
<file path=[Content_Types].xml><?xml version="1.0" encoding="utf-8"?>
<Types xmlns="http://schemas.openxmlformats.org/package/2006/content-types">
  <Default Extension="jpg" ContentType="image/jpg"/>
  <Default Extension="png" ContentType="image/png"/>
  <Default Extension="rels" ContentType="application/vnd.openxmlformats-package.relationships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slides/slide423.xml" ContentType="application/vnd.openxmlformats-officedocument.presentationml.slide+xml"/>
  <Override PartName="/ppt/slides/slide424.xml" ContentType="application/vnd.openxmlformats-officedocument.presentationml.slide+xml"/>
  <Override PartName="/ppt/slides/slide425.xml" ContentType="application/vnd.openxmlformats-officedocument.presentationml.slide+xml"/>
  <Override PartName="/ppt/slides/slide426.xml" ContentType="application/vnd.openxmlformats-officedocument.presentationml.slide+xml"/>
  <Override PartName="/ppt/slides/slide427.xml" ContentType="application/vnd.openxmlformats-officedocument.presentationml.slide+xml"/>
  <Override PartName="/ppt/slides/slide428.xml" ContentType="application/vnd.openxmlformats-officedocument.presentationml.slide+xml"/>
  <Override PartName="/ppt/slides/slide429.xml" ContentType="application/vnd.openxmlformats-officedocument.presentationml.slide+xml"/>
  <Override PartName="/ppt/slides/slide430.xml" ContentType="application/vnd.openxmlformats-officedocument.presentationml.slide+xml"/>
  <Override PartName="/ppt/slides/slide431.xml" ContentType="application/vnd.openxmlformats-officedocument.presentationml.slide+xml"/>
  <Override PartName="/ppt/slides/slide432.xml" ContentType="application/vnd.openxmlformats-officedocument.presentationml.slide+xml"/>
  <Override PartName="/ppt/slides/slide433.xml" ContentType="application/vnd.openxmlformats-officedocument.presentationml.slide+xml"/>
  <Override PartName="/ppt/slides/slide434.xml" ContentType="application/vnd.openxmlformats-officedocument.presentationml.slide+xml"/>
  <Override PartName="/ppt/slides/slide435.xml" ContentType="application/vnd.openxmlformats-officedocument.presentationml.slide+xml"/>
  <Override PartName="/ppt/slides/slide436.xml" ContentType="application/vnd.openxmlformats-officedocument.presentationml.slide+xml"/>
  <Override PartName="/ppt/slides/slide437.xml" ContentType="application/vnd.openxmlformats-officedocument.presentationml.slide+xml"/>
  <Override PartName="/ppt/slides/slide438.xml" ContentType="application/vnd.openxmlformats-officedocument.presentationml.slide+xml"/>
  <Override PartName="/ppt/slides/slide439.xml" ContentType="application/vnd.openxmlformats-officedocument.presentationml.slide+xml"/>
  <Override PartName="/ppt/slides/slide440.xml" ContentType="application/vnd.openxmlformats-officedocument.presentationml.slide+xml"/>
  <Override PartName="/ppt/slides/slide441.xml" ContentType="application/vnd.openxmlformats-officedocument.presentationml.slide+xml"/>
  <Override PartName="/ppt/slides/slide442.xml" ContentType="application/vnd.openxmlformats-officedocument.presentationml.slide+xml"/>
  <Override PartName="/ppt/slides/slide443.xml" ContentType="application/vnd.openxmlformats-officedocument.presentationml.slide+xml"/>
  <Override PartName="/ppt/slides/slide444.xml" ContentType="application/vnd.openxmlformats-officedocument.presentationml.slide+xml"/>
  <Override PartName="/ppt/slides/slide445.xml" ContentType="application/vnd.openxmlformats-officedocument.presentationml.slide+xml"/>
  <Override PartName="/ppt/slides/slide446.xml" ContentType="application/vnd.openxmlformats-officedocument.presentationml.slide+xml"/>
  <Override PartName="/ppt/slides/slide447.xml" ContentType="application/vnd.openxmlformats-officedocument.presentationml.slide+xml"/>
  <Override PartName="/ppt/slides/slide448.xml" ContentType="application/vnd.openxmlformats-officedocument.presentationml.slide+xml"/>
  <Override PartName="/ppt/slides/slide449.xml" ContentType="application/vnd.openxmlformats-officedocument.presentationml.slide+xml"/>
  <Override PartName="/ppt/slides/slide450.xml" ContentType="application/vnd.openxmlformats-officedocument.presentationml.slide+xml"/>
  <Override PartName="/ppt/slides/slide451.xml" ContentType="application/vnd.openxmlformats-officedocument.presentationml.slide+xml"/>
  <Override PartName="/ppt/slides/slide452.xml" ContentType="application/vnd.openxmlformats-officedocument.presentationml.slide+xml"/>
  <Override PartName="/ppt/slides/slide453.xml" ContentType="application/vnd.openxmlformats-officedocument.presentationml.slide+xml"/>
  <Override PartName="/ppt/slides/slide454.xml" ContentType="application/vnd.openxmlformats-officedocument.presentationml.slide+xml"/>
  <Override PartName="/ppt/slides/slide455.xml" ContentType="application/vnd.openxmlformats-officedocument.presentationml.slide+xml"/>
  <Override PartName="/ppt/slides/slide456.xml" ContentType="application/vnd.openxmlformats-officedocument.presentationml.slide+xml"/>
  <Override PartName="/ppt/slides/slide457.xml" ContentType="application/vnd.openxmlformats-officedocument.presentationml.slide+xml"/>
  <Override PartName="/ppt/slides/slide458.xml" ContentType="application/vnd.openxmlformats-officedocument.presentationml.slide+xml"/>
  <Override PartName="/ppt/slides/slide459.xml" ContentType="application/vnd.openxmlformats-officedocument.presentationml.slide+xml"/>
  <Override PartName="/ppt/slides/slide460.xml" ContentType="application/vnd.openxmlformats-officedocument.presentationml.slide+xml"/>
  <Override PartName="/ppt/slides/slide461.xml" ContentType="application/vnd.openxmlformats-officedocument.presentationml.slide+xml"/>
  <Override PartName="/ppt/slides/slide462.xml" ContentType="application/vnd.openxmlformats-officedocument.presentationml.slide+xml"/>
  <Override PartName="/ppt/slides/slide463.xml" ContentType="application/vnd.openxmlformats-officedocument.presentationml.slide+xml"/>
  <Override PartName="/ppt/slides/slide464.xml" ContentType="application/vnd.openxmlformats-officedocument.presentationml.slide+xml"/>
  <Override PartName="/ppt/slides/slide465.xml" ContentType="application/vnd.openxmlformats-officedocument.presentationml.slide+xml"/>
  <Override PartName="/ppt/slides/slide466.xml" ContentType="application/vnd.openxmlformats-officedocument.presentationml.slide+xml"/>
  <Override PartName="/ppt/slides/slide467.xml" ContentType="application/vnd.openxmlformats-officedocument.presentationml.slide+xml"/>
  <Override PartName="/ppt/slides/slide468.xml" ContentType="application/vnd.openxmlformats-officedocument.presentationml.slide+xml"/>
  <Override PartName="/ppt/slides/slide469.xml" ContentType="application/vnd.openxmlformats-officedocument.presentationml.slide+xml"/>
  <Override PartName="/ppt/slides/slide470.xml" ContentType="application/vnd.openxmlformats-officedocument.presentationml.slide+xml"/>
  <Override PartName="/ppt/slides/slide471.xml" ContentType="application/vnd.openxmlformats-officedocument.presentationml.slide+xml"/>
  <Override PartName="/ppt/slides/slide472.xml" ContentType="application/vnd.openxmlformats-officedocument.presentationml.slide+xml"/>
  <Override PartName="/ppt/slides/slide473.xml" ContentType="application/vnd.openxmlformats-officedocument.presentationml.slide+xml"/>
  <Override PartName="/ppt/slides/slide474.xml" ContentType="application/vnd.openxmlformats-officedocument.presentationml.slide+xml"/>
  <Override PartName="/ppt/slides/slide475.xml" ContentType="application/vnd.openxmlformats-officedocument.presentationml.slide+xml"/>
  <Override PartName="/ppt/slides/slide476.xml" ContentType="application/vnd.openxmlformats-officedocument.presentationml.slide+xml"/>
  <Override PartName="/ppt/slides/slide477.xml" ContentType="application/vnd.openxmlformats-officedocument.presentationml.slide+xml"/>
  <Override PartName="/ppt/slides/slide478.xml" ContentType="application/vnd.openxmlformats-officedocument.presentationml.slide+xml"/>
  <Override PartName="/ppt/slides/slide479.xml" ContentType="application/vnd.openxmlformats-officedocument.presentationml.slide+xml"/>
  <Override PartName="/ppt/slides/slide480.xml" ContentType="application/vnd.openxmlformats-officedocument.presentationml.slide+xml"/>
  <Override PartName="/ppt/slides/slide481.xml" ContentType="application/vnd.openxmlformats-officedocument.presentationml.slide+xml"/>
  <Override PartName="/ppt/slides/slide482.xml" ContentType="application/vnd.openxmlformats-officedocument.presentationml.slide+xml"/>
  <Override PartName="/ppt/slides/slide483.xml" ContentType="application/vnd.openxmlformats-officedocument.presentationml.slide+xml"/>
  <Override PartName="/ppt/slides/slide484.xml" ContentType="application/vnd.openxmlformats-officedocument.presentationml.slide+xml"/>
  <Override PartName="/ppt/slides/slide485.xml" ContentType="application/vnd.openxmlformats-officedocument.presentationml.slide+xml"/>
  <Override PartName="/ppt/slides/slide486.xml" ContentType="application/vnd.openxmlformats-officedocument.presentationml.slide+xml"/>
  <Override PartName="/ppt/slides/slide487.xml" ContentType="application/vnd.openxmlformats-officedocument.presentationml.slide+xml"/>
  <Override PartName="/ppt/slides/slide488.xml" ContentType="application/vnd.openxmlformats-officedocument.presentationml.slide+xml"/>
  <Override PartName="/ppt/slides/slide489.xml" ContentType="application/vnd.openxmlformats-officedocument.presentationml.slide+xml"/>
  <Override PartName="/ppt/slides/slide490.xml" ContentType="application/vnd.openxmlformats-officedocument.presentationml.slide+xml"/>
  <Override PartName="/ppt/slides/slide491.xml" ContentType="application/vnd.openxmlformats-officedocument.presentationml.slide+xml"/>
  <Override PartName="/ppt/slides/slide492.xml" ContentType="application/vnd.openxmlformats-officedocument.presentationml.slide+xml"/>
  <Override PartName="/ppt/slides/slide493.xml" ContentType="application/vnd.openxmlformats-officedocument.presentationml.slide+xml"/>
  <Override PartName="/ppt/slides/slide494.xml" ContentType="application/vnd.openxmlformats-officedocument.presentationml.slide+xml"/>
  <Override PartName="/ppt/slides/slide495.xml" ContentType="application/vnd.openxmlformats-officedocument.presentationml.slide+xml"/>
  <Override PartName="/ppt/slides/slide496.xml" ContentType="application/vnd.openxmlformats-officedocument.presentationml.slide+xml"/>
  <Override PartName="/ppt/slides/slide497.xml" ContentType="application/vnd.openxmlformats-officedocument.presentationml.slide+xml"/>
  <Override PartName="/ppt/slides/slide498.xml" ContentType="application/vnd.openxmlformats-officedocument.presentationml.slide+xml"/>
  <Override PartName="/ppt/slides/slide499.xml" ContentType="application/vnd.openxmlformats-officedocument.presentationml.slide+xml"/>
  <Override PartName="/ppt/slides/slide500.xml" ContentType="application/vnd.openxmlformats-officedocument.presentationml.slide+xml"/>
  <Override PartName="/ppt/slides/slide501.xml" ContentType="application/vnd.openxmlformats-officedocument.presentationml.slide+xml"/>
  <Override PartName="/ppt/slides/slide502.xml" ContentType="application/vnd.openxmlformats-officedocument.presentationml.slide+xml"/>
  <Override PartName="/ppt/slides/slide503.xml" ContentType="application/vnd.openxmlformats-officedocument.presentationml.slide+xml"/>
  <Override PartName="/ppt/slides/slide504.xml" ContentType="application/vnd.openxmlformats-officedocument.presentationml.slide+xml"/>
  <Override PartName="/ppt/slides/slide505.xml" ContentType="application/vnd.openxmlformats-officedocument.presentationml.slide+xml"/>
  <Override PartName="/ppt/slides/slide506.xml" ContentType="application/vnd.openxmlformats-officedocument.presentationml.slide+xml"/>
  <Override PartName="/ppt/slides/slide507.xml" ContentType="application/vnd.openxmlformats-officedocument.presentationml.slide+xml"/>
  <Override PartName="/ppt/slides/slide508.xml" ContentType="application/vnd.openxmlformats-officedocument.presentationml.slide+xml"/>
  <Override PartName="/ppt/slides/slide509.xml" ContentType="application/vnd.openxmlformats-officedocument.presentationml.slide+xml"/>
  <Override PartName="/ppt/slides/slide510.xml" ContentType="application/vnd.openxmlformats-officedocument.presentationml.slide+xml"/>
  <Override PartName="/ppt/slides/slide511.xml" ContentType="application/vnd.openxmlformats-officedocument.presentationml.slide+xml"/>
  <Override PartName="/ppt/slides/slide512.xml" ContentType="application/vnd.openxmlformats-officedocument.presentationml.slide+xml"/>
  <Override PartName="/ppt/slides/slide513.xml" ContentType="application/vnd.openxmlformats-officedocument.presentationml.slide+xml"/>
  <Override PartName="/ppt/slides/slide514.xml" ContentType="application/vnd.openxmlformats-officedocument.presentationml.slide+xml"/>
  <Override PartName="/ppt/slides/slide515.xml" ContentType="application/vnd.openxmlformats-officedocument.presentationml.slide+xml"/>
  <Override PartName="/ppt/slides/slide516.xml" ContentType="application/vnd.openxmlformats-officedocument.presentationml.slide+xml"/>
  <Override PartName="/ppt/slides/slide517.xml" ContentType="application/vnd.openxmlformats-officedocument.presentationml.slide+xml"/>
  <Override PartName="/ppt/slides/slide518.xml" ContentType="application/vnd.openxmlformats-officedocument.presentationml.slide+xml"/>
  <Override PartName="/ppt/slides/slide519.xml" ContentType="application/vnd.openxmlformats-officedocument.presentationml.slide+xml"/>
  <Override PartName="/ppt/slides/slide520.xml" ContentType="application/vnd.openxmlformats-officedocument.presentationml.slide+xml"/>
  <Override PartName="/ppt/slides/slide521.xml" ContentType="application/vnd.openxmlformats-officedocument.presentationml.slide+xml"/>
  <Override PartName="/ppt/slides/slide522.xml" ContentType="application/vnd.openxmlformats-officedocument.presentationml.slide+xml"/>
  <Override PartName="/ppt/slides/slide523.xml" ContentType="application/vnd.openxmlformats-officedocument.presentationml.slide+xml"/>
  <Override PartName="/ppt/slides/slide524.xml" ContentType="application/vnd.openxmlformats-officedocument.presentationml.slide+xml"/>
  <Override PartName="/ppt/slides/slide525.xml" ContentType="application/vnd.openxmlformats-officedocument.presentationml.slide+xml"/>
  <Override PartName="/ppt/slides/slide526.xml" ContentType="application/vnd.openxmlformats-officedocument.presentationml.slide+xml"/>
  <Override PartName="/ppt/slides/slide527.xml" ContentType="application/vnd.openxmlformats-officedocument.presentationml.slide+xml"/>
  <Override PartName="/ppt/slides/slide528.xml" ContentType="application/vnd.openxmlformats-officedocument.presentationml.slide+xml"/>
  <Override PartName="/ppt/slides/slide529.xml" ContentType="application/vnd.openxmlformats-officedocument.presentationml.slide+xml"/>
  <Override PartName="/ppt/slides/slide530.xml" ContentType="application/vnd.openxmlformats-officedocument.presentationml.slide+xml"/>
  <Override PartName="/ppt/slides/slide531.xml" ContentType="application/vnd.openxmlformats-officedocument.presentationml.slide+xml"/>
  <Override PartName="/ppt/slides/slide532.xml" ContentType="application/vnd.openxmlformats-officedocument.presentationml.slide+xml"/>
  <Override PartName="/ppt/slides/slide533.xml" ContentType="application/vnd.openxmlformats-officedocument.presentationml.slide+xml"/>
  <Override PartName="/ppt/slides/slide534.xml" ContentType="application/vnd.openxmlformats-officedocument.presentationml.slide+xml"/>
  <Override PartName="/ppt/slides/slide535.xml" ContentType="application/vnd.openxmlformats-officedocument.presentationml.slide+xml"/>
  <Override PartName="/ppt/slides/slide536.xml" ContentType="application/vnd.openxmlformats-officedocument.presentationml.slide+xml"/>
  <Override PartName="/ppt/slides/slide537.xml" ContentType="application/vnd.openxmlformats-officedocument.presentationml.slide+xml"/>
  <Override PartName="/ppt/slides/slide538.xml" ContentType="application/vnd.openxmlformats-officedocument.presentationml.slide+xml"/>
  <Override PartName="/ppt/slides/slide539.xml" ContentType="application/vnd.openxmlformats-officedocument.presentationml.slide+xml"/>
  <Override PartName="/ppt/slides/slide540.xml" ContentType="application/vnd.openxmlformats-officedocument.presentationml.slide+xml"/>
  <Override PartName="/ppt/slides/slide541.xml" ContentType="application/vnd.openxmlformats-officedocument.presentationml.slide+xml"/>
  <Override PartName="/ppt/slides/slide542.xml" ContentType="application/vnd.openxmlformats-officedocument.presentationml.slide+xml"/>
  <Override PartName="/ppt/slides/slide543.xml" ContentType="application/vnd.openxmlformats-officedocument.presentationml.slide+xml"/>
  <Override PartName="/ppt/slides/slide544.xml" ContentType="application/vnd.openxmlformats-officedocument.presentationml.slide+xml"/>
  <Override PartName="/ppt/slides/slide545.xml" ContentType="application/vnd.openxmlformats-officedocument.presentationml.slide+xml"/>
  <Override PartName="/ppt/slides/slide546.xml" ContentType="application/vnd.openxmlformats-officedocument.presentationml.slide+xml"/>
  <Override PartName="/ppt/slides/slide547.xml" ContentType="application/vnd.openxmlformats-officedocument.presentationml.slide+xml"/>
  <Override PartName="/ppt/slides/slide548.xml" ContentType="application/vnd.openxmlformats-officedocument.presentationml.slide+xml"/>
  <Override PartName="/ppt/slides/slide549.xml" ContentType="application/vnd.openxmlformats-officedocument.presentationml.slide+xml"/>
  <Override PartName="/ppt/slides/slide550.xml" ContentType="application/vnd.openxmlformats-officedocument.presentationml.slide+xml"/>
  <Override PartName="/ppt/slides/slide551.xml" ContentType="application/vnd.openxmlformats-officedocument.presentationml.slide+xml"/>
  <Override PartName="/ppt/slides/slide552.xml" ContentType="application/vnd.openxmlformats-officedocument.presentationml.slide+xml"/>
  <Override PartName="/ppt/slides/slide553.xml" ContentType="application/vnd.openxmlformats-officedocument.presentationml.slide+xml"/>
  <Override PartName="/ppt/slides/slide554.xml" ContentType="application/vnd.openxmlformats-officedocument.presentationml.slide+xml"/>
  <Override PartName="/ppt/slides/slide555.xml" ContentType="application/vnd.openxmlformats-officedocument.presentationml.slide+xml"/>
  <Override PartName="/ppt/slides/slide556.xml" ContentType="application/vnd.openxmlformats-officedocument.presentationml.slide+xml"/>
  <Override PartName="/ppt/slides/slide557.xml" ContentType="application/vnd.openxmlformats-officedocument.presentationml.slide+xml"/>
  <Override PartName="/ppt/slides/slide558.xml" ContentType="application/vnd.openxmlformats-officedocument.presentationml.slide+xml"/>
  <Override PartName="/ppt/slides/slide559.xml" ContentType="application/vnd.openxmlformats-officedocument.presentationml.slide+xml"/>
  <Override PartName="/ppt/slides/slide560.xml" ContentType="application/vnd.openxmlformats-officedocument.presentationml.slide+xml"/>
  <Override PartName="/ppt/slides/slide561.xml" ContentType="application/vnd.openxmlformats-officedocument.presentationml.slide+xml"/>
  <Override PartName="/ppt/slides/slide562.xml" ContentType="application/vnd.openxmlformats-officedocument.presentationml.slide+xml"/>
  <Override PartName="/ppt/slides/slide563.xml" ContentType="application/vnd.openxmlformats-officedocument.presentationml.slide+xml"/>
  <Override PartName="/ppt/slides/slide564.xml" ContentType="application/vnd.openxmlformats-officedocument.presentationml.slide+xml"/>
  <Override PartName="/ppt/slides/slide565.xml" ContentType="application/vnd.openxmlformats-officedocument.presentationml.slide+xml"/>
  <Override PartName="/ppt/slides/slide566.xml" ContentType="application/vnd.openxmlformats-officedocument.presentationml.slide+xml"/>
  <Override PartName="/ppt/slides/slide567.xml" ContentType="application/vnd.openxmlformats-officedocument.presentationml.slide+xml"/>
  <Override PartName="/ppt/slides/slide568.xml" ContentType="application/vnd.openxmlformats-officedocument.presentationml.slide+xml"/>
  <Override PartName="/ppt/slides/slide569.xml" ContentType="application/vnd.openxmlformats-officedocument.presentationml.slide+xml"/>
  <Override PartName="/ppt/slides/slide570.xml" ContentType="application/vnd.openxmlformats-officedocument.presentationml.slide+xml"/>
  <Override PartName="/ppt/slides/slide571.xml" ContentType="application/vnd.openxmlformats-officedocument.presentationml.slide+xml"/>
  <Override PartName="/ppt/slides/slide572.xml" ContentType="application/vnd.openxmlformats-officedocument.presentationml.slide+xml"/>
  <Override PartName="/ppt/slides/slide573.xml" ContentType="application/vnd.openxmlformats-officedocument.presentationml.slide+xml"/>
  <Override PartName="/ppt/slides/slide574.xml" ContentType="application/vnd.openxmlformats-officedocument.presentationml.slide+xml"/>
  <Override PartName="/ppt/slides/slide575.xml" ContentType="application/vnd.openxmlformats-officedocument.presentationml.slide+xml"/>
  <Override PartName="/ppt/slides/slide576.xml" ContentType="application/vnd.openxmlformats-officedocument.presentationml.slide+xml"/>
  <Override PartName="/ppt/slides/slide577.xml" ContentType="application/vnd.openxmlformats-officedocument.presentationml.slide+xml"/>
  <Override PartName="/ppt/slides/slide578.xml" ContentType="application/vnd.openxmlformats-officedocument.presentationml.slide+xml"/>
  <Override PartName="/ppt/slides/slide579.xml" ContentType="application/vnd.openxmlformats-officedocument.presentationml.slide+xml"/>
  <Override PartName="/ppt/slides/slide580.xml" ContentType="application/vnd.openxmlformats-officedocument.presentationml.slide+xml"/>
  <Override PartName="/ppt/slides/slide581.xml" ContentType="application/vnd.openxmlformats-officedocument.presentationml.slide+xml"/>
  <Override PartName="/ppt/slides/slide582.xml" ContentType="application/vnd.openxmlformats-officedocument.presentationml.slide+xml"/>
  <Override PartName="/ppt/slides/slide583.xml" ContentType="application/vnd.openxmlformats-officedocument.presentationml.slide+xml"/>
  <Override PartName="/ppt/slides/slide584.xml" ContentType="application/vnd.openxmlformats-officedocument.presentationml.slide+xml"/>
  <Override PartName="/ppt/slides/slide585.xml" ContentType="application/vnd.openxmlformats-officedocument.presentationml.slide+xml"/>
  <Override PartName="/ppt/slides/slide586.xml" ContentType="application/vnd.openxmlformats-officedocument.presentationml.slide+xml"/>
  <Override PartName="/ppt/slides/slide587.xml" ContentType="application/vnd.openxmlformats-officedocument.presentationml.slide+xml"/>
  <Override PartName="/ppt/slides/slide588.xml" ContentType="application/vnd.openxmlformats-officedocument.presentationml.slide+xml"/>
  <Override PartName="/ppt/slides/slide589.xml" ContentType="application/vnd.openxmlformats-officedocument.presentationml.slide+xml"/>
  <Override PartName="/ppt/slides/slide590.xml" ContentType="application/vnd.openxmlformats-officedocument.presentationml.slide+xml"/>
  <Override PartName="/ppt/slides/slide591.xml" ContentType="application/vnd.openxmlformats-officedocument.presentationml.slide+xml"/>
  <Override PartName="/ppt/slides/slide592.xml" ContentType="application/vnd.openxmlformats-officedocument.presentationml.slide+xml"/>
  <Override PartName="/ppt/slides/slide593.xml" ContentType="application/vnd.openxmlformats-officedocument.presentationml.slide+xml"/>
  <Override PartName="/ppt/slides/slide594.xml" ContentType="application/vnd.openxmlformats-officedocument.presentationml.slide+xml"/>
  <Override PartName="/ppt/slides/slide595.xml" ContentType="application/vnd.openxmlformats-officedocument.presentationml.slide+xml"/>
  <Override PartName="/ppt/slides/slide596.xml" ContentType="application/vnd.openxmlformats-officedocument.presentationml.slide+xml"/>
  <Override PartName="/ppt/slides/slide597.xml" ContentType="application/vnd.openxmlformats-officedocument.presentationml.slide+xml"/>
  <Override PartName="/ppt/slides/slide598.xml" ContentType="application/vnd.openxmlformats-officedocument.presentationml.slide+xml"/>
  <Override PartName="/ppt/slides/slide599.xml" ContentType="application/vnd.openxmlformats-officedocument.presentationml.slide+xml"/>
  <Override PartName="/ppt/slides/slide600.xml" ContentType="application/vnd.openxmlformats-officedocument.presentationml.slide+xml"/>
  <Override PartName="/ppt/slides/slide601.xml" ContentType="application/vnd.openxmlformats-officedocument.presentationml.slide+xml"/>
  <Override PartName="/ppt/slides/slide602.xml" ContentType="application/vnd.openxmlformats-officedocument.presentationml.slide+xml"/>
  <Override PartName="/ppt/slides/slide603.xml" ContentType="application/vnd.openxmlformats-officedocument.presentationml.slide+xml"/>
  <Override PartName="/ppt/slides/slide604.xml" ContentType="application/vnd.openxmlformats-officedocument.presentationml.slide+xml"/>
  <Override PartName="/ppt/slides/slide605.xml" ContentType="application/vnd.openxmlformats-officedocument.presentationml.slide+xml"/>
  <Override PartName="/ppt/slides/slide606.xml" ContentType="application/vnd.openxmlformats-officedocument.presentationml.slide+xml"/>
  <Override PartName="/ppt/slides/slide607.xml" ContentType="application/vnd.openxmlformats-officedocument.presentationml.slide+xml"/>
  <Override PartName="/ppt/slides/slide608.xml" ContentType="application/vnd.openxmlformats-officedocument.presentationml.slide+xml"/>
  <Override PartName="/ppt/slides/slide609.xml" ContentType="application/vnd.openxmlformats-officedocument.presentationml.slide+xml"/>
  <Override PartName="/ppt/slides/slide610.xml" ContentType="application/vnd.openxmlformats-officedocument.presentationml.slide+xml"/>
  <Override PartName="/ppt/slides/slide611.xml" ContentType="application/vnd.openxmlformats-officedocument.presentationml.slide+xml"/>
  <Override PartName="/ppt/slides/slide612.xml" ContentType="application/vnd.openxmlformats-officedocument.presentationml.slide+xml"/>
  <Override PartName="/ppt/slides/slide613.xml" ContentType="application/vnd.openxmlformats-officedocument.presentationml.slide+xml"/>
  <Override PartName="/ppt/slides/slide614.xml" ContentType="application/vnd.openxmlformats-officedocument.presentationml.slide+xml"/>
  <Override PartName="/ppt/slides/slide615.xml" ContentType="application/vnd.openxmlformats-officedocument.presentationml.slide+xml"/>
  <Override PartName="/ppt/slides/slide616.xml" ContentType="application/vnd.openxmlformats-officedocument.presentationml.slide+xml"/>
  <Override PartName="/ppt/slides/slide617.xml" ContentType="application/vnd.openxmlformats-officedocument.presentationml.slide+xml"/>
  <Override PartName="/ppt/slides/slide618.xml" ContentType="application/vnd.openxmlformats-officedocument.presentationml.slide+xml"/>
  <Override PartName="/ppt/slides/slide619.xml" ContentType="application/vnd.openxmlformats-officedocument.presentationml.slide+xml"/>
  <Override PartName="/ppt/slides/slide620.xml" ContentType="application/vnd.openxmlformats-officedocument.presentationml.slide+xml"/>
  <Override PartName="/ppt/slides/slide621.xml" ContentType="application/vnd.openxmlformats-officedocument.presentationml.slide+xml"/>
  <Override PartName="/ppt/slides/slide622.xml" ContentType="application/vnd.openxmlformats-officedocument.presentationml.slide+xml"/>
  <Override PartName="/ppt/slides/slide623.xml" ContentType="application/vnd.openxmlformats-officedocument.presentationml.slide+xml"/>
  <Override PartName="/ppt/slides/slide624.xml" ContentType="application/vnd.openxmlformats-officedocument.presentationml.slide+xml"/>
  <Override PartName="/ppt/slides/slide625.xml" ContentType="application/vnd.openxmlformats-officedocument.presentationml.slide+xml"/>
  <Override PartName="/ppt/slides/slide626.xml" ContentType="application/vnd.openxmlformats-officedocument.presentationml.slide+xml"/>
  <Override PartName="/ppt/slides/slide627.xml" ContentType="application/vnd.openxmlformats-officedocument.presentationml.slide+xml"/>
  <Override PartName="/ppt/slides/slide628.xml" ContentType="application/vnd.openxmlformats-officedocument.presentationml.slide+xml"/>
  <Override PartName="/ppt/slides/slide629.xml" ContentType="application/vnd.openxmlformats-officedocument.presentationml.slide+xml"/>
  <Override PartName="/ppt/slides/slide630.xml" ContentType="application/vnd.openxmlformats-officedocument.presentationml.slide+xml"/>
  <Override PartName="/ppt/slides/slide631.xml" ContentType="application/vnd.openxmlformats-officedocument.presentationml.slide+xml"/>
  <Override PartName="/ppt/slides/slide632.xml" ContentType="application/vnd.openxmlformats-officedocument.presentationml.slide+xml"/>
  <Override PartName="/ppt/slides/slide633.xml" ContentType="application/vnd.openxmlformats-officedocument.presentationml.slide+xml"/>
  <Override PartName="/ppt/slides/slide634.xml" ContentType="application/vnd.openxmlformats-officedocument.presentationml.slide+xml"/>
  <Override PartName="/ppt/slides/slide635.xml" ContentType="application/vnd.openxmlformats-officedocument.presentationml.slide+xml"/>
  <Override PartName="/ppt/slides/slide636.xml" ContentType="application/vnd.openxmlformats-officedocument.presentationml.slide+xml"/>
  <Override PartName="/ppt/slides/slide637.xml" ContentType="application/vnd.openxmlformats-officedocument.presentationml.slide+xml"/>
  <Override PartName="/ppt/slides/slide638.xml" ContentType="application/vnd.openxmlformats-officedocument.presentationml.slide+xml"/>
  <Override PartName="/ppt/slides/slide639.xml" ContentType="application/vnd.openxmlformats-officedocument.presentationml.slide+xml"/>
  <Override PartName="/ppt/slides/slide640.xml" ContentType="application/vnd.openxmlformats-officedocument.presentationml.slide+xml"/>
  <Override PartName="/ppt/slides/slide641.xml" ContentType="application/vnd.openxmlformats-officedocument.presentationml.slide+xml"/>
  <Override PartName="/ppt/slides/slide642.xml" ContentType="application/vnd.openxmlformats-officedocument.presentationml.slide+xml"/>
  <Override PartName="/ppt/slides/slide643.xml" ContentType="application/vnd.openxmlformats-officedocument.presentationml.slide+xml"/>
  <Override PartName="/ppt/slides/slide644.xml" ContentType="application/vnd.openxmlformats-officedocument.presentationml.slide+xml"/>
  <Override PartName="/ppt/slides/slide645.xml" ContentType="application/vnd.openxmlformats-officedocument.presentationml.slide+xml"/>
  <Override PartName="/ppt/slides/slide646.xml" ContentType="application/vnd.openxmlformats-officedocument.presentationml.slide+xml"/>
  <Override PartName="/ppt/slides/slide647.xml" ContentType="application/vnd.openxmlformats-officedocument.presentationml.slide+xml"/>
  <Override PartName="/ppt/slides/slide648.xml" ContentType="application/vnd.openxmlformats-officedocument.presentationml.slide+xml"/>
  <Override PartName="/ppt/slides/slide649.xml" ContentType="application/vnd.openxmlformats-officedocument.presentationml.slide+xml"/>
  <Override PartName="/ppt/slides/slide650.xml" ContentType="application/vnd.openxmlformats-officedocument.presentationml.slide+xml"/>
  <Override PartName="/ppt/slides/slide651.xml" ContentType="application/vnd.openxmlformats-officedocument.presentationml.slide+xml"/>
  <Override PartName="/ppt/slides/slide652.xml" ContentType="application/vnd.openxmlformats-officedocument.presentationml.slide+xml"/>
  <Override PartName="/ppt/slides/slide653.xml" ContentType="application/vnd.openxmlformats-officedocument.presentationml.slide+xml"/>
  <Override PartName="/ppt/slides/slide654.xml" ContentType="application/vnd.openxmlformats-officedocument.presentationml.slide+xml"/>
  <Override PartName="/ppt/slides/slide655.xml" ContentType="application/vnd.openxmlformats-officedocument.presentationml.slide+xml"/>
  <Override PartName="/ppt/slides/slide656.xml" ContentType="application/vnd.openxmlformats-officedocument.presentationml.slide+xml"/>
  <Override PartName="/ppt/slides/slide657.xml" ContentType="application/vnd.openxmlformats-officedocument.presentationml.slide+xml"/>
  <Override PartName="/ppt/slides/slide658.xml" ContentType="application/vnd.openxmlformats-officedocument.presentationml.slide+xml"/>
  <Override PartName="/ppt/slides/slide659.xml" ContentType="application/vnd.openxmlformats-officedocument.presentationml.slide+xml"/>
  <Override PartName="/ppt/slides/slide660.xml" ContentType="application/vnd.openxmlformats-officedocument.presentationml.slide+xml"/>
  <Override PartName="/ppt/slides/slide661.xml" ContentType="application/vnd.openxmlformats-officedocument.presentationml.slide+xml"/>
  <Override PartName="/ppt/slides/slide662.xml" ContentType="application/vnd.openxmlformats-officedocument.presentationml.slide+xml"/>
  <Override PartName="/ppt/slides/slide663.xml" ContentType="application/vnd.openxmlformats-officedocument.presentationml.slide+xml"/>
  <Override PartName="/ppt/slides/slide664.xml" ContentType="application/vnd.openxmlformats-officedocument.presentationml.slide+xml"/>
  <Override PartName="/ppt/slides/slide665.xml" ContentType="application/vnd.openxmlformats-officedocument.presentationml.slide+xml"/>
  <Override PartName="/ppt/slides/slide666.xml" ContentType="application/vnd.openxmlformats-officedocument.presentationml.slide+xml"/>
  <Override PartName="/ppt/slides/slide667.xml" ContentType="application/vnd.openxmlformats-officedocument.presentationml.slide+xml"/>
  <Override PartName="/ppt/slides/slide668.xml" ContentType="application/vnd.openxmlformats-officedocument.presentationml.slide+xml"/>
  <Override PartName="/ppt/slides/slide669.xml" ContentType="application/vnd.openxmlformats-officedocument.presentationml.slide+xml"/>
  <Override PartName="/ppt/slides/slide670.xml" ContentType="application/vnd.openxmlformats-officedocument.presentationml.slide+xml"/>
  <Override PartName="/ppt/slides/slide671.xml" ContentType="application/vnd.openxmlformats-officedocument.presentationml.slide+xml"/>
  <Override PartName="/ppt/slides/slide672.xml" ContentType="application/vnd.openxmlformats-officedocument.presentationml.slide+xml"/>
  <Override PartName="/ppt/slides/slide673.xml" ContentType="application/vnd.openxmlformats-officedocument.presentationml.slide+xml"/>
  <Override PartName="/ppt/slides/slide674.xml" ContentType="application/vnd.openxmlformats-officedocument.presentationml.slide+xml"/>
  <Override PartName="/ppt/slides/slide675.xml" ContentType="application/vnd.openxmlformats-officedocument.presentationml.slide+xml"/>
  <Override PartName="/ppt/slides/slide676.xml" ContentType="application/vnd.openxmlformats-officedocument.presentationml.slide+xml"/>
  <Override PartName="/ppt/slides/slide677.xml" ContentType="application/vnd.openxmlformats-officedocument.presentationml.slide+xml"/>
  <Override PartName="/ppt/slides/slide678.xml" ContentType="application/vnd.openxmlformats-officedocument.presentationml.slide+xml"/>
  <Override PartName="/ppt/slides/slide679.xml" ContentType="application/vnd.openxmlformats-officedocument.presentationml.slide+xml"/>
  <Override PartName="/ppt/slides/slide680.xml" ContentType="application/vnd.openxmlformats-officedocument.presentationml.slide+xml"/>
  <Override PartName="/ppt/slides/slide681.xml" ContentType="application/vnd.openxmlformats-officedocument.presentationml.slide+xml"/>
  <Override PartName="/ppt/slides/slide682.xml" ContentType="application/vnd.openxmlformats-officedocument.presentationml.slide+xml"/>
  <Override PartName="/ppt/slides/slide683.xml" ContentType="application/vnd.openxmlformats-officedocument.presentationml.slide+xml"/>
  <Override PartName="/ppt/slides/slide684.xml" ContentType="application/vnd.openxmlformats-officedocument.presentationml.slide+xml"/>
  <Override PartName="/ppt/slides/slide685.xml" ContentType="application/vnd.openxmlformats-officedocument.presentationml.slide+xml"/>
  <Override PartName="/ppt/slides/slide686.xml" ContentType="application/vnd.openxmlformats-officedocument.presentationml.slide+xml"/>
  <Override PartName="/ppt/slides/slide687.xml" ContentType="application/vnd.openxmlformats-officedocument.presentationml.slide+xml"/>
  <Override PartName="/ppt/slides/slide688.xml" ContentType="application/vnd.openxmlformats-officedocument.presentationml.slide+xml"/>
  <Override PartName="/ppt/slides/slide689.xml" ContentType="application/vnd.openxmlformats-officedocument.presentationml.slide+xml"/>
  <Override PartName="/ppt/slides/slide690.xml" ContentType="application/vnd.openxmlformats-officedocument.presentationml.slide+xml"/>
  <Override PartName="/ppt/slides/slide691.xml" ContentType="application/vnd.openxmlformats-officedocument.presentationml.slide+xml"/>
  <Override PartName="/ppt/slides/slide692.xml" ContentType="application/vnd.openxmlformats-officedocument.presentationml.slide+xml"/>
  <Override PartName="/ppt/slides/slide693.xml" ContentType="application/vnd.openxmlformats-officedocument.presentationml.slide+xml"/>
  <Override PartName="/ppt/slides/slide694.xml" ContentType="application/vnd.openxmlformats-officedocument.presentationml.slide+xml"/>
  <Override PartName="/ppt/slides/slide695.xml" ContentType="application/vnd.openxmlformats-officedocument.presentationml.slide+xml"/>
  <Override PartName="/ppt/slides/slide696.xml" ContentType="application/vnd.openxmlformats-officedocument.presentationml.slide+xml"/>
  <Override PartName="/ppt/slides/slide697.xml" ContentType="application/vnd.openxmlformats-officedocument.presentationml.slide+xml"/>
  <Override PartName="/ppt/slides/slide698.xml" ContentType="application/vnd.openxmlformats-officedocument.presentationml.slide+xml"/>
  <Override PartName="/ppt/slides/slide699.xml" ContentType="application/vnd.openxmlformats-officedocument.presentationml.slide+xml"/>
  <Override PartName="/ppt/slides/slide700.xml" ContentType="application/vnd.openxmlformats-officedocument.presentationml.slide+xml"/>
  <Override PartName="/ppt/slides/slide701.xml" ContentType="application/vnd.openxmlformats-officedocument.presentationml.slide+xml"/>
  <Override PartName="/ppt/slides/slide702.xml" ContentType="application/vnd.openxmlformats-officedocument.presentationml.slide+xml"/>
  <Override PartName="/ppt/slides/slide703.xml" ContentType="application/vnd.openxmlformats-officedocument.presentationml.slide+xml"/>
  <Override PartName="/ppt/slides/slide704.xml" ContentType="application/vnd.openxmlformats-officedocument.presentationml.slide+xml"/>
  <Override PartName="/ppt/slides/slide705.xml" ContentType="application/vnd.openxmlformats-officedocument.presentationml.slide+xml"/>
  <Override PartName="/ppt/slides/slide706.xml" ContentType="application/vnd.openxmlformats-officedocument.presentationml.slide+xml"/>
  <Override PartName="/ppt/slides/slide707.xml" ContentType="application/vnd.openxmlformats-officedocument.presentationml.slide+xml"/>
  <Override PartName="/ppt/slides/slide708.xml" ContentType="application/vnd.openxmlformats-officedocument.presentationml.slide+xml"/>
  <Override PartName="/ppt/slides/slide709.xml" ContentType="application/vnd.openxmlformats-officedocument.presentationml.slide+xml"/>
  <Override PartName="/ppt/slides/slide710.xml" ContentType="application/vnd.openxmlformats-officedocument.presentationml.slide+xml"/>
  <Override PartName="/ppt/slides/slide711.xml" ContentType="application/vnd.openxmlformats-officedocument.presentationml.slide+xml"/>
  <Override PartName="/ppt/slides/slide712.xml" ContentType="application/vnd.openxmlformats-officedocument.presentationml.slide+xml"/>
  <Override PartName="/ppt/slides/slide713.xml" ContentType="application/vnd.openxmlformats-officedocument.presentationml.slide+xml"/>
  <Override PartName="/ppt/slides/slide714.xml" ContentType="application/vnd.openxmlformats-officedocument.presentationml.slide+xml"/>
  <Override PartName="/ppt/slides/slide715.xml" ContentType="application/vnd.openxmlformats-officedocument.presentationml.slide+xml"/>
  <Override PartName="/ppt/slides/slide716.xml" ContentType="application/vnd.openxmlformats-officedocument.presentationml.slide+xml"/>
  <Override PartName="/ppt/slides/slide717.xml" ContentType="application/vnd.openxmlformats-officedocument.presentationml.slide+xml"/>
  <Override PartName="/ppt/slides/slide718.xml" ContentType="application/vnd.openxmlformats-officedocument.presentationml.slide+xml"/>
  <Override PartName="/ppt/slides/slide719.xml" ContentType="application/vnd.openxmlformats-officedocument.presentationml.slide+xml"/>
  <Override PartName="/ppt/slides/slide720.xml" ContentType="application/vnd.openxmlformats-officedocument.presentationml.slide+xml"/>
  <Override PartName="/ppt/slides/slide721.xml" ContentType="application/vnd.openxmlformats-officedocument.presentationml.slide+xml"/>
  <Override PartName="/ppt/slides/slide722.xml" ContentType="application/vnd.openxmlformats-officedocument.presentationml.slide+xml"/>
  <Override PartName="/ppt/slides/slide723.xml" ContentType="application/vnd.openxmlformats-officedocument.presentationml.slide+xml"/>
  <Override PartName="/ppt/slides/slide724.xml" ContentType="application/vnd.openxmlformats-officedocument.presentationml.slide+xml"/>
  <Override PartName="/ppt/slides/slide725.xml" ContentType="application/vnd.openxmlformats-officedocument.presentationml.slide+xml"/>
  <Override PartName="/ppt/slides/slide726.xml" ContentType="application/vnd.openxmlformats-officedocument.presentationml.slide+xml"/>
  <Override PartName="/ppt/slides/slide727.xml" ContentType="application/vnd.openxmlformats-officedocument.presentationml.slide+xml"/>
  <Override PartName="/ppt/slides/slide728.xml" ContentType="application/vnd.openxmlformats-officedocument.presentationml.slide+xml"/>
  <Override PartName="/ppt/slides/slide729.xml" ContentType="application/vnd.openxmlformats-officedocument.presentationml.slide+xml"/>
  <Override PartName="/ppt/slides/slide730.xml" ContentType="application/vnd.openxmlformats-officedocument.presentationml.slide+xml"/>
  <Override PartName="/ppt/slides/slide731.xml" ContentType="application/vnd.openxmlformats-officedocument.presentationml.slide+xml"/>
  <Override PartName="/ppt/slides/slide732.xml" ContentType="application/vnd.openxmlformats-officedocument.presentationml.slide+xml"/>
  <Override PartName="/ppt/slides/slide733.xml" ContentType="application/vnd.openxmlformats-officedocument.presentationml.slide+xml"/>
  <Override PartName="/ppt/slides/slide734.xml" ContentType="application/vnd.openxmlformats-officedocument.presentationml.slide+xml"/>
  <Override PartName="/ppt/slides/slide735.xml" ContentType="application/vnd.openxmlformats-officedocument.presentationml.slide+xml"/>
  <Override PartName="/ppt/slides/slide736.xml" ContentType="application/vnd.openxmlformats-officedocument.presentationml.slide+xml"/>
  <Override PartName="/ppt/slides/slide737.xml" ContentType="application/vnd.openxmlformats-officedocument.presentationml.slide+xml"/>
  <Override PartName="/ppt/slides/slide738.xml" ContentType="application/vnd.openxmlformats-officedocument.presentationml.slide+xml"/>
  <Override PartName="/ppt/slides/slide739.xml" ContentType="application/vnd.openxmlformats-officedocument.presentationml.slide+xml"/>
  <Override PartName="/ppt/slides/slide740.xml" ContentType="application/vnd.openxmlformats-officedocument.presentationml.slide+xml"/>
  <Override PartName="/ppt/slides/slide741.xml" ContentType="application/vnd.openxmlformats-officedocument.presentationml.slide+xml"/>
  <Override PartName="/ppt/slides/slide742.xml" ContentType="application/vnd.openxmlformats-officedocument.presentationml.slide+xml"/>
  <Override PartName="/ppt/slides/slide743.xml" ContentType="application/vnd.openxmlformats-officedocument.presentationml.slide+xml"/>
  <Override PartName="/ppt/slides/slide744.xml" ContentType="application/vnd.openxmlformats-officedocument.presentationml.slide+xml"/>
  <Override PartName="/ppt/slides/slide745.xml" ContentType="application/vnd.openxmlformats-officedocument.presentationml.slide+xml"/>
  <Override PartName="/ppt/slides/slide746.xml" ContentType="application/vnd.openxmlformats-officedocument.presentationml.slide+xml"/>
  <Override PartName="/ppt/slides/slide747.xml" ContentType="application/vnd.openxmlformats-officedocument.presentationml.slide+xml"/>
  <Override PartName="/ppt/slides/slide748.xml" ContentType="application/vnd.openxmlformats-officedocument.presentationml.slide+xml"/>
  <Override PartName="/ppt/slides/slide749.xml" ContentType="application/vnd.openxmlformats-officedocument.presentationml.slide+xml"/>
  <Override PartName="/ppt/slides/slide750.xml" ContentType="application/vnd.openxmlformats-officedocument.presentationml.slide+xml"/>
  <Override PartName="/ppt/slides/slide751.xml" ContentType="application/vnd.openxmlformats-officedocument.presentationml.slide+xml"/>
  <Override PartName="/ppt/slides/slide752.xml" ContentType="application/vnd.openxmlformats-officedocument.presentationml.slide+xml"/>
  <Override PartName="/ppt/slides/slide753.xml" ContentType="application/vnd.openxmlformats-officedocument.presentationml.slide+xml"/>
  <Override PartName="/ppt/slides/slide754.xml" ContentType="application/vnd.openxmlformats-officedocument.presentationml.slide+xml"/>
  <Override PartName="/ppt/slides/slide755.xml" ContentType="application/vnd.openxmlformats-officedocument.presentationml.slide+xml"/>
  <Override PartName="/ppt/slides/slide756.xml" ContentType="application/vnd.openxmlformats-officedocument.presentationml.slide+xml"/>
  <Override PartName="/ppt/slides/slide757.xml" ContentType="application/vnd.openxmlformats-officedocument.presentationml.slide+xml"/>
  <Override PartName="/ppt/slides/slide758.xml" ContentType="application/vnd.openxmlformats-officedocument.presentationml.slide+xml"/>
  <Override PartName="/ppt/slides/slide759.xml" ContentType="application/vnd.openxmlformats-officedocument.presentationml.slide+xml"/>
  <Override PartName="/ppt/slides/slide760.xml" ContentType="application/vnd.openxmlformats-officedocument.presentationml.slide+xml"/>
  <Override PartName="/ppt/slides/slide761.xml" ContentType="application/vnd.openxmlformats-officedocument.presentationml.slide+xml"/>
  <Override PartName="/ppt/slides/slide762.xml" ContentType="application/vnd.openxmlformats-officedocument.presentationml.slide+xml"/>
  <Override PartName="/ppt/slides/slide763.xml" ContentType="application/vnd.openxmlformats-officedocument.presentationml.slide+xml"/>
  <Override PartName="/ppt/slides/slide764.xml" ContentType="application/vnd.openxmlformats-officedocument.presentationml.slide+xml"/>
  <Override PartName="/ppt/slides/slide765.xml" ContentType="application/vnd.openxmlformats-officedocument.presentationml.slide+xml"/>
  <Override PartName="/ppt/slides/slide766.xml" ContentType="application/vnd.openxmlformats-officedocument.presentationml.slide+xml"/>
  <Override PartName="/ppt/slides/slide767.xml" ContentType="application/vnd.openxmlformats-officedocument.presentationml.slide+xml"/>
  <Override PartName="/ppt/slides/slide768.xml" ContentType="application/vnd.openxmlformats-officedocument.presentationml.slide+xml"/>
  <Override PartName="/ppt/slides/slide769.xml" ContentType="application/vnd.openxmlformats-officedocument.presentationml.slide+xml"/>
  <Override PartName="/ppt/slides/slide770.xml" ContentType="application/vnd.openxmlformats-officedocument.presentationml.slide+xml"/>
  <Override PartName="/ppt/slides/slide771.xml" ContentType="application/vnd.openxmlformats-officedocument.presentationml.slide+xml"/>
  <Override PartName="/ppt/slides/slide772.xml" ContentType="application/vnd.openxmlformats-officedocument.presentationml.slide+xml"/>
  <Override PartName="/ppt/slides/slide773.xml" ContentType="application/vnd.openxmlformats-officedocument.presentationml.slide+xml"/>
  <Override PartName="/ppt/slides/slide774.xml" ContentType="application/vnd.openxmlformats-officedocument.presentationml.slide+xml"/>
  <Override PartName="/ppt/slides/slide775.xml" ContentType="application/vnd.openxmlformats-officedocument.presentationml.slide+xml"/>
  <Override PartName="/ppt/slides/slide776.xml" ContentType="application/vnd.openxmlformats-officedocument.presentationml.slide+xml"/>
  <Override PartName="/ppt/slides/slide777.xml" ContentType="application/vnd.openxmlformats-officedocument.presentationml.slide+xml"/>
  <Override PartName="/ppt/slides/slide778.xml" ContentType="application/vnd.openxmlformats-officedocument.presentationml.slide+xml"/>
  <Override PartName="/ppt/slides/slide779.xml" ContentType="application/vnd.openxmlformats-officedocument.presentationml.slide+xml"/>
  <Override PartName="/ppt/slides/slide780.xml" ContentType="application/vnd.openxmlformats-officedocument.presentationml.slide+xml"/>
  <Override PartName="/ppt/slides/slide781.xml" ContentType="application/vnd.openxmlformats-officedocument.presentationml.slide+xml"/>
  <Override PartName="/ppt/slides/slide782.xml" ContentType="application/vnd.openxmlformats-officedocument.presentationml.slide+xml"/>
  <Override PartName="/ppt/slides/slide783.xml" ContentType="application/vnd.openxmlformats-officedocument.presentationml.slide+xml"/>
  <Override PartName="/ppt/slides/slide784.xml" ContentType="application/vnd.openxmlformats-officedocument.presentationml.slide+xml"/>
  <Override PartName="/ppt/slides/slide785.xml" ContentType="application/vnd.openxmlformats-officedocument.presentationml.slide+xml"/>
  <Override PartName="/ppt/slides/slide786.xml" ContentType="application/vnd.openxmlformats-officedocument.presentationml.slide+xml"/>
  <Override PartName="/ppt/slides/slide787.xml" ContentType="application/vnd.openxmlformats-officedocument.presentationml.slide+xml"/>
  <Override PartName="/ppt/slides/slide788.xml" ContentType="application/vnd.openxmlformats-officedocument.presentationml.slide+xml"/>
  <Override PartName="/ppt/slides/slide789.xml" ContentType="application/vnd.openxmlformats-officedocument.presentationml.slide+xml"/>
  <Override PartName="/ppt/slides/slide790.xml" ContentType="application/vnd.openxmlformats-officedocument.presentationml.slide+xml"/>
  <Override PartName="/ppt/slides/slide791.xml" ContentType="application/vnd.openxmlformats-officedocument.presentationml.slide+xml"/>
  <Override PartName="/ppt/slides/slide792.xml" ContentType="application/vnd.openxmlformats-officedocument.presentationml.slide+xml"/>
  <Override PartName="/ppt/slides/slide793.xml" ContentType="application/vnd.openxmlformats-officedocument.presentationml.slide+xml"/>
  <Override PartName="/ppt/slides/slide794.xml" ContentType="application/vnd.openxmlformats-officedocument.presentationml.slide+xml"/>
  <Override PartName="/ppt/slides/slide795.xml" ContentType="application/vnd.openxmlformats-officedocument.presentationml.slide+xml"/>
  <Override PartName="/ppt/slides/slide796.xml" ContentType="application/vnd.openxmlformats-officedocument.presentationml.slide+xml"/>
  <Override PartName="/ppt/slides/slide797.xml" ContentType="application/vnd.openxmlformats-officedocument.presentationml.slide+xml"/>
  <Override PartName="/ppt/slides/slide798.xml" ContentType="application/vnd.openxmlformats-officedocument.presentationml.slide+xml"/>
  <Override PartName="/ppt/slides/slide799.xml" ContentType="application/vnd.openxmlformats-officedocument.presentationml.slide+xml"/>
  <Override PartName="/ppt/slides/slide800.xml" ContentType="application/vnd.openxmlformats-officedocument.presentationml.slide+xml"/>
  <Override PartName="/ppt/slides/slide801.xml" ContentType="application/vnd.openxmlformats-officedocument.presentationml.slide+xml"/>
  <Override PartName="/ppt/slides/slide802.xml" ContentType="application/vnd.openxmlformats-officedocument.presentationml.slide+xml"/>
  <Override PartName="/ppt/slides/slide803.xml" ContentType="application/vnd.openxmlformats-officedocument.presentationml.slide+xml"/>
  <Override PartName="/ppt/slides/slide804.xml" ContentType="application/vnd.openxmlformats-officedocument.presentationml.slide+xml"/>
  <Override PartName="/ppt/slides/slide805.xml" ContentType="application/vnd.openxmlformats-officedocument.presentationml.slide+xml"/>
  <Override PartName="/ppt/slides/slide806.xml" ContentType="application/vnd.openxmlformats-officedocument.presentationml.slide+xml"/>
  <Override PartName="/ppt/slides/slide807.xml" ContentType="application/vnd.openxmlformats-officedocument.presentationml.slide+xml"/>
  <Override PartName="/ppt/slides/slide808.xml" ContentType="application/vnd.openxmlformats-officedocument.presentationml.slide+xml"/>
  <Override PartName="/ppt/slides/slide809.xml" ContentType="application/vnd.openxmlformats-officedocument.presentationml.slide+xml"/>
  <Override PartName="/ppt/slides/slide810.xml" ContentType="application/vnd.openxmlformats-officedocument.presentationml.slide+xml"/>
  <Override PartName="/ppt/slides/slide811.xml" ContentType="application/vnd.openxmlformats-officedocument.presentationml.slide+xml"/>
  <Override PartName="/ppt/slides/slide812.xml" ContentType="application/vnd.openxmlformats-officedocument.presentationml.slide+xml"/>
  <Override PartName="/ppt/slides/slide813.xml" ContentType="application/vnd.openxmlformats-officedocument.presentationml.slide+xml"/>
  <Override PartName="/ppt/slides/slide814.xml" ContentType="application/vnd.openxmlformats-officedocument.presentationml.slide+xml"/>
  <Override PartName="/ppt/slides/slide815.xml" ContentType="application/vnd.openxmlformats-officedocument.presentationml.slide+xml"/>
  <Override PartName="/ppt/slides/slide816.xml" ContentType="application/vnd.openxmlformats-officedocument.presentationml.slide+xml"/>
  <Override PartName="/ppt/slides/slide817.xml" ContentType="application/vnd.openxmlformats-officedocument.presentationml.slide+xml"/>
  <Override PartName="/ppt/slides/slide818.xml" ContentType="application/vnd.openxmlformats-officedocument.presentationml.slide+xml"/>
  <Override PartName="/ppt/slides/slide819.xml" ContentType="application/vnd.openxmlformats-officedocument.presentationml.slide+xml"/>
  <Override PartName="/ppt/slides/slide820.xml" ContentType="application/vnd.openxmlformats-officedocument.presentationml.slide+xml"/>
  <Override PartName="/ppt/slides/slide821.xml" ContentType="application/vnd.openxmlformats-officedocument.presentationml.slide+xml"/>
  <Override PartName="/ppt/slides/slide822.xml" ContentType="application/vnd.openxmlformats-officedocument.presentationml.slide+xml"/>
  <Override PartName="/ppt/slides/slide823.xml" ContentType="application/vnd.openxmlformats-officedocument.presentationml.slide+xml"/>
  <Override PartName="/ppt/slides/slide824.xml" ContentType="application/vnd.openxmlformats-officedocument.presentationml.slide+xml"/>
  <Override PartName="/ppt/slides/slide825.xml" ContentType="application/vnd.openxmlformats-officedocument.presentationml.slide+xml"/>
  <Override PartName="/ppt/slides/slide826.xml" ContentType="application/vnd.openxmlformats-officedocument.presentationml.slide+xml"/>
  <Override PartName="/ppt/slides/slide827.xml" ContentType="application/vnd.openxmlformats-officedocument.presentationml.slide+xml"/>
  <Override PartName="/ppt/slides/slide828.xml" ContentType="application/vnd.openxmlformats-officedocument.presentationml.slide+xml"/>
  <Override PartName="/ppt/slides/slide829.xml" ContentType="application/vnd.openxmlformats-officedocument.presentationml.slide+xml"/>
  <Override PartName="/ppt/slides/slide830.xml" ContentType="application/vnd.openxmlformats-officedocument.presentationml.slide+xml"/>
  <Override PartName="/ppt/slides/slide831.xml" ContentType="application/vnd.openxmlformats-officedocument.presentationml.slide+xml"/>
  <Override PartName="/ppt/slides/slide832.xml" ContentType="application/vnd.openxmlformats-officedocument.presentationml.slide+xml"/>
  <Override PartName="/ppt/slides/slide833.xml" ContentType="application/vnd.openxmlformats-officedocument.presentationml.slide+xml"/>
  <Override PartName="/ppt/slides/slide834.xml" ContentType="application/vnd.openxmlformats-officedocument.presentationml.slide+xml"/>
  <Override PartName="/ppt/slides/slide835.xml" ContentType="application/vnd.openxmlformats-officedocument.presentationml.slide+xml"/>
  <Override PartName="/ppt/slides/slide836.xml" ContentType="application/vnd.openxmlformats-officedocument.presentationml.slide+xml"/>
  <Override PartName="/ppt/slides/slide837.xml" ContentType="application/vnd.openxmlformats-officedocument.presentationml.slide+xml"/>
  <Override PartName="/ppt/slides/slide838.xml" ContentType="application/vnd.openxmlformats-officedocument.presentationml.slide+xml"/>
  <Override PartName="/ppt/slides/slide839.xml" ContentType="application/vnd.openxmlformats-officedocument.presentationml.slide+xml"/>
  <Override PartName="/ppt/slides/slide840.xml" ContentType="application/vnd.openxmlformats-officedocument.presentationml.slide+xml"/>
  <Override PartName="/ppt/slides/slide841.xml" ContentType="application/vnd.openxmlformats-officedocument.presentationml.slide+xml"/>
  <Override PartName="/ppt/slides/slide842.xml" ContentType="application/vnd.openxmlformats-officedocument.presentationml.slide+xml"/>
  <Override PartName="/ppt/slides/slide843.xml" ContentType="application/vnd.openxmlformats-officedocument.presentationml.slide+xml"/>
  <Override PartName="/ppt/slides/slide844.xml" ContentType="application/vnd.openxmlformats-officedocument.presentationml.slide+xml"/>
  <Override PartName="/ppt/slides/slide845.xml" ContentType="application/vnd.openxmlformats-officedocument.presentationml.slide+xml"/>
  <Override PartName="/ppt/slides/slide846.xml" ContentType="application/vnd.openxmlformats-officedocument.presentationml.slide+xml"/>
  <Override PartName="/ppt/slides/slide847.xml" ContentType="application/vnd.openxmlformats-officedocument.presentationml.slide+xml"/>
  <Override PartName="/ppt/slides/slide848.xml" ContentType="application/vnd.openxmlformats-officedocument.presentationml.slide+xml"/>
  <Override PartName="/ppt/slides/slide849.xml" ContentType="application/vnd.openxmlformats-officedocument.presentationml.slide+xml"/>
  <Override PartName="/ppt/slides/slide850.xml" ContentType="application/vnd.openxmlformats-officedocument.presentationml.slide+xml"/>
  <Override PartName="/ppt/slides/slide851.xml" ContentType="application/vnd.openxmlformats-officedocument.presentationml.slide+xml"/>
  <Override PartName="/ppt/slides/slide852.xml" ContentType="application/vnd.openxmlformats-officedocument.presentationml.slide+xml"/>
  <Override PartName="/ppt/slides/slide853.xml" ContentType="application/vnd.openxmlformats-officedocument.presentationml.slide+xml"/>
  <Override PartName="/ppt/slides/slide854.xml" ContentType="application/vnd.openxmlformats-officedocument.presentationml.slide+xml"/>
  <Override PartName="/ppt/slides/slide855.xml" ContentType="application/vnd.openxmlformats-officedocument.presentationml.slide+xml"/>
  <Override PartName="/ppt/slides/slide856.xml" ContentType="application/vnd.openxmlformats-officedocument.presentationml.slide+xml"/>
  <Override PartName="/ppt/slides/slide857.xml" ContentType="application/vnd.openxmlformats-officedocument.presentationml.slide+xml"/>
  <Override PartName="/ppt/slides/slide858.xml" ContentType="application/vnd.openxmlformats-officedocument.presentationml.slide+xml"/>
  <Override PartName="/ppt/slides/slide859.xml" ContentType="application/vnd.openxmlformats-officedocument.presentationml.slide+xml"/>
  <Override PartName="/ppt/slides/slide860.xml" ContentType="application/vnd.openxmlformats-officedocument.presentationml.slide+xml"/>
  <Override PartName="/ppt/slides/slide861.xml" ContentType="application/vnd.openxmlformats-officedocument.presentationml.slide+xml"/>
  <Override PartName="/ppt/slides/slide862.xml" ContentType="application/vnd.openxmlformats-officedocument.presentationml.slide+xml"/>
  <Override PartName="/ppt/slides/slide863.xml" ContentType="application/vnd.openxmlformats-officedocument.presentationml.slide+xml"/>
  <Override PartName="/ppt/slides/slide864.xml" ContentType="application/vnd.openxmlformats-officedocument.presentationml.slide+xml"/>
  <Override PartName="/ppt/slides/slide865.xml" ContentType="application/vnd.openxmlformats-officedocument.presentationml.slide+xml"/>
  <Override PartName="/ppt/slides/slide866.xml" ContentType="application/vnd.openxmlformats-officedocument.presentationml.slide+xml"/>
  <Override PartName="/ppt/slides/slide867.xml" ContentType="application/vnd.openxmlformats-officedocument.presentationml.slide+xml"/>
  <Override PartName="/ppt/slides/slide868.xml" ContentType="application/vnd.openxmlformats-officedocument.presentationml.slide+xml"/>
  <Override PartName="/ppt/slides/slide869.xml" ContentType="application/vnd.openxmlformats-officedocument.presentationml.slide+xml"/>
  <Override PartName="/ppt/slides/slide870.xml" ContentType="application/vnd.openxmlformats-officedocument.presentationml.slide+xml"/>
  <Override PartName="/ppt/slides/slide871.xml" ContentType="application/vnd.openxmlformats-officedocument.presentationml.slide+xml"/>
  <Override PartName="/ppt/slides/slide872.xml" ContentType="application/vnd.openxmlformats-officedocument.presentationml.slide+xml"/>
  <Override PartName="/ppt/slides/slide873.xml" ContentType="application/vnd.openxmlformats-officedocument.presentationml.slide+xml"/>
  <Override PartName="/ppt/slides/slide874.xml" ContentType="application/vnd.openxmlformats-officedocument.presentationml.slide+xml"/>
  <Override PartName="/ppt/slides/slide875.xml" ContentType="application/vnd.openxmlformats-officedocument.presentationml.slide+xml"/>
  <Override PartName="/ppt/slides/slide876.xml" ContentType="application/vnd.openxmlformats-officedocument.presentationml.slide+xml"/>
  <Override PartName="/ppt/slides/slide877.xml" ContentType="application/vnd.openxmlformats-officedocument.presentationml.slide+xml"/>
  <Override PartName="/ppt/slides/slide878.xml" ContentType="application/vnd.openxmlformats-officedocument.presentationml.slide+xml"/>
  <Override PartName="/ppt/slides/slide879.xml" ContentType="application/vnd.openxmlformats-officedocument.presentationml.slide+xml"/>
  <Override PartName="/ppt/slides/slide880.xml" ContentType="application/vnd.openxmlformats-officedocument.presentationml.slide+xml"/>
  <Override PartName="/ppt/slides/slide881.xml" ContentType="application/vnd.openxmlformats-officedocument.presentationml.slide+xml"/>
  <Override PartName="/ppt/slides/slide882.xml" ContentType="application/vnd.openxmlformats-officedocument.presentationml.slide+xml"/>
  <Override PartName="/ppt/slides/slide883.xml" ContentType="application/vnd.openxmlformats-officedocument.presentationml.slide+xml"/>
  <Override PartName="/ppt/slides/slide884.xml" ContentType="application/vnd.openxmlformats-officedocument.presentationml.slide+xml"/>
  <Override PartName="/ppt/slides/slide885.xml" ContentType="application/vnd.openxmlformats-officedocument.presentationml.slide+xml"/>
  <Override PartName="/ppt/slides/slide886.xml" ContentType="application/vnd.openxmlformats-officedocument.presentationml.slide+xml"/>
  <Override PartName="/ppt/slides/slide887.xml" ContentType="application/vnd.openxmlformats-officedocument.presentationml.slide+xml"/>
  <Override PartName="/ppt/slides/slide888.xml" ContentType="application/vnd.openxmlformats-officedocument.presentationml.slide+xml"/>
  <Override PartName="/ppt/slides/slide889.xml" ContentType="application/vnd.openxmlformats-officedocument.presentationml.slide+xml"/>
  <Override PartName="/ppt/slides/slide890.xml" ContentType="application/vnd.openxmlformats-officedocument.presentationml.slide+xml"/>
  <Override PartName="/ppt/slides/slide891.xml" ContentType="application/vnd.openxmlformats-officedocument.presentationml.slide+xml"/>
  <Override PartName="/ppt/slides/slide892.xml" ContentType="application/vnd.openxmlformats-officedocument.presentationml.slide+xml"/>
  <Override PartName="/ppt/slides/slide893.xml" ContentType="application/vnd.openxmlformats-officedocument.presentationml.slide+xml"/>
  <Override PartName="/ppt/slides/slide894.xml" ContentType="application/vnd.openxmlformats-officedocument.presentationml.slide+xml"/>
  <Override PartName="/ppt/slides/slide895.xml" ContentType="application/vnd.openxmlformats-officedocument.presentationml.slide+xml"/>
  <Override PartName="/ppt/slides/slide896.xml" ContentType="application/vnd.openxmlformats-officedocument.presentationml.slide+xml"/>
  <Override PartName="/ppt/slides/slide897.xml" ContentType="application/vnd.openxmlformats-officedocument.presentationml.slide+xml"/>
  <Override PartName="/ppt/slides/slide898.xml" ContentType="application/vnd.openxmlformats-officedocument.presentationml.slide+xml"/>
  <Override PartName="/ppt/slides/slide899.xml" ContentType="application/vnd.openxmlformats-officedocument.presentationml.slide+xml"/>
  <Override PartName="/ppt/slides/slide900.xml" ContentType="application/vnd.openxmlformats-officedocument.presentationml.slide+xml"/>
  <Override PartName="/ppt/slides/slide901.xml" ContentType="application/vnd.openxmlformats-officedocument.presentationml.slide+xml"/>
  <Override PartName="/ppt/slides/slide902.xml" ContentType="application/vnd.openxmlformats-officedocument.presentationml.slide+xml"/>
  <Override PartName="/ppt/slides/slide903.xml" ContentType="application/vnd.openxmlformats-officedocument.presentationml.slide+xml"/>
  <Override PartName="/ppt/slides/slide904.xml" ContentType="application/vnd.openxmlformats-officedocument.presentationml.slide+xml"/>
  <Override PartName="/ppt/slides/slide905.xml" ContentType="application/vnd.openxmlformats-officedocument.presentationml.slide+xml"/>
  <Override PartName="/ppt/slides/slide906.xml" ContentType="application/vnd.openxmlformats-officedocument.presentationml.slide+xml"/>
  <Override PartName="/ppt/slides/slide907.xml" ContentType="application/vnd.openxmlformats-officedocument.presentationml.slide+xml"/>
  <Override PartName="/ppt/slides/slide908.xml" ContentType="application/vnd.openxmlformats-officedocument.presentationml.slide+xml"/>
  <Override PartName="/ppt/slides/slide909.xml" ContentType="application/vnd.openxmlformats-officedocument.presentationml.slide+xml"/>
  <Override PartName="/ppt/slides/slide910.xml" ContentType="application/vnd.openxmlformats-officedocument.presentationml.slide+xml"/>
  <Override PartName="/ppt/slides/slide911.xml" ContentType="application/vnd.openxmlformats-officedocument.presentationml.slide+xml"/>
  <Override PartName="/ppt/slides/slide912.xml" ContentType="application/vnd.openxmlformats-officedocument.presentationml.slide+xml"/>
  <Override PartName="/ppt/slides/slide913.xml" ContentType="application/vnd.openxmlformats-officedocument.presentationml.slide+xml"/>
  <Override PartName="/ppt/slides/slide914.xml" ContentType="application/vnd.openxmlformats-officedocument.presentationml.slide+xml"/>
  <Override PartName="/ppt/slides/slide915.xml" ContentType="application/vnd.openxmlformats-officedocument.presentationml.slide+xml"/>
  <Override PartName="/ppt/slides/slide916.xml" ContentType="application/vnd.openxmlformats-officedocument.presentationml.slide+xml"/>
  <Override PartName="/ppt/slides/slide917.xml" ContentType="application/vnd.openxmlformats-officedocument.presentationml.slide+xml"/>
  <Override PartName="/ppt/slides/slide918.xml" ContentType="application/vnd.openxmlformats-officedocument.presentationml.slide+xml"/>
  <Override PartName="/ppt/slides/slide919.xml" ContentType="application/vnd.openxmlformats-officedocument.presentationml.slide+xml"/>
  <Override PartName="/ppt/slides/slide920.xml" ContentType="application/vnd.openxmlformats-officedocument.presentationml.slide+xml"/>
  <Override PartName="/ppt/slides/slide921.xml" ContentType="application/vnd.openxmlformats-officedocument.presentationml.slide+xml"/>
  <Override PartName="/ppt/slides/slide922.xml" ContentType="application/vnd.openxmlformats-officedocument.presentationml.slide+xml"/>
  <Override PartName="/ppt/slides/slide923.xml" ContentType="application/vnd.openxmlformats-officedocument.presentationml.slide+xml"/>
  <Override PartName="/ppt/slides/slide924.xml" ContentType="application/vnd.openxmlformats-officedocument.presentationml.slide+xml"/>
  <Override PartName="/ppt/slides/slide925.xml" ContentType="application/vnd.openxmlformats-officedocument.presentationml.slide+xml"/>
  <Override PartName="/ppt/slides/slide926.xml" ContentType="application/vnd.openxmlformats-officedocument.presentationml.slide+xml"/>
  <Override PartName="/ppt/slides/slide927.xml" ContentType="application/vnd.openxmlformats-officedocument.presentationml.slide+xml"/>
  <Override PartName="/ppt/slides/slide928.xml" ContentType="application/vnd.openxmlformats-officedocument.presentationml.slide+xml"/>
  <Override PartName="/ppt/slides/slide929.xml" ContentType="application/vnd.openxmlformats-officedocument.presentationml.slide+xml"/>
  <Override PartName="/ppt/slides/slide930.xml" ContentType="application/vnd.openxmlformats-officedocument.presentationml.slide+xml"/>
  <Override PartName="/ppt/slides/slide931.xml" ContentType="application/vnd.openxmlformats-officedocument.presentationml.slide+xml"/>
  <Override PartName="/ppt/slides/slide932.xml" ContentType="application/vnd.openxmlformats-officedocument.presentationml.slide+xml"/>
  <Override PartName="/ppt/slides/slide933.xml" ContentType="application/vnd.openxmlformats-officedocument.presentationml.slide+xml"/>
  <Override PartName="/ppt/slides/slide934.xml" ContentType="application/vnd.openxmlformats-officedocument.presentationml.slide+xml"/>
  <Override PartName="/ppt/slides/slide935.xml" ContentType="application/vnd.openxmlformats-officedocument.presentationml.slide+xml"/>
  <Override PartName="/ppt/slides/slide936.xml" ContentType="application/vnd.openxmlformats-officedocument.presentationml.slide+xml"/>
  <Override PartName="/ppt/slides/slide937.xml" ContentType="application/vnd.openxmlformats-officedocument.presentationml.slide+xml"/>
  <Override PartName="/ppt/slides/slide938.xml" ContentType="application/vnd.openxmlformats-officedocument.presentationml.slide+xml"/>
  <Override PartName="/ppt/slides/slide939.xml" ContentType="application/vnd.openxmlformats-officedocument.presentationml.slide+xml"/>
  <Override PartName="/ppt/slides/slide940.xml" ContentType="application/vnd.openxmlformats-officedocument.presentationml.slide+xml"/>
  <Override PartName="/ppt/slides/slide941.xml" ContentType="application/vnd.openxmlformats-officedocument.presentationml.slide+xml"/>
  <Override PartName="/ppt/slides/slide942.xml" ContentType="application/vnd.openxmlformats-officedocument.presentationml.slide+xml"/>
  <Override PartName="/ppt/slides/slide943.xml" ContentType="application/vnd.openxmlformats-officedocument.presentationml.slide+xml"/>
  <Override PartName="/ppt/slides/slide944.xml" ContentType="application/vnd.openxmlformats-officedocument.presentationml.slide+xml"/>
  <Override PartName="/ppt/slides/slide945.xml" ContentType="application/vnd.openxmlformats-officedocument.presentationml.slide+xml"/>
  <Override PartName="/ppt/slides/slide946.xml" ContentType="application/vnd.openxmlformats-officedocument.presentationml.slide+xml"/>
  <Override PartName="/ppt/slides/slide947.xml" ContentType="application/vnd.openxmlformats-officedocument.presentationml.slide+xml"/>
  <Override PartName="/ppt/slides/slide948.xml" ContentType="application/vnd.openxmlformats-officedocument.presentationml.slide+xml"/>
  <Override PartName="/ppt/slides/slide949.xml" ContentType="application/vnd.openxmlformats-officedocument.presentationml.slide+xml"/>
  <Override PartName="/ppt/slides/slide950.xml" ContentType="application/vnd.openxmlformats-officedocument.presentationml.slide+xml"/>
  <Override PartName="/ppt/slides/slide951.xml" ContentType="application/vnd.openxmlformats-officedocument.presentationml.slide+xml"/>
  <Override PartName="/ppt/slides/slide952.xml" ContentType="application/vnd.openxmlformats-officedocument.presentationml.slide+xml"/>
  <Override PartName="/ppt/slides/slide953.xml" ContentType="application/vnd.openxmlformats-officedocument.presentationml.slide+xml"/>
  <Override PartName="/ppt/slides/slide954.xml" ContentType="application/vnd.openxmlformats-officedocument.presentationml.slide+xml"/>
  <Override PartName="/ppt/slides/slide955.xml" ContentType="application/vnd.openxmlformats-officedocument.presentationml.slide+xml"/>
  <Override PartName="/ppt/slides/slide956.xml" ContentType="application/vnd.openxmlformats-officedocument.presentationml.slide+xml"/>
  <Override PartName="/ppt/slides/slide957.xml" ContentType="application/vnd.openxmlformats-officedocument.presentationml.slide+xml"/>
  <Override PartName="/ppt/slides/slide958.xml" ContentType="application/vnd.openxmlformats-officedocument.presentationml.slide+xml"/>
  <Override PartName="/ppt/slides/slide959.xml" ContentType="application/vnd.openxmlformats-officedocument.presentationml.slide+xml"/>
  <Override PartName="/ppt/slides/slide960.xml" ContentType="application/vnd.openxmlformats-officedocument.presentationml.slide+xml"/>
  <Override PartName="/ppt/slides/slide961.xml" ContentType="application/vnd.openxmlformats-officedocument.presentationml.slide+xml"/>
  <Override PartName="/ppt/slides/slide962.xml" ContentType="application/vnd.openxmlformats-officedocument.presentationml.slide+xml"/>
  <Override PartName="/ppt/slides/slide963.xml" ContentType="application/vnd.openxmlformats-officedocument.presentationml.slide+xml"/>
  <Override PartName="/ppt/slides/slide964.xml" ContentType="application/vnd.openxmlformats-officedocument.presentationml.slide+xml"/>
  <Override PartName="/ppt/slides/slide965.xml" ContentType="application/vnd.openxmlformats-officedocument.presentationml.slide+xml"/>
  <Override PartName="/ppt/slides/slide966.xml" ContentType="application/vnd.openxmlformats-officedocument.presentationml.slide+xml"/>
  <Override PartName="/ppt/slides/slide967.xml" ContentType="application/vnd.openxmlformats-officedocument.presentationml.slide+xml"/>
  <Override PartName="/ppt/slides/slide968.xml" ContentType="application/vnd.openxmlformats-officedocument.presentationml.slide+xml"/>
  <Override PartName="/ppt/slides/slide969.xml" ContentType="application/vnd.openxmlformats-officedocument.presentationml.slide+xml"/>
  <Override PartName="/ppt/slides/slide970.xml" ContentType="application/vnd.openxmlformats-officedocument.presentationml.slide+xml"/>
  <Override PartName="/ppt/slides/slide971.xml" ContentType="application/vnd.openxmlformats-officedocument.presentationml.slide+xml"/>
  <Override PartName="/ppt/slides/slide972.xml" ContentType="application/vnd.openxmlformats-officedocument.presentationml.slide+xml"/>
  <Override PartName="/ppt/slides/slide973.xml" ContentType="application/vnd.openxmlformats-officedocument.presentationml.slide+xml"/>
  <Override PartName="/ppt/slides/slide974.xml" ContentType="application/vnd.openxmlformats-officedocument.presentationml.slide+xml"/>
  <Override PartName="/ppt/slides/slide975.xml" ContentType="application/vnd.openxmlformats-officedocument.presentationml.slide+xml"/>
  <Override PartName="/ppt/slides/slide976.xml" ContentType="application/vnd.openxmlformats-officedocument.presentationml.slide+xml"/>
  <Override PartName="/ppt/slides/slide977.xml" ContentType="application/vnd.openxmlformats-officedocument.presentationml.slide+xml"/>
  <Override PartName="/ppt/slides/slide978.xml" ContentType="application/vnd.openxmlformats-officedocument.presentationml.slide+xml"/>
  <Override PartName="/ppt/slides/slide979.xml" ContentType="application/vnd.openxmlformats-officedocument.presentationml.slide+xml"/>
  <Override PartName="/ppt/slides/slide980.xml" ContentType="application/vnd.openxmlformats-officedocument.presentationml.slide+xml"/>
  <Override PartName="/ppt/slides/slide981.xml" ContentType="application/vnd.openxmlformats-officedocument.presentationml.slide+xml"/>
  <Override PartName="/ppt/slides/slide982.xml" ContentType="application/vnd.openxmlformats-officedocument.presentationml.slide+xml"/>
  <Override PartName="/ppt/slides/slide983.xml" ContentType="application/vnd.openxmlformats-officedocument.presentationml.slide+xml"/>
  <Override PartName="/ppt/slides/slide984.xml" ContentType="application/vnd.openxmlformats-officedocument.presentationml.slide+xml"/>
  <Override PartName="/ppt/slides/slide985.xml" ContentType="application/vnd.openxmlformats-officedocument.presentationml.slide+xml"/>
  <Override PartName="/ppt/slides/slide986.xml" ContentType="application/vnd.openxmlformats-officedocument.presentationml.slide+xml"/>
  <Override PartName="/ppt/slides/slide987.xml" ContentType="application/vnd.openxmlformats-officedocument.presentationml.slide+xml"/>
  <Override PartName="/ppt/slides/slide988.xml" ContentType="application/vnd.openxmlformats-officedocument.presentationml.slide+xml"/>
  <Override PartName="/ppt/slides/slide989.xml" ContentType="application/vnd.openxmlformats-officedocument.presentationml.slide+xml"/>
  <Override PartName="/ppt/slides/slide990.xml" ContentType="application/vnd.openxmlformats-officedocument.presentationml.slide+xml"/>
  <Override PartName="/ppt/slides/slide991.xml" ContentType="application/vnd.openxmlformats-officedocument.presentationml.slide+xml"/>
  <Override PartName="/ppt/slides/slide992.xml" ContentType="application/vnd.openxmlformats-officedocument.presentationml.slide+xml"/>
  <Override PartName="/ppt/slides/slide993.xml" ContentType="application/vnd.openxmlformats-officedocument.presentationml.slide+xml"/>
  <Override PartName="/ppt/slides/slide994.xml" ContentType="application/vnd.openxmlformats-officedocument.presentationml.slide+xml"/>
  <Override PartName="/ppt/slides/slide995.xml" ContentType="application/vnd.openxmlformats-officedocument.presentationml.slide+xml"/>
  <Override PartName="/ppt/slides/slide996.xml" ContentType="application/vnd.openxmlformats-officedocument.presentationml.slide+xml"/>
  <Override PartName="/ppt/slides/slide997.xml" ContentType="application/vnd.openxmlformats-officedocument.presentationml.slide+xml"/>
  <Override PartName="/ppt/slides/slide998.xml" ContentType="application/vnd.openxmlformats-officedocument.presentationml.slide+xml"/>
  <Override PartName="/ppt/slides/slide999.xml" ContentType="application/vnd.openxmlformats-officedocument.presentationml.slide+xml"/>
  <Override PartName="/ppt/slides/slide1000.xml" ContentType="application/vnd.openxmlformats-officedocument.presentationml.slide+xml"/>
  <Override PartName="/ppt/slides/slide1001.xml" ContentType="application/vnd.openxmlformats-officedocument.presentationml.slide+xml"/>
  <Override PartName="/ppt/slides/slide1002.xml" ContentType="application/vnd.openxmlformats-officedocument.presentationml.slide+xml"/>
  <Override PartName="/ppt/slides/slide1003.xml" ContentType="application/vnd.openxmlformats-officedocument.presentationml.slide+xml"/>
  <Override PartName="/ppt/slides/slide1004.xml" ContentType="application/vnd.openxmlformats-officedocument.presentationml.slide+xml"/>
  <Override PartName="/ppt/slides/slide1005.xml" ContentType="application/vnd.openxmlformats-officedocument.presentationml.slide+xml"/>
  <Override PartName="/ppt/slides/slide1006.xml" ContentType="application/vnd.openxmlformats-officedocument.presentationml.slide+xml"/>
  <Override PartName="/ppt/slides/slide1007.xml" ContentType="application/vnd.openxmlformats-officedocument.presentationml.slide+xml"/>
  <Override PartName="/ppt/slides/slide1008.xml" ContentType="application/vnd.openxmlformats-officedocument.presentationml.slide+xml"/>
  <Override PartName="/ppt/slides/slide1009.xml" ContentType="application/vnd.openxmlformats-officedocument.presentationml.slide+xml"/>
  <Override PartName="/ppt/slides/slide1010.xml" ContentType="application/vnd.openxmlformats-officedocument.presentationml.slide+xml"/>
  <Override PartName="/ppt/slides/slide1011.xml" ContentType="application/vnd.openxmlformats-officedocument.presentationml.slide+xml"/>
  <Override PartName="/ppt/slides/slide1012.xml" ContentType="application/vnd.openxmlformats-officedocument.presentationml.slide+xml"/>
  <Override PartName="/ppt/slides/slide1013.xml" ContentType="application/vnd.openxmlformats-officedocument.presentationml.slide+xml"/>
  <Override PartName="/ppt/slides/slide1014.xml" ContentType="application/vnd.openxmlformats-officedocument.presentationml.slide+xml"/>
  <Override PartName="/ppt/slides/slide1015.xml" ContentType="application/vnd.openxmlformats-officedocument.presentationml.slide+xml"/>
  <Override PartName="/ppt/slides/slide1016.xml" ContentType="application/vnd.openxmlformats-officedocument.presentationml.slide+xml"/>
  <Override PartName="/ppt/slides/slide1017.xml" ContentType="application/vnd.openxmlformats-officedocument.presentationml.slide+xml"/>
  <Override PartName="/ppt/slides/slide1018.xml" ContentType="application/vnd.openxmlformats-officedocument.presentationml.slide+xml"/>
  <Override PartName="/ppt/slides/slide1019.xml" ContentType="application/vnd.openxmlformats-officedocument.presentationml.slide+xml"/>
  <Override PartName="/ppt/slides/slide1020.xml" ContentType="application/vnd.openxmlformats-officedocument.presentationml.slide+xml"/>
  <Override PartName="/ppt/slides/slide1021.xml" ContentType="application/vnd.openxmlformats-officedocument.presentationml.slide+xml"/>
  <Override PartName="/ppt/slides/slide1022.xml" ContentType="application/vnd.openxmlformats-officedocument.presentationml.slide+xml"/>
  <Override PartName="/ppt/slides/slide1023.xml" ContentType="application/vnd.openxmlformats-officedocument.presentationml.slide+xml"/>
  <Override PartName="/ppt/slides/slide1024.xml" ContentType="application/vnd.openxmlformats-officedocument.presentationml.slide+xml"/>
  <Override PartName="/ppt/slides/slide1025.xml" ContentType="application/vnd.openxmlformats-officedocument.presentationml.slide+xml"/>
  <Override PartName="/ppt/slides/slide1026.xml" ContentType="application/vnd.openxmlformats-officedocument.presentationml.slide+xml"/>
  <Override PartName="/ppt/slides/slide1027.xml" ContentType="application/vnd.openxmlformats-officedocument.presentationml.slide+xml"/>
  <Override PartName="/ppt/slides/slide1028.xml" ContentType="application/vnd.openxmlformats-officedocument.presentationml.slide+xml"/>
  <Override PartName="/ppt/slides/slide1029.xml" ContentType="application/vnd.openxmlformats-officedocument.presentationml.slide+xml"/>
  <Override PartName="/ppt/slides/slide1030.xml" ContentType="application/vnd.openxmlformats-officedocument.presentationml.slide+xml"/>
  <Override PartName="/ppt/slides/slide1031.xml" ContentType="application/vnd.openxmlformats-officedocument.presentationml.slide+xml"/>
  <Override PartName="/ppt/slides/slide1032.xml" ContentType="application/vnd.openxmlformats-officedocument.presentationml.slide+xml"/>
  <Override PartName="/ppt/slides/slide1033.xml" ContentType="application/vnd.openxmlformats-officedocument.presentationml.slide+xml"/>
  <Override PartName="/ppt/slides/slide1034.xml" ContentType="application/vnd.openxmlformats-officedocument.presentationml.slide+xml"/>
  <Override PartName="/ppt/slides/slide1035.xml" ContentType="application/vnd.openxmlformats-officedocument.presentationml.slide+xml"/>
  <Override PartName="/ppt/slides/slide1036.xml" ContentType="application/vnd.openxmlformats-officedocument.presentationml.slide+xml"/>
  <Override PartName="/ppt/slides/slide1037.xml" ContentType="application/vnd.openxmlformats-officedocument.presentationml.slide+xml"/>
  <Override PartName="/ppt/slides/slide1038.xml" ContentType="application/vnd.openxmlformats-officedocument.presentationml.slide+xml"/>
  <Override PartName="/ppt/slides/slide1039.xml" ContentType="application/vnd.openxmlformats-officedocument.presentationml.slide+xml"/>
  <Override PartName="/ppt/slides/slide1040.xml" ContentType="application/vnd.openxmlformats-officedocument.presentationml.slide+xml"/>
  <Override PartName="/ppt/slides/slide1041.xml" ContentType="application/vnd.openxmlformats-officedocument.presentationml.slide+xml"/>
  <Override PartName="/ppt/slides/slide1042.xml" ContentType="application/vnd.openxmlformats-officedocument.presentationml.slide+xml"/>
  <Override PartName="/ppt/slides/slide1043.xml" ContentType="application/vnd.openxmlformats-officedocument.presentationml.slide+xml"/>
  <Override PartName="/ppt/slides/slide1044.xml" ContentType="application/vnd.openxmlformats-officedocument.presentationml.slide+xml"/>
  <Override PartName="/ppt/slides/slide1045.xml" ContentType="application/vnd.openxmlformats-officedocument.presentationml.slide+xml"/>
  <Override PartName="/ppt/slides/slide1046.xml" ContentType="application/vnd.openxmlformats-officedocument.presentationml.slide+xml"/>
  <Override PartName="/ppt/slides/slide1047.xml" ContentType="application/vnd.openxmlformats-officedocument.presentationml.slide+xml"/>
  <Override PartName="/ppt/slides/slide1048.xml" ContentType="application/vnd.openxmlformats-officedocument.presentationml.slide+xml"/>
  <Override PartName="/ppt/slides/slide1049.xml" ContentType="application/vnd.openxmlformats-officedocument.presentationml.slide+xml"/>
  <Override PartName="/ppt/slides/slide1050.xml" ContentType="application/vnd.openxmlformats-officedocument.presentationml.slide+xml"/>
  <Override PartName="/ppt/slides/slide1051.xml" ContentType="application/vnd.openxmlformats-officedocument.presentationml.slide+xml"/>
  <Override PartName="/ppt/slides/slide1052.xml" ContentType="application/vnd.openxmlformats-officedocument.presentationml.slide+xml"/>
  <Override PartName="/ppt/slides/slide1053.xml" ContentType="application/vnd.openxmlformats-officedocument.presentationml.slide+xml"/>
  <Override PartName="/ppt/slides/slide1054.xml" ContentType="application/vnd.openxmlformats-officedocument.presentationml.slide+xml"/>
  <Override PartName="/ppt/slides/slide1055.xml" ContentType="application/vnd.openxmlformats-officedocument.presentationml.slide+xml"/>
  <Override PartName="/ppt/slides/slide1056.xml" ContentType="application/vnd.openxmlformats-officedocument.presentationml.slide+xml"/>
  <Override PartName="/ppt/slides/slide1057.xml" ContentType="application/vnd.openxmlformats-officedocument.presentationml.slide+xml"/>
  <Override PartName="/ppt/slides/slide1058.xml" ContentType="application/vnd.openxmlformats-officedocument.presentationml.slide+xml"/>
  <Override PartName="/ppt/slides/slide1059.xml" ContentType="application/vnd.openxmlformats-officedocument.presentationml.slide+xml"/>
  <Override PartName="/ppt/slides/slide1060.xml" ContentType="application/vnd.openxmlformats-officedocument.presentationml.slide+xml"/>
  <Override PartName="/ppt/slides/slide1061.xml" ContentType="application/vnd.openxmlformats-officedocument.presentationml.slide+xml"/>
  <Override PartName="/ppt/slides/slide1062.xml" ContentType="application/vnd.openxmlformats-officedocument.presentationml.slide+xml"/>
  <Override PartName="/ppt/slides/slide1063.xml" ContentType="application/vnd.openxmlformats-officedocument.presentationml.slide+xml"/>
  <Override PartName="/ppt/slides/slide1064.xml" ContentType="application/vnd.openxmlformats-officedocument.presentationml.slide+xml"/>
  <Override PartName="/ppt/slides/slide1065.xml" ContentType="application/vnd.openxmlformats-officedocument.presentationml.slide+xml"/>
  <Override PartName="/ppt/slides/slide1066.xml" ContentType="application/vnd.openxmlformats-officedocument.presentationml.slide+xml"/>
  <Override PartName="/ppt/slides/slide1067.xml" ContentType="application/vnd.openxmlformats-officedocument.presentationml.slide+xml"/>
  <Override PartName="/ppt/slides/slide1068.xml" ContentType="application/vnd.openxmlformats-officedocument.presentationml.slide+xml"/>
  <Override PartName="/ppt/slides/slide1069.xml" ContentType="application/vnd.openxmlformats-officedocument.presentationml.slide+xml"/>
  <Override PartName="/ppt/slides/slide1070.xml" ContentType="application/vnd.openxmlformats-officedocument.presentationml.slide+xml"/>
  <Override PartName="/ppt/slides/slide1071.xml" ContentType="application/vnd.openxmlformats-officedocument.presentationml.slide+xml"/>
  <Override PartName="/ppt/slides/slide1072.xml" ContentType="application/vnd.openxmlformats-officedocument.presentationml.slide+xml"/>
  <Override PartName="/ppt/slides/slide1073.xml" ContentType="application/vnd.openxmlformats-officedocument.presentationml.slide+xml"/>
  <Override PartName="/ppt/slides/slide1074.xml" ContentType="application/vnd.openxmlformats-officedocument.presentationml.slide+xml"/>
  <Override PartName="/ppt/slides/slide1075.xml" ContentType="application/vnd.openxmlformats-officedocument.presentationml.slide+xml"/>
  <Override PartName="/ppt/slides/slide1076.xml" ContentType="application/vnd.openxmlformats-officedocument.presentationml.slide+xml"/>
  <Override PartName="/ppt/slides/slide1077.xml" ContentType="application/vnd.openxmlformats-officedocument.presentationml.slide+xml"/>
  <Override PartName="/ppt/slides/slide1078.xml" ContentType="application/vnd.openxmlformats-officedocument.presentationml.slide+xml"/>
  <Override PartName="/ppt/slides/slide1079.xml" ContentType="application/vnd.openxmlformats-officedocument.presentationml.slide+xml"/>
  <Override PartName="/ppt/slides/slide1080.xml" ContentType="application/vnd.openxmlformats-officedocument.presentationml.slide+xml"/>
  <Override PartName="/ppt/slides/slide1081.xml" ContentType="application/vnd.openxmlformats-officedocument.presentationml.slide+xml"/>
  <Override PartName="/ppt/slides/slide1082.xml" ContentType="application/vnd.openxmlformats-officedocument.presentationml.slide+xml"/>
  <Override PartName="/ppt/slides/slide1083.xml" ContentType="application/vnd.openxmlformats-officedocument.presentationml.slide+xml"/>
  <Override PartName="/ppt/slides/slide1084.xml" ContentType="application/vnd.openxmlformats-officedocument.presentationml.slide+xml"/>
  <Override PartName="/ppt/slides/slide1085.xml" ContentType="application/vnd.openxmlformats-officedocument.presentationml.slide+xml"/>
  <Override PartName="/ppt/slides/slide1086.xml" ContentType="application/vnd.openxmlformats-officedocument.presentationml.slide+xml"/>
  <Override PartName="/ppt/slides/slide1087.xml" ContentType="application/vnd.openxmlformats-officedocument.presentationml.slide+xml"/>
  <Override PartName="/ppt/slides/slide1088.xml" ContentType="application/vnd.openxmlformats-officedocument.presentationml.slide+xml"/>
  <Override PartName="/ppt/slides/slide1089.xml" ContentType="application/vnd.openxmlformats-officedocument.presentationml.slide+xml"/>
  <Override PartName="/ppt/slides/slide1090.xml" ContentType="application/vnd.openxmlformats-officedocument.presentationml.slide+xml"/>
  <Override PartName="/ppt/slides/slide1091.xml" ContentType="application/vnd.openxmlformats-officedocument.presentationml.slide+xml"/>
  <Override PartName="/ppt/slides/slide1092.xml" ContentType="application/vnd.openxmlformats-officedocument.presentationml.slide+xml"/>
  <Override PartName="/ppt/slides/slide1093.xml" ContentType="application/vnd.openxmlformats-officedocument.presentationml.slide+xml"/>
  <Override PartName="/ppt/slides/slide1094.xml" ContentType="application/vnd.openxmlformats-officedocument.presentationml.slide+xml"/>
  <Override PartName="/ppt/slides/slide1095.xml" ContentType="application/vnd.openxmlformats-officedocument.presentationml.slide+xml"/>
  <Override PartName="/ppt/slides/slide1096.xml" ContentType="application/vnd.openxmlformats-officedocument.presentationml.slide+xml"/>
  <Override PartName="/ppt/slides/slide1097.xml" ContentType="application/vnd.openxmlformats-officedocument.presentationml.slide+xml"/>
  <Override PartName="/ppt/slides/slide1098.xml" ContentType="application/vnd.openxmlformats-officedocument.presentationml.slide+xml"/>
  <Override PartName="/ppt/slides/slide1099.xml" ContentType="application/vnd.openxmlformats-officedocument.presentationml.slide+xml"/>
  <Override PartName="/ppt/slides/slide1100.xml" ContentType="application/vnd.openxmlformats-officedocument.presentationml.slide+xml"/>
  <Override PartName="/ppt/slides/slide1101.xml" ContentType="application/vnd.openxmlformats-officedocument.presentationml.slide+xml"/>
  <Override PartName="/ppt/slides/slide1102.xml" ContentType="application/vnd.openxmlformats-officedocument.presentationml.slide+xml"/>
  <Override PartName="/ppt/slides/slide1103.xml" ContentType="application/vnd.openxmlformats-officedocument.presentationml.slide+xml"/>
  <Override PartName="/ppt/slides/slide1104.xml" ContentType="application/vnd.openxmlformats-officedocument.presentationml.slide+xml"/>
  <Override PartName="/ppt/slides/slide1105.xml" ContentType="application/vnd.openxmlformats-officedocument.presentationml.slide+xml"/>
  <Override PartName="/ppt/slides/slide1106.xml" ContentType="application/vnd.openxmlformats-officedocument.presentationml.slide+xml"/>
  <Override PartName="/ppt/slides/slide1107.xml" ContentType="application/vnd.openxmlformats-officedocument.presentationml.slide+xml"/>
  <Override PartName="/ppt/slides/slide1108.xml" ContentType="application/vnd.openxmlformats-officedocument.presentationml.slide+xml"/>
  <Override PartName="/ppt/slides/slide1109.xml" ContentType="application/vnd.openxmlformats-officedocument.presentationml.slide+xml"/>
  <Override PartName="/ppt/slides/slide1110.xml" ContentType="application/vnd.openxmlformats-officedocument.presentationml.slide+xml"/>
  <Override PartName="/ppt/slides/slide1111.xml" ContentType="application/vnd.openxmlformats-officedocument.presentationml.slide+xml"/>
  <Override PartName="/ppt/slides/slide1112.xml" ContentType="application/vnd.openxmlformats-officedocument.presentationml.slide+xml"/>
  <Override PartName="/ppt/slides/slide1113.xml" ContentType="application/vnd.openxmlformats-officedocument.presentationml.slide+xml"/>
  <Override PartName="/ppt/slides/slide1114.xml" ContentType="application/vnd.openxmlformats-officedocument.presentationml.slide+xml"/>
  <Override PartName="/ppt/slides/slide1115.xml" ContentType="application/vnd.openxmlformats-officedocument.presentationml.slide+xml"/>
  <Override PartName="/ppt/slides/slide1116.xml" ContentType="application/vnd.openxmlformats-officedocument.presentationml.slide+xml"/>
  <Override PartName="/ppt/slides/slide1117.xml" ContentType="application/vnd.openxmlformats-officedocument.presentationml.slide+xml"/>
  <Override PartName="/ppt/slides/slide1118.xml" ContentType="application/vnd.openxmlformats-officedocument.presentationml.slide+xml"/>
  <Override PartName="/ppt/slides/slide1119.xml" ContentType="application/vnd.openxmlformats-officedocument.presentationml.slide+xml"/>
  <Override PartName="/ppt/slides/slide1120.xml" ContentType="application/vnd.openxmlformats-officedocument.presentationml.slide+xml"/>
  <Override PartName="/ppt/slides/slide1121.xml" ContentType="application/vnd.openxmlformats-officedocument.presentationml.slide+xml"/>
  <Override PartName="/ppt/slides/slide1122.xml" ContentType="application/vnd.openxmlformats-officedocument.presentationml.slide+xml"/>
  <Override PartName="/ppt/slides/slide1123.xml" ContentType="application/vnd.openxmlformats-officedocument.presentationml.slide+xml"/>
  <Override PartName="/ppt/slides/slide1124.xml" ContentType="application/vnd.openxmlformats-officedocument.presentationml.slide+xml"/>
  <Override PartName="/ppt/slides/slide1125.xml" ContentType="application/vnd.openxmlformats-officedocument.presentationml.slide+xml"/>
  <Override PartName="/ppt/slides/slide1126.xml" ContentType="application/vnd.openxmlformats-officedocument.presentationml.slide+xml"/>
  <Override PartName="/ppt/slides/slide1127.xml" ContentType="application/vnd.openxmlformats-officedocument.presentationml.slide+xml"/>
  <Override PartName="/ppt/slides/slide1128.xml" ContentType="application/vnd.openxmlformats-officedocument.presentationml.slide+xml"/>
  <Override PartName="/ppt/slides/slide1129.xml" ContentType="application/vnd.openxmlformats-officedocument.presentationml.slide+xml"/>
  <Override PartName="/ppt/slides/slide1130.xml" ContentType="application/vnd.openxmlformats-officedocument.presentationml.slide+xml"/>
  <Override PartName="/ppt/slides/slide1131.xml" ContentType="application/vnd.openxmlformats-officedocument.presentationml.slide+xml"/>
  <Override PartName="/ppt/slides/slide1132.xml" ContentType="application/vnd.openxmlformats-officedocument.presentationml.slide+xml"/>
  <Override PartName="/ppt/slides/slide1133.xml" ContentType="application/vnd.openxmlformats-officedocument.presentationml.slide+xml"/>
  <Override PartName="/ppt/slides/slide1134.xml" ContentType="application/vnd.openxmlformats-officedocument.presentationml.slide+xml"/>
  <Override PartName="/ppt/slides/slide1135.xml" ContentType="application/vnd.openxmlformats-officedocument.presentationml.slide+xml"/>
  <Override PartName="/ppt/slides/slide1136.xml" ContentType="application/vnd.openxmlformats-officedocument.presentationml.slide+xml"/>
  <Override PartName="/ppt/slides/slide1137.xml" ContentType="application/vnd.openxmlformats-officedocument.presentationml.slide+xml"/>
  <Override PartName="/ppt/slides/slide1138.xml" ContentType="application/vnd.openxmlformats-officedocument.presentationml.slide+xml"/>
  <Override PartName="/ppt/slides/slide1139.xml" ContentType="application/vnd.openxmlformats-officedocument.presentationml.slide+xml"/>
  <Override PartName="/ppt/slides/slide1140.xml" ContentType="application/vnd.openxmlformats-officedocument.presentationml.slide+xml"/>
  <Override PartName="/ppt/slides/slide1141.xml" ContentType="application/vnd.openxmlformats-officedocument.presentationml.slide+xml"/>
  <Override PartName="/ppt/slides/slide1142.xml" ContentType="application/vnd.openxmlformats-officedocument.presentationml.slide+xml"/>
  <Override PartName="/ppt/slides/slide1143.xml" ContentType="application/vnd.openxmlformats-officedocument.presentationml.slide+xml"/>
  <Override PartName="/ppt/slides/slide1144.xml" ContentType="application/vnd.openxmlformats-officedocument.presentationml.slide+xml"/>
  <Override PartName="/ppt/slides/slide1145.xml" ContentType="application/vnd.openxmlformats-officedocument.presentationml.slide+xml"/>
  <Override PartName="/ppt/slides/slide1146.xml" ContentType="application/vnd.openxmlformats-officedocument.presentationml.slide+xml"/>
  <Override PartName="/ppt/slides/slide1147.xml" ContentType="application/vnd.openxmlformats-officedocument.presentationml.slide+xml"/>
  <Override PartName="/ppt/slides/slide1148.xml" ContentType="application/vnd.openxmlformats-officedocument.presentationml.slide+xml"/>
  <Override PartName="/ppt/slides/slide1149.xml" ContentType="application/vnd.openxmlformats-officedocument.presentationml.slide+xml"/>
  <Override PartName="/ppt/slides/slide1150.xml" ContentType="application/vnd.openxmlformats-officedocument.presentationml.slide+xml"/>
  <Override PartName="/ppt/slides/slide115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  <p:sldId id="377" r:id="rId123"/>
    <p:sldId id="378" r:id="rId124"/>
    <p:sldId id="379" r:id="rId125"/>
    <p:sldId id="380" r:id="rId126"/>
    <p:sldId id="381" r:id="rId127"/>
    <p:sldId id="382" r:id="rId128"/>
    <p:sldId id="383" r:id="rId129"/>
    <p:sldId id="384" r:id="rId130"/>
    <p:sldId id="385" r:id="rId131"/>
    <p:sldId id="386" r:id="rId132"/>
    <p:sldId id="387" r:id="rId133"/>
    <p:sldId id="388" r:id="rId134"/>
    <p:sldId id="389" r:id="rId135"/>
    <p:sldId id="390" r:id="rId136"/>
    <p:sldId id="391" r:id="rId137"/>
    <p:sldId id="392" r:id="rId138"/>
    <p:sldId id="393" r:id="rId139"/>
    <p:sldId id="394" r:id="rId140"/>
    <p:sldId id="395" r:id="rId141"/>
    <p:sldId id="396" r:id="rId142"/>
    <p:sldId id="397" r:id="rId143"/>
    <p:sldId id="398" r:id="rId144"/>
    <p:sldId id="399" r:id="rId145"/>
    <p:sldId id="400" r:id="rId146"/>
    <p:sldId id="401" r:id="rId147"/>
    <p:sldId id="402" r:id="rId148"/>
    <p:sldId id="403" r:id="rId149"/>
    <p:sldId id="404" r:id="rId150"/>
    <p:sldId id="405" r:id="rId151"/>
    <p:sldId id="406" r:id="rId152"/>
    <p:sldId id="407" r:id="rId153"/>
    <p:sldId id="408" r:id="rId154"/>
    <p:sldId id="409" r:id="rId155"/>
    <p:sldId id="410" r:id="rId156"/>
    <p:sldId id="411" r:id="rId157"/>
    <p:sldId id="412" r:id="rId158"/>
    <p:sldId id="413" r:id="rId159"/>
    <p:sldId id="414" r:id="rId160"/>
    <p:sldId id="415" r:id="rId161"/>
    <p:sldId id="416" r:id="rId162"/>
    <p:sldId id="417" r:id="rId163"/>
    <p:sldId id="418" r:id="rId164"/>
    <p:sldId id="419" r:id="rId165"/>
    <p:sldId id="420" r:id="rId166"/>
    <p:sldId id="421" r:id="rId167"/>
    <p:sldId id="422" r:id="rId168"/>
    <p:sldId id="423" r:id="rId169"/>
    <p:sldId id="424" r:id="rId170"/>
    <p:sldId id="425" r:id="rId171"/>
    <p:sldId id="426" r:id="rId172"/>
    <p:sldId id="427" r:id="rId173"/>
    <p:sldId id="428" r:id="rId174"/>
    <p:sldId id="429" r:id="rId175"/>
    <p:sldId id="430" r:id="rId176"/>
    <p:sldId id="431" r:id="rId177"/>
    <p:sldId id="432" r:id="rId178"/>
    <p:sldId id="433" r:id="rId179"/>
    <p:sldId id="434" r:id="rId180"/>
    <p:sldId id="435" r:id="rId181"/>
    <p:sldId id="436" r:id="rId182"/>
    <p:sldId id="437" r:id="rId183"/>
    <p:sldId id="438" r:id="rId184"/>
    <p:sldId id="439" r:id="rId185"/>
    <p:sldId id="440" r:id="rId186"/>
    <p:sldId id="441" r:id="rId187"/>
    <p:sldId id="442" r:id="rId188"/>
    <p:sldId id="443" r:id="rId189"/>
    <p:sldId id="444" r:id="rId190"/>
    <p:sldId id="445" r:id="rId191"/>
    <p:sldId id="446" r:id="rId192"/>
    <p:sldId id="447" r:id="rId193"/>
    <p:sldId id="448" r:id="rId194"/>
    <p:sldId id="449" r:id="rId195"/>
    <p:sldId id="451" r:id="rId196"/>
    <p:sldId id="452" r:id="rId197"/>
    <p:sldId id="453" r:id="rId198"/>
    <p:sldId id="454" r:id="rId199"/>
    <p:sldId id="455" r:id="rId200"/>
    <p:sldId id="456" r:id="rId201"/>
    <p:sldId id="457" r:id="rId202"/>
    <p:sldId id="458" r:id="rId203"/>
    <p:sldId id="459" r:id="rId204"/>
    <p:sldId id="460" r:id="rId205"/>
    <p:sldId id="461" r:id="rId206"/>
    <p:sldId id="462" r:id="rId207"/>
    <p:sldId id="463" r:id="rId208"/>
    <p:sldId id="464" r:id="rId209"/>
    <p:sldId id="465" r:id="rId210"/>
    <p:sldId id="466" r:id="rId211"/>
    <p:sldId id="467" r:id="rId212"/>
    <p:sldId id="468" r:id="rId213"/>
    <p:sldId id="469" r:id="rId214"/>
    <p:sldId id="470" r:id="rId215"/>
    <p:sldId id="471" r:id="rId216"/>
    <p:sldId id="472" r:id="rId217"/>
    <p:sldId id="473" r:id="rId218"/>
    <p:sldId id="474" r:id="rId219"/>
    <p:sldId id="475" r:id="rId220"/>
    <p:sldId id="476" r:id="rId221"/>
    <p:sldId id="477" r:id="rId222"/>
    <p:sldId id="478" r:id="rId223"/>
    <p:sldId id="479" r:id="rId224"/>
    <p:sldId id="480" r:id="rId225"/>
    <p:sldId id="481" r:id="rId226"/>
    <p:sldId id="482" r:id="rId227"/>
    <p:sldId id="483" r:id="rId228"/>
    <p:sldId id="484" r:id="rId229"/>
    <p:sldId id="485" r:id="rId230"/>
    <p:sldId id="486" r:id="rId231"/>
    <p:sldId id="487" r:id="rId232"/>
    <p:sldId id="488" r:id="rId233"/>
    <p:sldId id="489" r:id="rId234"/>
    <p:sldId id="490" r:id="rId235"/>
    <p:sldId id="491" r:id="rId236"/>
    <p:sldId id="492" r:id="rId237"/>
    <p:sldId id="493" r:id="rId238"/>
    <p:sldId id="494" r:id="rId239"/>
    <p:sldId id="495" r:id="rId240"/>
    <p:sldId id="496" r:id="rId241"/>
    <p:sldId id="497" r:id="rId242"/>
    <p:sldId id="498" r:id="rId243"/>
    <p:sldId id="499" r:id="rId244"/>
    <p:sldId id="500" r:id="rId245"/>
    <p:sldId id="501" r:id="rId246"/>
    <p:sldId id="502" r:id="rId247"/>
    <p:sldId id="503" r:id="rId248"/>
    <p:sldId id="504" r:id="rId249"/>
    <p:sldId id="505" r:id="rId250"/>
    <p:sldId id="506" r:id="rId251"/>
    <p:sldId id="507" r:id="rId252"/>
    <p:sldId id="508" r:id="rId253"/>
    <p:sldId id="509" r:id="rId254"/>
    <p:sldId id="510" r:id="rId255"/>
    <p:sldId id="511" r:id="rId256"/>
    <p:sldId id="512" r:id="rId257"/>
    <p:sldId id="513" r:id="rId258"/>
    <p:sldId id="514" r:id="rId259"/>
    <p:sldId id="515" r:id="rId260"/>
    <p:sldId id="516" r:id="rId261"/>
    <p:sldId id="517" r:id="rId262"/>
    <p:sldId id="518" r:id="rId263"/>
    <p:sldId id="519" r:id="rId264"/>
    <p:sldId id="520" r:id="rId265"/>
    <p:sldId id="521" r:id="rId266"/>
    <p:sldId id="522" r:id="rId267"/>
    <p:sldId id="523" r:id="rId268"/>
    <p:sldId id="524" r:id="rId269"/>
    <p:sldId id="525" r:id="rId270"/>
    <p:sldId id="526" r:id="rId271"/>
    <p:sldId id="527" r:id="rId272"/>
    <p:sldId id="528" r:id="rId273"/>
    <p:sldId id="529" r:id="rId274"/>
    <p:sldId id="530" r:id="rId275"/>
    <p:sldId id="531" r:id="rId276"/>
    <p:sldId id="532" r:id="rId277"/>
    <p:sldId id="533" r:id="rId278"/>
    <p:sldId id="534" r:id="rId279"/>
    <p:sldId id="535" r:id="rId280"/>
    <p:sldId id="536" r:id="rId281"/>
    <p:sldId id="537" r:id="rId282"/>
    <p:sldId id="538" r:id="rId283"/>
    <p:sldId id="539" r:id="rId284"/>
    <p:sldId id="540" r:id="rId285"/>
    <p:sldId id="541" r:id="rId286"/>
    <p:sldId id="542" r:id="rId287"/>
    <p:sldId id="543" r:id="rId288"/>
    <p:sldId id="545" r:id="rId289"/>
    <p:sldId id="544" r:id="rId290"/>
    <p:sldId id="546" r:id="rId291"/>
    <p:sldId id="547" r:id="rId292"/>
    <p:sldId id="548" r:id="rId293"/>
    <p:sldId id="549" r:id="rId294"/>
    <p:sldId id="550" r:id="rId295"/>
    <p:sldId id="551" r:id="rId296"/>
    <p:sldId id="552" r:id="rId297"/>
    <p:sldId id="553" r:id="rId298"/>
    <p:sldId id="554" r:id="rId299"/>
    <p:sldId id="555" r:id="rId300"/>
    <p:sldId id="556" r:id="rId301"/>
    <p:sldId id="557" r:id="rId302"/>
    <p:sldId id="558" r:id="rId303"/>
    <p:sldId id="559" r:id="rId304"/>
    <p:sldId id="560" r:id="rId305"/>
    <p:sldId id="561" r:id="rId306"/>
    <p:sldId id="562" r:id="rId307"/>
    <p:sldId id="563" r:id="rId308"/>
    <p:sldId id="564" r:id="rId309"/>
    <p:sldId id="565" r:id="rId310"/>
    <p:sldId id="566" r:id="rId311"/>
    <p:sldId id="567" r:id="rId312"/>
    <p:sldId id="568" r:id="rId313"/>
    <p:sldId id="569" r:id="rId314"/>
    <p:sldId id="570" r:id="rId315"/>
    <p:sldId id="571" r:id="rId316"/>
    <p:sldId id="572" r:id="rId317"/>
    <p:sldId id="573" r:id="rId318"/>
    <p:sldId id="574" r:id="rId319"/>
    <p:sldId id="575" r:id="rId320"/>
    <p:sldId id="576" r:id="rId321"/>
    <p:sldId id="577" r:id="rId322"/>
    <p:sldId id="578" r:id="rId323"/>
    <p:sldId id="579" r:id="rId324"/>
    <p:sldId id="580" r:id="rId325"/>
    <p:sldId id="581" r:id="rId326"/>
    <p:sldId id="582" r:id="rId327"/>
    <p:sldId id="583" r:id="rId328"/>
    <p:sldId id="584" r:id="rId329"/>
    <p:sldId id="585" r:id="rId330"/>
    <p:sldId id="586" r:id="rId331"/>
    <p:sldId id="587" r:id="rId332"/>
    <p:sldId id="588" r:id="rId333"/>
    <p:sldId id="589" r:id="rId334"/>
    <p:sldId id="590" r:id="rId335"/>
    <p:sldId id="591" r:id="rId336"/>
    <p:sldId id="592" r:id="rId337"/>
    <p:sldId id="593" r:id="rId338"/>
    <p:sldId id="594" r:id="rId339"/>
    <p:sldId id="595" r:id="rId340"/>
    <p:sldId id="596" r:id="rId341"/>
    <p:sldId id="597" r:id="rId342"/>
    <p:sldId id="598" r:id="rId343"/>
    <p:sldId id="599" r:id="rId344"/>
    <p:sldId id="600" r:id="rId345"/>
    <p:sldId id="601" r:id="rId346"/>
    <p:sldId id="602" r:id="rId347"/>
    <p:sldId id="603" r:id="rId348"/>
    <p:sldId id="604" r:id="rId349"/>
    <p:sldId id="605" r:id="rId350"/>
    <p:sldId id="606" r:id="rId351"/>
    <p:sldId id="607" r:id="rId352"/>
    <p:sldId id="608" r:id="rId353"/>
    <p:sldId id="609" r:id="rId354"/>
    <p:sldId id="610" r:id="rId355"/>
    <p:sldId id="611" r:id="rId356"/>
    <p:sldId id="612" r:id="rId357"/>
    <p:sldId id="613" r:id="rId358"/>
    <p:sldId id="614" r:id="rId359"/>
    <p:sldId id="615" r:id="rId360"/>
    <p:sldId id="616" r:id="rId361"/>
    <p:sldId id="617" r:id="rId362"/>
    <p:sldId id="618" r:id="rId363"/>
    <p:sldId id="619" r:id="rId364"/>
    <p:sldId id="620" r:id="rId365"/>
    <p:sldId id="621" r:id="rId366"/>
    <p:sldId id="622" r:id="rId367"/>
    <p:sldId id="623" r:id="rId368"/>
    <p:sldId id="624" r:id="rId369"/>
    <p:sldId id="625" r:id="rId370"/>
    <p:sldId id="626" r:id="rId371"/>
    <p:sldId id="627" r:id="rId372"/>
    <p:sldId id="628" r:id="rId373"/>
    <p:sldId id="629" r:id="rId374"/>
    <p:sldId id="630" r:id="rId375"/>
    <p:sldId id="631" r:id="rId376"/>
    <p:sldId id="632" r:id="rId377"/>
    <p:sldId id="633" r:id="rId378"/>
    <p:sldId id="634" r:id="rId379"/>
    <p:sldId id="635" r:id="rId380"/>
    <p:sldId id="636" r:id="rId381"/>
    <p:sldId id="637" r:id="rId382"/>
    <p:sldId id="638" r:id="rId383"/>
    <p:sldId id="639" r:id="rId384"/>
    <p:sldId id="640" r:id="rId385"/>
    <p:sldId id="641" r:id="rId386"/>
    <p:sldId id="642" r:id="rId387"/>
    <p:sldId id="643" r:id="rId388"/>
    <p:sldId id="644" r:id="rId389"/>
    <p:sldId id="645" r:id="rId390"/>
    <p:sldId id="646" r:id="rId391"/>
    <p:sldId id="647" r:id="rId392"/>
    <p:sldId id="648" r:id="rId393"/>
    <p:sldId id="649" r:id="rId394"/>
    <p:sldId id="650" r:id="rId395"/>
    <p:sldId id="651" r:id="rId396"/>
    <p:sldId id="652" r:id="rId397"/>
    <p:sldId id="653" r:id="rId398"/>
    <p:sldId id="654" r:id="rId399"/>
    <p:sldId id="655" r:id="rId400"/>
    <p:sldId id="656" r:id="rId401"/>
    <p:sldId id="657" r:id="rId402"/>
    <p:sldId id="658" r:id="rId403"/>
    <p:sldId id="659" r:id="rId404"/>
    <p:sldId id="660" r:id="rId405"/>
    <p:sldId id="661" r:id="rId406"/>
    <p:sldId id="662" r:id="rId407"/>
    <p:sldId id="663" r:id="rId408"/>
    <p:sldId id="664" r:id="rId409"/>
    <p:sldId id="665" r:id="rId410"/>
    <p:sldId id="666" r:id="rId411"/>
    <p:sldId id="667" r:id="rId412"/>
    <p:sldId id="668" r:id="rId413"/>
    <p:sldId id="669" r:id="rId414"/>
    <p:sldId id="670" r:id="rId415"/>
    <p:sldId id="671" r:id="rId416"/>
    <p:sldId id="672" r:id="rId417"/>
    <p:sldId id="673" r:id="rId418"/>
    <p:sldId id="674" r:id="rId419"/>
    <p:sldId id="675" r:id="rId420"/>
    <p:sldId id="676" r:id="rId421"/>
    <p:sldId id="677" r:id="rId422"/>
    <p:sldId id="678" r:id="rId423"/>
    <p:sldId id="679" r:id="rId424"/>
    <p:sldId id="680" r:id="rId425"/>
    <p:sldId id="681" r:id="rId426"/>
    <p:sldId id="682" r:id="rId427"/>
    <p:sldId id="683" r:id="rId428"/>
    <p:sldId id="684" r:id="rId429"/>
    <p:sldId id="685" r:id="rId430"/>
    <p:sldId id="686" r:id="rId431"/>
    <p:sldId id="687" r:id="rId432"/>
    <p:sldId id="688" r:id="rId433"/>
    <p:sldId id="689" r:id="rId434"/>
    <p:sldId id="690" r:id="rId435"/>
    <p:sldId id="691" r:id="rId436"/>
    <p:sldId id="692" r:id="rId437"/>
    <p:sldId id="693" r:id="rId438"/>
    <p:sldId id="694" r:id="rId439"/>
    <p:sldId id="695" r:id="rId440"/>
    <p:sldId id="696" r:id="rId441"/>
    <p:sldId id="697" r:id="rId442"/>
    <p:sldId id="698" r:id="rId443"/>
    <p:sldId id="699" r:id="rId444"/>
    <p:sldId id="700" r:id="rId445"/>
    <p:sldId id="701" r:id="rId446"/>
    <p:sldId id="702" r:id="rId447"/>
    <p:sldId id="703" r:id="rId448"/>
    <p:sldId id="704" r:id="rId449"/>
    <p:sldId id="705" r:id="rId450"/>
    <p:sldId id="706" r:id="rId451"/>
    <p:sldId id="707" r:id="rId452"/>
    <p:sldId id="708" r:id="rId453"/>
    <p:sldId id="709" r:id="rId454"/>
    <p:sldId id="710" r:id="rId455"/>
    <p:sldId id="711" r:id="rId456"/>
    <p:sldId id="712" r:id="rId457"/>
    <p:sldId id="713" r:id="rId458"/>
    <p:sldId id="714" r:id="rId459"/>
    <p:sldId id="715" r:id="rId460"/>
    <p:sldId id="716" r:id="rId461"/>
    <p:sldId id="717" r:id="rId462"/>
    <p:sldId id="718" r:id="rId463"/>
    <p:sldId id="719" r:id="rId464"/>
    <p:sldId id="720" r:id="rId465"/>
    <p:sldId id="721" r:id="rId466"/>
    <p:sldId id="722" r:id="rId467"/>
    <p:sldId id="723" r:id="rId468"/>
    <p:sldId id="724" r:id="rId469"/>
    <p:sldId id="725" r:id="rId470"/>
    <p:sldId id="726" r:id="rId471"/>
    <p:sldId id="727" r:id="rId472"/>
    <p:sldId id="728" r:id="rId473"/>
    <p:sldId id="729" r:id="rId474"/>
    <p:sldId id="730" r:id="rId475"/>
    <p:sldId id="731" r:id="rId476"/>
    <p:sldId id="732" r:id="rId477"/>
    <p:sldId id="733" r:id="rId478"/>
    <p:sldId id="734" r:id="rId479"/>
    <p:sldId id="735" r:id="rId480"/>
    <p:sldId id="736" r:id="rId481"/>
    <p:sldId id="737" r:id="rId482"/>
    <p:sldId id="738" r:id="rId483"/>
    <p:sldId id="739" r:id="rId484"/>
    <p:sldId id="740" r:id="rId485"/>
    <p:sldId id="741" r:id="rId486"/>
    <p:sldId id="742" r:id="rId487"/>
    <p:sldId id="743" r:id="rId488"/>
    <p:sldId id="744" r:id="rId489"/>
    <p:sldId id="745" r:id="rId490"/>
    <p:sldId id="746" r:id="rId491"/>
    <p:sldId id="747" r:id="rId492"/>
    <p:sldId id="748" r:id="rId493"/>
    <p:sldId id="749" r:id="rId494"/>
    <p:sldId id="750" r:id="rId495"/>
    <p:sldId id="751" r:id="rId496"/>
    <p:sldId id="752" r:id="rId497"/>
    <p:sldId id="753" r:id="rId498"/>
    <p:sldId id="754" r:id="rId499"/>
    <p:sldId id="755" r:id="rId500"/>
    <p:sldId id="756" r:id="rId501"/>
    <p:sldId id="757" r:id="rId502"/>
    <p:sldId id="758" r:id="rId503"/>
    <p:sldId id="759" r:id="rId504"/>
    <p:sldId id="760" r:id="rId505"/>
    <p:sldId id="761" r:id="rId506"/>
    <p:sldId id="762" r:id="rId507"/>
    <p:sldId id="763" r:id="rId508"/>
    <p:sldId id="764" r:id="rId509"/>
    <p:sldId id="765" r:id="rId510"/>
    <p:sldId id="766" r:id="rId511"/>
    <p:sldId id="767" r:id="rId512"/>
    <p:sldId id="768" r:id="rId513"/>
    <p:sldId id="769" r:id="rId514"/>
    <p:sldId id="770" r:id="rId515"/>
    <p:sldId id="771" r:id="rId516"/>
    <p:sldId id="772" r:id="rId517"/>
    <p:sldId id="773" r:id="rId518"/>
    <p:sldId id="774" r:id="rId519"/>
    <p:sldId id="775" r:id="rId520"/>
    <p:sldId id="776" r:id="rId521"/>
    <p:sldId id="777" r:id="rId522"/>
    <p:sldId id="778" r:id="rId523"/>
    <p:sldId id="779" r:id="rId524"/>
    <p:sldId id="780" r:id="rId525"/>
    <p:sldId id="781" r:id="rId526"/>
    <p:sldId id="782" r:id="rId527"/>
    <p:sldId id="783" r:id="rId528"/>
    <p:sldId id="784" r:id="rId529"/>
    <p:sldId id="785" r:id="rId530"/>
    <p:sldId id="786" r:id="rId531"/>
    <p:sldId id="787" r:id="rId532"/>
    <p:sldId id="788" r:id="rId533"/>
    <p:sldId id="789" r:id="rId534"/>
    <p:sldId id="790" r:id="rId535"/>
    <p:sldId id="791" r:id="rId536"/>
    <p:sldId id="792" r:id="rId537"/>
    <p:sldId id="793" r:id="rId538"/>
    <p:sldId id="794" r:id="rId539"/>
    <p:sldId id="795" r:id="rId540"/>
    <p:sldId id="796" r:id="rId541"/>
    <p:sldId id="797" r:id="rId542"/>
    <p:sldId id="798" r:id="rId543"/>
    <p:sldId id="799" r:id="rId544"/>
    <p:sldId id="800" r:id="rId545"/>
    <p:sldId id="801" r:id="rId546"/>
    <p:sldId id="802" r:id="rId547"/>
    <p:sldId id="803" r:id="rId548"/>
    <p:sldId id="804" r:id="rId549"/>
    <p:sldId id="805" r:id="rId550"/>
    <p:sldId id="806" r:id="rId551"/>
    <p:sldId id="807" r:id="rId552"/>
    <p:sldId id="808" r:id="rId553"/>
    <p:sldId id="809" r:id="rId554"/>
    <p:sldId id="810" r:id="rId555"/>
    <p:sldId id="811" r:id="rId556"/>
    <p:sldId id="812" r:id="rId557"/>
    <p:sldId id="813" r:id="rId558"/>
    <p:sldId id="814" r:id="rId559"/>
    <p:sldId id="815" r:id="rId560"/>
    <p:sldId id="816" r:id="rId561"/>
    <p:sldId id="817" r:id="rId562"/>
    <p:sldId id="818" r:id="rId563"/>
    <p:sldId id="819" r:id="rId564"/>
    <p:sldId id="820" r:id="rId565"/>
    <p:sldId id="821" r:id="rId566"/>
    <p:sldId id="822" r:id="rId567"/>
    <p:sldId id="823" r:id="rId568"/>
    <p:sldId id="824" r:id="rId569"/>
    <p:sldId id="825" r:id="rId570"/>
    <p:sldId id="826" r:id="rId571"/>
    <p:sldId id="827" r:id="rId572"/>
    <p:sldId id="828" r:id="rId573"/>
    <p:sldId id="829" r:id="rId574"/>
    <p:sldId id="830" r:id="rId575"/>
    <p:sldId id="831" r:id="rId576"/>
    <p:sldId id="832" r:id="rId577"/>
    <p:sldId id="833" r:id="rId578"/>
    <p:sldId id="834" r:id="rId579"/>
    <p:sldId id="835" r:id="rId580"/>
    <p:sldId id="836" r:id="rId581"/>
    <p:sldId id="837" r:id="rId582"/>
    <p:sldId id="838" r:id="rId583"/>
    <p:sldId id="839" r:id="rId584"/>
    <p:sldId id="840" r:id="rId585"/>
    <p:sldId id="841" r:id="rId586"/>
    <p:sldId id="842" r:id="rId587"/>
    <p:sldId id="843" r:id="rId588"/>
    <p:sldId id="844" r:id="rId589"/>
    <p:sldId id="845" r:id="rId590"/>
    <p:sldId id="846" r:id="rId591"/>
    <p:sldId id="847" r:id="rId592"/>
    <p:sldId id="848" r:id="rId593"/>
    <p:sldId id="849" r:id="rId594"/>
    <p:sldId id="850" r:id="rId595"/>
    <p:sldId id="851" r:id="rId596"/>
    <p:sldId id="852" r:id="rId597"/>
    <p:sldId id="853" r:id="rId598"/>
    <p:sldId id="854" r:id="rId599"/>
    <p:sldId id="855" r:id="rId600"/>
    <p:sldId id="856" r:id="rId601"/>
    <p:sldId id="857" r:id="rId602"/>
    <p:sldId id="858" r:id="rId603"/>
    <p:sldId id="859" r:id="rId604"/>
    <p:sldId id="860" r:id="rId605"/>
    <p:sldId id="861" r:id="rId606"/>
    <p:sldId id="862" r:id="rId607"/>
    <p:sldId id="863" r:id="rId608"/>
    <p:sldId id="864" r:id="rId609"/>
    <p:sldId id="865" r:id="rId610"/>
    <p:sldId id="866" r:id="rId611"/>
    <p:sldId id="867" r:id="rId612"/>
    <p:sldId id="868" r:id="rId613"/>
    <p:sldId id="869" r:id="rId614"/>
    <p:sldId id="870" r:id="rId615"/>
    <p:sldId id="871" r:id="rId616"/>
    <p:sldId id="872" r:id="rId617"/>
    <p:sldId id="873" r:id="rId618"/>
    <p:sldId id="874" r:id="rId619"/>
    <p:sldId id="875" r:id="rId620"/>
    <p:sldId id="876" r:id="rId621"/>
    <p:sldId id="877" r:id="rId622"/>
    <p:sldId id="878" r:id="rId623"/>
    <p:sldId id="879" r:id="rId624"/>
    <p:sldId id="880" r:id="rId625"/>
    <p:sldId id="881" r:id="rId626"/>
    <p:sldId id="882" r:id="rId627"/>
    <p:sldId id="883" r:id="rId628"/>
    <p:sldId id="884" r:id="rId629"/>
    <p:sldId id="885" r:id="rId630"/>
    <p:sldId id="886" r:id="rId631"/>
    <p:sldId id="887" r:id="rId632"/>
    <p:sldId id="888" r:id="rId633"/>
    <p:sldId id="889" r:id="rId634"/>
    <p:sldId id="890" r:id="rId635"/>
    <p:sldId id="891" r:id="rId636"/>
    <p:sldId id="892" r:id="rId637"/>
    <p:sldId id="893" r:id="rId638"/>
    <p:sldId id="894" r:id="rId639"/>
    <p:sldId id="895" r:id="rId640"/>
    <p:sldId id="896" r:id="rId641"/>
    <p:sldId id="897" r:id="rId642"/>
    <p:sldId id="898" r:id="rId643"/>
    <p:sldId id="899" r:id="rId644"/>
    <p:sldId id="900" r:id="rId645"/>
    <p:sldId id="901" r:id="rId646"/>
    <p:sldId id="902" r:id="rId647"/>
    <p:sldId id="903" r:id="rId648"/>
    <p:sldId id="904" r:id="rId649"/>
    <p:sldId id="905" r:id="rId650"/>
    <p:sldId id="906" r:id="rId651"/>
    <p:sldId id="907" r:id="rId652"/>
    <p:sldId id="908" r:id="rId653"/>
    <p:sldId id="909" r:id="rId654"/>
    <p:sldId id="910" r:id="rId655"/>
    <p:sldId id="911" r:id="rId656"/>
    <p:sldId id="912" r:id="rId657"/>
    <p:sldId id="913" r:id="rId658"/>
    <p:sldId id="914" r:id="rId659"/>
    <p:sldId id="915" r:id="rId660"/>
    <p:sldId id="916" r:id="rId661"/>
    <p:sldId id="917" r:id="rId662"/>
    <p:sldId id="918" r:id="rId663"/>
    <p:sldId id="919" r:id="rId664"/>
    <p:sldId id="920" r:id="rId665"/>
    <p:sldId id="921" r:id="rId666"/>
    <p:sldId id="922" r:id="rId667"/>
    <p:sldId id="923" r:id="rId668"/>
    <p:sldId id="924" r:id="rId669"/>
    <p:sldId id="925" r:id="rId670"/>
    <p:sldId id="926" r:id="rId671"/>
    <p:sldId id="927" r:id="rId672"/>
    <p:sldId id="928" r:id="rId673"/>
    <p:sldId id="929" r:id="rId674"/>
    <p:sldId id="930" r:id="rId675"/>
    <p:sldId id="931" r:id="rId676"/>
    <p:sldId id="932" r:id="rId677"/>
    <p:sldId id="933" r:id="rId678"/>
    <p:sldId id="934" r:id="rId679"/>
    <p:sldId id="935" r:id="rId680"/>
    <p:sldId id="936" r:id="rId681"/>
    <p:sldId id="937" r:id="rId682"/>
    <p:sldId id="938" r:id="rId683"/>
    <p:sldId id="939" r:id="rId684"/>
    <p:sldId id="940" r:id="rId685"/>
    <p:sldId id="941" r:id="rId686"/>
    <p:sldId id="942" r:id="rId687"/>
    <p:sldId id="943" r:id="rId688"/>
    <p:sldId id="944" r:id="rId689"/>
    <p:sldId id="945" r:id="rId690"/>
    <p:sldId id="946" r:id="rId691"/>
    <p:sldId id="947" r:id="rId692"/>
    <p:sldId id="948" r:id="rId693"/>
    <p:sldId id="949" r:id="rId694"/>
    <p:sldId id="950" r:id="rId695"/>
    <p:sldId id="951" r:id="rId696"/>
    <p:sldId id="952" r:id="rId697"/>
    <p:sldId id="953" r:id="rId698"/>
    <p:sldId id="954" r:id="rId699"/>
    <p:sldId id="955" r:id="rId700"/>
    <p:sldId id="956" r:id="rId701"/>
    <p:sldId id="957" r:id="rId702"/>
    <p:sldId id="958" r:id="rId703"/>
    <p:sldId id="959" r:id="rId704"/>
    <p:sldId id="960" r:id="rId705"/>
    <p:sldId id="961" r:id="rId706"/>
    <p:sldId id="962" r:id="rId707"/>
    <p:sldId id="963" r:id="rId708"/>
    <p:sldId id="964" r:id="rId709"/>
    <p:sldId id="965" r:id="rId710"/>
    <p:sldId id="966" r:id="rId711"/>
    <p:sldId id="967" r:id="rId712"/>
    <p:sldId id="968" r:id="rId713"/>
    <p:sldId id="969" r:id="rId714"/>
    <p:sldId id="970" r:id="rId715"/>
    <p:sldId id="971" r:id="rId716"/>
    <p:sldId id="972" r:id="rId717"/>
    <p:sldId id="973" r:id="rId718"/>
    <p:sldId id="974" r:id="rId719"/>
    <p:sldId id="975" r:id="rId720"/>
    <p:sldId id="976" r:id="rId721"/>
    <p:sldId id="977" r:id="rId722"/>
    <p:sldId id="978" r:id="rId723"/>
    <p:sldId id="979" r:id="rId724"/>
    <p:sldId id="980" r:id="rId725"/>
    <p:sldId id="981" r:id="rId726"/>
    <p:sldId id="982" r:id="rId727"/>
    <p:sldId id="983" r:id="rId728"/>
    <p:sldId id="984" r:id="rId729"/>
    <p:sldId id="985" r:id="rId730"/>
    <p:sldId id="986" r:id="rId731"/>
    <p:sldId id="987" r:id="rId732"/>
    <p:sldId id="988" r:id="rId733"/>
    <p:sldId id="989" r:id="rId734"/>
    <p:sldId id="990" r:id="rId735"/>
    <p:sldId id="991" r:id="rId736"/>
    <p:sldId id="992" r:id="rId737"/>
    <p:sldId id="993" r:id="rId738"/>
    <p:sldId id="994" r:id="rId739"/>
    <p:sldId id="995" r:id="rId740"/>
    <p:sldId id="996" r:id="rId741"/>
    <p:sldId id="997" r:id="rId742"/>
    <p:sldId id="998" r:id="rId743"/>
    <p:sldId id="999" r:id="rId744"/>
    <p:sldId id="1000" r:id="rId745"/>
    <p:sldId id="1001" r:id="rId746"/>
    <p:sldId id="1002" r:id="rId747"/>
    <p:sldId id="1003" r:id="rId748"/>
    <p:sldId id="1004" r:id="rId749"/>
    <p:sldId id="1005" r:id="rId750"/>
    <p:sldId id="1006" r:id="rId751"/>
    <p:sldId id="1007" r:id="rId752"/>
    <p:sldId id="1008" r:id="rId753"/>
    <p:sldId id="1009" r:id="rId754"/>
    <p:sldId id="1010" r:id="rId755"/>
    <p:sldId id="1011" r:id="rId756"/>
    <p:sldId id="1012" r:id="rId757"/>
    <p:sldId id="1013" r:id="rId758"/>
    <p:sldId id="1014" r:id="rId759"/>
    <p:sldId id="1015" r:id="rId760"/>
    <p:sldId id="1016" r:id="rId761"/>
    <p:sldId id="1017" r:id="rId762"/>
    <p:sldId id="1018" r:id="rId763"/>
    <p:sldId id="1019" r:id="rId764"/>
    <p:sldId id="1020" r:id="rId765"/>
    <p:sldId id="1021" r:id="rId766"/>
    <p:sldId id="1022" r:id="rId767"/>
    <p:sldId id="1023" r:id="rId768"/>
    <p:sldId id="1024" r:id="rId769"/>
    <p:sldId id="1025" r:id="rId770"/>
    <p:sldId id="1026" r:id="rId771"/>
    <p:sldId id="1027" r:id="rId772"/>
    <p:sldId id="1028" r:id="rId773"/>
    <p:sldId id="1029" r:id="rId774"/>
    <p:sldId id="1030" r:id="rId775"/>
    <p:sldId id="1031" r:id="rId776"/>
    <p:sldId id="1032" r:id="rId777"/>
    <p:sldId id="1033" r:id="rId778"/>
    <p:sldId id="1034" r:id="rId779"/>
    <p:sldId id="1035" r:id="rId780"/>
    <p:sldId id="1036" r:id="rId781"/>
    <p:sldId id="1037" r:id="rId782"/>
    <p:sldId id="1038" r:id="rId783"/>
    <p:sldId id="1039" r:id="rId784"/>
    <p:sldId id="1040" r:id="rId785"/>
    <p:sldId id="1041" r:id="rId786"/>
    <p:sldId id="1042" r:id="rId787"/>
    <p:sldId id="1043" r:id="rId788"/>
    <p:sldId id="1044" r:id="rId789"/>
    <p:sldId id="1045" r:id="rId790"/>
    <p:sldId id="1046" r:id="rId791"/>
    <p:sldId id="1047" r:id="rId792"/>
    <p:sldId id="1048" r:id="rId793"/>
    <p:sldId id="1049" r:id="rId794"/>
    <p:sldId id="1050" r:id="rId795"/>
    <p:sldId id="1051" r:id="rId796"/>
    <p:sldId id="1052" r:id="rId797"/>
    <p:sldId id="1053" r:id="rId798"/>
    <p:sldId id="1054" r:id="rId799"/>
    <p:sldId id="1055" r:id="rId800"/>
    <p:sldId id="1056" r:id="rId801"/>
    <p:sldId id="1057" r:id="rId802"/>
    <p:sldId id="1058" r:id="rId803"/>
    <p:sldId id="1059" r:id="rId804"/>
    <p:sldId id="1060" r:id="rId805"/>
    <p:sldId id="1061" r:id="rId806"/>
    <p:sldId id="1062" r:id="rId807"/>
    <p:sldId id="1063" r:id="rId808"/>
    <p:sldId id="1064" r:id="rId809"/>
    <p:sldId id="1065" r:id="rId810"/>
    <p:sldId id="1066" r:id="rId811"/>
    <p:sldId id="1067" r:id="rId812"/>
    <p:sldId id="1068" r:id="rId813"/>
    <p:sldId id="1069" r:id="rId814"/>
    <p:sldId id="1070" r:id="rId815"/>
    <p:sldId id="1071" r:id="rId816"/>
    <p:sldId id="1072" r:id="rId817"/>
    <p:sldId id="1073" r:id="rId818"/>
    <p:sldId id="1074" r:id="rId819"/>
    <p:sldId id="1075" r:id="rId820"/>
    <p:sldId id="1076" r:id="rId821"/>
    <p:sldId id="1077" r:id="rId822"/>
    <p:sldId id="1078" r:id="rId823"/>
    <p:sldId id="1079" r:id="rId824"/>
    <p:sldId id="1080" r:id="rId825"/>
    <p:sldId id="1081" r:id="rId826"/>
    <p:sldId id="1082" r:id="rId827"/>
    <p:sldId id="1083" r:id="rId828"/>
    <p:sldId id="1084" r:id="rId829"/>
    <p:sldId id="1085" r:id="rId830"/>
    <p:sldId id="1086" r:id="rId831"/>
    <p:sldId id="1087" r:id="rId832"/>
    <p:sldId id="1088" r:id="rId833"/>
    <p:sldId id="1089" r:id="rId834"/>
    <p:sldId id="1090" r:id="rId835"/>
    <p:sldId id="1091" r:id="rId836"/>
    <p:sldId id="1092" r:id="rId837"/>
    <p:sldId id="1093" r:id="rId838"/>
    <p:sldId id="1094" r:id="rId839"/>
    <p:sldId id="1095" r:id="rId840"/>
    <p:sldId id="1096" r:id="rId841"/>
    <p:sldId id="1097" r:id="rId842"/>
    <p:sldId id="1098" r:id="rId843"/>
    <p:sldId id="1099" r:id="rId844"/>
    <p:sldId id="1100" r:id="rId845"/>
    <p:sldId id="1101" r:id="rId846"/>
    <p:sldId id="1102" r:id="rId847"/>
    <p:sldId id="1103" r:id="rId848"/>
    <p:sldId id="1104" r:id="rId849"/>
    <p:sldId id="1105" r:id="rId850"/>
    <p:sldId id="1106" r:id="rId851"/>
    <p:sldId id="1107" r:id="rId852"/>
    <p:sldId id="1108" r:id="rId853"/>
    <p:sldId id="1109" r:id="rId854"/>
    <p:sldId id="1110" r:id="rId855"/>
    <p:sldId id="1111" r:id="rId856"/>
    <p:sldId id="1112" r:id="rId857"/>
    <p:sldId id="1113" r:id="rId858"/>
    <p:sldId id="1114" r:id="rId859"/>
    <p:sldId id="1115" r:id="rId860"/>
    <p:sldId id="1116" r:id="rId861"/>
    <p:sldId id="1117" r:id="rId862"/>
    <p:sldId id="1118" r:id="rId863"/>
    <p:sldId id="1119" r:id="rId864"/>
    <p:sldId id="1120" r:id="rId865"/>
    <p:sldId id="1121" r:id="rId866"/>
    <p:sldId id="1122" r:id="rId867"/>
    <p:sldId id="1123" r:id="rId868"/>
    <p:sldId id="1124" r:id="rId869"/>
    <p:sldId id="1125" r:id="rId870"/>
    <p:sldId id="1126" r:id="rId871"/>
    <p:sldId id="1127" r:id="rId872"/>
    <p:sldId id="1128" r:id="rId873"/>
    <p:sldId id="1129" r:id="rId874"/>
    <p:sldId id="1130" r:id="rId875"/>
    <p:sldId id="1131" r:id="rId876"/>
    <p:sldId id="1132" r:id="rId877"/>
    <p:sldId id="1133" r:id="rId878"/>
    <p:sldId id="1134" r:id="rId879"/>
    <p:sldId id="1135" r:id="rId880"/>
    <p:sldId id="1136" r:id="rId881"/>
    <p:sldId id="1137" r:id="rId882"/>
    <p:sldId id="1138" r:id="rId883"/>
    <p:sldId id="1139" r:id="rId884"/>
    <p:sldId id="1140" r:id="rId885"/>
    <p:sldId id="1141" r:id="rId886"/>
    <p:sldId id="1142" r:id="rId887"/>
    <p:sldId id="1143" r:id="rId888"/>
    <p:sldId id="1144" r:id="rId889"/>
    <p:sldId id="1145" r:id="rId890"/>
    <p:sldId id="1146" r:id="rId891"/>
    <p:sldId id="1147" r:id="rId892"/>
    <p:sldId id="1148" r:id="rId893"/>
    <p:sldId id="1149" r:id="rId894"/>
    <p:sldId id="1150" r:id="rId895"/>
    <p:sldId id="1151" r:id="rId896"/>
    <p:sldId id="1152" r:id="rId897"/>
    <p:sldId id="1153" r:id="rId898"/>
    <p:sldId id="1154" r:id="rId899"/>
    <p:sldId id="1155" r:id="rId900"/>
    <p:sldId id="1156" r:id="rId901"/>
    <p:sldId id="1157" r:id="rId902"/>
    <p:sldId id="1158" r:id="rId903"/>
    <p:sldId id="1159" r:id="rId904"/>
    <p:sldId id="1160" r:id="rId905"/>
    <p:sldId id="1161" r:id="rId906"/>
    <p:sldId id="1162" r:id="rId907"/>
    <p:sldId id="1163" r:id="rId908"/>
    <p:sldId id="1164" r:id="rId909"/>
    <p:sldId id="1165" r:id="rId910"/>
    <p:sldId id="1166" r:id="rId911"/>
    <p:sldId id="1167" r:id="rId912"/>
    <p:sldId id="1168" r:id="rId913"/>
    <p:sldId id="1169" r:id="rId914"/>
    <p:sldId id="1170" r:id="rId915"/>
    <p:sldId id="1171" r:id="rId916"/>
    <p:sldId id="1172" r:id="rId917"/>
    <p:sldId id="1173" r:id="rId918"/>
    <p:sldId id="1174" r:id="rId919"/>
    <p:sldId id="1175" r:id="rId920"/>
    <p:sldId id="1176" r:id="rId921"/>
    <p:sldId id="1177" r:id="rId922"/>
    <p:sldId id="1178" r:id="rId923"/>
    <p:sldId id="1179" r:id="rId924"/>
    <p:sldId id="1180" r:id="rId925"/>
    <p:sldId id="1181" r:id="rId926"/>
    <p:sldId id="1182" r:id="rId927"/>
    <p:sldId id="1183" r:id="rId928"/>
    <p:sldId id="1184" r:id="rId929"/>
    <p:sldId id="1185" r:id="rId930"/>
    <p:sldId id="1186" r:id="rId931"/>
    <p:sldId id="1187" r:id="rId932"/>
    <p:sldId id="1188" r:id="rId933"/>
    <p:sldId id="1189" r:id="rId934"/>
    <p:sldId id="1190" r:id="rId935"/>
    <p:sldId id="1191" r:id="rId936"/>
    <p:sldId id="1192" r:id="rId937"/>
    <p:sldId id="1193" r:id="rId938"/>
    <p:sldId id="1194" r:id="rId939"/>
    <p:sldId id="1195" r:id="rId940"/>
    <p:sldId id="1196" r:id="rId941"/>
    <p:sldId id="1197" r:id="rId942"/>
    <p:sldId id="1198" r:id="rId943"/>
    <p:sldId id="1199" r:id="rId944"/>
    <p:sldId id="1200" r:id="rId945"/>
    <p:sldId id="1201" r:id="rId946"/>
    <p:sldId id="1202" r:id="rId947"/>
    <p:sldId id="1203" r:id="rId948"/>
    <p:sldId id="1204" r:id="rId949"/>
    <p:sldId id="1205" r:id="rId950"/>
    <p:sldId id="1206" r:id="rId951"/>
    <p:sldId id="1207" r:id="rId952"/>
    <p:sldId id="1208" r:id="rId953"/>
    <p:sldId id="1209" r:id="rId954"/>
    <p:sldId id="1210" r:id="rId955"/>
    <p:sldId id="1211" r:id="rId956"/>
    <p:sldId id="1212" r:id="rId957"/>
    <p:sldId id="1213" r:id="rId958"/>
    <p:sldId id="1214" r:id="rId959"/>
    <p:sldId id="1215" r:id="rId960"/>
    <p:sldId id="1216" r:id="rId961"/>
    <p:sldId id="1217" r:id="rId962"/>
    <p:sldId id="1218" r:id="rId963"/>
    <p:sldId id="1219" r:id="rId964"/>
    <p:sldId id="1220" r:id="rId965"/>
    <p:sldId id="1221" r:id="rId966"/>
    <p:sldId id="1222" r:id="rId967"/>
    <p:sldId id="1223" r:id="rId968"/>
    <p:sldId id="1224" r:id="rId969"/>
    <p:sldId id="1225" r:id="rId970"/>
    <p:sldId id="1226" r:id="rId971"/>
    <p:sldId id="1227" r:id="rId972"/>
    <p:sldId id="1228" r:id="rId973"/>
    <p:sldId id="1229" r:id="rId974"/>
    <p:sldId id="1230" r:id="rId975"/>
    <p:sldId id="1231" r:id="rId976"/>
    <p:sldId id="1232" r:id="rId977"/>
    <p:sldId id="1233" r:id="rId978"/>
    <p:sldId id="1234" r:id="rId979"/>
    <p:sldId id="1235" r:id="rId980"/>
    <p:sldId id="1236" r:id="rId981"/>
    <p:sldId id="1237" r:id="rId982"/>
    <p:sldId id="1238" r:id="rId983"/>
    <p:sldId id="1239" r:id="rId984"/>
    <p:sldId id="1240" r:id="rId985"/>
    <p:sldId id="1241" r:id="rId986"/>
    <p:sldId id="1242" r:id="rId987"/>
    <p:sldId id="1243" r:id="rId988"/>
    <p:sldId id="1244" r:id="rId989"/>
    <p:sldId id="1245" r:id="rId990"/>
    <p:sldId id="1246" r:id="rId991"/>
    <p:sldId id="1247" r:id="rId992"/>
    <p:sldId id="1248" r:id="rId993"/>
    <p:sldId id="1249" r:id="rId994"/>
    <p:sldId id="1250" r:id="rId995"/>
    <p:sldId id="1251" r:id="rId996"/>
    <p:sldId id="1252" r:id="rId997"/>
    <p:sldId id="1253" r:id="rId998"/>
    <p:sldId id="1254" r:id="rId999"/>
    <p:sldId id="1255" r:id="rId1000"/>
    <p:sldId id="1256" r:id="rId1001"/>
    <p:sldId id="1257" r:id="rId1002"/>
    <p:sldId id="1258" r:id="rId1003"/>
    <p:sldId id="1259" r:id="rId1004"/>
    <p:sldId id="1260" r:id="rId1005"/>
    <p:sldId id="1261" r:id="rId1006"/>
    <p:sldId id="1262" r:id="rId1007"/>
    <p:sldId id="1263" r:id="rId1008"/>
    <p:sldId id="1264" r:id="rId1009"/>
    <p:sldId id="1265" r:id="rId1010"/>
    <p:sldId id="1266" r:id="rId1011"/>
    <p:sldId id="1267" r:id="rId1012"/>
    <p:sldId id="1268" r:id="rId1013"/>
    <p:sldId id="1269" r:id="rId1014"/>
    <p:sldId id="1270" r:id="rId1015"/>
    <p:sldId id="1271" r:id="rId1016"/>
    <p:sldId id="1272" r:id="rId1017"/>
    <p:sldId id="1273" r:id="rId1018"/>
    <p:sldId id="1274" r:id="rId1019"/>
    <p:sldId id="1275" r:id="rId1020"/>
    <p:sldId id="1276" r:id="rId1021"/>
    <p:sldId id="1277" r:id="rId1022"/>
    <p:sldId id="1278" r:id="rId1023"/>
    <p:sldId id="1279" r:id="rId1024"/>
    <p:sldId id="1280" r:id="rId1025"/>
    <p:sldId id="1281" r:id="rId1026"/>
    <p:sldId id="1282" r:id="rId1027"/>
    <p:sldId id="1283" r:id="rId1028"/>
    <p:sldId id="1284" r:id="rId1029"/>
    <p:sldId id="1285" r:id="rId1030"/>
    <p:sldId id="1286" r:id="rId1031"/>
    <p:sldId id="1287" r:id="rId1032"/>
    <p:sldId id="1288" r:id="rId1033"/>
    <p:sldId id="1289" r:id="rId1034"/>
    <p:sldId id="1290" r:id="rId1035"/>
    <p:sldId id="1291" r:id="rId1036"/>
    <p:sldId id="1292" r:id="rId1037"/>
    <p:sldId id="1293" r:id="rId1038"/>
    <p:sldId id="1294" r:id="rId1039"/>
    <p:sldId id="1295" r:id="rId1040"/>
    <p:sldId id="1296" r:id="rId1041"/>
    <p:sldId id="1297" r:id="rId1042"/>
    <p:sldId id="1298" r:id="rId1043"/>
    <p:sldId id="1299" r:id="rId1044"/>
    <p:sldId id="1300" r:id="rId1045"/>
    <p:sldId id="1301" r:id="rId1046"/>
    <p:sldId id="1302" r:id="rId1047"/>
    <p:sldId id="1303" r:id="rId1048"/>
    <p:sldId id="1304" r:id="rId1049"/>
    <p:sldId id="1305" r:id="rId1050"/>
    <p:sldId id="1306" r:id="rId1051"/>
    <p:sldId id="1307" r:id="rId1052"/>
    <p:sldId id="1308" r:id="rId1053"/>
    <p:sldId id="1309" r:id="rId1054"/>
    <p:sldId id="1310" r:id="rId1055"/>
    <p:sldId id="1311" r:id="rId1056"/>
    <p:sldId id="1312" r:id="rId1057"/>
    <p:sldId id="1313" r:id="rId1058"/>
    <p:sldId id="1314" r:id="rId1059"/>
    <p:sldId id="1315" r:id="rId1060"/>
    <p:sldId id="1316" r:id="rId1061"/>
    <p:sldId id="1317" r:id="rId1062"/>
    <p:sldId id="1318" r:id="rId1063"/>
    <p:sldId id="1319" r:id="rId1064"/>
    <p:sldId id="1320" r:id="rId1065"/>
    <p:sldId id="1321" r:id="rId1066"/>
    <p:sldId id="1322" r:id="rId1067"/>
    <p:sldId id="1323" r:id="rId1068"/>
    <p:sldId id="1324" r:id="rId1069"/>
    <p:sldId id="1325" r:id="rId1070"/>
    <p:sldId id="1326" r:id="rId1071"/>
    <p:sldId id="1327" r:id="rId1072"/>
    <p:sldId id="1328" r:id="rId1073"/>
    <p:sldId id="1329" r:id="rId1074"/>
    <p:sldId id="1330" r:id="rId1075"/>
    <p:sldId id="1331" r:id="rId1076"/>
    <p:sldId id="1332" r:id="rId1077"/>
    <p:sldId id="1333" r:id="rId1078"/>
    <p:sldId id="1334" r:id="rId1079"/>
    <p:sldId id="1335" r:id="rId1080"/>
    <p:sldId id="1336" r:id="rId1081"/>
    <p:sldId id="1337" r:id="rId1082"/>
    <p:sldId id="1338" r:id="rId1083"/>
    <p:sldId id="1339" r:id="rId1084"/>
    <p:sldId id="1340" r:id="rId1085"/>
    <p:sldId id="1341" r:id="rId1086"/>
    <p:sldId id="1342" r:id="rId1087"/>
    <p:sldId id="1343" r:id="rId1088"/>
    <p:sldId id="1344" r:id="rId1089"/>
    <p:sldId id="1345" r:id="rId1090"/>
    <p:sldId id="1346" r:id="rId1091"/>
    <p:sldId id="1347" r:id="rId1092"/>
    <p:sldId id="1348" r:id="rId1093"/>
    <p:sldId id="1349" r:id="rId1094"/>
    <p:sldId id="1350" r:id="rId1095"/>
    <p:sldId id="1351" r:id="rId1096"/>
    <p:sldId id="1352" r:id="rId1097"/>
    <p:sldId id="1353" r:id="rId1098"/>
    <p:sldId id="1354" r:id="rId1099"/>
    <p:sldId id="1355" r:id="rId1100"/>
    <p:sldId id="1356" r:id="rId1101"/>
    <p:sldId id="1357" r:id="rId1102"/>
    <p:sldId id="1358" r:id="rId1103"/>
    <p:sldId id="1359" r:id="rId1104"/>
    <p:sldId id="1360" r:id="rId1105"/>
    <p:sldId id="1361" r:id="rId1106"/>
    <p:sldId id="1362" r:id="rId1107"/>
    <p:sldId id="1363" r:id="rId1108"/>
    <p:sldId id="1364" r:id="rId1109"/>
    <p:sldId id="1365" r:id="rId1110"/>
    <p:sldId id="1366" r:id="rId1111"/>
    <p:sldId id="1367" r:id="rId1112"/>
    <p:sldId id="1368" r:id="rId1113"/>
    <p:sldId id="1369" r:id="rId1114"/>
    <p:sldId id="1370" r:id="rId1115"/>
    <p:sldId id="1371" r:id="rId1116"/>
    <p:sldId id="1372" r:id="rId1117"/>
    <p:sldId id="1373" r:id="rId1118"/>
    <p:sldId id="1374" r:id="rId1119"/>
    <p:sldId id="1375" r:id="rId1120"/>
    <p:sldId id="1376" r:id="rId1121"/>
    <p:sldId id="1377" r:id="rId1122"/>
    <p:sldId id="1378" r:id="rId1123"/>
    <p:sldId id="1379" r:id="rId1124"/>
    <p:sldId id="1380" r:id="rId1125"/>
    <p:sldId id="1381" r:id="rId1126"/>
    <p:sldId id="1382" r:id="rId1127"/>
    <p:sldId id="1383" r:id="rId1128"/>
    <p:sldId id="1384" r:id="rId1129"/>
    <p:sldId id="1385" r:id="rId1130"/>
    <p:sldId id="1386" r:id="rId1131"/>
    <p:sldId id="1387" r:id="rId1132"/>
    <p:sldId id="1388" r:id="rId1133"/>
    <p:sldId id="1389" r:id="rId1134"/>
    <p:sldId id="1390" r:id="rId1135"/>
    <p:sldId id="1391" r:id="rId1136"/>
    <p:sldId id="1392" r:id="rId1137"/>
    <p:sldId id="1393" r:id="rId1138"/>
    <p:sldId id="1394" r:id="rId1139"/>
    <p:sldId id="1395" r:id="rId1140"/>
    <p:sldId id="1396" r:id="rId1141"/>
    <p:sldId id="1397" r:id="rId1142"/>
    <p:sldId id="1398" r:id="rId1143"/>
    <p:sldId id="1399" r:id="rId1144"/>
    <p:sldId id="1400" r:id="rId1145"/>
    <p:sldId id="1401" r:id="rId1146"/>
    <p:sldId id="1402" r:id="rId1147"/>
    <p:sldId id="1403" r:id="rId1148"/>
    <p:sldId id="1404" r:id="rId1149"/>
    <p:sldId id="1405" r:id="rId1150"/>
    <p:sldId id="1406" r:id="rId1151"/>
    <p:sldId id="1407" r:id="rId1152"/>
  </p:sldIdLst>
  <p:sldSz cx="20104100" cy="11309350"/>
  <p:notesSz cx="20104100" cy="11309350"/>
  <p:defaultTextStyle>
    <a:defPPr>
      <a:defRPr kern="0"/>
    </a:defPPr>
  </p:defaultTextStyle>
  <p:extLst>
    <p:ext uri="{EFAFB233-063F-42B5-8137-9DF3F51BA10A}">
      <p15:sldGuideLst xmlns:p15="http://schemas.microsoft.com/office/powerpoint/2012/main">
        <p15:guide id="1" orient="horz" pos="2842" userDrawn="1">
          <p15:clr>
            <a:srgbClr val="A4A3A4"/>
          </p15:clr>
        </p15:guide>
        <p15:guide id="2" pos="216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1129" autoAdjust="0"/>
    <p:restoredTop sz="93457" autoAdjust="0"/>
  </p:normalViewPr>
  <p:slideViewPr>
    <p:cSldViewPr>
      <p:cViewPr varScale="1">
        <p:scale>
          <a:sx n="33" d="100"/>
          <a:sy n="33" d="100"/>
        </p:scale>
        <p:origin x="1284" y="60"/>
      </p:cViewPr>
      <p:guideLst>
        <p:guide orient="horz" pos="2842"/>
        <p:guide pos="2160"/>
      </p:guideLst>
    </p:cSldViewPr>
  </p:slideViewPr>
  <p:outlineViewPr>
    <p:cViewPr>
      <p:scale>
        <a:sx n="33" d="100"/>
        <a:sy n="33" d="100"/>
      </p:scale>
      <p:origin x="0" y="-18504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-15451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21" Type="http://schemas.openxmlformats.org/officeDocument/2006/relationships/slide" Target="slides/slide20.xml"/><Relationship Id="rId170" Type="http://schemas.openxmlformats.org/officeDocument/2006/relationships/slide" Target="slides/slide169.xml"/><Relationship Id="rId268" Type="http://schemas.openxmlformats.org/officeDocument/2006/relationships/slide" Target="slides/slide267.xml"/><Relationship Id="rId475" Type="http://schemas.openxmlformats.org/officeDocument/2006/relationships/slide" Target="slides/slide474.xml"/><Relationship Id="rId682" Type="http://schemas.openxmlformats.org/officeDocument/2006/relationships/slide" Target="slides/slide681.xml"/><Relationship Id="rId128" Type="http://schemas.openxmlformats.org/officeDocument/2006/relationships/slide" Target="slides/slide127.xml"/><Relationship Id="rId335" Type="http://schemas.openxmlformats.org/officeDocument/2006/relationships/slide" Target="slides/slide334.xml"/><Relationship Id="rId542" Type="http://schemas.openxmlformats.org/officeDocument/2006/relationships/slide" Target="slides/slide541.xml"/><Relationship Id="rId987" Type="http://schemas.openxmlformats.org/officeDocument/2006/relationships/slide" Target="slides/slide986.xml"/><Relationship Id="rId402" Type="http://schemas.openxmlformats.org/officeDocument/2006/relationships/slide" Target="slides/slide401.xml"/><Relationship Id="rId847" Type="http://schemas.openxmlformats.org/officeDocument/2006/relationships/slide" Target="slides/slide846.xml"/><Relationship Id="rId1032" Type="http://schemas.openxmlformats.org/officeDocument/2006/relationships/slide" Target="slides/slide1031.xml"/><Relationship Id="rId707" Type="http://schemas.openxmlformats.org/officeDocument/2006/relationships/slide" Target="slides/slide706.xml"/><Relationship Id="rId914" Type="http://schemas.openxmlformats.org/officeDocument/2006/relationships/slide" Target="slides/slide913.xml"/><Relationship Id="rId43" Type="http://schemas.openxmlformats.org/officeDocument/2006/relationships/slide" Target="slides/slide42.xml"/><Relationship Id="rId192" Type="http://schemas.openxmlformats.org/officeDocument/2006/relationships/slide" Target="slides/slide191.xml"/><Relationship Id="rId497" Type="http://schemas.openxmlformats.org/officeDocument/2006/relationships/slide" Target="slides/slide496.xml"/><Relationship Id="rId357" Type="http://schemas.openxmlformats.org/officeDocument/2006/relationships/slide" Target="slides/slide356.xml"/><Relationship Id="rId217" Type="http://schemas.openxmlformats.org/officeDocument/2006/relationships/slide" Target="slides/slide216.xml"/><Relationship Id="rId564" Type="http://schemas.openxmlformats.org/officeDocument/2006/relationships/slide" Target="slides/slide563.xml"/><Relationship Id="rId771" Type="http://schemas.openxmlformats.org/officeDocument/2006/relationships/slide" Target="slides/slide770.xml"/><Relationship Id="rId869" Type="http://schemas.openxmlformats.org/officeDocument/2006/relationships/slide" Target="slides/slide868.xml"/><Relationship Id="rId424" Type="http://schemas.openxmlformats.org/officeDocument/2006/relationships/slide" Target="slides/slide423.xml"/><Relationship Id="rId631" Type="http://schemas.openxmlformats.org/officeDocument/2006/relationships/slide" Target="slides/slide630.xml"/><Relationship Id="rId729" Type="http://schemas.openxmlformats.org/officeDocument/2006/relationships/slide" Target="slides/slide728.xml"/><Relationship Id="rId1054" Type="http://schemas.openxmlformats.org/officeDocument/2006/relationships/slide" Target="slides/slide1053.xml"/><Relationship Id="rId936" Type="http://schemas.openxmlformats.org/officeDocument/2006/relationships/slide" Target="slides/slide935.xml"/><Relationship Id="rId1121" Type="http://schemas.openxmlformats.org/officeDocument/2006/relationships/slide" Target="slides/slide1120.xml"/><Relationship Id="rId65" Type="http://schemas.openxmlformats.org/officeDocument/2006/relationships/slide" Target="slides/slide64.xml"/><Relationship Id="rId281" Type="http://schemas.openxmlformats.org/officeDocument/2006/relationships/slide" Target="slides/slide280.xml"/><Relationship Id="rId141" Type="http://schemas.openxmlformats.org/officeDocument/2006/relationships/slide" Target="slides/slide140.xml"/><Relationship Id="rId379" Type="http://schemas.openxmlformats.org/officeDocument/2006/relationships/slide" Target="slides/slide378.xml"/><Relationship Id="rId586" Type="http://schemas.openxmlformats.org/officeDocument/2006/relationships/slide" Target="slides/slide585.xml"/><Relationship Id="rId793" Type="http://schemas.openxmlformats.org/officeDocument/2006/relationships/slide" Target="slides/slide792.xml"/><Relationship Id="rId7" Type="http://schemas.openxmlformats.org/officeDocument/2006/relationships/slide" Target="slides/slide6.xml"/><Relationship Id="rId239" Type="http://schemas.openxmlformats.org/officeDocument/2006/relationships/slide" Target="slides/slide238.xml"/><Relationship Id="rId446" Type="http://schemas.openxmlformats.org/officeDocument/2006/relationships/slide" Target="slides/slide445.xml"/><Relationship Id="rId653" Type="http://schemas.openxmlformats.org/officeDocument/2006/relationships/slide" Target="slides/slide652.xml"/><Relationship Id="rId1076" Type="http://schemas.openxmlformats.org/officeDocument/2006/relationships/slide" Target="slides/slide1075.xml"/><Relationship Id="rId306" Type="http://schemas.openxmlformats.org/officeDocument/2006/relationships/slide" Target="slides/slide305.xml"/><Relationship Id="rId860" Type="http://schemas.openxmlformats.org/officeDocument/2006/relationships/slide" Target="slides/slide859.xml"/><Relationship Id="rId958" Type="http://schemas.openxmlformats.org/officeDocument/2006/relationships/slide" Target="slides/slide957.xml"/><Relationship Id="rId1143" Type="http://schemas.openxmlformats.org/officeDocument/2006/relationships/slide" Target="slides/slide1142.xml"/><Relationship Id="rId87" Type="http://schemas.openxmlformats.org/officeDocument/2006/relationships/slide" Target="slides/slide86.xml"/><Relationship Id="rId513" Type="http://schemas.openxmlformats.org/officeDocument/2006/relationships/slide" Target="slides/slide512.xml"/><Relationship Id="rId720" Type="http://schemas.openxmlformats.org/officeDocument/2006/relationships/slide" Target="slides/slide719.xml"/><Relationship Id="rId818" Type="http://schemas.openxmlformats.org/officeDocument/2006/relationships/slide" Target="slides/slide817.xml"/><Relationship Id="rId1003" Type="http://schemas.openxmlformats.org/officeDocument/2006/relationships/slide" Target="slides/slide1002.xml"/><Relationship Id="rId14" Type="http://schemas.openxmlformats.org/officeDocument/2006/relationships/slide" Target="slides/slide13.xml"/><Relationship Id="rId163" Type="http://schemas.openxmlformats.org/officeDocument/2006/relationships/slide" Target="slides/slide162.xml"/><Relationship Id="rId370" Type="http://schemas.openxmlformats.org/officeDocument/2006/relationships/slide" Target="slides/slide369.xml"/><Relationship Id="rId230" Type="http://schemas.openxmlformats.org/officeDocument/2006/relationships/slide" Target="slides/slide229.xml"/><Relationship Id="rId468" Type="http://schemas.openxmlformats.org/officeDocument/2006/relationships/slide" Target="slides/slide467.xml"/><Relationship Id="rId675" Type="http://schemas.openxmlformats.org/officeDocument/2006/relationships/slide" Target="slides/slide674.xml"/><Relationship Id="rId882" Type="http://schemas.openxmlformats.org/officeDocument/2006/relationships/slide" Target="slides/slide881.xml"/><Relationship Id="rId1098" Type="http://schemas.openxmlformats.org/officeDocument/2006/relationships/slide" Target="slides/slide1097.xml"/><Relationship Id="rId328" Type="http://schemas.openxmlformats.org/officeDocument/2006/relationships/slide" Target="slides/slide327.xml"/><Relationship Id="rId535" Type="http://schemas.openxmlformats.org/officeDocument/2006/relationships/slide" Target="slides/slide534.xml"/><Relationship Id="rId742" Type="http://schemas.openxmlformats.org/officeDocument/2006/relationships/slide" Target="slides/slide741.xml"/><Relationship Id="rId602" Type="http://schemas.openxmlformats.org/officeDocument/2006/relationships/slide" Target="slides/slide601.xml"/><Relationship Id="rId1025" Type="http://schemas.openxmlformats.org/officeDocument/2006/relationships/slide" Target="slides/slide1024.xml"/><Relationship Id="rId907" Type="http://schemas.openxmlformats.org/officeDocument/2006/relationships/slide" Target="slides/slide906.xml"/><Relationship Id="rId36" Type="http://schemas.openxmlformats.org/officeDocument/2006/relationships/slide" Target="slides/slide35.xml"/><Relationship Id="rId185" Type="http://schemas.openxmlformats.org/officeDocument/2006/relationships/slide" Target="slides/slide184.xml"/><Relationship Id="rId392" Type="http://schemas.openxmlformats.org/officeDocument/2006/relationships/slide" Target="slides/slide391.xml"/><Relationship Id="rId697" Type="http://schemas.openxmlformats.org/officeDocument/2006/relationships/slide" Target="slides/slide696.xml"/><Relationship Id="rId252" Type="http://schemas.openxmlformats.org/officeDocument/2006/relationships/slide" Target="slides/slide251.xml"/><Relationship Id="rId47" Type="http://schemas.openxmlformats.org/officeDocument/2006/relationships/slide" Target="slides/slide46.xml"/><Relationship Id="rId112" Type="http://schemas.openxmlformats.org/officeDocument/2006/relationships/slide" Target="slides/slide111.xml"/><Relationship Id="rId557" Type="http://schemas.openxmlformats.org/officeDocument/2006/relationships/slide" Target="slides/slide556.xml"/><Relationship Id="rId764" Type="http://schemas.openxmlformats.org/officeDocument/2006/relationships/slide" Target="slides/slide763.xml"/><Relationship Id="rId971" Type="http://schemas.openxmlformats.org/officeDocument/2006/relationships/slide" Target="slides/slide970.xml"/><Relationship Id="rId196" Type="http://schemas.openxmlformats.org/officeDocument/2006/relationships/slide" Target="slides/slide195.xml"/><Relationship Id="rId417" Type="http://schemas.openxmlformats.org/officeDocument/2006/relationships/slide" Target="slides/slide416.xml"/><Relationship Id="rId624" Type="http://schemas.openxmlformats.org/officeDocument/2006/relationships/slide" Target="slides/slide623.xml"/><Relationship Id="rId831" Type="http://schemas.openxmlformats.org/officeDocument/2006/relationships/slide" Target="slides/slide830.xml"/><Relationship Id="rId1047" Type="http://schemas.openxmlformats.org/officeDocument/2006/relationships/slide" Target="slides/slide1046.xml"/><Relationship Id="rId263" Type="http://schemas.openxmlformats.org/officeDocument/2006/relationships/slide" Target="slides/slide262.xml"/><Relationship Id="rId470" Type="http://schemas.openxmlformats.org/officeDocument/2006/relationships/slide" Target="slides/slide469.xml"/><Relationship Id="rId929" Type="http://schemas.openxmlformats.org/officeDocument/2006/relationships/slide" Target="slides/slide928.xml"/><Relationship Id="rId1114" Type="http://schemas.openxmlformats.org/officeDocument/2006/relationships/slide" Target="slides/slide1113.xml"/><Relationship Id="rId58" Type="http://schemas.openxmlformats.org/officeDocument/2006/relationships/slide" Target="slides/slide57.xml"/><Relationship Id="rId123" Type="http://schemas.openxmlformats.org/officeDocument/2006/relationships/slide" Target="slides/slide122.xml"/><Relationship Id="rId330" Type="http://schemas.openxmlformats.org/officeDocument/2006/relationships/slide" Target="slides/slide329.xml"/><Relationship Id="rId568" Type="http://schemas.openxmlformats.org/officeDocument/2006/relationships/slide" Target="slides/slide567.xml"/><Relationship Id="rId775" Type="http://schemas.openxmlformats.org/officeDocument/2006/relationships/slide" Target="slides/slide774.xml"/><Relationship Id="rId982" Type="http://schemas.openxmlformats.org/officeDocument/2006/relationships/slide" Target="slides/slide981.xml"/><Relationship Id="rId428" Type="http://schemas.openxmlformats.org/officeDocument/2006/relationships/slide" Target="slides/slide427.xml"/><Relationship Id="rId635" Type="http://schemas.openxmlformats.org/officeDocument/2006/relationships/slide" Target="slides/slide634.xml"/><Relationship Id="rId842" Type="http://schemas.openxmlformats.org/officeDocument/2006/relationships/slide" Target="slides/slide841.xml"/><Relationship Id="rId1058" Type="http://schemas.openxmlformats.org/officeDocument/2006/relationships/slide" Target="slides/slide1057.xml"/><Relationship Id="rId274" Type="http://schemas.openxmlformats.org/officeDocument/2006/relationships/slide" Target="slides/slide273.xml"/><Relationship Id="rId481" Type="http://schemas.openxmlformats.org/officeDocument/2006/relationships/slide" Target="slides/slide480.xml"/><Relationship Id="rId702" Type="http://schemas.openxmlformats.org/officeDocument/2006/relationships/slide" Target="slides/slide701.xml"/><Relationship Id="rId1125" Type="http://schemas.openxmlformats.org/officeDocument/2006/relationships/slide" Target="slides/slide1124.xml"/><Relationship Id="rId69" Type="http://schemas.openxmlformats.org/officeDocument/2006/relationships/slide" Target="slides/slide68.xml"/><Relationship Id="rId134" Type="http://schemas.openxmlformats.org/officeDocument/2006/relationships/slide" Target="slides/slide133.xml"/><Relationship Id="rId579" Type="http://schemas.openxmlformats.org/officeDocument/2006/relationships/slide" Target="slides/slide578.xml"/><Relationship Id="rId786" Type="http://schemas.openxmlformats.org/officeDocument/2006/relationships/slide" Target="slides/slide785.xml"/><Relationship Id="rId993" Type="http://schemas.openxmlformats.org/officeDocument/2006/relationships/slide" Target="slides/slide992.xml"/><Relationship Id="rId341" Type="http://schemas.openxmlformats.org/officeDocument/2006/relationships/slide" Target="slides/slide340.xml"/><Relationship Id="rId439" Type="http://schemas.openxmlformats.org/officeDocument/2006/relationships/slide" Target="slides/slide438.xml"/><Relationship Id="rId646" Type="http://schemas.openxmlformats.org/officeDocument/2006/relationships/slide" Target="slides/slide645.xml"/><Relationship Id="rId1069" Type="http://schemas.openxmlformats.org/officeDocument/2006/relationships/slide" Target="slides/slide1068.xml"/><Relationship Id="rId201" Type="http://schemas.openxmlformats.org/officeDocument/2006/relationships/slide" Target="slides/slide200.xml"/><Relationship Id="rId285" Type="http://schemas.openxmlformats.org/officeDocument/2006/relationships/slide" Target="slides/slide284.xml"/><Relationship Id="rId506" Type="http://schemas.openxmlformats.org/officeDocument/2006/relationships/slide" Target="slides/slide505.xml"/><Relationship Id="rId853" Type="http://schemas.openxmlformats.org/officeDocument/2006/relationships/slide" Target="slides/slide852.xml"/><Relationship Id="rId1136" Type="http://schemas.openxmlformats.org/officeDocument/2006/relationships/slide" Target="slides/slide1135.xml"/><Relationship Id="rId492" Type="http://schemas.openxmlformats.org/officeDocument/2006/relationships/slide" Target="slides/slide491.xml"/><Relationship Id="rId713" Type="http://schemas.openxmlformats.org/officeDocument/2006/relationships/slide" Target="slides/slide712.xml"/><Relationship Id="rId797" Type="http://schemas.openxmlformats.org/officeDocument/2006/relationships/slide" Target="slides/slide796.xml"/><Relationship Id="rId920" Type="http://schemas.openxmlformats.org/officeDocument/2006/relationships/slide" Target="slides/slide919.xml"/><Relationship Id="rId145" Type="http://schemas.openxmlformats.org/officeDocument/2006/relationships/slide" Target="slides/slide144.xml"/><Relationship Id="rId352" Type="http://schemas.openxmlformats.org/officeDocument/2006/relationships/slide" Target="slides/slide351.xml"/><Relationship Id="rId212" Type="http://schemas.openxmlformats.org/officeDocument/2006/relationships/slide" Target="slides/slide211.xml"/><Relationship Id="rId657" Type="http://schemas.openxmlformats.org/officeDocument/2006/relationships/slide" Target="slides/slide656.xml"/><Relationship Id="rId864" Type="http://schemas.openxmlformats.org/officeDocument/2006/relationships/slide" Target="slides/slide863.xml"/><Relationship Id="rId296" Type="http://schemas.openxmlformats.org/officeDocument/2006/relationships/slide" Target="slides/slide295.xml"/><Relationship Id="rId517" Type="http://schemas.openxmlformats.org/officeDocument/2006/relationships/slide" Target="slides/slide516.xml"/><Relationship Id="rId724" Type="http://schemas.openxmlformats.org/officeDocument/2006/relationships/slide" Target="slides/slide723.xml"/><Relationship Id="rId931" Type="http://schemas.openxmlformats.org/officeDocument/2006/relationships/slide" Target="slides/slide930.xml"/><Relationship Id="rId1147" Type="http://schemas.openxmlformats.org/officeDocument/2006/relationships/slide" Target="slides/slide1146.xml"/><Relationship Id="rId60" Type="http://schemas.openxmlformats.org/officeDocument/2006/relationships/slide" Target="slides/slide59.xml"/><Relationship Id="rId156" Type="http://schemas.openxmlformats.org/officeDocument/2006/relationships/slide" Target="slides/slide155.xml"/><Relationship Id="rId363" Type="http://schemas.openxmlformats.org/officeDocument/2006/relationships/slide" Target="slides/slide362.xml"/><Relationship Id="rId570" Type="http://schemas.openxmlformats.org/officeDocument/2006/relationships/slide" Target="slides/slide569.xml"/><Relationship Id="rId1007" Type="http://schemas.openxmlformats.org/officeDocument/2006/relationships/slide" Target="slides/slide1006.xml"/><Relationship Id="rId223" Type="http://schemas.openxmlformats.org/officeDocument/2006/relationships/slide" Target="slides/slide222.xml"/><Relationship Id="rId430" Type="http://schemas.openxmlformats.org/officeDocument/2006/relationships/slide" Target="slides/slide429.xml"/><Relationship Id="rId668" Type="http://schemas.openxmlformats.org/officeDocument/2006/relationships/slide" Target="slides/slide667.xml"/><Relationship Id="rId875" Type="http://schemas.openxmlformats.org/officeDocument/2006/relationships/slide" Target="slides/slide874.xml"/><Relationship Id="rId1060" Type="http://schemas.openxmlformats.org/officeDocument/2006/relationships/slide" Target="slides/slide1059.xml"/><Relationship Id="rId18" Type="http://schemas.openxmlformats.org/officeDocument/2006/relationships/slide" Target="slides/slide17.xml"/><Relationship Id="rId528" Type="http://schemas.openxmlformats.org/officeDocument/2006/relationships/slide" Target="slides/slide527.xml"/><Relationship Id="rId735" Type="http://schemas.openxmlformats.org/officeDocument/2006/relationships/slide" Target="slides/slide734.xml"/><Relationship Id="rId942" Type="http://schemas.openxmlformats.org/officeDocument/2006/relationships/slide" Target="slides/slide941.xml"/><Relationship Id="rId167" Type="http://schemas.openxmlformats.org/officeDocument/2006/relationships/slide" Target="slides/slide166.xml"/><Relationship Id="rId374" Type="http://schemas.openxmlformats.org/officeDocument/2006/relationships/slide" Target="slides/slide373.xml"/><Relationship Id="rId581" Type="http://schemas.openxmlformats.org/officeDocument/2006/relationships/slide" Target="slides/slide580.xml"/><Relationship Id="rId1018" Type="http://schemas.openxmlformats.org/officeDocument/2006/relationships/slide" Target="slides/slide1017.xml"/><Relationship Id="rId71" Type="http://schemas.openxmlformats.org/officeDocument/2006/relationships/slide" Target="slides/slide70.xml"/><Relationship Id="rId234" Type="http://schemas.openxmlformats.org/officeDocument/2006/relationships/slide" Target="slides/slide233.xml"/><Relationship Id="rId679" Type="http://schemas.openxmlformats.org/officeDocument/2006/relationships/slide" Target="slides/slide678.xml"/><Relationship Id="rId802" Type="http://schemas.openxmlformats.org/officeDocument/2006/relationships/slide" Target="slides/slide801.xml"/><Relationship Id="rId886" Type="http://schemas.openxmlformats.org/officeDocument/2006/relationships/slide" Target="slides/slide885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41" Type="http://schemas.openxmlformats.org/officeDocument/2006/relationships/slide" Target="slides/slide440.xml"/><Relationship Id="rId539" Type="http://schemas.openxmlformats.org/officeDocument/2006/relationships/slide" Target="slides/slide538.xml"/><Relationship Id="rId746" Type="http://schemas.openxmlformats.org/officeDocument/2006/relationships/slide" Target="slides/slide745.xml"/><Relationship Id="rId1071" Type="http://schemas.openxmlformats.org/officeDocument/2006/relationships/slide" Target="slides/slide1070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953" Type="http://schemas.openxmlformats.org/officeDocument/2006/relationships/slide" Target="slides/slide952.xml"/><Relationship Id="rId1029" Type="http://schemas.openxmlformats.org/officeDocument/2006/relationships/slide" Target="slides/slide1028.xml"/><Relationship Id="rId82" Type="http://schemas.openxmlformats.org/officeDocument/2006/relationships/slide" Target="slides/slide81.xml"/><Relationship Id="rId385" Type="http://schemas.openxmlformats.org/officeDocument/2006/relationships/slide" Target="slides/slide384.xml"/><Relationship Id="rId592" Type="http://schemas.openxmlformats.org/officeDocument/2006/relationships/slide" Target="slides/slide591.xml"/><Relationship Id="rId606" Type="http://schemas.openxmlformats.org/officeDocument/2006/relationships/slide" Target="slides/slide605.xml"/><Relationship Id="rId813" Type="http://schemas.openxmlformats.org/officeDocument/2006/relationships/slide" Target="slides/slide812.xml"/><Relationship Id="rId245" Type="http://schemas.openxmlformats.org/officeDocument/2006/relationships/slide" Target="slides/slide244.xml"/><Relationship Id="rId452" Type="http://schemas.openxmlformats.org/officeDocument/2006/relationships/slide" Target="slides/slide451.xml"/><Relationship Id="rId897" Type="http://schemas.openxmlformats.org/officeDocument/2006/relationships/slide" Target="slides/slide896.xml"/><Relationship Id="rId1082" Type="http://schemas.openxmlformats.org/officeDocument/2006/relationships/slide" Target="slides/slide1081.xml"/><Relationship Id="rId105" Type="http://schemas.openxmlformats.org/officeDocument/2006/relationships/slide" Target="slides/slide104.xml"/><Relationship Id="rId312" Type="http://schemas.openxmlformats.org/officeDocument/2006/relationships/slide" Target="slides/slide311.xml"/><Relationship Id="rId757" Type="http://schemas.openxmlformats.org/officeDocument/2006/relationships/slide" Target="slides/slide756.xml"/><Relationship Id="rId964" Type="http://schemas.openxmlformats.org/officeDocument/2006/relationships/slide" Target="slides/slide963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96" Type="http://schemas.openxmlformats.org/officeDocument/2006/relationships/slide" Target="slides/slide395.xml"/><Relationship Id="rId617" Type="http://schemas.openxmlformats.org/officeDocument/2006/relationships/slide" Target="slides/slide616.xml"/><Relationship Id="rId824" Type="http://schemas.openxmlformats.org/officeDocument/2006/relationships/slide" Target="slides/slide823.xml"/><Relationship Id="rId256" Type="http://schemas.openxmlformats.org/officeDocument/2006/relationships/slide" Target="slides/slide255.xml"/><Relationship Id="rId463" Type="http://schemas.openxmlformats.org/officeDocument/2006/relationships/slide" Target="slides/slide462.xml"/><Relationship Id="rId670" Type="http://schemas.openxmlformats.org/officeDocument/2006/relationships/slide" Target="slides/slide669.xml"/><Relationship Id="rId1093" Type="http://schemas.openxmlformats.org/officeDocument/2006/relationships/slide" Target="slides/slide1092.xml"/><Relationship Id="rId1107" Type="http://schemas.openxmlformats.org/officeDocument/2006/relationships/slide" Target="slides/slide1106.xml"/><Relationship Id="rId116" Type="http://schemas.openxmlformats.org/officeDocument/2006/relationships/slide" Target="slides/slide115.xml"/><Relationship Id="rId323" Type="http://schemas.openxmlformats.org/officeDocument/2006/relationships/slide" Target="slides/slide322.xml"/><Relationship Id="rId530" Type="http://schemas.openxmlformats.org/officeDocument/2006/relationships/slide" Target="slides/slide529.xml"/><Relationship Id="rId768" Type="http://schemas.openxmlformats.org/officeDocument/2006/relationships/slide" Target="slides/slide767.xml"/><Relationship Id="rId975" Type="http://schemas.openxmlformats.org/officeDocument/2006/relationships/slide" Target="slides/slide974.xml"/><Relationship Id="rId20" Type="http://schemas.openxmlformats.org/officeDocument/2006/relationships/slide" Target="slides/slide19.xml"/><Relationship Id="rId628" Type="http://schemas.openxmlformats.org/officeDocument/2006/relationships/slide" Target="slides/slide627.xml"/><Relationship Id="rId835" Type="http://schemas.openxmlformats.org/officeDocument/2006/relationships/slide" Target="slides/slide834.xml"/><Relationship Id="rId267" Type="http://schemas.openxmlformats.org/officeDocument/2006/relationships/slide" Target="slides/slide266.xml"/><Relationship Id="rId474" Type="http://schemas.openxmlformats.org/officeDocument/2006/relationships/slide" Target="slides/slide473.xml"/><Relationship Id="rId1020" Type="http://schemas.openxmlformats.org/officeDocument/2006/relationships/slide" Target="slides/slide1019.xml"/><Relationship Id="rId1118" Type="http://schemas.openxmlformats.org/officeDocument/2006/relationships/slide" Target="slides/slide1117.xml"/><Relationship Id="rId127" Type="http://schemas.openxmlformats.org/officeDocument/2006/relationships/slide" Target="slides/slide126.xml"/><Relationship Id="rId681" Type="http://schemas.openxmlformats.org/officeDocument/2006/relationships/slide" Target="slides/slide680.xml"/><Relationship Id="rId779" Type="http://schemas.openxmlformats.org/officeDocument/2006/relationships/slide" Target="slides/slide778.xml"/><Relationship Id="rId902" Type="http://schemas.openxmlformats.org/officeDocument/2006/relationships/slide" Target="slides/slide901.xml"/><Relationship Id="rId986" Type="http://schemas.openxmlformats.org/officeDocument/2006/relationships/slide" Target="slides/slide985.xml"/><Relationship Id="rId31" Type="http://schemas.openxmlformats.org/officeDocument/2006/relationships/slide" Target="slides/slide30.xml"/><Relationship Id="rId334" Type="http://schemas.openxmlformats.org/officeDocument/2006/relationships/slide" Target="slides/slide333.xml"/><Relationship Id="rId541" Type="http://schemas.openxmlformats.org/officeDocument/2006/relationships/slide" Target="slides/slide540.xml"/><Relationship Id="rId639" Type="http://schemas.openxmlformats.org/officeDocument/2006/relationships/slide" Target="slides/slide638.xml"/><Relationship Id="rId180" Type="http://schemas.openxmlformats.org/officeDocument/2006/relationships/slide" Target="slides/slide179.xml"/><Relationship Id="rId278" Type="http://schemas.openxmlformats.org/officeDocument/2006/relationships/slide" Target="slides/slide277.xml"/><Relationship Id="rId401" Type="http://schemas.openxmlformats.org/officeDocument/2006/relationships/slide" Target="slides/slide400.xml"/><Relationship Id="rId846" Type="http://schemas.openxmlformats.org/officeDocument/2006/relationships/slide" Target="slides/slide845.xml"/><Relationship Id="rId1031" Type="http://schemas.openxmlformats.org/officeDocument/2006/relationships/slide" Target="slides/slide1030.xml"/><Relationship Id="rId1129" Type="http://schemas.openxmlformats.org/officeDocument/2006/relationships/slide" Target="slides/slide1128.xml"/><Relationship Id="rId485" Type="http://schemas.openxmlformats.org/officeDocument/2006/relationships/slide" Target="slides/slide484.xml"/><Relationship Id="rId692" Type="http://schemas.openxmlformats.org/officeDocument/2006/relationships/slide" Target="slides/slide691.xml"/><Relationship Id="rId706" Type="http://schemas.openxmlformats.org/officeDocument/2006/relationships/slide" Target="slides/slide705.xml"/><Relationship Id="rId913" Type="http://schemas.openxmlformats.org/officeDocument/2006/relationships/slide" Target="slides/slide912.xml"/><Relationship Id="rId42" Type="http://schemas.openxmlformats.org/officeDocument/2006/relationships/slide" Target="slides/slide41.xml"/><Relationship Id="rId138" Type="http://schemas.openxmlformats.org/officeDocument/2006/relationships/slide" Target="slides/slide137.xml"/><Relationship Id="rId345" Type="http://schemas.openxmlformats.org/officeDocument/2006/relationships/slide" Target="slides/slide344.xml"/><Relationship Id="rId552" Type="http://schemas.openxmlformats.org/officeDocument/2006/relationships/slide" Target="slides/slide551.xml"/><Relationship Id="rId997" Type="http://schemas.openxmlformats.org/officeDocument/2006/relationships/slide" Target="slides/slide996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412" Type="http://schemas.openxmlformats.org/officeDocument/2006/relationships/slide" Target="slides/slide411.xml"/><Relationship Id="rId857" Type="http://schemas.openxmlformats.org/officeDocument/2006/relationships/slide" Target="slides/slide856.xml"/><Relationship Id="rId1042" Type="http://schemas.openxmlformats.org/officeDocument/2006/relationships/slide" Target="slides/slide1041.xml"/><Relationship Id="rId289" Type="http://schemas.openxmlformats.org/officeDocument/2006/relationships/slide" Target="slides/slide288.xml"/><Relationship Id="rId496" Type="http://schemas.openxmlformats.org/officeDocument/2006/relationships/slide" Target="slides/slide495.xml"/><Relationship Id="rId717" Type="http://schemas.openxmlformats.org/officeDocument/2006/relationships/slide" Target="slides/slide716.xml"/><Relationship Id="rId924" Type="http://schemas.openxmlformats.org/officeDocument/2006/relationships/slide" Target="slides/slide923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56" Type="http://schemas.openxmlformats.org/officeDocument/2006/relationships/slide" Target="slides/slide355.xml"/><Relationship Id="rId563" Type="http://schemas.openxmlformats.org/officeDocument/2006/relationships/slide" Target="slides/slide562.xml"/><Relationship Id="rId770" Type="http://schemas.openxmlformats.org/officeDocument/2006/relationships/slide" Target="slides/slide769.xml"/><Relationship Id="rId216" Type="http://schemas.openxmlformats.org/officeDocument/2006/relationships/slide" Target="slides/slide215.xml"/><Relationship Id="rId423" Type="http://schemas.openxmlformats.org/officeDocument/2006/relationships/slide" Target="slides/slide422.xml"/><Relationship Id="rId868" Type="http://schemas.openxmlformats.org/officeDocument/2006/relationships/slide" Target="slides/slide867.xml"/><Relationship Id="rId1053" Type="http://schemas.openxmlformats.org/officeDocument/2006/relationships/slide" Target="slides/slide1052.xml"/><Relationship Id="rId630" Type="http://schemas.openxmlformats.org/officeDocument/2006/relationships/slide" Target="slides/slide629.xml"/><Relationship Id="rId728" Type="http://schemas.openxmlformats.org/officeDocument/2006/relationships/slide" Target="slides/slide727.xml"/><Relationship Id="rId935" Type="http://schemas.openxmlformats.org/officeDocument/2006/relationships/slide" Target="slides/slide934.xml"/><Relationship Id="rId64" Type="http://schemas.openxmlformats.org/officeDocument/2006/relationships/slide" Target="slides/slide63.xml"/><Relationship Id="rId367" Type="http://schemas.openxmlformats.org/officeDocument/2006/relationships/slide" Target="slides/slide366.xml"/><Relationship Id="rId574" Type="http://schemas.openxmlformats.org/officeDocument/2006/relationships/slide" Target="slides/slide573.xml"/><Relationship Id="rId1120" Type="http://schemas.openxmlformats.org/officeDocument/2006/relationships/slide" Target="slides/slide1119.xml"/><Relationship Id="rId227" Type="http://schemas.openxmlformats.org/officeDocument/2006/relationships/slide" Target="slides/slide226.xml"/><Relationship Id="rId781" Type="http://schemas.openxmlformats.org/officeDocument/2006/relationships/slide" Target="slides/slide780.xml"/><Relationship Id="rId879" Type="http://schemas.openxmlformats.org/officeDocument/2006/relationships/slide" Target="slides/slide878.xml"/><Relationship Id="rId434" Type="http://schemas.openxmlformats.org/officeDocument/2006/relationships/slide" Target="slides/slide433.xml"/><Relationship Id="rId641" Type="http://schemas.openxmlformats.org/officeDocument/2006/relationships/slide" Target="slides/slide640.xml"/><Relationship Id="rId739" Type="http://schemas.openxmlformats.org/officeDocument/2006/relationships/slide" Target="slides/slide738.xml"/><Relationship Id="rId1064" Type="http://schemas.openxmlformats.org/officeDocument/2006/relationships/slide" Target="slides/slide1063.xml"/><Relationship Id="rId280" Type="http://schemas.openxmlformats.org/officeDocument/2006/relationships/slide" Target="slides/slide279.xml"/><Relationship Id="rId501" Type="http://schemas.openxmlformats.org/officeDocument/2006/relationships/slide" Target="slides/slide500.xml"/><Relationship Id="rId946" Type="http://schemas.openxmlformats.org/officeDocument/2006/relationships/slide" Target="slides/slide945.xml"/><Relationship Id="rId1131" Type="http://schemas.openxmlformats.org/officeDocument/2006/relationships/slide" Target="slides/slide1130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378" Type="http://schemas.openxmlformats.org/officeDocument/2006/relationships/slide" Target="slides/slide377.xml"/><Relationship Id="rId585" Type="http://schemas.openxmlformats.org/officeDocument/2006/relationships/slide" Target="slides/slide584.xml"/><Relationship Id="rId792" Type="http://schemas.openxmlformats.org/officeDocument/2006/relationships/slide" Target="slides/slide791.xml"/><Relationship Id="rId806" Type="http://schemas.openxmlformats.org/officeDocument/2006/relationships/slide" Target="slides/slide805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445" Type="http://schemas.openxmlformats.org/officeDocument/2006/relationships/slide" Target="slides/slide444.xml"/><Relationship Id="rId652" Type="http://schemas.openxmlformats.org/officeDocument/2006/relationships/slide" Target="slides/slide651.xml"/><Relationship Id="rId1075" Type="http://schemas.openxmlformats.org/officeDocument/2006/relationships/slide" Target="slides/slide1074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512" Type="http://schemas.openxmlformats.org/officeDocument/2006/relationships/slide" Target="slides/slide511.xml"/><Relationship Id="rId957" Type="http://schemas.openxmlformats.org/officeDocument/2006/relationships/slide" Target="slides/slide956.xml"/><Relationship Id="rId1142" Type="http://schemas.openxmlformats.org/officeDocument/2006/relationships/slide" Target="slides/slide1141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389" Type="http://schemas.openxmlformats.org/officeDocument/2006/relationships/slide" Target="slides/slide388.xml"/><Relationship Id="rId596" Type="http://schemas.openxmlformats.org/officeDocument/2006/relationships/slide" Target="slides/slide595.xml"/><Relationship Id="rId817" Type="http://schemas.openxmlformats.org/officeDocument/2006/relationships/slide" Target="slides/slide816.xml"/><Relationship Id="rId1002" Type="http://schemas.openxmlformats.org/officeDocument/2006/relationships/slide" Target="slides/slide1001.xml"/><Relationship Id="rId249" Type="http://schemas.openxmlformats.org/officeDocument/2006/relationships/slide" Target="slides/slide248.xml"/><Relationship Id="rId456" Type="http://schemas.openxmlformats.org/officeDocument/2006/relationships/slide" Target="slides/slide455.xml"/><Relationship Id="rId663" Type="http://schemas.openxmlformats.org/officeDocument/2006/relationships/slide" Target="slides/slide662.xml"/><Relationship Id="rId870" Type="http://schemas.openxmlformats.org/officeDocument/2006/relationships/slide" Target="slides/slide869.xml"/><Relationship Id="rId1086" Type="http://schemas.openxmlformats.org/officeDocument/2006/relationships/slide" Target="slides/slide1085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16" Type="http://schemas.openxmlformats.org/officeDocument/2006/relationships/slide" Target="slides/slide315.xml"/><Relationship Id="rId523" Type="http://schemas.openxmlformats.org/officeDocument/2006/relationships/slide" Target="slides/slide522.xml"/><Relationship Id="rId968" Type="http://schemas.openxmlformats.org/officeDocument/2006/relationships/slide" Target="slides/slide967.xml"/><Relationship Id="rId1153" Type="http://schemas.openxmlformats.org/officeDocument/2006/relationships/presProps" Target="presProps.xml"/><Relationship Id="rId97" Type="http://schemas.openxmlformats.org/officeDocument/2006/relationships/slide" Target="slides/slide96.xml"/><Relationship Id="rId730" Type="http://schemas.openxmlformats.org/officeDocument/2006/relationships/slide" Target="slides/slide729.xml"/><Relationship Id="rId828" Type="http://schemas.openxmlformats.org/officeDocument/2006/relationships/slide" Target="slides/slide827.xml"/><Relationship Id="rId1013" Type="http://schemas.openxmlformats.org/officeDocument/2006/relationships/slide" Target="slides/slide1012.xml"/><Relationship Id="rId162" Type="http://schemas.openxmlformats.org/officeDocument/2006/relationships/slide" Target="slides/slide161.xml"/><Relationship Id="rId467" Type="http://schemas.openxmlformats.org/officeDocument/2006/relationships/slide" Target="slides/slide466.xml"/><Relationship Id="rId1097" Type="http://schemas.openxmlformats.org/officeDocument/2006/relationships/slide" Target="slides/slide1096.xml"/><Relationship Id="rId674" Type="http://schemas.openxmlformats.org/officeDocument/2006/relationships/slide" Target="slides/slide673.xml"/><Relationship Id="rId881" Type="http://schemas.openxmlformats.org/officeDocument/2006/relationships/slide" Target="slides/slide880.xml"/><Relationship Id="rId979" Type="http://schemas.openxmlformats.org/officeDocument/2006/relationships/slide" Target="slides/slide978.xml"/><Relationship Id="rId24" Type="http://schemas.openxmlformats.org/officeDocument/2006/relationships/slide" Target="slides/slide23.xml"/><Relationship Id="rId327" Type="http://schemas.openxmlformats.org/officeDocument/2006/relationships/slide" Target="slides/slide326.xml"/><Relationship Id="rId534" Type="http://schemas.openxmlformats.org/officeDocument/2006/relationships/slide" Target="slides/slide533.xml"/><Relationship Id="rId741" Type="http://schemas.openxmlformats.org/officeDocument/2006/relationships/slide" Target="slides/slide740.xml"/><Relationship Id="rId839" Type="http://schemas.openxmlformats.org/officeDocument/2006/relationships/slide" Target="slides/slide838.xml"/><Relationship Id="rId173" Type="http://schemas.openxmlformats.org/officeDocument/2006/relationships/slide" Target="slides/slide172.xml"/><Relationship Id="rId380" Type="http://schemas.openxmlformats.org/officeDocument/2006/relationships/slide" Target="slides/slide379.xml"/><Relationship Id="rId601" Type="http://schemas.openxmlformats.org/officeDocument/2006/relationships/slide" Target="slides/slide600.xml"/><Relationship Id="rId1024" Type="http://schemas.openxmlformats.org/officeDocument/2006/relationships/slide" Target="slides/slide1023.xml"/><Relationship Id="rId240" Type="http://schemas.openxmlformats.org/officeDocument/2006/relationships/slide" Target="slides/slide239.xml"/><Relationship Id="rId478" Type="http://schemas.openxmlformats.org/officeDocument/2006/relationships/slide" Target="slides/slide477.xml"/><Relationship Id="rId685" Type="http://schemas.openxmlformats.org/officeDocument/2006/relationships/slide" Target="slides/slide684.xml"/><Relationship Id="rId892" Type="http://schemas.openxmlformats.org/officeDocument/2006/relationships/slide" Target="slides/slide891.xml"/><Relationship Id="rId906" Type="http://schemas.openxmlformats.org/officeDocument/2006/relationships/slide" Target="slides/slide905.xml"/><Relationship Id="rId35" Type="http://schemas.openxmlformats.org/officeDocument/2006/relationships/slide" Target="slides/slide34.xml"/><Relationship Id="rId100" Type="http://schemas.openxmlformats.org/officeDocument/2006/relationships/slide" Target="slides/slide99.xml"/><Relationship Id="rId338" Type="http://schemas.openxmlformats.org/officeDocument/2006/relationships/slide" Target="slides/slide337.xml"/><Relationship Id="rId545" Type="http://schemas.openxmlformats.org/officeDocument/2006/relationships/slide" Target="slides/slide544.xml"/><Relationship Id="rId752" Type="http://schemas.openxmlformats.org/officeDocument/2006/relationships/slide" Target="slides/slide751.xml"/><Relationship Id="rId184" Type="http://schemas.openxmlformats.org/officeDocument/2006/relationships/slide" Target="slides/slide183.xml"/><Relationship Id="rId391" Type="http://schemas.openxmlformats.org/officeDocument/2006/relationships/slide" Target="slides/slide390.xml"/><Relationship Id="rId405" Type="http://schemas.openxmlformats.org/officeDocument/2006/relationships/slide" Target="slides/slide404.xml"/><Relationship Id="rId612" Type="http://schemas.openxmlformats.org/officeDocument/2006/relationships/slide" Target="slides/slide611.xml"/><Relationship Id="rId1035" Type="http://schemas.openxmlformats.org/officeDocument/2006/relationships/slide" Target="slides/slide1034.xml"/><Relationship Id="rId251" Type="http://schemas.openxmlformats.org/officeDocument/2006/relationships/slide" Target="slides/slide250.xml"/><Relationship Id="rId489" Type="http://schemas.openxmlformats.org/officeDocument/2006/relationships/slide" Target="slides/slide488.xml"/><Relationship Id="rId696" Type="http://schemas.openxmlformats.org/officeDocument/2006/relationships/slide" Target="slides/slide695.xml"/><Relationship Id="rId917" Type="http://schemas.openxmlformats.org/officeDocument/2006/relationships/slide" Target="slides/slide916.xml"/><Relationship Id="rId1102" Type="http://schemas.openxmlformats.org/officeDocument/2006/relationships/slide" Target="slides/slide1101.xml"/><Relationship Id="rId46" Type="http://schemas.openxmlformats.org/officeDocument/2006/relationships/slide" Target="slides/slide45.xml"/><Relationship Id="rId349" Type="http://schemas.openxmlformats.org/officeDocument/2006/relationships/slide" Target="slides/slide348.xml"/><Relationship Id="rId556" Type="http://schemas.openxmlformats.org/officeDocument/2006/relationships/slide" Target="slides/slide555.xml"/><Relationship Id="rId763" Type="http://schemas.openxmlformats.org/officeDocument/2006/relationships/slide" Target="slides/slide762.xml"/><Relationship Id="rId111" Type="http://schemas.openxmlformats.org/officeDocument/2006/relationships/slide" Target="slides/slide110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416" Type="http://schemas.openxmlformats.org/officeDocument/2006/relationships/slide" Target="slides/slide415.xml"/><Relationship Id="rId970" Type="http://schemas.openxmlformats.org/officeDocument/2006/relationships/slide" Target="slides/slide969.xml"/><Relationship Id="rId1046" Type="http://schemas.openxmlformats.org/officeDocument/2006/relationships/slide" Target="slides/slide1045.xml"/><Relationship Id="rId623" Type="http://schemas.openxmlformats.org/officeDocument/2006/relationships/slide" Target="slides/slide622.xml"/><Relationship Id="rId830" Type="http://schemas.openxmlformats.org/officeDocument/2006/relationships/slide" Target="slides/slide829.xml"/><Relationship Id="rId928" Type="http://schemas.openxmlformats.org/officeDocument/2006/relationships/slide" Target="slides/slide927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567" Type="http://schemas.openxmlformats.org/officeDocument/2006/relationships/slide" Target="slides/slide566.xml"/><Relationship Id="rId1113" Type="http://schemas.openxmlformats.org/officeDocument/2006/relationships/slide" Target="slides/slide1112.xml"/><Relationship Id="rId122" Type="http://schemas.openxmlformats.org/officeDocument/2006/relationships/slide" Target="slides/slide121.xml"/><Relationship Id="rId774" Type="http://schemas.openxmlformats.org/officeDocument/2006/relationships/slide" Target="slides/slide773.xml"/><Relationship Id="rId981" Type="http://schemas.openxmlformats.org/officeDocument/2006/relationships/slide" Target="slides/slide980.xml"/><Relationship Id="rId1057" Type="http://schemas.openxmlformats.org/officeDocument/2006/relationships/slide" Target="slides/slide1056.xml"/><Relationship Id="rId427" Type="http://schemas.openxmlformats.org/officeDocument/2006/relationships/slide" Target="slides/slide426.xml"/><Relationship Id="rId634" Type="http://schemas.openxmlformats.org/officeDocument/2006/relationships/slide" Target="slides/slide633.xml"/><Relationship Id="rId841" Type="http://schemas.openxmlformats.org/officeDocument/2006/relationships/slide" Target="slides/slide840.xml"/><Relationship Id="rId273" Type="http://schemas.openxmlformats.org/officeDocument/2006/relationships/slide" Target="slides/slide272.xml"/><Relationship Id="rId480" Type="http://schemas.openxmlformats.org/officeDocument/2006/relationships/slide" Target="slides/slide479.xml"/><Relationship Id="rId701" Type="http://schemas.openxmlformats.org/officeDocument/2006/relationships/slide" Target="slides/slide700.xml"/><Relationship Id="rId939" Type="http://schemas.openxmlformats.org/officeDocument/2006/relationships/slide" Target="slides/slide938.xml"/><Relationship Id="rId1124" Type="http://schemas.openxmlformats.org/officeDocument/2006/relationships/slide" Target="slides/slide1123.xml"/><Relationship Id="rId68" Type="http://schemas.openxmlformats.org/officeDocument/2006/relationships/slide" Target="slides/slide67.xml"/><Relationship Id="rId133" Type="http://schemas.openxmlformats.org/officeDocument/2006/relationships/slide" Target="slides/slide132.xml"/><Relationship Id="rId340" Type="http://schemas.openxmlformats.org/officeDocument/2006/relationships/slide" Target="slides/slide339.xml"/><Relationship Id="rId578" Type="http://schemas.openxmlformats.org/officeDocument/2006/relationships/slide" Target="slides/slide577.xml"/><Relationship Id="rId785" Type="http://schemas.openxmlformats.org/officeDocument/2006/relationships/slide" Target="slides/slide784.xml"/><Relationship Id="rId992" Type="http://schemas.openxmlformats.org/officeDocument/2006/relationships/slide" Target="slides/slide991.xml"/><Relationship Id="rId200" Type="http://schemas.openxmlformats.org/officeDocument/2006/relationships/slide" Target="slides/slide199.xml"/><Relationship Id="rId438" Type="http://schemas.openxmlformats.org/officeDocument/2006/relationships/slide" Target="slides/slide437.xml"/><Relationship Id="rId645" Type="http://schemas.openxmlformats.org/officeDocument/2006/relationships/slide" Target="slides/slide644.xml"/><Relationship Id="rId852" Type="http://schemas.openxmlformats.org/officeDocument/2006/relationships/slide" Target="slides/slide851.xml"/><Relationship Id="rId1068" Type="http://schemas.openxmlformats.org/officeDocument/2006/relationships/slide" Target="slides/slide1067.xml"/><Relationship Id="rId284" Type="http://schemas.openxmlformats.org/officeDocument/2006/relationships/slide" Target="slides/slide283.xml"/><Relationship Id="rId491" Type="http://schemas.openxmlformats.org/officeDocument/2006/relationships/slide" Target="slides/slide490.xml"/><Relationship Id="rId505" Type="http://schemas.openxmlformats.org/officeDocument/2006/relationships/slide" Target="slides/slide504.xml"/><Relationship Id="rId712" Type="http://schemas.openxmlformats.org/officeDocument/2006/relationships/slide" Target="slides/slide711.xml"/><Relationship Id="rId1135" Type="http://schemas.openxmlformats.org/officeDocument/2006/relationships/slide" Target="slides/slide1134.xml"/><Relationship Id="rId79" Type="http://schemas.openxmlformats.org/officeDocument/2006/relationships/slide" Target="slides/slide78.xml"/><Relationship Id="rId144" Type="http://schemas.openxmlformats.org/officeDocument/2006/relationships/slide" Target="slides/slide143.xml"/><Relationship Id="rId589" Type="http://schemas.openxmlformats.org/officeDocument/2006/relationships/slide" Target="slides/slide588.xml"/><Relationship Id="rId796" Type="http://schemas.openxmlformats.org/officeDocument/2006/relationships/slide" Target="slides/slide795.xml"/><Relationship Id="rId351" Type="http://schemas.openxmlformats.org/officeDocument/2006/relationships/slide" Target="slides/slide350.xml"/><Relationship Id="rId449" Type="http://schemas.openxmlformats.org/officeDocument/2006/relationships/slide" Target="slides/slide448.xml"/><Relationship Id="rId656" Type="http://schemas.openxmlformats.org/officeDocument/2006/relationships/slide" Target="slides/slide655.xml"/><Relationship Id="rId863" Type="http://schemas.openxmlformats.org/officeDocument/2006/relationships/slide" Target="slides/slide862.xml"/><Relationship Id="rId1079" Type="http://schemas.openxmlformats.org/officeDocument/2006/relationships/slide" Target="slides/slide1078.xml"/><Relationship Id="rId211" Type="http://schemas.openxmlformats.org/officeDocument/2006/relationships/slide" Target="slides/slide210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516" Type="http://schemas.openxmlformats.org/officeDocument/2006/relationships/slide" Target="slides/slide515.xml"/><Relationship Id="rId1146" Type="http://schemas.openxmlformats.org/officeDocument/2006/relationships/slide" Target="slides/slide1145.xml"/><Relationship Id="rId723" Type="http://schemas.openxmlformats.org/officeDocument/2006/relationships/slide" Target="slides/slide722.xml"/><Relationship Id="rId930" Type="http://schemas.openxmlformats.org/officeDocument/2006/relationships/slide" Target="slides/slide929.xml"/><Relationship Id="rId1006" Type="http://schemas.openxmlformats.org/officeDocument/2006/relationships/slide" Target="slides/slide1005.xml"/><Relationship Id="rId155" Type="http://schemas.openxmlformats.org/officeDocument/2006/relationships/slide" Target="slides/slide154.xml"/><Relationship Id="rId362" Type="http://schemas.openxmlformats.org/officeDocument/2006/relationships/slide" Target="slides/slide361.xml"/><Relationship Id="rId222" Type="http://schemas.openxmlformats.org/officeDocument/2006/relationships/slide" Target="slides/slide221.xml"/><Relationship Id="rId667" Type="http://schemas.openxmlformats.org/officeDocument/2006/relationships/slide" Target="slides/slide666.xml"/><Relationship Id="rId874" Type="http://schemas.openxmlformats.org/officeDocument/2006/relationships/slide" Target="slides/slide873.xml"/><Relationship Id="rId17" Type="http://schemas.openxmlformats.org/officeDocument/2006/relationships/slide" Target="slides/slide16.xml"/><Relationship Id="rId527" Type="http://schemas.openxmlformats.org/officeDocument/2006/relationships/slide" Target="slides/slide526.xml"/><Relationship Id="rId734" Type="http://schemas.openxmlformats.org/officeDocument/2006/relationships/slide" Target="slides/slide733.xml"/><Relationship Id="rId941" Type="http://schemas.openxmlformats.org/officeDocument/2006/relationships/slide" Target="slides/slide940.xml"/><Relationship Id="rId70" Type="http://schemas.openxmlformats.org/officeDocument/2006/relationships/slide" Target="slides/slide69.xml"/><Relationship Id="rId166" Type="http://schemas.openxmlformats.org/officeDocument/2006/relationships/slide" Target="slides/slide165.xml"/><Relationship Id="rId373" Type="http://schemas.openxmlformats.org/officeDocument/2006/relationships/slide" Target="slides/slide372.xml"/><Relationship Id="rId580" Type="http://schemas.openxmlformats.org/officeDocument/2006/relationships/slide" Target="slides/slide579.xml"/><Relationship Id="rId801" Type="http://schemas.openxmlformats.org/officeDocument/2006/relationships/slide" Target="slides/slide800.xml"/><Relationship Id="rId1017" Type="http://schemas.openxmlformats.org/officeDocument/2006/relationships/slide" Target="slides/slide1016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32.xml"/><Relationship Id="rId440" Type="http://schemas.openxmlformats.org/officeDocument/2006/relationships/slide" Target="slides/slide439.xml"/><Relationship Id="rId678" Type="http://schemas.openxmlformats.org/officeDocument/2006/relationships/slide" Target="slides/slide677.xml"/><Relationship Id="rId885" Type="http://schemas.openxmlformats.org/officeDocument/2006/relationships/slide" Target="slides/slide884.xml"/><Relationship Id="rId1070" Type="http://schemas.openxmlformats.org/officeDocument/2006/relationships/slide" Target="slides/slide1069.xml"/><Relationship Id="rId28" Type="http://schemas.openxmlformats.org/officeDocument/2006/relationships/slide" Target="slides/slide27.xml"/><Relationship Id="rId300" Type="http://schemas.openxmlformats.org/officeDocument/2006/relationships/slide" Target="slides/slide299.xml"/><Relationship Id="rId538" Type="http://schemas.openxmlformats.org/officeDocument/2006/relationships/slide" Target="slides/slide537.xml"/><Relationship Id="rId745" Type="http://schemas.openxmlformats.org/officeDocument/2006/relationships/slide" Target="slides/slide744.xml"/><Relationship Id="rId952" Type="http://schemas.openxmlformats.org/officeDocument/2006/relationships/slide" Target="slides/slide951.xml"/><Relationship Id="rId81" Type="http://schemas.openxmlformats.org/officeDocument/2006/relationships/slide" Target="slides/slide80.xml"/><Relationship Id="rId177" Type="http://schemas.openxmlformats.org/officeDocument/2006/relationships/slide" Target="slides/slide176.xml"/><Relationship Id="rId384" Type="http://schemas.openxmlformats.org/officeDocument/2006/relationships/slide" Target="slides/slide383.xml"/><Relationship Id="rId591" Type="http://schemas.openxmlformats.org/officeDocument/2006/relationships/slide" Target="slides/slide590.xml"/><Relationship Id="rId605" Type="http://schemas.openxmlformats.org/officeDocument/2006/relationships/slide" Target="slides/slide604.xml"/><Relationship Id="rId812" Type="http://schemas.openxmlformats.org/officeDocument/2006/relationships/slide" Target="slides/slide811.xml"/><Relationship Id="rId1028" Type="http://schemas.openxmlformats.org/officeDocument/2006/relationships/slide" Target="slides/slide1027.xml"/><Relationship Id="rId244" Type="http://schemas.openxmlformats.org/officeDocument/2006/relationships/slide" Target="slides/slide243.xml"/><Relationship Id="rId689" Type="http://schemas.openxmlformats.org/officeDocument/2006/relationships/slide" Target="slides/slide688.xml"/><Relationship Id="rId896" Type="http://schemas.openxmlformats.org/officeDocument/2006/relationships/slide" Target="slides/slide895.xml"/><Relationship Id="rId1081" Type="http://schemas.openxmlformats.org/officeDocument/2006/relationships/slide" Target="slides/slide1080.xml"/><Relationship Id="rId39" Type="http://schemas.openxmlformats.org/officeDocument/2006/relationships/slide" Target="slides/slide38.xml"/><Relationship Id="rId451" Type="http://schemas.openxmlformats.org/officeDocument/2006/relationships/slide" Target="slides/slide450.xml"/><Relationship Id="rId549" Type="http://schemas.openxmlformats.org/officeDocument/2006/relationships/slide" Target="slides/slide548.xml"/><Relationship Id="rId756" Type="http://schemas.openxmlformats.org/officeDocument/2006/relationships/slide" Target="slides/slide755.xml"/><Relationship Id="rId104" Type="http://schemas.openxmlformats.org/officeDocument/2006/relationships/slide" Target="slides/slide103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395" Type="http://schemas.openxmlformats.org/officeDocument/2006/relationships/slide" Target="slides/slide394.xml"/><Relationship Id="rId409" Type="http://schemas.openxmlformats.org/officeDocument/2006/relationships/slide" Target="slides/slide408.xml"/><Relationship Id="rId963" Type="http://schemas.openxmlformats.org/officeDocument/2006/relationships/slide" Target="slides/slide962.xml"/><Relationship Id="rId1039" Type="http://schemas.openxmlformats.org/officeDocument/2006/relationships/slide" Target="slides/slide1038.xml"/><Relationship Id="rId92" Type="http://schemas.openxmlformats.org/officeDocument/2006/relationships/slide" Target="slides/slide91.xml"/><Relationship Id="rId616" Type="http://schemas.openxmlformats.org/officeDocument/2006/relationships/slide" Target="slides/slide615.xml"/><Relationship Id="rId823" Type="http://schemas.openxmlformats.org/officeDocument/2006/relationships/slide" Target="slides/slide822.xml"/><Relationship Id="rId255" Type="http://schemas.openxmlformats.org/officeDocument/2006/relationships/slide" Target="slides/slide254.xml"/><Relationship Id="rId462" Type="http://schemas.openxmlformats.org/officeDocument/2006/relationships/slide" Target="slides/slide461.xml"/><Relationship Id="rId1092" Type="http://schemas.openxmlformats.org/officeDocument/2006/relationships/slide" Target="slides/slide1091.xml"/><Relationship Id="rId1106" Type="http://schemas.openxmlformats.org/officeDocument/2006/relationships/slide" Target="slides/slide1105.xml"/><Relationship Id="rId115" Type="http://schemas.openxmlformats.org/officeDocument/2006/relationships/slide" Target="slides/slide114.xml"/><Relationship Id="rId322" Type="http://schemas.openxmlformats.org/officeDocument/2006/relationships/slide" Target="slides/slide321.xml"/><Relationship Id="rId767" Type="http://schemas.openxmlformats.org/officeDocument/2006/relationships/slide" Target="slides/slide766.xml"/><Relationship Id="rId974" Type="http://schemas.openxmlformats.org/officeDocument/2006/relationships/slide" Target="slides/slide973.xml"/><Relationship Id="rId199" Type="http://schemas.openxmlformats.org/officeDocument/2006/relationships/slide" Target="slides/slide198.xml"/><Relationship Id="rId627" Type="http://schemas.openxmlformats.org/officeDocument/2006/relationships/slide" Target="slides/slide626.xml"/><Relationship Id="rId834" Type="http://schemas.openxmlformats.org/officeDocument/2006/relationships/slide" Target="slides/slide833.xml"/><Relationship Id="rId266" Type="http://schemas.openxmlformats.org/officeDocument/2006/relationships/slide" Target="slides/slide265.xml"/><Relationship Id="rId473" Type="http://schemas.openxmlformats.org/officeDocument/2006/relationships/slide" Target="slides/slide472.xml"/><Relationship Id="rId680" Type="http://schemas.openxmlformats.org/officeDocument/2006/relationships/slide" Target="slides/slide679.xml"/><Relationship Id="rId901" Type="http://schemas.openxmlformats.org/officeDocument/2006/relationships/slide" Target="slides/slide900.xml"/><Relationship Id="rId1117" Type="http://schemas.openxmlformats.org/officeDocument/2006/relationships/slide" Target="slides/slide1116.xml"/><Relationship Id="rId30" Type="http://schemas.openxmlformats.org/officeDocument/2006/relationships/slide" Target="slides/slide29.xml"/><Relationship Id="rId126" Type="http://schemas.openxmlformats.org/officeDocument/2006/relationships/slide" Target="slides/slide125.xml"/><Relationship Id="rId333" Type="http://schemas.openxmlformats.org/officeDocument/2006/relationships/slide" Target="slides/slide332.xml"/><Relationship Id="rId540" Type="http://schemas.openxmlformats.org/officeDocument/2006/relationships/slide" Target="slides/slide539.xml"/><Relationship Id="rId778" Type="http://schemas.openxmlformats.org/officeDocument/2006/relationships/slide" Target="slides/slide777.xml"/><Relationship Id="rId985" Type="http://schemas.openxmlformats.org/officeDocument/2006/relationships/slide" Target="slides/slide984.xml"/><Relationship Id="rId638" Type="http://schemas.openxmlformats.org/officeDocument/2006/relationships/slide" Target="slides/slide637.xml"/><Relationship Id="rId845" Type="http://schemas.openxmlformats.org/officeDocument/2006/relationships/slide" Target="slides/slide844.xml"/><Relationship Id="rId1030" Type="http://schemas.openxmlformats.org/officeDocument/2006/relationships/slide" Target="slides/slide1029.xml"/><Relationship Id="rId277" Type="http://schemas.openxmlformats.org/officeDocument/2006/relationships/slide" Target="slides/slide276.xml"/><Relationship Id="rId400" Type="http://schemas.openxmlformats.org/officeDocument/2006/relationships/slide" Target="slides/slide399.xml"/><Relationship Id="rId484" Type="http://schemas.openxmlformats.org/officeDocument/2006/relationships/slide" Target="slides/slide483.xml"/><Relationship Id="rId705" Type="http://schemas.openxmlformats.org/officeDocument/2006/relationships/slide" Target="slides/slide704.xml"/><Relationship Id="rId1128" Type="http://schemas.openxmlformats.org/officeDocument/2006/relationships/slide" Target="slides/slide1127.xml"/><Relationship Id="rId137" Type="http://schemas.openxmlformats.org/officeDocument/2006/relationships/slide" Target="slides/slide136.xml"/><Relationship Id="rId344" Type="http://schemas.openxmlformats.org/officeDocument/2006/relationships/slide" Target="slides/slide343.xml"/><Relationship Id="rId691" Type="http://schemas.openxmlformats.org/officeDocument/2006/relationships/slide" Target="slides/slide690.xml"/><Relationship Id="rId789" Type="http://schemas.openxmlformats.org/officeDocument/2006/relationships/slide" Target="slides/slide788.xml"/><Relationship Id="rId912" Type="http://schemas.openxmlformats.org/officeDocument/2006/relationships/slide" Target="slides/slide911.xml"/><Relationship Id="rId996" Type="http://schemas.openxmlformats.org/officeDocument/2006/relationships/slide" Target="slides/slide995.xml"/><Relationship Id="rId41" Type="http://schemas.openxmlformats.org/officeDocument/2006/relationships/slide" Target="slides/slide40.xml"/><Relationship Id="rId551" Type="http://schemas.openxmlformats.org/officeDocument/2006/relationships/slide" Target="slides/slide550.xml"/><Relationship Id="rId649" Type="http://schemas.openxmlformats.org/officeDocument/2006/relationships/slide" Target="slides/slide648.xml"/><Relationship Id="rId856" Type="http://schemas.openxmlformats.org/officeDocument/2006/relationships/slide" Target="slides/slide855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88" Type="http://schemas.openxmlformats.org/officeDocument/2006/relationships/slide" Target="slides/slide287.xml"/><Relationship Id="rId411" Type="http://schemas.openxmlformats.org/officeDocument/2006/relationships/slide" Target="slides/slide410.xml"/><Relationship Id="rId509" Type="http://schemas.openxmlformats.org/officeDocument/2006/relationships/slide" Target="slides/slide508.xml"/><Relationship Id="rId1041" Type="http://schemas.openxmlformats.org/officeDocument/2006/relationships/slide" Target="slides/slide1040.xml"/><Relationship Id="rId1139" Type="http://schemas.openxmlformats.org/officeDocument/2006/relationships/slide" Target="slides/slide1138.xml"/><Relationship Id="rId495" Type="http://schemas.openxmlformats.org/officeDocument/2006/relationships/slide" Target="slides/slide494.xml"/><Relationship Id="rId716" Type="http://schemas.openxmlformats.org/officeDocument/2006/relationships/slide" Target="slides/slide715.xml"/><Relationship Id="rId923" Type="http://schemas.openxmlformats.org/officeDocument/2006/relationships/slide" Target="slides/slide922.xml"/><Relationship Id="rId52" Type="http://schemas.openxmlformats.org/officeDocument/2006/relationships/slide" Target="slides/slide51.xml"/><Relationship Id="rId148" Type="http://schemas.openxmlformats.org/officeDocument/2006/relationships/slide" Target="slides/slide147.xml"/><Relationship Id="rId355" Type="http://schemas.openxmlformats.org/officeDocument/2006/relationships/slide" Target="slides/slide354.xml"/><Relationship Id="rId562" Type="http://schemas.openxmlformats.org/officeDocument/2006/relationships/slide" Target="slides/slide561.xml"/><Relationship Id="rId215" Type="http://schemas.openxmlformats.org/officeDocument/2006/relationships/slide" Target="slides/slide214.xml"/><Relationship Id="rId422" Type="http://schemas.openxmlformats.org/officeDocument/2006/relationships/slide" Target="slides/slide421.xml"/><Relationship Id="rId867" Type="http://schemas.openxmlformats.org/officeDocument/2006/relationships/slide" Target="slides/slide866.xml"/><Relationship Id="rId1052" Type="http://schemas.openxmlformats.org/officeDocument/2006/relationships/slide" Target="slides/slide1051.xml"/><Relationship Id="rId299" Type="http://schemas.openxmlformats.org/officeDocument/2006/relationships/slide" Target="slides/slide298.xml"/><Relationship Id="rId727" Type="http://schemas.openxmlformats.org/officeDocument/2006/relationships/slide" Target="slides/slide726.xml"/><Relationship Id="rId934" Type="http://schemas.openxmlformats.org/officeDocument/2006/relationships/slide" Target="slides/slide933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366" Type="http://schemas.openxmlformats.org/officeDocument/2006/relationships/slide" Target="slides/slide365.xml"/><Relationship Id="rId573" Type="http://schemas.openxmlformats.org/officeDocument/2006/relationships/slide" Target="slides/slide572.xml"/><Relationship Id="rId780" Type="http://schemas.openxmlformats.org/officeDocument/2006/relationships/slide" Target="slides/slide779.xml"/><Relationship Id="rId226" Type="http://schemas.openxmlformats.org/officeDocument/2006/relationships/slide" Target="slides/slide225.xml"/><Relationship Id="rId433" Type="http://schemas.openxmlformats.org/officeDocument/2006/relationships/slide" Target="slides/slide432.xml"/><Relationship Id="rId878" Type="http://schemas.openxmlformats.org/officeDocument/2006/relationships/slide" Target="slides/slide877.xml"/><Relationship Id="rId1063" Type="http://schemas.openxmlformats.org/officeDocument/2006/relationships/slide" Target="slides/slide1062.xml"/><Relationship Id="rId640" Type="http://schemas.openxmlformats.org/officeDocument/2006/relationships/slide" Target="slides/slide639.xml"/><Relationship Id="rId738" Type="http://schemas.openxmlformats.org/officeDocument/2006/relationships/slide" Target="slides/slide737.xml"/><Relationship Id="rId945" Type="http://schemas.openxmlformats.org/officeDocument/2006/relationships/slide" Target="slides/slide944.xml"/><Relationship Id="rId74" Type="http://schemas.openxmlformats.org/officeDocument/2006/relationships/slide" Target="slides/slide73.xml"/><Relationship Id="rId377" Type="http://schemas.openxmlformats.org/officeDocument/2006/relationships/slide" Target="slides/slide376.xml"/><Relationship Id="rId500" Type="http://schemas.openxmlformats.org/officeDocument/2006/relationships/slide" Target="slides/slide499.xml"/><Relationship Id="rId584" Type="http://schemas.openxmlformats.org/officeDocument/2006/relationships/slide" Target="slides/slide583.xml"/><Relationship Id="rId805" Type="http://schemas.openxmlformats.org/officeDocument/2006/relationships/slide" Target="slides/slide804.xml"/><Relationship Id="rId1130" Type="http://schemas.openxmlformats.org/officeDocument/2006/relationships/slide" Target="slides/slide1129.xml"/><Relationship Id="rId5" Type="http://schemas.openxmlformats.org/officeDocument/2006/relationships/slide" Target="slides/slide4.xml"/><Relationship Id="rId237" Type="http://schemas.openxmlformats.org/officeDocument/2006/relationships/slide" Target="slides/slide236.xml"/><Relationship Id="rId791" Type="http://schemas.openxmlformats.org/officeDocument/2006/relationships/slide" Target="slides/slide790.xml"/><Relationship Id="rId889" Type="http://schemas.openxmlformats.org/officeDocument/2006/relationships/slide" Target="slides/slide888.xml"/><Relationship Id="rId1074" Type="http://schemas.openxmlformats.org/officeDocument/2006/relationships/slide" Target="slides/slide1073.xml"/><Relationship Id="rId444" Type="http://schemas.openxmlformats.org/officeDocument/2006/relationships/slide" Target="slides/slide443.xml"/><Relationship Id="rId651" Type="http://schemas.openxmlformats.org/officeDocument/2006/relationships/slide" Target="slides/slide650.xml"/><Relationship Id="rId749" Type="http://schemas.openxmlformats.org/officeDocument/2006/relationships/slide" Target="slides/slide74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388" Type="http://schemas.openxmlformats.org/officeDocument/2006/relationships/slide" Target="slides/slide387.xml"/><Relationship Id="rId511" Type="http://schemas.openxmlformats.org/officeDocument/2006/relationships/slide" Target="slides/slide510.xml"/><Relationship Id="rId609" Type="http://schemas.openxmlformats.org/officeDocument/2006/relationships/slide" Target="slides/slide608.xml"/><Relationship Id="rId956" Type="http://schemas.openxmlformats.org/officeDocument/2006/relationships/slide" Target="slides/slide955.xml"/><Relationship Id="rId1141" Type="http://schemas.openxmlformats.org/officeDocument/2006/relationships/slide" Target="slides/slide1140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595" Type="http://schemas.openxmlformats.org/officeDocument/2006/relationships/slide" Target="slides/slide594.xml"/><Relationship Id="rId816" Type="http://schemas.openxmlformats.org/officeDocument/2006/relationships/slide" Target="slides/slide815.xml"/><Relationship Id="rId1001" Type="http://schemas.openxmlformats.org/officeDocument/2006/relationships/slide" Target="slides/slide1000.xml"/><Relationship Id="rId248" Type="http://schemas.openxmlformats.org/officeDocument/2006/relationships/slide" Target="slides/slide247.xml"/><Relationship Id="rId455" Type="http://schemas.openxmlformats.org/officeDocument/2006/relationships/slide" Target="slides/slide454.xml"/><Relationship Id="rId662" Type="http://schemas.openxmlformats.org/officeDocument/2006/relationships/slide" Target="slides/slide661.xml"/><Relationship Id="rId1085" Type="http://schemas.openxmlformats.org/officeDocument/2006/relationships/slide" Target="slides/slide1084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slide" Target="slides/slide314.xml"/><Relationship Id="rId522" Type="http://schemas.openxmlformats.org/officeDocument/2006/relationships/slide" Target="slides/slide521.xml"/><Relationship Id="rId967" Type="http://schemas.openxmlformats.org/officeDocument/2006/relationships/slide" Target="slides/slide966.xml"/><Relationship Id="rId1152" Type="http://schemas.openxmlformats.org/officeDocument/2006/relationships/slide" Target="slides/slide1151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399" Type="http://schemas.openxmlformats.org/officeDocument/2006/relationships/slide" Target="slides/slide398.xml"/><Relationship Id="rId827" Type="http://schemas.openxmlformats.org/officeDocument/2006/relationships/slide" Target="slides/slide826.xml"/><Relationship Id="rId1012" Type="http://schemas.openxmlformats.org/officeDocument/2006/relationships/slide" Target="slides/slide1011.xml"/><Relationship Id="rId259" Type="http://schemas.openxmlformats.org/officeDocument/2006/relationships/slide" Target="slides/slide258.xml"/><Relationship Id="rId466" Type="http://schemas.openxmlformats.org/officeDocument/2006/relationships/slide" Target="slides/slide465.xml"/><Relationship Id="rId673" Type="http://schemas.openxmlformats.org/officeDocument/2006/relationships/slide" Target="slides/slide672.xml"/><Relationship Id="rId880" Type="http://schemas.openxmlformats.org/officeDocument/2006/relationships/slide" Target="slides/slide879.xml"/><Relationship Id="rId1096" Type="http://schemas.openxmlformats.org/officeDocument/2006/relationships/slide" Target="slides/slide109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326" Type="http://schemas.openxmlformats.org/officeDocument/2006/relationships/slide" Target="slides/slide325.xml"/><Relationship Id="rId533" Type="http://schemas.openxmlformats.org/officeDocument/2006/relationships/slide" Target="slides/slide532.xml"/><Relationship Id="rId978" Type="http://schemas.openxmlformats.org/officeDocument/2006/relationships/slide" Target="slides/slide977.xml"/><Relationship Id="rId740" Type="http://schemas.openxmlformats.org/officeDocument/2006/relationships/slide" Target="slides/slide739.xml"/><Relationship Id="rId838" Type="http://schemas.openxmlformats.org/officeDocument/2006/relationships/slide" Target="slides/slide837.xml"/><Relationship Id="rId1023" Type="http://schemas.openxmlformats.org/officeDocument/2006/relationships/slide" Target="slides/slide1022.xml"/><Relationship Id="rId172" Type="http://schemas.openxmlformats.org/officeDocument/2006/relationships/slide" Target="slides/slide171.xml"/><Relationship Id="rId477" Type="http://schemas.openxmlformats.org/officeDocument/2006/relationships/slide" Target="slides/slide476.xml"/><Relationship Id="rId600" Type="http://schemas.openxmlformats.org/officeDocument/2006/relationships/slide" Target="slides/slide599.xml"/><Relationship Id="rId684" Type="http://schemas.openxmlformats.org/officeDocument/2006/relationships/slide" Target="slides/slide683.xml"/><Relationship Id="rId337" Type="http://schemas.openxmlformats.org/officeDocument/2006/relationships/slide" Target="slides/slide336.xml"/><Relationship Id="rId891" Type="http://schemas.openxmlformats.org/officeDocument/2006/relationships/slide" Target="slides/slide890.xml"/><Relationship Id="rId905" Type="http://schemas.openxmlformats.org/officeDocument/2006/relationships/slide" Target="slides/slide904.xml"/><Relationship Id="rId989" Type="http://schemas.openxmlformats.org/officeDocument/2006/relationships/slide" Target="slides/slide988.xml"/><Relationship Id="rId34" Type="http://schemas.openxmlformats.org/officeDocument/2006/relationships/slide" Target="slides/slide33.xml"/><Relationship Id="rId544" Type="http://schemas.openxmlformats.org/officeDocument/2006/relationships/slide" Target="slides/slide543.xml"/><Relationship Id="rId751" Type="http://schemas.openxmlformats.org/officeDocument/2006/relationships/slide" Target="slides/slide750.xml"/><Relationship Id="rId849" Type="http://schemas.openxmlformats.org/officeDocument/2006/relationships/slide" Target="slides/slide848.xml"/><Relationship Id="rId183" Type="http://schemas.openxmlformats.org/officeDocument/2006/relationships/slide" Target="slides/slide182.xml"/><Relationship Id="rId390" Type="http://schemas.openxmlformats.org/officeDocument/2006/relationships/slide" Target="slides/slide389.xml"/><Relationship Id="rId404" Type="http://schemas.openxmlformats.org/officeDocument/2006/relationships/slide" Target="slides/slide403.xml"/><Relationship Id="rId611" Type="http://schemas.openxmlformats.org/officeDocument/2006/relationships/slide" Target="slides/slide610.xml"/><Relationship Id="rId1034" Type="http://schemas.openxmlformats.org/officeDocument/2006/relationships/slide" Target="slides/slide1033.xml"/><Relationship Id="rId250" Type="http://schemas.openxmlformats.org/officeDocument/2006/relationships/slide" Target="slides/slide249.xml"/><Relationship Id="rId488" Type="http://schemas.openxmlformats.org/officeDocument/2006/relationships/slide" Target="slides/slide487.xml"/><Relationship Id="rId695" Type="http://schemas.openxmlformats.org/officeDocument/2006/relationships/slide" Target="slides/slide694.xml"/><Relationship Id="rId709" Type="http://schemas.openxmlformats.org/officeDocument/2006/relationships/slide" Target="slides/slide708.xml"/><Relationship Id="rId916" Type="http://schemas.openxmlformats.org/officeDocument/2006/relationships/slide" Target="slides/slide915.xml"/><Relationship Id="rId1101" Type="http://schemas.openxmlformats.org/officeDocument/2006/relationships/slide" Target="slides/slide1100.xml"/><Relationship Id="rId45" Type="http://schemas.openxmlformats.org/officeDocument/2006/relationships/slide" Target="slides/slide44.xml"/><Relationship Id="rId110" Type="http://schemas.openxmlformats.org/officeDocument/2006/relationships/slide" Target="slides/slide109.xml"/><Relationship Id="rId348" Type="http://schemas.openxmlformats.org/officeDocument/2006/relationships/slide" Target="slides/slide347.xml"/><Relationship Id="rId555" Type="http://schemas.openxmlformats.org/officeDocument/2006/relationships/slide" Target="slides/slide554.xml"/><Relationship Id="rId762" Type="http://schemas.openxmlformats.org/officeDocument/2006/relationships/slide" Target="slides/slide761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415" Type="http://schemas.openxmlformats.org/officeDocument/2006/relationships/slide" Target="slides/slide414.xml"/><Relationship Id="rId622" Type="http://schemas.openxmlformats.org/officeDocument/2006/relationships/slide" Target="slides/slide621.xml"/><Relationship Id="rId1045" Type="http://schemas.openxmlformats.org/officeDocument/2006/relationships/slide" Target="slides/slide1044.xml"/><Relationship Id="rId261" Type="http://schemas.openxmlformats.org/officeDocument/2006/relationships/slide" Target="slides/slide260.xml"/><Relationship Id="rId499" Type="http://schemas.openxmlformats.org/officeDocument/2006/relationships/slide" Target="slides/slide498.xml"/><Relationship Id="rId927" Type="http://schemas.openxmlformats.org/officeDocument/2006/relationships/slide" Target="slides/slide926.xml"/><Relationship Id="rId1112" Type="http://schemas.openxmlformats.org/officeDocument/2006/relationships/slide" Target="slides/slide1111.xml"/><Relationship Id="rId56" Type="http://schemas.openxmlformats.org/officeDocument/2006/relationships/slide" Target="slides/slide55.xml"/><Relationship Id="rId359" Type="http://schemas.openxmlformats.org/officeDocument/2006/relationships/slide" Target="slides/slide358.xml"/><Relationship Id="rId566" Type="http://schemas.openxmlformats.org/officeDocument/2006/relationships/slide" Target="slides/slide565.xml"/><Relationship Id="rId773" Type="http://schemas.openxmlformats.org/officeDocument/2006/relationships/slide" Target="slides/slide772.xml"/><Relationship Id="rId121" Type="http://schemas.openxmlformats.org/officeDocument/2006/relationships/slide" Target="slides/slide120.xml"/><Relationship Id="rId219" Type="http://schemas.openxmlformats.org/officeDocument/2006/relationships/slide" Target="slides/slide218.xml"/><Relationship Id="rId426" Type="http://schemas.openxmlformats.org/officeDocument/2006/relationships/slide" Target="slides/slide425.xml"/><Relationship Id="rId633" Type="http://schemas.openxmlformats.org/officeDocument/2006/relationships/slide" Target="slides/slide632.xml"/><Relationship Id="rId980" Type="http://schemas.openxmlformats.org/officeDocument/2006/relationships/slide" Target="slides/slide979.xml"/><Relationship Id="rId1056" Type="http://schemas.openxmlformats.org/officeDocument/2006/relationships/slide" Target="slides/slide1055.xml"/><Relationship Id="rId840" Type="http://schemas.openxmlformats.org/officeDocument/2006/relationships/slide" Target="slides/slide839.xml"/><Relationship Id="rId938" Type="http://schemas.openxmlformats.org/officeDocument/2006/relationships/slide" Target="slides/slide937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577" Type="http://schemas.openxmlformats.org/officeDocument/2006/relationships/slide" Target="slides/slide576.xml"/><Relationship Id="rId700" Type="http://schemas.openxmlformats.org/officeDocument/2006/relationships/slide" Target="slides/slide699.xml"/><Relationship Id="rId1123" Type="http://schemas.openxmlformats.org/officeDocument/2006/relationships/slide" Target="slides/slide1122.xml"/><Relationship Id="rId132" Type="http://schemas.openxmlformats.org/officeDocument/2006/relationships/slide" Target="slides/slide131.xml"/><Relationship Id="rId784" Type="http://schemas.openxmlformats.org/officeDocument/2006/relationships/slide" Target="slides/slide783.xml"/><Relationship Id="rId991" Type="http://schemas.openxmlformats.org/officeDocument/2006/relationships/slide" Target="slides/slide990.xml"/><Relationship Id="rId1067" Type="http://schemas.openxmlformats.org/officeDocument/2006/relationships/slide" Target="slides/slide1066.xml"/><Relationship Id="rId437" Type="http://schemas.openxmlformats.org/officeDocument/2006/relationships/slide" Target="slides/slide436.xml"/><Relationship Id="rId644" Type="http://schemas.openxmlformats.org/officeDocument/2006/relationships/slide" Target="slides/slide643.xml"/><Relationship Id="rId851" Type="http://schemas.openxmlformats.org/officeDocument/2006/relationships/slide" Target="slides/slide850.xml"/><Relationship Id="rId283" Type="http://schemas.openxmlformats.org/officeDocument/2006/relationships/slide" Target="slides/slide282.xml"/><Relationship Id="rId490" Type="http://schemas.openxmlformats.org/officeDocument/2006/relationships/slide" Target="slides/slide489.xml"/><Relationship Id="rId504" Type="http://schemas.openxmlformats.org/officeDocument/2006/relationships/slide" Target="slides/slide503.xml"/><Relationship Id="rId711" Type="http://schemas.openxmlformats.org/officeDocument/2006/relationships/slide" Target="slides/slide710.xml"/><Relationship Id="rId949" Type="http://schemas.openxmlformats.org/officeDocument/2006/relationships/slide" Target="slides/slide948.xml"/><Relationship Id="rId1134" Type="http://schemas.openxmlformats.org/officeDocument/2006/relationships/slide" Target="slides/slide1133.xml"/><Relationship Id="rId78" Type="http://schemas.openxmlformats.org/officeDocument/2006/relationships/slide" Target="slides/slide77.xml"/><Relationship Id="rId143" Type="http://schemas.openxmlformats.org/officeDocument/2006/relationships/slide" Target="slides/slide142.xml"/><Relationship Id="rId350" Type="http://schemas.openxmlformats.org/officeDocument/2006/relationships/slide" Target="slides/slide349.xml"/><Relationship Id="rId588" Type="http://schemas.openxmlformats.org/officeDocument/2006/relationships/slide" Target="slides/slide587.xml"/><Relationship Id="rId795" Type="http://schemas.openxmlformats.org/officeDocument/2006/relationships/slide" Target="slides/slide794.xml"/><Relationship Id="rId809" Type="http://schemas.openxmlformats.org/officeDocument/2006/relationships/slide" Target="slides/slide808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448" Type="http://schemas.openxmlformats.org/officeDocument/2006/relationships/slide" Target="slides/slide447.xml"/><Relationship Id="rId655" Type="http://schemas.openxmlformats.org/officeDocument/2006/relationships/slide" Target="slides/slide654.xml"/><Relationship Id="rId862" Type="http://schemas.openxmlformats.org/officeDocument/2006/relationships/slide" Target="slides/slide861.xml"/><Relationship Id="rId1078" Type="http://schemas.openxmlformats.org/officeDocument/2006/relationships/slide" Target="slides/slide1077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515" Type="http://schemas.openxmlformats.org/officeDocument/2006/relationships/slide" Target="slides/slide514.xml"/><Relationship Id="rId722" Type="http://schemas.openxmlformats.org/officeDocument/2006/relationships/slide" Target="slides/slide721.xml"/><Relationship Id="rId1145" Type="http://schemas.openxmlformats.org/officeDocument/2006/relationships/slide" Target="slides/slide1144.xml"/><Relationship Id="rId89" Type="http://schemas.openxmlformats.org/officeDocument/2006/relationships/slide" Target="slides/slide88.xml"/><Relationship Id="rId154" Type="http://schemas.openxmlformats.org/officeDocument/2006/relationships/slide" Target="slides/slide153.xml"/><Relationship Id="rId361" Type="http://schemas.openxmlformats.org/officeDocument/2006/relationships/slide" Target="slides/slide360.xml"/><Relationship Id="rId599" Type="http://schemas.openxmlformats.org/officeDocument/2006/relationships/slide" Target="slides/slide598.xml"/><Relationship Id="rId1005" Type="http://schemas.openxmlformats.org/officeDocument/2006/relationships/slide" Target="slides/slide1004.xml"/><Relationship Id="rId459" Type="http://schemas.openxmlformats.org/officeDocument/2006/relationships/slide" Target="slides/slide458.xml"/><Relationship Id="rId666" Type="http://schemas.openxmlformats.org/officeDocument/2006/relationships/slide" Target="slides/slide665.xml"/><Relationship Id="rId873" Type="http://schemas.openxmlformats.org/officeDocument/2006/relationships/slide" Target="slides/slide872.xml"/><Relationship Id="rId1089" Type="http://schemas.openxmlformats.org/officeDocument/2006/relationships/slide" Target="slides/slide1088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319" Type="http://schemas.openxmlformats.org/officeDocument/2006/relationships/slide" Target="slides/slide318.xml"/><Relationship Id="rId526" Type="http://schemas.openxmlformats.org/officeDocument/2006/relationships/slide" Target="slides/slide525.xml"/><Relationship Id="rId1156" Type="http://schemas.openxmlformats.org/officeDocument/2006/relationships/tableStyles" Target="tableStyles.xml"/><Relationship Id="rId733" Type="http://schemas.openxmlformats.org/officeDocument/2006/relationships/slide" Target="slides/slide732.xml"/><Relationship Id="rId940" Type="http://schemas.openxmlformats.org/officeDocument/2006/relationships/slide" Target="slides/slide939.xml"/><Relationship Id="rId1016" Type="http://schemas.openxmlformats.org/officeDocument/2006/relationships/slide" Target="slides/slide1015.xml"/><Relationship Id="rId165" Type="http://schemas.openxmlformats.org/officeDocument/2006/relationships/slide" Target="slides/slide164.xml"/><Relationship Id="rId372" Type="http://schemas.openxmlformats.org/officeDocument/2006/relationships/slide" Target="slides/slide371.xml"/><Relationship Id="rId677" Type="http://schemas.openxmlformats.org/officeDocument/2006/relationships/slide" Target="slides/slide676.xml"/><Relationship Id="rId800" Type="http://schemas.openxmlformats.org/officeDocument/2006/relationships/slide" Target="slides/slide799.xml"/><Relationship Id="rId232" Type="http://schemas.openxmlformats.org/officeDocument/2006/relationships/slide" Target="slides/slide231.xml"/><Relationship Id="rId884" Type="http://schemas.openxmlformats.org/officeDocument/2006/relationships/slide" Target="slides/slide883.xml"/><Relationship Id="rId27" Type="http://schemas.openxmlformats.org/officeDocument/2006/relationships/slide" Target="slides/slide26.xml"/><Relationship Id="rId537" Type="http://schemas.openxmlformats.org/officeDocument/2006/relationships/slide" Target="slides/slide536.xml"/><Relationship Id="rId744" Type="http://schemas.openxmlformats.org/officeDocument/2006/relationships/slide" Target="slides/slide743.xml"/><Relationship Id="rId951" Type="http://schemas.openxmlformats.org/officeDocument/2006/relationships/slide" Target="slides/slide950.xml"/><Relationship Id="rId80" Type="http://schemas.openxmlformats.org/officeDocument/2006/relationships/slide" Target="slides/slide79.xml"/><Relationship Id="rId176" Type="http://schemas.openxmlformats.org/officeDocument/2006/relationships/slide" Target="slides/slide175.xml"/><Relationship Id="rId383" Type="http://schemas.openxmlformats.org/officeDocument/2006/relationships/slide" Target="slides/slide382.xml"/><Relationship Id="rId590" Type="http://schemas.openxmlformats.org/officeDocument/2006/relationships/slide" Target="slides/slide589.xml"/><Relationship Id="rId604" Type="http://schemas.openxmlformats.org/officeDocument/2006/relationships/slide" Target="slides/slide603.xml"/><Relationship Id="rId811" Type="http://schemas.openxmlformats.org/officeDocument/2006/relationships/slide" Target="slides/slide810.xml"/><Relationship Id="rId1027" Type="http://schemas.openxmlformats.org/officeDocument/2006/relationships/slide" Target="slides/slide1026.xml"/><Relationship Id="rId243" Type="http://schemas.openxmlformats.org/officeDocument/2006/relationships/slide" Target="slides/slide242.xml"/><Relationship Id="rId450" Type="http://schemas.openxmlformats.org/officeDocument/2006/relationships/slide" Target="slides/slide449.xml"/><Relationship Id="rId688" Type="http://schemas.openxmlformats.org/officeDocument/2006/relationships/slide" Target="slides/slide687.xml"/><Relationship Id="rId895" Type="http://schemas.openxmlformats.org/officeDocument/2006/relationships/slide" Target="slides/slide894.xml"/><Relationship Id="rId909" Type="http://schemas.openxmlformats.org/officeDocument/2006/relationships/slide" Target="slides/slide908.xml"/><Relationship Id="rId1080" Type="http://schemas.openxmlformats.org/officeDocument/2006/relationships/slide" Target="slides/slide1079.xml"/><Relationship Id="rId38" Type="http://schemas.openxmlformats.org/officeDocument/2006/relationships/slide" Target="slides/slide37.xml"/><Relationship Id="rId103" Type="http://schemas.openxmlformats.org/officeDocument/2006/relationships/slide" Target="slides/slide102.xml"/><Relationship Id="rId310" Type="http://schemas.openxmlformats.org/officeDocument/2006/relationships/slide" Target="slides/slide309.xml"/><Relationship Id="rId548" Type="http://schemas.openxmlformats.org/officeDocument/2006/relationships/slide" Target="slides/slide547.xml"/><Relationship Id="rId755" Type="http://schemas.openxmlformats.org/officeDocument/2006/relationships/slide" Target="slides/slide754.xml"/><Relationship Id="rId962" Type="http://schemas.openxmlformats.org/officeDocument/2006/relationships/slide" Target="slides/slide961.xml"/><Relationship Id="rId91" Type="http://schemas.openxmlformats.org/officeDocument/2006/relationships/slide" Target="slides/slide90.xml"/><Relationship Id="rId187" Type="http://schemas.openxmlformats.org/officeDocument/2006/relationships/slide" Target="slides/slide186.xml"/><Relationship Id="rId394" Type="http://schemas.openxmlformats.org/officeDocument/2006/relationships/slide" Target="slides/slide393.xml"/><Relationship Id="rId408" Type="http://schemas.openxmlformats.org/officeDocument/2006/relationships/slide" Target="slides/slide407.xml"/><Relationship Id="rId615" Type="http://schemas.openxmlformats.org/officeDocument/2006/relationships/slide" Target="slides/slide614.xml"/><Relationship Id="rId822" Type="http://schemas.openxmlformats.org/officeDocument/2006/relationships/slide" Target="slides/slide821.xml"/><Relationship Id="rId1038" Type="http://schemas.openxmlformats.org/officeDocument/2006/relationships/slide" Target="slides/slide1037.xml"/><Relationship Id="rId254" Type="http://schemas.openxmlformats.org/officeDocument/2006/relationships/slide" Target="slides/slide253.xml"/><Relationship Id="rId699" Type="http://schemas.openxmlformats.org/officeDocument/2006/relationships/slide" Target="slides/slide698.xml"/><Relationship Id="rId1091" Type="http://schemas.openxmlformats.org/officeDocument/2006/relationships/slide" Target="slides/slide1090.xml"/><Relationship Id="rId1105" Type="http://schemas.openxmlformats.org/officeDocument/2006/relationships/slide" Target="slides/slide1104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461" Type="http://schemas.openxmlformats.org/officeDocument/2006/relationships/slide" Target="slides/slide460.xml"/><Relationship Id="rId559" Type="http://schemas.openxmlformats.org/officeDocument/2006/relationships/slide" Target="slides/slide558.xml"/><Relationship Id="rId766" Type="http://schemas.openxmlformats.org/officeDocument/2006/relationships/slide" Target="slides/slide765.xml"/><Relationship Id="rId198" Type="http://schemas.openxmlformats.org/officeDocument/2006/relationships/slide" Target="slides/slide197.xml"/><Relationship Id="rId321" Type="http://schemas.openxmlformats.org/officeDocument/2006/relationships/slide" Target="slides/slide320.xml"/><Relationship Id="rId419" Type="http://schemas.openxmlformats.org/officeDocument/2006/relationships/slide" Target="slides/slide418.xml"/><Relationship Id="rId626" Type="http://schemas.openxmlformats.org/officeDocument/2006/relationships/slide" Target="slides/slide625.xml"/><Relationship Id="rId973" Type="http://schemas.openxmlformats.org/officeDocument/2006/relationships/slide" Target="slides/slide972.xml"/><Relationship Id="rId1049" Type="http://schemas.openxmlformats.org/officeDocument/2006/relationships/slide" Target="slides/slide1048.xml"/><Relationship Id="rId833" Type="http://schemas.openxmlformats.org/officeDocument/2006/relationships/slide" Target="slides/slide832.xml"/><Relationship Id="rId1116" Type="http://schemas.openxmlformats.org/officeDocument/2006/relationships/slide" Target="slides/slide1115.xml"/><Relationship Id="rId265" Type="http://schemas.openxmlformats.org/officeDocument/2006/relationships/slide" Target="slides/slide264.xml"/><Relationship Id="rId472" Type="http://schemas.openxmlformats.org/officeDocument/2006/relationships/slide" Target="slides/slide471.xml"/><Relationship Id="rId900" Type="http://schemas.openxmlformats.org/officeDocument/2006/relationships/slide" Target="slides/slide899.xml"/><Relationship Id="rId125" Type="http://schemas.openxmlformats.org/officeDocument/2006/relationships/slide" Target="slides/slide124.xml"/><Relationship Id="rId332" Type="http://schemas.openxmlformats.org/officeDocument/2006/relationships/slide" Target="slides/slide331.xml"/><Relationship Id="rId777" Type="http://schemas.openxmlformats.org/officeDocument/2006/relationships/slide" Target="slides/slide776.xml"/><Relationship Id="rId984" Type="http://schemas.openxmlformats.org/officeDocument/2006/relationships/slide" Target="slides/slide983.xml"/><Relationship Id="rId637" Type="http://schemas.openxmlformats.org/officeDocument/2006/relationships/slide" Target="slides/slide636.xml"/><Relationship Id="rId844" Type="http://schemas.openxmlformats.org/officeDocument/2006/relationships/slide" Target="slides/slide843.xml"/><Relationship Id="rId276" Type="http://schemas.openxmlformats.org/officeDocument/2006/relationships/slide" Target="slides/slide275.xml"/><Relationship Id="rId483" Type="http://schemas.openxmlformats.org/officeDocument/2006/relationships/slide" Target="slides/slide482.xml"/><Relationship Id="rId690" Type="http://schemas.openxmlformats.org/officeDocument/2006/relationships/slide" Target="slides/slide689.xml"/><Relationship Id="rId704" Type="http://schemas.openxmlformats.org/officeDocument/2006/relationships/slide" Target="slides/slide703.xml"/><Relationship Id="rId911" Type="http://schemas.openxmlformats.org/officeDocument/2006/relationships/slide" Target="slides/slide910.xml"/><Relationship Id="rId1127" Type="http://schemas.openxmlformats.org/officeDocument/2006/relationships/slide" Target="slides/slide1126.xml"/><Relationship Id="rId40" Type="http://schemas.openxmlformats.org/officeDocument/2006/relationships/slide" Target="slides/slide39.xml"/><Relationship Id="rId136" Type="http://schemas.openxmlformats.org/officeDocument/2006/relationships/slide" Target="slides/slide135.xml"/><Relationship Id="rId343" Type="http://schemas.openxmlformats.org/officeDocument/2006/relationships/slide" Target="slides/slide342.xml"/><Relationship Id="rId550" Type="http://schemas.openxmlformats.org/officeDocument/2006/relationships/slide" Target="slides/slide549.xml"/><Relationship Id="rId788" Type="http://schemas.openxmlformats.org/officeDocument/2006/relationships/slide" Target="slides/slide787.xml"/><Relationship Id="rId995" Type="http://schemas.openxmlformats.org/officeDocument/2006/relationships/slide" Target="slides/slide994.xml"/><Relationship Id="rId203" Type="http://schemas.openxmlformats.org/officeDocument/2006/relationships/slide" Target="slides/slide202.xml"/><Relationship Id="rId648" Type="http://schemas.openxmlformats.org/officeDocument/2006/relationships/slide" Target="slides/slide647.xml"/><Relationship Id="rId855" Type="http://schemas.openxmlformats.org/officeDocument/2006/relationships/slide" Target="slides/slide854.xml"/><Relationship Id="rId1040" Type="http://schemas.openxmlformats.org/officeDocument/2006/relationships/slide" Target="slides/slide1039.xml"/><Relationship Id="rId287" Type="http://schemas.openxmlformats.org/officeDocument/2006/relationships/slide" Target="slides/slide286.xml"/><Relationship Id="rId410" Type="http://schemas.openxmlformats.org/officeDocument/2006/relationships/slide" Target="slides/slide409.xml"/><Relationship Id="rId494" Type="http://schemas.openxmlformats.org/officeDocument/2006/relationships/slide" Target="slides/slide493.xml"/><Relationship Id="rId508" Type="http://schemas.openxmlformats.org/officeDocument/2006/relationships/slide" Target="slides/slide507.xml"/><Relationship Id="rId715" Type="http://schemas.openxmlformats.org/officeDocument/2006/relationships/slide" Target="slides/slide714.xml"/><Relationship Id="rId922" Type="http://schemas.openxmlformats.org/officeDocument/2006/relationships/slide" Target="slides/slide921.xml"/><Relationship Id="rId1138" Type="http://schemas.openxmlformats.org/officeDocument/2006/relationships/slide" Target="slides/slide1137.xml"/><Relationship Id="rId147" Type="http://schemas.openxmlformats.org/officeDocument/2006/relationships/slide" Target="slides/slide146.xml"/><Relationship Id="rId354" Type="http://schemas.openxmlformats.org/officeDocument/2006/relationships/slide" Target="slides/slide353.xml"/><Relationship Id="rId799" Type="http://schemas.openxmlformats.org/officeDocument/2006/relationships/slide" Target="slides/slide798.xml"/><Relationship Id="rId51" Type="http://schemas.openxmlformats.org/officeDocument/2006/relationships/slide" Target="slides/slide50.xml"/><Relationship Id="rId561" Type="http://schemas.openxmlformats.org/officeDocument/2006/relationships/slide" Target="slides/slide560.xml"/><Relationship Id="rId659" Type="http://schemas.openxmlformats.org/officeDocument/2006/relationships/slide" Target="slides/slide658.xml"/><Relationship Id="rId866" Type="http://schemas.openxmlformats.org/officeDocument/2006/relationships/slide" Target="slides/slide865.xml"/><Relationship Id="rId214" Type="http://schemas.openxmlformats.org/officeDocument/2006/relationships/slide" Target="slides/slide213.xml"/><Relationship Id="rId298" Type="http://schemas.openxmlformats.org/officeDocument/2006/relationships/slide" Target="slides/slide297.xml"/><Relationship Id="rId421" Type="http://schemas.openxmlformats.org/officeDocument/2006/relationships/slide" Target="slides/slide420.xml"/><Relationship Id="rId519" Type="http://schemas.openxmlformats.org/officeDocument/2006/relationships/slide" Target="slides/slide518.xml"/><Relationship Id="rId1051" Type="http://schemas.openxmlformats.org/officeDocument/2006/relationships/slide" Target="slides/slide1050.xml"/><Relationship Id="rId1149" Type="http://schemas.openxmlformats.org/officeDocument/2006/relationships/slide" Target="slides/slide1148.xml"/><Relationship Id="rId158" Type="http://schemas.openxmlformats.org/officeDocument/2006/relationships/slide" Target="slides/slide157.xml"/><Relationship Id="rId726" Type="http://schemas.openxmlformats.org/officeDocument/2006/relationships/slide" Target="slides/slide725.xml"/><Relationship Id="rId933" Type="http://schemas.openxmlformats.org/officeDocument/2006/relationships/slide" Target="slides/slide932.xml"/><Relationship Id="rId1009" Type="http://schemas.openxmlformats.org/officeDocument/2006/relationships/slide" Target="slides/slide1008.xml"/><Relationship Id="rId62" Type="http://schemas.openxmlformats.org/officeDocument/2006/relationships/slide" Target="slides/slide61.xml"/><Relationship Id="rId365" Type="http://schemas.openxmlformats.org/officeDocument/2006/relationships/slide" Target="slides/slide364.xml"/><Relationship Id="rId572" Type="http://schemas.openxmlformats.org/officeDocument/2006/relationships/slide" Target="slides/slide571.xml"/><Relationship Id="rId225" Type="http://schemas.openxmlformats.org/officeDocument/2006/relationships/slide" Target="slides/slide224.xml"/><Relationship Id="rId432" Type="http://schemas.openxmlformats.org/officeDocument/2006/relationships/slide" Target="slides/slide431.xml"/><Relationship Id="rId877" Type="http://schemas.openxmlformats.org/officeDocument/2006/relationships/slide" Target="slides/slide876.xml"/><Relationship Id="rId1062" Type="http://schemas.openxmlformats.org/officeDocument/2006/relationships/slide" Target="slides/slide1061.xml"/><Relationship Id="rId737" Type="http://schemas.openxmlformats.org/officeDocument/2006/relationships/slide" Target="slides/slide736.xml"/><Relationship Id="rId944" Type="http://schemas.openxmlformats.org/officeDocument/2006/relationships/slide" Target="slides/slide943.xml"/><Relationship Id="rId73" Type="http://schemas.openxmlformats.org/officeDocument/2006/relationships/slide" Target="slides/slide72.xml"/><Relationship Id="rId169" Type="http://schemas.openxmlformats.org/officeDocument/2006/relationships/slide" Target="slides/slide168.xml"/><Relationship Id="rId376" Type="http://schemas.openxmlformats.org/officeDocument/2006/relationships/slide" Target="slides/slide375.xml"/><Relationship Id="rId583" Type="http://schemas.openxmlformats.org/officeDocument/2006/relationships/slide" Target="slides/slide582.xml"/><Relationship Id="rId790" Type="http://schemas.openxmlformats.org/officeDocument/2006/relationships/slide" Target="slides/slide789.xml"/><Relationship Id="rId804" Type="http://schemas.openxmlformats.org/officeDocument/2006/relationships/slide" Target="slides/slide803.xml"/><Relationship Id="rId4" Type="http://schemas.openxmlformats.org/officeDocument/2006/relationships/slide" Target="slides/slide3.xml"/><Relationship Id="rId236" Type="http://schemas.openxmlformats.org/officeDocument/2006/relationships/slide" Target="slides/slide235.xml"/><Relationship Id="rId443" Type="http://schemas.openxmlformats.org/officeDocument/2006/relationships/slide" Target="slides/slide442.xml"/><Relationship Id="rId650" Type="http://schemas.openxmlformats.org/officeDocument/2006/relationships/slide" Target="slides/slide649.xml"/><Relationship Id="rId888" Type="http://schemas.openxmlformats.org/officeDocument/2006/relationships/slide" Target="slides/slide887.xml"/><Relationship Id="rId1073" Type="http://schemas.openxmlformats.org/officeDocument/2006/relationships/slide" Target="slides/slide1072.xml"/><Relationship Id="rId303" Type="http://schemas.openxmlformats.org/officeDocument/2006/relationships/slide" Target="slides/slide302.xml"/><Relationship Id="rId748" Type="http://schemas.openxmlformats.org/officeDocument/2006/relationships/slide" Target="slides/slide747.xml"/><Relationship Id="rId955" Type="http://schemas.openxmlformats.org/officeDocument/2006/relationships/slide" Target="slides/slide954.xml"/><Relationship Id="rId1140" Type="http://schemas.openxmlformats.org/officeDocument/2006/relationships/slide" Target="slides/slide1139.xml"/><Relationship Id="rId84" Type="http://schemas.openxmlformats.org/officeDocument/2006/relationships/slide" Target="slides/slide83.xml"/><Relationship Id="rId387" Type="http://schemas.openxmlformats.org/officeDocument/2006/relationships/slide" Target="slides/slide386.xml"/><Relationship Id="rId510" Type="http://schemas.openxmlformats.org/officeDocument/2006/relationships/slide" Target="slides/slide509.xml"/><Relationship Id="rId594" Type="http://schemas.openxmlformats.org/officeDocument/2006/relationships/slide" Target="slides/slide593.xml"/><Relationship Id="rId608" Type="http://schemas.openxmlformats.org/officeDocument/2006/relationships/slide" Target="slides/slide607.xml"/><Relationship Id="rId815" Type="http://schemas.openxmlformats.org/officeDocument/2006/relationships/slide" Target="slides/slide814.xml"/><Relationship Id="rId247" Type="http://schemas.openxmlformats.org/officeDocument/2006/relationships/slide" Target="slides/slide246.xml"/><Relationship Id="rId899" Type="http://schemas.openxmlformats.org/officeDocument/2006/relationships/slide" Target="slides/slide898.xml"/><Relationship Id="rId1000" Type="http://schemas.openxmlformats.org/officeDocument/2006/relationships/slide" Target="slides/slide999.xml"/><Relationship Id="rId1084" Type="http://schemas.openxmlformats.org/officeDocument/2006/relationships/slide" Target="slides/slide1083.xml"/><Relationship Id="rId107" Type="http://schemas.openxmlformats.org/officeDocument/2006/relationships/slide" Target="slides/slide106.xml"/><Relationship Id="rId454" Type="http://schemas.openxmlformats.org/officeDocument/2006/relationships/slide" Target="slides/slide453.xml"/><Relationship Id="rId661" Type="http://schemas.openxmlformats.org/officeDocument/2006/relationships/slide" Target="slides/slide660.xml"/><Relationship Id="rId759" Type="http://schemas.openxmlformats.org/officeDocument/2006/relationships/slide" Target="slides/slide758.xml"/><Relationship Id="rId966" Type="http://schemas.openxmlformats.org/officeDocument/2006/relationships/slide" Target="slides/slide965.xml"/><Relationship Id="rId11" Type="http://schemas.openxmlformats.org/officeDocument/2006/relationships/slide" Target="slides/slide10.xml"/><Relationship Id="rId314" Type="http://schemas.openxmlformats.org/officeDocument/2006/relationships/slide" Target="slides/slide313.xml"/><Relationship Id="rId398" Type="http://schemas.openxmlformats.org/officeDocument/2006/relationships/slide" Target="slides/slide397.xml"/><Relationship Id="rId521" Type="http://schemas.openxmlformats.org/officeDocument/2006/relationships/slide" Target="slides/slide520.xml"/><Relationship Id="rId619" Type="http://schemas.openxmlformats.org/officeDocument/2006/relationships/slide" Target="slides/slide618.xml"/><Relationship Id="rId1151" Type="http://schemas.openxmlformats.org/officeDocument/2006/relationships/slide" Target="slides/slide1150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826" Type="http://schemas.openxmlformats.org/officeDocument/2006/relationships/slide" Target="slides/slide825.xml"/><Relationship Id="rId1011" Type="http://schemas.openxmlformats.org/officeDocument/2006/relationships/slide" Target="slides/slide1010.xml"/><Relationship Id="rId1109" Type="http://schemas.openxmlformats.org/officeDocument/2006/relationships/slide" Target="slides/slide1108.xml"/><Relationship Id="rId258" Type="http://schemas.openxmlformats.org/officeDocument/2006/relationships/slide" Target="slides/slide257.xml"/><Relationship Id="rId465" Type="http://schemas.openxmlformats.org/officeDocument/2006/relationships/slide" Target="slides/slide464.xml"/><Relationship Id="rId672" Type="http://schemas.openxmlformats.org/officeDocument/2006/relationships/slide" Target="slides/slide671.xml"/><Relationship Id="rId1095" Type="http://schemas.openxmlformats.org/officeDocument/2006/relationships/slide" Target="slides/slide1094.xml"/><Relationship Id="rId22" Type="http://schemas.openxmlformats.org/officeDocument/2006/relationships/slide" Target="slides/slide21.xml"/><Relationship Id="rId118" Type="http://schemas.openxmlformats.org/officeDocument/2006/relationships/slide" Target="slides/slide117.xml"/><Relationship Id="rId325" Type="http://schemas.openxmlformats.org/officeDocument/2006/relationships/slide" Target="slides/slide324.xml"/><Relationship Id="rId532" Type="http://schemas.openxmlformats.org/officeDocument/2006/relationships/slide" Target="slides/slide531.xml"/><Relationship Id="rId977" Type="http://schemas.openxmlformats.org/officeDocument/2006/relationships/slide" Target="slides/slide976.xml"/><Relationship Id="rId171" Type="http://schemas.openxmlformats.org/officeDocument/2006/relationships/slide" Target="slides/slide170.xml"/><Relationship Id="rId837" Type="http://schemas.openxmlformats.org/officeDocument/2006/relationships/slide" Target="slides/slide836.xml"/><Relationship Id="rId1022" Type="http://schemas.openxmlformats.org/officeDocument/2006/relationships/slide" Target="slides/slide1021.xml"/><Relationship Id="rId269" Type="http://schemas.openxmlformats.org/officeDocument/2006/relationships/slide" Target="slides/slide268.xml"/><Relationship Id="rId476" Type="http://schemas.openxmlformats.org/officeDocument/2006/relationships/slide" Target="slides/slide475.xml"/><Relationship Id="rId683" Type="http://schemas.openxmlformats.org/officeDocument/2006/relationships/slide" Target="slides/slide682.xml"/><Relationship Id="rId890" Type="http://schemas.openxmlformats.org/officeDocument/2006/relationships/slide" Target="slides/slide889.xml"/><Relationship Id="rId904" Type="http://schemas.openxmlformats.org/officeDocument/2006/relationships/slide" Target="slides/slide903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336" Type="http://schemas.openxmlformats.org/officeDocument/2006/relationships/slide" Target="slides/slide335.xml"/><Relationship Id="rId543" Type="http://schemas.openxmlformats.org/officeDocument/2006/relationships/slide" Target="slides/slide542.xml"/><Relationship Id="rId988" Type="http://schemas.openxmlformats.org/officeDocument/2006/relationships/slide" Target="slides/slide987.xml"/><Relationship Id="rId182" Type="http://schemas.openxmlformats.org/officeDocument/2006/relationships/slide" Target="slides/slide181.xml"/><Relationship Id="rId403" Type="http://schemas.openxmlformats.org/officeDocument/2006/relationships/slide" Target="slides/slide402.xml"/><Relationship Id="rId750" Type="http://schemas.openxmlformats.org/officeDocument/2006/relationships/slide" Target="slides/slide749.xml"/><Relationship Id="rId848" Type="http://schemas.openxmlformats.org/officeDocument/2006/relationships/slide" Target="slides/slide847.xml"/><Relationship Id="rId1033" Type="http://schemas.openxmlformats.org/officeDocument/2006/relationships/slide" Target="slides/slide1032.xml"/><Relationship Id="rId487" Type="http://schemas.openxmlformats.org/officeDocument/2006/relationships/slide" Target="slides/slide486.xml"/><Relationship Id="rId610" Type="http://schemas.openxmlformats.org/officeDocument/2006/relationships/slide" Target="slides/slide609.xml"/><Relationship Id="rId694" Type="http://schemas.openxmlformats.org/officeDocument/2006/relationships/slide" Target="slides/slide693.xml"/><Relationship Id="rId708" Type="http://schemas.openxmlformats.org/officeDocument/2006/relationships/slide" Target="slides/slide707.xml"/><Relationship Id="rId915" Type="http://schemas.openxmlformats.org/officeDocument/2006/relationships/slide" Target="slides/slide914.xml"/><Relationship Id="rId347" Type="http://schemas.openxmlformats.org/officeDocument/2006/relationships/slide" Target="slides/slide346.xml"/><Relationship Id="rId999" Type="http://schemas.openxmlformats.org/officeDocument/2006/relationships/slide" Target="slides/slide998.xml"/><Relationship Id="rId1100" Type="http://schemas.openxmlformats.org/officeDocument/2006/relationships/slide" Target="slides/slide1099.xml"/><Relationship Id="rId44" Type="http://schemas.openxmlformats.org/officeDocument/2006/relationships/slide" Target="slides/slide43.xml"/><Relationship Id="rId554" Type="http://schemas.openxmlformats.org/officeDocument/2006/relationships/slide" Target="slides/slide553.xml"/><Relationship Id="rId761" Type="http://schemas.openxmlformats.org/officeDocument/2006/relationships/slide" Target="slides/slide760.xml"/><Relationship Id="rId859" Type="http://schemas.openxmlformats.org/officeDocument/2006/relationships/slide" Target="slides/slide858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414" Type="http://schemas.openxmlformats.org/officeDocument/2006/relationships/slide" Target="slides/slide413.xml"/><Relationship Id="rId498" Type="http://schemas.openxmlformats.org/officeDocument/2006/relationships/slide" Target="slides/slide497.xml"/><Relationship Id="rId621" Type="http://schemas.openxmlformats.org/officeDocument/2006/relationships/slide" Target="slides/slide620.xml"/><Relationship Id="rId1044" Type="http://schemas.openxmlformats.org/officeDocument/2006/relationships/slide" Target="slides/slide1043.xml"/><Relationship Id="rId260" Type="http://schemas.openxmlformats.org/officeDocument/2006/relationships/slide" Target="slides/slide259.xml"/><Relationship Id="rId719" Type="http://schemas.openxmlformats.org/officeDocument/2006/relationships/slide" Target="slides/slide718.xml"/><Relationship Id="rId926" Type="http://schemas.openxmlformats.org/officeDocument/2006/relationships/slide" Target="slides/slide925.xml"/><Relationship Id="rId1111" Type="http://schemas.openxmlformats.org/officeDocument/2006/relationships/slide" Target="slides/slide1110.xml"/><Relationship Id="rId55" Type="http://schemas.openxmlformats.org/officeDocument/2006/relationships/slide" Target="slides/slide54.xml"/><Relationship Id="rId120" Type="http://schemas.openxmlformats.org/officeDocument/2006/relationships/slide" Target="slides/slide119.xml"/><Relationship Id="rId358" Type="http://schemas.openxmlformats.org/officeDocument/2006/relationships/slide" Target="slides/slide357.xml"/><Relationship Id="rId565" Type="http://schemas.openxmlformats.org/officeDocument/2006/relationships/slide" Target="slides/slide564.xml"/><Relationship Id="rId772" Type="http://schemas.openxmlformats.org/officeDocument/2006/relationships/slide" Target="slides/slide771.xml"/><Relationship Id="rId218" Type="http://schemas.openxmlformats.org/officeDocument/2006/relationships/slide" Target="slides/slide217.xml"/><Relationship Id="rId425" Type="http://schemas.openxmlformats.org/officeDocument/2006/relationships/slide" Target="slides/slide424.xml"/><Relationship Id="rId632" Type="http://schemas.openxmlformats.org/officeDocument/2006/relationships/slide" Target="slides/slide631.xml"/><Relationship Id="rId1055" Type="http://schemas.openxmlformats.org/officeDocument/2006/relationships/slide" Target="slides/slide1054.xml"/><Relationship Id="rId271" Type="http://schemas.openxmlformats.org/officeDocument/2006/relationships/slide" Target="slides/slide270.xml"/><Relationship Id="rId937" Type="http://schemas.openxmlformats.org/officeDocument/2006/relationships/slide" Target="slides/slide936.xml"/><Relationship Id="rId1122" Type="http://schemas.openxmlformats.org/officeDocument/2006/relationships/slide" Target="slides/slide1121.xml"/><Relationship Id="rId66" Type="http://schemas.openxmlformats.org/officeDocument/2006/relationships/slide" Target="slides/slide65.xml"/><Relationship Id="rId131" Type="http://schemas.openxmlformats.org/officeDocument/2006/relationships/slide" Target="slides/slide130.xml"/><Relationship Id="rId369" Type="http://schemas.openxmlformats.org/officeDocument/2006/relationships/slide" Target="slides/slide368.xml"/><Relationship Id="rId576" Type="http://schemas.openxmlformats.org/officeDocument/2006/relationships/slide" Target="slides/slide575.xml"/><Relationship Id="rId783" Type="http://schemas.openxmlformats.org/officeDocument/2006/relationships/slide" Target="slides/slide782.xml"/><Relationship Id="rId990" Type="http://schemas.openxmlformats.org/officeDocument/2006/relationships/slide" Target="slides/slide989.xml"/><Relationship Id="rId229" Type="http://schemas.openxmlformats.org/officeDocument/2006/relationships/slide" Target="slides/slide228.xml"/><Relationship Id="rId436" Type="http://schemas.openxmlformats.org/officeDocument/2006/relationships/slide" Target="slides/slide435.xml"/><Relationship Id="rId643" Type="http://schemas.openxmlformats.org/officeDocument/2006/relationships/slide" Target="slides/slide642.xml"/><Relationship Id="rId1066" Type="http://schemas.openxmlformats.org/officeDocument/2006/relationships/slide" Target="slides/slide1065.xml"/><Relationship Id="rId850" Type="http://schemas.openxmlformats.org/officeDocument/2006/relationships/slide" Target="slides/slide849.xml"/><Relationship Id="rId948" Type="http://schemas.openxmlformats.org/officeDocument/2006/relationships/slide" Target="slides/slide947.xml"/><Relationship Id="rId1133" Type="http://schemas.openxmlformats.org/officeDocument/2006/relationships/slide" Target="slides/slide1132.xml"/><Relationship Id="rId77" Type="http://schemas.openxmlformats.org/officeDocument/2006/relationships/slide" Target="slides/slide76.xml"/><Relationship Id="rId282" Type="http://schemas.openxmlformats.org/officeDocument/2006/relationships/slide" Target="slides/slide281.xml"/><Relationship Id="rId503" Type="http://schemas.openxmlformats.org/officeDocument/2006/relationships/slide" Target="slides/slide502.xml"/><Relationship Id="rId587" Type="http://schemas.openxmlformats.org/officeDocument/2006/relationships/slide" Target="slides/slide586.xml"/><Relationship Id="rId710" Type="http://schemas.openxmlformats.org/officeDocument/2006/relationships/slide" Target="slides/slide709.xml"/><Relationship Id="rId808" Type="http://schemas.openxmlformats.org/officeDocument/2006/relationships/slide" Target="slides/slide807.xml"/><Relationship Id="rId8" Type="http://schemas.openxmlformats.org/officeDocument/2006/relationships/slide" Target="slides/slide7.xml"/><Relationship Id="rId142" Type="http://schemas.openxmlformats.org/officeDocument/2006/relationships/slide" Target="slides/slide141.xml"/><Relationship Id="rId447" Type="http://schemas.openxmlformats.org/officeDocument/2006/relationships/slide" Target="slides/slide446.xml"/><Relationship Id="rId794" Type="http://schemas.openxmlformats.org/officeDocument/2006/relationships/slide" Target="slides/slide793.xml"/><Relationship Id="rId1077" Type="http://schemas.openxmlformats.org/officeDocument/2006/relationships/slide" Target="slides/slide1076.xml"/><Relationship Id="rId654" Type="http://schemas.openxmlformats.org/officeDocument/2006/relationships/slide" Target="slides/slide653.xml"/><Relationship Id="rId861" Type="http://schemas.openxmlformats.org/officeDocument/2006/relationships/slide" Target="slides/slide860.xml"/><Relationship Id="rId959" Type="http://schemas.openxmlformats.org/officeDocument/2006/relationships/slide" Target="slides/slide958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514" Type="http://schemas.openxmlformats.org/officeDocument/2006/relationships/slide" Target="slides/slide513.xml"/><Relationship Id="rId721" Type="http://schemas.openxmlformats.org/officeDocument/2006/relationships/slide" Target="slides/slide720.xml"/><Relationship Id="rId1144" Type="http://schemas.openxmlformats.org/officeDocument/2006/relationships/slide" Target="slides/slide1143.xml"/><Relationship Id="rId88" Type="http://schemas.openxmlformats.org/officeDocument/2006/relationships/slide" Target="slides/slide87.xml"/><Relationship Id="rId153" Type="http://schemas.openxmlformats.org/officeDocument/2006/relationships/slide" Target="slides/slide152.xml"/><Relationship Id="rId360" Type="http://schemas.openxmlformats.org/officeDocument/2006/relationships/slide" Target="slides/slide359.xml"/><Relationship Id="rId598" Type="http://schemas.openxmlformats.org/officeDocument/2006/relationships/slide" Target="slides/slide597.xml"/><Relationship Id="rId819" Type="http://schemas.openxmlformats.org/officeDocument/2006/relationships/slide" Target="slides/slide818.xml"/><Relationship Id="rId1004" Type="http://schemas.openxmlformats.org/officeDocument/2006/relationships/slide" Target="slides/slide1003.xml"/><Relationship Id="rId220" Type="http://schemas.openxmlformats.org/officeDocument/2006/relationships/slide" Target="slides/slide219.xml"/><Relationship Id="rId458" Type="http://schemas.openxmlformats.org/officeDocument/2006/relationships/slide" Target="slides/slide457.xml"/><Relationship Id="rId665" Type="http://schemas.openxmlformats.org/officeDocument/2006/relationships/slide" Target="slides/slide664.xml"/><Relationship Id="rId872" Type="http://schemas.openxmlformats.org/officeDocument/2006/relationships/slide" Target="slides/slide871.xml"/><Relationship Id="rId1088" Type="http://schemas.openxmlformats.org/officeDocument/2006/relationships/slide" Target="slides/slide1087.xml"/><Relationship Id="rId15" Type="http://schemas.openxmlformats.org/officeDocument/2006/relationships/slide" Target="slides/slide14.xml"/><Relationship Id="rId318" Type="http://schemas.openxmlformats.org/officeDocument/2006/relationships/slide" Target="slides/slide317.xml"/><Relationship Id="rId525" Type="http://schemas.openxmlformats.org/officeDocument/2006/relationships/slide" Target="slides/slide524.xml"/><Relationship Id="rId732" Type="http://schemas.openxmlformats.org/officeDocument/2006/relationships/slide" Target="slides/slide731.xml"/><Relationship Id="rId1155" Type="http://schemas.openxmlformats.org/officeDocument/2006/relationships/theme" Target="theme/theme1.xml"/><Relationship Id="rId99" Type="http://schemas.openxmlformats.org/officeDocument/2006/relationships/slide" Target="slides/slide98.xml"/><Relationship Id="rId164" Type="http://schemas.openxmlformats.org/officeDocument/2006/relationships/slide" Target="slides/slide163.xml"/><Relationship Id="rId371" Type="http://schemas.openxmlformats.org/officeDocument/2006/relationships/slide" Target="slides/slide370.xml"/><Relationship Id="rId1015" Type="http://schemas.openxmlformats.org/officeDocument/2006/relationships/slide" Target="slides/slide1014.xml"/><Relationship Id="rId469" Type="http://schemas.openxmlformats.org/officeDocument/2006/relationships/slide" Target="slides/slide468.xml"/><Relationship Id="rId676" Type="http://schemas.openxmlformats.org/officeDocument/2006/relationships/slide" Target="slides/slide675.xml"/><Relationship Id="rId883" Type="http://schemas.openxmlformats.org/officeDocument/2006/relationships/slide" Target="slides/slide882.xml"/><Relationship Id="rId1099" Type="http://schemas.openxmlformats.org/officeDocument/2006/relationships/slide" Target="slides/slide1098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329" Type="http://schemas.openxmlformats.org/officeDocument/2006/relationships/slide" Target="slides/slide328.xml"/><Relationship Id="rId536" Type="http://schemas.openxmlformats.org/officeDocument/2006/relationships/slide" Target="slides/slide535.xml"/><Relationship Id="rId175" Type="http://schemas.openxmlformats.org/officeDocument/2006/relationships/slide" Target="slides/slide174.xml"/><Relationship Id="rId743" Type="http://schemas.openxmlformats.org/officeDocument/2006/relationships/slide" Target="slides/slide742.xml"/><Relationship Id="rId950" Type="http://schemas.openxmlformats.org/officeDocument/2006/relationships/slide" Target="slides/slide949.xml"/><Relationship Id="rId1026" Type="http://schemas.openxmlformats.org/officeDocument/2006/relationships/slide" Target="slides/slide1025.xml"/><Relationship Id="rId382" Type="http://schemas.openxmlformats.org/officeDocument/2006/relationships/slide" Target="slides/slide381.xml"/><Relationship Id="rId603" Type="http://schemas.openxmlformats.org/officeDocument/2006/relationships/slide" Target="slides/slide602.xml"/><Relationship Id="rId687" Type="http://schemas.openxmlformats.org/officeDocument/2006/relationships/slide" Target="slides/slide686.xml"/><Relationship Id="rId810" Type="http://schemas.openxmlformats.org/officeDocument/2006/relationships/slide" Target="slides/slide809.xml"/><Relationship Id="rId908" Type="http://schemas.openxmlformats.org/officeDocument/2006/relationships/slide" Target="slides/slide907.xml"/><Relationship Id="rId242" Type="http://schemas.openxmlformats.org/officeDocument/2006/relationships/slide" Target="slides/slide241.xml"/><Relationship Id="rId894" Type="http://schemas.openxmlformats.org/officeDocument/2006/relationships/slide" Target="slides/slide893.xml"/><Relationship Id="rId37" Type="http://schemas.openxmlformats.org/officeDocument/2006/relationships/slide" Target="slides/slide36.xml"/><Relationship Id="rId102" Type="http://schemas.openxmlformats.org/officeDocument/2006/relationships/slide" Target="slides/slide101.xml"/><Relationship Id="rId547" Type="http://schemas.openxmlformats.org/officeDocument/2006/relationships/slide" Target="slides/slide546.xml"/><Relationship Id="rId754" Type="http://schemas.openxmlformats.org/officeDocument/2006/relationships/slide" Target="slides/slide753.xml"/><Relationship Id="rId961" Type="http://schemas.openxmlformats.org/officeDocument/2006/relationships/slide" Target="slides/slide960.xml"/><Relationship Id="rId90" Type="http://schemas.openxmlformats.org/officeDocument/2006/relationships/slide" Target="slides/slide89.xml"/><Relationship Id="rId186" Type="http://schemas.openxmlformats.org/officeDocument/2006/relationships/slide" Target="slides/slide185.xml"/><Relationship Id="rId393" Type="http://schemas.openxmlformats.org/officeDocument/2006/relationships/slide" Target="slides/slide392.xml"/><Relationship Id="rId407" Type="http://schemas.openxmlformats.org/officeDocument/2006/relationships/slide" Target="slides/slide406.xml"/><Relationship Id="rId614" Type="http://schemas.openxmlformats.org/officeDocument/2006/relationships/slide" Target="slides/slide613.xml"/><Relationship Id="rId821" Type="http://schemas.openxmlformats.org/officeDocument/2006/relationships/slide" Target="slides/slide820.xml"/><Relationship Id="rId1037" Type="http://schemas.openxmlformats.org/officeDocument/2006/relationships/slide" Target="slides/slide1036.xml"/><Relationship Id="rId253" Type="http://schemas.openxmlformats.org/officeDocument/2006/relationships/slide" Target="slides/slide252.xml"/><Relationship Id="rId460" Type="http://schemas.openxmlformats.org/officeDocument/2006/relationships/slide" Target="slides/slide459.xml"/><Relationship Id="rId698" Type="http://schemas.openxmlformats.org/officeDocument/2006/relationships/slide" Target="slides/slide697.xml"/><Relationship Id="rId919" Type="http://schemas.openxmlformats.org/officeDocument/2006/relationships/slide" Target="slides/slide918.xml"/><Relationship Id="rId1090" Type="http://schemas.openxmlformats.org/officeDocument/2006/relationships/slide" Target="slides/slide1089.xml"/><Relationship Id="rId1104" Type="http://schemas.openxmlformats.org/officeDocument/2006/relationships/slide" Target="slides/slide1103.xml"/><Relationship Id="rId48" Type="http://schemas.openxmlformats.org/officeDocument/2006/relationships/slide" Target="slides/slide47.xml"/><Relationship Id="rId113" Type="http://schemas.openxmlformats.org/officeDocument/2006/relationships/slide" Target="slides/slide112.xml"/><Relationship Id="rId320" Type="http://schemas.openxmlformats.org/officeDocument/2006/relationships/slide" Target="slides/slide319.xml"/><Relationship Id="rId558" Type="http://schemas.openxmlformats.org/officeDocument/2006/relationships/slide" Target="slides/slide557.xml"/><Relationship Id="rId765" Type="http://schemas.openxmlformats.org/officeDocument/2006/relationships/slide" Target="slides/slide764.xml"/><Relationship Id="rId972" Type="http://schemas.openxmlformats.org/officeDocument/2006/relationships/slide" Target="slides/slide971.xml"/><Relationship Id="rId197" Type="http://schemas.openxmlformats.org/officeDocument/2006/relationships/slide" Target="slides/slide196.xml"/><Relationship Id="rId418" Type="http://schemas.openxmlformats.org/officeDocument/2006/relationships/slide" Target="slides/slide417.xml"/><Relationship Id="rId625" Type="http://schemas.openxmlformats.org/officeDocument/2006/relationships/slide" Target="slides/slide624.xml"/><Relationship Id="rId832" Type="http://schemas.openxmlformats.org/officeDocument/2006/relationships/slide" Target="slides/slide831.xml"/><Relationship Id="rId1048" Type="http://schemas.openxmlformats.org/officeDocument/2006/relationships/slide" Target="slides/slide1047.xml"/><Relationship Id="rId264" Type="http://schemas.openxmlformats.org/officeDocument/2006/relationships/slide" Target="slides/slide263.xml"/><Relationship Id="rId471" Type="http://schemas.openxmlformats.org/officeDocument/2006/relationships/slide" Target="slides/slide470.xml"/><Relationship Id="rId1115" Type="http://schemas.openxmlformats.org/officeDocument/2006/relationships/slide" Target="slides/slide1114.xml"/><Relationship Id="rId59" Type="http://schemas.openxmlformats.org/officeDocument/2006/relationships/slide" Target="slides/slide58.xml"/><Relationship Id="rId124" Type="http://schemas.openxmlformats.org/officeDocument/2006/relationships/slide" Target="slides/slide123.xml"/><Relationship Id="rId569" Type="http://schemas.openxmlformats.org/officeDocument/2006/relationships/slide" Target="slides/slide568.xml"/><Relationship Id="rId776" Type="http://schemas.openxmlformats.org/officeDocument/2006/relationships/slide" Target="slides/slide775.xml"/><Relationship Id="rId983" Type="http://schemas.openxmlformats.org/officeDocument/2006/relationships/slide" Target="slides/slide982.xml"/><Relationship Id="rId331" Type="http://schemas.openxmlformats.org/officeDocument/2006/relationships/slide" Target="slides/slide330.xml"/><Relationship Id="rId429" Type="http://schemas.openxmlformats.org/officeDocument/2006/relationships/slide" Target="slides/slide428.xml"/><Relationship Id="rId636" Type="http://schemas.openxmlformats.org/officeDocument/2006/relationships/slide" Target="slides/slide635.xml"/><Relationship Id="rId1059" Type="http://schemas.openxmlformats.org/officeDocument/2006/relationships/slide" Target="slides/slide1058.xml"/><Relationship Id="rId843" Type="http://schemas.openxmlformats.org/officeDocument/2006/relationships/slide" Target="slides/slide842.xml"/><Relationship Id="rId1126" Type="http://schemas.openxmlformats.org/officeDocument/2006/relationships/slide" Target="slides/slide1125.xml"/><Relationship Id="rId275" Type="http://schemas.openxmlformats.org/officeDocument/2006/relationships/slide" Target="slides/slide274.xml"/><Relationship Id="rId482" Type="http://schemas.openxmlformats.org/officeDocument/2006/relationships/slide" Target="slides/slide481.xml"/><Relationship Id="rId703" Type="http://schemas.openxmlformats.org/officeDocument/2006/relationships/slide" Target="slides/slide702.xml"/><Relationship Id="rId910" Type="http://schemas.openxmlformats.org/officeDocument/2006/relationships/slide" Target="slides/slide909.xml"/><Relationship Id="rId135" Type="http://schemas.openxmlformats.org/officeDocument/2006/relationships/slide" Target="slides/slide134.xml"/><Relationship Id="rId342" Type="http://schemas.openxmlformats.org/officeDocument/2006/relationships/slide" Target="slides/slide341.xml"/><Relationship Id="rId787" Type="http://schemas.openxmlformats.org/officeDocument/2006/relationships/slide" Target="slides/slide786.xml"/><Relationship Id="rId994" Type="http://schemas.openxmlformats.org/officeDocument/2006/relationships/slide" Target="slides/slide993.xml"/><Relationship Id="rId202" Type="http://schemas.openxmlformats.org/officeDocument/2006/relationships/slide" Target="slides/slide201.xml"/><Relationship Id="rId647" Type="http://schemas.openxmlformats.org/officeDocument/2006/relationships/slide" Target="slides/slide646.xml"/><Relationship Id="rId854" Type="http://schemas.openxmlformats.org/officeDocument/2006/relationships/slide" Target="slides/slide853.xml"/><Relationship Id="rId286" Type="http://schemas.openxmlformats.org/officeDocument/2006/relationships/slide" Target="slides/slide285.xml"/><Relationship Id="rId493" Type="http://schemas.openxmlformats.org/officeDocument/2006/relationships/slide" Target="slides/slide492.xml"/><Relationship Id="rId507" Type="http://schemas.openxmlformats.org/officeDocument/2006/relationships/slide" Target="slides/slide506.xml"/><Relationship Id="rId714" Type="http://schemas.openxmlformats.org/officeDocument/2006/relationships/slide" Target="slides/slide713.xml"/><Relationship Id="rId921" Type="http://schemas.openxmlformats.org/officeDocument/2006/relationships/slide" Target="slides/slide920.xml"/><Relationship Id="rId1137" Type="http://schemas.openxmlformats.org/officeDocument/2006/relationships/slide" Target="slides/slide1136.xml"/><Relationship Id="rId50" Type="http://schemas.openxmlformats.org/officeDocument/2006/relationships/slide" Target="slides/slide49.xml"/><Relationship Id="rId146" Type="http://schemas.openxmlformats.org/officeDocument/2006/relationships/slide" Target="slides/slide145.xml"/><Relationship Id="rId353" Type="http://schemas.openxmlformats.org/officeDocument/2006/relationships/slide" Target="slides/slide352.xml"/><Relationship Id="rId560" Type="http://schemas.openxmlformats.org/officeDocument/2006/relationships/slide" Target="slides/slide559.xml"/><Relationship Id="rId798" Type="http://schemas.openxmlformats.org/officeDocument/2006/relationships/slide" Target="slides/slide797.xml"/><Relationship Id="rId213" Type="http://schemas.openxmlformats.org/officeDocument/2006/relationships/slide" Target="slides/slide212.xml"/><Relationship Id="rId420" Type="http://schemas.openxmlformats.org/officeDocument/2006/relationships/slide" Target="slides/slide419.xml"/><Relationship Id="rId658" Type="http://schemas.openxmlformats.org/officeDocument/2006/relationships/slide" Target="slides/slide657.xml"/><Relationship Id="rId865" Type="http://schemas.openxmlformats.org/officeDocument/2006/relationships/slide" Target="slides/slide864.xml"/><Relationship Id="rId1050" Type="http://schemas.openxmlformats.org/officeDocument/2006/relationships/slide" Target="slides/slide1049.xml"/><Relationship Id="rId297" Type="http://schemas.openxmlformats.org/officeDocument/2006/relationships/slide" Target="slides/slide296.xml"/><Relationship Id="rId518" Type="http://schemas.openxmlformats.org/officeDocument/2006/relationships/slide" Target="slides/slide517.xml"/><Relationship Id="rId725" Type="http://schemas.openxmlformats.org/officeDocument/2006/relationships/slide" Target="slides/slide724.xml"/><Relationship Id="rId932" Type="http://schemas.openxmlformats.org/officeDocument/2006/relationships/slide" Target="slides/slide931.xml"/><Relationship Id="rId1148" Type="http://schemas.openxmlformats.org/officeDocument/2006/relationships/slide" Target="slides/slide1147.xml"/><Relationship Id="rId157" Type="http://schemas.openxmlformats.org/officeDocument/2006/relationships/slide" Target="slides/slide156.xml"/><Relationship Id="rId364" Type="http://schemas.openxmlformats.org/officeDocument/2006/relationships/slide" Target="slides/slide363.xml"/><Relationship Id="rId1008" Type="http://schemas.openxmlformats.org/officeDocument/2006/relationships/slide" Target="slides/slide1007.xml"/><Relationship Id="rId61" Type="http://schemas.openxmlformats.org/officeDocument/2006/relationships/slide" Target="slides/slide60.xml"/><Relationship Id="rId571" Type="http://schemas.openxmlformats.org/officeDocument/2006/relationships/slide" Target="slides/slide570.xml"/><Relationship Id="rId669" Type="http://schemas.openxmlformats.org/officeDocument/2006/relationships/slide" Target="slides/slide668.xml"/><Relationship Id="rId876" Type="http://schemas.openxmlformats.org/officeDocument/2006/relationships/slide" Target="slides/slide875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431" Type="http://schemas.openxmlformats.org/officeDocument/2006/relationships/slide" Target="slides/slide430.xml"/><Relationship Id="rId529" Type="http://schemas.openxmlformats.org/officeDocument/2006/relationships/slide" Target="slides/slide528.xml"/><Relationship Id="rId736" Type="http://schemas.openxmlformats.org/officeDocument/2006/relationships/slide" Target="slides/slide735.xml"/><Relationship Id="rId1061" Type="http://schemas.openxmlformats.org/officeDocument/2006/relationships/slide" Target="slides/slide1060.xml"/><Relationship Id="rId168" Type="http://schemas.openxmlformats.org/officeDocument/2006/relationships/slide" Target="slides/slide167.xml"/><Relationship Id="rId943" Type="http://schemas.openxmlformats.org/officeDocument/2006/relationships/slide" Target="slides/slide942.xml"/><Relationship Id="rId1019" Type="http://schemas.openxmlformats.org/officeDocument/2006/relationships/slide" Target="slides/slide1018.xml"/><Relationship Id="rId72" Type="http://schemas.openxmlformats.org/officeDocument/2006/relationships/slide" Target="slides/slide71.xml"/><Relationship Id="rId375" Type="http://schemas.openxmlformats.org/officeDocument/2006/relationships/slide" Target="slides/slide374.xml"/><Relationship Id="rId582" Type="http://schemas.openxmlformats.org/officeDocument/2006/relationships/slide" Target="slides/slide581.xml"/><Relationship Id="rId803" Type="http://schemas.openxmlformats.org/officeDocument/2006/relationships/slide" Target="slides/slide802.xml"/><Relationship Id="rId3" Type="http://schemas.openxmlformats.org/officeDocument/2006/relationships/slide" Target="slides/slide2.xml"/><Relationship Id="rId235" Type="http://schemas.openxmlformats.org/officeDocument/2006/relationships/slide" Target="slides/slide234.xml"/><Relationship Id="rId442" Type="http://schemas.openxmlformats.org/officeDocument/2006/relationships/slide" Target="slides/slide441.xml"/><Relationship Id="rId887" Type="http://schemas.openxmlformats.org/officeDocument/2006/relationships/slide" Target="slides/slide886.xml"/><Relationship Id="rId1072" Type="http://schemas.openxmlformats.org/officeDocument/2006/relationships/slide" Target="slides/slide1071.xml"/><Relationship Id="rId302" Type="http://schemas.openxmlformats.org/officeDocument/2006/relationships/slide" Target="slides/slide301.xml"/><Relationship Id="rId747" Type="http://schemas.openxmlformats.org/officeDocument/2006/relationships/slide" Target="slides/slide746.xml"/><Relationship Id="rId954" Type="http://schemas.openxmlformats.org/officeDocument/2006/relationships/slide" Target="slides/slide953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386" Type="http://schemas.openxmlformats.org/officeDocument/2006/relationships/slide" Target="slides/slide385.xml"/><Relationship Id="rId593" Type="http://schemas.openxmlformats.org/officeDocument/2006/relationships/slide" Target="slides/slide592.xml"/><Relationship Id="rId607" Type="http://schemas.openxmlformats.org/officeDocument/2006/relationships/slide" Target="slides/slide606.xml"/><Relationship Id="rId814" Type="http://schemas.openxmlformats.org/officeDocument/2006/relationships/slide" Target="slides/slide813.xml"/><Relationship Id="rId246" Type="http://schemas.openxmlformats.org/officeDocument/2006/relationships/slide" Target="slides/slide245.xml"/><Relationship Id="rId453" Type="http://schemas.openxmlformats.org/officeDocument/2006/relationships/slide" Target="slides/slide452.xml"/><Relationship Id="rId660" Type="http://schemas.openxmlformats.org/officeDocument/2006/relationships/slide" Target="slides/slide659.xml"/><Relationship Id="rId898" Type="http://schemas.openxmlformats.org/officeDocument/2006/relationships/slide" Target="slides/slide897.xml"/><Relationship Id="rId1083" Type="http://schemas.openxmlformats.org/officeDocument/2006/relationships/slide" Target="slides/slide1082.xml"/><Relationship Id="rId106" Type="http://schemas.openxmlformats.org/officeDocument/2006/relationships/slide" Target="slides/slide105.xml"/><Relationship Id="rId313" Type="http://schemas.openxmlformats.org/officeDocument/2006/relationships/slide" Target="slides/slide312.xml"/><Relationship Id="rId758" Type="http://schemas.openxmlformats.org/officeDocument/2006/relationships/slide" Target="slides/slide757.xml"/><Relationship Id="rId965" Type="http://schemas.openxmlformats.org/officeDocument/2006/relationships/slide" Target="slides/slide964.xml"/><Relationship Id="rId1150" Type="http://schemas.openxmlformats.org/officeDocument/2006/relationships/slide" Target="slides/slide1149.xml"/><Relationship Id="rId10" Type="http://schemas.openxmlformats.org/officeDocument/2006/relationships/slide" Target="slides/slide9.xml"/><Relationship Id="rId94" Type="http://schemas.openxmlformats.org/officeDocument/2006/relationships/slide" Target="slides/slide93.xml"/><Relationship Id="rId397" Type="http://schemas.openxmlformats.org/officeDocument/2006/relationships/slide" Target="slides/slide396.xml"/><Relationship Id="rId520" Type="http://schemas.openxmlformats.org/officeDocument/2006/relationships/slide" Target="slides/slide519.xml"/><Relationship Id="rId618" Type="http://schemas.openxmlformats.org/officeDocument/2006/relationships/slide" Target="slides/slide617.xml"/><Relationship Id="rId825" Type="http://schemas.openxmlformats.org/officeDocument/2006/relationships/slide" Target="slides/slide824.xml"/><Relationship Id="rId257" Type="http://schemas.openxmlformats.org/officeDocument/2006/relationships/slide" Target="slides/slide256.xml"/><Relationship Id="rId464" Type="http://schemas.openxmlformats.org/officeDocument/2006/relationships/slide" Target="slides/slide463.xml"/><Relationship Id="rId1010" Type="http://schemas.openxmlformats.org/officeDocument/2006/relationships/slide" Target="slides/slide1009.xml"/><Relationship Id="rId1094" Type="http://schemas.openxmlformats.org/officeDocument/2006/relationships/slide" Target="slides/slide1093.xml"/><Relationship Id="rId1108" Type="http://schemas.openxmlformats.org/officeDocument/2006/relationships/slide" Target="slides/slide1107.xml"/><Relationship Id="rId117" Type="http://schemas.openxmlformats.org/officeDocument/2006/relationships/slide" Target="slides/slide116.xml"/><Relationship Id="rId671" Type="http://schemas.openxmlformats.org/officeDocument/2006/relationships/slide" Target="slides/slide670.xml"/><Relationship Id="rId769" Type="http://schemas.openxmlformats.org/officeDocument/2006/relationships/slide" Target="slides/slide768.xml"/><Relationship Id="rId976" Type="http://schemas.openxmlformats.org/officeDocument/2006/relationships/slide" Target="slides/slide975.xml"/><Relationship Id="rId324" Type="http://schemas.openxmlformats.org/officeDocument/2006/relationships/slide" Target="slides/slide323.xml"/><Relationship Id="rId531" Type="http://schemas.openxmlformats.org/officeDocument/2006/relationships/slide" Target="slides/slide530.xml"/><Relationship Id="rId629" Type="http://schemas.openxmlformats.org/officeDocument/2006/relationships/slide" Target="slides/slide628.xml"/><Relationship Id="rId836" Type="http://schemas.openxmlformats.org/officeDocument/2006/relationships/slide" Target="slides/slide835.xml"/><Relationship Id="rId1021" Type="http://schemas.openxmlformats.org/officeDocument/2006/relationships/slide" Target="slides/slide1020.xml"/><Relationship Id="rId1119" Type="http://schemas.openxmlformats.org/officeDocument/2006/relationships/slide" Target="slides/slide1118.xml"/><Relationship Id="rId903" Type="http://schemas.openxmlformats.org/officeDocument/2006/relationships/slide" Target="slides/slide902.xml"/><Relationship Id="rId32" Type="http://schemas.openxmlformats.org/officeDocument/2006/relationships/slide" Target="slides/slide31.xml"/><Relationship Id="rId181" Type="http://schemas.openxmlformats.org/officeDocument/2006/relationships/slide" Target="slides/slide180.xml"/><Relationship Id="rId279" Type="http://schemas.openxmlformats.org/officeDocument/2006/relationships/slide" Target="slides/slide278.xml"/><Relationship Id="rId486" Type="http://schemas.openxmlformats.org/officeDocument/2006/relationships/slide" Target="slides/slide485.xml"/><Relationship Id="rId693" Type="http://schemas.openxmlformats.org/officeDocument/2006/relationships/slide" Target="slides/slide692.xml"/><Relationship Id="rId139" Type="http://schemas.openxmlformats.org/officeDocument/2006/relationships/slide" Target="slides/slide138.xml"/><Relationship Id="rId346" Type="http://schemas.openxmlformats.org/officeDocument/2006/relationships/slide" Target="slides/slide345.xml"/><Relationship Id="rId553" Type="http://schemas.openxmlformats.org/officeDocument/2006/relationships/slide" Target="slides/slide552.xml"/><Relationship Id="rId760" Type="http://schemas.openxmlformats.org/officeDocument/2006/relationships/slide" Target="slides/slide759.xml"/><Relationship Id="rId998" Type="http://schemas.openxmlformats.org/officeDocument/2006/relationships/slide" Target="slides/slide997.xml"/><Relationship Id="rId206" Type="http://schemas.openxmlformats.org/officeDocument/2006/relationships/slide" Target="slides/slide205.xml"/><Relationship Id="rId413" Type="http://schemas.openxmlformats.org/officeDocument/2006/relationships/slide" Target="slides/slide412.xml"/><Relationship Id="rId858" Type="http://schemas.openxmlformats.org/officeDocument/2006/relationships/slide" Target="slides/slide857.xml"/><Relationship Id="rId1043" Type="http://schemas.openxmlformats.org/officeDocument/2006/relationships/slide" Target="slides/slide1042.xml"/><Relationship Id="rId620" Type="http://schemas.openxmlformats.org/officeDocument/2006/relationships/slide" Target="slides/slide619.xml"/><Relationship Id="rId718" Type="http://schemas.openxmlformats.org/officeDocument/2006/relationships/slide" Target="slides/slide717.xml"/><Relationship Id="rId925" Type="http://schemas.openxmlformats.org/officeDocument/2006/relationships/slide" Target="slides/slide924.xml"/><Relationship Id="rId1110" Type="http://schemas.openxmlformats.org/officeDocument/2006/relationships/slide" Target="slides/slide1109.xml"/><Relationship Id="rId54" Type="http://schemas.openxmlformats.org/officeDocument/2006/relationships/slide" Target="slides/slide53.xml"/><Relationship Id="rId270" Type="http://schemas.openxmlformats.org/officeDocument/2006/relationships/slide" Target="slides/slide269.xml"/><Relationship Id="rId130" Type="http://schemas.openxmlformats.org/officeDocument/2006/relationships/slide" Target="slides/slide129.xml"/><Relationship Id="rId368" Type="http://schemas.openxmlformats.org/officeDocument/2006/relationships/slide" Target="slides/slide367.xml"/><Relationship Id="rId575" Type="http://schemas.openxmlformats.org/officeDocument/2006/relationships/slide" Target="slides/slide574.xml"/><Relationship Id="rId782" Type="http://schemas.openxmlformats.org/officeDocument/2006/relationships/slide" Target="slides/slide781.xml"/><Relationship Id="rId228" Type="http://schemas.openxmlformats.org/officeDocument/2006/relationships/slide" Target="slides/slide227.xml"/><Relationship Id="rId435" Type="http://schemas.openxmlformats.org/officeDocument/2006/relationships/slide" Target="slides/slide434.xml"/><Relationship Id="rId642" Type="http://schemas.openxmlformats.org/officeDocument/2006/relationships/slide" Target="slides/slide641.xml"/><Relationship Id="rId1065" Type="http://schemas.openxmlformats.org/officeDocument/2006/relationships/slide" Target="slides/slide1064.xml"/><Relationship Id="rId502" Type="http://schemas.openxmlformats.org/officeDocument/2006/relationships/slide" Target="slides/slide501.xml"/><Relationship Id="rId947" Type="http://schemas.openxmlformats.org/officeDocument/2006/relationships/slide" Target="slides/slide946.xml"/><Relationship Id="rId1132" Type="http://schemas.openxmlformats.org/officeDocument/2006/relationships/slide" Target="slides/slide1131.xml"/><Relationship Id="rId76" Type="http://schemas.openxmlformats.org/officeDocument/2006/relationships/slide" Target="slides/slide75.xml"/><Relationship Id="rId807" Type="http://schemas.openxmlformats.org/officeDocument/2006/relationships/slide" Target="slides/slide806.xml"/><Relationship Id="rId292" Type="http://schemas.openxmlformats.org/officeDocument/2006/relationships/slide" Target="slides/slide291.xml"/><Relationship Id="rId597" Type="http://schemas.openxmlformats.org/officeDocument/2006/relationships/slide" Target="slides/slide596.xml"/><Relationship Id="rId152" Type="http://schemas.openxmlformats.org/officeDocument/2006/relationships/slide" Target="slides/slide151.xml"/><Relationship Id="rId457" Type="http://schemas.openxmlformats.org/officeDocument/2006/relationships/slide" Target="slides/slide456.xml"/><Relationship Id="rId1087" Type="http://schemas.openxmlformats.org/officeDocument/2006/relationships/slide" Target="slides/slide1086.xml"/><Relationship Id="rId664" Type="http://schemas.openxmlformats.org/officeDocument/2006/relationships/slide" Target="slides/slide663.xml"/><Relationship Id="rId871" Type="http://schemas.openxmlformats.org/officeDocument/2006/relationships/slide" Target="slides/slide870.xml"/><Relationship Id="rId969" Type="http://schemas.openxmlformats.org/officeDocument/2006/relationships/slide" Target="slides/slide968.xml"/><Relationship Id="rId317" Type="http://schemas.openxmlformats.org/officeDocument/2006/relationships/slide" Target="slides/slide316.xml"/><Relationship Id="rId524" Type="http://schemas.openxmlformats.org/officeDocument/2006/relationships/slide" Target="slides/slide523.xml"/><Relationship Id="rId731" Type="http://schemas.openxmlformats.org/officeDocument/2006/relationships/slide" Target="slides/slide730.xml"/><Relationship Id="rId1154" Type="http://schemas.openxmlformats.org/officeDocument/2006/relationships/viewProps" Target="viewProps.xml"/><Relationship Id="rId98" Type="http://schemas.openxmlformats.org/officeDocument/2006/relationships/slide" Target="slides/slide97.xml"/><Relationship Id="rId829" Type="http://schemas.openxmlformats.org/officeDocument/2006/relationships/slide" Target="slides/slide828.xml"/><Relationship Id="rId1014" Type="http://schemas.openxmlformats.org/officeDocument/2006/relationships/slide" Target="slides/slide1013.xml"/><Relationship Id="rId25" Type="http://schemas.openxmlformats.org/officeDocument/2006/relationships/slide" Target="slides/slide24.xml"/><Relationship Id="rId174" Type="http://schemas.openxmlformats.org/officeDocument/2006/relationships/slide" Target="slides/slide173.xml"/><Relationship Id="rId381" Type="http://schemas.openxmlformats.org/officeDocument/2006/relationships/slide" Target="slides/slide380.xml"/><Relationship Id="rId241" Type="http://schemas.openxmlformats.org/officeDocument/2006/relationships/slide" Target="slides/slide240.xml"/><Relationship Id="rId479" Type="http://schemas.openxmlformats.org/officeDocument/2006/relationships/slide" Target="slides/slide478.xml"/><Relationship Id="rId686" Type="http://schemas.openxmlformats.org/officeDocument/2006/relationships/slide" Target="slides/slide685.xml"/><Relationship Id="rId893" Type="http://schemas.openxmlformats.org/officeDocument/2006/relationships/slide" Target="slides/slide892.xml"/><Relationship Id="rId339" Type="http://schemas.openxmlformats.org/officeDocument/2006/relationships/slide" Target="slides/slide338.xml"/><Relationship Id="rId546" Type="http://schemas.openxmlformats.org/officeDocument/2006/relationships/slide" Target="slides/slide545.xml"/><Relationship Id="rId753" Type="http://schemas.openxmlformats.org/officeDocument/2006/relationships/slide" Target="slides/slide752.xml"/><Relationship Id="rId101" Type="http://schemas.openxmlformats.org/officeDocument/2006/relationships/slide" Target="slides/slide100.xml"/><Relationship Id="rId406" Type="http://schemas.openxmlformats.org/officeDocument/2006/relationships/slide" Target="slides/slide405.xml"/><Relationship Id="rId960" Type="http://schemas.openxmlformats.org/officeDocument/2006/relationships/slide" Target="slides/slide959.xml"/><Relationship Id="rId1036" Type="http://schemas.openxmlformats.org/officeDocument/2006/relationships/slide" Target="slides/slide1035.xml"/><Relationship Id="rId613" Type="http://schemas.openxmlformats.org/officeDocument/2006/relationships/slide" Target="slides/slide612.xml"/><Relationship Id="rId820" Type="http://schemas.openxmlformats.org/officeDocument/2006/relationships/slide" Target="slides/slide819.xml"/><Relationship Id="rId918" Type="http://schemas.openxmlformats.org/officeDocument/2006/relationships/slide" Target="slides/slide917.xml"/><Relationship Id="rId1103" Type="http://schemas.openxmlformats.org/officeDocument/2006/relationships/slide" Target="slides/slide1102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1495107" y="3357040"/>
            <a:ext cx="17298670" cy="143319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700" b="0" i="0">
                <a:solidFill>
                  <a:schemeClr val="bg1"/>
                </a:solidFill>
                <a:latin typeface="Lucida Sans"/>
                <a:cs typeface="Lucida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5411218" y="8395420"/>
            <a:ext cx="9281662" cy="17157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6600" b="0" i="0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00" b="0" i="0">
                <a:solidFill>
                  <a:schemeClr val="bg1"/>
                </a:solidFill>
                <a:latin typeface="Lucida Sans"/>
                <a:cs typeface="Lucida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 sz="6600" b="0" i="0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3562" userDrawn="1">
          <p15:clr>
            <a:srgbClr val="FBAE40"/>
          </p15:clr>
        </p15:guide>
        <p15:guide id="2" pos="6332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00" b="0" i="0">
                <a:solidFill>
                  <a:schemeClr val="bg1"/>
                </a:solidFill>
                <a:latin typeface="Lucida Sans"/>
                <a:cs typeface="Lucida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sz="half" idx="2"/>
          </p:nvPr>
        </p:nvSpPr>
        <p:spPr>
          <a:xfrm>
            <a:off x="2112889" y="2720201"/>
            <a:ext cx="8297545" cy="6601459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7400" b="0" i="1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sz="half" idx="3"/>
          </p:nvPr>
        </p:nvSpPr>
        <p:spPr>
          <a:xfrm>
            <a:off x="10353611" y="2601150"/>
            <a:ext cx="8745284" cy="7464171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6" name="Holder 6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7" name="Holder 7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4700" b="0" i="0">
                <a:solidFill>
                  <a:schemeClr val="bg1"/>
                </a:solidFill>
                <a:latin typeface="Lucida Sans"/>
                <a:cs typeface="Lucida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5" name="Holder 5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4" name="Holder 4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20104100" cy="11308715"/>
          </a:xfrm>
          <a:custGeom>
            <a:avLst/>
            <a:gdLst/>
            <a:ahLst/>
            <a:cxnLst/>
            <a:rect l="l" t="t" r="r" b="b"/>
            <a:pathLst>
              <a:path w="20104100" h="11308715">
                <a:moveTo>
                  <a:pt x="20104099" y="0"/>
                </a:moveTo>
                <a:lnTo>
                  <a:pt x="0" y="0"/>
                </a:lnTo>
                <a:lnTo>
                  <a:pt x="0" y="11308556"/>
                </a:lnTo>
                <a:lnTo>
                  <a:pt x="20104099" y="11308556"/>
                </a:lnTo>
                <a:lnTo>
                  <a:pt x="201040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877325" y="783086"/>
            <a:ext cx="11571605" cy="74168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4700" b="0" i="0">
                <a:solidFill>
                  <a:schemeClr val="bg1"/>
                </a:solidFill>
                <a:latin typeface="Lucida Sans"/>
                <a:cs typeface="Lucida Sans"/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2531725" y="2824910"/>
            <a:ext cx="15040649" cy="2811145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6600" b="0" i="0">
                <a:solidFill>
                  <a:schemeClr val="bg1"/>
                </a:solidFill>
                <a:latin typeface="Times New Roman"/>
                <a:cs typeface="Times New Roman"/>
              </a:defRPr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>
          <a:xfrm>
            <a:off x="6835394" y="10517696"/>
            <a:ext cx="6433312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>
          <a:xfrm>
            <a:off x="1005205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8/24/2025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>
          <a:xfrm>
            <a:off x="14474953" y="10517696"/>
            <a:ext cx="4623943" cy="565467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F15528-21DE-4FAA-801E-634DDDAF4B2B}" type="slidenum">
              <a:t>‹#›</a:t>
            </a:fld>
            <a:endParaRPr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0.png"/><Relationship Id="rId1" Type="http://schemas.openxmlformats.org/officeDocument/2006/relationships/slideLayout" Target="../slideLayouts/slideLayout5.xml"/></Relationships>
</file>

<file path=ppt/slides/_rels/slide10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1.png"/><Relationship Id="rId1" Type="http://schemas.openxmlformats.org/officeDocument/2006/relationships/slideLayout" Target="../slideLayouts/slideLayout4.xml"/></Relationships>
</file>

<file path=ppt/slides/_rels/slide10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5.xml"/></Relationships>
</file>

<file path=ppt/slides/_rels/slide10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4.xml"/></Relationships>
</file>

<file path=ppt/slides/_rels/slide10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4.xml"/></Relationships>
</file>

<file path=ppt/slides/_rels/slide1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1.xml"/></Relationships>
</file>

<file path=ppt/slides/_rels/slide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1.xml"/></Relationships>
</file>

<file path=ppt/slides/_rels/slide10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2.xml"/></Relationships>
</file>

<file path=ppt/slides/_rels/slide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image" Target="../media/image282.png"/><Relationship Id="rId1" Type="http://schemas.openxmlformats.org/officeDocument/2006/relationships/slideLayout" Target="../slideLayouts/slideLayout5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2.xml"/></Relationships>
</file>

<file path=ppt/slides/_rels/slide10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2.xml"/></Relationships>
</file>

<file path=ppt/slides/_rels/slide1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2.png"/><Relationship Id="rId2" Type="http://schemas.openxmlformats.org/officeDocument/2006/relationships/image" Target="../media/image283.png"/><Relationship Id="rId1" Type="http://schemas.openxmlformats.org/officeDocument/2006/relationships/slideLayout" Target="../slideLayouts/slideLayout5.xml"/></Relationships>
</file>

<file path=ppt/slides/_rels/slide10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08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95.png"/><Relationship Id="rId18" Type="http://schemas.openxmlformats.org/officeDocument/2006/relationships/image" Target="../media/image300.png"/><Relationship Id="rId26" Type="http://schemas.openxmlformats.org/officeDocument/2006/relationships/image" Target="../media/image308.png"/><Relationship Id="rId21" Type="http://schemas.openxmlformats.org/officeDocument/2006/relationships/image" Target="../media/image303.png"/><Relationship Id="rId34" Type="http://schemas.openxmlformats.org/officeDocument/2006/relationships/image" Target="../media/image316.png"/><Relationship Id="rId7" Type="http://schemas.openxmlformats.org/officeDocument/2006/relationships/image" Target="../media/image289.png"/><Relationship Id="rId12" Type="http://schemas.openxmlformats.org/officeDocument/2006/relationships/image" Target="../media/image294.png"/><Relationship Id="rId17" Type="http://schemas.openxmlformats.org/officeDocument/2006/relationships/image" Target="../media/image299.png"/><Relationship Id="rId25" Type="http://schemas.openxmlformats.org/officeDocument/2006/relationships/image" Target="../media/image307.png"/><Relationship Id="rId33" Type="http://schemas.openxmlformats.org/officeDocument/2006/relationships/image" Target="../media/image315.png"/><Relationship Id="rId2" Type="http://schemas.openxmlformats.org/officeDocument/2006/relationships/image" Target="../media/image284.png"/><Relationship Id="rId16" Type="http://schemas.openxmlformats.org/officeDocument/2006/relationships/image" Target="../media/image298.png"/><Relationship Id="rId20" Type="http://schemas.openxmlformats.org/officeDocument/2006/relationships/image" Target="../media/image302.png"/><Relationship Id="rId29" Type="http://schemas.openxmlformats.org/officeDocument/2006/relationships/image" Target="../media/image31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88.png"/><Relationship Id="rId11" Type="http://schemas.openxmlformats.org/officeDocument/2006/relationships/image" Target="../media/image293.png"/><Relationship Id="rId24" Type="http://schemas.openxmlformats.org/officeDocument/2006/relationships/image" Target="../media/image306.png"/><Relationship Id="rId32" Type="http://schemas.openxmlformats.org/officeDocument/2006/relationships/image" Target="../media/image314.png"/><Relationship Id="rId37" Type="http://schemas.openxmlformats.org/officeDocument/2006/relationships/image" Target="../media/image319.png"/><Relationship Id="rId5" Type="http://schemas.openxmlformats.org/officeDocument/2006/relationships/image" Target="../media/image287.png"/><Relationship Id="rId15" Type="http://schemas.openxmlformats.org/officeDocument/2006/relationships/image" Target="../media/image297.png"/><Relationship Id="rId23" Type="http://schemas.openxmlformats.org/officeDocument/2006/relationships/image" Target="../media/image305.png"/><Relationship Id="rId28" Type="http://schemas.openxmlformats.org/officeDocument/2006/relationships/image" Target="../media/image310.png"/><Relationship Id="rId36" Type="http://schemas.openxmlformats.org/officeDocument/2006/relationships/image" Target="../media/image318.png"/><Relationship Id="rId10" Type="http://schemas.openxmlformats.org/officeDocument/2006/relationships/image" Target="../media/image292.png"/><Relationship Id="rId19" Type="http://schemas.openxmlformats.org/officeDocument/2006/relationships/image" Target="../media/image301.png"/><Relationship Id="rId31" Type="http://schemas.openxmlformats.org/officeDocument/2006/relationships/image" Target="../media/image313.png"/><Relationship Id="rId4" Type="http://schemas.openxmlformats.org/officeDocument/2006/relationships/image" Target="../media/image286.png"/><Relationship Id="rId9" Type="http://schemas.openxmlformats.org/officeDocument/2006/relationships/image" Target="../media/image291.png"/><Relationship Id="rId14" Type="http://schemas.openxmlformats.org/officeDocument/2006/relationships/image" Target="../media/image296.png"/><Relationship Id="rId22" Type="http://schemas.openxmlformats.org/officeDocument/2006/relationships/image" Target="../media/image304.png"/><Relationship Id="rId27" Type="http://schemas.openxmlformats.org/officeDocument/2006/relationships/image" Target="../media/image309.png"/><Relationship Id="rId30" Type="http://schemas.openxmlformats.org/officeDocument/2006/relationships/image" Target="../media/image312.png"/><Relationship Id="rId35" Type="http://schemas.openxmlformats.org/officeDocument/2006/relationships/image" Target="../media/image317.png"/><Relationship Id="rId8" Type="http://schemas.openxmlformats.org/officeDocument/2006/relationships/image" Target="../media/image290.png"/><Relationship Id="rId3" Type="http://schemas.openxmlformats.org/officeDocument/2006/relationships/image" Target="../media/image285.png"/></Relationships>
</file>

<file path=ppt/slides/_rels/slide10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0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5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1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5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5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15.png"/><Relationship Id="rId7" Type="http://schemas.openxmlformats.org/officeDocument/2006/relationships/image" Target="../media/image19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8.png"/><Relationship Id="rId5" Type="http://schemas.openxmlformats.org/officeDocument/2006/relationships/image" Target="../media/image17.png"/><Relationship Id="rId4" Type="http://schemas.openxmlformats.org/officeDocument/2006/relationships/image" Target="../media/image16.png"/><Relationship Id="rId9" Type="http://schemas.openxmlformats.org/officeDocument/2006/relationships/image" Target="../media/image21.png"/></Relationships>
</file>

<file path=ppt/slides/_rels/slide2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g"/><Relationship Id="rId1" Type="http://schemas.openxmlformats.org/officeDocument/2006/relationships/slideLayout" Target="../slideLayouts/slideLayout5.xml"/></Relationships>
</file>

<file path=ppt/slides/_rels/slide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g"/><Relationship Id="rId1" Type="http://schemas.openxmlformats.org/officeDocument/2006/relationships/slideLayout" Target="../slideLayouts/slideLayout5.xml"/></Relationships>
</file>

<file path=ppt/slides/_rels/slide2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2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4.xml"/></Relationships>
</file>

<file path=ppt/slides/_rels/slide3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3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g"/><Relationship Id="rId1" Type="http://schemas.openxmlformats.org/officeDocument/2006/relationships/slideLayout" Target="../slideLayouts/slideLayout5.xml"/></Relationships>
</file>

<file path=ppt/slides/_rels/slide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5.xml"/></Relationships>
</file>

<file path=ppt/slides/_rels/slide4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image" Target="../media/image38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12" Type="http://schemas.openxmlformats.org/officeDocument/2006/relationships/image" Target="../media/image37.pn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pn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5" Type="http://schemas.openxmlformats.org/officeDocument/2006/relationships/image" Target="../media/image40.png"/><Relationship Id="rId10" Type="http://schemas.openxmlformats.org/officeDocument/2006/relationships/image" Target="../media/image35.png"/><Relationship Id="rId4" Type="http://schemas.openxmlformats.org/officeDocument/2006/relationships/image" Target="../media/image29.png"/><Relationship Id="rId9" Type="http://schemas.openxmlformats.org/officeDocument/2006/relationships/image" Target="../media/image34.png"/><Relationship Id="rId14" Type="http://schemas.openxmlformats.org/officeDocument/2006/relationships/image" Target="../media/image39.png"/></Relationships>
</file>

<file path=ppt/slides/_rels/slide4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2" Type="http://schemas.openxmlformats.org/officeDocument/2006/relationships/image" Target="../media/image42.png"/><Relationship Id="rId16" Type="http://schemas.openxmlformats.org/officeDocument/2006/relationships/image" Target="../media/image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5" Type="http://schemas.openxmlformats.org/officeDocument/2006/relationships/image" Target="../media/image55.png"/><Relationship Id="rId10" Type="http://schemas.openxmlformats.org/officeDocument/2006/relationships/image" Target="../media/image50.png"/><Relationship Id="rId4" Type="http://schemas.openxmlformats.org/officeDocument/2006/relationships/image" Target="../media/image44.png"/><Relationship Id="rId9" Type="http://schemas.openxmlformats.org/officeDocument/2006/relationships/image" Target="../media/image49.png"/><Relationship Id="rId14" Type="http://schemas.openxmlformats.org/officeDocument/2006/relationships/image" Target="../media/image54.png"/></Relationships>
</file>

<file path=ppt/slides/_rels/slide4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2" Type="http://schemas.openxmlformats.org/officeDocument/2006/relationships/image" Target="../media/image42.png"/><Relationship Id="rId16" Type="http://schemas.openxmlformats.org/officeDocument/2006/relationships/image" Target="../media/image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5" Type="http://schemas.openxmlformats.org/officeDocument/2006/relationships/image" Target="../media/image55.png"/><Relationship Id="rId10" Type="http://schemas.openxmlformats.org/officeDocument/2006/relationships/image" Target="../media/image50.png"/><Relationship Id="rId4" Type="http://schemas.openxmlformats.org/officeDocument/2006/relationships/image" Target="../media/image44.png"/><Relationship Id="rId9" Type="http://schemas.openxmlformats.org/officeDocument/2006/relationships/image" Target="../media/image49.png"/><Relationship Id="rId14" Type="http://schemas.openxmlformats.org/officeDocument/2006/relationships/image" Target="../media/image54.png"/></Relationships>
</file>

<file path=ppt/slides/_rels/slide4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8.png"/><Relationship Id="rId13" Type="http://schemas.openxmlformats.org/officeDocument/2006/relationships/image" Target="../media/image53.png"/><Relationship Id="rId3" Type="http://schemas.openxmlformats.org/officeDocument/2006/relationships/image" Target="../media/image43.png"/><Relationship Id="rId7" Type="http://schemas.openxmlformats.org/officeDocument/2006/relationships/image" Target="../media/image47.png"/><Relationship Id="rId12" Type="http://schemas.openxmlformats.org/officeDocument/2006/relationships/image" Target="../media/image52.png"/><Relationship Id="rId2" Type="http://schemas.openxmlformats.org/officeDocument/2006/relationships/image" Target="../media/image42.png"/><Relationship Id="rId16" Type="http://schemas.openxmlformats.org/officeDocument/2006/relationships/image" Target="../media/image5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46.png"/><Relationship Id="rId11" Type="http://schemas.openxmlformats.org/officeDocument/2006/relationships/image" Target="../media/image51.png"/><Relationship Id="rId5" Type="http://schemas.openxmlformats.org/officeDocument/2006/relationships/image" Target="../media/image45.png"/><Relationship Id="rId15" Type="http://schemas.openxmlformats.org/officeDocument/2006/relationships/image" Target="../media/image55.png"/><Relationship Id="rId10" Type="http://schemas.openxmlformats.org/officeDocument/2006/relationships/image" Target="../media/image50.png"/><Relationship Id="rId4" Type="http://schemas.openxmlformats.org/officeDocument/2006/relationships/image" Target="../media/image44.png"/><Relationship Id="rId9" Type="http://schemas.openxmlformats.org/officeDocument/2006/relationships/image" Target="../media/image49.png"/><Relationship Id="rId14" Type="http://schemas.openxmlformats.org/officeDocument/2006/relationships/image" Target="../media/image54.png"/></Relationships>
</file>

<file path=ppt/slides/_rels/slide4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9.png"/><Relationship Id="rId4" Type="http://schemas.openxmlformats.org/officeDocument/2006/relationships/image" Target="../media/image58.png"/></Relationships>
</file>

<file path=ppt/slides/_rels/slide4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13" Type="http://schemas.openxmlformats.org/officeDocument/2006/relationships/image" Target="../media/image38.png"/><Relationship Id="rId3" Type="http://schemas.openxmlformats.org/officeDocument/2006/relationships/image" Target="../media/image28.png"/><Relationship Id="rId7" Type="http://schemas.openxmlformats.org/officeDocument/2006/relationships/image" Target="../media/image32.png"/><Relationship Id="rId12" Type="http://schemas.openxmlformats.org/officeDocument/2006/relationships/image" Target="../media/image37.png"/><Relationship Id="rId2" Type="http://schemas.openxmlformats.org/officeDocument/2006/relationships/image" Target="../media/image27.png"/><Relationship Id="rId16" Type="http://schemas.openxmlformats.org/officeDocument/2006/relationships/image" Target="../media/image4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1.png"/><Relationship Id="rId11" Type="http://schemas.openxmlformats.org/officeDocument/2006/relationships/image" Target="../media/image36.png"/><Relationship Id="rId5" Type="http://schemas.openxmlformats.org/officeDocument/2006/relationships/image" Target="../media/image30.png"/><Relationship Id="rId15" Type="http://schemas.openxmlformats.org/officeDocument/2006/relationships/image" Target="../media/image40.png"/><Relationship Id="rId10" Type="http://schemas.openxmlformats.org/officeDocument/2006/relationships/image" Target="../media/image35.png"/><Relationship Id="rId4" Type="http://schemas.openxmlformats.org/officeDocument/2006/relationships/image" Target="../media/image29.png"/><Relationship Id="rId9" Type="http://schemas.openxmlformats.org/officeDocument/2006/relationships/image" Target="../media/image34.png"/><Relationship Id="rId14" Type="http://schemas.openxmlformats.org/officeDocument/2006/relationships/image" Target="../media/image39.png"/></Relationships>
</file>

<file path=ppt/slides/_rels/slide4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3.png"/><Relationship Id="rId13" Type="http://schemas.openxmlformats.org/officeDocument/2006/relationships/image" Target="../media/image49.png"/><Relationship Id="rId18" Type="http://schemas.openxmlformats.org/officeDocument/2006/relationships/image" Target="../media/image55.png"/><Relationship Id="rId3" Type="http://schemas.openxmlformats.org/officeDocument/2006/relationships/image" Target="../media/image31.png"/><Relationship Id="rId21" Type="http://schemas.openxmlformats.org/officeDocument/2006/relationships/image" Target="../media/image39.png"/><Relationship Id="rId7" Type="http://schemas.openxmlformats.org/officeDocument/2006/relationships/image" Target="../media/image42.png"/><Relationship Id="rId12" Type="http://schemas.openxmlformats.org/officeDocument/2006/relationships/image" Target="../media/image48.png"/><Relationship Id="rId17" Type="http://schemas.openxmlformats.org/officeDocument/2006/relationships/image" Target="../media/image54.png"/><Relationship Id="rId2" Type="http://schemas.openxmlformats.org/officeDocument/2006/relationships/image" Target="../media/image28.png"/><Relationship Id="rId16" Type="http://schemas.openxmlformats.org/officeDocument/2006/relationships/image" Target="../media/image53.png"/><Relationship Id="rId20" Type="http://schemas.openxmlformats.org/officeDocument/2006/relationships/image" Target="../media/image3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0.png"/><Relationship Id="rId11" Type="http://schemas.openxmlformats.org/officeDocument/2006/relationships/image" Target="../media/image47.png"/><Relationship Id="rId24" Type="http://schemas.openxmlformats.org/officeDocument/2006/relationships/image" Target="../media/image27.png"/><Relationship Id="rId5" Type="http://schemas.openxmlformats.org/officeDocument/2006/relationships/image" Target="../media/image34.png"/><Relationship Id="rId15" Type="http://schemas.openxmlformats.org/officeDocument/2006/relationships/image" Target="../media/image52.png"/><Relationship Id="rId23" Type="http://schemas.openxmlformats.org/officeDocument/2006/relationships/image" Target="../media/image41.png"/><Relationship Id="rId10" Type="http://schemas.openxmlformats.org/officeDocument/2006/relationships/image" Target="../media/image45.png"/><Relationship Id="rId19" Type="http://schemas.openxmlformats.org/officeDocument/2006/relationships/image" Target="../media/image56.png"/><Relationship Id="rId4" Type="http://schemas.openxmlformats.org/officeDocument/2006/relationships/image" Target="../media/image35.png"/><Relationship Id="rId9" Type="http://schemas.openxmlformats.org/officeDocument/2006/relationships/image" Target="../media/image44.png"/><Relationship Id="rId14" Type="http://schemas.openxmlformats.org/officeDocument/2006/relationships/image" Target="../media/image51.png"/><Relationship Id="rId22" Type="http://schemas.openxmlformats.org/officeDocument/2006/relationships/image" Target="../media/image40.png"/></Relationships>
</file>

<file path=ppt/slides/_rels/slide4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png"/><Relationship Id="rId13" Type="http://schemas.openxmlformats.org/officeDocument/2006/relationships/image" Target="../media/image51.png"/><Relationship Id="rId18" Type="http://schemas.openxmlformats.org/officeDocument/2006/relationships/image" Target="../media/image56.png"/><Relationship Id="rId26" Type="http://schemas.openxmlformats.org/officeDocument/2006/relationships/image" Target="../media/image30.png"/><Relationship Id="rId3" Type="http://schemas.openxmlformats.org/officeDocument/2006/relationships/image" Target="../media/image31.png"/><Relationship Id="rId21" Type="http://schemas.openxmlformats.org/officeDocument/2006/relationships/image" Target="../media/image41.png"/><Relationship Id="rId7" Type="http://schemas.openxmlformats.org/officeDocument/2006/relationships/image" Target="../media/image43.png"/><Relationship Id="rId12" Type="http://schemas.openxmlformats.org/officeDocument/2006/relationships/image" Target="../media/image49.png"/><Relationship Id="rId17" Type="http://schemas.openxmlformats.org/officeDocument/2006/relationships/image" Target="../media/image55.png"/><Relationship Id="rId25" Type="http://schemas.openxmlformats.org/officeDocument/2006/relationships/image" Target="../media/image27.png"/><Relationship Id="rId2" Type="http://schemas.openxmlformats.org/officeDocument/2006/relationships/image" Target="../media/image34.png"/><Relationship Id="rId16" Type="http://schemas.openxmlformats.org/officeDocument/2006/relationships/image" Target="../media/image54.png"/><Relationship Id="rId20" Type="http://schemas.openxmlformats.org/officeDocument/2006/relationships/image" Target="../media/image5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png"/><Relationship Id="rId11" Type="http://schemas.openxmlformats.org/officeDocument/2006/relationships/image" Target="../media/image48.png"/><Relationship Id="rId24" Type="http://schemas.openxmlformats.org/officeDocument/2006/relationships/image" Target="../media/image40.png"/><Relationship Id="rId5" Type="http://schemas.openxmlformats.org/officeDocument/2006/relationships/image" Target="../media/image35.png"/><Relationship Id="rId15" Type="http://schemas.openxmlformats.org/officeDocument/2006/relationships/image" Target="../media/image53.png"/><Relationship Id="rId23" Type="http://schemas.openxmlformats.org/officeDocument/2006/relationships/image" Target="../media/image38.png"/><Relationship Id="rId10" Type="http://schemas.openxmlformats.org/officeDocument/2006/relationships/image" Target="../media/image47.png"/><Relationship Id="rId19" Type="http://schemas.openxmlformats.org/officeDocument/2006/relationships/image" Target="../media/image46.png"/><Relationship Id="rId4" Type="http://schemas.openxmlformats.org/officeDocument/2006/relationships/image" Target="../media/image28.png"/><Relationship Id="rId9" Type="http://schemas.openxmlformats.org/officeDocument/2006/relationships/image" Target="../media/image45.png"/><Relationship Id="rId14" Type="http://schemas.openxmlformats.org/officeDocument/2006/relationships/image" Target="../media/image52.png"/><Relationship Id="rId22" Type="http://schemas.openxmlformats.org/officeDocument/2006/relationships/image" Target="../media/image39.png"/></Relationships>
</file>

<file path=ppt/slides/_rels/slide4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png"/></Relationships>
</file>

<file path=ppt/slides/_rels/slide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7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9.png"/></Relationships>
</file>

<file path=ppt/slides/_rels/slide4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4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4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5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5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6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7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Layout" Target="../slideLayouts/slideLayout5.xml"/></Relationships>
</file>

<file path=ppt/slides/_rels/slide7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7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7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5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.png"/><Relationship Id="rId2" Type="http://schemas.openxmlformats.org/officeDocument/2006/relationships/image" Target="../media/image63.png"/><Relationship Id="rId1" Type="http://schemas.openxmlformats.org/officeDocument/2006/relationships/slideLayout" Target="../slideLayouts/slideLayout5.xml"/></Relationships>
</file>

<file path=ppt/slides/_rels/slide8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png"/><Relationship Id="rId1" Type="http://schemas.openxmlformats.org/officeDocument/2006/relationships/slideLayout" Target="../slideLayouts/slideLayout5.xml"/></Relationships>
</file>

<file path=ppt/slides/_rels/slide8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8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8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8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8.png"/><Relationship Id="rId5" Type="http://schemas.openxmlformats.org/officeDocument/2006/relationships/image" Target="../media/image67.png"/><Relationship Id="rId4" Type="http://schemas.openxmlformats.org/officeDocument/2006/relationships/image" Target="../media/image69.png"/></Relationships>
</file>

<file path=ppt/slides/_rels/slide8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png"/><Relationship Id="rId2" Type="http://schemas.openxmlformats.org/officeDocument/2006/relationships/image" Target="../media/image65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68.png"/><Relationship Id="rId4" Type="http://schemas.openxmlformats.org/officeDocument/2006/relationships/image" Target="../media/image67.png"/></Relationships>
</file>

<file path=ppt/slides/_rels/slide8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8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image" Target="../media/image70.png"/><Relationship Id="rId1" Type="http://schemas.openxmlformats.org/officeDocument/2006/relationships/slideLayout" Target="../slideLayouts/slideLayout5.xml"/></Relationships>
</file>

<file path=ppt/slides/_rels/slide8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89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894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8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90.png"/><Relationship Id="rId13" Type="http://schemas.openxmlformats.org/officeDocument/2006/relationships/image" Target="../media/image95.png"/><Relationship Id="rId3" Type="http://schemas.openxmlformats.org/officeDocument/2006/relationships/image" Target="../media/image85.png"/><Relationship Id="rId7" Type="http://schemas.openxmlformats.org/officeDocument/2006/relationships/image" Target="../media/image89.png"/><Relationship Id="rId12" Type="http://schemas.openxmlformats.org/officeDocument/2006/relationships/image" Target="../media/image94.png"/><Relationship Id="rId2" Type="http://schemas.openxmlformats.org/officeDocument/2006/relationships/image" Target="../media/image8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88.png"/><Relationship Id="rId11" Type="http://schemas.openxmlformats.org/officeDocument/2006/relationships/image" Target="../media/image93.png"/><Relationship Id="rId5" Type="http://schemas.openxmlformats.org/officeDocument/2006/relationships/image" Target="../media/image87.png"/><Relationship Id="rId10" Type="http://schemas.openxmlformats.org/officeDocument/2006/relationships/image" Target="../media/image92.png"/><Relationship Id="rId4" Type="http://schemas.openxmlformats.org/officeDocument/2006/relationships/image" Target="../media/image86.png"/><Relationship Id="rId9" Type="http://schemas.openxmlformats.org/officeDocument/2006/relationships/image" Target="../media/image91.png"/></Relationships>
</file>

<file path=ppt/slides/_rels/slide89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107.png"/><Relationship Id="rId3" Type="http://schemas.openxmlformats.org/officeDocument/2006/relationships/image" Target="../media/image97.png"/><Relationship Id="rId7" Type="http://schemas.openxmlformats.org/officeDocument/2006/relationships/image" Target="../media/image101.png"/><Relationship Id="rId12" Type="http://schemas.openxmlformats.org/officeDocument/2006/relationships/image" Target="../media/image106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0.png"/><Relationship Id="rId11" Type="http://schemas.openxmlformats.org/officeDocument/2006/relationships/image" Target="../media/image105.png"/><Relationship Id="rId5" Type="http://schemas.openxmlformats.org/officeDocument/2006/relationships/image" Target="../media/image99.png"/><Relationship Id="rId10" Type="http://schemas.openxmlformats.org/officeDocument/2006/relationships/image" Target="../media/image104.png"/><Relationship Id="rId4" Type="http://schemas.openxmlformats.org/officeDocument/2006/relationships/image" Target="../media/image98.png"/><Relationship Id="rId9" Type="http://schemas.openxmlformats.org/officeDocument/2006/relationships/image" Target="../media/image103.png"/></Relationships>
</file>

<file path=ppt/slides/_rels/slide8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8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8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9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9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4.png"/><Relationship Id="rId13" Type="http://schemas.openxmlformats.org/officeDocument/2006/relationships/image" Target="../media/image104.png"/><Relationship Id="rId3" Type="http://schemas.openxmlformats.org/officeDocument/2006/relationships/image" Target="../media/image109.png"/><Relationship Id="rId7" Type="http://schemas.openxmlformats.org/officeDocument/2006/relationships/image" Target="../media/image113.png"/><Relationship Id="rId12" Type="http://schemas.openxmlformats.org/officeDocument/2006/relationships/image" Target="../media/image103.png"/><Relationship Id="rId2" Type="http://schemas.openxmlformats.org/officeDocument/2006/relationships/image" Target="../media/image10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2.png"/><Relationship Id="rId11" Type="http://schemas.openxmlformats.org/officeDocument/2006/relationships/image" Target="../media/image102.png"/><Relationship Id="rId5" Type="http://schemas.openxmlformats.org/officeDocument/2006/relationships/image" Target="../media/image111.png"/><Relationship Id="rId10" Type="http://schemas.openxmlformats.org/officeDocument/2006/relationships/image" Target="../media/image116.png"/><Relationship Id="rId4" Type="http://schemas.openxmlformats.org/officeDocument/2006/relationships/image" Target="../media/image110.png"/><Relationship Id="rId9" Type="http://schemas.openxmlformats.org/officeDocument/2006/relationships/image" Target="../media/image115.png"/></Relationships>
</file>

<file path=ppt/slides/_rels/slide9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7.png"/><Relationship Id="rId13" Type="http://schemas.openxmlformats.org/officeDocument/2006/relationships/image" Target="../media/image98.png"/><Relationship Id="rId3" Type="http://schemas.openxmlformats.org/officeDocument/2006/relationships/image" Target="../media/image112.png"/><Relationship Id="rId7" Type="http://schemas.openxmlformats.org/officeDocument/2006/relationships/image" Target="../media/image116.png"/><Relationship Id="rId12" Type="http://schemas.openxmlformats.org/officeDocument/2006/relationships/image" Target="../media/image97.png"/><Relationship Id="rId2" Type="http://schemas.openxmlformats.org/officeDocument/2006/relationships/image" Target="../media/image111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5.png"/><Relationship Id="rId11" Type="http://schemas.openxmlformats.org/officeDocument/2006/relationships/image" Target="../media/image96.png"/><Relationship Id="rId5" Type="http://schemas.openxmlformats.org/officeDocument/2006/relationships/image" Target="../media/image114.png"/><Relationship Id="rId10" Type="http://schemas.openxmlformats.org/officeDocument/2006/relationships/image" Target="../media/image119.png"/><Relationship Id="rId4" Type="http://schemas.openxmlformats.org/officeDocument/2006/relationships/image" Target="../media/image113.png"/><Relationship Id="rId9" Type="http://schemas.openxmlformats.org/officeDocument/2006/relationships/image" Target="../media/image118.png"/></Relationships>
</file>

<file path=ppt/slides/_rels/slide9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png"/><Relationship Id="rId13" Type="http://schemas.openxmlformats.org/officeDocument/2006/relationships/image" Target="../media/image101.png"/><Relationship Id="rId3" Type="http://schemas.openxmlformats.org/officeDocument/2006/relationships/image" Target="../media/image115.png"/><Relationship Id="rId7" Type="http://schemas.openxmlformats.org/officeDocument/2006/relationships/image" Target="../media/image119.png"/><Relationship Id="rId12" Type="http://schemas.openxmlformats.org/officeDocument/2006/relationships/image" Target="../media/image100.png"/><Relationship Id="rId2" Type="http://schemas.openxmlformats.org/officeDocument/2006/relationships/image" Target="../media/image11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8.png"/><Relationship Id="rId11" Type="http://schemas.openxmlformats.org/officeDocument/2006/relationships/image" Target="../media/image99.png"/><Relationship Id="rId5" Type="http://schemas.openxmlformats.org/officeDocument/2006/relationships/image" Target="../media/image117.png"/><Relationship Id="rId10" Type="http://schemas.openxmlformats.org/officeDocument/2006/relationships/image" Target="../media/image110.png"/><Relationship Id="rId4" Type="http://schemas.openxmlformats.org/officeDocument/2006/relationships/image" Target="../media/image116.png"/><Relationship Id="rId9" Type="http://schemas.openxmlformats.org/officeDocument/2006/relationships/image" Target="../media/image109.png"/></Relationships>
</file>

<file path=ppt/slides/_rels/slide90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1.png"/><Relationship Id="rId13" Type="http://schemas.openxmlformats.org/officeDocument/2006/relationships/image" Target="../media/image107.png"/><Relationship Id="rId3" Type="http://schemas.openxmlformats.org/officeDocument/2006/relationships/image" Target="../media/image118.png"/><Relationship Id="rId7" Type="http://schemas.openxmlformats.org/officeDocument/2006/relationships/image" Target="../media/image110.png"/><Relationship Id="rId12" Type="http://schemas.openxmlformats.org/officeDocument/2006/relationships/image" Target="../media/image106.png"/><Relationship Id="rId2" Type="http://schemas.openxmlformats.org/officeDocument/2006/relationships/image" Target="../media/image11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09.png"/><Relationship Id="rId11" Type="http://schemas.openxmlformats.org/officeDocument/2006/relationships/image" Target="../media/image105.png"/><Relationship Id="rId5" Type="http://schemas.openxmlformats.org/officeDocument/2006/relationships/image" Target="../media/image108.png"/><Relationship Id="rId10" Type="http://schemas.openxmlformats.org/officeDocument/2006/relationships/image" Target="../media/image113.png"/><Relationship Id="rId4" Type="http://schemas.openxmlformats.org/officeDocument/2006/relationships/image" Target="../media/image119.png"/><Relationship Id="rId9" Type="http://schemas.openxmlformats.org/officeDocument/2006/relationships/image" Target="../media/image112.png"/></Relationships>
</file>

<file path=ppt/slides/_rels/slide9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8.png"/><Relationship Id="rId13" Type="http://schemas.openxmlformats.org/officeDocument/2006/relationships/image" Target="../media/image83.png"/><Relationship Id="rId3" Type="http://schemas.openxmlformats.org/officeDocument/2006/relationships/image" Target="../media/image73.png"/><Relationship Id="rId7" Type="http://schemas.openxmlformats.org/officeDocument/2006/relationships/image" Target="../media/image77.png"/><Relationship Id="rId12" Type="http://schemas.openxmlformats.org/officeDocument/2006/relationships/image" Target="../media/image82.png"/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6.png"/><Relationship Id="rId11" Type="http://schemas.openxmlformats.org/officeDocument/2006/relationships/image" Target="../media/image81.png"/><Relationship Id="rId5" Type="http://schemas.openxmlformats.org/officeDocument/2006/relationships/image" Target="../media/image75.png"/><Relationship Id="rId10" Type="http://schemas.openxmlformats.org/officeDocument/2006/relationships/image" Target="../media/image80.png"/><Relationship Id="rId4" Type="http://schemas.openxmlformats.org/officeDocument/2006/relationships/image" Target="../media/image74.png"/><Relationship Id="rId9" Type="http://schemas.openxmlformats.org/officeDocument/2006/relationships/image" Target="../media/image79.png"/></Relationships>
</file>

<file path=ppt/slides/_rels/slide9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120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22.png"/></Relationships>
</file>

<file path=ppt/slides/_rels/slide9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23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9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23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9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5.png"/><Relationship Id="rId13" Type="http://schemas.openxmlformats.org/officeDocument/2006/relationships/image" Target="../media/image150.png"/><Relationship Id="rId3" Type="http://schemas.openxmlformats.org/officeDocument/2006/relationships/image" Target="../media/image140.png"/><Relationship Id="rId7" Type="http://schemas.openxmlformats.org/officeDocument/2006/relationships/image" Target="../media/image144.png"/><Relationship Id="rId12" Type="http://schemas.openxmlformats.org/officeDocument/2006/relationships/image" Target="../media/image149.png"/><Relationship Id="rId17" Type="http://schemas.openxmlformats.org/officeDocument/2006/relationships/image" Target="../media/image138.png"/><Relationship Id="rId2" Type="http://schemas.openxmlformats.org/officeDocument/2006/relationships/image" Target="../media/image139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3.png"/><Relationship Id="rId11" Type="http://schemas.openxmlformats.org/officeDocument/2006/relationships/image" Target="../media/image148.png"/><Relationship Id="rId5" Type="http://schemas.openxmlformats.org/officeDocument/2006/relationships/image" Target="../media/image142.png"/><Relationship Id="rId15" Type="http://schemas.openxmlformats.org/officeDocument/2006/relationships/image" Target="../media/image136.png"/><Relationship Id="rId10" Type="http://schemas.openxmlformats.org/officeDocument/2006/relationships/image" Target="../media/image147.png"/><Relationship Id="rId4" Type="http://schemas.openxmlformats.org/officeDocument/2006/relationships/image" Target="../media/image141.png"/><Relationship Id="rId9" Type="http://schemas.openxmlformats.org/officeDocument/2006/relationships/image" Target="../media/image146.png"/><Relationship Id="rId14" Type="http://schemas.openxmlformats.org/officeDocument/2006/relationships/image" Target="../media/image135.png"/></Relationships>
</file>

<file path=ppt/slides/_rels/slide9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38.png"/><Relationship Id="rId2" Type="http://schemas.openxmlformats.org/officeDocument/2006/relationships/image" Target="../media/image151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36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35.png"/></Relationships>
</file>

<file path=ppt/slides/_rels/slide9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66.png"/><Relationship Id="rId2" Type="http://schemas.openxmlformats.org/officeDocument/2006/relationships/image" Target="../media/image151.png"/><Relationship Id="rId16" Type="http://schemas.openxmlformats.org/officeDocument/2006/relationships/image" Target="../media/image1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64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63.png"/></Relationships>
</file>

<file path=ppt/slides/_rels/slide9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70.png"/><Relationship Id="rId2" Type="http://schemas.openxmlformats.org/officeDocument/2006/relationships/image" Target="../media/image151.png"/><Relationship Id="rId16" Type="http://schemas.openxmlformats.org/officeDocument/2006/relationships/image" Target="../media/image16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68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67.png"/></Relationships>
</file>

<file path=ppt/slides/_rels/slide9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23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23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9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70.png"/><Relationship Id="rId2" Type="http://schemas.openxmlformats.org/officeDocument/2006/relationships/image" Target="../media/image151.png"/><Relationship Id="rId16" Type="http://schemas.openxmlformats.org/officeDocument/2006/relationships/image" Target="../media/image169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68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67.png"/></Relationships>
</file>

<file path=ppt/slides/_rels/slide9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66.png"/><Relationship Id="rId2" Type="http://schemas.openxmlformats.org/officeDocument/2006/relationships/image" Target="../media/image151.png"/><Relationship Id="rId16" Type="http://schemas.openxmlformats.org/officeDocument/2006/relationships/image" Target="../media/image165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64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63.png"/></Relationships>
</file>

<file path=ppt/slides/_rels/slide9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7.png"/><Relationship Id="rId13" Type="http://schemas.openxmlformats.org/officeDocument/2006/relationships/image" Target="../media/image162.png"/><Relationship Id="rId3" Type="http://schemas.openxmlformats.org/officeDocument/2006/relationships/image" Target="../media/image152.png"/><Relationship Id="rId7" Type="http://schemas.openxmlformats.org/officeDocument/2006/relationships/image" Target="../media/image156.png"/><Relationship Id="rId12" Type="http://schemas.openxmlformats.org/officeDocument/2006/relationships/image" Target="../media/image161.png"/><Relationship Id="rId17" Type="http://schemas.openxmlformats.org/officeDocument/2006/relationships/image" Target="../media/image138.png"/><Relationship Id="rId2" Type="http://schemas.openxmlformats.org/officeDocument/2006/relationships/image" Target="../media/image151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5.png"/><Relationship Id="rId11" Type="http://schemas.openxmlformats.org/officeDocument/2006/relationships/image" Target="../media/image160.png"/><Relationship Id="rId5" Type="http://schemas.openxmlformats.org/officeDocument/2006/relationships/image" Target="../media/image154.png"/><Relationship Id="rId15" Type="http://schemas.openxmlformats.org/officeDocument/2006/relationships/image" Target="../media/image136.png"/><Relationship Id="rId10" Type="http://schemas.openxmlformats.org/officeDocument/2006/relationships/image" Target="../media/image159.png"/><Relationship Id="rId4" Type="http://schemas.openxmlformats.org/officeDocument/2006/relationships/image" Target="../media/image153.png"/><Relationship Id="rId9" Type="http://schemas.openxmlformats.org/officeDocument/2006/relationships/image" Target="../media/image158.png"/><Relationship Id="rId14" Type="http://schemas.openxmlformats.org/officeDocument/2006/relationships/image" Target="../media/image135.png"/></Relationships>
</file>

<file path=ppt/slides/_rels/slide9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5.png"/><Relationship Id="rId13" Type="http://schemas.openxmlformats.org/officeDocument/2006/relationships/image" Target="../media/image150.png"/><Relationship Id="rId3" Type="http://schemas.openxmlformats.org/officeDocument/2006/relationships/image" Target="../media/image140.png"/><Relationship Id="rId7" Type="http://schemas.openxmlformats.org/officeDocument/2006/relationships/image" Target="../media/image144.png"/><Relationship Id="rId12" Type="http://schemas.openxmlformats.org/officeDocument/2006/relationships/image" Target="../media/image149.png"/><Relationship Id="rId17" Type="http://schemas.openxmlformats.org/officeDocument/2006/relationships/image" Target="../media/image138.png"/><Relationship Id="rId2" Type="http://schemas.openxmlformats.org/officeDocument/2006/relationships/image" Target="../media/image139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43.png"/><Relationship Id="rId11" Type="http://schemas.openxmlformats.org/officeDocument/2006/relationships/image" Target="../media/image148.png"/><Relationship Id="rId5" Type="http://schemas.openxmlformats.org/officeDocument/2006/relationships/image" Target="../media/image142.png"/><Relationship Id="rId15" Type="http://schemas.openxmlformats.org/officeDocument/2006/relationships/image" Target="../media/image136.png"/><Relationship Id="rId10" Type="http://schemas.openxmlformats.org/officeDocument/2006/relationships/image" Target="../media/image147.png"/><Relationship Id="rId4" Type="http://schemas.openxmlformats.org/officeDocument/2006/relationships/image" Target="../media/image141.png"/><Relationship Id="rId9" Type="http://schemas.openxmlformats.org/officeDocument/2006/relationships/image" Target="../media/image146.png"/><Relationship Id="rId14" Type="http://schemas.openxmlformats.org/officeDocument/2006/relationships/image" Target="../media/image135.png"/></Relationships>
</file>

<file path=ppt/slides/_rels/slide9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9.png"/><Relationship Id="rId13" Type="http://schemas.openxmlformats.org/officeDocument/2006/relationships/image" Target="../media/image134.png"/><Relationship Id="rId3" Type="http://schemas.openxmlformats.org/officeDocument/2006/relationships/image" Target="../media/image124.png"/><Relationship Id="rId7" Type="http://schemas.openxmlformats.org/officeDocument/2006/relationships/image" Target="../media/image128.png"/><Relationship Id="rId12" Type="http://schemas.openxmlformats.org/officeDocument/2006/relationships/image" Target="../media/image133.png"/><Relationship Id="rId17" Type="http://schemas.openxmlformats.org/officeDocument/2006/relationships/image" Target="../media/image138.png"/><Relationship Id="rId2" Type="http://schemas.openxmlformats.org/officeDocument/2006/relationships/image" Target="../media/image123.png"/><Relationship Id="rId16" Type="http://schemas.openxmlformats.org/officeDocument/2006/relationships/image" Target="../media/image13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27.png"/><Relationship Id="rId11" Type="http://schemas.openxmlformats.org/officeDocument/2006/relationships/image" Target="../media/image132.png"/><Relationship Id="rId5" Type="http://schemas.openxmlformats.org/officeDocument/2006/relationships/image" Target="../media/image126.png"/><Relationship Id="rId15" Type="http://schemas.openxmlformats.org/officeDocument/2006/relationships/image" Target="../media/image136.png"/><Relationship Id="rId10" Type="http://schemas.openxmlformats.org/officeDocument/2006/relationships/image" Target="../media/image131.png"/><Relationship Id="rId4" Type="http://schemas.openxmlformats.org/officeDocument/2006/relationships/image" Target="../media/image125.png"/><Relationship Id="rId9" Type="http://schemas.openxmlformats.org/officeDocument/2006/relationships/image" Target="../media/image130.png"/><Relationship Id="rId14" Type="http://schemas.openxmlformats.org/officeDocument/2006/relationships/image" Target="../media/image135.png"/></Relationships>
</file>

<file path=ppt/slides/_rels/slide9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9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9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3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93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0.png"/><Relationship Id="rId13" Type="http://schemas.openxmlformats.org/officeDocument/2006/relationships/image" Target="../media/image189.png"/><Relationship Id="rId18" Type="http://schemas.openxmlformats.org/officeDocument/2006/relationships/image" Target="../media/image194.png"/><Relationship Id="rId26" Type="http://schemas.openxmlformats.org/officeDocument/2006/relationships/image" Target="../media/image209.png"/><Relationship Id="rId3" Type="http://schemas.openxmlformats.org/officeDocument/2006/relationships/image" Target="../media/image172.png"/><Relationship Id="rId21" Type="http://schemas.openxmlformats.org/officeDocument/2006/relationships/image" Target="../media/image198.png"/><Relationship Id="rId7" Type="http://schemas.openxmlformats.org/officeDocument/2006/relationships/image" Target="../media/image179.png"/><Relationship Id="rId12" Type="http://schemas.openxmlformats.org/officeDocument/2006/relationships/image" Target="../media/image184.png"/><Relationship Id="rId17" Type="http://schemas.openxmlformats.org/officeDocument/2006/relationships/image" Target="../media/image192.png"/><Relationship Id="rId25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7.png"/><Relationship Id="rId20" Type="http://schemas.openxmlformats.org/officeDocument/2006/relationships/image" Target="../media/image19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8.png"/><Relationship Id="rId11" Type="http://schemas.openxmlformats.org/officeDocument/2006/relationships/image" Target="../media/image183.png"/><Relationship Id="rId24" Type="http://schemas.openxmlformats.org/officeDocument/2006/relationships/image" Target="../media/image205.png"/><Relationship Id="rId5" Type="http://schemas.openxmlformats.org/officeDocument/2006/relationships/image" Target="../media/image177.png"/><Relationship Id="rId15" Type="http://schemas.openxmlformats.org/officeDocument/2006/relationships/image" Target="../media/image190.png"/><Relationship Id="rId23" Type="http://schemas.openxmlformats.org/officeDocument/2006/relationships/image" Target="../media/image204.png"/><Relationship Id="rId10" Type="http://schemas.openxmlformats.org/officeDocument/2006/relationships/image" Target="../media/image182.png"/><Relationship Id="rId19" Type="http://schemas.openxmlformats.org/officeDocument/2006/relationships/image" Target="../media/image196.png"/><Relationship Id="rId4" Type="http://schemas.openxmlformats.org/officeDocument/2006/relationships/image" Target="../media/image173.png"/><Relationship Id="rId9" Type="http://schemas.openxmlformats.org/officeDocument/2006/relationships/image" Target="../media/image181.png"/><Relationship Id="rId14" Type="http://schemas.openxmlformats.org/officeDocument/2006/relationships/image" Target="../media/image186.png"/><Relationship Id="rId22" Type="http://schemas.openxmlformats.org/officeDocument/2006/relationships/image" Target="../media/image199.png"/></Relationships>
</file>

<file path=ppt/slides/_rels/slide93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0.png"/><Relationship Id="rId13" Type="http://schemas.openxmlformats.org/officeDocument/2006/relationships/image" Target="../media/image187.png"/><Relationship Id="rId18" Type="http://schemas.openxmlformats.org/officeDocument/2006/relationships/image" Target="../media/image195.png"/><Relationship Id="rId26" Type="http://schemas.openxmlformats.org/officeDocument/2006/relationships/image" Target="../media/image206.png"/><Relationship Id="rId3" Type="http://schemas.openxmlformats.org/officeDocument/2006/relationships/image" Target="../media/image172.png"/><Relationship Id="rId21" Type="http://schemas.openxmlformats.org/officeDocument/2006/relationships/image" Target="../media/image201.png"/><Relationship Id="rId7" Type="http://schemas.openxmlformats.org/officeDocument/2006/relationships/image" Target="../media/image176.png"/><Relationship Id="rId12" Type="http://schemas.openxmlformats.org/officeDocument/2006/relationships/image" Target="../media/image185.png"/><Relationship Id="rId17" Type="http://schemas.openxmlformats.org/officeDocument/2006/relationships/image" Target="../media/image191.png"/><Relationship Id="rId25" Type="http://schemas.openxmlformats.org/officeDocument/2006/relationships/image" Target="../media/image205.png"/><Relationship Id="rId2" Type="http://schemas.openxmlformats.org/officeDocument/2006/relationships/image" Target="../media/image171.png"/><Relationship Id="rId16" Type="http://schemas.openxmlformats.org/officeDocument/2006/relationships/image" Target="../media/image186.png"/><Relationship Id="rId20" Type="http://schemas.openxmlformats.org/officeDocument/2006/relationships/image" Target="../media/image19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3.png"/><Relationship Id="rId24" Type="http://schemas.openxmlformats.org/officeDocument/2006/relationships/image" Target="../media/image204.png"/><Relationship Id="rId5" Type="http://schemas.openxmlformats.org/officeDocument/2006/relationships/image" Target="../media/image174.png"/><Relationship Id="rId15" Type="http://schemas.openxmlformats.org/officeDocument/2006/relationships/image" Target="../media/image190.png"/><Relationship Id="rId23" Type="http://schemas.openxmlformats.org/officeDocument/2006/relationships/image" Target="../media/image203.png"/><Relationship Id="rId10" Type="http://schemas.openxmlformats.org/officeDocument/2006/relationships/image" Target="../media/image182.png"/><Relationship Id="rId19" Type="http://schemas.openxmlformats.org/officeDocument/2006/relationships/image" Target="../media/image196.png"/><Relationship Id="rId4" Type="http://schemas.openxmlformats.org/officeDocument/2006/relationships/image" Target="../media/image173.png"/><Relationship Id="rId9" Type="http://schemas.openxmlformats.org/officeDocument/2006/relationships/image" Target="../media/image181.png"/><Relationship Id="rId14" Type="http://schemas.openxmlformats.org/officeDocument/2006/relationships/image" Target="../media/image188.png"/><Relationship Id="rId22" Type="http://schemas.openxmlformats.org/officeDocument/2006/relationships/image" Target="../media/image202.png"/></Relationships>
</file>

<file path=ppt/slides/_rels/slide93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3.png"/><Relationship Id="rId13" Type="http://schemas.openxmlformats.org/officeDocument/2006/relationships/image" Target="../media/image190.png"/><Relationship Id="rId18" Type="http://schemas.openxmlformats.org/officeDocument/2006/relationships/image" Target="../media/image200.png"/><Relationship Id="rId3" Type="http://schemas.openxmlformats.org/officeDocument/2006/relationships/image" Target="../media/image172.png"/><Relationship Id="rId21" Type="http://schemas.openxmlformats.org/officeDocument/2006/relationships/image" Target="../media/image204.png"/><Relationship Id="rId7" Type="http://schemas.openxmlformats.org/officeDocument/2006/relationships/image" Target="../media/image179.png"/><Relationship Id="rId12" Type="http://schemas.openxmlformats.org/officeDocument/2006/relationships/image" Target="../media/image188.png"/><Relationship Id="rId17" Type="http://schemas.openxmlformats.org/officeDocument/2006/relationships/image" Target="../media/image198.png"/><Relationship Id="rId25" Type="http://schemas.openxmlformats.org/officeDocument/2006/relationships/image" Target="../media/image209.png"/><Relationship Id="rId2" Type="http://schemas.openxmlformats.org/officeDocument/2006/relationships/image" Target="../media/image171.png"/><Relationship Id="rId16" Type="http://schemas.openxmlformats.org/officeDocument/2006/relationships/image" Target="../media/image194.png"/><Relationship Id="rId20" Type="http://schemas.openxmlformats.org/officeDocument/2006/relationships/image" Target="../media/image20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8.png"/><Relationship Id="rId11" Type="http://schemas.openxmlformats.org/officeDocument/2006/relationships/image" Target="../media/image186.png"/><Relationship Id="rId24" Type="http://schemas.openxmlformats.org/officeDocument/2006/relationships/image" Target="../media/image208.png"/><Relationship Id="rId5" Type="http://schemas.openxmlformats.org/officeDocument/2006/relationships/image" Target="../media/image177.png"/><Relationship Id="rId15" Type="http://schemas.openxmlformats.org/officeDocument/2006/relationships/image" Target="../media/image192.png"/><Relationship Id="rId23" Type="http://schemas.openxmlformats.org/officeDocument/2006/relationships/image" Target="../media/image207.png"/><Relationship Id="rId10" Type="http://schemas.openxmlformats.org/officeDocument/2006/relationships/image" Target="../media/image185.png"/><Relationship Id="rId19" Type="http://schemas.openxmlformats.org/officeDocument/2006/relationships/image" Target="../media/image201.png"/><Relationship Id="rId4" Type="http://schemas.openxmlformats.org/officeDocument/2006/relationships/image" Target="../media/image173.png"/><Relationship Id="rId9" Type="http://schemas.openxmlformats.org/officeDocument/2006/relationships/image" Target="../media/image184.png"/><Relationship Id="rId14" Type="http://schemas.openxmlformats.org/officeDocument/2006/relationships/image" Target="../media/image187.png"/><Relationship Id="rId22" Type="http://schemas.openxmlformats.org/officeDocument/2006/relationships/image" Target="../media/image206.png"/></Relationships>
</file>

<file path=ppt/slides/_rels/slide93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9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0.jpg"/><Relationship Id="rId1" Type="http://schemas.openxmlformats.org/officeDocument/2006/relationships/slideLayout" Target="../slideLayouts/slideLayout5.xml"/></Relationships>
</file>

<file path=ppt/slides/_rels/slide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1.png"/><Relationship Id="rId1" Type="http://schemas.openxmlformats.org/officeDocument/2006/relationships/slideLayout" Target="../slideLayouts/slideLayout5.xml"/></Relationships>
</file>

<file path=ppt/slides/_rels/slide9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8.png"/><Relationship Id="rId13" Type="http://schemas.openxmlformats.org/officeDocument/2006/relationships/image" Target="../media/image223.png"/><Relationship Id="rId18" Type="http://schemas.openxmlformats.org/officeDocument/2006/relationships/image" Target="../media/image228.png"/><Relationship Id="rId26" Type="http://schemas.openxmlformats.org/officeDocument/2006/relationships/image" Target="../media/image236.png"/><Relationship Id="rId3" Type="http://schemas.openxmlformats.org/officeDocument/2006/relationships/image" Target="../media/image213.png"/><Relationship Id="rId21" Type="http://schemas.openxmlformats.org/officeDocument/2006/relationships/image" Target="../media/image231.png"/><Relationship Id="rId7" Type="http://schemas.openxmlformats.org/officeDocument/2006/relationships/image" Target="../media/image217.png"/><Relationship Id="rId12" Type="http://schemas.openxmlformats.org/officeDocument/2006/relationships/image" Target="../media/image222.png"/><Relationship Id="rId17" Type="http://schemas.openxmlformats.org/officeDocument/2006/relationships/image" Target="../media/image227.png"/><Relationship Id="rId25" Type="http://schemas.openxmlformats.org/officeDocument/2006/relationships/image" Target="../media/image235.png"/><Relationship Id="rId2" Type="http://schemas.openxmlformats.org/officeDocument/2006/relationships/image" Target="../media/image212.png"/><Relationship Id="rId16" Type="http://schemas.openxmlformats.org/officeDocument/2006/relationships/image" Target="../media/image226.png"/><Relationship Id="rId20" Type="http://schemas.openxmlformats.org/officeDocument/2006/relationships/image" Target="../media/image23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216.png"/><Relationship Id="rId11" Type="http://schemas.openxmlformats.org/officeDocument/2006/relationships/image" Target="../media/image221.png"/><Relationship Id="rId24" Type="http://schemas.openxmlformats.org/officeDocument/2006/relationships/image" Target="../media/image234.png"/><Relationship Id="rId5" Type="http://schemas.openxmlformats.org/officeDocument/2006/relationships/image" Target="../media/image215.png"/><Relationship Id="rId15" Type="http://schemas.openxmlformats.org/officeDocument/2006/relationships/image" Target="../media/image225.png"/><Relationship Id="rId23" Type="http://schemas.openxmlformats.org/officeDocument/2006/relationships/image" Target="../media/image233.png"/><Relationship Id="rId28" Type="http://schemas.openxmlformats.org/officeDocument/2006/relationships/image" Target="../media/image238.png"/><Relationship Id="rId10" Type="http://schemas.openxmlformats.org/officeDocument/2006/relationships/image" Target="../media/image220.png"/><Relationship Id="rId19" Type="http://schemas.openxmlformats.org/officeDocument/2006/relationships/image" Target="../media/image229.png"/><Relationship Id="rId4" Type="http://schemas.openxmlformats.org/officeDocument/2006/relationships/image" Target="../media/image214.png"/><Relationship Id="rId9" Type="http://schemas.openxmlformats.org/officeDocument/2006/relationships/image" Target="../media/image219.png"/><Relationship Id="rId14" Type="http://schemas.openxmlformats.org/officeDocument/2006/relationships/image" Target="../media/image224.png"/><Relationship Id="rId22" Type="http://schemas.openxmlformats.org/officeDocument/2006/relationships/image" Target="../media/image232.png"/><Relationship Id="rId27" Type="http://schemas.openxmlformats.org/officeDocument/2006/relationships/image" Target="../media/image237.png"/></Relationships>
</file>

<file path=ppt/slides/_rels/slide9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0.jpg"/><Relationship Id="rId1" Type="http://schemas.openxmlformats.org/officeDocument/2006/relationships/slideLayout" Target="../slideLayouts/slideLayout5.xml"/></Relationships>
</file>

<file path=ppt/slides/_rels/slide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9.jpg"/><Relationship Id="rId1" Type="http://schemas.openxmlformats.org/officeDocument/2006/relationships/slideLayout" Target="../slideLayouts/slideLayout5.xml"/></Relationships>
</file>

<file path=ppt/slides/_rels/slide9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9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9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82.png"/><Relationship Id="rId18" Type="http://schemas.openxmlformats.org/officeDocument/2006/relationships/image" Target="../media/image187.png"/><Relationship Id="rId26" Type="http://schemas.openxmlformats.org/officeDocument/2006/relationships/image" Target="../media/image195.png"/><Relationship Id="rId39" Type="http://schemas.openxmlformats.org/officeDocument/2006/relationships/image" Target="../media/image208.png"/><Relationship Id="rId21" Type="http://schemas.openxmlformats.org/officeDocument/2006/relationships/image" Target="../media/image190.png"/><Relationship Id="rId34" Type="http://schemas.openxmlformats.org/officeDocument/2006/relationships/image" Target="../media/image203.png"/><Relationship Id="rId7" Type="http://schemas.openxmlformats.org/officeDocument/2006/relationships/image" Target="../media/image176.png"/><Relationship Id="rId12" Type="http://schemas.openxmlformats.org/officeDocument/2006/relationships/image" Target="../media/image181.png"/><Relationship Id="rId17" Type="http://schemas.openxmlformats.org/officeDocument/2006/relationships/image" Target="../media/image186.png"/><Relationship Id="rId25" Type="http://schemas.openxmlformats.org/officeDocument/2006/relationships/image" Target="../media/image194.png"/><Relationship Id="rId33" Type="http://schemas.openxmlformats.org/officeDocument/2006/relationships/image" Target="../media/image202.png"/><Relationship Id="rId38" Type="http://schemas.openxmlformats.org/officeDocument/2006/relationships/image" Target="../media/image207.png"/><Relationship Id="rId2" Type="http://schemas.openxmlformats.org/officeDocument/2006/relationships/image" Target="../media/image171.png"/><Relationship Id="rId16" Type="http://schemas.openxmlformats.org/officeDocument/2006/relationships/image" Target="../media/image185.png"/><Relationship Id="rId20" Type="http://schemas.openxmlformats.org/officeDocument/2006/relationships/image" Target="../media/image189.pn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5.png"/><Relationship Id="rId11" Type="http://schemas.openxmlformats.org/officeDocument/2006/relationships/image" Target="../media/image180.png"/><Relationship Id="rId24" Type="http://schemas.openxmlformats.org/officeDocument/2006/relationships/image" Target="../media/image193.png"/><Relationship Id="rId32" Type="http://schemas.openxmlformats.org/officeDocument/2006/relationships/image" Target="../media/image201.png"/><Relationship Id="rId37" Type="http://schemas.openxmlformats.org/officeDocument/2006/relationships/image" Target="../media/image206.png"/><Relationship Id="rId40" Type="http://schemas.openxmlformats.org/officeDocument/2006/relationships/image" Target="../media/image209.png"/><Relationship Id="rId5" Type="http://schemas.openxmlformats.org/officeDocument/2006/relationships/image" Target="../media/image174.png"/><Relationship Id="rId15" Type="http://schemas.openxmlformats.org/officeDocument/2006/relationships/image" Target="../media/image184.png"/><Relationship Id="rId23" Type="http://schemas.openxmlformats.org/officeDocument/2006/relationships/image" Target="../media/image192.png"/><Relationship Id="rId28" Type="http://schemas.openxmlformats.org/officeDocument/2006/relationships/image" Target="../media/image197.png"/><Relationship Id="rId36" Type="http://schemas.openxmlformats.org/officeDocument/2006/relationships/image" Target="../media/image205.png"/><Relationship Id="rId10" Type="http://schemas.openxmlformats.org/officeDocument/2006/relationships/image" Target="../media/image179.png"/><Relationship Id="rId19" Type="http://schemas.openxmlformats.org/officeDocument/2006/relationships/image" Target="../media/image188.png"/><Relationship Id="rId31" Type="http://schemas.openxmlformats.org/officeDocument/2006/relationships/image" Target="../media/image200.png"/><Relationship Id="rId4" Type="http://schemas.openxmlformats.org/officeDocument/2006/relationships/image" Target="../media/image173.png"/><Relationship Id="rId9" Type="http://schemas.openxmlformats.org/officeDocument/2006/relationships/image" Target="../media/image178.png"/><Relationship Id="rId14" Type="http://schemas.openxmlformats.org/officeDocument/2006/relationships/image" Target="../media/image183.png"/><Relationship Id="rId22" Type="http://schemas.openxmlformats.org/officeDocument/2006/relationships/image" Target="../media/image191.png"/><Relationship Id="rId27" Type="http://schemas.openxmlformats.org/officeDocument/2006/relationships/image" Target="../media/image196.png"/><Relationship Id="rId30" Type="http://schemas.openxmlformats.org/officeDocument/2006/relationships/image" Target="../media/image199.png"/><Relationship Id="rId35" Type="http://schemas.openxmlformats.org/officeDocument/2006/relationships/image" Target="../media/image204.png"/><Relationship Id="rId8" Type="http://schemas.openxmlformats.org/officeDocument/2006/relationships/image" Target="../media/image177.png"/><Relationship Id="rId3" Type="http://schemas.openxmlformats.org/officeDocument/2006/relationships/image" Target="../media/image172.png"/></Relationships>
</file>

<file path=ppt/slides/_rels/slide993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51.png"/><Relationship Id="rId18" Type="http://schemas.openxmlformats.org/officeDocument/2006/relationships/image" Target="../media/image256.png"/><Relationship Id="rId26" Type="http://schemas.openxmlformats.org/officeDocument/2006/relationships/image" Target="../media/image264.png"/><Relationship Id="rId39" Type="http://schemas.openxmlformats.org/officeDocument/2006/relationships/image" Target="../media/image277.png"/><Relationship Id="rId21" Type="http://schemas.openxmlformats.org/officeDocument/2006/relationships/image" Target="../media/image259.png"/><Relationship Id="rId34" Type="http://schemas.openxmlformats.org/officeDocument/2006/relationships/image" Target="../media/image272.png"/><Relationship Id="rId7" Type="http://schemas.openxmlformats.org/officeDocument/2006/relationships/image" Target="../media/image245.png"/><Relationship Id="rId12" Type="http://schemas.openxmlformats.org/officeDocument/2006/relationships/image" Target="../media/image250.png"/><Relationship Id="rId17" Type="http://schemas.openxmlformats.org/officeDocument/2006/relationships/image" Target="../media/image255.png"/><Relationship Id="rId25" Type="http://schemas.openxmlformats.org/officeDocument/2006/relationships/image" Target="../media/image263.png"/><Relationship Id="rId33" Type="http://schemas.openxmlformats.org/officeDocument/2006/relationships/image" Target="../media/image271.png"/><Relationship Id="rId38" Type="http://schemas.openxmlformats.org/officeDocument/2006/relationships/image" Target="../media/image276.png"/><Relationship Id="rId2" Type="http://schemas.openxmlformats.org/officeDocument/2006/relationships/image" Target="../media/image240.png"/><Relationship Id="rId16" Type="http://schemas.openxmlformats.org/officeDocument/2006/relationships/image" Target="../media/image254.png"/><Relationship Id="rId20" Type="http://schemas.openxmlformats.org/officeDocument/2006/relationships/image" Target="../media/image258.png"/><Relationship Id="rId29" Type="http://schemas.openxmlformats.org/officeDocument/2006/relationships/image" Target="../media/image267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44.png"/><Relationship Id="rId11" Type="http://schemas.openxmlformats.org/officeDocument/2006/relationships/image" Target="../media/image249.png"/><Relationship Id="rId24" Type="http://schemas.openxmlformats.org/officeDocument/2006/relationships/image" Target="../media/image262.png"/><Relationship Id="rId32" Type="http://schemas.openxmlformats.org/officeDocument/2006/relationships/image" Target="../media/image270.png"/><Relationship Id="rId37" Type="http://schemas.openxmlformats.org/officeDocument/2006/relationships/image" Target="../media/image275.png"/><Relationship Id="rId40" Type="http://schemas.openxmlformats.org/officeDocument/2006/relationships/image" Target="../media/image278.png"/><Relationship Id="rId5" Type="http://schemas.openxmlformats.org/officeDocument/2006/relationships/image" Target="../media/image243.png"/><Relationship Id="rId15" Type="http://schemas.openxmlformats.org/officeDocument/2006/relationships/image" Target="../media/image253.png"/><Relationship Id="rId23" Type="http://schemas.openxmlformats.org/officeDocument/2006/relationships/image" Target="../media/image261.png"/><Relationship Id="rId28" Type="http://schemas.openxmlformats.org/officeDocument/2006/relationships/image" Target="../media/image266.png"/><Relationship Id="rId36" Type="http://schemas.openxmlformats.org/officeDocument/2006/relationships/image" Target="../media/image274.png"/><Relationship Id="rId10" Type="http://schemas.openxmlformats.org/officeDocument/2006/relationships/image" Target="../media/image248.png"/><Relationship Id="rId19" Type="http://schemas.openxmlformats.org/officeDocument/2006/relationships/image" Target="../media/image257.png"/><Relationship Id="rId31" Type="http://schemas.openxmlformats.org/officeDocument/2006/relationships/image" Target="../media/image269.png"/><Relationship Id="rId4" Type="http://schemas.openxmlformats.org/officeDocument/2006/relationships/image" Target="../media/image242.png"/><Relationship Id="rId9" Type="http://schemas.openxmlformats.org/officeDocument/2006/relationships/image" Target="../media/image247.png"/><Relationship Id="rId14" Type="http://schemas.openxmlformats.org/officeDocument/2006/relationships/image" Target="../media/image252.png"/><Relationship Id="rId22" Type="http://schemas.openxmlformats.org/officeDocument/2006/relationships/image" Target="../media/image260.png"/><Relationship Id="rId27" Type="http://schemas.openxmlformats.org/officeDocument/2006/relationships/image" Target="../media/image265.png"/><Relationship Id="rId30" Type="http://schemas.openxmlformats.org/officeDocument/2006/relationships/image" Target="../media/image268.png"/><Relationship Id="rId35" Type="http://schemas.openxmlformats.org/officeDocument/2006/relationships/image" Target="../media/image273.png"/><Relationship Id="rId8" Type="http://schemas.openxmlformats.org/officeDocument/2006/relationships/image" Target="../media/image246.png"/><Relationship Id="rId3" Type="http://schemas.openxmlformats.org/officeDocument/2006/relationships/image" Target="../media/image241.png"/></Relationships>
</file>

<file path=ppt/slides/_rels/slide9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9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9.jpg"/><Relationship Id="rId1" Type="http://schemas.openxmlformats.org/officeDocument/2006/relationships/slideLayout" Target="../slideLayouts/slideLayout4.xml"/></Relationships>
</file>

<file path=ppt/slides/_rels/slide9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 dirty="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028940" y="4814378"/>
            <a:ext cx="40538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791677" y="3443541"/>
            <a:ext cx="6520586" cy="4432300"/>
          </a:xfrm>
          <a:prstGeom prst="rect">
            <a:avLst/>
          </a:prstGeom>
        </p:spPr>
      </p:pic>
    </p:spTree>
  </p:cSld>
  <p:clrMapOvr>
    <a:masterClrMapping/>
  </p:clrMapOvr>
</p:sld>
</file>

<file path=ppt/slides/slide10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12803" y="775892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99592" y="1478028"/>
            <a:ext cx="2173605" cy="213995"/>
            <a:chOff x="5799592" y="1478028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799592" y="15848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59376" y="147802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595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8123386" y="775892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solidFill>
                  <a:srgbClr val="000000"/>
                </a:solidFill>
              </a:rPr>
              <a:t>network</a:t>
            </a:r>
            <a:endParaRPr sz="5600"/>
          </a:p>
        </p:txBody>
      </p:sp>
      <p:grpSp>
        <p:nvGrpSpPr>
          <p:cNvPr id="7" name="object 7"/>
          <p:cNvGrpSpPr/>
          <p:nvPr/>
        </p:nvGrpSpPr>
        <p:grpSpPr>
          <a:xfrm>
            <a:off x="9934775" y="2610978"/>
            <a:ext cx="213995" cy="661035"/>
            <a:chOff x="9934775" y="2610978"/>
            <a:chExt cx="213995" cy="661035"/>
          </a:xfrm>
        </p:grpSpPr>
        <p:sp>
          <p:nvSpPr>
            <p:cNvPr id="8" name="object 8"/>
            <p:cNvSpPr/>
            <p:nvPr/>
          </p:nvSpPr>
          <p:spPr>
            <a:xfrm>
              <a:off x="10041578" y="2610978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10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934775" y="305804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8112915" y="348881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9945247" y="5323942"/>
            <a:ext cx="213995" cy="661035"/>
            <a:chOff x="9945247" y="5323942"/>
            <a:chExt cx="213995" cy="661035"/>
          </a:xfrm>
        </p:grpSpPr>
        <p:sp>
          <p:nvSpPr>
            <p:cNvPr id="12" name="object 12"/>
            <p:cNvSpPr/>
            <p:nvPr/>
          </p:nvSpPr>
          <p:spPr>
            <a:xfrm>
              <a:off x="10052050" y="5323942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10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945247" y="577100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8123386" y="6201790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945247" y="8036907"/>
            <a:ext cx="213995" cy="661035"/>
            <a:chOff x="9945247" y="8036907"/>
            <a:chExt cx="213995" cy="661035"/>
          </a:xfrm>
        </p:grpSpPr>
        <p:sp>
          <p:nvSpPr>
            <p:cNvPr id="16" name="object 16"/>
            <p:cNvSpPr/>
            <p:nvPr/>
          </p:nvSpPr>
          <p:spPr>
            <a:xfrm>
              <a:off x="10052050" y="8036907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09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945247" y="848398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123386" y="891475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2131148" y="9616932"/>
            <a:ext cx="2173605" cy="213995"/>
            <a:chOff x="12131148" y="9616932"/>
            <a:chExt cx="2173605" cy="213995"/>
          </a:xfrm>
        </p:grpSpPr>
        <p:sp>
          <p:nvSpPr>
            <p:cNvPr id="20" name="object 20"/>
            <p:cNvSpPr/>
            <p:nvPr/>
          </p:nvSpPr>
          <p:spPr>
            <a:xfrm>
              <a:off x="12131148" y="97237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090879" y="961693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4454953" y="891475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latin typeface="Lucida Sans"/>
                <a:cs typeface="Lucida Sans"/>
              </a:rPr>
              <a:t>output</a:t>
            </a:r>
            <a:endParaRPr sz="5600">
              <a:latin typeface="Lucida Sans"/>
              <a:cs typeface="Lucida San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781390" y="348881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5768180" y="4190993"/>
            <a:ext cx="2173605" cy="213995"/>
            <a:chOff x="5768180" y="4190993"/>
            <a:chExt cx="2173605" cy="213995"/>
          </a:xfrm>
        </p:grpSpPr>
        <p:sp>
          <p:nvSpPr>
            <p:cNvPr id="25" name="object 25"/>
            <p:cNvSpPr/>
            <p:nvPr/>
          </p:nvSpPr>
          <p:spPr>
            <a:xfrm>
              <a:off x="5768180" y="429779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727963" y="419099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91861" y="6201790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778651" y="6903957"/>
            <a:ext cx="2173605" cy="213995"/>
            <a:chOff x="5778651" y="6903957"/>
            <a:chExt cx="2173605" cy="213995"/>
          </a:xfrm>
        </p:grpSpPr>
        <p:sp>
          <p:nvSpPr>
            <p:cNvPr id="29" name="object 29"/>
            <p:cNvSpPr/>
            <p:nvPr/>
          </p:nvSpPr>
          <p:spPr>
            <a:xfrm>
              <a:off x="5778651" y="701076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738434" y="69039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1791861" y="891475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5778651" y="9616932"/>
            <a:ext cx="2173605" cy="213995"/>
            <a:chOff x="5778651" y="9616932"/>
            <a:chExt cx="2173605" cy="213995"/>
          </a:xfrm>
        </p:grpSpPr>
        <p:sp>
          <p:nvSpPr>
            <p:cNvPr id="33" name="object 33"/>
            <p:cNvSpPr/>
            <p:nvPr/>
          </p:nvSpPr>
          <p:spPr>
            <a:xfrm>
              <a:off x="5778651" y="97237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738434" y="961693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0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293207" y="3393666"/>
            <a:ext cx="4521213" cy="4521213"/>
          </a:xfrm>
          <a:prstGeom prst="rect">
            <a:avLst/>
          </a:prstGeom>
        </p:spPr>
      </p:pic>
      <p:grpSp>
        <p:nvGrpSpPr>
          <p:cNvPr id="3" name="object 3"/>
          <p:cNvGrpSpPr/>
          <p:nvPr/>
        </p:nvGrpSpPr>
        <p:grpSpPr>
          <a:xfrm>
            <a:off x="12500143" y="4661355"/>
            <a:ext cx="213995" cy="1986280"/>
            <a:chOff x="12500143" y="4661355"/>
            <a:chExt cx="213995" cy="1986280"/>
          </a:xfrm>
        </p:grpSpPr>
        <p:sp>
          <p:nvSpPr>
            <p:cNvPr id="4" name="object 4"/>
            <p:cNvSpPr/>
            <p:nvPr/>
          </p:nvSpPr>
          <p:spPr>
            <a:xfrm>
              <a:off x="12606946" y="4661355"/>
              <a:ext cx="0" cy="1798955"/>
            </a:xfrm>
            <a:custGeom>
              <a:avLst/>
              <a:gdLst/>
              <a:ahLst/>
              <a:cxnLst/>
              <a:rect l="l" t="t" r="r" b="b"/>
              <a:pathLst>
                <a:path h="1798954">
                  <a:moveTo>
                    <a:pt x="0" y="0"/>
                  </a:moveTo>
                  <a:lnTo>
                    <a:pt x="0" y="1772228"/>
                  </a:lnTo>
                  <a:lnTo>
                    <a:pt x="0" y="179840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500143" y="643359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8622848" y="3256519"/>
            <a:ext cx="7968615" cy="4846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6600" spc="225" dirty="0"/>
              <a:t>She</a:t>
            </a:r>
            <a:r>
              <a:rPr sz="6600" spc="-290" dirty="0"/>
              <a:t> </a:t>
            </a:r>
            <a:r>
              <a:rPr sz="6600" dirty="0"/>
              <a:t>is</a:t>
            </a:r>
            <a:r>
              <a:rPr sz="6600" spc="-290" dirty="0"/>
              <a:t> </a:t>
            </a:r>
            <a:r>
              <a:rPr sz="6600" dirty="0"/>
              <a:t>in</a:t>
            </a:r>
            <a:r>
              <a:rPr sz="6600" spc="-290" dirty="0"/>
              <a:t> </a:t>
            </a:r>
            <a:r>
              <a:rPr sz="6600" spc="65" dirty="0"/>
              <a:t>the</a:t>
            </a:r>
            <a:r>
              <a:rPr sz="6600" spc="-290" dirty="0"/>
              <a:t> </a:t>
            </a:r>
            <a:r>
              <a:rPr sz="6600" spc="-20" dirty="0"/>
              <a:t>lib</a:t>
            </a:r>
            <a:r>
              <a:rPr sz="6600" spc="-195" dirty="0"/>
              <a:t>r</a:t>
            </a:r>
            <a:r>
              <a:rPr sz="6600" spc="-20" dirty="0"/>
              <a:t>ar</a:t>
            </a:r>
            <a:r>
              <a:rPr sz="6600" spc="-525" dirty="0"/>
              <a:t>y</a:t>
            </a:r>
            <a:r>
              <a:rPr sz="6600" spc="-20" dirty="0"/>
              <a:t>.</a:t>
            </a:r>
            <a:endParaRPr sz="6600"/>
          </a:p>
          <a:p>
            <a:pPr>
              <a:lnSpc>
                <a:spcPct val="100000"/>
              </a:lnSpc>
            </a:pPr>
            <a:endParaRPr sz="6600"/>
          </a:p>
          <a:p>
            <a:pPr>
              <a:lnSpc>
                <a:spcPct val="100000"/>
              </a:lnSpc>
              <a:spcBef>
                <a:spcPts val="6575"/>
              </a:spcBef>
            </a:pPr>
            <a:endParaRPr sz="6600"/>
          </a:p>
          <a:p>
            <a:pPr algn="ctr">
              <a:lnSpc>
                <a:spcPct val="100000"/>
              </a:lnSpc>
            </a:pPr>
            <a:r>
              <a:rPr sz="6600" spc="-70" dirty="0">
                <a:latin typeface="PMingLiU"/>
                <a:cs typeface="PMingLiU"/>
              </a:rPr>
              <a:t>她在圖書館</a:t>
            </a:r>
            <a:endParaRPr sz="6600">
              <a:latin typeface="PMingLiU"/>
              <a:cs typeface="PMingLiU"/>
            </a:endParaRPr>
          </a:p>
        </p:txBody>
      </p:sp>
    </p:spTree>
  </p:cSld>
  <p:clrMapOvr>
    <a:masterClrMapping/>
  </p:clrMapOvr>
</p:sld>
</file>

<file path=ppt/slides/slide10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12803" y="775892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1148080">
              <a:lnSpc>
                <a:spcPct val="100000"/>
              </a:lnSpc>
              <a:spcBef>
                <a:spcPts val="825"/>
              </a:spcBef>
            </a:pPr>
            <a:r>
              <a:rPr sz="4750" spc="-10" dirty="0">
                <a:latin typeface="Lucida Sans"/>
                <a:cs typeface="Lucida Sans"/>
              </a:rPr>
              <a:t>input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942635" y="1159807"/>
            <a:ext cx="2173605" cy="213995"/>
            <a:chOff x="5942635" y="1159807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942635" y="126661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02419" y="115980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409461" y="775892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0220851" y="1965092"/>
            <a:ext cx="213995" cy="367665"/>
            <a:chOff x="10220851" y="1965092"/>
            <a:chExt cx="213995" cy="367665"/>
          </a:xfrm>
        </p:grpSpPr>
        <p:sp>
          <p:nvSpPr>
            <p:cNvPr id="8" name="object 8"/>
            <p:cNvSpPr/>
            <p:nvPr/>
          </p:nvSpPr>
          <p:spPr>
            <a:xfrm>
              <a:off x="10327654" y="1965092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39">
                  <a:moveTo>
                    <a:pt x="0" y="0"/>
                  </a:moveTo>
                  <a:lnTo>
                    <a:pt x="0" y="153655"/>
                  </a:lnTo>
                  <a:lnTo>
                    <a:pt x="0" y="1798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220851" y="211874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8409461" y="2540069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812803" y="2540069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1148080">
              <a:lnSpc>
                <a:spcPct val="100000"/>
              </a:lnSpc>
              <a:spcBef>
                <a:spcPts val="825"/>
              </a:spcBef>
            </a:pPr>
            <a:r>
              <a:rPr sz="4750" spc="-10" dirty="0">
                <a:latin typeface="Lucida Sans"/>
                <a:cs typeface="Lucida Sans"/>
              </a:rPr>
              <a:t>input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5942635" y="2924026"/>
            <a:ext cx="2173605" cy="213995"/>
            <a:chOff x="5942635" y="2924026"/>
            <a:chExt cx="2173605" cy="213995"/>
          </a:xfrm>
        </p:grpSpPr>
        <p:sp>
          <p:nvSpPr>
            <p:cNvPr id="13" name="object 13"/>
            <p:cNvSpPr/>
            <p:nvPr/>
          </p:nvSpPr>
          <p:spPr>
            <a:xfrm>
              <a:off x="5942635" y="3030829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902419" y="2924026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10220851" y="3729310"/>
            <a:ext cx="213995" cy="367665"/>
            <a:chOff x="10220851" y="3729310"/>
            <a:chExt cx="213995" cy="367665"/>
          </a:xfrm>
        </p:grpSpPr>
        <p:sp>
          <p:nvSpPr>
            <p:cNvPr id="16" name="object 16"/>
            <p:cNvSpPr/>
            <p:nvPr/>
          </p:nvSpPr>
          <p:spPr>
            <a:xfrm>
              <a:off x="10327654" y="3729310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39">
                  <a:moveTo>
                    <a:pt x="0" y="0"/>
                  </a:moveTo>
                  <a:lnTo>
                    <a:pt x="0" y="153655"/>
                  </a:lnTo>
                  <a:lnTo>
                    <a:pt x="0" y="1798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220851" y="388296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409461" y="4304287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812803" y="4304287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1148080">
              <a:lnSpc>
                <a:spcPct val="100000"/>
              </a:lnSpc>
              <a:spcBef>
                <a:spcPts val="825"/>
              </a:spcBef>
            </a:pPr>
            <a:r>
              <a:rPr sz="4750" spc="-10" dirty="0">
                <a:latin typeface="Lucida Sans"/>
                <a:cs typeface="Lucida Sans"/>
              </a:rPr>
              <a:t>input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5942635" y="4688244"/>
            <a:ext cx="2173605" cy="213995"/>
            <a:chOff x="5942635" y="4688244"/>
            <a:chExt cx="2173605" cy="213995"/>
          </a:xfrm>
        </p:grpSpPr>
        <p:sp>
          <p:nvSpPr>
            <p:cNvPr id="21" name="object 21"/>
            <p:cNvSpPr/>
            <p:nvPr/>
          </p:nvSpPr>
          <p:spPr>
            <a:xfrm>
              <a:off x="5942635" y="479504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902419" y="468824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0220851" y="5493529"/>
            <a:ext cx="213995" cy="367665"/>
            <a:chOff x="10220851" y="5493529"/>
            <a:chExt cx="213995" cy="367665"/>
          </a:xfrm>
        </p:grpSpPr>
        <p:sp>
          <p:nvSpPr>
            <p:cNvPr id="24" name="object 24"/>
            <p:cNvSpPr/>
            <p:nvPr/>
          </p:nvSpPr>
          <p:spPr>
            <a:xfrm>
              <a:off x="10327654" y="5493529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39">
                  <a:moveTo>
                    <a:pt x="0" y="0"/>
                  </a:moveTo>
                  <a:lnTo>
                    <a:pt x="0" y="153655"/>
                  </a:lnTo>
                  <a:lnTo>
                    <a:pt x="0" y="1798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220851" y="564717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8409461" y="6068506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812803" y="6068506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1148080">
              <a:lnSpc>
                <a:spcPct val="100000"/>
              </a:lnSpc>
              <a:spcBef>
                <a:spcPts val="825"/>
              </a:spcBef>
            </a:pPr>
            <a:r>
              <a:rPr sz="4750" spc="-10" dirty="0">
                <a:latin typeface="Lucida Sans"/>
                <a:cs typeface="Lucida Sans"/>
              </a:rPr>
              <a:t>input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5942635" y="6452463"/>
            <a:ext cx="2173605" cy="213995"/>
            <a:chOff x="5942635" y="6452463"/>
            <a:chExt cx="2173605" cy="213995"/>
          </a:xfrm>
        </p:grpSpPr>
        <p:sp>
          <p:nvSpPr>
            <p:cNvPr id="29" name="object 29"/>
            <p:cNvSpPr/>
            <p:nvPr/>
          </p:nvSpPr>
          <p:spPr>
            <a:xfrm>
              <a:off x="5942635" y="655926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902419" y="64524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 txBox="1"/>
          <p:nvPr/>
        </p:nvSpPr>
        <p:spPr>
          <a:xfrm>
            <a:off x="15006139" y="6068506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90805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output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12539304" y="6452463"/>
            <a:ext cx="2173605" cy="213995"/>
            <a:chOff x="12539304" y="6452463"/>
            <a:chExt cx="2173605" cy="213995"/>
          </a:xfrm>
        </p:grpSpPr>
        <p:sp>
          <p:nvSpPr>
            <p:cNvPr id="33" name="object 33"/>
            <p:cNvSpPr/>
            <p:nvPr/>
          </p:nvSpPr>
          <p:spPr>
            <a:xfrm>
              <a:off x="12539304" y="655926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4499035" y="64524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0220851" y="7257747"/>
            <a:ext cx="213995" cy="367665"/>
            <a:chOff x="10220851" y="7257747"/>
            <a:chExt cx="213995" cy="367665"/>
          </a:xfrm>
        </p:grpSpPr>
        <p:sp>
          <p:nvSpPr>
            <p:cNvPr id="36" name="object 36"/>
            <p:cNvSpPr/>
            <p:nvPr/>
          </p:nvSpPr>
          <p:spPr>
            <a:xfrm>
              <a:off x="10327654" y="7257747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40">
                  <a:moveTo>
                    <a:pt x="0" y="0"/>
                  </a:moveTo>
                  <a:lnTo>
                    <a:pt x="0" y="153655"/>
                  </a:lnTo>
                  <a:lnTo>
                    <a:pt x="0" y="1798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0220851" y="741139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8409461" y="7832725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5006139" y="7832725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90805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output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12539304" y="8216682"/>
            <a:ext cx="2173605" cy="213995"/>
            <a:chOff x="12539304" y="8216682"/>
            <a:chExt cx="2173605" cy="213995"/>
          </a:xfrm>
        </p:grpSpPr>
        <p:sp>
          <p:nvSpPr>
            <p:cNvPr id="41" name="object 41"/>
            <p:cNvSpPr/>
            <p:nvPr/>
          </p:nvSpPr>
          <p:spPr>
            <a:xfrm>
              <a:off x="12539304" y="8323485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499035" y="821668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10220851" y="9021966"/>
            <a:ext cx="213995" cy="367665"/>
            <a:chOff x="10220851" y="9021966"/>
            <a:chExt cx="213995" cy="367665"/>
          </a:xfrm>
        </p:grpSpPr>
        <p:sp>
          <p:nvSpPr>
            <p:cNvPr id="44" name="object 44"/>
            <p:cNvSpPr/>
            <p:nvPr/>
          </p:nvSpPr>
          <p:spPr>
            <a:xfrm>
              <a:off x="10327654" y="9021966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h="180340">
                  <a:moveTo>
                    <a:pt x="0" y="0"/>
                  </a:moveTo>
                  <a:lnTo>
                    <a:pt x="0" y="153655"/>
                  </a:lnTo>
                  <a:lnTo>
                    <a:pt x="0" y="1798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0220851" y="9175616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8409461" y="9596943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69342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network</a:t>
            </a:r>
            <a:endParaRPr sz="4750">
              <a:latin typeface="Lucida Sans"/>
              <a:cs typeface="Lucida San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5006139" y="9596943"/>
            <a:ext cx="3836670" cy="98171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104775" rIns="0" bIns="0" rtlCol="0">
            <a:spAutoFit/>
          </a:bodyPr>
          <a:lstStyle/>
          <a:p>
            <a:pPr marL="908050">
              <a:lnSpc>
                <a:spcPct val="100000"/>
              </a:lnSpc>
              <a:spcBef>
                <a:spcPts val="825"/>
              </a:spcBef>
            </a:pPr>
            <a:r>
              <a:rPr sz="4750" spc="65" dirty="0">
                <a:latin typeface="Lucida Sans"/>
                <a:cs typeface="Lucida Sans"/>
              </a:rPr>
              <a:t>output</a:t>
            </a:r>
            <a:endParaRPr sz="4750">
              <a:latin typeface="Lucida Sans"/>
              <a:cs typeface="Lucida Sans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2539304" y="9980900"/>
            <a:ext cx="2173605" cy="213995"/>
            <a:chOff x="12539304" y="9980900"/>
            <a:chExt cx="2173605" cy="213995"/>
          </a:xfrm>
        </p:grpSpPr>
        <p:sp>
          <p:nvSpPr>
            <p:cNvPr id="49" name="object 49"/>
            <p:cNvSpPr/>
            <p:nvPr/>
          </p:nvSpPr>
          <p:spPr>
            <a:xfrm>
              <a:off x="12539304" y="10087703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499035" y="998090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0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03877" y="4809928"/>
            <a:ext cx="9896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Neural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0646" y="4138126"/>
            <a:ext cx="12303125" cy="22929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365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485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5185" y="6358205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0646" y="4138126"/>
            <a:ext cx="12303125" cy="22929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365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485"/>
              </a:lnSpc>
            </a:pPr>
            <a:r>
              <a:rPr sz="9200" spc="195" dirty="0">
                <a:latin typeface="Verdana"/>
                <a:cs typeface="Verdana"/>
              </a:rPr>
              <a:t>Artificial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5185" y="6358205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120988" y="4809928"/>
            <a:ext cx="58623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Language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48740" y="4845141"/>
            <a:ext cx="16407130" cy="135763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8700" dirty="0">
                <a:latin typeface="Verdana"/>
                <a:cs typeface="Verdana"/>
              </a:rPr>
              <a:t>Natural</a:t>
            </a:r>
            <a:r>
              <a:rPr sz="8700" spc="-440" dirty="0">
                <a:latin typeface="Verdana"/>
                <a:cs typeface="Verdana"/>
              </a:rPr>
              <a:t> </a:t>
            </a:r>
            <a:r>
              <a:rPr sz="8700" spc="105" dirty="0">
                <a:latin typeface="Verdana"/>
                <a:cs typeface="Verdana"/>
              </a:rPr>
              <a:t>Language</a:t>
            </a:r>
            <a:r>
              <a:rPr sz="8700" spc="-434" dirty="0">
                <a:latin typeface="Verdana"/>
                <a:cs typeface="Verdana"/>
              </a:rPr>
              <a:t> </a:t>
            </a:r>
            <a:r>
              <a:rPr sz="8700" spc="125" dirty="0">
                <a:latin typeface="Verdana"/>
                <a:cs typeface="Verdana"/>
              </a:rPr>
              <a:t>Processing</a:t>
            </a:r>
            <a:endParaRPr sz="87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141"/>
            <a:ext cx="17160875" cy="14192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150" dirty="0">
                <a:latin typeface="Verdana"/>
                <a:cs typeface="Verdana"/>
              </a:rPr>
              <a:t>Natural</a:t>
            </a:r>
            <a:r>
              <a:rPr sz="9150" spc="-470" dirty="0">
                <a:latin typeface="Verdana"/>
                <a:cs typeface="Verdana"/>
              </a:rPr>
              <a:t> </a:t>
            </a:r>
            <a:r>
              <a:rPr sz="9150" spc="110" dirty="0">
                <a:latin typeface="Verdana"/>
                <a:cs typeface="Verdana"/>
              </a:rPr>
              <a:t>Language</a:t>
            </a:r>
            <a:r>
              <a:rPr sz="9150" spc="-470" dirty="0">
                <a:latin typeface="Verdana"/>
                <a:cs typeface="Verdana"/>
              </a:rPr>
              <a:t> </a:t>
            </a:r>
            <a:r>
              <a:rPr sz="9150" spc="135" dirty="0">
                <a:latin typeface="Verdana"/>
                <a:cs typeface="Verdana"/>
              </a:rPr>
              <a:t>Processing</a:t>
            </a:r>
            <a:endParaRPr sz="91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883307"/>
            <a:ext cx="8409940" cy="505142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9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45" dirty="0">
                <a:solidFill>
                  <a:srgbClr val="FFFFFF"/>
                </a:solidFill>
                <a:latin typeface="Lucida Sans"/>
                <a:cs typeface="Lucida Sans"/>
              </a:rPr>
              <a:t>automatic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summarization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74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information</a:t>
            </a:r>
            <a:r>
              <a:rPr sz="495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extraction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735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</a:t>
            </a: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translation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74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question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answering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74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text</a:t>
            </a:r>
            <a:r>
              <a:rPr sz="4950" spc="-2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classification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73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465" dirty="0">
                <a:solidFill>
                  <a:srgbClr val="FFFFFF"/>
                </a:solidFill>
                <a:latin typeface="Lucida Sans"/>
                <a:cs typeface="Lucida Sans"/>
              </a:rPr>
              <a:t>...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134182" y="4845141"/>
            <a:ext cx="3836035" cy="135763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8700" spc="-65" dirty="0">
                <a:latin typeface="Verdana"/>
                <a:cs typeface="Verdana"/>
              </a:rPr>
              <a:t>Syntax</a:t>
            </a:r>
            <a:endParaRPr sz="87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4524062"/>
            <a:ext cx="17255490" cy="216408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75"/>
              </a:spcBef>
            </a:pPr>
            <a:r>
              <a:rPr sz="7100" spc="355" dirty="0">
                <a:solidFill>
                  <a:srgbClr val="61D836"/>
                </a:solidFill>
              </a:rPr>
              <a:t>"Just</a:t>
            </a:r>
            <a:r>
              <a:rPr sz="7100" spc="-185" dirty="0">
                <a:solidFill>
                  <a:srgbClr val="61D836"/>
                </a:solidFill>
              </a:rPr>
              <a:t> </a:t>
            </a:r>
            <a:r>
              <a:rPr sz="7100" spc="50" dirty="0">
                <a:solidFill>
                  <a:srgbClr val="61D836"/>
                </a:solidFill>
              </a:rPr>
              <a:t>before</a:t>
            </a:r>
            <a:r>
              <a:rPr sz="7100" spc="-180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nine</a:t>
            </a:r>
            <a:r>
              <a:rPr sz="7100" spc="-185" dirty="0">
                <a:solidFill>
                  <a:srgbClr val="61D836"/>
                </a:solidFill>
              </a:rPr>
              <a:t> </a:t>
            </a:r>
            <a:r>
              <a:rPr sz="7100" spc="100" dirty="0">
                <a:solidFill>
                  <a:srgbClr val="61D836"/>
                </a:solidFill>
              </a:rPr>
              <a:t>o'clock</a:t>
            </a:r>
            <a:r>
              <a:rPr sz="7100" spc="-180" dirty="0">
                <a:solidFill>
                  <a:srgbClr val="61D836"/>
                </a:solidFill>
              </a:rPr>
              <a:t> </a:t>
            </a:r>
            <a:r>
              <a:rPr sz="7100" spc="95" dirty="0">
                <a:solidFill>
                  <a:srgbClr val="61D836"/>
                </a:solidFill>
              </a:rPr>
              <a:t>Sherlock </a:t>
            </a:r>
            <a:r>
              <a:rPr sz="7100" dirty="0">
                <a:solidFill>
                  <a:srgbClr val="61D836"/>
                </a:solidFill>
              </a:rPr>
              <a:t>Holmes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105" dirty="0">
                <a:solidFill>
                  <a:srgbClr val="61D836"/>
                </a:solidFill>
              </a:rPr>
              <a:t>stepped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-10" dirty="0">
                <a:solidFill>
                  <a:srgbClr val="61D836"/>
                </a:solidFill>
              </a:rPr>
              <a:t>briskly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into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70" dirty="0">
                <a:solidFill>
                  <a:srgbClr val="61D836"/>
                </a:solidFill>
              </a:rPr>
              <a:t>the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-10" dirty="0">
                <a:solidFill>
                  <a:srgbClr val="61D836"/>
                </a:solidFill>
              </a:rPr>
              <a:t>room."</a:t>
            </a:r>
            <a:endParaRPr sz="7100"/>
          </a:p>
        </p:txBody>
      </p:sp>
    </p:spTree>
  </p:cSld>
  <p:clrMapOvr>
    <a:masterClrMapping/>
  </p:clrMapOvr>
</p:sld>
</file>

<file path=ppt/slides/slide10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4524062"/>
            <a:ext cx="15199994" cy="216408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75"/>
              </a:spcBef>
            </a:pPr>
            <a:r>
              <a:rPr sz="7100" spc="355" dirty="0">
                <a:solidFill>
                  <a:srgbClr val="FF644E"/>
                </a:solidFill>
              </a:rPr>
              <a:t>"Just</a:t>
            </a:r>
            <a:r>
              <a:rPr sz="7100" spc="-40" dirty="0">
                <a:solidFill>
                  <a:srgbClr val="FF644E"/>
                </a:solidFill>
              </a:rPr>
              <a:t> </a:t>
            </a:r>
            <a:r>
              <a:rPr sz="7100" spc="50" dirty="0">
                <a:solidFill>
                  <a:srgbClr val="FF644E"/>
                </a:solidFill>
              </a:rPr>
              <a:t>before</a:t>
            </a:r>
            <a:r>
              <a:rPr sz="7100" spc="-35" dirty="0">
                <a:solidFill>
                  <a:srgbClr val="FF644E"/>
                </a:solidFill>
              </a:rPr>
              <a:t> </a:t>
            </a:r>
            <a:r>
              <a:rPr sz="7100" spc="105" dirty="0">
                <a:solidFill>
                  <a:srgbClr val="FF644E"/>
                </a:solidFill>
              </a:rPr>
              <a:t>Sherlock</a:t>
            </a:r>
            <a:r>
              <a:rPr sz="7100" spc="-40" dirty="0">
                <a:solidFill>
                  <a:srgbClr val="FF644E"/>
                </a:solidFill>
              </a:rPr>
              <a:t> </a:t>
            </a:r>
            <a:r>
              <a:rPr sz="7100" dirty="0">
                <a:solidFill>
                  <a:srgbClr val="FF644E"/>
                </a:solidFill>
              </a:rPr>
              <a:t>Holmes</a:t>
            </a:r>
            <a:r>
              <a:rPr sz="7100" spc="-35" dirty="0">
                <a:solidFill>
                  <a:srgbClr val="FF644E"/>
                </a:solidFill>
              </a:rPr>
              <a:t> </a:t>
            </a:r>
            <a:r>
              <a:rPr sz="7100" spc="-20" dirty="0">
                <a:solidFill>
                  <a:srgbClr val="FF644E"/>
                </a:solidFill>
              </a:rPr>
              <a:t>nine </a:t>
            </a:r>
            <a:r>
              <a:rPr sz="7100" spc="100" dirty="0">
                <a:solidFill>
                  <a:srgbClr val="FF644E"/>
                </a:solidFill>
              </a:rPr>
              <a:t>o'clock</a:t>
            </a:r>
            <a:r>
              <a:rPr sz="7100" spc="-210" dirty="0">
                <a:solidFill>
                  <a:srgbClr val="FF644E"/>
                </a:solidFill>
              </a:rPr>
              <a:t> </a:t>
            </a:r>
            <a:r>
              <a:rPr sz="7100" spc="105" dirty="0">
                <a:solidFill>
                  <a:srgbClr val="FF644E"/>
                </a:solidFill>
              </a:rPr>
              <a:t>stepped</a:t>
            </a:r>
            <a:r>
              <a:rPr sz="7100" spc="-210" dirty="0">
                <a:solidFill>
                  <a:srgbClr val="FF644E"/>
                </a:solidFill>
              </a:rPr>
              <a:t> </a:t>
            </a:r>
            <a:r>
              <a:rPr sz="7100" spc="-10" dirty="0">
                <a:solidFill>
                  <a:srgbClr val="FF644E"/>
                </a:solidFill>
              </a:rPr>
              <a:t>briskly</a:t>
            </a:r>
            <a:r>
              <a:rPr sz="7100" spc="-210" dirty="0">
                <a:solidFill>
                  <a:srgbClr val="FF644E"/>
                </a:solidFill>
              </a:rPr>
              <a:t> </a:t>
            </a:r>
            <a:r>
              <a:rPr sz="7100" spc="70" dirty="0">
                <a:solidFill>
                  <a:srgbClr val="FF644E"/>
                </a:solidFill>
              </a:rPr>
              <a:t>the</a:t>
            </a:r>
            <a:r>
              <a:rPr sz="7100" spc="-210" dirty="0">
                <a:solidFill>
                  <a:srgbClr val="FF644E"/>
                </a:solidFill>
              </a:rPr>
              <a:t> </a:t>
            </a:r>
            <a:r>
              <a:rPr sz="7100" spc="-10" dirty="0">
                <a:solidFill>
                  <a:srgbClr val="FF644E"/>
                </a:solidFill>
              </a:rPr>
              <a:t>room."</a:t>
            </a:r>
            <a:endParaRPr sz="7100"/>
          </a:p>
        </p:txBody>
      </p:sp>
    </p:spTree>
  </p:cSld>
  <p:clrMapOvr>
    <a:masterClrMapping/>
  </p:clrMapOvr>
</p:sld>
</file>

<file path=ppt/slides/slide10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4524062"/>
            <a:ext cx="14103985" cy="216408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282575" marR="5080" indent="-270510">
              <a:lnSpc>
                <a:spcPts val="8330"/>
              </a:lnSpc>
              <a:spcBef>
                <a:spcPts val="375"/>
              </a:spcBef>
            </a:pPr>
            <a:r>
              <a:rPr sz="7100" spc="70" dirty="0">
                <a:solidFill>
                  <a:srgbClr val="FAE232"/>
                </a:solidFill>
              </a:rPr>
              <a:t>"I</a:t>
            </a:r>
            <a:r>
              <a:rPr sz="7100" spc="-80" dirty="0">
                <a:solidFill>
                  <a:srgbClr val="FAE232"/>
                </a:solidFill>
              </a:rPr>
              <a:t> </a:t>
            </a:r>
            <a:r>
              <a:rPr sz="7100" spc="155" dirty="0">
                <a:solidFill>
                  <a:srgbClr val="FAE232"/>
                </a:solidFill>
              </a:rPr>
              <a:t>saw</a:t>
            </a:r>
            <a:r>
              <a:rPr sz="7100" spc="-75" dirty="0">
                <a:solidFill>
                  <a:srgbClr val="FAE232"/>
                </a:solidFill>
              </a:rPr>
              <a:t> </a:t>
            </a:r>
            <a:r>
              <a:rPr sz="7100" spc="70" dirty="0">
                <a:solidFill>
                  <a:srgbClr val="FAE232"/>
                </a:solidFill>
              </a:rPr>
              <a:t>the</a:t>
            </a:r>
            <a:r>
              <a:rPr sz="7100" spc="-75" dirty="0">
                <a:solidFill>
                  <a:srgbClr val="FAE232"/>
                </a:solidFill>
              </a:rPr>
              <a:t> </a:t>
            </a:r>
            <a:r>
              <a:rPr sz="7100" dirty="0">
                <a:solidFill>
                  <a:srgbClr val="FAE232"/>
                </a:solidFill>
              </a:rPr>
              <a:t>man</a:t>
            </a:r>
            <a:r>
              <a:rPr sz="7100" spc="-80" dirty="0">
                <a:solidFill>
                  <a:srgbClr val="FAE232"/>
                </a:solidFill>
              </a:rPr>
              <a:t> </a:t>
            </a:r>
            <a:r>
              <a:rPr sz="7100" dirty="0">
                <a:solidFill>
                  <a:srgbClr val="FAE232"/>
                </a:solidFill>
              </a:rPr>
              <a:t>on</a:t>
            </a:r>
            <a:r>
              <a:rPr sz="7100" spc="-75" dirty="0">
                <a:solidFill>
                  <a:srgbClr val="FAE232"/>
                </a:solidFill>
              </a:rPr>
              <a:t> </a:t>
            </a:r>
            <a:r>
              <a:rPr sz="7100" spc="70" dirty="0">
                <a:solidFill>
                  <a:srgbClr val="FAE232"/>
                </a:solidFill>
              </a:rPr>
              <a:t>the</a:t>
            </a:r>
            <a:r>
              <a:rPr sz="7100" spc="-75" dirty="0">
                <a:solidFill>
                  <a:srgbClr val="FAE232"/>
                </a:solidFill>
              </a:rPr>
              <a:t> </a:t>
            </a:r>
            <a:r>
              <a:rPr sz="7100" spc="-10" dirty="0">
                <a:solidFill>
                  <a:srgbClr val="FAE232"/>
                </a:solidFill>
              </a:rPr>
              <a:t>mountain </a:t>
            </a:r>
            <a:r>
              <a:rPr sz="7100" spc="105" dirty="0">
                <a:solidFill>
                  <a:srgbClr val="FAE232"/>
                </a:solidFill>
              </a:rPr>
              <a:t>with</a:t>
            </a:r>
            <a:r>
              <a:rPr sz="7100" spc="-110" dirty="0">
                <a:solidFill>
                  <a:srgbClr val="FAE232"/>
                </a:solidFill>
              </a:rPr>
              <a:t> </a:t>
            </a:r>
            <a:r>
              <a:rPr sz="7100" spc="114" dirty="0">
                <a:solidFill>
                  <a:srgbClr val="FAE232"/>
                </a:solidFill>
              </a:rPr>
              <a:t>a</a:t>
            </a:r>
            <a:r>
              <a:rPr sz="7100" spc="-110" dirty="0">
                <a:solidFill>
                  <a:srgbClr val="FAE232"/>
                </a:solidFill>
              </a:rPr>
              <a:t> </a:t>
            </a:r>
            <a:r>
              <a:rPr sz="7100" spc="-10" dirty="0">
                <a:solidFill>
                  <a:srgbClr val="FAE232"/>
                </a:solidFill>
              </a:rPr>
              <a:t>telescope."</a:t>
            </a:r>
            <a:endParaRPr sz="7100"/>
          </a:p>
        </p:txBody>
      </p:sp>
    </p:spTree>
  </p:cSld>
  <p:clrMapOvr>
    <a:masterClrMapping/>
  </p:clrMapOvr>
</p:sld>
</file>

<file path=ppt/slides/slide10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171332" y="4845141"/>
            <a:ext cx="5761990" cy="135763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8700" spc="-10" dirty="0">
                <a:latin typeface="Verdana"/>
                <a:cs typeface="Verdana"/>
              </a:rPr>
              <a:t>Semantics</a:t>
            </a:r>
            <a:endParaRPr sz="87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4524062"/>
            <a:ext cx="17526000" cy="216408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282575" marR="5080" indent="-270510">
              <a:lnSpc>
                <a:spcPts val="8330"/>
              </a:lnSpc>
              <a:spcBef>
                <a:spcPts val="375"/>
              </a:spcBef>
            </a:pPr>
            <a:r>
              <a:rPr sz="7100" spc="355" dirty="0">
                <a:solidFill>
                  <a:srgbClr val="61D836"/>
                </a:solidFill>
              </a:rPr>
              <a:t>"Just</a:t>
            </a:r>
            <a:r>
              <a:rPr sz="7100" spc="-185" dirty="0">
                <a:solidFill>
                  <a:srgbClr val="61D836"/>
                </a:solidFill>
              </a:rPr>
              <a:t> </a:t>
            </a:r>
            <a:r>
              <a:rPr sz="7100" spc="50" dirty="0">
                <a:solidFill>
                  <a:srgbClr val="61D836"/>
                </a:solidFill>
              </a:rPr>
              <a:t>before</a:t>
            </a:r>
            <a:r>
              <a:rPr sz="7100" spc="-180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nine</a:t>
            </a:r>
            <a:r>
              <a:rPr sz="7100" spc="-185" dirty="0">
                <a:solidFill>
                  <a:srgbClr val="61D836"/>
                </a:solidFill>
              </a:rPr>
              <a:t> </a:t>
            </a:r>
            <a:r>
              <a:rPr sz="7100" spc="100" dirty="0">
                <a:solidFill>
                  <a:srgbClr val="61D836"/>
                </a:solidFill>
              </a:rPr>
              <a:t>o'clock</a:t>
            </a:r>
            <a:r>
              <a:rPr sz="7100" spc="-180" dirty="0">
                <a:solidFill>
                  <a:srgbClr val="61D836"/>
                </a:solidFill>
              </a:rPr>
              <a:t> </a:t>
            </a:r>
            <a:r>
              <a:rPr sz="7100" spc="95" dirty="0">
                <a:solidFill>
                  <a:srgbClr val="61D836"/>
                </a:solidFill>
              </a:rPr>
              <a:t>Sherlock </a:t>
            </a:r>
            <a:r>
              <a:rPr sz="7100" dirty="0">
                <a:solidFill>
                  <a:srgbClr val="61D836"/>
                </a:solidFill>
              </a:rPr>
              <a:t>Holmes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105" dirty="0">
                <a:solidFill>
                  <a:srgbClr val="61D836"/>
                </a:solidFill>
              </a:rPr>
              <a:t>stepped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-10" dirty="0">
                <a:solidFill>
                  <a:srgbClr val="61D836"/>
                </a:solidFill>
              </a:rPr>
              <a:t>briskly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into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70" dirty="0">
                <a:solidFill>
                  <a:srgbClr val="61D836"/>
                </a:solidFill>
              </a:rPr>
              <a:t>the</a:t>
            </a:r>
            <a:r>
              <a:rPr sz="7100" spc="-170" dirty="0">
                <a:solidFill>
                  <a:srgbClr val="61D836"/>
                </a:solidFill>
              </a:rPr>
              <a:t> </a:t>
            </a:r>
            <a:r>
              <a:rPr sz="7100" spc="-10" dirty="0">
                <a:solidFill>
                  <a:srgbClr val="61D836"/>
                </a:solidFill>
              </a:rPr>
              <a:t>room."</a:t>
            </a:r>
            <a:endParaRPr sz="7100"/>
          </a:p>
        </p:txBody>
      </p:sp>
    </p:spTree>
  </p:cSld>
  <p:clrMapOvr>
    <a:masterClrMapping/>
  </p:clrMapOvr>
</p:sld>
</file>

<file path=ppt/slides/slide10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4524062"/>
            <a:ext cx="17265015" cy="2164080"/>
          </a:xfrm>
          <a:prstGeom prst="rect">
            <a:avLst/>
          </a:prstGeom>
        </p:spPr>
        <p:txBody>
          <a:bodyPr vert="horz" wrap="square" lIns="0" tIns="47625" rIns="0" bIns="0" rtlCol="0">
            <a:spAutoFit/>
          </a:bodyPr>
          <a:lstStyle/>
          <a:p>
            <a:pPr marL="282575" marR="5080" indent="-270510">
              <a:lnSpc>
                <a:spcPts val="8330"/>
              </a:lnSpc>
              <a:spcBef>
                <a:spcPts val="375"/>
              </a:spcBef>
            </a:pPr>
            <a:r>
              <a:rPr sz="7100" spc="450" dirty="0">
                <a:solidFill>
                  <a:srgbClr val="61D836"/>
                </a:solidFill>
              </a:rPr>
              <a:t>"A</a:t>
            </a:r>
            <a:r>
              <a:rPr sz="7100" spc="-220" dirty="0">
                <a:solidFill>
                  <a:srgbClr val="61D836"/>
                </a:solidFill>
              </a:rPr>
              <a:t> </a:t>
            </a:r>
            <a:r>
              <a:rPr sz="7100" spc="150" dirty="0">
                <a:solidFill>
                  <a:srgbClr val="61D836"/>
                </a:solidFill>
              </a:rPr>
              <a:t>few</a:t>
            </a:r>
            <a:r>
              <a:rPr sz="7100" spc="-220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minutes</a:t>
            </a:r>
            <a:r>
              <a:rPr sz="7100" spc="-220" dirty="0">
                <a:solidFill>
                  <a:srgbClr val="61D836"/>
                </a:solidFill>
              </a:rPr>
              <a:t> </a:t>
            </a:r>
            <a:r>
              <a:rPr sz="7100" spc="50" dirty="0">
                <a:solidFill>
                  <a:srgbClr val="61D836"/>
                </a:solidFill>
              </a:rPr>
              <a:t>before</a:t>
            </a:r>
            <a:r>
              <a:rPr sz="7100" spc="-220" dirty="0">
                <a:solidFill>
                  <a:srgbClr val="61D836"/>
                </a:solidFill>
              </a:rPr>
              <a:t> </a:t>
            </a:r>
            <a:r>
              <a:rPr sz="7100" spc="-140" dirty="0">
                <a:solidFill>
                  <a:srgbClr val="61D836"/>
                </a:solidFill>
              </a:rPr>
              <a:t>nine,</a:t>
            </a:r>
            <a:r>
              <a:rPr sz="7100" spc="-220" dirty="0">
                <a:solidFill>
                  <a:srgbClr val="61D836"/>
                </a:solidFill>
              </a:rPr>
              <a:t> </a:t>
            </a:r>
            <a:r>
              <a:rPr sz="7100" spc="95" dirty="0">
                <a:solidFill>
                  <a:srgbClr val="61D836"/>
                </a:solidFill>
              </a:rPr>
              <a:t>Sherlock </a:t>
            </a:r>
            <a:r>
              <a:rPr sz="7100" dirty="0">
                <a:solidFill>
                  <a:srgbClr val="61D836"/>
                </a:solidFill>
              </a:rPr>
              <a:t>Holmes walked</a:t>
            </a:r>
            <a:r>
              <a:rPr sz="7100" spc="5" dirty="0">
                <a:solidFill>
                  <a:srgbClr val="61D836"/>
                </a:solidFill>
              </a:rPr>
              <a:t> </a:t>
            </a:r>
            <a:r>
              <a:rPr sz="7100" dirty="0">
                <a:solidFill>
                  <a:srgbClr val="61D836"/>
                </a:solidFill>
              </a:rPr>
              <a:t>quickly into</a:t>
            </a:r>
            <a:r>
              <a:rPr sz="7100" spc="5" dirty="0">
                <a:solidFill>
                  <a:srgbClr val="61D836"/>
                </a:solidFill>
              </a:rPr>
              <a:t> </a:t>
            </a:r>
            <a:r>
              <a:rPr sz="7100" spc="70" dirty="0">
                <a:solidFill>
                  <a:srgbClr val="61D836"/>
                </a:solidFill>
              </a:rPr>
              <a:t>the</a:t>
            </a:r>
            <a:r>
              <a:rPr sz="7100" dirty="0">
                <a:solidFill>
                  <a:srgbClr val="61D836"/>
                </a:solidFill>
              </a:rPr>
              <a:t> </a:t>
            </a:r>
            <a:r>
              <a:rPr sz="7100" spc="-10" dirty="0">
                <a:solidFill>
                  <a:srgbClr val="61D836"/>
                </a:solidFill>
              </a:rPr>
              <a:t>room."</a:t>
            </a:r>
            <a:endParaRPr sz="7100"/>
          </a:p>
        </p:txBody>
      </p:sp>
    </p:spTree>
  </p:cSld>
  <p:clrMapOvr>
    <a:masterClrMapping/>
  </p:clrMapOvr>
</p:sld>
</file>

<file path=ppt/slides/slide10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486" y="5052841"/>
            <a:ext cx="16958945" cy="11061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7100" dirty="0">
                <a:solidFill>
                  <a:srgbClr val="FF644E"/>
                </a:solidFill>
              </a:rPr>
              <a:t>"Colorless</a:t>
            </a:r>
            <a:r>
              <a:rPr sz="7100" spc="-20" dirty="0">
                <a:solidFill>
                  <a:srgbClr val="FF644E"/>
                </a:solidFill>
              </a:rPr>
              <a:t> </a:t>
            </a:r>
            <a:r>
              <a:rPr sz="7100" dirty="0">
                <a:solidFill>
                  <a:srgbClr val="FF644E"/>
                </a:solidFill>
              </a:rPr>
              <a:t>green</a:t>
            </a:r>
            <a:r>
              <a:rPr sz="7100" spc="-15" dirty="0">
                <a:solidFill>
                  <a:srgbClr val="FF644E"/>
                </a:solidFill>
              </a:rPr>
              <a:t> </a:t>
            </a:r>
            <a:r>
              <a:rPr sz="7100" dirty="0">
                <a:solidFill>
                  <a:srgbClr val="FF644E"/>
                </a:solidFill>
              </a:rPr>
              <a:t>ideas</a:t>
            </a:r>
            <a:r>
              <a:rPr sz="7100" spc="-15" dirty="0">
                <a:solidFill>
                  <a:srgbClr val="FF644E"/>
                </a:solidFill>
              </a:rPr>
              <a:t> </a:t>
            </a:r>
            <a:r>
              <a:rPr sz="7100" dirty="0">
                <a:solidFill>
                  <a:srgbClr val="FF644E"/>
                </a:solidFill>
              </a:rPr>
              <a:t>sleep</a:t>
            </a:r>
            <a:r>
              <a:rPr sz="7100" spc="-20" dirty="0">
                <a:solidFill>
                  <a:srgbClr val="FF644E"/>
                </a:solidFill>
              </a:rPr>
              <a:t> </a:t>
            </a:r>
            <a:r>
              <a:rPr sz="7100" spc="-25" dirty="0">
                <a:solidFill>
                  <a:srgbClr val="FF644E"/>
                </a:solidFill>
              </a:rPr>
              <a:t>furiousl</a:t>
            </a:r>
            <a:r>
              <a:rPr sz="7100" spc="-570" dirty="0">
                <a:solidFill>
                  <a:srgbClr val="FF644E"/>
                </a:solidFill>
              </a:rPr>
              <a:t>y</a:t>
            </a:r>
            <a:r>
              <a:rPr sz="7100" spc="-25" dirty="0">
                <a:solidFill>
                  <a:srgbClr val="FF644E"/>
                </a:solidFill>
              </a:rPr>
              <a:t>."</a:t>
            </a:r>
            <a:endParaRPr sz="7100"/>
          </a:p>
        </p:txBody>
      </p:sp>
    </p:spTree>
  </p:cSld>
  <p:clrMapOvr>
    <a:masterClrMapping/>
  </p:clrMapOvr>
</p:sld>
</file>

<file path=ppt/slides/slide10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848740" y="4845141"/>
            <a:ext cx="16407130" cy="135763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8700" dirty="0">
                <a:latin typeface="Verdana"/>
                <a:cs typeface="Verdana"/>
              </a:rPr>
              <a:t>Natural</a:t>
            </a:r>
            <a:r>
              <a:rPr sz="8700" spc="-440" dirty="0">
                <a:latin typeface="Verdana"/>
                <a:cs typeface="Verdana"/>
              </a:rPr>
              <a:t> </a:t>
            </a:r>
            <a:r>
              <a:rPr sz="8700" spc="105" dirty="0">
                <a:latin typeface="Verdana"/>
                <a:cs typeface="Verdana"/>
              </a:rPr>
              <a:t>Language</a:t>
            </a:r>
            <a:r>
              <a:rPr sz="8700" spc="-434" dirty="0">
                <a:latin typeface="Verdana"/>
                <a:cs typeface="Verdana"/>
              </a:rPr>
              <a:t> </a:t>
            </a:r>
            <a:r>
              <a:rPr sz="8700" spc="125" dirty="0">
                <a:latin typeface="Verdana"/>
                <a:cs typeface="Verdana"/>
              </a:rPr>
              <a:t>Processing</a:t>
            </a:r>
            <a:endParaRPr sz="87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formal</a:t>
            </a:r>
            <a:r>
              <a:rPr sz="9200" spc="-170" dirty="0">
                <a:latin typeface="Verdana"/>
                <a:cs typeface="Verdana"/>
              </a:rPr>
              <a:t> </a:t>
            </a:r>
            <a:r>
              <a:rPr sz="9200" spc="-30" dirty="0">
                <a:latin typeface="Verdana"/>
                <a:cs typeface="Verdana"/>
              </a:rPr>
              <a:t>grammar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35061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system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rules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generating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sentences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language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185862" y="4809928"/>
            <a:ext cx="137325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Context-Free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50" dirty="0">
                <a:latin typeface="Verdana"/>
                <a:cs typeface="Verdana"/>
              </a:rPr>
              <a:t>Grammar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474105" y="6569438"/>
            <a:ext cx="151130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-25" dirty="0">
                <a:solidFill>
                  <a:srgbClr val="FFFFFF"/>
                </a:solidFill>
                <a:latin typeface="Lucida Sans"/>
                <a:cs typeface="Lucida Sans"/>
              </a:rPr>
              <a:t>she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452669" y="4281363"/>
            <a:ext cx="657860" cy="935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59"/>
              </a:lnSpc>
            </a:pPr>
            <a:r>
              <a:rPr sz="6900" spc="580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30349" y="6569406"/>
            <a:ext cx="170307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125" dirty="0">
                <a:solidFill>
                  <a:srgbClr val="FFFFFF"/>
                </a:solidFill>
                <a:latin typeface="Lucida Sans"/>
                <a:cs typeface="Lucida Sans"/>
              </a:rPr>
              <a:t>saw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620365" y="6569440"/>
            <a:ext cx="142621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4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2883273" y="4259439"/>
            <a:ext cx="14349094" cy="104521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755"/>
              </a:lnSpc>
              <a:tabLst>
                <a:tab pos="4568825" algn="l"/>
                <a:tab pos="9107170" algn="l"/>
                <a:tab pos="13655040" algn="l"/>
              </a:tabLst>
            </a:pPr>
            <a:r>
              <a:rPr sz="6900" spc="254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r>
              <a:rPr sz="690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0350" spc="855" baseline="-5636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r>
              <a:rPr sz="10350" baseline="-563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900" spc="155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r>
              <a:rPr sz="690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0350" spc="382" baseline="1207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10350" baseline="1207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6079678" y="6580375"/>
            <a:ext cx="161163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155" dirty="0">
                <a:solidFill>
                  <a:srgbClr val="FFFFFF"/>
                </a:solidFill>
                <a:latin typeface="Lucida Sans"/>
                <a:cs typeface="Lucida Sans"/>
              </a:rPr>
              <a:t>city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597166" y="3423654"/>
            <a:ext cx="17689195" cy="3386454"/>
          </a:xfrm>
          <a:custGeom>
            <a:avLst/>
            <a:gdLst/>
            <a:ahLst/>
            <a:cxnLst/>
            <a:rect l="l" t="t" r="r" b="b"/>
            <a:pathLst>
              <a:path w="17689195" h="3386454">
                <a:moveTo>
                  <a:pt x="17689199" y="0"/>
                </a:moveTo>
                <a:lnTo>
                  <a:pt x="0" y="0"/>
                </a:lnTo>
                <a:lnTo>
                  <a:pt x="0" y="3386420"/>
                </a:lnTo>
                <a:lnTo>
                  <a:pt x="17689199" y="3386420"/>
                </a:lnTo>
                <a:lnTo>
                  <a:pt x="17689199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870573" y="4179227"/>
            <a:ext cx="71882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254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3229744" y="5346245"/>
            <a:ext cx="0" cy="1294130"/>
          </a:xfrm>
          <a:custGeom>
            <a:avLst/>
            <a:gdLst/>
            <a:ahLst/>
            <a:cxnLst/>
            <a:rect l="l" t="t" r="r" b="b"/>
            <a:pathLst>
              <a:path h="1294129">
                <a:moveTo>
                  <a:pt x="0" y="0"/>
                </a:moveTo>
                <a:lnTo>
                  <a:pt x="0" y="1293784"/>
                </a:lnTo>
              </a:path>
            </a:pathLst>
          </a:custGeom>
          <a:ln w="219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474105" y="6569438"/>
            <a:ext cx="151130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-25" dirty="0">
                <a:solidFill>
                  <a:srgbClr val="FFFFFF"/>
                </a:solidFill>
                <a:latin typeface="Lucida Sans"/>
                <a:cs typeface="Lucida Sans"/>
              </a:rPr>
              <a:t>she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452669" y="4281363"/>
            <a:ext cx="657860" cy="93535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7359"/>
              </a:lnSpc>
            </a:pPr>
            <a:r>
              <a:rPr sz="6900" spc="580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781597" y="5433939"/>
            <a:ext cx="0" cy="1206500"/>
          </a:xfrm>
          <a:custGeom>
            <a:avLst/>
            <a:gdLst/>
            <a:ahLst/>
            <a:cxnLst/>
            <a:rect l="l" t="t" r="r" b="b"/>
            <a:pathLst>
              <a:path h="1206500">
                <a:moveTo>
                  <a:pt x="0" y="0"/>
                </a:moveTo>
                <a:lnTo>
                  <a:pt x="0" y="1206058"/>
                </a:lnTo>
              </a:path>
            </a:pathLst>
          </a:custGeom>
          <a:ln w="219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6930349" y="6569406"/>
            <a:ext cx="170307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125" dirty="0">
                <a:solidFill>
                  <a:srgbClr val="FFFFFF"/>
                </a:solidFill>
                <a:latin typeface="Lucida Sans"/>
                <a:cs typeface="Lucida Sans"/>
              </a:rPr>
              <a:t>saw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685178" y="4337511"/>
            <a:ext cx="2193290" cy="1096645"/>
          </a:xfrm>
          <a:custGeom>
            <a:avLst/>
            <a:gdLst/>
            <a:ahLst/>
            <a:cxnLst/>
            <a:rect l="l" t="t" r="r" b="b"/>
            <a:pathLst>
              <a:path w="2193290" h="1096645">
                <a:moveTo>
                  <a:pt x="2192854" y="0"/>
                </a:moveTo>
                <a:lnTo>
                  <a:pt x="0" y="0"/>
                </a:lnTo>
                <a:lnTo>
                  <a:pt x="0" y="1096427"/>
                </a:lnTo>
                <a:lnTo>
                  <a:pt x="2192854" y="1096427"/>
                </a:lnTo>
                <a:lnTo>
                  <a:pt x="2192854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7439969" y="4266909"/>
            <a:ext cx="68326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580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977801" y="4168265"/>
            <a:ext cx="711835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155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333463" y="5335284"/>
            <a:ext cx="0" cy="1304925"/>
          </a:xfrm>
          <a:custGeom>
            <a:avLst/>
            <a:gdLst/>
            <a:ahLst/>
            <a:cxnLst/>
            <a:rect l="l" t="t" r="r" b="b"/>
            <a:pathLst>
              <a:path h="1304925">
                <a:moveTo>
                  <a:pt x="0" y="0"/>
                </a:moveTo>
                <a:lnTo>
                  <a:pt x="0" y="1304748"/>
                </a:lnTo>
              </a:path>
            </a:pathLst>
          </a:custGeom>
          <a:ln w="219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1620365" y="6569440"/>
            <a:ext cx="142621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4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6526144" y="4157270"/>
            <a:ext cx="71882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254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69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6885315" y="5324289"/>
            <a:ext cx="0" cy="1327150"/>
          </a:xfrm>
          <a:custGeom>
            <a:avLst/>
            <a:gdLst/>
            <a:ahLst/>
            <a:cxnLst/>
            <a:rect l="l" t="t" r="r" b="b"/>
            <a:pathLst>
              <a:path h="1327150">
                <a:moveTo>
                  <a:pt x="0" y="0"/>
                </a:moveTo>
                <a:lnTo>
                  <a:pt x="0" y="1326677"/>
                </a:lnTo>
              </a:path>
            </a:pathLst>
          </a:custGeom>
          <a:ln w="2192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6079678" y="6580375"/>
            <a:ext cx="1611630" cy="10782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900" spc="155" dirty="0">
                <a:solidFill>
                  <a:srgbClr val="FFFFFF"/>
                </a:solidFill>
                <a:latin typeface="Lucida Sans"/>
                <a:cs typeface="Lucida Sans"/>
              </a:rPr>
              <a:t>city</a:t>
            </a:r>
            <a:endParaRPr sz="69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182328" y="1210004"/>
          <a:ext cx="17805400" cy="69456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089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8584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9533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03631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4530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529715">
                <a:tc>
                  <a:txBody>
                    <a:bodyPr/>
                    <a:lstStyle/>
                    <a:p>
                      <a:pPr marL="31750">
                        <a:lnSpc>
                          <a:spcPts val="8370"/>
                        </a:lnSpc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N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8370"/>
                        </a:lnSpc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urier New"/>
                          <a:cs typeface="Courier New"/>
                        </a:rPr>
                        <a:t>→</a:t>
                      </a:r>
                      <a:endParaRPr sz="7400">
                        <a:latin typeface="Courier New"/>
                        <a:cs typeface="Courier New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8370"/>
                        </a:lnSpc>
                      </a:pP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she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city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car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Harry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8370"/>
                        </a:lnSpc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ts val="8370"/>
                        </a:lnSpc>
                      </a:pPr>
                      <a:r>
                        <a:rPr sz="74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4310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D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urier New"/>
                          <a:cs typeface="Courier New"/>
                        </a:rPr>
                        <a:t>→</a:t>
                      </a:r>
                      <a:endParaRPr sz="7400">
                        <a:latin typeface="Courier New"/>
                        <a:cs typeface="Courier New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the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an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94310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V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urier New"/>
                          <a:cs typeface="Courier New"/>
                        </a:rPr>
                        <a:t>→</a:t>
                      </a:r>
                      <a:endParaRPr sz="7400">
                        <a:latin typeface="Courier New"/>
                        <a:cs typeface="Courier New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saw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ate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walked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529715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P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spc="-50" dirty="0">
                          <a:solidFill>
                            <a:srgbClr val="FFFFFF"/>
                          </a:solidFill>
                          <a:latin typeface="Courier New"/>
                          <a:cs typeface="Courier New"/>
                        </a:rPr>
                        <a:t>→</a:t>
                      </a:r>
                      <a:endParaRPr sz="7400">
                        <a:latin typeface="Courier New"/>
                        <a:cs typeface="Courier New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 marL="258445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to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on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over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|</a:t>
                      </a:r>
                      <a:r>
                        <a:rPr sz="74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74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</a:t>
                      </a:r>
                      <a:endParaRPr sz="7400">
                        <a:latin typeface="Consolas"/>
                        <a:cs typeface="Consolas"/>
                      </a:endParaRPr>
                    </a:p>
                  </a:txBody>
                  <a:tcPr marL="0" marR="0" marT="34798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/>
          <p:nvPr/>
        </p:nvSpPr>
        <p:spPr>
          <a:xfrm>
            <a:off x="1201378" y="8903426"/>
            <a:ext cx="15100300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ADJ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urier New"/>
                <a:cs typeface="Courier New"/>
              </a:rPr>
              <a:t>→</a:t>
            </a:r>
            <a:r>
              <a:rPr sz="7400" spc="-36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blue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busy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old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spc="-25" dirty="0">
                <a:solidFill>
                  <a:srgbClr val="FFFFFF"/>
                </a:solidFill>
                <a:latin typeface="Consolas"/>
                <a:cs typeface="Consolas"/>
              </a:rPr>
              <a:t>...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01378" y="5016549"/>
            <a:ext cx="629221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latin typeface="Consolas"/>
                <a:cs typeface="Consolas"/>
              </a:rPr>
              <a:t>NP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urier New"/>
                <a:cs typeface="Courier New"/>
              </a:rPr>
              <a:t>→</a:t>
            </a:r>
            <a:r>
              <a:rPr sz="7400" spc="-365" dirty="0">
                <a:latin typeface="Courier New"/>
                <a:cs typeface="Courier New"/>
              </a:rPr>
              <a:t> </a:t>
            </a:r>
            <a:r>
              <a:rPr sz="7400" dirty="0">
                <a:latin typeface="Consolas"/>
                <a:cs typeface="Consolas"/>
              </a:rPr>
              <a:t>N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|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D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spc="-50" dirty="0">
                <a:latin typeface="Consolas"/>
                <a:cs typeface="Consolas"/>
              </a:rPr>
              <a:t>N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01378" y="5016549"/>
            <a:ext cx="629221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urier New"/>
                <a:cs typeface="Courier New"/>
              </a:rPr>
              <a:t>→</a:t>
            </a:r>
            <a:r>
              <a:rPr sz="7400" spc="-36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D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spc="-5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endParaRPr sz="7400">
              <a:latin typeface="Consolas"/>
              <a:cs typeface="Consola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296277" y="4985608"/>
            <a:ext cx="775335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33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5683926" y="6247508"/>
            <a:ext cx="0" cy="1400175"/>
          </a:xfrm>
          <a:custGeom>
            <a:avLst/>
            <a:gdLst/>
            <a:ahLst/>
            <a:cxnLst/>
            <a:rect l="l" t="t" r="r" b="b"/>
            <a:pathLst>
              <a:path h="1400175">
                <a:moveTo>
                  <a:pt x="0" y="0"/>
                </a:moveTo>
                <a:lnTo>
                  <a:pt x="0" y="1400129"/>
                </a:lnTo>
              </a:path>
            </a:pathLst>
          </a:custGeom>
          <a:ln w="2373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4867221" y="7572288"/>
            <a:ext cx="1633855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-25" dirty="0">
                <a:solidFill>
                  <a:srgbClr val="FFFFFF"/>
                </a:solidFill>
                <a:latin typeface="Lucida Sans"/>
                <a:cs typeface="Lucida Sans"/>
              </a:rPr>
              <a:t>she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979231" y="2398929"/>
            <a:ext cx="1409700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595" dirty="0">
                <a:solidFill>
                  <a:srgbClr val="FFFFFF"/>
                </a:solidFill>
                <a:latin typeface="Lucida Sans"/>
                <a:cs typeface="Lucida Sans"/>
              </a:rPr>
              <a:t>NP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5683926" y="3660829"/>
            <a:ext cx="0" cy="1400175"/>
          </a:xfrm>
          <a:custGeom>
            <a:avLst/>
            <a:gdLst/>
            <a:ahLst/>
            <a:cxnLst/>
            <a:rect l="l" t="t" r="r" b="b"/>
            <a:pathLst>
              <a:path h="1400175">
                <a:moveTo>
                  <a:pt x="0" y="0"/>
                </a:moveTo>
                <a:lnTo>
                  <a:pt x="0" y="1400129"/>
                </a:lnTo>
              </a:path>
            </a:pathLst>
          </a:custGeom>
          <a:ln w="2373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01378" y="5016549"/>
            <a:ext cx="629221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latin typeface="Consolas"/>
                <a:cs typeface="Consolas"/>
              </a:rPr>
              <a:t>NP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urier New"/>
                <a:cs typeface="Courier New"/>
              </a:rPr>
              <a:t>→</a:t>
            </a:r>
            <a:r>
              <a:rPr sz="7400" spc="-365" dirty="0">
                <a:latin typeface="Courier New"/>
                <a:cs typeface="Courier New"/>
              </a:rPr>
              <a:t> </a:t>
            </a:r>
            <a:r>
              <a:rPr sz="7400" dirty="0">
                <a:latin typeface="Consolas"/>
                <a:cs typeface="Consolas"/>
              </a:rPr>
              <a:t>N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|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D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spc="-50" dirty="0">
                <a:latin typeface="Consolas"/>
                <a:cs typeface="Consolas"/>
              </a:rPr>
              <a:t>N</a:t>
            </a:r>
            <a:endParaRPr sz="7400">
              <a:latin typeface="Consolas"/>
              <a:cs typeface="Consola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95763" y="5102110"/>
            <a:ext cx="697230" cy="10560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750" spc="1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67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644085" y="6244424"/>
            <a:ext cx="0" cy="1276985"/>
          </a:xfrm>
          <a:custGeom>
            <a:avLst/>
            <a:gdLst/>
            <a:ahLst/>
            <a:cxnLst/>
            <a:rect l="l" t="t" r="r" b="b"/>
            <a:pathLst>
              <a:path h="1276984">
                <a:moveTo>
                  <a:pt x="0" y="0"/>
                </a:moveTo>
                <a:lnTo>
                  <a:pt x="0" y="1276824"/>
                </a:lnTo>
              </a:path>
            </a:pathLst>
          </a:custGeom>
          <a:ln w="2145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1945977" y="7451897"/>
            <a:ext cx="1396365" cy="10560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750" spc="7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675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755851" y="5102110"/>
            <a:ext cx="703580" cy="10560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750" spc="29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675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107608" y="6244424"/>
            <a:ext cx="0" cy="1298575"/>
          </a:xfrm>
          <a:custGeom>
            <a:avLst/>
            <a:gdLst/>
            <a:ahLst/>
            <a:cxnLst/>
            <a:rect l="l" t="t" r="r" b="b"/>
            <a:pathLst>
              <a:path h="1298575">
                <a:moveTo>
                  <a:pt x="0" y="0"/>
                </a:moveTo>
                <a:lnTo>
                  <a:pt x="0" y="1298284"/>
                </a:lnTo>
              </a:path>
            </a:pathLst>
          </a:custGeom>
          <a:ln w="2145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6318941" y="7473357"/>
            <a:ext cx="1577340" cy="10560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750" spc="150" dirty="0">
                <a:solidFill>
                  <a:srgbClr val="FFFFFF"/>
                </a:solidFill>
                <a:latin typeface="Lucida Sans"/>
                <a:cs typeface="Lucida Sans"/>
              </a:rPr>
              <a:t>city</a:t>
            </a:r>
            <a:endParaRPr sz="675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4237396" y="2634297"/>
            <a:ext cx="1276985" cy="1056005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6750" spc="540" dirty="0">
                <a:solidFill>
                  <a:srgbClr val="FFFFFF"/>
                </a:solidFill>
                <a:latin typeface="Lucida Sans"/>
                <a:cs typeface="Lucida Sans"/>
              </a:rPr>
              <a:t>NP</a:t>
            </a:r>
            <a:endParaRPr sz="67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3129257" y="3776612"/>
            <a:ext cx="1261745" cy="1395095"/>
          </a:xfrm>
          <a:custGeom>
            <a:avLst/>
            <a:gdLst/>
            <a:ahLst/>
            <a:cxnLst/>
            <a:rect l="l" t="t" r="r" b="b"/>
            <a:pathLst>
              <a:path w="1261744" h="1395095">
                <a:moveTo>
                  <a:pt x="1261417" y="0"/>
                </a:moveTo>
                <a:lnTo>
                  <a:pt x="0" y="1394850"/>
                </a:lnTo>
              </a:path>
            </a:pathLst>
          </a:custGeom>
          <a:ln w="2145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361018" y="3776612"/>
            <a:ext cx="1261745" cy="1395095"/>
          </a:xfrm>
          <a:custGeom>
            <a:avLst/>
            <a:gdLst/>
            <a:ahLst/>
            <a:cxnLst/>
            <a:rect l="l" t="t" r="r" b="b"/>
            <a:pathLst>
              <a:path w="1261744" h="1395095">
                <a:moveTo>
                  <a:pt x="0" y="0"/>
                </a:moveTo>
                <a:lnTo>
                  <a:pt x="1261417" y="1394850"/>
                </a:lnTo>
              </a:path>
            </a:pathLst>
          </a:custGeom>
          <a:ln w="21459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01378" y="5016549"/>
            <a:ext cx="68103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latin typeface="Consolas"/>
                <a:cs typeface="Consolas"/>
              </a:rPr>
              <a:t>VP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urier New"/>
                <a:cs typeface="Courier New"/>
              </a:rPr>
              <a:t>→</a:t>
            </a:r>
            <a:r>
              <a:rPr sz="7400" spc="-365" dirty="0">
                <a:latin typeface="Courier New"/>
                <a:cs typeface="Courier New"/>
              </a:rPr>
              <a:t> </a:t>
            </a:r>
            <a:r>
              <a:rPr sz="7400" dirty="0">
                <a:latin typeface="Consolas"/>
                <a:cs typeface="Consolas"/>
              </a:rPr>
              <a:t>V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|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nsolas"/>
                <a:cs typeface="Consolas"/>
              </a:rPr>
              <a:t>V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spc="-35" dirty="0">
                <a:latin typeface="Consolas"/>
                <a:cs typeface="Consolas"/>
              </a:rPr>
              <a:t>NP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303391" y="4985654"/>
            <a:ext cx="737870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630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5672055" y="6247554"/>
            <a:ext cx="0" cy="1400175"/>
          </a:xfrm>
          <a:custGeom>
            <a:avLst/>
            <a:gdLst/>
            <a:ahLst/>
            <a:cxnLst/>
            <a:rect l="l" t="t" r="r" b="b"/>
            <a:pathLst>
              <a:path h="1400175">
                <a:moveTo>
                  <a:pt x="0" y="0"/>
                </a:moveTo>
                <a:lnTo>
                  <a:pt x="0" y="1400129"/>
                </a:lnTo>
              </a:path>
            </a:pathLst>
          </a:custGeom>
          <a:ln w="2373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025240" y="7572333"/>
            <a:ext cx="3293745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70" dirty="0">
                <a:solidFill>
                  <a:srgbClr val="FFFFFF"/>
                </a:solidFill>
                <a:latin typeface="Lucida Sans"/>
                <a:cs typeface="Lucida Sans"/>
              </a:rPr>
              <a:t>walked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986345" y="2398974"/>
            <a:ext cx="1371600" cy="116459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450" spc="735" dirty="0">
                <a:solidFill>
                  <a:srgbClr val="FFFFFF"/>
                </a:solidFill>
                <a:latin typeface="Lucida Sans"/>
                <a:cs typeface="Lucida Sans"/>
              </a:rPr>
              <a:t>VP</a:t>
            </a:r>
            <a:endParaRPr sz="745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5672055" y="3660874"/>
            <a:ext cx="0" cy="1400175"/>
          </a:xfrm>
          <a:custGeom>
            <a:avLst/>
            <a:gdLst/>
            <a:ahLst/>
            <a:cxnLst/>
            <a:rect l="l" t="t" r="r" b="b"/>
            <a:pathLst>
              <a:path h="1400175">
                <a:moveTo>
                  <a:pt x="0" y="0"/>
                </a:moveTo>
                <a:lnTo>
                  <a:pt x="0" y="1400129"/>
                </a:lnTo>
              </a:path>
            </a:pathLst>
          </a:custGeom>
          <a:ln w="2373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201378" y="5016549"/>
            <a:ext cx="68103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VP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urier New"/>
                <a:cs typeface="Courier New"/>
              </a:rPr>
              <a:t>→</a:t>
            </a:r>
            <a:r>
              <a:rPr sz="7400" spc="-36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spc="-3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687483" y="6271799"/>
            <a:ext cx="635000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13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4004779" y="7309686"/>
            <a:ext cx="0" cy="1158875"/>
          </a:xfrm>
          <a:custGeom>
            <a:avLst/>
            <a:gdLst/>
            <a:ahLst/>
            <a:cxnLst/>
            <a:rect l="l" t="t" r="r" b="b"/>
            <a:pathLst>
              <a:path h="1158875">
                <a:moveTo>
                  <a:pt x="0" y="0"/>
                </a:moveTo>
                <a:lnTo>
                  <a:pt x="0" y="1158787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3370035" y="8404359"/>
            <a:ext cx="1270000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7735256" y="6271799"/>
            <a:ext cx="641350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26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8055668" y="7309686"/>
            <a:ext cx="0" cy="1178560"/>
          </a:xfrm>
          <a:custGeom>
            <a:avLst/>
            <a:gdLst/>
            <a:ahLst/>
            <a:cxnLst/>
            <a:rect l="l" t="t" r="r" b="b"/>
            <a:pathLst>
              <a:path h="1178559">
                <a:moveTo>
                  <a:pt x="0" y="0"/>
                </a:moveTo>
                <a:lnTo>
                  <a:pt x="0" y="1178263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7338737" y="8423833"/>
            <a:ext cx="1434465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160" dirty="0">
                <a:solidFill>
                  <a:srgbClr val="FFFFFF"/>
                </a:solidFill>
                <a:latin typeface="Lucida Sans"/>
                <a:cs typeface="Lucida Sans"/>
              </a:rPr>
              <a:t>city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449621" y="4032125"/>
            <a:ext cx="1161415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484" dirty="0">
                <a:solidFill>
                  <a:srgbClr val="FFFFFF"/>
                </a:solidFill>
                <a:latin typeface="Lucida Sans"/>
                <a:cs typeface="Lucida Sans"/>
              </a:rPr>
              <a:t>NP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4445099" y="5070011"/>
            <a:ext cx="1144905" cy="1266190"/>
          </a:xfrm>
          <a:custGeom>
            <a:avLst/>
            <a:gdLst/>
            <a:ahLst/>
            <a:cxnLst/>
            <a:rect l="l" t="t" r="r" b="b"/>
            <a:pathLst>
              <a:path w="1144905" h="1266189">
                <a:moveTo>
                  <a:pt x="1144804" y="0"/>
                </a:moveTo>
                <a:lnTo>
                  <a:pt x="0" y="1265902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470543" y="5070011"/>
            <a:ext cx="1144905" cy="1266190"/>
          </a:xfrm>
          <a:custGeom>
            <a:avLst/>
            <a:gdLst/>
            <a:ahLst/>
            <a:cxnLst/>
            <a:rect l="l" t="t" r="r" b="b"/>
            <a:pathLst>
              <a:path w="1144905" h="1266189">
                <a:moveTo>
                  <a:pt x="0" y="0"/>
                </a:moveTo>
                <a:lnTo>
                  <a:pt x="1144804" y="1265902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0693956" y="4124285"/>
            <a:ext cx="584835" cy="8305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6540"/>
              </a:lnSpc>
            </a:pPr>
            <a:r>
              <a:rPr sz="6100" spc="545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0986088" y="5147916"/>
            <a:ext cx="0" cy="3321050"/>
          </a:xfrm>
          <a:custGeom>
            <a:avLst/>
            <a:gdLst/>
            <a:ahLst/>
            <a:cxnLst/>
            <a:rect l="l" t="t" r="r" b="b"/>
            <a:pathLst>
              <a:path h="3321050">
                <a:moveTo>
                  <a:pt x="0" y="0"/>
                </a:moveTo>
                <a:lnTo>
                  <a:pt x="0" y="3320557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0228647" y="8404359"/>
            <a:ext cx="1515110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135" dirty="0">
                <a:solidFill>
                  <a:srgbClr val="FFFFFF"/>
                </a:solidFill>
                <a:latin typeface="Lucida Sans"/>
                <a:cs typeface="Lucida Sans"/>
              </a:rPr>
              <a:t>saw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012312" y="4174146"/>
            <a:ext cx="1947545" cy="974090"/>
          </a:xfrm>
          <a:custGeom>
            <a:avLst/>
            <a:gdLst/>
            <a:ahLst/>
            <a:cxnLst/>
            <a:rect l="l" t="t" r="r" b="b"/>
            <a:pathLst>
              <a:path w="1947545" h="974089">
                <a:moveTo>
                  <a:pt x="1947542" y="0"/>
                </a:moveTo>
                <a:lnTo>
                  <a:pt x="0" y="0"/>
                </a:lnTo>
                <a:lnTo>
                  <a:pt x="0" y="973770"/>
                </a:lnTo>
                <a:lnTo>
                  <a:pt x="1947542" y="973770"/>
                </a:lnTo>
                <a:lnTo>
                  <a:pt x="1947542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681256" y="4110027"/>
            <a:ext cx="610235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545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2943133" y="1782713"/>
            <a:ext cx="1130300" cy="96075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00" spc="635" dirty="0">
                <a:solidFill>
                  <a:srgbClr val="FFFFFF"/>
                </a:solidFill>
                <a:latin typeface="Lucida Sans"/>
                <a:cs typeface="Lucida Sans"/>
              </a:rPr>
              <a:t>VP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1513716" y="2820599"/>
            <a:ext cx="1466850" cy="1353820"/>
          </a:xfrm>
          <a:custGeom>
            <a:avLst/>
            <a:gdLst/>
            <a:ahLst/>
            <a:cxnLst/>
            <a:rect l="l" t="t" r="r" b="b"/>
            <a:pathLst>
              <a:path w="1466850" h="1353820">
                <a:moveTo>
                  <a:pt x="1466811" y="0"/>
                </a:moveTo>
                <a:lnTo>
                  <a:pt x="0" y="1353542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054052" y="2820599"/>
            <a:ext cx="1430655" cy="1275715"/>
          </a:xfrm>
          <a:custGeom>
            <a:avLst/>
            <a:gdLst/>
            <a:ahLst/>
            <a:cxnLst/>
            <a:rect l="l" t="t" r="r" b="b"/>
            <a:pathLst>
              <a:path w="1430655" h="1275714">
                <a:moveTo>
                  <a:pt x="0" y="0"/>
                </a:moveTo>
                <a:lnTo>
                  <a:pt x="1430275" y="1275640"/>
                </a:lnTo>
              </a:path>
            </a:pathLst>
          </a:custGeom>
          <a:ln w="1947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201378" y="5016549"/>
            <a:ext cx="68103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VP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urier New"/>
                <a:cs typeface="Courier New"/>
              </a:rPr>
              <a:t>→</a:t>
            </a:r>
            <a:r>
              <a:rPr sz="7400" spc="-36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|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V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spc="-3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01378" y="5016549"/>
            <a:ext cx="473773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latin typeface="Consolas"/>
                <a:cs typeface="Consolas"/>
              </a:rPr>
              <a:t>S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dirty="0">
                <a:latin typeface="Courier New"/>
                <a:cs typeface="Courier New"/>
              </a:rPr>
              <a:t>→</a:t>
            </a:r>
            <a:r>
              <a:rPr sz="7400" spc="-365" dirty="0">
                <a:latin typeface="Courier New"/>
                <a:cs typeface="Courier New"/>
              </a:rPr>
              <a:t> </a:t>
            </a:r>
            <a:r>
              <a:rPr sz="7400" dirty="0">
                <a:latin typeface="Consolas"/>
                <a:cs typeface="Consolas"/>
              </a:rPr>
              <a:t>NP</a:t>
            </a:r>
            <a:r>
              <a:rPr sz="7400" spc="10" dirty="0">
                <a:latin typeface="Consolas"/>
                <a:cs typeface="Consolas"/>
              </a:rPr>
              <a:t> </a:t>
            </a:r>
            <a:r>
              <a:rPr sz="7400" spc="-25" dirty="0">
                <a:latin typeface="Consolas"/>
                <a:cs typeface="Consolas"/>
              </a:rPr>
              <a:t>VP</a:t>
            </a:r>
            <a:endParaRPr sz="74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01378" y="5016549"/>
            <a:ext cx="473773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S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dirty="0">
                <a:solidFill>
                  <a:srgbClr val="FFFFFF"/>
                </a:solidFill>
                <a:latin typeface="Courier New"/>
                <a:cs typeface="Courier New"/>
              </a:rPr>
              <a:t>→</a:t>
            </a:r>
            <a:r>
              <a:rPr sz="7400" spc="-365" dirty="0">
                <a:solidFill>
                  <a:srgbClr val="FFFFFF"/>
                </a:solidFill>
                <a:latin typeface="Courier New"/>
                <a:cs typeface="Courier New"/>
              </a:rPr>
              <a:t> </a:t>
            </a:r>
            <a:r>
              <a:rPr sz="7400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r>
              <a:rPr sz="7400" spc="10" dirty="0">
                <a:solidFill>
                  <a:srgbClr val="FFFFFF"/>
                </a:solidFill>
                <a:latin typeface="Consolas"/>
                <a:cs typeface="Consolas"/>
              </a:rPr>
              <a:t> </a:t>
            </a:r>
            <a:r>
              <a:rPr sz="7400" spc="-25" dirty="0">
                <a:solidFill>
                  <a:srgbClr val="FFFFFF"/>
                </a:solidFill>
                <a:latin typeface="Consolas"/>
                <a:cs typeface="Consolas"/>
              </a:rPr>
              <a:t>VP</a:t>
            </a:r>
            <a:endParaRPr sz="7400">
              <a:latin typeface="Consolas"/>
              <a:cs typeface="Consola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161845" y="7151309"/>
            <a:ext cx="56007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11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441769" y="8063415"/>
            <a:ext cx="0" cy="1016635"/>
          </a:xfrm>
          <a:custGeom>
            <a:avLst/>
            <a:gdLst/>
            <a:ahLst/>
            <a:cxnLst/>
            <a:rect l="l" t="t" r="r" b="b"/>
            <a:pathLst>
              <a:path h="1016634">
                <a:moveTo>
                  <a:pt x="0" y="0"/>
                </a:moveTo>
                <a:lnTo>
                  <a:pt x="0" y="1016615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3883343" y="9022222"/>
            <a:ext cx="1116965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712993" y="7151309"/>
            <a:ext cx="565785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22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995651" y="8063415"/>
            <a:ext cx="0" cy="1033780"/>
          </a:xfrm>
          <a:custGeom>
            <a:avLst/>
            <a:gdLst/>
            <a:ahLst/>
            <a:cxnLst/>
            <a:rect l="l" t="t" r="r" b="b"/>
            <a:pathLst>
              <a:path h="1033779">
                <a:moveTo>
                  <a:pt x="0" y="0"/>
                </a:moveTo>
                <a:lnTo>
                  <a:pt x="0" y="1033701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7365122" y="9039309"/>
            <a:ext cx="126111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135" dirty="0">
                <a:solidFill>
                  <a:srgbClr val="FFFFFF"/>
                </a:solidFill>
                <a:latin typeface="Lucida Sans"/>
                <a:cs typeface="Lucida Sans"/>
              </a:rPr>
              <a:t>city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5707783" y="5186422"/>
            <a:ext cx="102235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420" dirty="0">
                <a:solidFill>
                  <a:srgbClr val="FFFFFF"/>
                </a:solidFill>
                <a:latin typeface="Lucida Sans"/>
                <a:cs typeface="Lucida Sans"/>
              </a:rPr>
              <a:t>NP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4828067" y="6098528"/>
            <a:ext cx="1004569" cy="1110615"/>
          </a:xfrm>
          <a:custGeom>
            <a:avLst/>
            <a:gdLst/>
            <a:ahLst/>
            <a:cxnLst/>
            <a:rect l="l" t="t" r="r" b="b"/>
            <a:pathLst>
              <a:path w="1004569" h="1110615">
                <a:moveTo>
                  <a:pt x="1004347" y="0"/>
                </a:moveTo>
                <a:lnTo>
                  <a:pt x="0" y="1110588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605008" y="6098528"/>
            <a:ext cx="1004569" cy="1110615"/>
          </a:xfrm>
          <a:custGeom>
            <a:avLst/>
            <a:gdLst/>
            <a:ahLst/>
            <a:cxnLst/>
            <a:rect l="l" t="t" r="r" b="b"/>
            <a:pathLst>
              <a:path w="1004569" h="1110615">
                <a:moveTo>
                  <a:pt x="0" y="0"/>
                </a:moveTo>
                <a:lnTo>
                  <a:pt x="1004347" y="1110588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1537154" y="5268833"/>
            <a:ext cx="513080" cy="7289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5735"/>
              </a:lnSpc>
            </a:pPr>
            <a:r>
              <a:rPr sz="5350" spc="475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1793444" y="6166859"/>
            <a:ext cx="0" cy="2913380"/>
          </a:xfrm>
          <a:custGeom>
            <a:avLst/>
            <a:gdLst/>
            <a:ahLst/>
            <a:cxnLst/>
            <a:rect l="l" t="t" r="r" b="b"/>
            <a:pathLst>
              <a:path h="2913379">
                <a:moveTo>
                  <a:pt x="0" y="0"/>
                </a:moveTo>
                <a:lnTo>
                  <a:pt x="0" y="2913171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1127376" y="9022222"/>
            <a:ext cx="133223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120" dirty="0">
                <a:solidFill>
                  <a:srgbClr val="FFFFFF"/>
                </a:solidFill>
                <a:latin typeface="Lucida Sans"/>
                <a:cs typeface="Lucida Sans"/>
              </a:rPr>
              <a:t>saw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10939143" y="5312561"/>
            <a:ext cx="1708785" cy="854710"/>
          </a:xfrm>
          <a:custGeom>
            <a:avLst/>
            <a:gdLst/>
            <a:ahLst/>
            <a:cxnLst/>
            <a:rect l="l" t="t" r="r" b="b"/>
            <a:pathLst>
              <a:path w="1708784" h="854710">
                <a:moveTo>
                  <a:pt x="1708597" y="0"/>
                </a:moveTo>
                <a:lnTo>
                  <a:pt x="0" y="0"/>
                </a:lnTo>
                <a:lnTo>
                  <a:pt x="0" y="854297"/>
                </a:lnTo>
                <a:lnTo>
                  <a:pt x="1708597" y="854297"/>
                </a:lnTo>
                <a:lnTo>
                  <a:pt x="1708597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11524454" y="5254766"/>
            <a:ext cx="53848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475" dirty="0">
                <a:solidFill>
                  <a:srgbClr val="FFFFFF"/>
                </a:solidFill>
                <a:latin typeface="Lucida Sans"/>
                <a:cs typeface="Lucida Sans"/>
              </a:rPr>
              <a:t>V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3508818" y="3212993"/>
            <a:ext cx="995044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555" dirty="0">
                <a:solidFill>
                  <a:srgbClr val="FFFFFF"/>
                </a:solidFill>
                <a:latin typeface="Lucida Sans"/>
                <a:cs typeface="Lucida Sans"/>
              </a:rPr>
              <a:t>VP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2256337" y="4125098"/>
            <a:ext cx="1287145" cy="1188085"/>
          </a:xfrm>
          <a:custGeom>
            <a:avLst/>
            <a:gdLst/>
            <a:ahLst/>
            <a:cxnLst/>
            <a:rect l="l" t="t" r="r" b="b"/>
            <a:pathLst>
              <a:path w="1287144" h="1188085">
                <a:moveTo>
                  <a:pt x="1286847" y="0"/>
                </a:moveTo>
                <a:lnTo>
                  <a:pt x="0" y="1187475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4484998" y="4125098"/>
            <a:ext cx="1255395" cy="1119505"/>
          </a:xfrm>
          <a:custGeom>
            <a:avLst/>
            <a:gdLst/>
            <a:ahLst/>
            <a:cxnLst/>
            <a:rect l="l" t="t" r="r" b="b"/>
            <a:pathLst>
              <a:path w="1255394" h="1119504">
                <a:moveTo>
                  <a:pt x="0" y="0"/>
                </a:moveTo>
                <a:lnTo>
                  <a:pt x="1254793" y="1119131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8454789" y="3212993"/>
            <a:ext cx="102235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420" dirty="0">
                <a:solidFill>
                  <a:srgbClr val="FFFFFF"/>
                </a:solidFill>
                <a:latin typeface="Lucida Sans"/>
                <a:cs typeface="Lucida Sans"/>
              </a:rPr>
              <a:t>NP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965716" y="8063398"/>
            <a:ext cx="0" cy="1016635"/>
          </a:xfrm>
          <a:custGeom>
            <a:avLst/>
            <a:gdLst/>
            <a:ahLst/>
            <a:cxnLst/>
            <a:rect l="l" t="t" r="r" b="b"/>
            <a:pathLst>
              <a:path h="1016634">
                <a:moveTo>
                  <a:pt x="0" y="0"/>
                </a:moveTo>
                <a:lnTo>
                  <a:pt x="0" y="1016632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8965716" y="4125098"/>
            <a:ext cx="0" cy="3084195"/>
          </a:xfrm>
          <a:custGeom>
            <a:avLst/>
            <a:gdLst/>
            <a:ahLst/>
            <a:cxnLst/>
            <a:rect l="l" t="t" r="r" b="b"/>
            <a:pathLst>
              <a:path h="3084195">
                <a:moveTo>
                  <a:pt x="0" y="0"/>
                </a:moveTo>
                <a:lnTo>
                  <a:pt x="0" y="3084002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8374143" y="9022222"/>
            <a:ext cx="1183640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-25" dirty="0">
                <a:solidFill>
                  <a:srgbClr val="FFFFFF"/>
                </a:solidFill>
                <a:latin typeface="Lucida Sans"/>
                <a:cs typeface="Lucida Sans"/>
              </a:rPr>
              <a:t>she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1254496" y="1299364"/>
            <a:ext cx="462915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495" dirty="0">
                <a:solidFill>
                  <a:srgbClr val="FFFFFF"/>
                </a:solidFill>
                <a:latin typeface="Lucida Sans"/>
                <a:cs typeface="Lucida Sans"/>
              </a:rPr>
              <a:t>S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9528254" y="2211469"/>
            <a:ext cx="1395730" cy="1059815"/>
          </a:xfrm>
          <a:custGeom>
            <a:avLst/>
            <a:gdLst/>
            <a:ahLst/>
            <a:cxnLst/>
            <a:rect l="l" t="t" r="r" b="b"/>
            <a:pathLst>
              <a:path w="1395729" h="1059814">
                <a:moveTo>
                  <a:pt x="1395103" y="0"/>
                </a:moveTo>
                <a:lnTo>
                  <a:pt x="0" y="1059330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048435" y="2211469"/>
            <a:ext cx="1395730" cy="1059815"/>
          </a:xfrm>
          <a:custGeom>
            <a:avLst/>
            <a:gdLst/>
            <a:ahLst/>
            <a:cxnLst/>
            <a:rect l="l" t="t" r="r" b="b"/>
            <a:pathLst>
              <a:path w="1395730" h="1059814">
                <a:moveTo>
                  <a:pt x="0" y="0"/>
                </a:moveTo>
                <a:lnTo>
                  <a:pt x="1395103" y="1059330"/>
                </a:lnTo>
              </a:path>
            </a:pathLst>
          </a:custGeom>
          <a:ln w="1708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8683057" y="7151309"/>
            <a:ext cx="565785" cy="845819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350" spc="22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5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749797" y="4751961"/>
            <a:ext cx="26047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Consolas"/>
                <a:cs typeface="Consolas"/>
              </a:rPr>
              <a:t>nltk</a:t>
            </a:r>
            <a:endParaRPr sz="92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414012"/>
            <a:ext cx="4163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-</a:t>
            </a:r>
            <a:r>
              <a:rPr sz="9200" spc="-80" dirty="0">
                <a:solidFill>
                  <a:srgbClr val="FFFFFF"/>
                </a:solidFill>
                <a:latin typeface="Verdana"/>
                <a:cs typeface="Verdana"/>
              </a:rPr>
              <a:t>gram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2915900" cy="1902460"/>
          </a:xfrm>
          <a:prstGeom prst="rect">
            <a:avLst/>
          </a:prstGeom>
        </p:spPr>
        <p:txBody>
          <a:bodyPr vert="horz" wrap="square" lIns="0" tIns="32384" rIns="0" bIns="0" rtlCol="0">
            <a:spAutoFit/>
          </a:bodyPr>
          <a:lstStyle/>
          <a:p>
            <a:pPr marL="12700" marR="5080">
              <a:lnSpc>
                <a:spcPts val="7359"/>
              </a:lnSpc>
              <a:spcBef>
                <a:spcPts val="254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contiguous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i="1" spc="3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items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sample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text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068550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said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710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326994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355" dirty="0">
                <a:solidFill>
                  <a:srgbClr val="FFFFFF"/>
                </a:solidFill>
                <a:latin typeface="Lucida Sans"/>
                <a:cs typeface="Lucida Sans"/>
              </a:rPr>
              <a:t>"</a:t>
            </a:r>
            <a:r>
              <a:rPr sz="7100" b="1" spc="355" dirty="0">
                <a:solidFill>
                  <a:srgbClr val="FAE232"/>
                </a:solidFill>
                <a:latin typeface="Arial"/>
                <a:cs typeface="Arial"/>
              </a:rPr>
              <a:t>How</a:t>
            </a:r>
            <a:r>
              <a:rPr sz="7100" b="1" spc="114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345" dirty="0">
                <a:solidFill>
                  <a:srgbClr val="FAE232"/>
                </a:solidFill>
                <a:latin typeface="Arial"/>
                <a:cs typeface="Arial"/>
              </a:rPr>
              <a:t>often</a:t>
            </a:r>
            <a:r>
              <a:rPr sz="7100" b="1" spc="120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240" dirty="0">
                <a:solidFill>
                  <a:srgbClr val="FAE232"/>
                </a:solidFill>
                <a:latin typeface="Arial"/>
                <a:cs typeface="Arial"/>
              </a:rPr>
              <a:t>have</a:t>
            </a:r>
            <a:r>
              <a:rPr sz="7100" b="1" spc="114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said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710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338425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b="1" spc="345" dirty="0">
                <a:solidFill>
                  <a:srgbClr val="FAE232"/>
                </a:solidFill>
                <a:latin typeface="Arial"/>
                <a:cs typeface="Arial"/>
              </a:rPr>
              <a:t>often</a:t>
            </a:r>
            <a:r>
              <a:rPr sz="7100" b="1" spc="13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240" dirty="0">
                <a:solidFill>
                  <a:srgbClr val="FAE232"/>
                </a:solidFill>
                <a:latin typeface="Arial"/>
                <a:cs typeface="Arial"/>
              </a:rPr>
              <a:t>have</a:t>
            </a:r>
            <a:r>
              <a:rPr sz="7100" b="1" spc="13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395" dirty="0">
                <a:solidFill>
                  <a:srgbClr val="FAE232"/>
                </a:solidFill>
                <a:latin typeface="Arial"/>
                <a:cs typeface="Arial"/>
              </a:rPr>
              <a:t>I</a:t>
            </a:r>
            <a:r>
              <a:rPr sz="7100" b="1" spc="13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said</a:t>
            </a:r>
            <a:r>
              <a:rPr sz="71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71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318740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b="1" spc="240" dirty="0">
                <a:solidFill>
                  <a:srgbClr val="FAE232"/>
                </a:solidFill>
                <a:latin typeface="Arial"/>
                <a:cs typeface="Arial"/>
              </a:rPr>
              <a:t>have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395" dirty="0">
                <a:solidFill>
                  <a:srgbClr val="FAE232"/>
                </a:solidFill>
                <a:latin typeface="Arial"/>
                <a:cs typeface="Arial"/>
              </a:rPr>
              <a:t>I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105" dirty="0">
                <a:solidFill>
                  <a:srgbClr val="FAE232"/>
                </a:solidFill>
                <a:latin typeface="Arial"/>
                <a:cs typeface="Arial"/>
              </a:rPr>
              <a:t>said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254605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b="1" spc="395" dirty="0">
                <a:solidFill>
                  <a:srgbClr val="FAE232"/>
                </a:solidFill>
                <a:latin typeface="Arial"/>
                <a:cs typeface="Arial"/>
              </a:rPr>
              <a:t>I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105" dirty="0">
                <a:solidFill>
                  <a:srgbClr val="FAE232"/>
                </a:solidFill>
                <a:latin typeface="Arial"/>
                <a:cs typeface="Arial"/>
              </a:rPr>
              <a:t>said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465" dirty="0">
                <a:solidFill>
                  <a:srgbClr val="FAE232"/>
                </a:solidFill>
                <a:latin typeface="Arial"/>
                <a:cs typeface="Arial"/>
              </a:rPr>
              <a:t>to</a:t>
            </a:r>
            <a:r>
              <a:rPr sz="7100" b="1" spc="18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267305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710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r>
              <a:rPr sz="710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b="1" spc="105" dirty="0">
                <a:solidFill>
                  <a:srgbClr val="FAE232"/>
                </a:solidFill>
                <a:latin typeface="Arial"/>
                <a:cs typeface="Arial"/>
              </a:rPr>
              <a:t>said</a:t>
            </a:r>
            <a:r>
              <a:rPr sz="7100" b="1" spc="170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465" dirty="0">
                <a:solidFill>
                  <a:srgbClr val="FAE232"/>
                </a:solidFill>
                <a:latin typeface="Arial"/>
                <a:cs typeface="Arial"/>
              </a:rPr>
              <a:t>to</a:t>
            </a:r>
            <a:r>
              <a:rPr sz="7100" b="1" spc="16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210" dirty="0">
                <a:solidFill>
                  <a:srgbClr val="FAE232"/>
                </a:solidFill>
                <a:latin typeface="Arial"/>
                <a:cs typeface="Arial"/>
              </a:rPr>
              <a:t>you</a:t>
            </a:r>
            <a:r>
              <a:rPr sz="7100" b="1" spc="170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spc="7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551315" y="2254895"/>
            <a:ext cx="15242540" cy="53365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12700" marR="5080">
              <a:lnSpc>
                <a:spcPts val="8330"/>
              </a:lnSpc>
              <a:spcBef>
                <a:spcPts val="365"/>
              </a:spcBef>
            </a:pPr>
            <a:r>
              <a:rPr sz="7100" spc="245" dirty="0">
                <a:solidFill>
                  <a:srgbClr val="FFFFFF"/>
                </a:solidFill>
                <a:latin typeface="Lucida Sans"/>
                <a:cs typeface="Lucida Sans"/>
              </a:rPr>
              <a:t>"How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r>
              <a:rPr sz="71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said</a:t>
            </a:r>
            <a:r>
              <a:rPr sz="710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b="1" spc="465" dirty="0">
                <a:solidFill>
                  <a:srgbClr val="FAE232"/>
                </a:solidFill>
                <a:latin typeface="Arial"/>
                <a:cs typeface="Arial"/>
              </a:rPr>
              <a:t>to</a:t>
            </a:r>
            <a:r>
              <a:rPr sz="7100" b="1" spc="14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210" dirty="0">
                <a:solidFill>
                  <a:srgbClr val="FAE232"/>
                </a:solidFill>
                <a:latin typeface="Arial"/>
                <a:cs typeface="Arial"/>
              </a:rPr>
              <a:t>you</a:t>
            </a:r>
            <a:r>
              <a:rPr sz="7100" b="1" spc="145" dirty="0">
                <a:solidFill>
                  <a:srgbClr val="FAE232"/>
                </a:solidFill>
                <a:latin typeface="Arial"/>
                <a:cs typeface="Arial"/>
              </a:rPr>
              <a:t> </a:t>
            </a:r>
            <a:r>
              <a:rPr sz="7100" b="1" spc="335" dirty="0">
                <a:solidFill>
                  <a:srgbClr val="FAE232"/>
                </a:solidFill>
                <a:latin typeface="Arial"/>
                <a:cs typeface="Arial"/>
              </a:rPr>
              <a:t>that </a:t>
            </a:r>
            <a:r>
              <a:rPr sz="7100" spc="13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05" dirty="0">
                <a:solidFill>
                  <a:srgbClr val="FFFFFF"/>
                </a:solidFill>
                <a:latin typeface="Lucida Sans"/>
                <a:cs typeface="Lucida Sans"/>
              </a:rPr>
              <a:t>you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6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71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eliminated</a:t>
            </a:r>
            <a:r>
              <a:rPr sz="71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impossible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25" dirty="0">
                <a:solidFill>
                  <a:srgbClr val="FFFFFF"/>
                </a:solidFill>
                <a:latin typeface="Lucida Sans"/>
                <a:cs typeface="Lucida Sans"/>
              </a:rPr>
              <a:t>whatever</a:t>
            </a:r>
            <a:r>
              <a:rPr sz="7100" spc="-3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-10" dirty="0">
                <a:solidFill>
                  <a:srgbClr val="FFFFFF"/>
                </a:solidFill>
                <a:latin typeface="Lucida Sans"/>
                <a:cs typeface="Lucida Sans"/>
              </a:rPr>
              <a:t>remains, </a:t>
            </a:r>
            <a:r>
              <a:rPr sz="7100" spc="85" dirty="0">
                <a:solidFill>
                  <a:srgbClr val="FFFFFF"/>
                </a:solidFill>
                <a:latin typeface="Lucida Sans"/>
                <a:cs typeface="Lucida Sans"/>
              </a:rPr>
              <a:t>however</a:t>
            </a:r>
            <a:r>
              <a:rPr sz="710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improbable,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165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710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100" spc="4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7100" spc="110" dirty="0">
                <a:solidFill>
                  <a:srgbClr val="FFFFFF"/>
                </a:solidFill>
                <a:latin typeface="Lucida Sans"/>
                <a:cs typeface="Lucida Sans"/>
              </a:rPr>
              <a:t>truth?"</a:t>
            </a:r>
            <a:endParaRPr sz="7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tokenization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312036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task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splitting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of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characters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pieces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(tokens)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727774" y="4809928"/>
            <a:ext cx="86487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Chains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3" name="object 3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6" name="object 6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9" name="object 9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2" name="object 12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980734" y="4818910"/>
            <a:ext cx="1671320" cy="1671320"/>
            <a:chOff x="980734" y="4818910"/>
            <a:chExt cx="1671320" cy="1671320"/>
          </a:xfrm>
        </p:grpSpPr>
        <p:sp>
          <p:nvSpPr>
            <p:cNvPr id="16" name="object 16"/>
            <p:cNvSpPr/>
            <p:nvPr/>
          </p:nvSpPr>
          <p:spPr>
            <a:xfrm>
              <a:off x="1059263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6" y="1257107"/>
                  </a:lnTo>
                  <a:lnTo>
                    <a:pt x="1354954" y="1220705"/>
                  </a:lnTo>
                  <a:lnTo>
                    <a:pt x="1382499" y="1182924"/>
                  </a:lnTo>
                  <a:lnTo>
                    <a:pt x="1407421" y="1143889"/>
                  </a:lnTo>
                  <a:lnTo>
                    <a:pt x="1429719" y="1103725"/>
                  </a:lnTo>
                  <a:lnTo>
                    <a:pt x="1449394" y="1062559"/>
                  </a:lnTo>
                  <a:lnTo>
                    <a:pt x="1466446" y="1020514"/>
                  </a:lnTo>
                  <a:lnTo>
                    <a:pt x="1480874" y="977717"/>
                  </a:lnTo>
                  <a:lnTo>
                    <a:pt x="1492679" y="934294"/>
                  </a:lnTo>
                  <a:lnTo>
                    <a:pt x="1501860" y="890369"/>
                  </a:lnTo>
                  <a:lnTo>
                    <a:pt x="1508419" y="846067"/>
                  </a:lnTo>
                  <a:lnTo>
                    <a:pt x="1512354" y="801515"/>
                  </a:lnTo>
                  <a:lnTo>
                    <a:pt x="1513665" y="756838"/>
                  </a:lnTo>
                  <a:lnTo>
                    <a:pt x="1512354" y="712160"/>
                  </a:lnTo>
                  <a:lnTo>
                    <a:pt x="1508419" y="667608"/>
                  </a:lnTo>
                  <a:lnTo>
                    <a:pt x="1501860" y="623307"/>
                  </a:lnTo>
                  <a:lnTo>
                    <a:pt x="1492679" y="579382"/>
                  </a:lnTo>
                  <a:lnTo>
                    <a:pt x="1480874" y="535958"/>
                  </a:lnTo>
                  <a:lnTo>
                    <a:pt x="1466446" y="493161"/>
                  </a:lnTo>
                  <a:lnTo>
                    <a:pt x="1449394" y="451117"/>
                  </a:lnTo>
                  <a:lnTo>
                    <a:pt x="1429719" y="409950"/>
                  </a:lnTo>
                  <a:lnTo>
                    <a:pt x="1407421" y="369787"/>
                  </a:lnTo>
                  <a:lnTo>
                    <a:pt x="1382499" y="330751"/>
                  </a:lnTo>
                  <a:lnTo>
                    <a:pt x="1354954" y="292970"/>
                  </a:lnTo>
                  <a:lnTo>
                    <a:pt x="1324786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5926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984099" y="4818910"/>
            <a:ext cx="1671320" cy="1671320"/>
            <a:chOff x="4984099" y="4818910"/>
            <a:chExt cx="1671320" cy="1671320"/>
          </a:xfrm>
        </p:grpSpPr>
        <p:sp>
          <p:nvSpPr>
            <p:cNvPr id="19" name="object 19"/>
            <p:cNvSpPr/>
            <p:nvPr/>
          </p:nvSpPr>
          <p:spPr>
            <a:xfrm>
              <a:off x="5062628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6" y="1449404"/>
                  </a:lnTo>
                  <a:lnTo>
                    <a:pt x="493160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4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9" y="1492689"/>
                  </a:lnTo>
                  <a:lnTo>
                    <a:pt x="977713" y="1480884"/>
                  </a:lnTo>
                  <a:lnTo>
                    <a:pt x="1020510" y="1466456"/>
                  </a:lnTo>
                  <a:lnTo>
                    <a:pt x="1062554" y="1449404"/>
                  </a:lnTo>
                  <a:lnTo>
                    <a:pt x="1103721" y="1429729"/>
                  </a:lnTo>
                  <a:lnTo>
                    <a:pt x="1143885" y="1407431"/>
                  </a:lnTo>
                  <a:lnTo>
                    <a:pt x="1182921" y="1382509"/>
                  </a:lnTo>
                  <a:lnTo>
                    <a:pt x="1220703" y="1354965"/>
                  </a:lnTo>
                  <a:lnTo>
                    <a:pt x="1257106" y="1324796"/>
                  </a:lnTo>
                  <a:lnTo>
                    <a:pt x="1292005" y="1292005"/>
                  </a:lnTo>
                  <a:lnTo>
                    <a:pt x="1324796" y="1257107"/>
                  </a:lnTo>
                  <a:lnTo>
                    <a:pt x="1354965" y="1220705"/>
                  </a:lnTo>
                  <a:lnTo>
                    <a:pt x="1382509" y="1182924"/>
                  </a:lnTo>
                  <a:lnTo>
                    <a:pt x="1407431" y="1143889"/>
                  </a:lnTo>
                  <a:lnTo>
                    <a:pt x="1429729" y="1103725"/>
                  </a:lnTo>
                  <a:lnTo>
                    <a:pt x="1449404" y="1062559"/>
                  </a:lnTo>
                  <a:lnTo>
                    <a:pt x="1466456" y="1020514"/>
                  </a:lnTo>
                  <a:lnTo>
                    <a:pt x="1480884" y="977717"/>
                  </a:lnTo>
                  <a:lnTo>
                    <a:pt x="1492689" y="934294"/>
                  </a:lnTo>
                  <a:lnTo>
                    <a:pt x="1501871" y="890369"/>
                  </a:lnTo>
                  <a:lnTo>
                    <a:pt x="1508429" y="846067"/>
                  </a:lnTo>
                  <a:lnTo>
                    <a:pt x="1512364" y="801515"/>
                  </a:lnTo>
                  <a:lnTo>
                    <a:pt x="1513676" y="756838"/>
                  </a:lnTo>
                  <a:lnTo>
                    <a:pt x="1512364" y="712160"/>
                  </a:lnTo>
                  <a:lnTo>
                    <a:pt x="1508429" y="667608"/>
                  </a:lnTo>
                  <a:lnTo>
                    <a:pt x="1501871" y="623307"/>
                  </a:lnTo>
                  <a:lnTo>
                    <a:pt x="1492689" y="579382"/>
                  </a:lnTo>
                  <a:lnTo>
                    <a:pt x="1480884" y="535958"/>
                  </a:lnTo>
                  <a:lnTo>
                    <a:pt x="1466456" y="493161"/>
                  </a:lnTo>
                  <a:lnTo>
                    <a:pt x="1449404" y="451117"/>
                  </a:lnTo>
                  <a:lnTo>
                    <a:pt x="1429729" y="409950"/>
                  </a:lnTo>
                  <a:lnTo>
                    <a:pt x="1407431" y="369787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62631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87464" y="4818910"/>
            <a:ext cx="1744980" cy="1671320"/>
            <a:chOff x="8987464" y="4818910"/>
            <a:chExt cx="1744980" cy="1671320"/>
          </a:xfrm>
        </p:grpSpPr>
        <p:sp>
          <p:nvSpPr>
            <p:cNvPr id="22" name="object 22"/>
            <p:cNvSpPr/>
            <p:nvPr/>
          </p:nvSpPr>
          <p:spPr>
            <a:xfrm>
              <a:off x="9066001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7"/>
                  </a:lnTo>
                  <a:lnTo>
                    <a:pt x="83943" y="409950"/>
                  </a:lnTo>
                  <a:lnTo>
                    <a:pt x="64269" y="451117"/>
                  </a:lnTo>
                  <a:lnTo>
                    <a:pt x="47218" y="493161"/>
                  </a:lnTo>
                  <a:lnTo>
                    <a:pt x="32790" y="535958"/>
                  </a:lnTo>
                  <a:lnTo>
                    <a:pt x="20985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5" y="934294"/>
                  </a:lnTo>
                  <a:lnTo>
                    <a:pt x="32790" y="977717"/>
                  </a:lnTo>
                  <a:lnTo>
                    <a:pt x="47218" y="1020514"/>
                  </a:lnTo>
                  <a:lnTo>
                    <a:pt x="64269" y="1062559"/>
                  </a:lnTo>
                  <a:lnTo>
                    <a:pt x="83943" y="1103725"/>
                  </a:lnTo>
                  <a:lnTo>
                    <a:pt x="106241" y="1143889"/>
                  </a:lnTo>
                  <a:lnTo>
                    <a:pt x="131161" y="1182924"/>
                  </a:lnTo>
                  <a:lnTo>
                    <a:pt x="158705" y="1220705"/>
                  </a:lnTo>
                  <a:lnTo>
                    <a:pt x="188872" y="1257107"/>
                  </a:lnTo>
                  <a:lnTo>
                    <a:pt x="221663" y="1292005"/>
                  </a:lnTo>
                  <a:lnTo>
                    <a:pt x="256561" y="1324796"/>
                  </a:lnTo>
                  <a:lnTo>
                    <a:pt x="292964" y="1354965"/>
                  </a:lnTo>
                  <a:lnTo>
                    <a:pt x="330746" y="1382509"/>
                  </a:lnTo>
                  <a:lnTo>
                    <a:pt x="369782" y="1407431"/>
                  </a:lnTo>
                  <a:lnTo>
                    <a:pt x="409946" y="1429729"/>
                  </a:lnTo>
                  <a:lnTo>
                    <a:pt x="451113" y="1449404"/>
                  </a:lnTo>
                  <a:lnTo>
                    <a:pt x="493158" y="1466456"/>
                  </a:lnTo>
                  <a:lnTo>
                    <a:pt x="535955" y="1480884"/>
                  </a:lnTo>
                  <a:lnTo>
                    <a:pt x="579378" y="1492689"/>
                  </a:lnTo>
                  <a:lnTo>
                    <a:pt x="623303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8" y="1492689"/>
                  </a:lnTo>
                  <a:lnTo>
                    <a:pt x="977712" y="1480884"/>
                  </a:lnTo>
                  <a:lnTo>
                    <a:pt x="1020508" y="1466456"/>
                  </a:lnTo>
                  <a:lnTo>
                    <a:pt x="1062552" y="1449404"/>
                  </a:lnTo>
                  <a:lnTo>
                    <a:pt x="1103718" y="1429729"/>
                  </a:lnTo>
                  <a:lnTo>
                    <a:pt x="1143882" y="1407431"/>
                  </a:lnTo>
                  <a:lnTo>
                    <a:pt x="1182917" y="1382509"/>
                  </a:lnTo>
                  <a:lnTo>
                    <a:pt x="1220698" y="1354965"/>
                  </a:lnTo>
                  <a:lnTo>
                    <a:pt x="1257099" y="1324796"/>
                  </a:lnTo>
                  <a:lnTo>
                    <a:pt x="1291997" y="1292005"/>
                  </a:lnTo>
                  <a:lnTo>
                    <a:pt x="1324793" y="1257107"/>
                  </a:lnTo>
                  <a:lnTo>
                    <a:pt x="1354966" y="1220705"/>
                  </a:lnTo>
                  <a:lnTo>
                    <a:pt x="1382514" y="1182924"/>
                  </a:lnTo>
                  <a:lnTo>
                    <a:pt x="1407440" y="1143889"/>
                  </a:lnTo>
                  <a:lnTo>
                    <a:pt x="1429741" y="1103725"/>
                  </a:lnTo>
                  <a:lnTo>
                    <a:pt x="1449419" y="1062559"/>
                  </a:lnTo>
                  <a:lnTo>
                    <a:pt x="1466473" y="1020514"/>
                  </a:lnTo>
                  <a:lnTo>
                    <a:pt x="1480903" y="977717"/>
                  </a:lnTo>
                  <a:lnTo>
                    <a:pt x="1492710" y="934294"/>
                  </a:lnTo>
                  <a:lnTo>
                    <a:pt x="1501893" y="890369"/>
                  </a:lnTo>
                  <a:lnTo>
                    <a:pt x="1508452" y="846067"/>
                  </a:lnTo>
                  <a:lnTo>
                    <a:pt x="1512388" y="801515"/>
                  </a:lnTo>
                  <a:lnTo>
                    <a:pt x="1513699" y="756838"/>
                  </a:lnTo>
                  <a:lnTo>
                    <a:pt x="1512388" y="712160"/>
                  </a:lnTo>
                  <a:lnTo>
                    <a:pt x="1508452" y="667608"/>
                  </a:lnTo>
                  <a:lnTo>
                    <a:pt x="1501893" y="623307"/>
                  </a:lnTo>
                  <a:lnTo>
                    <a:pt x="1492710" y="579382"/>
                  </a:lnTo>
                  <a:lnTo>
                    <a:pt x="1480903" y="535958"/>
                  </a:lnTo>
                  <a:lnTo>
                    <a:pt x="1466473" y="493161"/>
                  </a:lnTo>
                  <a:lnTo>
                    <a:pt x="1449419" y="451117"/>
                  </a:lnTo>
                  <a:lnTo>
                    <a:pt x="1429741" y="409950"/>
                  </a:lnTo>
                  <a:lnTo>
                    <a:pt x="1407440" y="369787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906599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139729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9" y="1257107"/>
                  </a:lnTo>
                  <a:lnTo>
                    <a:pt x="1354961" y="1220705"/>
                  </a:lnTo>
                  <a:lnTo>
                    <a:pt x="1382509" y="1182924"/>
                  </a:lnTo>
                  <a:lnTo>
                    <a:pt x="1407433" y="1143889"/>
                  </a:lnTo>
                  <a:lnTo>
                    <a:pt x="1429734" y="1103725"/>
                  </a:lnTo>
                  <a:lnTo>
                    <a:pt x="1449411" y="1062559"/>
                  </a:lnTo>
                  <a:lnTo>
                    <a:pt x="1466464" y="1020514"/>
                  </a:lnTo>
                  <a:lnTo>
                    <a:pt x="1480894" y="977717"/>
                  </a:lnTo>
                  <a:lnTo>
                    <a:pt x="1492700" y="934294"/>
                  </a:lnTo>
                  <a:lnTo>
                    <a:pt x="1501883" y="890369"/>
                  </a:lnTo>
                  <a:lnTo>
                    <a:pt x="1508442" y="846067"/>
                  </a:lnTo>
                  <a:lnTo>
                    <a:pt x="1512377" y="801515"/>
                  </a:lnTo>
                  <a:lnTo>
                    <a:pt x="1513689" y="756838"/>
                  </a:lnTo>
                  <a:lnTo>
                    <a:pt x="1512377" y="712160"/>
                  </a:lnTo>
                  <a:lnTo>
                    <a:pt x="1508442" y="667608"/>
                  </a:lnTo>
                  <a:lnTo>
                    <a:pt x="1501883" y="623307"/>
                  </a:lnTo>
                  <a:lnTo>
                    <a:pt x="1492700" y="579382"/>
                  </a:lnTo>
                  <a:lnTo>
                    <a:pt x="1480894" y="535958"/>
                  </a:lnTo>
                  <a:lnTo>
                    <a:pt x="1466464" y="493161"/>
                  </a:lnTo>
                  <a:lnTo>
                    <a:pt x="1449411" y="451117"/>
                  </a:lnTo>
                  <a:lnTo>
                    <a:pt x="1429734" y="409950"/>
                  </a:lnTo>
                  <a:lnTo>
                    <a:pt x="1407433" y="369787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139732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3138343" y="4749740"/>
            <a:ext cx="1671320" cy="1671320"/>
            <a:chOff x="13138343" y="4749740"/>
            <a:chExt cx="1671320" cy="1671320"/>
          </a:xfrm>
        </p:grpSpPr>
        <p:sp>
          <p:nvSpPr>
            <p:cNvPr id="27" name="object 27"/>
            <p:cNvSpPr/>
            <p:nvPr/>
          </p:nvSpPr>
          <p:spPr>
            <a:xfrm>
              <a:off x="13216849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84" y="1324796"/>
                  </a:lnTo>
                  <a:lnTo>
                    <a:pt x="292979" y="1354965"/>
                  </a:lnTo>
                  <a:lnTo>
                    <a:pt x="330754" y="1382509"/>
                  </a:lnTo>
                  <a:lnTo>
                    <a:pt x="369784" y="1407431"/>
                  </a:lnTo>
                  <a:lnTo>
                    <a:pt x="409943" y="1429729"/>
                  </a:lnTo>
                  <a:lnTo>
                    <a:pt x="451105" y="1449404"/>
                  </a:lnTo>
                  <a:lnTo>
                    <a:pt x="493146" y="1466456"/>
                  </a:lnTo>
                  <a:lnTo>
                    <a:pt x="535940" y="1480884"/>
                  </a:lnTo>
                  <a:lnTo>
                    <a:pt x="579361" y="1492689"/>
                  </a:lnTo>
                  <a:lnTo>
                    <a:pt x="623284" y="1501871"/>
                  </a:lnTo>
                  <a:lnTo>
                    <a:pt x="667583" y="1508429"/>
                  </a:lnTo>
                  <a:lnTo>
                    <a:pt x="712133" y="1512364"/>
                  </a:lnTo>
                  <a:lnTo>
                    <a:pt x="756809" y="1513676"/>
                  </a:lnTo>
                  <a:lnTo>
                    <a:pt x="801485" y="1512364"/>
                  </a:lnTo>
                  <a:lnTo>
                    <a:pt x="846035" y="1508429"/>
                  </a:lnTo>
                  <a:lnTo>
                    <a:pt x="890334" y="1501871"/>
                  </a:lnTo>
                  <a:lnTo>
                    <a:pt x="934257" y="1492689"/>
                  </a:lnTo>
                  <a:lnTo>
                    <a:pt x="977678" y="1480884"/>
                  </a:lnTo>
                  <a:lnTo>
                    <a:pt x="1020472" y="1466456"/>
                  </a:lnTo>
                  <a:lnTo>
                    <a:pt x="1062513" y="1449404"/>
                  </a:lnTo>
                  <a:lnTo>
                    <a:pt x="1103675" y="1429729"/>
                  </a:lnTo>
                  <a:lnTo>
                    <a:pt x="1143834" y="1407431"/>
                  </a:lnTo>
                  <a:lnTo>
                    <a:pt x="1182864" y="1382509"/>
                  </a:lnTo>
                  <a:lnTo>
                    <a:pt x="1220639" y="1354965"/>
                  </a:lnTo>
                  <a:lnTo>
                    <a:pt x="1257034" y="1324796"/>
                  </a:lnTo>
                  <a:lnTo>
                    <a:pt x="1291924" y="1292005"/>
                  </a:lnTo>
                  <a:lnTo>
                    <a:pt x="1324719" y="1257106"/>
                  </a:lnTo>
                  <a:lnTo>
                    <a:pt x="1354890" y="1220703"/>
                  </a:lnTo>
                  <a:lnTo>
                    <a:pt x="1382438" y="1182921"/>
                  </a:lnTo>
                  <a:lnTo>
                    <a:pt x="1407362" y="1143885"/>
                  </a:lnTo>
                  <a:lnTo>
                    <a:pt x="1429663" y="1103721"/>
                  </a:lnTo>
                  <a:lnTo>
                    <a:pt x="1449340" y="1062554"/>
                  </a:lnTo>
                  <a:lnTo>
                    <a:pt x="1466393" y="1020510"/>
                  </a:lnTo>
                  <a:lnTo>
                    <a:pt x="1480823" y="977713"/>
                  </a:lnTo>
                  <a:lnTo>
                    <a:pt x="1492629" y="934289"/>
                  </a:lnTo>
                  <a:lnTo>
                    <a:pt x="1501812" y="890364"/>
                  </a:lnTo>
                  <a:lnTo>
                    <a:pt x="1508371" y="846063"/>
                  </a:lnTo>
                  <a:lnTo>
                    <a:pt x="1512307" y="801511"/>
                  </a:lnTo>
                  <a:lnTo>
                    <a:pt x="1513618" y="756834"/>
                  </a:lnTo>
                  <a:lnTo>
                    <a:pt x="1512307" y="712157"/>
                  </a:lnTo>
                  <a:lnTo>
                    <a:pt x="1508371" y="667605"/>
                  </a:lnTo>
                  <a:lnTo>
                    <a:pt x="1501812" y="623304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60"/>
                  </a:lnTo>
                  <a:lnTo>
                    <a:pt x="1449340" y="451116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216875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7215392" y="4749740"/>
            <a:ext cx="1671320" cy="1671320"/>
            <a:chOff x="17215392" y="4749740"/>
            <a:chExt cx="1671320" cy="1671320"/>
          </a:xfrm>
        </p:grpSpPr>
        <p:sp>
          <p:nvSpPr>
            <p:cNvPr id="30" name="object 30"/>
            <p:cNvSpPr/>
            <p:nvPr/>
          </p:nvSpPr>
          <p:spPr>
            <a:xfrm>
              <a:off x="17293898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95" y="1324796"/>
                  </a:lnTo>
                  <a:lnTo>
                    <a:pt x="292999" y="1354965"/>
                  </a:lnTo>
                  <a:lnTo>
                    <a:pt x="330782" y="1382509"/>
                  </a:lnTo>
                  <a:lnTo>
                    <a:pt x="369819" y="1407431"/>
                  </a:lnTo>
                  <a:lnTo>
                    <a:pt x="409983" y="1429729"/>
                  </a:lnTo>
                  <a:lnTo>
                    <a:pt x="451149" y="1449404"/>
                  </a:lnTo>
                  <a:lnTo>
                    <a:pt x="493193" y="1466456"/>
                  </a:lnTo>
                  <a:lnTo>
                    <a:pt x="535989" y="1480884"/>
                  </a:lnTo>
                  <a:lnTo>
                    <a:pt x="579412" y="1492689"/>
                  </a:lnTo>
                  <a:lnTo>
                    <a:pt x="623335" y="1501871"/>
                  </a:lnTo>
                  <a:lnTo>
                    <a:pt x="667635" y="1508429"/>
                  </a:lnTo>
                  <a:lnTo>
                    <a:pt x="712186" y="1512364"/>
                  </a:lnTo>
                  <a:lnTo>
                    <a:pt x="756861" y="1513676"/>
                  </a:lnTo>
                  <a:lnTo>
                    <a:pt x="801537" y="1512364"/>
                  </a:lnTo>
                  <a:lnTo>
                    <a:pt x="846087" y="1508429"/>
                  </a:lnTo>
                  <a:lnTo>
                    <a:pt x="890387" y="1501871"/>
                  </a:lnTo>
                  <a:lnTo>
                    <a:pt x="934311" y="1492689"/>
                  </a:lnTo>
                  <a:lnTo>
                    <a:pt x="977733" y="1480884"/>
                  </a:lnTo>
                  <a:lnTo>
                    <a:pt x="1020529" y="1466456"/>
                  </a:lnTo>
                  <a:lnTo>
                    <a:pt x="1062573" y="1449404"/>
                  </a:lnTo>
                  <a:lnTo>
                    <a:pt x="1103740" y="1429729"/>
                  </a:lnTo>
                  <a:lnTo>
                    <a:pt x="1143904" y="1407431"/>
                  </a:lnTo>
                  <a:lnTo>
                    <a:pt x="1182940" y="1382509"/>
                  </a:lnTo>
                  <a:lnTo>
                    <a:pt x="1220723" y="1354965"/>
                  </a:lnTo>
                  <a:lnTo>
                    <a:pt x="1257128" y="1324796"/>
                  </a:lnTo>
                  <a:lnTo>
                    <a:pt x="1292028" y="1292005"/>
                  </a:lnTo>
                  <a:lnTo>
                    <a:pt x="1324823" y="1257106"/>
                  </a:lnTo>
                  <a:lnTo>
                    <a:pt x="1354995" y="1220703"/>
                  </a:lnTo>
                  <a:lnTo>
                    <a:pt x="1382543" y="1182921"/>
                  </a:lnTo>
                  <a:lnTo>
                    <a:pt x="1407467" y="1143885"/>
                  </a:lnTo>
                  <a:lnTo>
                    <a:pt x="1429768" y="1103721"/>
                  </a:lnTo>
                  <a:lnTo>
                    <a:pt x="1449445" y="1062554"/>
                  </a:lnTo>
                  <a:lnTo>
                    <a:pt x="1466498" y="1020510"/>
                  </a:lnTo>
                  <a:lnTo>
                    <a:pt x="1480928" y="977713"/>
                  </a:lnTo>
                  <a:lnTo>
                    <a:pt x="1492734" y="934289"/>
                  </a:lnTo>
                  <a:lnTo>
                    <a:pt x="1501917" y="890364"/>
                  </a:lnTo>
                  <a:lnTo>
                    <a:pt x="1508476" y="846063"/>
                  </a:lnTo>
                  <a:lnTo>
                    <a:pt x="1512411" y="801511"/>
                  </a:lnTo>
                  <a:lnTo>
                    <a:pt x="1513723" y="756834"/>
                  </a:lnTo>
                  <a:lnTo>
                    <a:pt x="1512411" y="712157"/>
                  </a:lnTo>
                  <a:lnTo>
                    <a:pt x="1508476" y="667605"/>
                  </a:lnTo>
                  <a:lnTo>
                    <a:pt x="1501917" y="623304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60"/>
                  </a:lnTo>
                  <a:lnTo>
                    <a:pt x="1449445" y="451116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293924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0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159822" y="4809928"/>
            <a:ext cx="117849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Text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30" dirty="0">
                <a:latin typeface="Verdana"/>
                <a:cs typeface="Verdana"/>
              </a:rPr>
              <a:t>Categorization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053325" y="558591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98" y="47429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053325" y="449391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89"/>
                </a:lnTo>
                <a:lnTo>
                  <a:pt x="606798" y="47428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89"/>
                </a:lnTo>
                <a:lnTo>
                  <a:pt x="1221051" y="47428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053325" y="339850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98" y="47429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244142" y="449391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89"/>
                </a:lnTo>
                <a:lnTo>
                  <a:pt x="606787" y="474289"/>
                </a:lnTo>
                <a:lnTo>
                  <a:pt x="603154" y="472907"/>
                </a:lnTo>
                <a:lnTo>
                  <a:pt x="59988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89"/>
                </a:lnTo>
                <a:lnTo>
                  <a:pt x="1221051" y="47428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408254" y="558591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98" y="47429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244142" y="558591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87" y="474299"/>
                </a:lnTo>
                <a:lnTo>
                  <a:pt x="603154" y="472907"/>
                </a:lnTo>
                <a:lnTo>
                  <a:pt x="59988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847203" y="558932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19" y="771892"/>
                </a:lnTo>
                <a:lnTo>
                  <a:pt x="1221051" y="768960"/>
                </a:lnTo>
                <a:lnTo>
                  <a:pt x="1221051" y="474289"/>
                </a:lnTo>
                <a:lnTo>
                  <a:pt x="606798" y="474289"/>
                </a:lnTo>
                <a:lnTo>
                  <a:pt x="603154" y="472907"/>
                </a:lnTo>
                <a:lnTo>
                  <a:pt x="599897" y="470624"/>
                </a:lnTo>
                <a:lnTo>
                  <a:pt x="0" y="5591"/>
                </a:lnTo>
                <a:close/>
              </a:path>
              <a:path w="1221104" h="772160">
                <a:moveTo>
                  <a:pt x="1221051" y="5591"/>
                </a:moveTo>
                <a:lnTo>
                  <a:pt x="617520" y="473315"/>
                </a:lnTo>
                <a:lnTo>
                  <a:pt x="613960" y="474289"/>
                </a:lnTo>
                <a:lnTo>
                  <a:pt x="1221051" y="474289"/>
                </a:lnTo>
                <a:lnTo>
                  <a:pt x="1221051" y="559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450264" y="339850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98" y="47429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847203" y="449391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89"/>
                </a:lnTo>
                <a:lnTo>
                  <a:pt x="606798" y="47428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89"/>
                </a:lnTo>
                <a:lnTo>
                  <a:pt x="1221051" y="47428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408254" y="449391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89"/>
                </a:lnTo>
                <a:lnTo>
                  <a:pt x="606798" y="47428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89"/>
                </a:lnTo>
                <a:lnTo>
                  <a:pt x="1221051" y="47428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3244142" y="339850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87" y="474299"/>
                </a:lnTo>
                <a:lnTo>
                  <a:pt x="603154" y="472907"/>
                </a:lnTo>
                <a:lnTo>
                  <a:pt x="59988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4847203" y="339850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19" y="771903"/>
                </a:lnTo>
                <a:lnTo>
                  <a:pt x="1221051" y="768971"/>
                </a:lnTo>
                <a:lnTo>
                  <a:pt x="1221051" y="474299"/>
                </a:lnTo>
                <a:lnTo>
                  <a:pt x="606798" y="474299"/>
                </a:lnTo>
                <a:lnTo>
                  <a:pt x="603154" y="472907"/>
                </a:lnTo>
                <a:lnTo>
                  <a:pt x="599897" y="470634"/>
                </a:lnTo>
                <a:lnTo>
                  <a:pt x="0" y="5601"/>
                </a:lnTo>
                <a:close/>
              </a:path>
              <a:path w="1221104" h="772160">
                <a:moveTo>
                  <a:pt x="1221051" y="5601"/>
                </a:moveTo>
                <a:lnTo>
                  <a:pt x="617520" y="473315"/>
                </a:lnTo>
                <a:lnTo>
                  <a:pt x="613960" y="474299"/>
                </a:lnTo>
                <a:lnTo>
                  <a:pt x="1221051" y="474299"/>
                </a:lnTo>
                <a:lnTo>
                  <a:pt x="1221051" y="5601"/>
                </a:lnTo>
                <a:close/>
              </a:path>
              <a:path w="1221104" h="772160">
                <a:moveTo>
                  <a:pt x="1179021" y="0"/>
                </a:moveTo>
                <a:lnTo>
                  <a:pt x="42040" y="0"/>
                </a:lnTo>
                <a:lnTo>
                  <a:pt x="61068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055718" y="6627934"/>
            <a:ext cx="1484792" cy="1484792"/>
          </a:xfrm>
          <a:prstGeom prst="rect">
            <a:avLst/>
          </a:prstGeom>
        </p:spPr>
      </p:pic>
      <p:sp>
        <p:nvSpPr>
          <p:cNvPr id="15" name="object 15"/>
          <p:cNvSpPr txBox="1"/>
          <p:nvPr/>
        </p:nvSpPr>
        <p:spPr>
          <a:xfrm>
            <a:off x="2611302" y="2957208"/>
            <a:ext cx="7265670" cy="5394325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70"/>
              </a:spcBef>
            </a:pPr>
            <a:endParaRPr sz="4950">
              <a:latin typeface="Times New Roman"/>
              <a:cs typeface="Times New Roman"/>
            </a:endParaRPr>
          </a:p>
          <a:p>
            <a:pPr marR="1144270" algn="ctr">
              <a:lnSpc>
                <a:spcPct val="100000"/>
              </a:lnSpc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Inbox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0860297" y="3396818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7" name="object 1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0642712" y="6627934"/>
            <a:ext cx="1484792" cy="1484792"/>
          </a:xfrm>
          <a:prstGeom prst="rect">
            <a:avLst/>
          </a:prstGeom>
        </p:spPr>
      </p:pic>
      <p:sp>
        <p:nvSpPr>
          <p:cNvPr id="18" name="object 18"/>
          <p:cNvSpPr txBox="1"/>
          <p:nvPr/>
        </p:nvSpPr>
        <p:spPr>
          <a:xfrm>
            <a:off x="10227489" y="2955522"/>
            <a:ext cx="7265670" cy="5398135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85"/>
              </a:spcBef>
            </a:pPr>
            <a:endParaRPr sz="4950">
              <a:latin typeface="Times New Roman"/>
              <a:cs typeface="Times New Roman"/>
            </a:endParaRPr>
          </a:p>
          <a:p>
            <a:pPr marR="1247140" algn="ctr">
              <a:lnSpc>
                <a:spcPct val="100000"/>
              </a:lnSpc>
            </a:pPr>
            <a:r>
              <a:rPr sz="4950" spc="-20" dirty="0">
                <a:solidFill>
                  <a:srgbClr val="FFFFFF"/>
                </a:solidFill>
                <a:latin typeface="Verdana"/>
                <a:cs typeface="Verdana"/>
              </a:rPr>
              <a:t>Spam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0902390" y="449222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4" h="772160">
                <a:moveTo>
                  <a:pt x="0" y="5601"/>
                </a:moveTo>
                <a:lnTo>
                  <a:pt x="0" y="768971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71"/>
                </a:lnTo>
                <a:lnTo>
                  <a:pt x="1221009" y="474289"/>
                </a:lnTo>
                <a:lnTo>
                  <a:pt x="606683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601"/>
                </a:lnTo>
                <a:close/>
              </a:path>
              <a:path w="1221104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601"/>
                </a:lnTo>
                <a:close/>
              </a:path>
              <a:path w="1221104" h="772160">
                <a:moveTo>
                  <a:pt x="1178916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8916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463390" y="3396818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066482" y="3396818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669469" y="3396818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981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2463390" y="449222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71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066482" y="449222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71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669469" y="4492229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71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981" y="47062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102934" y="4544364"/>
            <a:ext cx="2094177" cy="2094177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1906967" y="4544364"/>
            <a:ext cx="2094177" cy="2094177"/>
          </a:xfrm>
          <a:prstGeom prst="rect">
            <a:avLst/>
          </a:prstGeom>
        </p:spPr>
      </p:pic>
    </p:spTree>
  </p:cSld>
  <p:clrMapOvr>
    <a:masterClrMapping/>
  </p:clrMapOvr>
</p:sld>
</file>

<file path=ppt/slides/slide10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967482" y="1390053"/>
            <a:ext cx="14489430" cy="8455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850" spc="204" dirty="0">
                <a:solidFill>
                  <a:srgbClr val="FFFFFF"/>
                </a:solidFill>
                <a:latin typeface="Lucida Sans"/>
                <a:cs typeface="Lucida Sans"/>
              </a:rPr>
              <a:t>"My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grandson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loved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50" dirty="0">
                <a:solidFill>
                  <a:srgbClr val="FFFFFF"/>
                </a:solidFill>
                <a:latin typeface="Lucida Sans"/>
                <a:cs typeface="Lucida Sans"/>
              </a:rPr>
              <a:t>it!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370" dirty="0">
                <a:solidFill>
                  <a:srgbClr val="FFFFFF"/>
                </a:solidFill>
                <a:latin typeface="Lucida Sans"/>
                <a:cs typeface="Lucida Sans"/>
              </a:rPr>
              <a:t>So</a:t>
            </a:r>
            <a:r>
              <a:rPr sz="58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much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fun!"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254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5850" spc="175" dirty="0">
                <a:solidFill>
                  <a:srgbClr val="FFFFFF"/>
                </a:solidFill>
                <a:latin typeface="Lucida Sans"/>
                <a:cs typeface="Lucida Sans"/>
              </a:rPr>
              <a:t>"Product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broke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after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0" dirty="0">
                <a:solidFill>
                  <a:srgbClr val="FFFFFF"/>
                </a:solidFill>
                <a:latin typeface="Lucida Sans"/>
                <a:cs typeface="Lucida Sans"/>
              </a:rPr>
              <a:t>few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days."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5475"/>
              </a:spcBef>
            </a:pPr>
            <a:endParaRPr sz="5850">
              <a:latin typeface="Lucida Sans"/>
              <a:cs typeface="Lucida Sans"/>
            </a:endParaRPr>
          </a:p>
          <a:p>
            <a:pPr marL="12700" marR="198755">
              <a:lnSpc>
                <a:spcPts val="6930"/>
              </a:lnSpc>
            </a:pPr>
            <a:r>
              <a:rPr sz="5850" spc="170" dirty="0">
                <a:solidFill>
                  <a:srgbClr val="FFFFFF"/>
                </a:solidFill>
                <a:latin typeface="Lucida Sans"/>
                <a:cs typeface="Lucida Sans"/>
              </a:rPr>
              <a:t>"One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best</a:t>
            </a:r>
            <a:r>
              <a:rPr sz="58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games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I've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played</a:t>
            </a:r>
            <a:r>
              <a:rPr sz="58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long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time."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050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"Kind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30" dirty="0">
                <a:solidFill>
                  <a:srgbClr val="FFFFFF"/>
                </a:solidFill>
                <a:latin typeface="Lucida Sans"/>
                <a:cs typeface="Lucida Sans"/>
              </a:rPr>
              <a:t>cheap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58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60" dirty="0">
                <a:solidFill>
                  <a:srgbClr val="FFFFFF"/>
                </a:solidFill>
                <a:latin typeface="Lucida Sans"/>
                <a:cs typeface="Lucida Sans"/>
              </a:rPr>
              <a:t>flimsy,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5" dirty="0">
                <a:solidFill>
                  <a:srgbClr val="FFFFFF"/>
                </a:solidFill>
                <a:latin typeface="Lucida Sans"/>
                <a:cs typeface="Lucida Sans"/>
              </a:rPr>
              <a:t>worth</a:t>
            </a:r>
            <a:r>
              <a:rPr sz="58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20" dirty="0">
                <a:solidFill>
                  <a:srgbClr val="FFFFFF"/>
                </a:solidFill>
                <a:latin typeface="Lucida Sans"/>
                <a:cs typeface="Lucida Sans"/>
              </a:rPr>
              <a:t>it."</a:t>
            </a:r>
            <a:endParaRPr sz="58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967482" y="1390053"/>
            <a:ext cx="14489430" cy="8455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850" spc="204" dirty="0">
                <a:solidFill>
                  <a:srgbClr val="FFFFFF"/>
                </a:solidFill>
                <a:latin typeface="Lucida Sans"/>
                <a:cs typeface="Lucida Sans"/>
              </a:rPr>
              <a:t>"My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grandson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loved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50" dirty="0">
                <a:solidFill>
                  <a:srgbClr val="FFFFFF"/>
                </a:solidFill>
                <a:latin typeface="Lucida Sans"/>
                <a:cs typeface="Lucida Sans"/>
              </a:rPr>
              <a:t>it!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370" dirty="0">
                <a:solidFill>
                  <a:srgbClr val="FFFFFF"/>
                </a:solidFill>
                <a:latin typeface="Lucida Sans"/>
                <a:cs typeface="Lucida Sans"/>
              </a:rPr>
              <a:t>So</a:t>
            </a:r>
            <a:r>
              <a:rPr sz="58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much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fun!"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254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5850" spc="175" dirty="0">
                <a:solidFill>
                  <a:srgbClr val="FFFFFF"/>
                </a:solidFill>
                <a:latin typeface="Lucida Sans"/>
                <a:cs typeface="Lucida Sans"/>
              </a:rPr>
              <a:t>"Product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broke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after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0" dirty="0">
                <a:solidFill>
                  <a:srgbClr val="FFFFFF"/>
                </a:solidFill>
                <a:latin typeface="Lucida Sans"/>
                <a:cs typeface="Lucida Sans"/>
              </a:rPr>
              <a:t>few</a:t>
            </a:r>
            <a:r>
              <a:rPr sz="58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days."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5475"/>
              </a:spcBef>
            </a:pPr>
            <a:endParaRPr sz="5850">
              <a:latin typeface="Lucida Sans"/>
              <a:cs typeface="Lucida Sans"/>
            </a:endParaRPr>
          </a:p>
          <a:p>
            <a:pPr marL="12700" marR="198755">
              <a:lnSpc>
                <a:spcPts val="6930"/>
              </a:lnSpc>
            </a:pPr>
            <a:r>
              <a:rPr sz="5850" spc="170" dirty="0">
                <a:solidFill>
                  <a:srgbClr val="FFFFFF"/>
                </a:solidFill>
                <a:latin typeface="Lucida Sans"/>
                <a:cs typeface="Lucida Sans"/>
              </a:rPr>
              <a:t>"One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best</a:t>
            </a:r>
            <a:r>
              <a:rPr sz="58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games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I've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played</a:t>
            </a:r>
            <a:r>
              <a:rPr sz="58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long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time."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050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"Kind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30" dirty="0">
                <a:solidFill>
                  <a:srgbClr val="FFFFFF"/>
                </a:solidFill>
                <a:latin typeface="Lucida Sans"/>
                <a:cs typeface="Lucida Sans"/>
              </a:rPr>
              <a:t>cheap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58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60" dirty="0">
                <a:solidFill>
                  <a:srgbClr val="FFFFFF"/>
                </a:solidFill>
                <a:latin typeface="Lucida Sans"/>
                <a:cs typeface="Lucida Sans"/>
              </a:rPr>
              <a:t>flimsy,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58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5" dirty="0">
                <a:solidFill>
                  <a:srgbClr val="FFFFFF"/>
                </a:solidFill>
                <a:latin typeface="Lucida Sans"/>
                <a:cs typeface="Lucida Sans"/>
              </a:rPr>
              <a:t>worth</a:t>
            </a:r>
            <a:r>
              <a:rPr sz="58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20" dirty="0">
                <a:solidFill>
                  <a:srgbClr val="FFFFFF"/>
                </a:solidFill>
                <a:latin typeface="Lucida Sans"/>
                <a:cs typeface="Lucida Sans"/>
              </a:rPr>
              <a:t>it."</a:t>
            </a:r>
            <a:endParaRPr sz="5850">
              <a:latin typeface="Lucida Sans"/>
              <a:cs typeface="Lucida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1760" y="1220674"/>
            <a:ext cx="1256506" cy="125650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21760" y="3400482"/>
            <a:ext cx="1256506" cy="125650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1760" y="6263118"/>
            <a:ext cx="1256506" cy="125650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21760" y="8758078"/>
            <a:ext cx="1256506" cy="1256506"/>
          </a:xfrm>
          <a:prstGeom prst="rect">
            <a:avLst/>
          </a:prstGeom>
        </p:spPr>
      </p:pic>
    </p:spTree>
  </p:cSld>
  <p:clrMapOvr>
    <a:masterClrMapping/>
  </p:clrMapOvr>
</p:sld>
</file>

<file path=ppt/slides/slide10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967482" y="1390053"/>
            <a:ext cx="14722475" cy="845502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5850" spc="204" dirty="0">
                <a:solidFill>
                  <a:srgbClr val="FFFFFF"/>
                </a:solidFill>
                <a:latin typeface="Lucida Sans"/>
                <a:cs typeface="Lucida Sans"/>
              </a:rPr>
              <a:t>"My</a:t>
            </a:r>
            <a:r>
              <a:rPr sz="58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grandson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spc="275" dirty="0">
                <a:solidFill>
                  <a:srgbClr val="61D836"/>
                </a:solidFill>
                <a:latin typeface="Arial"/>
                <a:cs typeface="Arial"/>
              </a:rPr>
              <a:t>loved</a:t>
            </a:r>
            <a:r>
              <a:rPr sz="5850" b="1" spc="130" dirty="0">
                <a:solidFill>
                  <a:srgbClr val="61D836"/>
                </a:solidFill>
                <a:latin typeface="Arial"/>
                <a:cs typeface="Arial"/>
              </a:rPr>
              <a:t> </a:t>
            </a:r>
            <a:r>
              <a:rPr sz="5850" spc="-50" dirty="0">
                <a:solidFill>
                  <a:srgbClr val="FFFFFF"/>
                </a:solidFill>
                <a:latin typeface="Lucida Sans"/>
                <a:cs typeface="Lucida Sans"/>
              </a:rPr>
              <a:t>it!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370" dirty="0">
                <a:solidFill>
                  <a:srgbClr val="FFFFFF"/>
                </a:solidFill>
                <a:latin typeface="Lucida Sans"/>
                <a:cs typeface="Lucida Sans"/>
              </a:rPr>
              <a:t>So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much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spc="-20" dirty="0">
                <a:solidFill>
                  <a:srgbClr val="61D836"/>
                </a:solidFill>
                <a:latin typeface="Arial"/>
                <a:cs typeface="Arial"/>
              </a:rPr>
              <a:t>fun</a:t>
            </a:r>
            <a:r>
              <a:rPr sz="5850" spc="-20" dirty="0">
                <a:solidFill>
                  <a:srgbClr val="FFFFFF"/>
                </a:solidFill>
                <a:latin typeface="Lucida Sans"/>
                <a:cs typeface="Lucida Sans"/>
              </a:rPr>
              <a:t>!"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254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5850" spc="175" dirty="0">
                <a:solidFill>
                  <a:srgbClr val="FFFFFF"/>
                </a:solidFill>
                <a:latin typeface="Lucida Sans"/>
                <a:cs typeface="Lucida Sans"/>
              </a:rPr>
              <a:t>"Product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spc="250" dirty="0">
                <a:solidFill>
                  <a:srgbClr val="FF644E"/>
                </a:solidFill>
                <a:latin typeface="Arial"/>
                <a:cs typeface="Arial"/>
              </a:rPr>
              <a:t>broke</a:t>
            </a:r>
            <a:r>
              <a:rPr sz="5850" b="1" spc="185" dirty="0">
                <a:solidFill>
                  <a:srgbClr val="FF644E"/>
                </a:solidFill>
                <a:latin typeface="Arial"/>
                <a:cs typeface="Arial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after</a:t>
            </a:r>
            <a:r>
              <a:rPr sz="58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8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0" dirty="0">
                <a:solidFill>
                  <a:srgbClr val="FFFFFF"/>
                </a:solidFill>
                <a:latin typeface="Lucida Sans"/>
                <a:cs typeface="Lucida Sans"/>
              </a:rPr>
              <a:t>few</a:t>
            </a:r>
            <a:r>
              <a:rPr sz="58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days."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5475"/>
              </a:spcBef>
            </a:pPr>
            <a:endParaRPr sz="5850">
              <a:latin typeface="Lucida Sans"/>
              <a:cs typeface="Lucida Sans"/>
            </a:endParaRPr>
          </a:p>
          <a:p>
            <a:pPr marL="12700" marR="377190">
              <a:lnSpc>
                <a:spcPts val="6930"/>
              </a:lnSpc>
            </a:pPr>
            <a:r>
              <a:rPr sz="5850" spc="170" dirty="0">
                <a:solidFill>
                  <a:srgbClr val="FFFFFF"/>
                </a:solidFill>
                <a:latin typeface="Lucida Sans"/>
                <a:cs typeface="Lucida Sans"/>
              </a:rPr>
              <a:t>"One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spc="210" dirty="0">
                <a:solidFill>
                  <a:srgbClr val="61D836"/>
                </a:solidFill>
                <a:latin typeface="Arial"/>
                <a:cs typeface="Arial"/>
              </a:rPr>
              <a:t>best</a:t>
            </a:r>
            <a:r>
              <a:rPr sz="5850" b="1" spc="95" dirty="0">
                <a:solidFill>
                  <a:srgbClr val="61D836"/>
                </a:solidFill>
                <a:latin typeface="Arial"/>
                <a:cs typeface="Arial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games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I've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played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8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long</a:t>
            </a:r>
            <a:r>
              <a:rPr sz="58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time."</a:t>
            </a:r>
            <a:endParaRPr sz="58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050"/>
              </a:spcBef>
            </a:pPr>
            <a:endParaRPr sz="58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"Kind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spc="200" dirty="0">
                <a:solidFill>
                  <a:srgbClr val="FF644E"/>
                </a:solidFill>
                <a:latin typeface="Arial"/>
                <a:cs typeface="Arial"/>
              </a:rPr>
              <a:t>cheap</a:t>
            </a:r>
            <a:r>
              <a:rPr sz="5850" b="1" spc="180" dirty="0">
                <a:solidFill>
                  <a:srgbClr val="FF644E"/>
                </a:solidFill>
                <a:latin typeface="Arial"/>
                <a:cs typeface="Arial"/>
              </a:rPr>
              <a:t> </a:t>
            </a:r>
            <a:r>
              <a:rPr sz="5850" spc="7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b="1" dirty="0">
                <a:solidFill>
                  <a:srgbClr val="FF644E"/>
                </a:solidFill>
                <a:latin typeface="Arial"/>
                <a:cs typeface="Arial"/>
              </a:rPr>
              <a:t>flimsy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5" dirty="0">
                <a:solidFill>
                  <a:srgbClr val="FFFFFF"/>
                </a:solidFill>
                <a:latin typeface="Lucida Sans"/>
                <a:cs typeface="Lucida Sans"/>
              </a:rPr>
              <a:t>worth</a:t>
            </a: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20" dirty="0">
                <a:solidFill>
                  <a:srgbClr val="FFFFFF"/>
                </a:solidFill>
                <a:latin typeface="Lucida Sans"/>
                <a:cs typeface="Lucida Sans"/>
              </a:rPr>
              <a:t>it."</a:t>
            </a:r>
            <a:endParaRPr sz="5850">
              <a:latin typeface="Lucida Sans"/>
              <a:cs typeface="Lucida Sans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1760" y="1220674"/>
            <a:ext cx="1256506" cy="1256506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21760" y="3400482"/>
            <a:ext cx="1256506" cy="1256506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321760" y="6263118"/>
            <a:ext cx="1256506" cy="1256506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321760" y="8758078"/>
            <a:ext cx="1256506" cy="1256506"/>
          </a:xfrm>
          <a:prstGeom prst="rect">
            <a:avLst/>
          </a:prstGeom>
        </p:spPr>
      </p:pic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bag-</a:t>
            </a:r>
            <a:r>
              <a:rPr sz="9200" spc="85" dirty="0">
                <a:latin typeface="Verdana"/>
                <a:cs typeface="Verdana"/>
              </a:rPr>
              <a:t>of-</a:t>
            </a:r>
            <a:r>
              <a:rPr sz="9200" spc="110" dirty="0">
                <a:latin typeface="Verdana"/>
                <a:cs typeface="Verdana"/>
              </a:rPr>
              <a:t>words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155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75765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represents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text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unordered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collection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words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420863" y="4809928"/>
            <a:ext cx="72624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Naive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Bayes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21811" y="391214"/>
            <a:ext cx="68402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Bayes'</a:t>
            </a:r>
            <a:r>
              <a:rPr sz="9200" spc="-46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spc="30" dirty="0">
                <a:solidFill>
                  <a:srgbClr val="FFFFFF"/>
                </a:solidFill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49975" y="5810217"/>
            <a:ext cx="2391410" cy="162242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864576" y="3804212"/>
            <a:ext cx="12407900" cy="162433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  <a:tabLst>
                <a:tab pos="2679700" algn="l"/>
                <a:tab pos="5788660" algn="l"/>
                <a:tab pos="8432165" algn="l"/>
                <a:tab pos="10004425" algn="l"/>
              </a:tabLst>
            </a:pPr>
            <a:r>
              <a:rPr sz="15675" i="1" spc="-37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5675" spc="-37" baseline="-35353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5675" i="1" spc="-37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5675" i="1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5675" i="1" spc="-390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5675" spc="-390" baseline="-35353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5675" spc="1139" baseline="-35353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spc="2002" baseline="-35353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5675" baseline="-35353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045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9622220" y="5678675"/>
            <a:ext cx="6579234" cy="125730"/>
          </a:xfrm>
          <a:custGeom>
            <a:avLst/>
            <a:gdLst/>
            <a:ahLst/>
            <a:cxnLst/>
            <a:rect l="l" t="t" r="r" b="b"/>
            <a:pathLst>
              <a:path w="6579234" h="125729">
                <a:moveTo>
                  <a:pt x="0" y="0"/>
                </a:moveTo>
                <a:lnTo>
                  <a:pt x="6579192" y="0"/>
                </a:lnTo>
                <a:lnTo>
                  <a:pt x="6579192" y="125650"/>
                </a:lnTo>
                <a:lnTo>
                  <a:pt x="0" y="1256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0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969558" y="3404023"/>
            <a:ext cx="6165215" cy="43434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0"/>
              </a:spcBef>
            </a:pPr>
            <a:r>
              <a:rPr sz="9900" i="1" spc="-10" dirty="0">
                <a:latin typeface="Times New Roman"/>
                <a:cs typeface="Times New Roman"/>
              </a:rPr>
              <a:t>P</a:t>
            </a:r>
            <a:r>
              <a:rPr sz="9900" spc="-10" dirty="0">
                <a:latin typeface="Times New Roman"/>
                <a:cs typeface="Times New Roman"/>
              </a:rPr>
              <a:t>(Positive)</a:t>
            </a:r>
            <a:endParaRPr sz="99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0250"/>
              </a:spcBef>
            </a:pPr>
            <a:r>
              <a:rPr sz="9900" i="1" spc="-10" dirty="0">
                <a:latin typeface="Times New Roman"/>
                <a:cs typeface="Times New Roman"/>
              </a:rPr>
              <a:t>P</a:t>
            </a:r>
            <a:r>
              <a:rPr sz="9900" spc="-10" dirty="0">
                <a:latin typeface="Times New Roman"/>
                <a:cs typeface="Times New Roman"/>
              </a:rPr>
              <a:t>(Negative)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04821" y="3584320"/>
            <a:ext cx="1256506" cy="1256506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9804821" y="6394433"/>
            <a:ext cx="1256506" cy="1256506"/>
          </a:xfrm>
          <a:prstGeom prst="rect">
            <a:avLst/>
          </a:prstGeom>
        </p:spPr>
      </p:pic>
      <p:sp>
        <p:nvSpPr>
          <p:cNvPr id="4" name="object 4"/>
          <p:cNvSpPr txBox="1"/>
          <p:nvPr/>
        </p:nvSpPr>
        <p:spPr>
          <a:xfrm>
            <a:off x="8608911" y="3414556"/>
            <a:ext cx="2886710" cy="434340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454910" algn="l"/>
              </a:tabLst>
            </a:pPr>
            <a:r>
              <a:rPr sz="9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90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250"/>
              </a:spcBef>
              <a:tabLst>
                <a:tab pos="2454910" algn="l"/>
              </a:tabLst>
            </a:pPr>
            <a:r>
              <a:rPr sz="9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90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899881" y="4825686"/>
            <a:ext cx="14304644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345" dirty="0"/>
              <a:t>"My</a:t>
            </a:r>
            <a:r>
              <a:rPr sz="9900" spc="-130" dirty="0"/>
              <a:t> </a:t>
            </a:r>
            <a:r>
              <a:rPr sz="9900" dirty="0"/>
              <a:t>grandson</a:t>
            </a:r>
            <a:r>
              <a:rPr sz="9900" spc="-130" dirty="0"/>
              <a:t> </a:t>
            </a:r>
            <a:r>
              <a:rPr sz="9900" spc="65" dirty="0"/>
              <a:t>loved</a:t>
            </a:r>
            <a:r>
              <a:rPr sz="9900" spc="-125" dirty="0"/>
              <a:t> </a:t>
            </a:r>
            <a:r>
              <a:rPr sz="9900" spc="-20" dirty="0"/>
              <a:t>it!"</a:t>
            </a:r>
            <a:endParaRPr sz="9900"/>
          </a:p>
        </p:txBody>
      </p:sp>
    </p:spTree>
  </p:cSld>
  <p:clrMapOvr>
    <a:masterClrMapping/>
  </p:clrMapOvr>
</p:sld>
</file>

<file path=ppt/slides/slide10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804821" y="4989376"/>
            <a:ext cx="1256506" cy="1256506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8608911" y="4819613"/>
            <a:ext cx="288671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454910" algn="l"/>
              </a:tabLst>
            </a:pPr>
            <a:r>
              <a:rPr sz="9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90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529955" y="4989376"/>
            <a:ext cx="1256506" cy="125650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334045" y="4819613"/>
            <a:ext cx="15436215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  <a:tabLst>
                <a:tab pos="2768600" algn="l"/>
              </a:tabLst>
            </a:pPr>
            <a:r>
              <a:rPr sz="9900" i="1" spc="-25" dirty="0">
                <a:latin typeface="Times New Roman"/>
                <a:cs typeface="Times New Roman"/>
              </a:rPr>
              <a:t>P</a:t>
            </a:r>
            <a:r>
              <a:rPr sz="9900" spc="-25" dirty="0">
                <a:latin typeface="Times New Roman"/>
                <a:cs typeface="Times New Roman"/>
              </a:rPr>
              <a:t>(</a:t>
            </a:r>
            <a:r>
              <a:rPr sz="9900" dirty="0">
                <a:latin typeface="Times New Roman"/>
                <a:cs typeface="Times New Roman"/>
              </a:rPr>
              <a:t>	|</a:t>
            </a:r>
            <a:r>
              <a:rPr sz="9900" spc="-195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"my</a:t>
            </a:r>
            <a:r>
              <a:rPr sz="9900" spc="-195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grandson</a:t>
            </a:r>
            <a:r>
              <a:rPr sz="9900" spc="-195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loved</a:t>
            </a:r>
            <a:r>
              <a:rPr sz="9900" spc="-195" dirty="0">
                <a:latin typeface="Times New Roman"/>
                <a:cs typeface="Times New Roman"/>
              </a:rPr>
              <a:t> </a:t>
            </a:r>
            <a:r>
              <a:rPr sz="9900" spc="-20" dirty="0">
                <a:latin typeface="Times New Roman"/>
                <a:cs typeface="Times New Roman"/>
              </a:rPr>
              <a:t>it")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5051552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4892260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1243459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1084167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1243459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1084167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44143" y="6576490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/>
          <p:nvPr/>
        </p:nvSpPr>
        <p:spPr>
          <a:xfrm>
            <a:off x="1229491" y="7965391"/>
            <a:ext cx="17502505" cy="0"/>
          </a:xfrm>
          <a:custGeom>
            <a:avLst/>
            <a:gdLst/>
            <a:ahLst/>
            <a:cxnLst/>
            <a:rect l="l" t="t" r="r" b="b"/>
            <a:pathLst>
              <a:path w="17502505">
                <a:moveTo>
                  <a:pt x="0" y="0"/>
                </a:moveTo>
                <a:lnTo>
                  <a:pt x="1750198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95170" y="6576490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1326055" y="4101415"/>
            <a:ext cx="17591405" cy="51727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R="130810" algn="ctr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equal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90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710"/>
              </a:spcBef>
            </a:pPr>
            <a:endParaRPr sz="6600">
              <a:latin typeface="Lucida Sans"/>
              <a:cs typeface="Lucida Sans"/>
            </a:endParaRPr>
          </a:p>
          <a:p>
            <a:pPr algn="ctr">
              <a:lnSpc>
                <a:spcPct val="100000"/>
              </a:lnSpc>
              <a:tabLst>
                <a:tab pos="3481704" algn="l"/>
                <a:tab pos="8385175" algn="l"/>
                <a:tab pos="11867515" algn="l"/>
                <a:tab pos="13463905" algn="l"/>
                <a:tab pos="14892655" algn="l"/>
                <a:tab pos="1723771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"grandson",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"loved",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20" dirty="0">
                <a:solidFill>
                  <a:srgbClr val="FFFFFF"/>
                </a:solidFill>
                <a:latin typeface="Times New Roman"/>
                <a:cs typeface="Times New Roman"/>
              </a:rPr>
              <a:t>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)</a:t>
            </a:r>
            <a:r>
              <a:rPr sz="7750" spc="-1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R="132080" algn="ctr">
              <a:lnSpc>
                <a:spcPct val="100000"/>
              </a:lnSpc>
              <a:spcBef>
                <a:spcPts val="3529"/>
              </a:spcBef>
              <a:tabLst>
                <a:tab pos="3481704" algn="l"/>
                <a:tab pos="8385175" algn="l"/>
                <a:tab pos="11867515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"grandson",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"loved",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"it")</a:t>
            </a:r>
            <a:endParaRPr sz="7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1243459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1084167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929497" y="4101415"/>
            <a:ext cx="624522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proportional</a:t>
            </a:r>
            <a:r>
              <a:rPr sz="66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90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26055" y="6438140"/>
            <a:ext cx="1368742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494404" algn="l"/>
                <a:tab pos="8397875" algn="l"/>
                <a:tab pos="11880215" algn="l"/>
                <a:tab pos="13476605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"grandson",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"loved",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20" dirty="0">
                <a:solidFill>
                  <a:srgbClr val="FFFFFF"/>
                </a:solidFill>
                <a:latin typeface="Times New Roman"/>
                <a:cs typeface="Times New Roman"/>
              </a:rPr>
              <a:t>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endParaRPr sz="7750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5244143" y="6576490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595170" y="6576490"/>
            <a:ext cx="984263" cy="98426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16218796" y="6438140"/>
            <a:ext cx="2698750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357120" algn="l"/>
              </a:tabLst>
            </a:pP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spc="-11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7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3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1243459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1084167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472219" y="6576490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 txBox="1"/>
          <p:nvPr/>
        </p:nvSpPr>
        <p:spPr>
          <a:xfrm>
            <a:off x="2527610" y="4101415"/>
            <a:ext cx="15048230" cy="3543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proportional</a:t>
            </a:r>
            <a:r>
              <a:rPr sz="66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90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710"/>
              </a:spcBef>
            </a:pPr>
            <a:endParaRPr sz="6600">
              <a:latin typeface="Lucida Sans"/>
              <a:cs typeface="Lucida Sans"/>
            </a:endParaRPr>
          </a:p>
          <a:p>
            <a:pPr algn="ctr">
              <a:lnSpc>
                <a:spcPct val="100000"/>
              </a:lnSpc>
              <a:tabLst>
                <a:tab pos="1912620" algn="l"/>
                <a:tab pos="2404745" algn="l"/>
                <a:tab pos="4958080" algn="l"/>
                <a:tab pos="9861550" algn="l"/>
                <a:tab pos="13343890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"my",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"grandson",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"loved",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20" dirty="0">
                <a:solidFill>
                  <a:srgbClr val="FFFFFF"/>
                </a:solidFill>
                <a:latin typeface="Times New Roman"/>
                <a:cs typeface="Times New Roman"/>
              </a:rPr>
              <a:t>"it")</a:t>
            </a:r>
            <a:endParaRPr sz="7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305887" y="1243459"/>
            <a:ext cx="1141326" cy="1141326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214686" y="1084167"/>
            <a:ext cx="17673955" cy="13950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516505" algn="l"/>
              </a:tabLst>
            </a:pPr>
            <a:r>
              <a:rPr sz="8950" i="1" spc="-25" dirty="0">
                <a:latin typeface="Times New Roman"/>
                <a:cs typeface="Times New Roman"/>
              </a:rPr>
              <a:t>P</a:t>
            </a:r>
            <a:r>
              <a:rPr sz="8950" spc="-25" dirty="0">
                <a:latin typeface="Times New Roman"/>
                <a:cs typeface="Times New Roman"/>
              </a:rPr>
              <a:t>(</a:t>
            </a:r>
            <a:r>
              <a:rPr sz="8950" dirty="0">
                <a:latin typeface="Times New Roman"/>
                <a:cs typeface="Times New Roman"/>
              </a:rPr>
              <a:t>	|</a:t>
            </a:r>
            <a:r>
              <a:rPr sz="8950" spc="-2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"my",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"grandson",</a:t>
            </a:r>
            <a:r>
              <a:rPr sz="8950" spc="-10" dirty="0">
                <a:latin typeface="Times New Roman"/>
                <a:cs typeface="Times New Roman"/>
              </a:rPr>
              <a:t> </a:t>
            </a:r>
            <a:r>
              <a:rPr sz="8950" dirty="0">
                <a:latin typeface="Times New Roman"/>
                <a:cs typeface="Times New Roman"/>
              </a:rPr>
              <a:t>"loved",</a:t>
            </a:r>
            <a:r>
              <a:rPr sz="8950" spc="-5" dirty="0">
                <a:latin typeface="Times New Roman"/>
                <a:cs typeface="Times New Roman"/>
              </a:rPr>
              <a:t> </a:t>
            </a:r>
            <a:r>
              <a:rPr sz="8950" spc="-20" dirty="0">
                <a:latin typeface="Times New Roman"/>
                <a:cs typeface="Times New Roman"/>
              </a:rPr>
              <a:t>"it")</a:t>
            </a:r>
            <a:endParaRPr sz="8950">
              <a:latin typeface="Times New Roman"/>
              <a:cs typeface="Times New Roman"/>
            </a:endParaRPr>
          </a:p>
        </p:txBody>
      </p:sp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839456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839456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839456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8169185"/>
            <a:ext cx="984263" cy="984263"/>
          </a:xfrm>
          <a:prstGeom prst="rect">
            <a:avLst/>
          </a:prstGeom>
        </p:spPr>
      </p:pic>
      <p:pic>
        <p:nvPicPr>
          <p:cNvPr id="8" name="object 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8169185"/>
            <a:ext cx="984263" cy="984263"/>
          </a:xfrm>
          <a:prstGeom prst="rect">
            <a:avLst/>
          </a:prstGeom>
        </p:spPr>
      </p:pic>
      <p:sp>
        <p:nvSpPr>
          <p:cNvPr id="9" name="object 9"/>
          <p:cNvSpPr txBox="1"/>
          <p:nvPr/>
        </p:nvSpPr>
        <p:spPr>
          <a:xfrm>
            <a:off x="2746817" y="4101415"/>
            <a:ext cx="14600555" cy="513651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0160" algn="ctr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naively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proportional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90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4780"/>
              </a:spcBef>
            </a:pP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0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990412" y="4558468"/>
            <a:ext cx="1570632" cy="1570632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2490846" y="4346821"/>
            <a:ext cx="4879975" cy="191071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3065145" algn="l"/>
              </a:tabLst>
            </a:pPr>
            <a:r>
              <a:rPr sz="12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23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2350" dirty="0">
                <a:solidFill>
                  <a:srgbClr val="FFFFFF"/>
                </a:solidFill>
                <a:latin typeface="Times New Roman"/>
                <a:cs typeface="Times New Roman"/>
              </a:rPr>
              <a:t>	) </a:t>
            </a:r>
            <a:r>
              <a:rPr sz="1235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23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535428" y="4130598"/>
            <a:ext cx="85483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positive</a:t>
            </a:r>
            <a:r>
              <a:rPr sz="4950" spc="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samples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8592837" y="5389595"/>
            <a:ext cx="10433685" cy="0"/>
          </a:xfrm>
          <a:custGeom>
            <a:avLst/>
            <a:gdLst/>
            <a:ahLst/>
            <a:cxnLst/>
            <a:rect l="l" t="t" r="r" b="b"/>
            <a:pathLst>
              <a:path w="10433685">
                <a:moveTo>
                  <a:pt x="0" y="0"/>
                </a:moveTo>
                <a:lnTo>
                  <a:pt x="10433451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032690" y="5807311"/>
            <a:ext cx="755395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total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samples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89197" y="4837255"/>
            <a:ext cx="1047088" cy="1047088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476118" y="4688434"/>
            <a:ext cx="7176134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962015" algn="l"/>
              </a:tabLst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8250" spc="-2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	)</a:t>
            </a:r>
            <a:r>
              <a:rPr sz="82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82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312784" y="4218553"/>
            <a:ext cx="1099375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35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350" spc="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positive</a:t>
            </a:r>
            <a:r>
              <a:rPr sz="4350" spc="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samples</a:t>
            </a:r>
            <a:r>
              <a:rPr sz="4350" spc="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350" spc="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"loved"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963893" y="5389595"/>
            <a:ext cx="11691620" cy="0"/>
          </a:xfrm>
          <a:custGeom>
            <a:avLst/>
            <a:gdLst/>
            <a:ahLst/>
            <a:cxnLst/>
            <a:rect l="l" t="t" r="r" b="b"/>
            <a:pathLst>
              <a:path w="11691619">
                <a:moveTo>
                  <a:pt x="0" y="0"/>
                </a:moveTo>
                <a:lnTo>
                  <a:pt x="11691371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0032596" y="5817510"/>
            <a:ext cx="7553959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350" spc="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350" spc="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positive</a:t>
            </a:r>
            <a:r>
              <a:rPr sz="4350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10" dirty="0">
                <a:solidFill>
                  <a:srgbClr val="FFFFFF"/>
                </a:solidFill>
                <a:latin typeface="Lucida Sans"/>
                <a:cs typeface="Lucida Sans"/>
              </a:rPr>
              <a:t>samples</a:t>
            </a:r>
            <a:endParaRPr sz="4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746817" y="529377"/>
            <a:ext cx="146005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latin typeface="Times New Roman"/>
                <a:cs typeface="Times New Roman"/>
              </a:rPr>
              <a:t>P</a:t>
            </a:r>
            <a:r>
              <a:rPr sz="7750" spc="-25" dirty="0">
                <a:latin typeface="Times New Roman"/>
                <a:cs typeface="Times New Roman"/>
              </a:rPr>
              <a:t>(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("my"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("grandson"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746817" y="1859106"/>
            <a:ext cx="104730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10" name="object 10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5" name="object 15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746817" y="529377"/>
            <a:ext cx="146005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latin typeface="Times New Roman"/>
                <a:cs typeface="Times New Roman"/>
              </a:rPr>
              <a:t>P</a:t>
            </a:r>
            <a:r>
              <a:rPr sz="7750" spc="-25" dirty="0">
                <a:latin typeface="Times New Roman"/>
                <a:cs typeface="Times New Roman"/>
              </a:rPr>
              <a:t>(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("my"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("grandson"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746817" y="1859106"/>
            <a:ext cx="104730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10" name="object 10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5" name="object 15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480176" y="7153186"/>
            <a:ext cx="543750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480176" y="7153186"/>
            <a:ext cx="543750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480176" y="7153186"/>
            <a:ext cx="543750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2480176" y="7153186"/>
            <a:ext cx="543750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8762246"/>
            <a:ext cx="984263" cy="984263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480176" y="6863593"/>
            <a:ext cx="5437505" cy="2967355"/>
          </a:xfrm>
          <a:prstGeom prst="rect">
            <a:avLst/>
          </a:prstGeom>
        </p:spPr>
        <p:txBody>
          <a:bodyPr vert="horz" wrap="square" lIns="0" tIns="3022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22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0.00006528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8762246"/>
            <a:ext cx="984263" cy="984263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480176" y="6863593"/>
            <a:ext cx="5437505" cy="2967355"/>
          </a:xfrm>
          <a:prstGeom prst="rect">
            <a:avLst/>
          </a:prstGeom>
        </p:spPr>
        <p:txBody>
          <a:bodyPr vert="horz" wrap="square" lIns="0" tIns="3022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0.00014112</a:t>
            </a:r>
            <a:endParaRPr sz="77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22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0.00006528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8762246"/>
            <a:ext cx="984263" cy="984263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480176" y="6863593"/>
            <a:ext cx="3272790" cy="2967355"/>
          </a:xfrm>
          <a:prstGeom prst="rect">
            <a:avLst/>
          </a:prstGeom>
        </p:spPr>
        <p:txBody>
          <a:bodyPr vert="horz" wrap="square" lIns="0" tIns="3022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0.6837</a:t>
            </a:r>
            <a:endParaRPr sz="77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22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0.3163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746817" y="529377"/>
            <a:ext cx="146005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latin typeface="Times New Roman"/>
                <a:cs typeface="Times New Roman"/>
              </a:rPr>
              <a:t>P</a:t>
            </a:r>
            <a:r>
              <a:rPr sz="7750" spc="-25" dirty="0">
                <a:latin typeface="Times New Roman"/>
                <a:cs typeface="Times New Roman"/>
              </a:rPr>
              <a:t>(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("my"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("grandson"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746817" y="1859106"/>
            <a:ext cx="104730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10" name="object 10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3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5" name="object 15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2746817" y="529377"/>
            <a:ext cx="146005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latin typeface="Times New Roman"/>
                <a:cs typeface="Times New Roman"/>
              </a:rPr>
              <a:t>P</a:t>
            </a:r>
            <a:r>
              <a:rPr sz="7750" spc="-25" dirty="0">
                <a:latin typeface="Times New Roman"/>
                <a:cs typeface="Times New Roman"/>
              </a:rPr>
              <a:t>(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("my"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10" dirty="0">
                <a:latin typeface="Times New Roman"/>
                <a:cs typeface="Times New Roman"/>
              </a:rPr>
              <a:t>)</a:t>
            </a:r>
            <a:r>
              <a:rPr sz="7750" i="1" spc="-10" dirty="0">
                <a:latin typeface="Times New Roman"/>
                <a:cs typeface="Times New Roman"/>
              </a:rPr>
              <a:t>P</a:t>
            </a:r>
            <a:r>
              <a:rPr sz="7750" spc="-10" dirty="0">
                <a:latin typeface="Times New Roman"/>
                <a:cs typeface="Times New Roman"/>
              </a:rPr>
              <a:t>("grandson"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|</a:t>
            </a:r>
            <a:r>
              <a:rPr sz="7750" dirty="0">
                <a:latin typeface="Times New Roman"/>
                <a:cs typeface="Times New Roman"/>
              </a:rPr>
              <a:t>	</a:t>
            </a:r>
            <a:r>
              <a:rPr sz="7750" spc="-50" dirty="0"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7" name="object 7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8" name="object 8"/>
          <p:cNvSpPr txBox="1"/>
          <p:nvPr/>
        </p:nvSpPr>
        <p:spPr>
          <a:xfrm>
            <a:off x="2746817" y="1859106"/>
            <a:ext cx="10473055" cy="12071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10" name="object 10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3" name="object 13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1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EE220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4" name="object 14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5" name="object 15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691427" y="667728"/>
            <a:ext cx="984263" cy="984263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8675568" y="667728"/>
            <a:ext cx="984263" cy="984263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6026108" y="667728"/>
            <a:ext cx="984263" cy="984263"/>
          </a:xfrm>
          <a:prstGeom prst="rect">
            <a:avLst/>
          </a:prstGeom>
        </p:spPr>
      </p:pic>
      <p:pic>
        <p:nvPicPr>
          <p:cNvPr id="5" name="object 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7366707" y="1997457"/>
            <a:ext cx="984263" cy="984263"/>
          </a:xfrm>
          <a:prstGeom prst="rect">
            <a:avLst/>
          </a:prstGeom>
        </p:spPr>
      </p:pic>
      <p:pic>
        <p:nvPicPr>
          <p:cNvPr id="6" name="object 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0109" y="1997457"/>
            <a:ext cx="984263" cy="984263"/>
          </a:xfrm>
          <a:prstGeom prst="rect">
            <a:avLst/>
          </a:prstGeom>
        </p:spPr>
      </p:pic>
      <p:sp>
        <p:nvSpPr>
          <p:cNvPr id="7" name="object 7"/>
          <p:cNvSpPr txBox="1"/>
          <p:nvPr/>
        </p:nvSpPr>
        <p:spPr>
          <a:xfrm>
            <a:off x="2746817" y="380764"/>
            <a:ext cx="14600555" cy="2685415"/>
          </a:xfrm>
          <a:prstGeom prst="rect">
            <a:avLst/>
          </a:prstGeom>
        </p:spPr>
        <p:txBody>
          <a:bodyPr vert="horz" wrap="square" lIns="0" tIns="16129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70"/>
              </a:spcBef>
              <a:tabLst>
                <a:tab pos="1925320" algn="l"/>
                <a:tab pos="5488940" algn="l"/>
                <a:tab pos="6917055" algn="l"/>
                <a:tab pos="12831445" algn="l"/>
                <a:tab pos="14258925" algn="l"/>
              </a:tabLst>
            </a:pPr>
            <a:r>
              <a:rPr sz="77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("my"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("grandson"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  <a:tabLst>
                <a:tab pos="4177665" algn="l"/>
                <a:tab pos="5605145" algn="l"/>
                <a:tab pos="6179185" algn="l"/>
                <a:tab pos="8703945" algn="l"/>
                <a:tab pos="10132060" algn="l"/>
              </a:tabLst>
            </a:pP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("loved"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750" spc="-10" dirty="0">
                <a:solidFill>
                  <a:srgbClr val="FFFFFF"/>
                </a:solidFill>
                <a:latin typeface="Times New Roman"/>
                <a:cs typeface="Times New Roman"/>
              </a:rPr>
              <a:t>("it"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7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7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750">
              <a:latin typeface="Times New Roman"/>
              <a:cs typeface="Times New Roman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2715738" y="4167412"/>
            <a:ext cx="6626225" cy="1213485"/>
            <a:chOff x="12715738" y="4167412"/>
            <a:chExt cx="6626225" cy="1213485"/>
          </a:xfrm>
        </p:grpSpPr>
        <p:sp>
          <p:nvSpPr>
            <p:cNvPr id="9" name="object 9"/>
            <p:cNvSpPr/>
            <p:nvPr/>
          </p:nvSpPr>
          <p:spPr>
            <a:xfrm>
              <a:off x="12715735" y="4167421"/>
              <a:ext cx="6626225" cy="1213485"/>
            </a:xfrm>
            <a:custGeom>
              <a:avLst/>
              <a:gdLst/>
              <a:ahLst/>
              <a:cxnLst/>
              <a:rect l="l" t="t" r="r" b="b"/>
              <a:pathLst>
                <a:path w="6626225" h="1213485">
                  <a:moveTo>
                    <a:pt x="6625869" y="0"/>
                  </a:moveTo>
                  <a:lnTo>
                    <a:pt x="3312985" y="0"/>
                  </a:lnTo>
                  <a:lnTo>
                    <a:pt x="0" y="0"/>
                  </a:lnTo>
                  <a:lnTo>
                    <a:pt x="0" y="1213116"/>
                  </a:lnTo>
                  <a:lnTo>
                    <a:pt x="3312985" y="1213116"/>
                  </a:lnTo>
                  <a:lnTo>
                    <a:pt x="6625869" y="1213116"/>
                  </a:lnTo>
                  <a:lnTo>
                    <a:pt x="662586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963868" y="4336255"/>
              <a:ext cx="816729" cy="81672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276856" y="4336255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9397619" y="4162176"/>
          <a:ext cx="10026015" cy="60642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3127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312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28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marR="5715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39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0.20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907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grandson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1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EE220C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loved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0.08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2128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it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0.30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000"/>
                        </a:spcBef>
                      </a:pPr>
                      <a:r>
                        <a:rPr sz="42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0.40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540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grpSp>
        <p:nvGrpSpPr>
          <p:cNvPr id="13" name="object 13"/>
          <p:cNvGrpSpPr/>
          <p:nvPr/>
        </p:nvGrpSpPr>
        <p:grpSpPr>
          <a:xfrm>
            <a:off x="1204151" y="4198825"/>
            <a:ext cx="7395845" cy="1149350"/>
            <a:chOff x="1204151" y="4198825"/>
            <a:chExt cx="7395845" cy="1149350"/>
          </a:xfrm>
        </p:grpSpPr>
        <p:sp>
          <p:nvSpPr>
            <p:cNvPr id="14" name="object 14"/>
            <p:cNvSpPr/>
            <p:nvPr/>
          </p:nvSpPr>
          <p:spPr>
            <a:xfrm>
              <a:off x="1204150" y="4198829"/>
              <a:ext cx="7395845" cy="1149350"/>
            </a:xfrm>
            <a:custGeom>
              <a:avLst/>
              <a:gdLst/>
              <a:ahLst/>
              <a:cxnLst/>
              <a:rect l="l" t="t" r="r" b="b"/>
              <a:pathLst>
                <a:path w="7395845" h="1149350">
                  <a:moveTo>
                    <a:pt x="7395819" y="0"/>
                  </a:moveTo>
                  <a:lnTo>
                    <a:pt x="3697909" y="0"/>
                  </a:lnTo>
                  <a:lnTo>
                    <a:pt x="0" y="0"/>
                  </a:lnTo>
                  <a:lnTo>
                    <a:pt x="0" y="1149184"/>
                  </a:lnTo>
                  <a:lnTo>
                    <a:pt x="3697909" y="1149184"/>
                  </a:lnTo>
                  <a:lnTo>
                    <a:pt x="7395819" y="1149184"/>
                  </a:lnTo>
                  <a:lnTo>
                    <a:pt x="7395819" y="0"/>
                  </a:lnTo>
                  <a:close/>
                </a:path>
              </a:pathLst>
            </a:custGeom>
            <a:solidFill>
              <a:srgbClr val="03265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44746" y="4346726"/>
              <a:ext cx="816729" cy="81672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42665" y="4346726"/>
              <a:ext cx="816729" cy="816729"/>
            </a:xfrm>
            <a:prstGeom prst="rect">
              <a:avLst/>
            </a:prstGeom>
          </p:spPr>
        </p:pic>
      </p:grpSp>
      <p:graphicFrame>
        <p:nvGraphicFramePr>
          <p:cNvPr id="17" name="object 17"/>
          <p:cNvGraphicFramePr>
            <a:graphicFrameLocks noGrp="1"/>
          </p:cNvGraphicFramePr>
          <p:nvPr/>
        </p:nvGraphicFramePr>
        <p:xfrm>
          <a:off x="1198916" y="4193589"/>
          <a:ext cx="7482840" cy="229743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9760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976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0.49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95"/>
                        </a:spcBef>
                      </a:pPr>
                      <a:r>
                        <a:rPr sz="4250" spc="-3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0.51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7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262547" y="7291537"/>
            <a:ext cx="984263" cy="984263"/>
          </a:xfrm>
          <a:prstGeom prst="rect">
            <a:avLst/>
          </a:prstGeom>
        </p:spPr>
      </p:pic>
      <p:pic>
        <p:nvPicPr>
          <p:cNvPr id="19" name="object 19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262547" y="8762246"/>
            <a:ext cx="984263" cy="984263"/>
          </a:xfrm>
          <a:prstGeom prst="rect">
            <a:avLst/>
          </a:prstGeom>
        </p:spPr>
      </p:pic>
      <p:sp>
        <p:nvSpPr>
          <p:cNvPr id="20" name="object 20"/>
          <p:cNvSpPr txBox="1"/>
          <p:nvPr/>
        </p:nvSpPr>
        <p:spPr>
          <a:xfrm>
            <a:off x="2480176" y="6863593"/>
            <a:ext cx="5437505" cy="2967355"/>
          </a:xfrm>
          <a:prstGeom prst="rect">
            <a:avLst/>
          </a:prstGeom>
        </p:spPr>
        <p:txBody>
          <a:bodyPr vert="horz" wrap="square" lIns="0" tIns="30226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0.00000000</a:t>
            </a:r>
            <a:endParaRPr sz="77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2280"/>
              </a:spcBef>
            </a:pPr>
            <a:r>
              <a:rPr sz="7750" spc="-10" dirty="0">
                <a:solidFill>
                  <a:srgbClr val="FFFFFF"/>
                </a:solidFill>
                <a:latin typeface="Consolas"/>
                <a:cs typeface="Consolas"/>
              </a:rPr>
              <a:t>0.00006528</a:t>
            </a:r>
            <a:endParaRPr sz="77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additive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smoothing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4121765" cy="1902460"/>
          </a:xfrm>
          <a:prstGeom prst="rect">
            <a:avLst/>
          </a:prstGeom>
        </p:spPr>
        <p:txBody>
          <a:bodyPr vert="horz" wrap="square" lIns="0" tIns="32384" rIns="0" bIns="0" rtlCol="0">
            <a:spAutoFit/>
          </a:bodyPr>
          <a:lstStyle/>
          <a:p>
            <a:pPr marL="12700" marR="5080">
              <a:lnSpc>
                <a:spcPts val="7359"/>
              </a:lnSpc>
              <a:spcBef>
                <a:spcPts val="254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adding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6150" spc="2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our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distribution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smooth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5" dirty="0">
                <a:latin typeface="Verdana"/>
                <a:cs typeface="Verdana"/>
              </a:rPr>
              <a:t>Laplace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smoothing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95132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adding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830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our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distribution: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pretending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5" dirty="0">
                <a:solidFill>
                  <a:srgbClr val="FFFFFF"/>
                </a:solidFill>
                <a:latin typeface="Lucida Sans"/>
                <a:cs typeface="Lucida Sans"/>
              </a:rPr>
              <a:t>we've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seen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more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than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9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actually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69030" y="4809928"/>
            <a:ext cx="127660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84" dirty="0">
                <a:latin typeface="Verdana"/>
                <a:cs typeface="Verdana"/>
              </a:rPr>
              <a:t>Word</a:t>
            </a:r>
            <a:r>
              <a:rPr sz="9200" spc="12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Representation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0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807115" y="3247796"/>
            <a:ext cx="3493135" cy="1299210"/>
            <a:chOff x="2807115" y="3247796"/>
            <a:chExt cx="3493135" cy="1299210"/>
          </a:xfrm>
        </p:grpSpPr>
        <p:sp>
          <p:nvSpPr>
            <p:cNvPr id="3" name="object 3"/>
            <p:cNvSpPr/>
            <p:nvPr/>
          </p:nvSpPr>
          <p:spPr>
            <a:xfrm>
              <a:off x="2826264" y="3266945"/>
              <a:ext cx="3320415" cy="1210310"/>
            </a:xfrm>
            <a:custGeom>
              <a:avLst/>
              <a:gdLst/>
              <a:ahLst/>
              <a:cxnLst/>
              <a:rect l="l" t="t" r="r" b="b"/>
              <a:pathLst>
                <a:path w="3320415" h="1210310">
                  <a:moveTo>
                    <a:pt x="0" y="0"/>
                  </a:moveTo>
                  <a:lnTo>
                    <a:pt x="3320060" y="1210307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08804" y="4407727"/>
              <a:ext cx="190998" cy="139051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807115" y="2316103"/>
            <a:ext cx="3516629" cy="6657340"/>
            <a:chOff x="2807115" y="2316103"/>
            <a:chExt cx="3516629" cy="6657340"/>
          </a:xfrm>
        </p:grpSpPr>
        <p:sp>
          <p:nvSpPr>
            <p:cNvPr id="6" name="object 6"/>
            <p:cNvSpPr/>
            <p:nvPr/>
          </p:nvSpPr>
          <p:spPr>
            <a:xfrm>
              <a:off x="2826264" y="4683839"/>
              <a:ext cx="3361054" cy="3077210"/>
            </a:xfrm>
            <a:custGeom>
              <a:avLst/>
              <a:gdLst/>
              <a:ahLst/>
              <a:cxnLst/>
              <a:rect l="l" t="t" r="r" b="b"/>
              <a:pathLst>
                <a:path w="3361054" h="3077209">
                  <a:moveTo>
                    <a:pt x="0" y="3076885"/>
                  </a:moveTo>
                  <a:lnTo>
                    <a:pt x="3361040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31949" y="4568150"/>
              <a:ext cx="179968" cy="17438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826264" y="4600678"/>
              <a:ext cx="3315335" cy="913765"/>
            </a:xfrm>
            <a:custGeom>
              <a:avLst/>
              <a:gdLst/>
              <a:ahLst/>
              <a:cxnLst/>
              <a:rect l="l" t="t" r="r" b="b"/>
              <a:pathLst>
                <a:path w="3315335" h="913764">
                  <a:moveTo>
                    <a:pt x="0" y="913156"/>
                  </a:moveTo>
                  <a:lnTo>
                    <a:pt x="3315068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107936" y="4529838"/>
              <a:ext cx="190398" cy="141694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826264" y="3266945"/>
              <a:ext cx="3367404" cy="3348990"/>
            </a:xfrm>
            <a:custGeom>
              <a:avLst/>
              <a:gdLst/>
              <a:ahLst/>
              <a:cxnLst/>
              <a:rect l="l" t="t" r="r" b="b"/>
              <a:pathLst>
                <a:path w="3367404" h="3348990">
                  <a:moveTo>
                    <a:pt x="0" y="0"/>
                  </a:moveTo>
                  <a:lnTo>
                    <a:pt x="3366836" y="3348478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136149" y="6558255"/>
              <a:ext cx="177478" cy="17714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889905" y="6814273"/>
              <a:ext cx="3252470" cy="928369"/>
            </a:xfrm>
            <a:custGeom>
              <a:avLst/>
              <a:gdLst/>
              <a:ahLst/>
              <a:cxnLst/>
              <a:rect l="l" t="t" r="r" b="b"/>
              <a:pathLst>
                <a:path w="3252470" h="928370">
                  <a:moveTo>
                    <a:pt x="0" y="928284"/>
                  </a:moveTo>
                  <a:lnTo>
                    <a:pt x="3251938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07974" y="6743573"/>
              <a:ext cx="190513" cy="14141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826264" y="5513835"/>
              <a:ext cx="3319779" cy="1177290"/>
            </a:xfrm>
            <a:custGeom>
              <a:avLst/>
              <a:gdLst/>
              <a:ahLst/>
              <a:cxnLst/>
              <a:rect l="l" t="t" r="r" b="b"/>
              <a:pathLst>
                <a:path w="3319779" h="1177290">
                  <a:moveTo>
                    <a:pt x="0" y="0"/>
                  </a:moveTo>
                  <a:lnTo>
                    <a:pt x="3319447" y="1176897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08651" y="6621041"/>
              <a:ext cx="190972" cy="13937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826264" y="2387071"/>
              <a:ext cx="3314700" cy="880110"/>
            </a:xfrm>
            <a:custGeom>
              <a:avLst/>
              <a:gdLst/>
              <a:ahLst/>
              <a:cxnLst/>
              <a:rect l="l" t="t" r="r" b="b"/>
              <a:pathLst>
                <a:path w="3314700" h="880110">
                  <a:moveTo>
                    <a:pt x="0" y="879874"/>
                  </a:moveTo>
                  <a:lnTo>
                    <a:pt x="3314570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07936" y="2316103"/>
              <a:ext cx="190245" cy="14194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826264" y="2505416"/>
              <a:ext cx="3401060" cy="5255895"/>
            </a:xfrm>
            <a:custGeom>
              <a:avLst/>
              <a:gdLst/>
              <a:ahLst/>
              <a:cxnLst/>
              <a:rect l="l" t="t" r="r" b="b"/>
              <a:pathLst>
                <a:path w="3401060" h="5255895">
                  <a:moveTo>
                    <a:pt x="0" y="5255308"/>
                  </a:moveTo>
                  <a:lnTo>
                    <a:pt x="3400488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62589" y="2366223"/>
              <a:ext cx="160997" cy="18747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826264" y="2471240"/>
              <a:ext cx="3360420" cy="3042920"/>
            </a:xfrm>
            <a:custGeom>
              <a:avLst/>
              <a:gdLst/>
              <a:ahLst/>
              <a:cxnLst/>
              <a:rect l="l" t="t" r="r" b="b"/>
              <a:pathLst>
                <a:path w="3360420" h="3042920">
                  <a:moveTo>
                    <a:pt x="0" y="3042594"/>
                  </a:moveTo>
                  <a:lnTo>
                    <a:pt x="3360299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31426" y="2356125"/>
              <a:ext cx="180274" cy="17400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826264" y="3266945"/>
              <a:ext cx="3354704" cy="5530215"/>
            </a:xfrm>
            <a:custGeom>
              <a:avLst/>
              <a:gdLst/>
              <a:ahLst/>
              <a:cxnLst/>
              <a:rect l="l" t="t" r="r" b="b"/>
              <a:pathLst>
                <a:path w="3354704" h="5530215">
                  <a:moveTo>
                    <a:pt x="0" y="0"/>
                  </a:moveTo>
                  <a:lnTo>
                    <a:pt x="3354427" y="552985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15698" y="8749828"/>
              <a:ext cx="158290" cy="188355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826264" y="7760724"/>
              <a:ext cx="3268345" cy="1143000"/>
            </a:xfrm>
            <a:custGeom>
              <a:avLst/>
              <a:gdLst/>
              <a:ahLst/>
              <a:cxnLst/>
              <a:rect l="l" t="t" r="r" b="b"/>
              <a:pathLst>
                <a:path w="3268345" h="1143000">
                  <a:moveTo>
                    <a:pt x="0" y="0"/>
                  </a:moveTo>
                  <a:lnTo>
                    <a:pt x="3268087" y="1142619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057508" y="8833588"/>
              <a:ext cx="190960" cy="139524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826264" y="5513835"/>
              <a:ext cx="3316604" cy="3313429"/>
            </a:xfrm>
            <a:custGeom>
              <a:avLst/>
              <a:gdLst/>
              <a:ahLst/>
              <a:cxnLst/>
              <a:rect l="l" t="t" r="r" b="b"/>
              <a:pathLst>
                <a:path w="3316604" h="3313429">
                  <a:moveTo>
                    <a:pt x="0" y="0"/>
                  </a:moveTo>
                  <a:lnTo>
                    <a:pt x="3316102" y="3313038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085314" y="8769795"/>
              <a:ext cx="177351" cy="177287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7926448" y="2315847"/>
            <a:ext cx="4134485" cy="2221865"/>
            <a:chOff x="7926448" y="2315847"/>
            <a:chExt cx="4134485" cy="2221865"/>
          </a:xfrm>
        </p:grpSpPr>
        <p:sp>
          <p:nvSpPr>
            <p:cNvPr id="29" name="object 29"/>
            <p:cNvSpPr/>
            <p:nvPr/>
          </p:nvSpPr>
          <p:spPr>
            <a:xfrm>
              <a:off x="7945598" y="2334997"/>
              <a:ext cx="3970020" cy="2116455"/>
            </a:xfrm>
            <a:custGeom>
              <a:avLst/>
              <a:gdLst/>
              <a:ahLst/>
              <a:cxnLst/>
              <a:rect l="l" t="t" r="r" b="b"/>
              <a:pathLst>
                <a:path w="3970020" h="2116454">
                  <a:moveTo>
                    <a:pt x="0" y="0"/>
                  </a:moveTo>
                  <a:lnTo>
                    <a:pt x="3969960" y="2116289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871182" y="4384824"/>
              <a:ext cx="189696" cy="152877"/>
            </a:xfrm>
            <a:prstGeom prst="rect">
              <a:avLst/>
            </a:prstGeom>
          </p:spPr>
        </p:pic>
      </p:grpSp>
      <p:grpSp>
        <p:nvGrpSpPr>
          <p:cNvPr id="31" name="object 31"/>
          <p:cNvGrpSpPr/>
          <p:nvPr/>
        </p:nvGrpSpPr>
        <p:grpSpPr>
          <a:xfrm>
            <a:off x="7875382" y="2262228"/>
            <a:ext cx="4206875" cy="6781165"/>
            <a:chOff x="7875382" y="2262228"/>
            <a:chExt cx="4206875" cy="6781165"/>
          </a:xfrm>
        </p:grpSpPr>
        <p:sp>
          <p:nvSpPr>
            <p:cNvPr id="32" name="object 32"/>
            <p:cNvSpPr/>
            <p:nvPr/>
          </p:nvSpPr>
          <p:spPr>
            <a:xfrm>
              <a:off x="7945598" y="4642271"/>
              <a:ext cx="3970020" cy="2116455"/>
            </a:xfrm>
            <a:custGeom>
              <a:avLst/>
              <a:gdLst/>
              <a:ahLst/>
              <a:cxnLst/>
              <a:rect l="l" t="t" r="r" b="b"/>
              <a:pathLst>
                <a:path w="3970020" h="2116454">
                  <a:moveTo>
                    <a:pt x="0" y="2116289"/>
                  </a:moveTo>
                  <a:lnTo>
                    <a:pt x="3969960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1871181" y="4555856"/>
              <a:ext cx="189696" cy="152877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8009430" y="4546779"/>
              <a:ext cx="3882390" cy="0"/>
            </a:xfrm>
            <a:custGeom>
              <a:avLst/>
              <a:gdLst/>
              <a:ahLst/>
              <a:cxnLst/>
              <a:rect l="l" t="t" r="r" b="b"/>
              <a:pathLst>
                <a:path w="3882390">
                  <a:moveTo>
                    <a:pt x="0" y="0"/>
                  </a:moveTo>
                  <a:lnTo>
                    <a:pt x="3882267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" name="object 3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872548" y="4474010"/>
              <a:ext cx="181283" cy="145537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7945598" y="2334997"/>
              <a:ext cx="4010660" cy="4276090"/>
            </a:xfrm>
            <a:custGeom>
              <a:avLst/>
              <a:gdLst/>
              <a:ahLst/>
              <a:cxnLst/>
              <a:rect l="l" t="t" r="r" b="b"/>
              <a:pathLst>
                <a:path w="4010659" h="4276090">
                  <a:moveTo>
                    <a:pt x="0" y="0"/>
                  </a:moveTo>
                  <a:lnTo>
                    <a:pt x="4010212" y="4275511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1897557" y="6554681"/>
              <a:ext cx="175231" cy="179266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7945598" y="6758560"/>
              <a:ext cx="3946525" cy="0"/>
            </a:xfrm>
            <a:custGeom>
              <a:avLst/>
              <a:gdLst/>
              <a:ahLst/>
              <a:cxnLst/>
              <a:rect l="l" t="t" r="r" b="b"/>
              <a:pathLst>
                <a:path w="3946525">
                  <a:moveTo>
                    <a:pt x="0" y="0"/>
                  </a:moveTo>
                  <a:lnTo>
                    <a:pt x="3946099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1872548" y="6685792"/>
              <a:ext cx="181283" cy="145537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7945598" y="4546779"/>
              <a:ext cx="3970020" cy="2116455"/>
            </a:xfrm>
            <a:custGeom>
              <a:avLst/>
              <a:gdLst/>
              <a:ahLst/>
              <a:cxnLst/>
              <a:rect l="l" t="t" r="r" b="b"/>
              <a:pathLst>
                <a:path w="3970020" h="2116454">
                  <a:moveTo>
                    <a:pt x="0" y="0"/>
                  </a:moveTo>
                  <a:lnTo>
                    <a:pt x="3969960" y="2116289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1871181" y="6596606"/>
              <a:ext cx="189696" cy="152877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8009430" y="2334997"/>
              <a:ext cx="3882390" cy="0"/>
            </a:xfrm>
            <a:custGeom>
              <a:avLst/>
              <a:gdLst/>
              <a:ahLst/>
              <a:cxnLst/>
              <a:rect l="l" t="t" r="r" b="b"/>
              <a:pathLst>
                <a:path w="3882390">
                  <a:moveTo>
                    <a:pt x="0" y="0"/>
                  </a:moveTo>
                  <a:lnTo>
                    <a:pt x="3882267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872548" y="2262228"/>
              <a:ext cx="181283" cy="145537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7945598" y="2483049"/>
              <a:ext cx="4010660" cy="4276090"/>
            </a:xfrm>
            <a:custGeom>
              <a:avLst/>
              <a:gdLst/>
              <a:ahLst/>
              <a:cxnLst/>
              <a:rect l="l" t="t" r="r" b="b"/>
              <a:pathLst>
                <a:path w="4010659" h="4276090">
                  <a:moveTo>
                    <a:pt x="0" y="4275511"/>
                  </a:moveTo>
                  <a:lnTo>
                    <a:pt x="4010212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1897557" y="2359611"/>
              <a:ext cx="175231" cy="179266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7945598" y="2430490"/>
              <a:ext cx="3970020" cy="2116455"/>
            </a:xfrm>
            <a:custGeom>
              <a:avLst/>
              <a:gdLst/>
              <a:ahLst/>
              <a:cxnLst/>
              <a:rect l="l" t="t" r="r" b="b"/>
              <a:pathLst>
                <a:path w="3970020" h="2116454">
                  <a:moveTo>
                    <a:pt x="0" y="2116289"/>
                  </a:moveTo>
                  <a:lnTo>
                    <a:pt x="3969960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1871181" y="2344074"/>
              <a:ext cx="189696" cy="152877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8004221" y="2430222"/>
              <a:ext cx="3920490" cy="6367780"/>
            </a:xfrm>
            <a:custGeom>
              <a:avLst/>
              <a:gdLst/>
              <a:ahLst/>
              <a:cxnLst/>
              <a:rect l="l" t="t" r="r" b="b"/>
              <a:pathLst>
                <a:path w="3920490" h="6367780">
                  <a:moveTo>
                    <a:pt x="0" y="0"/>
                  </a:moveTo>
                  <a:lnTo>
                    <a:pt x="3920209" y="6367263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1859615" y="8750224"/>
              <a:ext cx="158929" cy="188176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7945598" y="6758560"/>
              <a:ext cx="3907154" cy="2115185"/>
            </a:xfrm>
            <a:custGeom>
              <a:avLst/>
              <a:gdLst/>
              <a:ahLst/>
              <a:cxnLst/>
              <a:rect l="l" t="t" r="r" b="b"/>
              <a:pathLst>
                <a:path w="3907154" h="2115184">
                  <a:moveTo>
                    <a:pt x="0" y="0"/>
                  </a:moveTo>
                  <a:lnTo>
                    <a:pt x="3906753" y="211514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1807669" y="8807392"/>
              <a:ext cx="189568" cy="15352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8006902" y="4613164"/>
              <a:ext cx="3886835" cy="4208145"/>
            </a:xfrm>
            <a:custGeom>
              <a:avLst/>
              <a:gdLst/>
              <a:ahLst/>
              <a:cxnLst/>
              <a:rect l="l" t="t" r="r" b="b"/>
              <a:pathLst>
                <a:path w="3886834" h="4208145">
                  <a:moveTo>
                    <a:pt x="0" y="0"/>
                  </a:moveTo>
                  <a:lnTo>
                    <a:pt x="3886225" y="4208053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1834593" y="8765696"/>
              <a:ext cx="174695" cy="179712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7894532" y="4758676"/>
              <a:ext cx="3999229" cy="4211955"/>
            </a:xfrm>
            <a:custGeom>
              <a:avLst/>
              <a:gdLst/>
              <a:ahLst/>
              <a:cxnLst/>
              <a:rect l="l" t="t" r="r" b="b"/>
              <a:pathLst>
                <a:path w="3999229" h="4211955">
                  <a:moveTo>
                    <a:pt x="0" y="4211666"/>
                  </a:moveTo>
                  <a:lnTo>
                    <a:pt x="3998952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1835448" y="4635837"/>
              <a:ext cx="175640" cy="178908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7894532" y="6853147"/>
              <a:ext cx="4020820" cy="2117725"/>
            </a:xfrm>
            <a:custGeom>
              <a:avLst/>
              <a:gdLst/>
              <a:ahLst/>
              <a:cxnLst/>
              <a:rect l="l" t="t" r="r" b="b"/>
              <a:pathLst>
                <a:path w="4020820" h="2117725">
                  <a:moveTo>
                    <a:pt x="0" y="2117195"/>
                  </a:moveTo>
                  <a:lnTo>
                    <a:pt x="4020540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1870939" y="6767369"/>
              <a:ext cx="189798" cy="152367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7894532" y="2506514"/>
              <a:ext cx="4091940" cy="6464300"/>
            </a:xfrm>
            <a:custGeom>
              <a:avLst/>
              <a:gdLst/>
              <a:ahLst/>
              <a:cxnLst/>
              <a:rect l="l" t="t" r="r" b="b"/>
              <a:pathLst>
                <a:path w="4091940" h="6464300">
                  <a:moveTo>
                    <a:pt x="0" y="6463828"/>
                  </a:moveTo>
                  <a:lnTo>
                    <a:pt x="4091585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1921660" y="2366543"/>
              <a:ext cx="160078" cy="187793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7894532" y="8970342"/>
              <a:ext cx="3933825" cy="0"/>
            </a:xfrm>
            <a:custGeom>
              <a:avLst/>
              <a:gdLst/>
              <a:ahLst/>
              <a:cxnLst/>
              <a:rect l="l" t="t" r="r" b="b"/>
              <a:pathLst>
                <a:path w="3933825">
                  <a:moveTo>
                    <a:pt x="0" y="0"/>
                  </a:moveTo>
                  <a:lnTo>
                    <a:pt x="3933333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1808716" y="8897574"/>
              <a:ext cx="181283" cy="145537"/>
            </a:xfrm>
            <a:prstGeom prst="rect">
              <a:avLst/>
            </a:prstGeom>
          </p:spPr>
        </p:pic>
      </p:grpSp>
      <p:grpSp>
        <p:nvGrpSpPr>
          <p:cNvPr id="62" name="object 62"/>
          <p:cNvGrpSpPr/>
          <p:nvPr/>
        </p:nvGrpSpPr>
        <p:grpSpPr>
          <a:xfrm>
            <a:off x="13684102" y="2315847"/>
            <a:ext cx="3568065" cy="3177540"/>
            <a:chOff x="13684102" y="2315847"/>
            <a:chExt cx="3568065" cy="3177540"/>
          </a:xfrm>
        </p:grpSpPr>
        <p:sp>
          <p:nvSpPr>
            <p:cNvPr id="63" name="object 63"/>
            <p:cNvSpPr/>
            <p:nvPr/>
          </p:nvSpPr>
          <p:spPr>
            <a:xfrm>
              <a:off x="13703252" y="2334997"/>
              <a:ext cx="3423285" cy="3044190"/>
            </a:xfrm>
            <a:custGeom>
              <a:avLst/>
              <a:gdLst/>
              <a:ahLst/>
              <a:cxnLst/>
              <a:rect l="l" t="t" r="r" b="b"/>
              <a:pathLst>
                <a:path w="3423284" h="3044190">
                  <a:moveTo>
                    <a:pt x="0" y="0"/>
                  </a:moveTo>
                  <a:lnTo>
                    <a:pt x="3422906" y="3043947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7071377" y="5319721"/>
              <a:ext cx="180785" cy="173393"/>
            </a:xfrm>
            <a:prstGeom prst="rect">
              <a:avLst/>
            </a:prstGeom>
          </p:spPr>
        </p:pic>
      </p:grpSp>
      <p:grpSp>
        <p:nvGrpSpPr>
          <p:cNvPr id="65" name="object 65"/>
          <p:cNvGrpSpPr/>
          <p:nvPr/>
        </p:nvGrpSpPr>
        <p:grpSpPr>
          <a:xfrm>
            <a:off x="11967016" y="1466877"/>
            <a:ext cx="6983730" cy="8371840"/>
            <a:chOff x="11967016" y="1466877"/>
            <a:chExt cx="6983730" cy="8371840"/>
          </a:xfrm>
        </p:grpSpPr>
        <p:sp>
          <p:nvSpPr>
            <p:cNvPr id="66" name="object 66"/>
            <p:cNvSpPr/>
            <p:nvPr/>
          </p:nvSpPr>
          <p:spPr>
            <a:xfrm>
              <a:off x="13703251" y="5580590"/>
              <a:ext cx="3383279" cy="1178560"/>
            </a:xfrm>
            <a:custGeom>
              <a:avLst/>
              <a:gdLst/>
              <a:ahLst/>
              <a:cxnLst/>
              <a:rect l="l" t="t" r="r" b="b"/>
              <a:pathLst>
                <a:path w="3383280" h="1178559">
                  <a:moveTo>
                    <a:pt x="0" y="1177970"/>
                  </a:moveTo>
                  <a:lnTo>
                    <a:pt x="3382896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17049368" y="5510796"/>
              <a:ext cx="190960" cy="139575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13703251" y="4546779"/>
              <a:ext cx="3378835" cy="914400"/>
            </a:xfrm>
            <a:custGeom>
              <a:avLst/>
              <a:gdLst/>
              <a:ahLst/>
              <a:cxnLst/>
              <a:rect l="l" t="t" r="r" b="b"/>
              <a:pathLst>
                <a:path w="3378834" h="914400">
                  <a:moveTo>
                    <a:pt x="0" y="0"/>
                  </a:moveTo>
                  <a:lnTo>
                    <a:pt x="3378657" y="914049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17048755" y="5389911"/>
              <a:ext cx="190321" cy="141822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13703251" y="2334997"/>
              <a:ext cx="3463290" cy="5256530"/>
            </a:xfrm>
            <a:custGeom>
              <a:avLst/>
              <a:gdLst/>
              <a:ahLst/>
              <a:cxnLst/>
              <a:rect l="l" t="t" r="r" b="b"/>
              <a:pathLst>
                <a:path w="3463290" h="5256530">
                  <a:moveTo>
                    <a:pt x="0" y="0"/>
                  </a:moveTo>
                  <a:lnTo>
                    <a:pt x="3462916" y="5256214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7102246" y="7542571"/>
              <a:ext cx="161737" cy="187193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13766905" y="6776408"/>
              <a:ext cx="3315970" cy="929640"/>
            </a:xfrm>
            <a:custGeom>
              <a:avLst/>
              <a:gdLst/>
              <a:ahLst/>
              <a:cxnLst/>
              <a:rect l="l" t="t" r="r" b="b"/>
              <a:pathLst>
                <a:path w="3315969" h="929640">
                  <a:moveTo>
                    <a:pt x="0" y="0"/>
                  </a:moveTo>
                  <a:lnTo>
                    <a:pt x="3315489" y="929522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7048768" y="7635154"/>
              <a:ext cx="190449" cy="141554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13703251" y="4546779"/>
              <a:ext cx="3423920" cy="3078480"/>
            </a:xfrm>
            <a:custGeom>
              <a:avLst/>
              <a:gdLst/>
              <a:ahLst/>
              <a:cxnLst/>
              <a:rect l="l" t="t" r="r" b="b"/>
              <a:pathLst>
                <a:path w="3423919" h="3078479">
                  <a:moveTo>
                    <a:pt x="0" y="0"/>
                  </a:moveTo>
                  <a:lnTo>
                    <a:pt x="3423646" y="3078225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7071900" y="7565985"/>
              <a:ext cx="180478" cy="173776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13703251" y="2334997"/>
              <a:ext cx="3378200" cy="880744"/>
            </a:xfrm>
            <a:custGeom>
              <a:avLst/>
              <a:gdLst/>
              <a:ahLst/>
              <a:cxnLst/>
              <a:rect l="l" t="t" r="r" b="b"/>
              <a:pathLst>
                <a:path w="3378200" h="880744">
                  <a:moveTo>
                    <a:pt x="0" y="0"/>
                  </a:moveTo>
                  <a:lnTo>
                    <a:pt x="3378172" y="880742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7048755" y="3144707"/>
              <a:ext cx="190181" cy="142064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13703251" y="3408780"/>
              <a:ext cx="3429635" cy="3350260"/>
            </a:xfrm>
            <a:custGeom>
              <a:avLst/>
              <a:gdLst/>
              <a:ahLst/>
              <a:cxnLst/>
              <a:rect l="l" t="t" r="r" b="b"/>
              <a:pathLst>
                <a:path w="3429634" h="3350259">
                  <a:moveTo>
                    <a:pt x="0" y="3349780"/>
                  </a:moveTo>
                  <a:lnTo>
                    <a:pt x="3429391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7076024" y="3289721"/>
              <a:ext cx="178053" cy="176572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13703251" y="3335373"/>
              <a:ext cx="3383915" cy="1211580"/>
            </a:xfrm>
            <a:custGeom>
              <a:avLst/>
              <a:gdLst/>
              <a:ahLst/>
              <a:cxnLst/>
              <a:rect l="l" t="t" r="r" b="b"/>
              <a:pathLst>
                <a:path w="3383915" h="1211579">
                  <a:moveTo>
                    <a:pt x="0" y="1211405"/>
                  </a:moveTo>
                  <a:lnTo>
                    <a:pt x="3383483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7049521" y="3265733"/>
              <a:ext cx="190985" cy="139268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13639419" y="5712404"/>
              <a:ext cx="3429635" cy="3258185"/>
            </a:xfrm>
            <a:custGeom>
              <a:avLst/>
              <a:gdLst/>
              <a:ahLst/>
              <a:cxnLst/>
              <a:rect l="l" t="t" r="r" b="b"/>
              <a:pathLst>
                <a:path w="3429634" h="3258184">
                  <a:moveTo>
                    <a:pt x="0" y="3257938"/>
                  </a:moveTo>
                  <a:lnTo>
                    <a:pt x="3429404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7012754" y="5594774"/>
              <a:ext cx="178883" cy="175653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13639419" y="7824760"/>
              <a:ext cx="3446145" cy="1146175"/>
            </a:xfrm>
            <a:custGeom>
              <a:avLst/>
              <a:gdLst/>
              <a:ahLst/>
              <a:cxnLst/>
              <a:rect l="l" t="t" r="r" b="b"/>
              <a:pathLst>
                <a:path w="3446144" h="1146175">
                  <a:moveTo>
                    <a:pt x="0" y="1145581"/>
                  </a:moveTo>
                  <a:lnTo>
                    <a:pt x="3445809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5" name="object 8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7049163" y="7754737"/>
              <a:ext cx="190896" cy="140060"/>
            </a:xfrm>
            <a:prstGeom prst="rect">
              <a:avLst/>
            </a:prstGeom>
          </p:spPr>
        </p:pic>
        <p:sp>
          <p:nvSpPr>
            <p:cNvPr id="86" name="object 86"/>
            <p:cNvSpPr/>
            <p:nvPr/>
          </p:nvSpPr>
          <p:spPr>
            <a:xfrm>
              <a:off x="13639419" y="3438079"/>
              <a:ext cx="3529329" cy="5532755"/>
            </a:xfrm>
            <a:custGeom>
              <a:avLst/>
              <a:gdLst/>
              <a:ahLst/>
              <a:cxnLst/>
              <a:rect l="l" t="t" r="r" b="b"/>
              <a:pathLst>
                <a:path w="3529330" h="5532755">
                  <a:moveTo>
                    <a:pt x="0" y="5532263"/>
                  </a:moveTo>
                  <a:lnTo>
                    <a:pt x="3529263" y="0"/>
                  </a:lnTo>
                </a:path>
              </a:pathLst>
            </a:custGeom>
            <a:ln w="3829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7104327" y="3298376"/>
              <a:ext cx="160397" cy="187679"/>
            </a:xfrm>
            <a:prstGeom prst="rect">
              <a:avLst/>
            </a:prstGeom>
          </p:spPr>
        </p:pic>
        <p:sp>
          <p:nvSpPr>
            <p:cNvPr id="88" name="object 88"/>
            <p:cNvSpPr/>
            <p:nvPr/>
          </p:nvSpPr>
          <p:spPr>
            <a:xfrm>
              <a:off x="17277798" y="6956450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804321" y="0"/>
                  </a:moveTo>
                  <a:lnTo>
                    <a:pt x="760232" y="1201"/>
                  </a:lnTo>
                  <a:lnTo>
                    <a:pt x="716249" y="4807"/>
                  </a:lnTo>
                  <a:lnTo>
                    <a:pt x="672480" y="10817"/>
                  </a:lnTo>
                  <a:lnTo>
                    <a:pt x="629031" y="19230"/>
                  </a:lnTo>
                  <a:lnTo>
                    <a:pt x="586008" y="30047"/>
                  </a:lnTo>
                  <a:lnTo>
                    <a:pt x="543519" y="43268"/>
                  </a:lnTo>
                  <a:lnTo>
                    <a:pt x="501669" y="58892"/>
                  </a:lnTo>
                  <a:lnTo>
                    <a:pt x="460566" y="76921"/>
                  </a:lnTo>
                  <a:lnTo>
                    <a:pt x="420316" y="97353"/>
                  </a:lnTo>
                  <a:lnTo>
                    <a:pt x="381026" y="120189"/>
                  </a:lnTo>
                  <a:lnTo>
                    <a:pt x="342802" y="145429"/>
                  </a:lnTo>
                  <a:lnTo>
                    <a:pt x="305751" y="173072"/>
                  </a:lnTo>
                  <a:lnTo>
                    <a:pt x="269980" y="203120"/>
                  </a:lnTo>
                  <a:lnTo>
                    <a:pt x="235594" y="235571"/>
                  </a:lnTo>
                  <a:lnTo>
                    <a:pt x="203140" y="269952"/>
                  </a:lnTo>
                  <a:lnTo>
                    <a:pt x="173090" y="305720"/>
                  </a:lnTo>
                  <a:lnTo>
                    <a:pt x="145443" y="342768"/>
                  </a:lnTo>
                  <a:lnTo>
                    <a:pt x="120201" y="380990"/>
                  </a:lnTo>
                  <a:lnTo>
                    <a:pt x="97363" y="420278"/>
                  </a:lnTo>
                  <a:lnTo>
                    <a:pt x="76928" y="460527"/>
                  </a:lnTo>
                  <a:lnTo>
                    <a:pt x="58898" y="501629"/>
                  </a:lnTo>
                  <a:lnTo>
                    <a:pt x="43272" y="543478"/>
                  </a:lnTo>
                  <a:lnTo>
                    <a:pt x="30050" y="585967"/>
                  </a:lnTo>
                  <a:lnTo>
                    <a:pt x="19232" y="628990"/>
                  </a:lnTo>
                  <a:lnTo>
                    <a:pt x="10818" y="672439"/>
                  </a:lnTo>
                  <a:lnTo>
                    <a:pt x="4808" y="716209"/>
                  </a:lnTo>
                  <a:lnTo>
                    <a:pt x="1202" y="760192"/>
                  </a:lnTo>
                  <a:lnTo>
                    <a:pt x="0" y="804281"/>
                  </a:lnTo>
                  <a:lnTo>
                    <a:pt x="1202" y="848371"/>
                  </a:lnTo>
                  <a:lnTo>
                    <a:pt x="4808" y="892354"/>
                  </a:lnTo>
                  <a:lnTo>
                    <a:pt x="10818" y="936123"/>
                  </a:lnTo>
                  <a:lnTo>
                    <a:pt x="19232" y="979572"/>
                  </a:lnTo>
                  <a:lnTo>
                    <a:pt x="30050" y="1022595"/>
                  </a:lnTo>
                  <a:lnTo>
                    <a:pt x="43272" y="1065084"/>
                  </a:lnTo>
                  <a:lnTo>
                    <a:pt x="58898" y="1106933"/>
                  </a:lnTo>
                  <a:lnTo>
                    <a:pt x="76928" y="1148036"/>
                  </a:lnTo>
                  <a:lnTo>
                    <a:pt x="97363" y="1188284"/>
                  </a:lnTo>
                  <a:lnTo>
                    <a:pt x="120201" y="1227573"/>
                  </a:lnTo>
                  <a:lnTo>
                    <a:pt x="145443" y="1265795"/>
                  </a:lnTo>
                  <a:lnTo>
                    <a:pt x="173090" y="1302843"/>
                  </a:lnTo>
                  <a:lnTo>
                    <a:pt x="203140" y="1338611"/>
                  </a:lnTo>
                  <a:lnTo>
                    <a:pt x="235594" y="1372992"/>
                  </a:lnTo>
                  <a:lnTo>
                    <a:pt x="269980" y="1405443"/>
                  </a:lnTo>
                  <a:lnTo>
                    <a:pt x="305751" y="1435490"/>
                  </a:lnTo>
                  <a:lnTo>
                    <a:pt x="342802" y="1463134"/>
                  </a:lnTo>
                  <a:lnTo>
                    <a:pt x="381026" y="1488374"/>
                  </a:lnTo>
                  <a:lnTo>
                    <a:pt x="420316" y="1511210"/>
                  </a:lnTo>
                  <a:lnTo>
                    <a:pt x="460566" y="1531642"/>
                  </a:lnTo>
                  <a:lnTo>
                    <a:pt x="501669" y="1549670"/>
                  </a:lnTo>
                  <a:lnTo>
                    <a:pt x="543519" y="1565295"/>
                  </a:lnTo>
                  <a:lnTo>
                    <a:pt x="586008" y="1578516"/>
                  </a:lnTo>
                  <a:lnTo>
                    <a:pt x="629031" y="1589333"/>
                  </a:lnTo>
                  <a:lnTo>
                    <a:pt x="672480" y="1597746"/>
                  </a:lnTo>
                  <a:lnTo>
                    <a:pt x="716249" y="1603756"/>
                  </a:lnTo>
                  <a:lnTo>
                    <a:pt x="760232" y="1607361"/>
                  </a:lnTo>
                  <a:lnTo>
                    <a:pt x="804321" y="1608563"/>
                  </a:lnTo>
                  <a:lnTo>
                    <a:pt x="848410" y="1607361"/>
                  </a:lnTo>
                  <a:lnTo>
                    <a:pt x="892392" y="1603756"/>
                  </a:lnTo>
                  <a:lnTo>
                    <a:pt x="936161" y="1597746"/>
                  </a:lnTo>
                  <a:lnTo>
                    <a:pt x="979610" y="1589333"/>
                  </a:lnTo>
                  <a:lnTo>
                    <a:pt x="1022633" y="1578516"/>
                  </a:lnTo>
                  <a:lnTo>
                    <a:pt x="1065122" y="1565295"/>
                  </a:lnTo>
                  <a:lnTo>
                    <a:pt x="1106972" y="1549670"/>
                  </a:lnTo>
                  <a:lnTo>
                    <a:pt x="1148075" y="1531642"/>
                  </a:lnTo>
                  <a:lnTo>
                    <a:pt x="1188325" y="1511210"/>
                  </a:lnTo>
                  <a:lnTo>
                    <a:pt x="1227615" y="1488374"/>
                  </a:lnTo>
                  <a:lnTo>
                    <a:pt x="1265839" y="1463134"/>
                  </a:lnTo>
                  <a:lnTo>
                    <a:pt x="1302890" y="1435490"/>
                  </a:lnTo>
                  <a:lnTo>
                    <a:pt x="1338662" y="1405443"/>
                  </a:lnTo>
                  <a:lnTo>
                    <a:pt x="1373047" y="1372992"/>
                  </a:lnTo>
                  <a:lnTo>
                    <a:pt x="1405501" y="1338611"/>
                  </a:lnTo>
                  <a:lnTo>
                    <a:pt x="1435551" y="1302843"/>
                  </a:lnTo>
                  <a:lnTo>
                    <a:pt x="1463198" y="1265795"/>
                  </a:lnTo>
                  <a:lnTo>
                    <a:pt x="1488440" y="1227573"/>
                  </a:lnTo>
                  <a:lnTo>
                    <a:pt x="1511278" y="1188284"/>
                  </a:lnTo>
                  <a:lnTo>
                    <a:pt x="1531713" y="1148036"/>
                  </a:lnTo>
                  <a:lnTo>
                    <a:pt x="1549743" y="1106933"/>
                  </a:lnTo>
                  <a:lnTo>
                    <a:pt x="1565369" y="1065084"/>
                  </a:lnTo>
                  <a:lnTo>
                    <a:pt x="1578591" y="1022595"/>
                  </a:lnTo>
                  <a:lnTo>
                    <a:pt x="1589409" y="979572"/>
                  </a:lnTo>
                  <a:lnTo>
                    <a:pt x="1597823" y="936123"/>
                  </a:lnTo>
                  <a:lnTo>
                    <a:pt x="1603834" y="892354"/>
                  </a:lnTo>
                  <a:lnTo>
                    <a:pt x="1607440" y="848371"/>
                  </a:lnTo>
                  <a:lnTo>
                    <a:pt x="1608642" y="804281"/>
                  </a:lnTo>
                  <a:lnTo>
                    <a:pt x="1607440" y="760192"/>
                  </a:lnTo>
                  <a:lnTo>
                    <a:pt x="1603834" y="716209"/>
                  </a:lnTo>
                  <a:lnTo>
                    <a:pt x="1597823" y="672439"/>
                  </a:lnTo>
                  <a:lnTo>
                    <a:pt x="1589409" y="628990"/>
                  </a:lnTo>
                  <a:lnTo>
                    <a:pt x="1578591" y="585967"/>
                  </a:lnTo>
                  <a:lnTo>
                    <a:pt x="1565369" y="543478"/>
                  </a:lnTo>
                  <a:lnTo>
                    <a:pt x="1549743" y="501629"/>
                  </a:lnTo>
                  <a:lnTo>
                    <a:pt x="1531713" y="460527"/>
                  </a:lnTo>
                  <a:lnTo>
                    <a:pt x="1511278" y="420278"/>
                  </a:lnTo>
                  <a:lnTo>
                    <a:pt x="1488440" y="380990"/>
                  </a:lnTo>
                  <a:lnTo>
                    <a:pt x="1463198" y="342768"/>
                  </a:lnTo>
                  <a:lnTo>
                    <a:pt x="1435551" y="305720"/>
                  </a:lnTo>
                  <a:lnTo>
                    <a:pt x="1405501" y="269952"/>
                  </a:lnTo>
                  <a:lnTo>
                    <a:pt x="1373047" y="235571"/>
                  </a:lnTo>
                  <a:lnTo>
                    <a:pt x="1338662" y="203120"/>
                  </a:lnTo>
                  <a:lnTo>
                    <a:pt x="1302890" y="173072"/>
                  </a:lnTo>
                  <a:lnTo>
                    <a:pt x="1265839" y="145429"/>
                  </a:lnTo>
                  <a:lnTo>
                    <a:pt x="1227615" y="120189"/>
                  </a:lnTo>
                  <a:lnTo>
                    <a:pt x="1188325" y="97353"/>
                  </a:lnTo>
                  <a:lnTo>
                    <a:pt x="1148075" y="76921"/>
                  </a:lnTo>
                  <a:lnTo>
                    <a:pt x="1106972" y="58892"/>
                  </a:lnTo>
                  <a:lnTo>
                    <a:pt x="1065122" y="43268"/>
                  </a:lnTo>
                  <a:lnTo>
                    <a:pt x="1022633" y="30047"/>
                  </a:lnTo>
                  <a:lnTo>
                    <a:pt x="979610" y="19230"/>
                  </a:lnTo>
                  <a:lnTo>
                    <a:pt x="936161" y="10817"/>
                  </a:lnTo>
                  <a:lnTo>
                    <a:pt x="892392" y="4807"/>
                  </a:lnTo>
                  <a:lnTo>
                    <a:pt x="848410" y="1201"/>
                  </a:lnTo>
                  <a:lnTo>
                    <a:pt x="804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277839" y="6956437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1373037" y="235569"/>
                  </a:moveTo>
                  <a:lnTo>
                    <a:pt x="1405484" y="269950"/>
                  </a:lnTo>
                  <a:lnTo>
                    <a:pt x="1435528" y="305719"/>
                  </a:lnTo>
                  <a:lnTo>
                    <a:pt x="1463168" y="342768"/>
                  </a:lnTo>
                  <a:lnTo>
                    <a:pt x="1488404" y="380990"/>
                  </a:lnTo>
                  <a:lnTo>
                    <a:pt x="1511237" y="420279"/>
                  </a:lnTo>
                  <a:lnTo>
                    <a:pt x="1531667" y="460529"/>
                  </a:lnTo>
                  <a:lnTo>
                    <a:pt x="1549693" y="501632"/>
                  </a:lnTo>
                  <a:lnTo>
                    <a:pt x="1565315" y="543481"/>
                  </a:lnTo>
                  <a:lnTo>
                    <a:pt x="1578534" y="585971"/>
                  </a:lnTo>
                  <a:lnTo>
                    <a:pt x="1589350" y="628994"/>
                  </a:lnTo>
                  <a:lnTo>
                    <a:pt x="1597762" y="672444"/>
                  </a:lnTo>
                  <a:lnTo>
                    <a:pt x="1603771" y="716214"/>
                  </a:lnTo>
                  <a:lnTo>
                    <a:pt x="1607376" y="760197"/>
                  </a:lnTo>
                  <a:lnTo>
                    <a:pt x="1608578" y="804287"/>
                  </a:lnTo>
                  <a:lnTo>
                    <a:pt x="1607376" y="848377"/>
                  </a:lnTo>
                  <a:lnTo>
                    <a:pt x="1603771" y="892360"/>
                  </a:lnTo>
                  <a:lnTo>
                    <a:pt x="1597762" y="936130"/>
                  </a:lnTo>
                  <a:lnTo>
                    <a:pt x="1589350" y="979580"/>
                  </a:lnTo>
                  <a:lnTo>
                    <a:pt x="1578534" y="1022603"/>
                  </a:lnTo>
                  <a:lnTo>
                    <a:pt x="1565315" y="1065093"/>
                  </a:lnTo>
                  <a:lnTo>
                    <a:pt x="1549693" y="1106942"/>
                  </a:lnTo>
                  <a:lnTo>
                    <a:pt x="1531667" y="1148045"/>
                  </a:lnTo>
                  <a:lnTo>
                    <a:pt x="1511237" y="1188295"/>
                  </a:lnTo>
                  <a:lnTo>
                    <a:pt x="1488404" y="1227584"/>
                  </a:lnTo>
                  <a:lnTo>
                    <a:pt x="1463168" y="1265806"/>
                  </a:lnTo>
                  <a:lnTo>
                    <a:pt x="1435528" y="1302855"/>
                  </a:lnTo>
                  <a:lnTo>
                    <a:pt x="1405484" y="1338624"/>
                  </a:lnTo>
                  <a:lnTo>
                    <a:pt x="1373037" y="1373005"/>
                  </a:lnTo>
                  <a:lnTo>
                    <a:pt x="1338659" y="1405456"/>
                  </a:lnTo>
                  <a:lnTo>
                    <a:pt x="1302894" y="1435503"/>
                  </a:lnTo>
                  <a:lnTo>
                    <a:pt x="1265849" y="1463147"/>
                  </a:lnTo>
                  <a:lnTo>
                    <a:pt x="1227630" y="1488386"/>
                  </a:lnTo>
                  <a:lnTo>
                    <a:pt x="1188343" y="1511222"/>
                  </a:lnTo>
                  <a:lnTo>
                    <a:pt x="1148096" y="1531654"/>
                  </a:lnTo>
                  <a:lnTo>
                    <a:pt x="1106995" y="1549682"/>
                  </a:lnTo>
                  <a:lnTo>
                    <a:pt x="1065147" y="1565307"/>
                  </a:lnTo>
                  <a:lnTo>
                    <a:pt x="1022658" y="1578527"/>
                  </a:lnTo>
                  <a:lnTo>
                    <a:pt x="979636" y="1589344"/>
                  </a:lnTo>
                  <a:lnTo>
                    <a:pt x="936186" y="1597758"/>
                  </a:lnTo>
                  <a:lnTo>
                    <a:pt x="892416" y="1603767"/>
                  </a:lnTo>
                  <a:lnTo>
                    <a:pt x="848432" y="1607373"/>
                  </a:lnTo>
                  <a:lnTo>
                    <a:pt x="804341" y="1608574"/>
                  </a:lnTo>
                  <a:lnTo>
                    <a:pt x="760250" y="1607373"/>
                  </a:lnTo>
                  <a:lnTo>
                    <a:pt x="716264" y="1603767"/>
                  </a:lnTo>
                  <a:lnTo>
                    <a:pt x="672492" y="1597758"/>
                  </a:lnTo>
                  <a:lnTo>
                    <a:pt x="629039" y="1589344"/>
                  </a:lnTo>
                  <a:lnTo>
                    <a:pt x="586012" y="1578527"/>
                  </a:lnTo>
                  <a:lnTo>
                    <a:pt x="543518" y="1565307"/>
                  </a:lnTo>
                  <a:lnTo>
                    <a:pt x="501663" y="1549682"/>
                  </a:lnTo>
                  <a:lnTo>
                    <a:pt x="460555" y="1531654"/>
                  </a:lnTo>
                  <a:lnTo>
                    <a:pt x="420300" y="1511222"/>
                  </a:lnTo>
                  <a:lnTo>
                    <a:pt x="381004" y="1488386"/>
                  </a:lnTo>
                  <a:lnTo>
                    <a:pt x="342774" y="1463147"/>
                  </a:lnTo>
                  <a:lnTo>
                    <a:pt x="305718" y="1435503"/>
                  </a:lnTo>
                  <a:lnTo>
                    <a:pt x="269940" y="1405456"/>
                  </a:lnTo>
                  <a:lnTo>
                    <a:pt x="235549" y="1373005"/>
                  </a:lnTo>
                  <a:lnTo>
                    <a:pt x="203101" y="1338624"/>
                  </a:lnTo>
                  <a:lnTo>
                    <a:pt x="173057" y="1302855"/>
                  </a:lnTo>
                  <a:lnTo>
                    <a:pt x="145416" y="1265806"/>
                  </a:lnTo>
                  <a:lnTo>
                    <a:pt x="120178" y="1227584"/>
                  </a:lnTo>
                  <a:lnTo>
                    <a:pt x="97344" y="1188295"/>
                  </a:lnTo>
                  <a:lnTo>
                    <a:pt x="76914" y="1148045"/>
                  </a:lnTo>
                  <a:lnTo>
                    <a:pt x="58887" y="1106942"/>
                  </a:lnTo>
                  <a:lnTo>
                    <a:pt x="43264" y="1065093"/>
                  </a:lnTo>
                  <a:lnTo>
                    <a:pt x="30044" y="1022603"/>
                  </a:lnTo>
                  <a:lnTo>
                    <a:pt x="19228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28" y="628994"/>
                  </a:lnTo>
                  <a:lnTo>
                    <a:pt x="30044" y="585971"/>
                  </a:lnTo>
                  <a:lnTo>
                    <a:pt x="43264" y="543481"/>
                  </a:lnTo>
                  <a:lnTo>
                    <a:pt x="58887" y="501632"/>
                  </a:lnTo>
                  <a:lnTo>
                    <a:pt x="76914" y="460529"/>
                  </a:lnTo>
                  <a:lnTo>
                    <a:pt x="97344" y="420279"/>
                  </a:lnTo>
                  <a:lnTo>
                    <a:pt x="120178" y="380990"/>
                  </a:lnTo>
                  <a:lnTo>
                    <a:pt x="145416" y="342768"/>
                  </a:lnTo>
                  <a:lnTo>
                    <a:pt x="173057" y="305719"/>
                  </a:lnTo>
                  <a:lnTo>
                    <a:pt x="203101" y="269950"/>
                  </a:lnTo>
                  <a:lnTo>
                    <a:pt x="235549" y="235569"/>
                  </a:lnTo>
                  <a:lnTo>
                    <a:pt x="269940" y="203118"/>
                  </a:lnTo>
                  <a:lnTo>
                    <a:pt x="305718" y="173071"/>
                  </a:lnTo>
                  <a:lnTo>
                    <a:pt x="342774" y="145427"/>
                  </a:lnTo>
                  <a:lnTo>
                    <a:pt x="381004" y="120188"/>
                  </a:lnTo>
                  <a:lnTo>
                    <a:pt x="420300" y="97352"/>
                  </a:lnTo>
                  <a:lnTo>
                    <a:pt x="460555" y="76920"/>
                  </a:lnTo>
                  <a:lnTo>
                    <a:pt x="501663" y="58892"/>
                  </a:lnTo>
                  <a:lnTo>
                    <a:pt x="543518" y="43267"/>
                  </a:lnTo>
                  <a:lnTo>
                    <a:pt x="586012" y="30047"/>
                  </a:lnTo>
                  <a:lnTo>
                    <a:pt x="629039" y="19230"/>
                  </a:lnTo>
                  <a:lnTo>
                    <a:pt x="672492" y="10816"/>
                  </a:lnTo>
                  <a:lnTo>
                    <a:pt x="716264" y="4807"/>
                  </a:lnTo>
                  <a:lnTo>
                    <a:pt x="760250" y="1201"/>
                  </a:lnTo>
                  <a:lnTo>
                    <a:pt x="804341" y="0"/>
                  </a:lnTo>
                  <a:lnTo>
                    <a:pt x="848432" y="1201"/>
                  </a:lnTo>
                  <a:lnTo>
                    <a:pt x="892416" y="4807"/>
                  </a:lnTo>
                  <a:lnTo>
                    <a:pt x="936186" y="10816"/>
                  </a:lnTo>
                  <a:lnTo>
                    <a:pt x="979636" y="19230"/>
                  </a:lnTo>
                  <a:lnTo>
                    <a:pt x="1022658" y="30047"/>
                  </a:lnTo>
                  <a:lnTo>
                    <a:pt x="1065147" y="43267"/>
                  </a:lnTo>
                  <a:lnTo>
                    <a:pt x="1106995" y="58892"/>
                  </a:lnTo>
                  <a:lnTo>
                    <a:pt x="1148096" y="76920"/>
                  </a:lnTo>
                  <a:lnTo>
                    <a:pt x="1188343" y="97352"/>
                  </a:lnTo>
                  <a:lnTo>
                    <a:pt x="1227630" y="120188"/>
                  </a:lnTo>
                  <a:lnTo>
                    <a:pt x="1265849" y="145427"/>
                  </a:lnTo>
                  <a:lnTo>
                    <a:pt x="1302894" y="173071"/>
                  </a:lnTo>
                  <a:lnTo>
                    <a:pt x="1338659" y="203118"/>
                  </a:lnTo>
                  <a:lnTo>
                    <a:pt x="1373037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7277798" y="4709566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321" y="0"/>
                  </a:moveTo>
                  <a:lnTo>
                    <a:pt x="760232" y="1201"/>
                  </a:lnTo>
                  <a:lnTo>
                    <a:pt x="716249" y="4807"/>
                  </a:lnTo>
                  <a:lnTo>
                    <a:pt x="672480" y="10817"/>
                  </a:lnTo>
                  <a:lnTo>
                    <a:pt x="629031" y="19230"/>
                  </a:lnTo>
                  <a:lnTo>
                    <a:pt x="586008" y="30047"/>
                  </a:lnTo>
                  <a:lnTo>
                    <a:pt x="543519" y="43268"/>
                  </a:lnTo>
                  <a:lnTo>
                    <a:pt x="501669" y="58892"/>
                  </a:lnTo>
                  <a:lnTo>
                    <a:pt x="460566" y="76921"/>
                  </a:lnTo>
                  <a:lnTo>
                    <a:pt x="420316" y="97353"/>
                  </a:lnTo>
                  <a:lnTo>
                    <a:pt x="381026" y="120189"/>
                  </a:lnTo>
                  <a:lnTo>
                    <a:pt x="342802" y="145429"/>
                  </a:lnTo>
                  <a:lnTo>
                    <a:pt x="305751" y="173072"/>
                  </a:lnTo>
                  <a:lnTo>
                    <a:pt x="269980" y="203120"/>
                  </a:lnTo>
                  <a:lnTo>
                    <a:pt x="235594" y="235571"/>
                  </a:lnTo>
                  <a:lnTo>
                    <a:pt x="203140" y="269952"/>
                  </a:lnTo>
                  <a:lnTo>
                    <a:pt x="173090" y="305720"/>
                  </a:lnTo>
                  <a:lnTo>
                    <a:pt x="145443" y="342768"/>
                  </a:lnTo>
                  <a:lnTo>
                    <a:pt x="120201" y="380990"/>
                  </a:lnTo>
                  <a:lnTo>
                    <a:pt x="97363" y="420278"/>
                  </a:lnTo>
                  <a:lnTo>
                    <a:pt x="76928" y="460527"/>
                  </a:lnTo>
                  <a:lnTo>
                    <a:pt x="58898" y="501629"/>
                  </a:lnTo>
                  <a:lnTo>
                    <a:pt x="43272" y="543478"/>
                  </a:lnTo>
                  <a:lnTo>
                    <a:pt x="30050" y="585967"/>
                  </a:lnTo>
                  <a:lnTo>
                    <a:pt x="19232" y="628990"/>
                  </a:lnTo>
                  <a:lnTo>
                    <a:pt x="10818" y="672439"/>
                  </a:lnTo>
                  <a:lnTo>
                    <a:pt x="4808" y="716209"/>
                  </a:lnTo>
                  <a:lnTo>
                    <a:pt x="1202" y="760192"/>
                  </a:lnTo>
                  <a:lnTo>
                    <a:pt x="0" y="804281"/>
                  </a:lnTo>
                  <a:lnTo>
                    <a:pt x="1202" y="848371"/>
                  </a:lnTo>
                  <a:lnTo>
                    <a:pt x="4808" y="892354"/>
                  </a:lnTo>
                  <a:lnTo>
                    <a:pt x="10818" y="936123"/>
                  </a:lnTo>
                  <a:lnTo>
                    <a:pt x="19232" y="979572"/>
                  </a:lnTo>
                  <a:lnTo>
                    <a:pt x="30050" y="1022595"/>
                  </a:lnTo>
                  <a:lnTo>
                    <a:pt x="43272" y="1065084"/>
                  </a:lnTo>
                  <a:lnTo>
                    <a:pt x="58898" y="1106933"/>
                  </a:lnTo>
                  <a:lnTo>
                    <a:pt x="76928" y="1148036"/>
                  </a:lnTo>
                  <a:lnTo>
                    <a:pt x="97363" y="1188284"/>
                  </a:lnTo>
                  <a:lnTo>
                    <a:pt x="120201" y="1227573"/>
                  </a:lnTo>
                  <a:lnTo>
                    <a:pt x="145443" y="1265795"/>
                  </a:lnTo>
                  <a:lnTo>
                    <a:pt x="173090" y="1302843"/>
                  </a:lnTo>
                  <a:lnTo>
                    <a:pt x="203140" y="1338611"/>
                  </a:lnTo>
                  <a:lnTo>
                    <a:pt x="235594" y="1372992"/>
                  </a:lnTo>
                  <a:lnTo>
                    <a:pt x="269980" y="1405443"/>
                  </a:lnTo>
                  <a:lnTo>
                    <a:pt x="305751" y="1435490"/>
                  </a:lnTo>
                  <a:lnTo>
                    <a:pt x="342802" y="1463134"/>
                  </a:lnTo>
                  <a:lnTo>
                    <a:pt x="381026" y="1488374"/>
                  </a:lnTo>
                  <a:lnTo>
                    <a:pt x="420316" y="1511210"/>
                  </a:lnTo>
                  <a:lnTo>
                    <a:pt x="460566" y="1531642"/>
                  </a:lnTo>
                  <a:lnTo>
                    <a:pt x="501669" y="1549670"/>
                  </a:lnTo>
                  <a:lnTo>
                    <a:pt x="543519" y="1565295"/>
                  </a:lnTo>
                  <a:lnTo>
                    <a:pt x="586008" y="1578516"/>
                  </a:lnTo>
                  <a:lnTo>
                    <a:pt x="629031" y="1589333"/>
                  </a:lnTo>
                  <a:lnTo>
                    <a:pt x="672480" y="1597746"/>
                  </a:lnTo>
                  <a:lnTo>
                    <a:pt x="716249" y="1603756"/>
                  </a:lnTo>
                  <a:lnTo>
                    <a:pt x="760232" y="1607361"/>
                  </a:lnTo>
                  <a:lnTo>
                    <a:pt x="804321" y="1608563"/>
                  </a:lnTo>
                  <a:lnTo>
                    <a:pt x="848410" y="1607361"/>
                  </a:lnTo>
                  <a:lnTo>
                    <a:pt x="892392" y="1603756"/>
                  </a:lnTo>
                  <a:lnTo>
                    <a:pt x="936161" y="1597746"/>
                  </a:lnTo>
                  <a:lnTo>
                    <a:pt x="979610" y="1589333"/>
                  </a:lnTo>
                  <a:lnTo>
                    <a:pt x="1022633" y="1578516"/>
                  </a:lnTo>
                  <a:lnTo>
                    <a:pt x="1065122" y="1565295"/>
                  </a:lnTo>
                  <a:lnTo>
                    <a:pt x="1106972" y="1549670"/>
                  </a:lnTo>
                  <a:lnTo>
                    <a:pt x="1148075" y="1531642"/>
                  </a:lnTo>
                  <a:lnTo>
                    <a:pt x="1188325" y="1511210"/>
                  </a:lnTo>
                  <a:lnTo>
                    <a:pt x="1227615" y="1488374"/>
                  </a:lnTo>
                  <a:lnTo>
                    <a:pt x="1265839" y="1463134"/>
                  </a:lnTo>
                  <a:lnTo>
                    <a:pt x="1302890" y="1435490"/>
                  </a:lnTo>
                  <a:lnTo>
                    <a:pt x="1338662" y="1405443"/>
                  </a:lnTo>
                  <a:lnTo>
                    <a:pt x="1373047" y="1372992"/>
                  </a:lnTo>
                  <a:lnTo>
                    <a:pt x="1405501" y="1338611"/>
                  </a:lnTo>
                  <a:lnTo>
                    <a:pt x="1435551" y="1302843"/>
                  </a:lnTo>
                  <a:lnTo>
                    <a:pt x="1463198" y="1265795"/>
                  </a:lnTo>
                  <a:lnTo>
                    <a:pt x="1488440" y="1227573"/>
                  </a:lnTo>
                  <a:lnTo>
                    <a:pt x="1511278" y="1188284"/>
                  </a:lnTo>
                  <a:lnTo>
                    <a:pt x="1531713" y="1148036"/>
                  </a:lnTo>
                  <a:lnTo>
                    <a:pt x="1549743" y="1106933"/>
                  </a:lnTo>
                  <a:lnTo>
                    <a:pt x="1565369" y="1065084"/>
                  </a:lnTo>
                  <a:lnTo>
                    <a:pt x="1578591" y="1022595"/>
                  </a:lnTo>
                  <a:lnTo>
                    <a:pt x="1589409" y="979572"/>
                  </a:lnTo>
                  <a:lnTo>
                    <a:pt x="1597823" y="936123"/>
                  </a:lnTo>
                  <a:lnTo>
                    <a:pt x="1603834" y="892354"/>
                  </a:lnTo>
                  <a:lnTo>
                    <a:pt x="1607440" y="848371"/>
                  </a:lnTo>
                  <a:lnTo>
                    <a:pt x="1608642" y="804281"/>
                  </a:lnTo>
                  <a:lnTo>
                    <a:pt x="1607440" y="760192"/>
                  </a:lnTo>
                  <a:lnTo>
                    <a:pt x="1603834" y="716209"/>
                  </a:lnTo>
                  <a:lnTo>
                    <a:pt x="1597823" y="672439"/>
                  </a:lnTo>
                  <a:lnTo>
                    <a:pt x="1589409" y="628990"/>
                  </a:lnTo>
                  <a:lnTo>
                    <a:pt x="1578591" y="585967"/>
                  </a:lnTo>
                  <a:lnTo>
                    <a:pt x="1565369" y="543478"/>
                  </a:lnTo>
                  <a:lnTo>
                    <a:pt x="1549743" y="501629"/>
                  </a:lnTo>
                  <a:lnTo>
                    <a:pt x="1531713" y="460527"/>
                  </a:lnTo>
                  <a:lnTo>
                    <a:pt x="1511278" y="420278"/>
                  </a:lnTo>
                  <a:lnTo>
                    <a:pt x="1488440" y="380990"/>
                  </a:lnTo>
                  <a:lnTo>
                    <a:pt x="1463198" y="342768"/>
                  </a:lnTo>
                  <a:lnTo>
                    <a:pt x="1435551" y="305720"/>
                  </a:lnTo>
                  <a:lnTo>
                    <a:pt x="1405501" y="269952"/>
                  </a:lnTo>
                  <a:lnTo>
                    <a:pt x="1373047" y="235571"/>
                  </a:lnTo>
                  <a:lnTo>
                    <a:pt x="1338662" y="203120"/>
                  </a:lnTo>
                  <a:lnTo>
                    <a:pt x="1302890" y="173072"/>
                  </a:lnTo>
                  <a:lnTo>
                    <a:pt x="1265839" y="145429"/>
                  </a:lnTo>
                  <a:lnTo>
                    <a:pt x="1227615" y="120189"/>
                  </a:lnTo>
                  <a:lnTo>
                    <a:pt x="1188325" y="97353"/>
                  </a:lnTo>
                  <a:lnTo>
                    <a:pt x="1148075" y="76921"/>
                  </a:lnTo>
                  <a:lnTo>
                    <a:pt x="1106972" y="58892"/>
                  </a:lnTo>
                  <a:lnTo>
                    <a:pt x="1065122" y="43268"/>
                  </a:lnTo>
                  <a:lnTo>
                    <a:pt x="1022633" y="30047"/>
                  </a:lnTo>
                  <a:lnTo>
                    <a:pt x="979610" y="19230"/>
                  </a:lnTo>
                  <a:lnTo>
                    <a:pt x="936161" y="10817"/>
                  </a:lnTo>
                  <a:lnTo>
                    <a:pt x="892392" y="4807"/>
                  </a:lnTo>
                  <a:lnTo>
                    <a:pt x="848410" y="1201"/>
                  </a:lnTo>
                  <a:lnTo>
                    <a:pt x="804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7277839" y="4709547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37" y="235569"/>
                  </a:moveTo>
                  <a:lnTo>
                    <a:pt x="1405484" y="269950"/>
                  </a:lnTo>
                  <a:lnTo>
                    <a:pt x="1435528" y="305719"/>
                  </a:lnTo>
                  <a:lnTo>
                    <a:pt x="1463168" y="342768"/>
                  </a:lnTo>
                  <a:lnTo>
                    <a:pt x="1488404" y="380990"/>
                  </a:lnTo>
                  <a:lnTo>
                    <a:pt x="1511237" y="420279"/>
                  </a:lnTo>
                  <a:lnTo>
                    <a:pt x="1531667" y="460529"/>
                  </a:lnTo>
                  <a:lnTo>
                    <a:pt x="1549693" y="501632"/>
                  </a:lnTo>
                  <a:lnTo>
                    <a:pt x="1565315" y="543481"/>
                  </a:lnTo>
                  <a:lnTo>
                    <a:pt x="1578534" y="585971"/>
                  </a:lnTo>
                  <a:lnTo>
                    <a:pt x="1589350" y="628994"/>
                  </a:lnTo>
                  <a:lnTo>
                    <a:pt x="1597762" y="672444"/>
                  </a:lnTo>
                  <a:lnTo>
                    <a:pt x="1603771" y="716214"/>
                  </a:lnTo>
                  <a:lnTo>
                    <a:pt x="1607376" y="760197"/>
                  </a:lnTo>
                  <a:lnTo>
                    <a:pt x="1608578" y="804287"/>
                  </a:lnTo>
                  <a:lnTo>
                    <a:pt x="1607376" y="848377"/>
                  </a:lnTo>
                  <a:lnTo>
                    <a:pt x="1603771" y="892360"/>
                  </a:lnTo>
                  <a:lnTo>
                    <a:pt x="1597762" y="936130"/>
                  </a:lnTo>
                  <a:lnTo>
                    <a:pt x="1589350" y="979580"/>
                  </a:lnTo>
                  <a:lnTo>
                    <a:pt x="1578534" y="1022603"/>
                  </a:lnTo>
                  <a:lnTo>
                    <a:pt x="1565315" y="1065093"/>
                  </a:lnTo>
                  <a:lnTo>
                    <a:pt x="1549693" y="1106942"/>
                  </a:lnTo>
                  <a:lnTo>
                    <a:pt x="1531667" y="1148045"/>
                  </a:lnTo>
                  <a:lnTo>
                    <a:pt x="1511237" y="1188295"/>
                  </a:lnTo>
                  <a:lnTo>
                    <a:pt x="1488404" y="1227584"/>
                  </a:lnTo>
                  <a:lnTo>
                    <a:pt x="1463168" y="1265806"/>
                  </a:lnTo>
                  <a:lnTo>
                    <a:pt x="1435528" y="1302855"/>
                  </a:lnTo>
                  <a:lnTo>
                    <a:pt x="1405484" y="1338624"/>
                  </a:lnTo>
                  <a:lnTo>
                    <a:pt x="1373037" y="1373005"/>
                  </a:lnTo>
                  <a:lnTo>
                    <a:pt x="1338659" y="1405456"/>
                  </a:lnTo>
                  <a:lnTo>
                    <a:pt x="1302894" y="1435503"/>
                  </a:lnTo>
                  <a:lnTo>
                    <a:pt x="1265849" y="1463147"/>
                  </a:lnTo>
                  <a:lnTo>
                    <a:pt x="1227630" y="1488386"/>
                  </a:lnTo>
                  <a:lnTo>
                    <a:pt x="1188343" y="1511222"/>
                  </a:lnTo>
                  <a:lnTo>
                    <a:pt x="1148096" y="1531654"/>
                  </a:lnTo>
                  <a:lnTo>
                    <a:pt x="1106995" y="1549682"/>
                  </a:lnTo>
                  <a:lnTo>
                    <a:pt x="1065147" y="1565307"/>
                  </a:lnTo>
                  <a:lnTo>
                    <a:pt x="1022658" y="1578527"/>
                  </a:lnTo>
                  <a:lnTo>
                    <a:pt x="979636" y="1589344"/>
                  </a:lnTo>
                  <a:lnTo>
                    <a:pt x="936186" y="1597758"/>
                  </a:lnTo>
                  <a:lnTo>
                    <a:pt x="892416" y="1603767"/>
                  </a:lnTo>
                  <a:lnTo>
                    <a:pt x="848432" y="1607373"/>
                  </a:lnTo>
                  <a:lnTo>
                    <a:pt x="804341" y="1608574"/>
                  </a:lnTo>
                  <a:lnTo>
                    <a:pt x="760250" y="1607373"/>
                  </a:lnTo>
                  <a:lnTo>
                    <a:pt x="716264" y="1603767"/>
                  </a:lnTo>
                  <a:lnTo>
                    <a:pt x="672492" y="1597758"/>
                  </a:lnTo>
                  <a:lnTo>
                    <a:pt x="629039" y="1589344"/>
                  </a:lnTo>
                  <a:lnTo>
                    <a:pt x="586012" y="1578527"/>
                  </a:lnTo>
                  <a:lnTo>
                    <a:pt x="543518" y="1565307"/>
                  </a:lnTo>
                  <a:lnTo>
                    <a:pt x="501663" y="1549682"/>
                  </a:lnTo>
                  <a:lnTo>
                    <a:pt x="460555" y="1531654"/>
                  </a:lnTo>
                  <a:lnTo>
                    <a:pt x="420300" y="1511222"/>
                  </a:lnTo>
                  <a:lnTo>
                    <a:pt x="381004" y="1488386"/>
                  </a:lnTo>
                  <a:lnTo>
                    <a:pt x="342774" y="1463147"/>
                  </a:lnTo>
                  <a:lnTo>
                    <a:pt x="305718" y="1435503"/>
                  </a:lnTo>
                  <a:lnTo>
                    <a:pt x="269940" y="1405456"/>
                  </a:lnTo>
                  <a:lnTo>
                    <a:pt x="235549" y="1373005"/>
                  </a:lnTo>
                  <a:lnTo>
                    <a:pt x="203101" y="1338624"/>
                  </a:lnTo>
                  <a:lnTo>
                    <a:pt x="173057" y="1302855"/>
                  </a:lnTo>
                  <a:lnTo>
                    <a:pt x="145416" y="1265806"/>
                  </a:lnTo>
                  <a:lnTo>
                    <a:pt x="120178" y="1227584"/>
                  </a:lnTo>
                  <a:lnTo>
                    <a:pt x="97344" y="1188295"/>
                  </a:lnTo>
                  <a:lnTo>
                    <a:pt x="76914" y="1148045"/>
                  </a:lnTo>
                  <a:lnTo>
                    <a:pt x="58887" y="1106942"/>
                  </a:lnTo>
                  <a:lnTo>
                    <a:pt x="43264" y="1065093"/>
                  </a:lnTo>
                  <a:lnTo>
                    <a:pt x="30044" y="1022603"/>
                  </a:lnTo>
                  <a:lnTo>
                    <a:pt x="19228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28" y="628994"/>
                  </a:lnTo>
                  <a:lnTo>
                    <a:pt x="30044" y="585971"/>
                  </a:lnTo>
                  <a:lnTo>
                    <a:pt x="43264" y="543481"/>
                  </a:lnTo>
                  <a:lnTo>
                    <a:pt x="58887" y="501632"/>
                  </a:lnTo>
                  <a:lnTo>
                    <a:pt x="76914" y="460529"/>
                  </a:lnTo>
                  <a:lnTo>
                    <a:pt x="97344" y="420279"/>
                  </a:lnTo>
                  <a:lnTo>
                    <a:pt x="120178" y="380990"/>
                  </a:lnTo>
                  <a:lnTo>
                    <a:pt x="145416" y="342768"/>
                  </a:lnTo>
                  <a:lnTo>
                    <a:pt x="173057" y="305719"/>
                  </a:lnTo>
                  <a:lnTo>
                    <a:pt x="203101" y="269950"/>
                  </a:lnTo>
                  <a:lnTo>
                    <a:pt x="235549" y="235569"/>
                  </a:lnTo>
                  <a:lnTo>
                    <a:pt x="269940" y="203118"/>
                  </a:lnTo>
                  <a:lnTo>
                    <a:pt x="305718" y="173071"/>
                  </a:lnTo>
                  <a:lnTo>
                    <a:pt x="342774" y="145427"/>
                  </a:lnTo>
                  <a:lnTo>
                    <a:pt x="381004" y="120188"/>
                  </a:lnTo>
                  <a:lnTo>
                    <a:pt x="420300" y="97352"/>
                  </a:lnTo>
                  <a:lnTo>
                    <a:pt x="460555" y="76920"/>
                  </a:lnTo>
                  <a:lnTo>
                    <a:pt x="501663" y="58892"/>
                  </a:lnTo>
                  <a:lnTo>
                    <a:pt x="543518" y="43267"/>
                  </a:lnTo>
                  <a:lnTo>
                    <a:pt x="586012" y="30047"/>
                  </a:lnTo>
                  <a:lnTo>
                    <a:pt x="629039" y="19230"/>
                  </a:lnTo>
                  <a:lnTo>
                    <a:pt x="672492" y="10816"/>
                  </a:lnTo>
                  <a:lnTo>
                    <a:pt x="716264" y="4807"/>
                  </a:lnTo>
                  <a:lnTo>
                    <a:pt x="760250" y="1201"/>
                  </a:lnTo>
                  <a:lnTo>
                    <a:pt x="804341" y="0"/>
                  </a:lnTo>
                  <a:lnTo>
                    <a:pt x="848432" y="1201"/>
                  </a:lnTo>
                  <a:lnTo>
                    <a:pt x="892416" y="4807"/>
                  </a:lnTo>
                  <a:lnTo>
                    <a:pt x="936186" y="10816"/>
                  </a:lnTo>
                  <a:lnTo>
                    <a:pt x="979636" y="19230"/>
                  </a:lnTo>
                  <a:lnTo>
                    <a:pt x="1022658" y="30047"/>
                  </a:lnTo>
                  <a:lnTo>
                    <a:pt x="1065147" y="43267"/>
                  </a:lnTo>
                  <a:lnTo>
                    <a:pt x="1106995" y="58892"/>
                  </a:lnTo>
                  <a:lnTo>
                    <a:pt x="1148096" y="76920"/>
                  </a:lnTo>
                  <a:lnTo>
                    <a:pt x="1188343" y="97352"/>
                  </a:lnTo>
                  <a:lnTo>
                    <a:pt x="1227630" y="120188"/>
                  </a:lnTo>
                  <a:lnTo>
                    <a:pt x="1265849" y="145427"/>
                  </a:lnTo>
                  <a:lnTo>
                    <a:pt x="1302894" y="173071"/>
                  </a:lnTo>
                  <a:lnTo>
                    <a:pt x="1338659" y="203118"/>
                  </a:lnTo>
                  <a:lnTo>
                    <a:pt x="1373037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7277798" y="2462681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321" y="0"/>
                  </a:moveTo>
                  <a:lnTo>
                    <a:pt x="760232" y="1201"/>
                  </a:lnTo>
                  <a:lnTo>
                    <a:pt x="716249" y="4807"/>
                  </a:lnTo>
                  <a:lnTo>
                    <a:pt x="672480" y="10817"/>
                  </a:lnTo>
                  <a:lnTo>
                    <a:pt x="629031" y="19230"/>
                  </a:lnTo>
                  <a:lnTo>
                    <a:pt x="586008" y="30047"/>
                  </a:lnTo>
                  <a:lnTo>
                    <a:pt x="543519" y="43268"/>
                  </a:lnTo>
                  <a:lnTo>
                    <a:pt x="501669" y="58892"/>
                  </a:lnTo>
                  <a:lnTo>
                    <a:pt x="460566" y="76921"/>
                  </a:lnTo>
                  <a:lnTo>
                    <a:pt x="420316" y="97353"/>
                  </a:lnTo>
                  <a:lnTo>
                    <a:pt x="381026" y="120189"/>
                  </a:lnTo>
                  <a:lnTo>
                    <a:pt x="342802" y="145429"/>
                  </a:lnTo>
                  <a:lnTo>
                    <a:pt x="305751" y="173072"/>
                  </a:lnTo>
                  <a:lnTo>
                    <a:pt x="269980" y="203120"/>
                  </a:lnTo>
                  <a:lnTo>
                    <a:pt x="235594" y="235571"/>
                  </a:lnTo>
                  <a:lnTo>
                    <a:pt x="203140" y="269952"/>
                  </a:lnTo>
                  <a:lnTo>
                    <a:pt x="173090" y="305720"/>
                  </a:lnTo>
                  <a:lnTo>
                    <a:pt x="145443" y="342768"/>
                  </a:lnTo>
                  <a:lnTo>
                    <a:pt x="120201" y="380990"/>
                  </a:lnTo>
                  <a:lnTo>
                    <a:pt x="97363" y="420278"/>
                  </a:lnTo>
                  <a:lnTo>
                    <a:pt x="76928" y="460527"/>
                  </a:lnTo>
                  <a:lnTo>
                    <a:pt x="58898" y="501629"/>
                  </a:lnTo>
                  <a:lnTo>
                    <a:pt x="43272" y="543478"/>
                  </a:lnTo>
                  <a:lnTo>
                    <a:pt x="30050" y="585967"/>
                  </a:lnTo>
                  <a:lnTo>
                    <a:pt x="19232" y="628990"/>
                  </a:lnTo>
                  <a:lnTo>
                    <a:pt x="10818" y="672439"/>
                  </a:lnTo>
                  <a:lnTo>
                    <a:pt x="4808" y="716209"/>
                  </a:lnTo>
                  <a:lnTo>
                    <a:pt x="1202" y="760192"/>
                  </a:lnTo>
                  <a:lnTo>
                    <a:pt x="0" y="804281"/>
                  </a:lnTo>
                  <a:lnTo>
                    <a:pt x="1202" y="848371"/>
                  </a:lnTo>
                  <a:lnTo>
                    <a:pt x="4808" y="892354"/>
                  </a:lnTo>
                  <a:lnTo>
                    <a:pt x="10818" y="936123"/>
                  </a:lnTo>
                  <a:lnTo>
                    <a:pt x="19232" y="979572"/>
                  </a:lnTo>
                  <a:lnTo>
                    <a:pt x="30050" y="1022595"/>
                  </a:lnTo>
                  <a:lnTo>
                    <a:pt x="43272" y="1065084"/>
                  </a:lnTo>
                  <a:lnTo>
                    <a:pt x="58898" y="1106933"/>
                  </a:lnTo>
                  <a:lnTo>
                    <a:pt x="76928" y="1148036"/>
                  </a:lnTo>
                  <a:lnTo>
                    <a:pt x="97363" y="1188284"/>
                  </a:lnTo>
                  <a:lnTo>
                    <a:pt x="120201" y="1227573"/>
                  </a:lnTo>
                  <a:lnTo>
                    <a:pt x="145443" y="1265795"/>
                  </a:lnTo>
                  <a:lnTo>
                    <a:pt x="173090" y="1302843"/>
                  </a:lnTo>
                  <a:lnTo>
                    <a:pt x="203140" y="1338611"/>
                  </a:lnTo>
                  <a:lnTo>
                    <a:pt x="235594" y="1372992"/>
                  </a:lnTo>
                  <a:lnTo>
                    <a:pt x="269980" y="1405443"/>
                  </a:lnTo>
                  <a:lnTo>
                    <a:pt x="305751" y="1435490"/>
                  </a:lnTo>
                  <a:lnTo>
                    <a:pt x="342802" y="1463134"/>
                  </a:lnTo>
                  <a:lnTo>
                    <a:pt x="381026" y="1488374"/>
                  </a:lnTo>
                  <a:lnTo>
                    <a:pt x="420316" y="1511210"/>
                  </a:lnTo>
                  <a:lnTo>
                    <a:pt x="460566" y="1531642"/>
                  </a:lnTo>
                  <a:lnTo>
                    <a:pt x="501669" y="1549670"/>
                  </a:lnTo>
                  <a:lnTo>
                    <a:pt x="543519" y="1565295"/>
                  </a:lnTo>
                  <a:lnTo>
                    <a:pt x="586008" y="1578516"/>
                  </a:lnTo>
                  <a:lnTo>
                    <a:pt x="629031" y="1589333"/>
                  </a:lnTo>
                  <a:lnTo>
                    <a:pt x="672480" y="1597746"/>
                  </a:lnTo>
                  <a:lnTo>
                    <a:pt x="716249" y="1603756"/>
                  </a:lnTo>
                  <a:lnTo>
                    <a:pt x="760232" y="1607361"/>
                  </a:lnTo>
                  <a:lnTo>
                    <a:pt x="804321" y="1608563"/>
                  </a:lnTo>
                  <a:lnTo>
                    <a:pt x="848410" y="1607361"/>
                  </a:lnTo>
                  <a:lnTo>
                    <a:pt x="892392" y="1603756"/>
                  </a:lnTo>
                  <a:lnTo>
                    <a:pt x="936161" y="1597746"/>
                  </a:lnTo>
                  <a:lnTo>
                    <a:pt x="979610" y="1589333"/>
                  </a:lnTo>
                  <a:lnTo>
                    <a:pt x="1022633" y="1578516"/>
                  </a:lnTo>
                  <a:lnTo>
                    <a:pt x="1065122" y="1565295"/>
                  </a:lnTo>
                  <a:lnTo>
                    <a:pt x="1106972" y="1549670"/>
                  </a:lnTo>
                  <a:lnTo>
                    <a:pt x="1148075" y="1531642"/>
                  </a:lnTo>
                  <a:lnTo>
                    <a:pt x="1188325" y="1511210"/>
                  </a:lnTo>
                  <a:lnTo>
                    <a:pt x="1227615" y="1488374"/>
                  </a:lnTo>
                  <a:lnTo>
                    <a:pt x="1265839" y="1463134"/>
                  </a:lnTo>
                  <a:lnTo>
                    <a:pt x="1302890" y="1435490"/>
                  </a:lnTo>
                  <a:lnTo>
                    <a:pt x="1338662" y="1405443"/>
                  </a:lnTo>
                  <a:lnTo>
                    <a:pt x="1373047" y="1372992"/>
                  </a:lnTo>
                  <a:lnTo>
                    <a:pt x="1405501" y="1338611"/>
                  </a:lnTo>
                  <a:lnTo>
                    <a:pt x="1435551" y="1302843"/>
                  </a:lnTo>
                  <a:lnTo>
                    <a:pt x="1463198" y="1265795"/>
                  </a:lnTo>
                  <a:lnTo>
                    <a:pt x="1488440" y="1227573"/>
                  </a:lnTo>
                  <a:lnTo>
                    <a:pt x="1511278" y="1188284"/>
                  </a:lnTo>
                  <a:lnTo>
                    <a:pt x="1531713" y="1148036"/>
                  </a:lnTo>
                  <a:lnTo>
                    <a:pt x="1549743" y="1106933"/>
                  </a:lnTo>
                  <a:lnTo>
                    <a:pt x="1565369" y="1065084"/>
                  </a:lnTo>
                  <a:lnTo>
                    <a:pt x="1578591" y="1022595"/>
                  </a:lnTo>
                  <a:lnTo>
                    <a:pt x="1589409" y="979572"/>
                  </a:lnTo>
                  <a:lnTo>
                    <a:pt x="1597823" y="936123"/>
                  </a:lnTo>
                  <a:lnTo>
                    <a:pt x="1603834" y="892354"/>
                  </a:lnTo>
                  <a:lnTo>
                    <a:pt x="1607440" y="848371"/>
                  </a:lnTo>
                  <a:lnTo>
                    <a:pt x="1608642" y="804281"/>
                  </a:lnTo>
                  <a:lnTo>
                    <a:pt x="1607440" y="760192"/>
                  </a:lnTo>
                  <a:lnTo>
                    <a:pt x="1603834" y="716209"/>
                  </a:lnTo>
                  <a:lnTo>
                    <a:pt x="1597823" y="672439"/>
                  </a:lnTo>
                  <a:lnTo>
                    <a:pt x="1589409" y="628990"/>
                  </a:lnTo>
                  <a:lnTo>
                    <a:pt x="1578591" y="585967"/>
                  </a:lnTo>
                  <a:lnTo>
                    <a:pt x="1565369" y="543478"/>
                  </a:lnTo>
                  <a:lnTo>
                    <a:pt x="1549743" y="501629"/>
                  </a:lnTo>
                  <a:lnTo>
                    <a:pt x="1531713" y="460527"/>
                  </a:lnTo>
                  <a:lnTo>
                    <a:pt x="1511278" y="420278"/>
                  </a:lnTo>
                  <a:lnTo>
                    <a:pt x="1488440" y="380990"/>
                  </a:lnTo>
                  <a:lnTo>
                    <a:pt x="1463198" y="342768"/>
                  </a:lnTo>
                  <a:lnTo>
                    <a:pt x="1435551" y="305720"/>
                  </a:lnTo>
                  <a:lnTo>
                    <a:pt x="1405501" y="269952"/>
                  </a:lnTo>
                  <a:lnTo>
                    <a:pt x="1373047" y="235571"/>
                  </a:lnTo>
                  <a:lnTo>
                    <a:pt x="1338662" y="203120"/>
                  </a:lnTo>
                  <a:lnTo>
                    <a:pt x="1302890" y="173072"/>
                  </a:lnTo>
                  <a:lnTo>
                    <a:pt x="1265839" y="145429"/>
                  </a:lnTo>
                  <a:lnTo>
                    <a:pt x="1227615" y="120189"/>
                  </a:lnTo>
                  <a:lnTo>
                    <a:pt x="1188325" y="97353"/>
                  </a:lnTo>
                  <a:lnTo>
                    <a:pt x="1148075" y="76921"/>
                  </a:lnTo>
                  <a:lnTo>
                    <a:pt x="1106972" y="58892"/>
                  </a:lnTo>
                  <a:lnTo>
                    <a:pt x="1065122" y="43268"/>
                  </a:lnTo>
                  <a:lnTo>
                    <a:pt x="1022633" y="30047"/>
                  </a:lnTo>
                  <a:lnTo>
                    <a:pt x="979610" y="19230"/>
                  </a:lnTo>
                  <a:lnTo>
                    <a:pt x="936161" y="10817"/>
                  </a:lnTo>
                  <a:lnTo>
                    <a:pt x="892392" y="4807"/>
                  </a:lnTo>
                  <a:lnTo>
                    <a:pt x="848410" y="1201"/>
                  </a:lnTo>
                  <a:lnTo>
                    <a:pt x="80432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7277839" y="2462658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37" y="235569"/>
                  </a:moveTo>
                  <a:lnTo>
                    <a:pt x="1405484" y="269950"/>
                  </a:lnTo>
                  <a:lnTo>
                    <a:pt x="1435528" y="305719"/>
                  </a:lnTo>
                  <a:lnTo>
                    <a:pt x="1463168" y="342768"/>
                  </a:lnTo>
                  <a:lnTo>
                    <a:pt x="1488404" y="380990"/>
                  </a:lnTo>
                  <a:lnTo>
                    <a:pt x="1511237" y="420279"/>
                  </a:lnTo>
                  <a:lnTo>
                    <a:pt x="1531667" y="460529"/>
                  </a:lnTo>
                  <a:lnTo>
                    <a:pt x="1549693" y="501632"/>
                  </a:lnTo>
                  <a:lnTo>
                    <a:pt x="1565315" y="543481"/>
                  </a:lnTo>
                  <a:lnTo>
                    <a:pt x="1578534" y="585971"/>
                  </a:lnTo>
                  <a:lnTo>
                    <a:pt x="1589350" y="628994"/>
                  </a:lnTo>
                  <a:lnTo>
                    <a:pt x="1597762" y="672444"/>
                  </a:lnTo>
                  <a:lnTo>
                    <a:pt x="1603771" y="716214"/>
                  </a:lnTo>
                  <a:lnTo>
                    <a:pt x="1607376" y="760197"/>
                  </a:lnTo>
                  <a:lnTo>
                    <a:pt x="1608578" y="804287"/>
                  </a:lnTo>
                  <a:lnTo>
                    <a:pt x="1607376" y="848377"/>
                  </a:lnTo>
                  <a:lnTo>
                    <a:pt x="1603771" y="892360"/>
                  </a:lnTo>
                  <a:lnTo>
                    <a:pt x="1597762" y="936130"/>
                  </a:lnTo>
                  <a:lnTo>
                    <a:pt x="1589350" y="979580"/>
                  </a:lnTo>
                  <a:lnTo>
                    <a:pt x="1578534" y="1022603"/>
                  </a:lnTo>
                  <a:lnTo>
                    <a:pt x="1565315" y="1065093"/>
                  </a:lnTo>
                  <a:lnTo>
                    <a:pt x="1549693" y="1106942"/>
                  </a:lnTo>
                  <a:lnTo>
                    <a:pt x="1531667" y="1148045"/>
                  </a:lnTo>
                  <a:lnTo>
                    <a:pt x="1511237" y="1188295"/>
                  </a:lnTo>
                  <a:lnTo>
                    <a:pt x="1488404" y="1227584"/>
                  </a:lnTo>
                  <a:lnTo>
                    <a:pt x="1463168" y="1265806"/>
                  </a:lnTo>
                  <a:lnTo>
                    <a:pt x="1435528" y="1302855"/>
                  </a:lnTo>
                  <a:lnTo>
                    <a:pt x="1405484" y="1338624"/>
                  </a:lnTo>
                  <a:lnTo>
                    <a:pt x="1373037" y="1373005"/>
                  </a:lnTo>
                  <a:lnTo>
                    <a:pt x="1338659" y="1405456"/>
                  </a:lnTo>
                  <a:lnTo>
                    <a:pt x="1302894" y="1435503"/>
                  </a:lnTo>
                  <a:lnTo>
                    <a:pt x="1265849" y="1463147"/>
                  </a:lnTo>
                  <a:lnTo>
                    <a:pt x="1227630" y="1488386"/>
                  </a:lnTo>
                  <a:lnTo>
                    <a:pt x="1188343" y="1511222"/>
                  </a:lnTo>
                  <a:lnTo>
                    <a:pt x="1148096" y="1531654"/>
                  </a:lnTo>
                  <a:lnTo>
                    <a:pt x="1106995" y="1549682"/>
                  </a:lnTo>
                  <a:lnTo>
                    <a:pt x="1065147" y="1565307"/>
                  </a:lnTo>
                  <a:lnTo>
                    <a:pt x="1022658" y="1578527"/>
                  </a:lnTo>
                  <a:lnTo>
                    <a:pt x="979636" y="1589344"/>
                  </a:lnTo>
                  <a:lnTo>
                    <a:pt x="936186" y="1597758"/>
                  </a:lnTo>
                  <a:lnTo>
                    <a:pt x="892416" y="1603767"/>
                  </a:lnTo>
                  <a:lnTo>
                    <a:pt x="848432" y="1607373"/>
                  </a:lnTo>
                  <a:lnTo>
                    <a:pt x="804341" y="1608574"/>
                  </a:lnTo>
                  <a:lnTo>
                    <a:pt x="760250" y="1607373"/>
                  </a:lnTo>
                  <a:lnTo>
                    <a:pt x="716264" y="1603767"/>
                  </a:lnTo>
                  <a:lnTo>
                    <a:pt x="672492" y="1597758"/>
                  </a:lnTo>
                  <a:lnTo>
                    <a:pt x="629039" y="1589344"/>
                  </a:lnTo>
                  <a:lnTo>
                    <a:pt x="586012" y="1578527"/>
                  </a:lnTo>
                  <a:lnTo>
                    <a:pt x="543518" y="1565307"/>
                  </a:lnTo>
                  <a:lnTo>
                    <a:pt x="501663" y="1549682"/>
                  </a:lnTo>
                  <a:lnTo>
                    <a:pt x="460555" y="1531654"/>
                  </a:lnTo>
                  <a:lnTo>
                    <a:pt x="420300" y="1511222"/>
                  </a:lnTo>
                  <a:lnTo>
                    <a:pt x="381004" y="1488386"/>
                  </a:lnTo>
                  <a:lnTo>
                    <a:pt x="342774" y="1463147"/>
                  </a:lnTo>
                  <a:lnTo>
                    <a:pt x="305718" y="1435503"/>
                  </a:lnTo>
                  <a:lnTo>
                    <a:pt x="269940" y="1405456"/>
                  </a:lnTo>
                  <a:lnTo>
                    <a:pt x="235549" y="1373005"/>
                  </a:lnTo>
                  <a:lnTo>
                    <a:pt x="203101" y="1338624"/>
                  </a:lnTo>
                  <a:lnTo>
                    <a:pt x="173057" y="1302855"/>
                  </a:lnTo>
                  <a:lnTo>
                    <a:pt x="145416" y="1265806"/>
                  </a:lnTo>
                  <a:lnTo>
                    <a:pt x="120178" y="1227584"/>
                  </a:lnTo>
                  <a:lnTo>
                    <a:pt x="97344" y="1188295"/>
                  </a:lnTo>
                  <a:lnTo>
                    <a:pt x="76914" y="1148045"/>
                  </a:lnTo>
                  <a:lnTo>
                    <a:pt x="58887" y="1106942"/>
                  </a:lnTo>
                  <a:lnTo>
                    <a:pt x="43264" y="1065093"/>
                  </a:lnTo>
                  <a:lnTo>
                    <a:pt x="30044" y="1022603"/>
                  </a:lnTo>
                  <a:lnTo>
                    <a:pt x="19228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28" y="628994"/>
                  </a:lnTo>
                  <a:lnTo>
                    <a:pt x="30044" y="585971"/>
                  </a:lnTo>
                  <a:lnTo>
                    <a:pt x="43264" y="543481"/>
                  </a:lnTo>
                  <a:lnTo>
                    <a:pt x="58887" y="501632"/>
                  </a:lnTo>
                  <a:lnTo>
                    <a:pt x="76914" y="460529"/>
                  </a:lnTo>
                  <a:lnTo>
                    <a:pt x="97344" y="420279"/>
                  </a:lnTo>
                  <a:lnTo>
                    <a:pt x="120178" y="380990"/>
                  </a:lnTo>
                  <a:lnTo>
                    <a:pt x="145416" y="342768"/>
                  </a:lnTo>
                  <a:lnTo>
                    <a:pt x="173057" y="305719"/>
                  </a:lnTo>
                  <a:lnTo>
                    <a:pt x="203101" y="269950"/>
                  </a:lnTo>
                  <a:lnTo>
                    <a:pt x="235549" y="235569"/>
                  </a:lnTo>
                  <a:lnTo>
                    <a:pt x="269940" y="203118"/>
                  </a:lnTo>
                  <a:lnTo>
                    <a:pt x="305718" y="173071"/>
                  </a:lnTo>
                  <a:lnTo>
                    <a:pt x="342774" y="145427"/>
                  </a:lnTo>
                  <a:lnTo>
                    <a:pt x="381004" y="120188"/>
                  </a:lnTo>
                  <a:lnTo>
                    <a:pt x="420300" y="97352"/>
                  </a:lnTo>
                  <a:lnTo>
                    <a:pt x="460555" y="76920"/>
                  </a:lnTo>
                  <a:lnTo>
                    <a:pt x="501663" y="58892"/>
                  </a:lnTo>
                  <a:lnTo>
                    <a:pt x="543518" y="43267"/>
                  </a:lnTo>
                  <a:lnTo>
                    <a:pt x="586012" y="30047"/>
                  </a:lnTo>
                  <a:lnTo>
                    <a:pt x="629039" y="19230"/>
                  </a:lnTo>
                  <a:lnTo>
                    <a:pt x="672492" y="10816"/>
                  </a:lnTo>
                  <a:lnTo>
                    <a:pt x="716264" y="4807"/>
                  </a:lnTo>
                  <a:lnTo>
                    <a:pt x="760250" y="1201"/>
                  </a:lnTo>
                  <a:lnTo>
                    <a:pt x="804341" y="0"/>
                  </a:lnTo>
                  <a:lnTo>
                    <a:pt x="848432" y="1201"/>
                  </a:lnTo>
                  <a:lnTo>
                    <a:pt x="892416" y="4807"/>
                  </a:lnTo>
                  <a:lnTo>
                    <a:pt x="936186" y="10816"/>
                  </a:lnTo>
                  <a:lnTo>
                    <a:pt x="979636" y="19230"/>
                  </a:lnTo>
                  <a:lnTo>
                    <a:pt x="1022658" y="30047"/>
                  </a:lnTo>
                  <a:lnTo>
                    <a:pt x="1065147" y="43267"/>
                  </a:lnTo>
                  <a:lnTo>
                    <a:pt x="1106995" y="58892"/>
                  </a:lnTo>
                  <a:lnTo>
                    <a:pt x="1148096" y="76920"/>
                  </a:lnTo>
                  <a:lnTo>
                    <a:pt x="1188343" y="97352"/>
                  </a:lnTo>
                  <a:lnTo>
                    <a:pt x="1227630" y="120188"/>
                  </a:lnTo>
                  <a:lnTo>
                    <a:pt x="1265849" y="145427"/>
                  </a:lnTo>
                  <a:lnTo>
                    <a:pt x="1302894" y="173071"/>
                  </a:lnTo>
                  <a:lnTo>
                    <a:pt x="1338659" y="203118"/>
                  </a:lnTo>
                  <a:lnTo>
                    <a:pt x="1373037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2094683" y="5954289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804281" y="0"/>
                  </a:moveTo>
                  <a:lnTo>
                    <a:pt x="760189" y="1201"/>
                  </a:lnTo>
                  <a:lnTo>
                    <a:pt x="716204" y="4807"/>
                  </a:lnTo>
                  <a:lnTo>
                    <a:pt x="672431" y="10816"/>
                  </a:lnTo>
                  <a:lnTo>
                    <a:pt x="628978" y="19229"/>
                  </a:lnTo>
                  <a:lnTo>
                    <a:pt x="585952" y="30046"/>
                  </a:lnTo>
                  <a:lnTo>
                    <a:pt x="543459" y="43266"/>
                  </a:lnTo>
                  <a:lnTo>
                    <a:pt x="501606" y="58890"/>
                  </a:lnTo>
                  <a:lnTo>
                    <a:pt x="460499" y="76918"/>
                  </a:lnTo>
                  <a:lnTo>
                    <a:pt x="420246" y="97350"/>
                  </a:lnTo>
                  <a:lnTo>
                    <a:pt x="380953" y="120185"/>
                  </a:lnTo>
                  <a:lnTo>
                    <a:pt x="342727" y="145424"/>
                  </a:lnTo>
                  <a:lnTo>
                    <a:pt x="305674" y="173067"/>
                  </a:lnTo>
                  <a:lnTo>
                    <a:pt x="269901" y="203113"/>
                  </a:lnTo>
                  <a:lnTo>
                    <a:pt x="235516" y="235563"/>
                  </a:lnTo>
                  <a:lnTo>
                    <a:pt x="203072" y="269945"/>
                  </a:lnTo>
                  <a:lnTo>
                    <a:pt x="173032" y="305714"/>
                  </a:lnTo>
                  <a:lnTo>
                    <a:pt x="145395" y="342763"/>
                  </a:lnTo>
                  <a:lnTo>
                    <a:pt x="120161" y="380985"/>
                  </a:lnTo>
                  <a:lnTo>
                    <a:pt x="97330" y="420274"/>
                  </a:lnTo>
                  <a:lnTo>
                    <a:pt x="76903" y="460523"/>
                  </a:lnTo>
                  <a:lnTo>
                    <a:pt x="58879" y="501626"/>
                  </a:lnTo>
                  <a:lnTo>
                    <a:pt x="43258" y="543475"/>
                  </a:lnTo>
                  <a:lnTo>
                    <a:pt x="30040" y="585965"/>
                  </a:lnTo>
                  <a:lnTo>
                    <a:pt x="19225" y="628987"/>
                  </a:lnTo>
                  <a:lnTo>
                    <a:pt x="10814" y="672437"/>
                  </a:lnTo>
                  <a:lnTo>
                    <a:pt x="4806" y="716206"/>
                  </a:lnTo>
                  <a:lnTo>
                    <a:pt x="1201" y="760189"/>
                  </a:lnTo>
                  <a:lnTo>
                    <a:pt x="0" y="804279"/>
                  </a:lnTo>
                  <a:lnTo>
                    <a:pt x="1201" y="848368"/>
                  </a:lnTo>
                  <a:lnTo>
                    <a:pt x="4806" y="892351"/>
                  </a:lnTo>
                  <a:lnTo>
                    <a:pt x="10814" y="936121"/>
                  </a:lnTo>
                  <a:lnTo>
                    <a:pt x="19225" y="979570"/>
                  </a:lnTo>
                  <a:lnTo>
                    <a:pt x="30040" y="1022593"/>
                  </a:lnTo>
                  <a:lnTo>
                    <a:pt x="43258" y="1065082"/>
                  </a:lnTo>
                  <a:lnTo>
                    <a:pt x="58879" y="1106931"/>
                  </a:lnTo>
                  <a:lnTo>
                    <a:pt x="76903" y="1148034"/>
                  </a:lnTo>
                  <a:lnTo>
                    <a:pt x="97330" y="1188283"/>
                  </a:lnTo>
                  <a:lnTo>
                    <a:pt x="120161" y="1227572"/>
                  </a:lnTo>
                  <a:lnTo>
                    <a:pt x="145395" y="1265795"/>
                  </a:lnTo>
                  <a:lnTo>
                    <a:pt x="173032" y="1302844"/>
                  </a:lnTo>
                  <a:lnTo>
                    <a:pt x="203072" y="1338612"/>
                  </a:lnTo>
                  <a:lnTo>
                    <a:pt x="235516" y="1372994"/>
                  </a:lnTo>
                  <a:lnTo>
                    <a:pt x="269901" y="1405446"/>
                  </a:lnTo>
                  <a:lnTo>
                    <a:pt x="305674" y="1435493"/>
                  </a:lnTo>
                  <a:lnTo>
                    <a:pt x="342727" y="1463136"/>
                  </a:lnTo>
                  <a:lnTo>
                    <a:pt x="380953" y="1488376"/>
                  </a:lnTo>
                  <a:lnTo>
                    <a:pt x="420246" y="1511212"/>
                  </a:lnTo>
                  <a:lnTo>
                    <a:pt x="460499" y="1531644"/>
                  </a:lnTo>
                  <a:lnTo>
                    <a:pt x="501606" y="1549673"/>
                  </a:lnTo>
                  <a:lnTo>
                    <a:pt x="543459" y="1565297"/>
                  </a:lnTo>
                  <a:lnTo>
                    <a:pt x="585952" y="1578518"/>
                  </a:lnTo>
                  <a:lnTo>
                    <a:pt x="628978" y="1589335"/>
                  </a:lnTo>
                  <a:lnTo>
                    <a:pt x="672431" y="1597749"/>
                  </a:lnTo>
                  <a:lnTo>
                    <a:pt x="716204" y="1603758"/>
                  </a:lnTo>
                  <a:lnTo>
                    <a:pt x="760189" y="1607364"/>
                  </a:lnTo>
                  <a:lnTo>
                    <a:pt x="804281" y="1608566"/>
                  </a:lnTo>
                  <a:lnTo>
                    <a:pt x="848373" y="1607364"/>
                  </a:lnTo>
                  <a:lnTo>
                    <a:pt x="892357" y="1603758"/>
                  </a:lnTo>
                  <a:lnTo>
                    <a:pt x="936128" y="1597749"/>
                  </a:lnTo>
                  <a:lnTo>
                    <a:pt x="979578" y="1589335"/>
                  </a:lnTo>
                  <a:lnTo>
                    <a:pt x="1022601" y="1578518"/>
                  </a:lnTo>
                  <a:lnTo>
                    <a:pt x="1065089" y="1565297"/>
                  </a:lnTo>
                  <a:lnTo>
                    <a:pt x="1106937" y="1549673"/>
                  </a:lnTo>
                  <a:lnTo>
                    <a:pt x="1148038" y="1531644"/>
                  </a:lnTo>
                  <a:lnTo>
                    <a:pt x="1188284" y="1511212"/>
                  </a:lnTo>
                  <a:lnTo>
                    <a:pt x="1227570" y="1488376"/>
                  </a:lnTo>
                  <a:lnTo>
                    <a:pt x="1265788" y="1463136"/>
                  </a:lnTo>
                  <a:lnTo>
                    <a:pt x="1302831" y="1435493"/>
                  </a:lnTo>
                  <a:lnTo>
                    <a:pt x="1338594" y="1405446"/>
                  </a:lnTo>
                  <a:lnTo>
                    <a:pt x="1372968" y="1372994"/>
                  </a:lnTo>
                  <a:lnTo>
                    <a:pt x="1405423" y="1338612"/>
                  </a:lnTo>
                  <a:lnTo>
                    <a:pt x="1435473" y="1302844"/>
                  </a:lnTo>
                  <a:lnTo>
                    <a:pt x="1463119" y="1265795"/>
                  </a:lnTo>
                  <a:lnTo>
                    <a:pt x="1488362" y="1227572"/>
                  </a:lnTo>
                  <a:lnTo>
                    <a:pt x="1511200" y="1188283"/>
                  </a:lnTo>
                  <a:lnTo>
                    <a:pt x="1531634" y="1148034"/>
                  </a:lnTo>
                  <a:lnTo>
                    <a:pt x="1549664" y="1106931"/>
                  </a:lnTo>
                  <a:lnTo>
                    <a:pt x="1565291" y="1065082"/>
                  </a:lnTo>
                  <a:lnTo>
                    <a:pt x="1578513" y="1022593"/>
                  </a:lnTo>
                  <a:lnTo>
                    <a:pt x="1589331" y="979570"/>
                  </a:lnTo>
                  <a:lnTo>
                    <a:pt x="1597745" y="936121"/>
                  </a:lnTo>
                  <a:lnTo>
                    <a:pt x="1603755" y="892351"/>
                  </a:lnTo>
                  <a:lnTo>
                    <a:pt x="1607361" y="848368"/>
                  </a:lnTo>
                  <a:lnTo>
                    <a:pt x="1608563" y="804279"/>
                  </a:lnTo>
                  <a:lnTo>
                    <a:pt x="1607361" y="760189"/>
                  </a:lnTo>
                  <a:lnTo>
                    <a:pt x="1603755" y="716206"/>
                  </a:lnTo>
                  <a:lnTo>
                    <a:pt x="1597745" y="672437"/>
                  </a:lnTo>
                  <a:lnTo>
                    <a:pt x="1589331" y="628987"/>
                  </a:lnTo>
                  <a:lnTo>
                    <a:pt x="1578513" y="585965"/>
                  </a:lnTo>
                  <a:lnTo>
                    <a:pt x="1565291" y="543475"/>
                  </a:lnTo>
                  <a:lnTo>
                    <a:pt x="1549664" y="501626"/>
                  </a:lnTo>
                  <a:lnTo>
                    <a:pt x="1531634" y="460523"/>
                  </a:lnTo>
                  <a:lnTo>
                    <a:pt x="1511200" y="420274"/>
                  </a:lnTo>
                  <a:lnTo>
                    <a:pt x="1488362" y="380985"/>
                  </a:lnTo>
                  <a:lnTo>
                    <a:pt x="1463119" y="342763"/>
                  </a:lnTo>
                  <a:lnTo>
                    <a:pt x="1435473" y="305714"/>
                  </a:lnTo>
                  <a:lnTo>
                    <a:pt x="1405423" y="269945"/>
                  </a:lnTo>
                  <a:lnTo>
                    <a:pt x="1372968" y="235563"/>
                  </a:lnTo>
                  <a:lnTo>
                    <a:pt x="1338594" y="203113"/>
                  </a:lnTo>
                  <a:lnTo>
                    <a:pt x="1302831" y="173067"/>
                  </a:lnTo>
                  <a:lnTo>
                    <a:pt x="1265788" y="145424"/>
                  </a:lnTo>
                  <a:lnTo>
                    <a:pt x="1227570" y="120185"/>
                  </a:lnTo>
                  <a:lnTo>
                    <a:pt x="1188284" y="97350"/>
                  </a:lnTo>
                  <a:lnTo>
                    <a:pt x="1148038" y="76918"/>
                  </a:lnTo>
                  <a:lnTo>
                    <a:pt x="1106937" y="58890"/>
                  </a:lnTo>
                  <a:lnTo>
                    <a:pt x="1065089" y="43266"/>
                  </a:lnTo>
                  <a:lnTo>
                    <a:pt x="1022601" y="30046"/>
                  </a:lnTo>
                  <a:lnTo>
                    <a:pt x="979578" y="19229"/>
                  </a:lnTo>
                  <a:lnTo>
                    <a:pt x="936128" y="10816"/>
                  </a:lnTo>
                  <a:lnTo>
                    <a:pt x="892357" y="4807"/>
                  </a:lnTo>
                  <a:lnTo>
                    <a:pt x="848373" y="1201"/>
                  </a:lnTo>
                  <a:lnTo>
                    <a:pt x="8042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2094680" y="5954273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2094683" y="3742506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281" y="0"/>
                  </a:moveTo>
                  <a:lnTo>
                    <a:pt x="760189" y="1201"/>
                  </a:lnTo>
                  <a:lnTo>
                    <a:pt x="716204" y="4807"/>
                  </a:lnTo>
                  <a:lnTo>
                    <a:pt x="672431" y="10817"/>
                  </a:lnTo>
                  <a:lnTo>
                    <a:pt x="628978" y="19230"/>
                  </a:lnTo>
                  <a:lnTo>
                    <a:pt x="585952" y="30047"/>
                  </a:lnTo>
                  <a:lnTo>
                    <a:pt x="543459" y="43268"/>
                  </a:lnTo>
                  <a:lnTo>
                    <a:pt x="501606" y="58892"/>
                  </a:lnTo>
                  <a:lnTo>
                    <a:pt x="460499" y="76921"/>
                  </a:lnTo>
                  <a:lnTo>
                    <a:pt x="420246" y="97353"/>
                  </a:lnTo>
                  <a:lnTo>
                    <a:pt x="380953" y="120189"/>
                  </a:lnTo>
                  <a:lnTo>
                    <a:pt x="342727" y="145429"/>
                  </a:lnTo>
                  <a:lnTo>
                    <a:pt x="305674" y="173072"/>
                  </a:lnTo>
                  <a:lnTo>
                    <a:pt x="269901" y="203120"/>
                  </a:lnTo>
                  <a:lnTo>
                    <a:pt x="235516" y="235571"/>
                  </a:lnTo>
                  <a:lnTo>
                    <a:pt x="203072" y="269953"/>
                  </a:lnTo>
                  <a:lnTo>
                    <a:pt x="173032" y="305722"/>
                  </a:lnTo>
                  <a:lnTo>
                    <a:pt x="145395" y="342771"/>
                  </a:lnTo>
                  <a:lnTo>
                    <a:pt x="120161" y="380993"/>
                  </a:lnTo>
                  <a:lnTo>
                    <a:pt x="97330" y="420282"/>
                  </a:lnTo>
                  <a:lnTo>
                    <a:pt x="76903" y="460531"/>
                  </a:lnTo>
                  <a:lnTo>
                    <a:pt x="58879" y="501634"/>
                  </a:lnTo>
                  <a:lnTo>
                    <a:pt x="43258" y="543483"/>
                  </a:lnTo>
                  <a:lnTo>
                    <a:pt x="30040" y="585972"/>
                  </a:lnTo>
                  <a:lnTo>
                    <a:pt x="19225" y="628995"/>
                  </a:lnTo>
                  <a:lnTo>
                    <a:pt x="10814" y="672445"/>
                  </a:lnTo>
                  <a:lnTo>
                    <a:pt x="4806" y="716214"/>
                  </a:lnTo>
                  <a:lnTo>
                    <a:pt x="1201" y="760197"/>
                  </a:lnTo>
                  <a:lnTo>
                    <a:pt x="0" y="804287"/>
                  </a:lnTo>
                  <a:lnTo>
                    <a:pt x="1201" y="848376"/>
                  </a:lnTo>
                  <a:lnTo>
                    <a:pt x="4806" y="892359"/>
                  </a:lnTo>
                  <a:lnTo>
                    <a:pt x="10814" y="936128"/>
                  </a:lnTo>
                  <a:lnTo>
                    <a:pt x="19225" y="979578"/>
                  </a:lnTo>
                  <a:lnTo>
                    <a:pt x="30040" y="1022601"/>
                  </a:lnTo>
                  <a:lnTo>
                    <a:pt x="43258" y="1065090"/>
                  </a:lnTo>
                  <a:lnTo>
                    <a:pt x="58879" y="1106939"/>
                  </a:lnTo>
                  <a:lnTo>
                    <a:pt x="76903" y="1148042"/>
                  </a:lnTo>
                  <a:lnTo>
                    <a:pt x="97330" y="1188291"/>
                  </a:lnTo>
                  <a:lnTo>
                    <a:pt x="120161" y="1227580"/>
                  </a:lnTo>
                  <a:lnTo>
                    <a:pt x="145395" y="1265802"/>
                  </a:lnTo>
                  <a:lnTo>
                    <a:pt x="173032" y="1302851"/>
                  </a:lnTo>
                  <a:lnTo>
                    <a:pt x="203072" y="1338620"/>
                  </a:lnTo>
                  <a:lnTo>
                    <a:pt x="235516" y="1373002"/>
                  </a:lnTo>
                  <a:lnTo>
                    <a:pt x="269901" y="1405453"/>
                  </a:lnTo>
                  <a:lnTo>
                    <a:pt x="305674" y="1435501"/>
                  </a:lnTo>
                  <a:lnTo>
                    <a:pt x="342727" y="1463144"/>
                  </a:lnTo>
                  <a:lnTo>
                    <a:pt x="380953" y="1488384"/>
                  </a:lnTo>
                  <a:lnTo>
                    <a:pt x="420246" y="1511220"/>
                  </a:lnTo>
                  <a:lnTo>
                    <a:pt x="460499" y="1531652"/>
                  </a:lnTo>
                  <a:lnTo>
                    <a:pt x="501606" y="1549681"/>
                  </a:lnTo>
                  <a:lnTo>
                    <a:pt x="543459" y="1565305"/>
                  </a:lnTo>
                  <a:lnTo>
                    <a:pt x="585952" y="1578526"/>
                  </a:lnTo>
                  <a:lnTo>
                    <a:pt x="628978" y="1589343"/>
                  </a:lnTo>
                  <a:lnTo>
                    <a:pt x="672431" y="1597757"/>
                  </a:lnTo>
                  <a:lnTo>
                    <a:pt x="716204" y="1603766"/>
                  </a:lnTo>
                  <a:lnTo>
                    <a:pt x="760189" y="1607372"/>
                  </a:lnTo>
                  <a:lnTo>
                    <a:pt x="804281" y="1608574"/>
                  </a:lnTo>
                  <a:lnTo>
                    <a:pt x="848373" y="1607372"/>
                  </a:lnTo>
                  <a:lnTo>
                    <a:pt x="892357" y="1603766"/>
                  </a:lnTo>
                  <a:lnTo>
                    <a:pt x="936128" y="1597757"/>
                  </a:lnTo>
                  <a:lnTo>
                    <a:pt x="979578" y="1589343"/>
                  </a:lnTo>
                  <a:lnTo>
                    <a:pt x="1022601" y="1578526"/>
                  </a:lnTo>
                  <a:lnTo>
                    <a:pt x="1065089" y="1565305"/>
                  </a:lnTo>
                  <a:lnTo>
                    <a:pt x="1106937" y="1549681"/>
                  </a:lnTo>
                  <a:lnTo>
                    <a:pt x="1148038" y="1531652"/>
                  </a:lnTo>
                  <a:lnTo>
                    <a:pt x="1188284" y="1511220"/>
                  </a:lnTo>
                  <a:lnTo>
                    <a:pt x="1227570" y="1488384"/>
                  </a:lnTo>
                  <a:lnTo>
                    <a:pt x="1265788" y="1463144"/>
                  </a:lnTo>
                  <a:lnTo>
                    <a:pt x="1302831" y="1435501"/>
                  </a:lnTo>
                  <a:lnTo>
                    <a:pt x="1338594" y="1405453"/>
                  </a:lnTo>
                  <a:lnTo>
                    <a:pt x="1372968" y="1373002"/>
                  </a:lnTo>
                  <a:lnTo>
                    <a:pt x="1405423" y="1338620"/>
                  </a:lnTo>
                  <a:lnTo>
                    <a:pt x="1435473" y="1302851"/>
                  </a:lnTo>
                  <a:lnTo>
                    <a:pt x="1463119" y="1265802"/>
                  </a:lnTo>
                  <a:lnTo>
                    <a:pt x="1488362" y="1227580"/>
                  </a:lnTo>
                  <a:lnTo>
                    <a:pt x="1511200" y="1188291"/>
                  </a:lnTo>
                  <a:lnTo>
                    <a:pt x="1531634" y="1148042"/>
                  </a:lnTo>
                  <a:lnTo>
                    <a:pt x="1549664" y="1106939"/>
                  </a:lnTo>
                  <a:lnTo>
                    <a:pt x="1565291" y="1065090"/>
                  </a:lnTo>
                  <a:lnTo>
                    <a:pt x="1578513" y="1022601"/>
                  </a:lnTo>
                  <a:lnTo>
                    <a:pt x="1589331" y="979578"/>
                  </a:lnTo>
                  <a:lnTo>
                    <a:pt x="1597745" y="936128"/>
                  </a:lnTo>
                  <a:lnTo>
                    <a:pt x="1603755" y="892359"/>
                  </a:lnTo>
                  <a:lnTo>
                    <a:pt x="1607361" y="848376"/>
                  </a:lnTo>
                  <a:lnTo>
                    <a:pt x="1608563" y="804287"/>
                  </a:lnTo>
                  <a:lnTo>
                    <a:pt x="1607361" y="760197"/>
                  </a:lnTo>
                  <a:lnTo>
                    <a:pt x="1603755" y="716214"/>
                  </a:lnTo>
                  <a:lnTo>
                    <a:pt x="1597745" y="672445"/>
                  </a:lnTo>
                  <a:lnTo>
                    <a:pt x="1589331" y="628995"/>
                  </a:lnTo>
                  <a:lnTo>
                    <a:pt x="1578513" y="585972"/>
                  </a:lnTo>
                  <a:lnTo>
                    <a:pt x="1565291" y="543483"/>
                  </a:lnTo>
                  <a:lnTo>
                    <a:pt x="1549664" y="501634"/>
                  </a:lnTo>
                  <a:lnTo>
                    <a:pt x="1531634" y="460531"/>
                  </a:lnTo>
                  <a:lnTo>
                    <a:pt x="1511200" y="420282"/>
                  </a:lnTo>
                  <a:lnTo>
                    <a:pt x="1488362" y="380993"/>
                  </a:lnTo>
                  <a:lnTo>
                    <a:pt x="1463119" y="342771"/>
                  </a:lnTo>
                  <a:lnTo>
                    <a:pt x="1435473" y="305722"/>
                  </a:lnTo>
                  <a:lnTo>
                    <a:pt x="1405423" y="269953"/>
                  </a:lnTo>
                  <a:lnTo>
                    <a:pt x="1372968" y="235571"/>
                  </a:lnTo>
                  <a:lnTo>
                    <a:pt x="1338594" y="203120"/>
                  </a:lnTo>
                  <a:lnTo>
                    <a:pt x="1302831" y="173072"/>
                  </a:lnTo>
                  <a:lnTo>
                    <a:pt x="1265788" y="145429"/>
                  </a:lnTo>
                  <a:lnTo>
                    <a:pt x="1227570" y="120189"/>
                  </a:lnTo>
                  <a:lnTo>
                    <a:pt x="1188284" y="97353"/>
                  </a:lnTo>
                  <a:lnTo>
                    <a:pt x="1148038" y="76921"/>
                  </a:lnTo>
                  <a:lnTo>
                    <a:pt x="1106937" y="58892"/>
                  </a:lnTo>
                  <a:lnTo>
                    <a:pt x="1065089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7" y="4807"/>
                  </a:lnTo>
                  <a:lnTo>
                    <a:pt x="848373" y="1201"/>
                  </a:lnTo>
                  <a:lnTo>
                    <a:pt x="8042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2094680" y="3742491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094683" y="1530730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281" y="0"/>
                  </a:moveTo>
                  <a:lnTo>
                    <a:pt x="760189" y="1201"/>
                  </a:lnTo>
                  <a:lnTo>
                    <a:pt x="716204" y="4807"/>
                  </a:lnTo>
                  <a:lnTo>
                    <a:pt x="672431" y="10817"/>
                  </a:lnTo>
                  <a:lnTo>
                    <a:pt x="628978" y="19230"/>
                  </a:lnTo>
                  <a:lnTo>
                    <a:pt x="585952" y="30047"/>
                  </a:lnTo>
                  <a:lnTo>
                    <a:pt x="543459" y="43268"/>
                  </a:lnTo>
                  <a:lnTo>
                    <a:pt x="501606" y="58892"/>
                  </a:lnTo>
                  <a:lnTo>
                    <a:pt x="460499" y="76921"/>
                  </a:lnTo>
                  <a:lnTo>
                    <a:pt x="420246" y="97353"/>
                  </a:lnTo>
                  <a:lnTo>
                    <a:pt x="380953" y="120189"/>
                  </a:lnTo>
                  <a:lnTo>
                    <a:pt x="342727" y="145429"/>
                  </a:lnTo>
                  <a:lnTo>
                    <a:pt x="305674" y="173072"/>
                  </a:lnTo>
                  <a:lnTo>
                    <a:pt x="269901" y="203120"/>
                  </a:lnTo>
                  <a:lnTo>
                    <a:pt x="235516" y="235571"/>
                  </a:lnTo>
                  <a:lnTo>
                    <a:pt x="203072" y="269953"/>
                  </a:lnTo>
                  <a:lnTo>
                    <a:pt x="173032" y="305722"/>
                  </a:lnTo>
                  <a:lnTo>
                    <a:pt x="145395" y="342771"/>
                  </a:lnTo>
                  <a:lnTo>
                    <a:pt x="120161" y="380993"/>
                  </a:lnTo>
                  <a:lnTo>
                    <a:pt x="97330" y="420282"/>
                  </a:lnTo>
                  <a:lnTo>
                    <a:pt x="76903" y="460531"/>
                  </a:lnTo>
                  <a:lnTo>
                    <a:pt x="58879" y="501634"/>
                  </a:lnTo>
                  <a:lnTo>
                    <a:pt x="43258" y="543483"/>
                  </a:lnTo>
                  <a:lnTo>
                    <a:pt x="30040" y="585972"/>
                  </a:lnTo>
                  <a:lnTo>
                    <a:pt x="19225" y="628995"/>
                  </a:lnTo>
                  <a:lnTo>
                    <a:pt x="10814" y="672445"/>
                  </a:lnTo>
                  <a:lnTo>
                    <a:pt x="4806" y="716214"/>
                  </a:lnTo>
                  <a:lnTo>
                    <a:pt x="1201" y="760197"/>
                  </a:lnTo>
                  <a:lnTo>
                    <a:pt x="0" y="804287"/>
                  </a:lnTo>
                  <a:lnTo>
                    <a:pt x="1201" y="848376"/>
                  </a:lnTo>
                  <a:lnTo>
                    <a:pt x="4806" y="892359"/>
                  </a:lnTo>
                  <a:lnTo>
                    <a:pt x="10814" y="936128"/>
                  </a:lnTo>
                  <a:lnTo>
                    <a:pt x="19225" y="979578"/>
                  </a:lnTo>
                  <a:lnTo>
                    <a:pt x="30040" y="1022601"/>
                  </a:lnTo>
                  <a:lnTo>
                    <a:pt x="43258" y="1065090"/>
                  </a:lnTo>
                  <a:lnTo>
                    <a:pt x="58879" y="1106939"/>
                  </a:lnTo>
                  <a:lnTo>
                    <a:pt x="76903" y="1148042"/>
                  </a:lnTo>
                  <a:lnTo>
                    <a:pt x="97330" y="1188291"/>
                  </a:lnTo>
                  <a:lnTo>
                    <a:pt x="120161" y="1227580"/>
                  </a:lnTo>
                  <a:lnTo>
                    <a:pt x="145395" y="1265802"/>
                  </a:lnTo>
                  <a:lnTo>
                    <a:pt x="173032" y="1302851"/>
                  </a:lnTo>
                  <a:lnTo>
                    <a:pt x="203072" y="1338620"/>
                  </a:lnTo>
                  <a:lnTo>
                    <a:pt x="235516" y="1373002"/>
                  </a:lnTo>
                  <a:lnTo>
                    <a:pt x="269901" y="1405452"/>
                  </a:lnTo>
                  <a:lnTo>
                    <a:pt x="305674" y="1435499"/>
                  </a:lnTo>
                  <a:lnTo>
                    <a:pt x="342727" y="1463141"/>
                  </a:lnTo>
                  <a:lnTo>
                    <a:pt x="380953" y="1488380"/>
                  </a:lnTo>
                  <a:lnTo>
                    <a:pt x="420246" y="1511215"/>
                  </a:lnTo>
                  <a:lnTo>
                    <a:pt x="460499" y="1531647"/>
                  </a:lnTo>
                  <a:lnTo>
                    <a:pt x="501606" y="1549675"/>
                  </a:lnTo>
                  <a:lnTo>
                    <a:pt x="543459" y="1565299"/>
                  </a:lnTo>
                  <a:lnTo>
                    <a:pt x="585952" y="1578519"/>
                  </a:lnTo>
                  <a:lnTo>
                    <a:pt x="628978" y="1589336"/>
                  </a:lnTo>
                  <a:lnTo>
                    <a:pt x="672431" y="1597749"/>
                  </a:lnTo>
                  <a:lnTo>
                    <a:pt x="716204" y="1603758"/>
                  </a:lnTo>
                  <a:lnTo>
                    <a:pt x="760189" y="1607364"/>
                  </a:lnTo>
                  <a:lnTo>
                    <a:pt x="804281" y="1608566"/>
                  </a:lnTo>
                  <a:lnTo>
                    <a:pt x="848373" y="1607364"/>
                  </a:lnTo>
                  <a:lnTo>
                    <a:pt x="892357" y="1603758"/>
                  </a:lnTo>
                  <a:lnTo>
                    <a:pt x="936128" y="1597749"/>
                  </a:lnTo>
                  <a:lnTo>
                    <a:pt x="979578" y="1589336"/>
                  </a:lnTo>
                  <a:lnTo>
                    <a:pt x="1022601" y="1578519"/>
                  </a:lnTo>
                  <a:lnTo>
                    <a:pt x="1065089" y="1565299"/>
                  </a:lnTo>
                  <a:lnTo>
                    <a:pt x="1106937" y="1549675"/>
                  </a:lnTo>
                  <a:lnTo>
                    <a:pt x="1148038" y="1531647"/>
                  </a:lnTo>
                  <a:lnTo>
                    <a:pt x="1188284" y="1511215"/>
                  </a:lnTo>
                  <a:lnTo>
                    <a:pt x="1227570" y="1488380"/>
                  </a:lnTo>
                  <a:lnTo>
                    <a:pt x="1265788" y="1463141"/>
                  </a:lnTo>
                  <a:lnTo>
                    <a:pt x="1302831" y="1435499"/>
                  </a:lnTo>
                  <a:lnTo>
                    <a:pt x="1338594" y="1405452"/>
                  </a:lnTo>
                  <a:lnTo>
                    <a:pt x="1372968" y="1373002"/>
                  </a:lnTo>
                  <a:lnTo>
                    <a:pt x="1405423" y="1338620"/>
                  </a:lnTo>
                  <a:lnTo>
                    <a:pt x="1435473" y="1302851"/>
                  </a:lnTo>
                  <a:lnTo>
                    <a:pt x="1463119" y="1265802"/>
                  </a:lnTo>
                  <a:lnTo>
                    <a:pt x="1488362" y="1227580"/>
                  </a:lnTo>
                  <a:lnTo>
                    <a:pt x="1511200" y="1188291"/>
                  </a:lnTo>
                  <a:lnTo>
                    <a:pt x="1531634" y="1148042"/>
                  </a:lnTo>
                  <a:lnTo>
                    <a:pt x="1549664" y="1106939"/>
                  </a:lnTo>
                  <a:lnTo>
                    <a:pt x="1565291" y="1065090"/>
                  </a:lnTo>
                  <a:lnTo>
                    <a:pt x="1578513" y="1022601"/>
                  </a:lnTo>
                  <a:lnTo>
                    <a:pt x="1589331" y="979578"/>
                  </a:lnTo>
                  <a:lnTo>
                    <a:pt x="1597745" y="936128"/>
                  </a:lnTo>
                  <a:lnTo>
                    <a:pt x="1603755" y="892359"/>
                  </a:lnTo>
                  <a:lnTo>
                    <a:pt x="1607361" y="848376"/>
                  </a:lnTo>
                  <a:lnTo>
                    <a:pt x="1608563" y="804287"/>
                  </a:lnTo>
                  <a:lnTo>
                    <a:pt x="1607361" y="760197"/>
                  </a:lnTo>
                  <a:lnTo>
                    <a:pt x="1603755" y="716214"/>
                  </a:lnTo>
                  <a:lnTo>
                    <a:pt x="1597745" y="672445"/>
                  </a:lnTo>
                  <a:lnTo>
                    <a:pt x="1589331" y="628995"/>
                  </a:lnTo>
                  <a:lnTo>
                    <a:pt x="1578513" y="585972"/>
                  </a:lnTo>
                  <a:lnTo>
                    <a:pt x="1565291" y="543483"/>
                  </a:lnTo>
                  <a:lnTo>
                    <a:pt x="1549664" y="501634"/>
                  </a:lnTo>
                  <a:lnTo>
                    <a:pt x="1531634" y="460531"/>
                  </a:lnTo>
                  <a:lnTo>
                    <a:pt x="1511200" y="420282"/>
                  </a:lnTo>
                  <a:lnTo>
                    <a:pt x="1488362" y="380993"/>
                  </a:lnTo>
                  <a:lnTo>
                    <a:pt x="1463119" y="342771"/>
                  </a:lnTo>
                  <a:lnTo>
                    <a:pt x="1435473" y="305722"/>
                  </a:lnTo>
                  <a:lnTo>
                    <a:pt x="1405423" y="269953"/>
                  </a:lnTo>
                  <a:lnTo>
                    <a:pt x="1372968" y="235571"/>
                  </a:lnTo>
                  <a:lnTo>
                    <a:pt x="1338594" y="203120"/>
                  </a:lnTo>
                  <a:lnTo>
                    <a:pt x="1302831" y="173072"/>
                  </a:lnTo>
                  <a:lnTo>
                    <a:pt x="1265788" y="145429"/>
                  </a:lnTo>
                  <a:lnTo>
                    <a:pt x="1227570" y="120189"/>
                  </a:lnTo>
                  <a:lnTo>
                    <a:pt x="1188284" y="97353"/>
                  </a:lnTo>
                  <a:lnTo>
                    <a:pt x="1148038" y="76921"/>
                  </a:lnTo>
                  <a:lnTo>
                    <a:pt x="1106937" y="58892"/>
                  </a:lnTo>
                  <a:lnTo>
                    <a:pt x="1065089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7" y="4807"/>
                  </a:lnTo>
                  <a:lnTo>
                    <a:pt x="848373" y="1201"/>
                  </a:lnTo>
                  <a:lnTo>
                    <a:pt x="8042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2094680" y="1530709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2030837" y="8166068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804281" y="0"/>
                  </a:moveTo>
                  <a:lnTo>
                    <a:pt x="760190" y="1201"/>
                  </a:lnTo>
                  <a:lnTo>
                    <a:pt x="716205" y="4807"/>
                  </a:lnTo>
                  <a:lnTo>
                    <a:pt x="672435" y="10817"/>
                  </a:lnTo>
                  <a:lnTo>
                    <a:pt x="628985" y="19230"/>
                  </a:lnTo>
                  <a:lnTo>
                    <a:pt x="585962" y="30047"/>
                  </a:lnTo>
                  <a:lnTo>
                    <a:pt x="543473" y="43268"/>
                  </a:lnTo>
                  <a:lnTo>
                    <a:pt x="501625" y="58892"/>
                  </a:lnTo>
                  <a:lnTo>
                    <a:pt x="460525" y="76921"/>
                  </a:lnTo>
                  <a:lnTo>
                    <a:pt x="420278" y="97353"/>
                  </a:lnTo>
                  <a:lnTo>
                    <a:pt x="380993" y="120189"/>
                  </a:lnTo>
                  <a:lnTo>
                    <a:pt x="342775" y="145429"/>
                  </a:lnTo>
                  <a:lnTo>
                    <a:pt x="305732" y="173072"/>
                  </a:lnTo>
                  <a:lnTo>
                    <a:pt x="269969" y="203120"/>
                  </a:lnTo>
                  <a:lnTo>
                    <a:pt x="235594" y="235571"/>
                  </a:lnTo>
                  <a:lnTo>
                    <a:pt x="203140" y="269952"/>
                  </a:lnTo>
                  <a:lnTo>
                    <a:pt x="173090" y="305720"/>
                  </a:lnTo>
                  <a:lnTo>
                    <a:pt x="145443" y="342768"/>
                  </a:lnTo>
                  <a:lnTo>
                    <a:pt x="120201" y="380989"/>
                  </a:lnTo>
                  <a:lnTo>
                    <a:pt x="97363" y="420277"/>
                  </a:lnTo>
                  <a:lnTo>
                    <a:pt x="76928" y="460526"/>
                  </a:lnTo>
                  <a:lnTo>
                    <a:pt x="58898" y="501628"/>
                  </a:lnTo>
                  <a:lnTo>
                    <a:pt x="43272" y="543476"/>
                  </a:lnTo>
                  <a:lnTo>
                    <a:pt x="30050" y="585965"/>
                  </a:lnTo>
                  <a:lnTo>
                    <a:pt x="19232" y="628988"/>
                  </a:lnTo>
                  <a:lnTo>
                    <a:pt x="10818" y="672437"/>
                  </a:lnTo>
                  <a:lnTo>
                    <a:pt x="4808" y="716206"/>
                  </a:lnTo>
                  <a:lnTo>
                    <a:pt x="1202" y="760188"/>
                  </a:lnTo>
                  <a:lnTo>
                    <a:pt x="0" y="804277"/>
                  </a:lnTo>
                  <a:lnTo>
                    <a:pt x="1202" y="848367"/>
                  </a:lnTo>
                  <a:lnTo>
                    <a:pt x="4808" y="892349"/>
                  </a:lnTo>
                  <a:lnTo>
                    <a:pt x="10818" y="936119"/>
                  </a:lnTo>
                  <a:lnTo>
                    <a:pt x="19232" y="979568"/>
                  </a:lnTo>
                  <a:lnTo>
                    <a:pt x="30050" y="1022590"/>
                  </a:lnTo>
                  <a:lnTo>
                    <a:pt x="43272" y="1065080"/>
                  </a:lnTo>
                  <a:lnTo>
                    <a:pt x="58898" y="1106929"/>
                  </a:lnTo>
                  <a:lnTo>
                    <a:pt x="76928" y="1148032"/>
                  </a:lnTo>
                  <a:lnTo>
                    <a:pt x="97363" y="1188281"/>
                  </a:lnTo>
                  <a:lnTo>
                    <a:pt x="120201" y="1227570"/>
                  </a:lnTo>
                  <a:lnTo>
                    <a:pt x="145443" y="1265792"/>
                  </a:lnTo>
                  <a:lnTo>
                    <a:pt x="173090" y="1302841"/>
                  </a:lnTo>
                  <a:lnTo>
                    <a:pt x="203140" y="1338610"/>
                  </a:lnTo>
                  <a:lnTo>
                    <a:pt x="235594" y="1372992"/>
                  </a:lnTo>
                  <a:lnTo>
                    <a:pt x="269969" y="1405443"/>
                  </a:lnTo>
                  <a:lnTo>
                    <a:pt x="305732" y="1435490"/>
                  </a:lnTo>
                  <a:lnTo>
                    <a:pt x="342775" y="1463134"/>
                  </a:lnTo>
                  <a:lnTo>
                    <a:pt x="380993" y="1488374"/>
                  </a:lnTo>
                  <a:lnTo>
                    <a:pt x="420278" y="1511210"/>
                  </a:lnTo>
                  <a:lnTo>
                    <a:pt x="460525" y="1531642"/>
                  </a:lnTo>
                  <a:lnTo>
                    <a:pt x="501625" y="1549670"/>
                  </a:lnTo>
                  <a:lnTo>
                    <a:pt x="543473" y="1565295"/>
                  </a:lnTo>
                  <a:lnTo>
                    <a:pt x="585962" y="1578516"/>
                  </a:lnTo>
                  <a:lnTo>
                    <a:pt x="628985" y="1589333"/>
                  </a:lnTo>
                  <a:lnTo>
                    <a:pt x="672435" y="1597746"/>
                  </a:lnTo>
                  <a:lnTo>
                    <a:pt x="716205" y="1603756"/>
                  </a:lnTo>
                  <a:lnTo>
                    <a:pt x="760190" y="1607361"/>
                  </a:lnTo>
                  <a:lnTo>
                    <a:pt x="804281" y="1608563"/>
                  </a:lnTo>
                  <a:lnTo>
                    <a:pt x="848373" y="1607361"/>
                  </a:lnTo>
                  <a:lnTo>
                    <a:pt x="892359" y="1603756"/>
                  </a:lnTo>
                  <a:lnTo>
                    <a:pt x="936131" y="1597746"/>
                  </a:lnTo>
                  <a:lnTo>
                    <a:pt x="979584" y="1589333"/>
                  </a:lnTo>
                  <a:lnTo>
                    <a:pt x="1022611" y="1578516"/>
                  </a:lnTo>
                  <a:lnTo>
                    <a:pt x="1065104" y="1565295"/>
                  </a:lnTo>
                  <a:lnTo>
                    <a:pt x="1106957" y="1549670"/>
                  </a:lnTo>
                  <a:lnTo>
                    <a:pt x="1148064" y="1531642"/>
                  </a:lnTo>
                  <a:lnTo>
                    <a:pt x="1188317" y="1511210"/>
                  </a:lnTo>
                  <a:lnTo>
                    <a:pt x="1227610" y="1488374"/>
                  </a:lnTo>
                  <a:lnTo>
                    <a:pt x="1265836" y="1463134"/>
                  </a:lnTo>
                  <a:lnTo>
                    <a:pt x="1302889" y="1435490"/>
                  </a:lnTo>
                  <a:lnTo>
                    <a:pt x="1338661" y="1405443"/>
                  </a:lnTo>
                  <a:lnTo>
                    <a:pt x="1373047" y="1372992"/>
                  </a:lnTo>
                  <a:lnTo>
                    <a:pt x="1405490" y="1338610"/>
                  </a:lnTo>
                  <a:lnTo>
                    <a:pt x="1435531" y="1302841"/>
                  </a:lnTo>
                  <a:lnTo>
                    <a:pt x="1463168" y="1265792"/>
                  </a:lnTo>
                  <a:lnTo>
                    <a:pt x="1488402" y="1227570"/>
                  </a:lnTo>
                  <a:lnTo>
                    <a:pt x="1511232" y="1188281"/>
                  </a:lnTo>
                  <a:lnTo>
                    <a:pt x="1531660" y="1148032"/>
                  </a:lnTo>
                  <a:lnTo>
                    <a:pt x="1549684" y="1106929"/>
                  </a:lnTo>
                  <a:lnTo>
                    <a:pt x="1565305" y="1065080"/>
                  </a:lnTo>
                  <a:lnTo>
                    <a:pt x="1578523" y="1022590"/>
                  </a:lnTo>
                  <a:lnTo>
                    <a:pt x="1589337" y="979568"/>
                  </a:lnTo>
                  <a:lnTo>
                    <a:pt x="1597749" y="936119"/>
                  </a:lnTo>
                  <a:lnTo>
                    <a:pt x="1603757" y="892349"/>
                  </a:lnTo>
                  <a:lnTo>
                    <a:pt x="1607361" y="848367"/>
                  </a:lnTo>
                  <a:lnTo>
                    <a:pt x="1608563" y="804277"/>
                  </a:lnTo>
                  <a:lnTo>
                    <a:pt x="1607361" y="760188"/>
                  </a:lnTo>
                  <a:lnTo>
                    <a:pt x="1603757" y="716206"/>
                  </a:lnTo>
                  <a:lnTo>
                    <a:pt x="1597749" y="672437"/>
                  </a:lnTo>
                  <a:lnTo>
                    <a:pt x="1589337" y="628988"/>
                  </a:lnTo>
                  <a:lnTo>
                    <a:pt x="1578523" y="585965"/>
                  </a:lnTo>
                  <a:lnTo>
                    <a:pt x="1565305" y="543476"/>
                  </a:lnTo>
                  <a:lnTo>
                    <a:pt x="1549684" y="501628"/>
                  </a:lnTo>
                  <a:lnTo>
                    <a:pt x="1531660" y="460526"/>
                  </a:lnTo>
                  <a:lnTo>
                    <a:pt x="1511232" y="420277"/>
                  </a:lnTo>
                  <a:lnTo>
                    <a:pt x="1488402" y="380989"/>
                  </a:lnTo>
                  <a:lnTo>
                    <a:pt x="1463168" y="342768"/>
                  </a:lnTo>
                  <a:lnTo>
                    <a:pt x="1435531" y="305720"/>
                  </a:lnTo>
                  <a:lnTo>
                    <a:pt x="1405490" y="269952"/>
                  </a:lnTo>
                  <a:lnTo>
                    <a:pt x="1373047" y="235571"/>
                  </a:lnTo>
                  <a:lnTo>
                    <a:pt x="1338661" y="203120"/>
                  </a:lnTo>
                  <a:lnTo>
                    <a:pt x="1302889" y="173072"/>
                  </a:lnTo>
                  <a:lnTo>
                    <a:pt x="1265836" y="145429"/>
                  </a:lnTo>
                  <a:lnTo>
                    <a:pt x="1227610" y="120189"/>
                  </a:lnTo>
                  <a:lnTo>
                    <a:pt x="1188317" y="97353"/>
                  </a:lnTo>
                  <a:lnTo>
                    <a:pt x="1148064" y="76921"/>
                  </a:lnTo>
                  <a:lnTo>
                    <a:pt x="1106957" y="58892"/>
                  </a:lnTo>
                  <a:lnTo>
                    <a:pt x="1065104" y="43268"/>
                  </a:lnTo>
                  <a:lnTo>
                    <a:pt x="1022611" y="30047"/>
                  </a:lnTo>
                  <a:lnTo>
                    <a:pt x="979584" y="19230"/>
                  </a:lnTo>
                  <a:lnTo>
                    <a:pt x="936131" y="10817"/>
                  </a:lnTo>
                  <a:lnTo>
                    <a:pt x="892359" y="4807"/>
                  </a:lnTo>
                  <a:lnTo>
                    <a:pt x="848373" y="1201"/>
                  </a:lnTo>
                  <a:lnTo>
                    <a:pt x="8042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2030848" y="8166054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6273194" y="5890441"/>
            <a:ext cx="1736725" cy="1736725"/>
            <a:chOff x="6273194" y="5890441"/>
            <a:chExt cx="1736725" cy="1736725"/>
          </a:xfrm>
        </p:grpSpPr>
        <p:sp>
          <p:nvSpPr>
            <p:cNvPr id="103" name="object 103"/>
            <p:cNvSpPr/>
            <p:nvPr/>
          </p:nvSpPr>
          <p:spPr>
            <a:xfrm>
              <a:off x="6337024" y="5954289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6"/>
                  </a:lnTo>
                  <a:lnTo>
                    <a:pt x="628995" y="19229"/>
                  </a:lnTo>
                  <a:lnTo>
                    <a:pt x="585972" y="30046"/>
                  </a:lnTo>
                  <a:lnTo>
                    <a:pt x="543483" y="43266"/>
                  </a:lnTo>
                  <a:lnTo>
                    <a:pt x="501634" y="58890"/>
                  </a:lnTo>
                  <a:lnTo>
                    <a:pt x="460531" y="76918"/>
                  </a:lnTo>
                  <a:lnTo>
                    <a:pt x="420282" y="97350"/>
                  </a:lnTo>
                  <a:lnTo>
                    <a:pt x="380993" y="120185"/>
                  </a:lnTo>
                  <a:lnTo>
                    <a:pt x="342771" y="145424"/>
                  </a:lnTo>
                  <a:lnTo>
                    <a:pt x="305722" y="173067"/>
                  </a:lnTo>
                  <a:lnTo>
                    <a:pt x="269953" y="203113"/>
                  </a:lnTo>
                  <a:lnTo>
                    <a:pt x="235571" y="235563"/>
                  </a:lnTo>
                  <a:lnTo>
                    <a:pt x="203120" y="269945"/>
                  </a:lnTo>
                  <a:lnTo>
                    <a:pt x="173072" y="305714"/>
                  </a:lnTo>
                  <a:lnTo>
                    <a:pt x="145429" y="342763"/>
                  </a:lnTo>
                  <a:lnTo>
                    <a:pt x="120189" y="380985"/>
                  </a:lnTo>
                  <a:lnTo>
                    <a:pt x="97353" y="420274"/>
                  </a:lnTo>
                  <a:lnTo>
                    <a:pt x="76921" y="460523"/>
                  </a:lnTo>
                  <a:lnTo>
                    <a:pt x="58892" y="501626"/>
                  </a:lnTo>
                  <a:lnTo>
                    <a:pt x="43268" y="543475"/>
                  </a:lnTo>
                  <a:lnTo>
                    <a:pt x="30047" y="585965"/>
                  </a:lnTo>
                  <a:lnTo>
                    <a:pt x="19230" y="628987"/>
                  </a:lnTo>
                  <a:lnTo>
                    <a:pt x="10817" y="672437"/>
                  </a:lnTo>
                  <a:lnTo>
                    <a:pt x="4807" y="716206"/>
                  </a:lnTo>
                  <a:lnTo>
                    <a:pt x="1201" y="760189"/>
                  </a:lnTo>
                  <a:lnTo>
                    <a:pt x="0" y="804279"/>
                  </a:lnTo>
                  <a:lnTo>
                    <a:pt x="1201" y="848368"/>
                  </a:lnTo>
                  <a:lnTo>
                    <a:pt x="4807" y="892351"/>
                  </a:lnTo>
                  <a:lnTo>
                    <a:pt x="10817" y="936121"/>
                  </a:lnTo>
                  <a:lnTo>
                    <a:pt x="19230" y="979570"/>
                  </a:lnTo>
                  <a:lnTo>
                    <a:pt x="30047" y="1022593"/>
                  </a:lnTo>
                  <a:lnTo>
                    <a:pt x="43268" y="1065082"/>
                  </a:lnTo>
                  <a:lnTo>
                    <a:pt x="58892" y="1106931"/>
                  </a:lnTo>
                  <a:lnTo>
                    <a:pt x="76921" y="1148034"/>
                  </a:lnTo>
                  <a:lnTo>
                    <a:pt x="97353" y="1188283"/>
                  </a:lnTo>
                  <a:lnTo>
                    <a:pt x="120189" y="1227572"/>
                  </a:lnTo>
                  <a:lnTo>
                    <a:pt x="145429" y="1265795"/>
                  </a:lnTo>
                  <a:lnTo>
                    <a:pt x="173072" y="1302844"/>
                  </a:lnTo>
                  <a:lnTo>
                    <a:pt x="203120" y="1338612"/>
                  </a:lnTo>
                  <a:lnTo>
                    <a:pt x="235571" y="1372994"/>
                  </a:lnTo>
                  <a:lnTo>
                    <a:pt x="269953" y="1405446"/>
                  </a:lnTo>
                  <a:lnTo>
                    <a:pt x="305722" y="1435493"/>
                  </a:lnTo>
                  <a:lnTo>
                    <a:pt x="342771" y="1463136"/>
                  </a:lnTo>
                  <a:lnTo>
                    <a:pt x="380993" y="1488376"/>
                  </a:lnTo>
                  <a:lnTo>
                    <a:pt x="420282" y="1511212"/>
                  </a:lnTo>
                  <a:lnTo>
                    <a:pt x="460531" y="1531644"/>
                  </a:lnTo>
                  <a:lnTo>
                    <a:pt x="501634" y="1549673"/>
                  </a:lnTo>
                  <a:lnTo>
                    <a:pt x="543483" y="1565297"/>
                  </a:lnTo>
                  <a:lnTo>
                    <a:pt x="585972" y="1578518"/>
                  </a:lnTo>
                  <a:lnTo>
                    <a:pt x="628995" y="1589335"/>
                  </a:lnTo>
                  <a:lnTo>
                    <a:pt x="672445" y="1597749"/>
                  </a:lnTo>
                  <a:lnTo>
                    <a:pt x="716214" y="1603758"/>
                  </a:lnTo>
                  <a:lnTo>
                    <a:pt x="760197" y="1607364"/>
                  </a:lnTo>
                  <a:lnTo>
                    <a:pt x="804287" y="1608566"/>
                  </a:lnTo>
                  <a:lnTo>
                    <a:pt x="848376" y="1607364"/>
                  </a:lnTo>
                  <a:lnTo>
                    <a:pt x="892359" y="1603758"/>
                  </a:lnTo>
                  <a:lnTo>
                    <a:pt x="936128" y="1597749"/>
                  </a:lnTo>
                  <a:lnTo>
                    <a:pt x="979578" y="1589335"/>
                  </a:lnTo>
                  <a:lnTo>
                    <a:pt x="1022601" y="1578518"/>
                  </a:lnTo>
                  <a:lnTo>
                    <a:pt x="1065090" y="1565297"/>
                  </a:lnTo>
                  <a:lnTo>
                    <a:pt x="1106939" y="1549673"/>
                  </a:lnTo>
                  <a:lnTo>
                    <a:pt x="1148042" y="1531644"/>
                  </a:lnTo>
                  <a:lnTo>
                    <a:pt x="1188291" y="1511212"/>
                  </a:lnTo>
                  <a:lnTo>
                    <a:pt x="1227580" y="1488376"/>
                  </a:lnTo>
                  <a:lnTo>
                    <a:pt x="1265802" y="1463136"/>
                  </a:lnTo>
                  <a:lnTo>
                    <a:pt x="1302851" y="1435493"/>
                  </a:lnTo>
                  <a:lnTo>
                    <a:pt x="1338620" y="1405446"/>
                  </a:lnTo>
                  <a:lnTo>
                    <a:pt x="1373002" y="1372994"/>
                  </a:lnTo>
                  <a:lnTo>
                    <a:pt x="1405453" y="1338612"/>
                  </a:lnTo>
                  <a:lnTo>
                    <a:pt x="1435501" y="1302844"/>
                  </a:lnTo>
                  <a:lnTo>
                    <a:pt x="1463144" y="1265795"/>
                  </a:lnTo>
                  <a:lnTo>
                    <a:pt x="1488384" y="1227572"/>
                  </a:lnTo>
                  <a:lnTo>
                    <a:pt x="1511220" y="1188283"/>
                  </a:lnTo>
                  <a:lnTo>
                    <a:pt x="1531652" y="1148034"/>
                  </a:lnTo>
                  <a:lnTo>
                    <a:pt x="1549681" y="1106931"/>
                  </a:lnTo>
                  <a:lnTo>
                    <a:pt x="1565305" y="1065082"/>
                  </a:lnTo>
                  <a:lnTo>
                    <a:pt x="1578526" y="1022593"/>
                  </a:lnTo>
                  <a:lnTo>
                    <a:pt x="1589343" y="979570"/>
                  </a:lnTo>
                  <a:lnTo>
                    <a:pt x="1597757" y="936121"/>
                  </a:lnTo>
                  <a:lnTo>
                    <a:pt x="1603766" y="892351"/>
                  </a:lnTo>
                  <a:lnTo>
                    <a:pt x="1607372" y="848368"/>
                  </a:lnTo>
                  <a:lnTo>
                    <a:pt x="1608574" y="804279"/>
                  </a:lnTo>
                  <a:lnTo>
                    <a:pt x="1607372" y="760189"/>
                  </a:lnTo>
                  <a:lnTo>
                    <a:pt x="1603766" y="716206"/>
                  </a:lnTo>
                  <a:lnTo>
                    <a:pt x="1597757" y="672437"/>
                  </a:lnTo>
                  <a:lnTo>
                    <a:pt x="1589343" y="628987"/>
                  </a:lnTo>
                  <a:lnTo>
                    <a:pt x="1578526" y="585965"/>
                  </a:lnTo>
                  <a:lnTo>
                    <a:pt x="1565305" y="543475"/>
                  </a:lnTo>
                  <a:lnTo>
                    <a:pt x="1549681" y="501626"/>
                  </a:lnTo>
                  <a:lnTo>
                    <a:pt x="1531652" y="460523"/>
                  </a:lnTo>
                  <a:lnTo>
                    <a:pt x="1511220" y="420274"/>
                  </a:lnTo>
                  <a:lnTo>
                    <a:pt x="1488384" y="380985"/>
                  </a:lnTo>
                  <a:lnTo>
                    <a:pt x="1463144" y="342763"/>
                  </a:lnTo>
                  <a:lnTo>
                    <a:pt x="1435501" y="305714"/>
                  </a:lnTo>
                  <a:lnTo>
                    <a:pt x="1405453" y="269945"/>
                  </a:lnTo>
                  <a:lnTo>
                    <a:pt x="1373002" y="235563"/>
                  </a:lnTo>
                  <a:lnTo>
                    <a:pt x="1338620" y="203113"/>
                  </a:lnTo>
                  <a:lnTo>
                    <a:pt x="1302851" y="173067"/>
                  </a:lnTo>
                  <a:lnTo>
                    <a:pt x="1265802" y="145424"/>
                  </a:lnTo>
                  <a:lnTo>
                    <a:pt x="1227580" y="120185"/>
                  </a:lnTo>
                  <a:lnTo>
                    <a:pt x="1188291" y="97350"/>
                  </a:lnTo>
                  <a:lnTo>
                    <a:pt x="1148042" y="76918"/>
                  </a:lnTo>
                  <a:lnTo>
                    <a:pt x="1106939" y="58890"/>
                  </a:lnTo>
                  <a:lnTo>
                    <a:pt x="1065090" y="43266"/>
                  </a:lnTo>
                  <a:lnTo>
                    <a:pt x="1022601" y="30046"/>
                  </a:lnTo>
                  <a:lnTo>
                    <a:pt x="979578" y="19229"/>
                  </a:lnTo>
                  <a:lnTo>
                    <a:pt x="936128" y="10816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37026" y="5954273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6273194" y="3678659"/>
            <a:ext cx="1736725" cy="1736725"/>
            <a:chOff x="6273194" y="3678659"/>
            <a:chExt cx="1736725" cy="1736725"/>
          </a:xfrm>
        </p:grpSpPr>
        <p:sp>
          <p:nvSpPr>
            <p:cNvPr id="106" name="object 106"/>
            <p:cNvSpPr/>
            <p:nvPr/>
          </p:nvSpPr>
          <p:spPr>
            <a:xfrm>
              <a:off x="6337024" y="3742506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7"/>
                  </a:lnTo>
                  <a:lnTo>
                    <a:pt x="628995" y="19230"/>
                  </a:lnTo>
                  <a:lnTo>
                    <a:pt x="585972" y="30047"/>
                  </a:lnTo>
                  <a:lnTo>
                    <a:pt x="543483" y="43268"/>
                  </a:lnTo>
                  <a:lnTo>
                    <a:pt x="501634" y="58892"/>
                  </a:lnTo>
                  <a:lnTo>
                    <a:pt x="460531" y="76921"/>
                  </a:lnTo>
                  <a:lnTo>
                    <a:pt x="420282" y="97353"/>
                  </a:lnTo>
                  <a:lnTo>
                    <a:pt x="380993" y="120189"/>
                  </a:lnTo>
                  <a:lnTo>
                    <a:pt x="342771" y="145429"/>
                  </a:lnTo>
                  <a:lnTo>
                    <a:pt x="305722" y="173072"/>
                  </a:lnTo>
                  <a:lnTo>
                    <a:pt x="269953" y="203120"/>
                  </a:lnTo>
                  <a:lnTo>
                    <a:pt x="235571" y="235571"/>
                  </a:lnTo>
                  <a:lnTo>
                    <a:pt x="203120" y="269953"/>
                  </a:lnTo>
                  <a:lnTo>
                    <a:pt x="173072" y="305722"/>
                  </a:lnTo>
                  <a:lnTo>
                    <a:pt x="145429" y="342771"/>
                  </a:lnTo>
                  <a:lnTo>
                    <a:pt x="120189" y="380993"/>
                  </a:lnTo>
                  <a:lnTo>
                    <a:pt x="97353" y="420282"/>
                  </a:lnTo>
                  <a:lnTo>
                    <a:pt x="76921" y="460531"/>
                  </a:lnTo>
                  <a:lnTo>
                    <a:pt x="58892" y="501634"/>
                  </a:lnTo>
                  <a:lnTo>
                    <a:pt x="43268" y="543483"/>
                  </a:lnTo>
                  <a:lnTo>
                    <a:pt x="30047" y="585972"/>
                  </a:lnTo>
                  <a:lnTo>
                    <a:pt x="19230" y="628995"/>
                  </a:lnTo>
                  <a:lnTo>
                    <a:pt x="10817" y="672445"/>
                  </a:lnTo>
                  <a:lnTo>
                    <a:pt x="4807" y="716214"/>
                  </a:lnTo>
                  <a:lnTo>
                    <a:pt x="1201" y="760197"/>
                  </a:lnTo>
                  <a:lnTo>
                    <a:pt x="0" y="804287"/>
                  </a:lnTo>
                  <a:lnTo>
                    <a:pt x="1201" y="848376"/>
                  </a:lnTo>
                  <a:lnTo>
                    <a:pt x="4807" y="892359"/>
                  </a:lnTo>
                  <a:lnTo>
                    <a:pt x="10817" y="936128"/>
                  </a:lnTo>
                  <a:lnTo>
                    <a:pt x="19230" y="979578"/>
                  </a:lnTo>
                  <a:lnTo>
                    <a:pt x="30047" y="1022601"/>
                  </a:lnTo>
                  <a:lnTo>
                    <a:pt x="43268" y="1065090"/>
                  </a:lnTo>
                  <a:lnTo>
                    <a:pt x="58892" y="1106939"/>
                  </a:lnTo>
                  <a:lnTo>
                    <a:pt x="76921" y="1148042"/>
                  </a:lnTo>
                  <a:lnTo>
                    <a:pt x="97353" y="1188291"/>
                  </a:lnTo>
                  <a:lnTo>
                    <a:pt x="120189" y="1227580"/>
                  </a:lnTo>
                  <a:lnTo>
                    <a:pt x="145429" y="1265802"/>
                  </a:lnTo>
                  <a:lnTo>
                    <a:pt x="173072" y="1302851"/>
                  </a:lnTo>
                  <a:lnTo>
                    <a:pt x="203120" y="1338620"/>
                  </a:lnTo>
                  <a:lnTo>
                    <a:pt x="235571" y="1373002"/>
                  </a:lnTo>
                  <a:lnTo>
                    <a:pt x="269953" y="1405453"/>
                  </a:lnTo>
                  <a:lnTo>
                    <a:pt x="305722" y="1435501"/>
                  </a:lnTo>
                  <a:lnTo>
                    <a:pt x="342771" y="1463144"/>
                  </a:lnTo>
                  <a:lnTo>
                    <a:pt x="380993" y="1488384"/>
                  </a:lnTo>
                  <a:lnTo>
                    <a:pt x="420282" y="1511220"/>
                  </a:lnTo>
                  <a:lnTo>
                    <a:pt x="460531" y="1531652"/>
                  </a:lnTo>
                  <a:lnTo>
                    <a:pt x="501634" y="1549681"/>
                  </a:lnTo>
                  <a:lnTo>
                    <a:pt x="543483" y="1565305"/>
                  </a:lnTo>
                  <a:lnTo>
                    <a:pt x="585972" y="1578526"/>
                  </a:lnTo>
                  <a:lnTo>
                    <a:pt x="628995" y="1589343"/>
                  </a:lnTo>
                  <a:lnTo>
                    <a:pt x="672445" y="1597757"/>
                  </a:lnTo>
                  <a:lnTo>
                    <a:pt x="716214" y="1603766"/>
                  </a:lnTo>
                  <a:lnTo>
                    <a:pt x="760197" y="1607372"/>
                  </a:lnTo>
                  <a:lnTo>
                    <a:pt x="804287" y="1608574"/>
                  </a:lnTo>
                  <a:lnTo>
                    <a:pt x="848376" y="1607372"/>
                  </a:lnTo>
                  <a:lnTo>
                    <a:pt x="892359" y="1603766"/>
                  </a:lnTo>
                  <a:lnTo>
                    <a:pt x="936128" y="1597757"/>
                  </a:lnTo>
                  <a:lnTo>
                    <a:pt x="979578" y="1589343"/>
                  </a:lnTo>
                  <a:lnTo>
                    <a:pt x="1022601" y="1578526"/>
                  </a:lnTo>
                  <a:lnTo>
                    <a:pt x="1065090" y="1565305"/>
                  </a:lnTo>
                  <a:lnTo>
                    <a:pt x="1106939" y="1549681"/>
                  </a:lnTo>
                  <a:lnTo>
                    <a:pt x="1148042" y="1531652"/>
                  </a:lnTo>
                  <a:lnTo>
                    <a:pt x="1188291" y="1511220"/>
                  </a:lnTo>
                  <a:lnTo>
                    <a:pt x="1227580" y="1488384"/>
                  </a:lnTo>
                  <a:lnTo>
                    <a:pt x="1265802" y="1463144"/>
                  </a:lnTo>
                  <a:lnTo>
                    <a:pt x="1302851" y="1435501"/>
                  </a:lnTo>
                  <a:lnTo>
                    <a:pt x="1338620" y="1405453"/>
                  </a:lnTo>
                  <a:lnTo>
                    <a:pt x="1373002" y="1373002"/>
                  </a:lnTo>
                  <a:lnTo>
                    <a:pt x="1405453" y="1338620"/>
                  </a:lnTo>
                  <a:lnTo>
                    <a:pt x="1435501" y="1302851"/>
                  </a:lnTo>
                  <a:lnTo>
                    <a:pt x="1463144" y="1265802"/>
                  </a:lnTo>
                  <a:lnTo>
                    <a:pt x="1488384" y="1227580"/>
                  </a:lnTo>
                  <a:lnTo>
                    <a:pt x="1511220" y="1188291"/>
                  </a:lnTo>
                  <a:lnTo>
                    <a:pt x="1531652" y="1148042"/>
                  </a:lnTo>
                  <a:lnTo>
                    <a:pt x="1549681" y="1106939"/>
                  </a:lnTo>
                  <a:lnTo>
                    <a:pt x="1565305" y="1065090"/>
                  </a:lnTo>
                  <a:lnTo>
                    <a:pt x="1578526" y="1022601"/>
                  </a:lnTo>
                  <a:lnTo>
                    <a:pt x="1589343" y="979578"/>
                  </a:lnTo>
                  <a:lnTo>
                    <a:pt x="1597757" y="936128"/>
                  </a:lnTo>
                  <a:lnTo>
                    <a:pt x="1603766" y="892359"/>
                  </a:lnTo>
                  <a:lnTo>
                    <a:pt x="1607372" y="848376"/>
                  </a:lnTo>
                  <a:lnTo>
                    <a:pt x="1608574" y="804287"/>
                  </a:lnTo>
                  <a:lnTo>
                    <a:pt x="1607372" y="760197"/>
                  </a:lnTo>
                  <a:lnTo>
                    <a:pt x="1603766" y="716214"/>
                  </a:lnTo>
                  <a:lnTo>
                    <a:pt x="1597757" y="672445"/>
                  </a:lnTo>
                  <a:lnTo>
                    <a:pt x="1589343" y="628995"/>
                  </a:lnTo>
                  <a:lnTo>
                    <a:pt x="1578526" y="585972"/>
                  </a:lnTo>
                  <a:lnTo>
                    <a:pt x="1565305" y="543483"/>
                  </a:lnTo>
                  <a:lnTo>
                    <a:pt x="1549681" y="501634"/>
                  </a:lnTo>
                  <a:lnTo>
                    <a:pt x="1531652" y="460531"/>
                  </a:lnTo>
                  <a:lnTo>
                    <a:pt x="1511220" y="420282"/>
                  </a:lnTo>
                  <a:lnTo>
                    <a:pt x="1488384" y="380993"/>
                  </a:lnTo>
                  <a:lnTo>
                    <a:pt x="1463144" y="342771"/>
                  </a:lnTo>
                  <a:lnTo>
                    <a:pt x="1435501" y="305722"/>
                  </a:lnTo>
                  <a:lnTo>
                    <a:pt x="1405453" y="269953"/>
                  </a:lnTo>
                  <a:lnTo>
                    <a:pt x="1373002" y="235571"/>
                  </a:lnTo>
                  <a:lnTo>
                    <a:pt x="1338620" y="203120"/>
                  </a:lnTo>
                  <a:lnTo>
                    <a:pt x="1302851" y="173072"/>
                  </a:lnTo>
                  <a:lnTo>
                    <a:pt x="1265802" y="145429"/>
                  </a:lnTo>
                  <a:lnTo>
                    <a:pt x="1227580" y="120189"/>
                  </a:lnTo>
                  <a:lnTo>
                    <a:pt x="1188291" y="97353"/>
                  </a:lnTo>
                  <a:lnTo>
                    <a:pt x="1148042" y="76921"/>
                  </a:lnTo>
                  <a:lnTo>
                    <a:pt x="1106939" y="58892"/>
                  </a:lnTo>
                  <a:lnTo>
                    <a:pt x="1065090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6337026" y="3742491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6273194" y="1466877"/>
            <a:ext cx="1736725" cy="1736725"/>
            <a:chOff x="6273194" y="1466877"/>
            <a:chExt cx="1736725" cy="1736725"/>
          </a:xfrm>
        </p:grpSpPr>
        <p:sp>
          <p:nvSpPr>
            <p:cNvPr id="109" name="object 109"/>
            <p:cNvSpPr/>
            <p:nvPr/>
          </p:nvSpPr>
          <p:spPr>
            <a:xfrm>
              <a:off x="6337024" y="1530730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7"/>
                  </a:lnTo>
                  <a:lnTo>
                    <a:pt x="628995" y="19230"/>
                  </a:lnTo>
                  <a:lnTo>
                    <a:pt x="585972" y="30047"/>
                  </a:lnTo>
                  <a:lnTo>
                    <a:pt x="543483" y="43268"/>
                  </a:lnTo>
                  <a:lnTo>
                    <a:pt x="501634" y="58892"/>
                  </a:lnTo>
                  <a:lnTo>
                    <a:pt x="460531" y="76921"/>
                  </a:lnTo>
                  <a:lnTo>
                    <a:pt x="420282" y="97353"/>
                  </a:lnTo>
                  <a:lnTo>
                    <a:pt x="380993" y="120189"/>
                  </a:lnTo>
                  <a:lnTo>
                    <a:pt x="342771" y="145429"/>
                  </a:lnTo>
                  <a:lnTo>
                    <a:pt x="305722" y="173072"/>
                  </a:lnTo>
                  <a:lnTo>
                    <a:pt x="269953" y="203120"/>
                  </a:lnTo>
                  <a:lnTo>
                    <a:pt x="235571" y="235571"/>
                  </a:lnTo>
                  <a:lnTo>
                    <a:pt x="203120" y="269953"/>
                  </a:lnTo>
                  <a:lnTo>
                    <a:pt x="173072" y="305722"/>
                  </a:lnTo>
                  <a:lnTo>
                    <a:pt x="145429" y="342771"/>
                  </a:lnTo>
                  <a:lnTo>
                    <a:pt x="120189" y="380993"/>
                  </a:lnTo>
                  <a:lnTo>
                    <a:pt x="97353" y="420282"/>
                  </a:lnTo>
                  <a:lnTo>
                    <a:pt x="76921" y="460531"/>
                  </a:lnTo>
                  <a:lnTo>
                    <a:pt x="58892" y="501634"/>
                  </a:lnTo>
                  <a:lnTo>
                    <a:pt x="43268" y="543483"/>
                  </a:lnTo>
                  <a:lnTo>
                    <a:pt x="30047" y="585972"/>
                  </a:lnTo>
                  <a:lnTo>
                    <a:pt x="19230" y="628995"/>
                  </a:lnTo>
                  <a:lnTo>
                    <a:pt x="10817" y="672445"/>
                  </a:lnTo>
                  <a:lnTo>
                    <a:pt x="4807" y="716214"/>
                  </a:lnTo>
                  <a:lnTo>
                    <a:pt x="1201" y="760197"/>
                  </a:lnTo>
                  <a:lnTo>
                    <a:pt x="0" y="804287"/>
                  </a:lnTo>
                  <a:lnTo>
                    <a:pt x="1201" y="848376"/>
                  </a:lnTo>
                  <a:lnTo>
                    <a:pt x="4807" y="892359"/>
                  </a:lnTo>
                  <a:lnTo>
                    <a:pt x="10817" y="936128"/>
                  </a:lnTo>
                  <a:lnTo>
                    <a:pt x="19230" y="979578"/>
                  </a:lnTo>
                  <a:lnTo>
                    <a:pt x="30047" y="1022601"/>
                  </a:lnTo>
                  <a:lnTo>
                    <a:pt x="43268" y="1065090"/>
                  </a:lnTo>
                  <a:lnTo>
                    <a:pt x="58892" y="1106939"/>
                  </a:lnTo>
                  <a:lnTo>
                    <a:pt x="76921" y="1148042"/>
                  </a:lnTo>
                  <a:lnTo>
                    <a:pt x="97353" y="1188291"/>
                  </a:lnTo>
                  <a:lnTo>
                    <a:pt x="120189" y="1227580"/>
                  </a:lnTo>
                  <a:lnTo>
                    <a:pt x="145429" y="1265802"/>
                  </a:lnTo>
                  <a:lnTo>
                    <a:pt x="173072" y="1302851"/>
                  </a:lnTo>
                  <a:lnTo>
                    <a:pt x="203120" y="1338620"/>
                  </a:lnTo>
                  <a:lnTo>
                    <a:pt x="235571" y="1373002"/>
                  </a:lnTo>
                  <a:lnTo>
                    <a:pt x="269953" y="1405452"/>
                  </a:lnTo>
                  <a:lnTo>
                    <a:pt x="305722" y="1435499"/>
                  </a:lnTo>
                  <a:lnTo>
                    <a:pt x="342771" y="1463141"/>
                  </a:lnTo>
                  <a:lnTo>
                    <a:pt x="380993" y="1488380"/>
                  </a:lnTo>
                  <a:lnTo>
                    <a:pt x="420282" y="1511215"/>
                  </a:lnTo>
                  <a:lnTo>
                    <a:pt x="460531" y="1531647"/>
                  </a:lnTo>
                  <a:lnTo>
                    <a:pt x="501634" y="1549675"/>
                  </a:lnTo>
                  <a:lnTo>
                    <a:pt x="543483" y="1565299"/>
                  </a:lnTo>
                  <a:lnTo>
                    <a:pt x="585972" y="1578519"/>
                  </a:lnTo>
                  <a:lnTo>
                    <a:pt x="628995" y="1589336"/>
                  </a:lnTo>
                  <a:lnTo>
                    <a:pt x="672445" y="1597749"/>
                  </a:lnTo>
                  <a:lnTo>
                    <a:pt x="716214" y="1603758"/>
                  </a:lnTo>
                  <a:lnTo>
                    <a:pt x="760197" y="1607364"/>
                  </a:lnTo>
                  <a:lnTo>
                    <a:pt x="804287" y="1608566"/>
                  </a:lnTo>
                  <a:lnTo>
                    <a:pt x="848376" y="1607364"/>
                  </a:lnTo>
                  <a:lnTo>
                    <a:pt x="892359" y="1603758"/>
                  </a:lnTo>
                  <a:lnTo>
                    <a:pt x="936128" y="1597749"/>
                  </a:lnTo>
                  <a:lnTo>
                    <a:pt x="979578" y="1589336"/>
                  </a:lnTo>
                  <a:lnTo>
                    <a:pt x="1022601" y="1578519"/>
                  </a:lnTo>
                  <a:lnTo>
                    <a:pt x="1065090" y="1565299"/>
                  </a:lnTo>
                  <a:lnTo>
                    <a:pt x="1106939" y="1549675"/>
                  </a:lnTo>
                  <a:lnTo>
                    <a:pt x="1148042" y="1531647"/>
                  </a:lnTo>
                  <a:lnTo>
                    <a:pt x="1188291" y="1511215"/>
                  </a:lnTo>
                  <a:lnTo>
                    <a:pt x="1227580" y="1488380"/>
                  </a:lnTo>
                  <a:lnTo>
                    <a:pt x="1265802" y="1463141"/>
                  </a:lnTo>
                  <a:lnTo>
                    <a:pt x="1302851" y="1435499"/>
                  </a:lnTo>
                  <a:lnTo>
                    <a:pt x="1338620" y="1405452"/>
                  </a:lnTo>
                  <a:lnTo>
                    <a:pt x="1373002" y="1373002"/>
                  </a:lnTo>
                  <a:lnTo>
                    <a:pt x="1405453" y="1338620"/>
                  </a:lnTo>
                  <a:lnTo>
                    <a:pt x="1435501" y="1302851"/>
                  </a:lnTo>
                  <a:lnTo>
                    <a:pt x="1463144" y="1265802"/>
                  </a:lnTo>
                  <a:lnTo>
                    <a:pt x="1488384" y="1227580"/>
                  </a:lnTo>
                  <a:lnTo>
                    <a:pt x="1511220" y="1188291"/>
                  </a:lnTo>
                  <a:lnTo>
                    <a:pt x="1531652" y="1148042"/>
                  </a:lnTo>
                  <a:lnTo>
                    <a:pt x="1549681" y="1106939"/>
                  </a:lnTo>
                  <a:lnTo>
                    <a:pt x="1565305" y="1065090"/>
                  </a:lnTo>
                  <a:lnTo>
                    <a:pt x="1578526" y="1022601"/>
                  </a:lnTo>
                  <a:lnTo>
                    <a:pt x="1589343" y="979578"/>
                  </a:lnTo>
                  <a:lnTo>
                    <a:pt x="1597757" y="936128"/>
                  </a:lnTo>
                  <a:lnTo>
                    <a:pt x="1603766" y="892359"/>
                  </a:lnTo>
                  <a:lnTo>
                    <a:pt x="1607372" y="848376"/>
                  </a:lnTo>
                  <a:lnTo>
                    <a:pt x="1608574" y="804287"/>
                  </a:lnTo>
                  <a:lnTo>
                    <a:pt x="1607372" y="760197"/>
                  </a:lnTo>
                  <a:lnTo>
                    <a:pt x="1603766" y="716214"/>
                  </a:lnTo>
                  <a:lnTo>
                    <a:pt x="1597757" y="672445"/>
                  </a:lnTo>
                  <a:lnTo>
                    <a:pt x="1589343" y="628995"/>
                  </a:lnTo>
                  <a:lnTo>
                    <a:pt x="1578526" y="585972"/>
                  </a:lnTo>
                  <a:lnTo>
                    <a:pt x="1565305" y="543483"/>
                  </a:lnTo>
                  <a:lnTo>
                    <a:pt x="1549681" y="501634"/>
                  </a:lnTo>
                  <a:lnTo>
                    <a:pt x="1531652" y="460531"/>
                  </a:lnTo>
                  <a:lnTo>
                    <a:pt x="1511220" y="420282"/>
                  </a:lnTo>
                  <a:lnTo>
                    <a:pt x="1488384" y="380993"/>
                  </a:lnTo>
                  <a:lnTo>
                    <a:pt x="1463144" y="342771"/>
                  </a:lnTo>
                  <a:lnTo>
                    <a:pt x="1435501" y="305722"/>
                  </a:lnTo>
                  <a:lnTo>
                    <a:pt x="1405453" y="269953"/>
                  </a:lnTo>
                  <a:lnTo>
                    <a:pt x="1373002" y="235571"/>
                  </a:lnTo>
                  <a:lnTo>
                    <a:pt x="1338620" y="203120"/>
                  </a:lnTo>
                  <a:lnTo>
                    <a:pt x="1302851" y="173072"/>
                  </a:lnTo>
                  <a:lnTo>
                    <a:pt x="1265802" y="145429"/>
                  </a:lnTo>
                  <a:lnTo>
                    <a:pt x="1227580" y="120189"/>
                  </a:lnTo>
                  <a:lnTo>
                    <a:pt x="1188291" y="97353"/>
                  </a:lnTo>
                  <a:lnTo>
                    <a:pt x="1148042" y="76921"/>
                  </a:lnTo>
                  <a:lnTo>
                    <a:pt x="1106939" y="58892"/>
                  </a:lnTo>
                  <a:lnTo>
                    <a:pt x="1065090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6337026" y="1530709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6222128" y="8102223"/>
            <a:ext cx="1736725" cy="1736725"/>
            <a:chOff x="6222128" y="8102223"/>
            <a:chExt cx="1736725" cy="1736725"/>
          </a:xfrm>
        </p:grpSpPr>
        <p:sp>
          <p:nvSpPr>
            <p:cNvPr id="112" name="object 112"/>
            <p:cNvSpPr/>
            <p:nvPr/>
          </p:nvSpPr>
          <p:spPr>
            <a:xfrm>
              <a:off x="6285965" y="8166068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804279" y="0"/>
                  </a:moveTo>
                  <a:lnTo>
                    <a:pt x="760189" y="1201"/>
                  </a:lnTo>
                  <a:lnTo>
                    <a:pt x="716206" y="4807"/>
                  </a:lnTo>
                  <a:lnTo>
                    <a:pt x="672437" y="10817"/>
                  </a:lnTo>
                  <a:lnTo>
                    <a:pt x="628987" y="19230"/>
                  </a:lnTo>
                  <a:lnTo>
                    <a:pt x="585965" y="30047"/>
                  </a:lnTo>
                  <a:lnTo>
                    <a:pt x="543475" y="43268"/>
                  </a:lnTo>
                  <a:lnTo>
                    <a:pt x="501626" y="58892"/>
                  </a:lnTo>
                  <a:lnTo>
                    <a:pt x="460523" y="76921"/>
                  </a:lnTo>
                  <a:lnTo>
                    <a:pt x="420274" y="97353"/>
                  </a:lnTo>
                  <a:lnTo>
                    <a:pt x="380985" y="120189"/>
                  </a:lnTo>
                  <a:lnTo>
                    <a:pt x="342763" y="145429"/>
                  </a:lnTo>
                  <a:lnTo>
                    <a:pt x="305714" y="173072"/>
                  </a:lnTo>
                  <a:lnTo>
                    <a:pt x="269945" y="203120"/>
                  </a:lnTo>
                  <a:lnTo>
                    <a:pt x="235563" y="235571"/>
                  </a:lnTo>
                  <a:lnTo>
                    <a:pt x="203113" y="269952"/>
                  </a:lnTo>
                  <a:lnTo>
                    <a:pt x="173067" y="305720"/>
                  </a:lnTo>
                  <a:lnTo>
                    <a:pt x="145424" y="342768"/>
                  </a:lnTo>
                  <a:lnTo>
                    <a:pt x="120185" y="380989"/>
                  </a:lnTo>
                  <a:lnTo>
                    <a:pt x="97350" y="420277"/>
                  </a:lnTo>
                  <a:lnTo>
                    <a:pt x="76918" y="460526"/>
                  </a:lnTo>
                  <a:lnTo>
                    <a:pt x="58890" y="501628"/>
                  </a:lnTo>
                  <a:lnTo>
                    <a:pt x="43266" y="543476"/>
                  </a:lnTo>
                  <a:lnTo>
                    <a:pt x="30046" y="585965"/>
                  </a:lnTo>
                  <a:lnTo>
                    <a:pt x="19229" y="628988"/>
                  </a:lnTo>
                  <a:lnTo>
                    <a:pt x="10816" y="672437"/>
                  </a:lnTo>
                  <a:lnTo>
                    <a:pt x="4807" y="716206"/>
                  </a:lnTo>
                  <a:lnTo>
                    <a:pt x="1201" y="760188"/>
                  </a:lnTo>
                  <a:lnTo>
                    <a:pt x="0" y="804277"/>
                  </a:lnTo>
                  <a:lnTo>
                    <a:pt x="1201" y="848367"/>
                  </a:lnTo>
                  <a:lnTo>
                    <a:pt x="4807" y="892349"/>
                  </a:lnTo>
                  <a:lnTo>
                    <a:pt x="10816" y="936119"/>
                  </a:lnTo>
                  <a:lnTo>
                    <a:pt x="19229" y="979568"/>
                  </a:lnTo>
                  <a:lnTo>
                    <a:pt x="30046" y="1022590"/>
                  </a:lnTo>
                  <a:lnTo>
                    <a:pt x="43266" y="1065080"/>
                  </a:lnTo>
                  <a:lnTo>
                    <a:pt x="58890" y="1106929"/>
                  </a:lnTo>
                  <a:lnTo>
                    <a:pt x="76918" y="1148032"/>
                  </a:lnTo>
                  <a:lnTo>
                    <a:pt x="97350" y="1188281"/>
                  </a:lnTo>
                  <a:lnTo>
                    <a:pt x="120185" y="1227570"/>
                  </a:lnTo>
                  <a:lnTo>
                    <a:pt x="145424" y="1265792"/>
                  </a:lnTo>
                  <a:lnTo>
                    <a:pt x="173067" y="1302841"/>
                  </a:lnTo>
                  <a:lnTo>
                    <a:pt x="203113" y="1338610"/>
                  </a:lnTo>
                  <a:lnTo>
                    <a:pt x="235563" y="1372992"/>
                  </a:lnTo>
                  <a:lnTo>
                    <a:pt x="269945" y="1405443"/>
                  </a:lnTo>
                  <a:lnTo>
                    <a:pt x="305714" y="1435490"/>
                  </a:lnTo>
                  <a:lnTo>
                    <a:pt x="342763" y="1463134"/>
                  </a:lnTo>
                  <a:lnTo>
                    <a:pt x="380985" y="1488374"/>
                  </a:lnTo>
                  <a:lnTo>
                    <a:pt x="420274" y="1511210"/>
                  </a:lnTo>
                  <a:lnTo>
                    <a:pt x="460523" y="1531642"/>
                  </a:lnTo>
                  <a:lnTo>
                    <a:pt x="501626" y="1549670"/>
                  </a:lnTo>
                  <a:lnTo>
                    <a:pt x="543475" y="1565295"/>
                  </a:lnTo>
                  <a:lnTo>
                    <a:pt x="585965" y="1578516"/>
                  </a:lnTo>
                  <a:lnTo>
                    <a:pt x="628987" y="1589333"/>
                  </a:lnTo>
                  <a:lnTo>
                    <a:pt x="672437" y="1597746"/>
                  </a:lnTo>
                  <a:lnTo>
                    <a:pt x="716206" y="1603756"/>
                  </a:lnTo>
                  <a:lnTo>
                    <a:pt x="760189" y="1607361"/>
                  </a:lnTo>
                  <a:lnTo>
                    <a:pt x="804279" y="1608563"/>
                  </a:lnTo>
                  <a:lnTo>
                    <a:pt x="848368" y="1607361"/>
                  </a:lnTo>
                  <a:lnTo>
                    <a:pt x="892351" y="1603756"/>
                  </a:lnTo>
                  <a:lnTo>
                    <a:pt x="936121" y="1597746"/>
                  </a:lnTo>
                  <a:lnTo>
                    <a:pt x="979570" y="1589333"/>
                  </a:lnTo>
                  <a:lnTo>
                    <a:pt x="1022593" y="1578516"/>
                  </a:lnTo>
                  <a:lnTo>
                    <a:pt x="1065082" y="1565295"/>
                  </a:lnTo>
                  <a:lnTo>
                    <a:pt x="1106931" y="1549670"/>
                  </a:lnTo>
                  <a:lnTo>
                    <a:pt x="1148034" y="1531642"/>
                  </a:lnTo>
                  <a:lnTo>
                    <a:pt x="1188283" y="1511210"/>
                  </a:lnTo>
                  <a:lnTo>
                    <a:pt x="1227572" y="1488374"/>
                  </a:lnTo>
                  <a:lnTo>
                    <a:pt x="1265795" y="1463134"/>
                  </a:lnTo>
                  <a:lnTo>
                    <a:pt x="1302844" y="1435490"/>
                  </a:lnTo>
                  <a:lnTo>
                    <a:pt x="1338612" y="1405443"/>
                  </a:lnTo>
                  <a:lnTo>
                    <a:pt x="1372994" y="1372992"/>
                  </a:lnTo>
                  <a:lnTo>
                    <a:pt x="1405446" y="1338610"/>
                  </a:lnTo>
                  <a:lnTo>
                    <a:pt x="1435493" y="1302841"/>
                  </a:lnTo>
                  <a:lnTo>
                    <a:pt x="1463136" y="1265792"/>
                  </a:lnTo>
                  <a:lnTo>
                    <a:pt x="1488376" y="1227570"/>
                  </a:lnTo>
                  <a:lnTo>
                    <a:pt x="1511212" y="1188281"/>
                  </a:lnTo>
                  <a:lnTo>
                    <a:pt x="1531644" y="1148032"/>
                  </a:lnTo>
                  <a:lnTo>
                    <a:pt x="1549673" y="1106929"/>
                  </a:lnTo>
                  <a:lnTo>
                    <a:pt x="1565297" y="1065080"/>
                  </a:lnTo>
                  <a:lnTo>
                    <a:pt x="1578518" y="1022590"/>
                  </a:lnTo>
                  <a:lnTo>
                    <a:pt x="1589335" y="979568"/>
                  </a:lnTo>
                  <a:lnTo>
                    <a:pt x="1597749" y="936119"/>
                  </a:lnTo>
                  <a:lnTo>
                    <a:pt x="1603758" y="892349"/>
                  </a:lnTo>
                  <a:lnTo>
                    <a:pt x="1607364" y="848367"/>
                  </a:lnTo>
                  <a:lnTo>
                    <a:pt x="1608566" y="804277"/>
                  </a:lnTo>
                  <a:lnTo>
                    <a:pt x="1607364" y="760188"/>
                  </a:lnTo>
                  <a:lnTo>
                    <a:pt x="1603758" y="716206"/>
                  </a:lnTo>
                  <a:lnTo>
                    <a:pt x="1597749" y="672437"/>
                  </a:lnTo>
                  <a:lnTo>
                    <a:pt x="1589335" y="628988"/>
                  </a:lnTo>
                  <a:lnTo>
                    <a:pt x="1578518" y="585965"/>
                  </a:lnTo>
                  <a:lnTo>
                    <a:pt x="1565297" y="543476"/>
                  </a:lnTo>
                  <a:lnTo>
                    <a:pt x="1549673" y="501628"/>
                  </a:lnTo>
                  <a:lnTo>
                    <a:pt x="1531644" y="460526"/>
                  </a:lnTo>
                  <a:lnTo>
                    <a:pt x="1511212" y="420277"/>
                  </a:lnTo>
                  <a:lnTo>
                    <a:pt x="1488376" y="380989"/>
                  </a:lnTo>
                  <a:lnTo>
                    <a:pt x="1463136" y="342768"/>
                  </a:lnTo>
                  <a:lnTo>
                    <a:pt x="1435493" y="305720"/>
                  </a:lnTo>
                  <a:lnTo>
                    <a:pt x="1405446" y="269952"/>
                  </a:lnTo>
                  <a:lnTo>
                    <a:pt x="1372994" y="235571"/>
                  </a:lnTo>
                  <a:lnTo>
                    <a:pt x="1338612" y="203120"/>
                  </a:lnTo>
                  <a:lnTo>
                    <a:pt x="1302844" y="173072"/>
                  </a:lnTo>
                  <a:lnTo>
                    <a:pt x="1265795" y="145429"/>
                  </a:lnTo>
                  <a:lnTo>
                    <a:pt x="1227572" y="120189"/>
                  </a:lnTo>
                  <a:lnTo>
                    <a:pt x="1188283" y="97353"/>
                  </a:lnTo>
                  <a:lnTo>
                    <a:pt x="1148034" y="76921"/>
                  </a:lnTo>
                  <a:lnTo>
                    <a:pt x="1106931" y="58892"/>
                  </a:lnTo>
                  <a:lnTo>
                    <a:pt x="1065082" y="43268"/>
                  </a:lnTo>
                  <a:lnTo>
                    <a:pt x="1022593" y="30047"/>
                  </a:lnTo>
                  <a:lnTo>
                    <a:pt x="979570" y="19230"/>
                  </a:lnTo>
                  <a:lnTo>
                    <a:pt x="936121" y="10817"/>
                  </a:lnTo>
                  <a:lnTo>
                    <a:pt x="892351" y="4807"/>
                  </a:lnTo>
                  <a:lnTo>
                    <a:pt x="848368" y="1201"/>
                  </a:lnTo>
                  <a:lnTo>
                    <a:pt x="8042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6285960" y="8166055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90" h="1609090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153860" y="2398826"/>
            <a:ext cx="1736725" cy="1736725"/>
            <a:chOff x="1153860" y="2398826"/>
            <a:chExt cx="1736725" cy="1736725"/>
          </a:xfrm>
        </p:grpSpPr>
        <p:sp>
          <p:nvSpPr>
            <p:cNvPr id="115" name="object 115"/>
            <p:cNvSpPr/>
            <p:nvPr/>
          </p:nvSpPr>
          <p:spPr>
            <a:xfrm>
              <a:off x="1217703" y="2462681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89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7"/>
                  </a:lnTo>
                  <a:lnTo>
                    <a:pt x="628995" y="19230"/>
                  </a:lnTo>
                  <a:lnTo>
                    <a:pt x="585972" y="30047"/>
                  </a:lnTo>
                  <a:lnTo>
                    <a:pt x="543483" y="43268"/>
                  </a:lnTo>
                  <a:lnTo>
                    <a:pt x="501634" y="58892"/>
                  </a:lnTo>
                  <a:lnTo>
                    <a:pt x="460531" y="76921"/>
                  </a:lnTo>
                  <a:lnTo>
                    <a:pt x="420282" y="97353"/>
                  </a:lnTo>
                  <a:lnTo>
                    <a:pt x="380993" y="120189"/>
                  </a:lnTo>
                  <a:lnTo>
                    <a:pt x="342771" y="145429"/>
                  </a:lnTo>
                  <a:lnTo>
                    <a:pt x="305722" y="173072"/>
                  </a:lnTo>
                  <a:lnTo>
                    <a:pt x="269953" y="203120"/>
                  </a:lnTo>
                  <a:lnTo>
                    <a:pt x="235571" y="235571"/>
                  </a:lnTo>
                  <a:lnTo>
                    <a:pt x="203120" y="269952"/>
                  </a:lnTo>
                  <a:lnTo>
                    <a:pt x="173072" y="305720"/>
                  </a:lnTo>
                  <a:lnTo>
                    <a:pt x="145429" y="342768"/>
                  </a:lnTo>
                  <a:lnTo>
                    <a:pt x="120189" y="380990"/>
                  </a:lnTo>
                  <a:lnTo>
                    <a:pt x="97353" y="420278"/>
                  </a:lnTo>
                  <a:lnTo>
                    <a:pt x="76921" y="460527"/>
                  </a:lnTo>
                  <a:lnTo>
                    <a:pt x="58892" y="501629"/>
                  </a:lnTo>
                  <a:lnTo>
                    <a:pt x="43268" y="543478"/>
                  </a:lnTo>
                  <a:lnTo>
                    <a:pt x="30047" y="585967"/>
                  </a:lnTo>
                  <a:lnTo>
                    <a:pt x="19230" y="628990"/>
                  </a:lnTo>
                  <a:lnTo>
                    <a:pt x="10817" y="672439"/>
                  </a:lnTo>
                  <a:lnTo>
                    <a:pt x="4807" y="716209"/>
                  </a:lnTo>
                  <a:lnTo>
                    <a:pt x="1201" y="760192"/>
                  </a:lnTo>
                  <a:lnTo>
                    <a:pt x="0" y="804281"/>
                  </a:lnTo>
                  <a:lnTo>
                    <a:pt x="1201" y="848371"/>
                  </a:lnTo>
                  <a:lnTo>
                    <a:pt x="4807" y="892354"/>
                  </a:lnTo>
                  <a:lnTo>
                    <a:pt x="10817" y="936123"/>
                  </a:lnTo>
                  <a:lnTo>
                    <a:pt x="19230" y="979572"/>
                  </a:lnTo>
                  <a:lnTo>
                    <a:pt x="30047" y="1022595"/>
                  </a:lnTo>
                  <a:lnTo>
                    <a:pt x="43268" y="1065084"/>
                  </a:lnTo>
                  <a:lnTo>
                    <a:pt x="58892" y="1106933"/>
                  </a:lnTo>
                  <a:lnTo>
                    <a:pt x="76921" y="1148036"/>
                  </a:lnTo>
                  <a:lnTo>
                    <a:pt x="97353" y="1188284"/>
                  </a:lnTo>
                  <a:lnTo>
                    <a:pt x="120189" y="1227573"/>
                  </a:lnTo>
                  <a:lnTo>
                    <a:pt x="145429" y="1265795"/>
                  </a:lnTo>
                  <a:lnTo>
                    <a:pt x="173072" y="1302843"/>
                  </a:lnTo>
                  <a:lnTo>
                    <a:pt x="203120" y="1338611"/>
                  </a:lnTo>
                  <a:lnTo>
                    <a:pt x="235571" y="1372992"/>
                  </a:lnTo>
                  <a:lnTo>
                    <a:pt x="269953" y="1405443"/>
                  </a:lnTo>
                  <a:lnTo>
                    <a:pt x="305722" y="1435490"/>
                  </a:lnTo>
                  <a:lnTo>
                    <a:pt x="342771" y="1463134"/>
                  </a:lnTo>
                  <a:lnTo>
                    <a:pt x="380993" y="1488374"/>
                  </a:lnTo>
                  <a:lnTo>
                    <a:pt x="420282" y="1511210"/>
                  </a:lnTo>
                  <a:lnTo>
                    <a:pt x="460531" y="1531642"/>
                  </a:lnTo>
                  <a:lnTo>
                    <a:pt x="501634" y="1549670"/>
                  </a:lnTo>
                  <a:lnTo>
                    <a:pt x="543483" y="1565295"/>
                  </a:lnTo>
                  <a:lnTo>
                    <a:pt x="585972" y="1578516"/>
                  </a:lnTo>
                  <a:lnTo>
                    <a:pt x="628995" y="1589333"/>
                  </a:lnTo>
                  <a:lnTo>
                    <a:pt x="672445" y="1597746"/>
                  </a:lnTo>
                  <a:lnTo>
                    <a:pt x="716214" y="1603756"/>
                  </a:lnTo>
                  <a:lnTo>
                    <a:pt x="760197" y="1607361"/>
                  </a:lnTo>
                  <a:lnTo>
                    <a:pt x="804287" y="1608563"/>
                  </a:lnTo>
                  <a:lnTo>
                    <a:pt x="848376" y="1607361"/>
                  </a:lnTo>
                  <a:lnTo>
                    <a:pt x="892359" y="1603756"/>
                  </a:lnTo>
                  <a:lnTo>
                    <a:pt x="936128" y="1597746"/>
                  </a:lnTo>
                  <a:lnTo>
                    <a:pt x="979578" y="1589333"/>
                  </a:lnTo>
                  <a:lnTo>
                    <a:pt x="1022601" y="1578516"/>
                  </a:lnTo>
                  <a:lnTo>
                    <a:pt x="1065090" y="1565295"/>
                  </a:lnTo>
                  <a:lnTo>
                    <a:pt x="1106939" y="1549670"/>
                  </a:lnTo>
                  <a:lnTo>
                    <a:pt x="1148042" y="1531642"/>
                  </a:lnTo>
                  <a:lnTo>
                    <a:pt x="1188291" y="1511210"/>
                  </a:lnTo>
                  <a:lnTo>
                    <a:pt x="1227580" y="1488374"/>
                  </a:lnTo>
                  <a:lnTo>
                    <a:pt x="1265802" y="1463134"/>
                  </a:lnTo>
                  <a:lnTo>
                    <a:pt x="1302851" y="1435490"/>
                  </a:lnTo>
                  <a:lnTo>
                    <a:pt x="1338620" y="1405443"/>
                  </a:lnTo>
                  <a:lnTo>
                    <a:pt x="1373002" y="1372992"/>
                  </a:lnTo>
                  <a:lnTo>
                    <a:pt x="1405452" y="1338611"/>
                  </a:lnTo>
                  <a:lnTo>
                    <a:pt x="1435499" y="1302843"/>
                  </a:lnTo>
                  <a:lnTo>
                    <a:pt x="1463141" y="1265795"/>
                  </a:lnTo>
                  <a:lnTo>
                    <a:pt x="1488380" y="1227573"/>
                  </a:lnTo>
                  <a:lnTo>
                    <a:pt x="1511215" y="1188284"/>
                  </a:lnTo>
                  <a:lnTo>
                    <a:pt x="1531647" y="1148036"/>
                  </a:lnTo>
                  <a:lnTo>
                    <a:pt x="1549675" y="1106933"/>
                  </a:lnTo>
                  <a:lnTo>
                    <a:pt x="1565299" y="1065084"/>
                  </a:lnTo>
                  <a:lnTo>
                    <a:pt x="1578519" y="1022595"/>
                  </a:lnTo>
                  <a:lnTo>
                    <a:pt x="1589336" y="979572"/>
                  </a:lnTo>
                  <a:lnTo>
                    <a:pt x="1597749" y="936123"/>
                  </a:lnTo>
                  <a:lnTo>
                    <a:pt x="1603758" y="892354"/>
                  </a:lnTo>
                  <a:lnTo>
                    <a:pt x="1607364" y="848371"/>
                  </a:lnTo>
                  <a:lnTo>
                    <a:pt x="1608566" y="804281"/>
                  </a:lnTo>
                  <a:lnTo>
                    <a:pt x="1607364" y="760192"/>
                  </a:lnTo>
                  <a:lnTo>
                    <a:pt x="1603758" y="716209"/>
                  </a:lnTo>
                  <a:lnTo>
                    <a:pt x="1597749" y="672439"/>
                  </a:lnTo>
                  <a:lnTo>
                    <a:pt x="1589336" y="628990"/>
                  </a:lnTo>
                  <a:lnTo>
                    <a:pt x="1578519" y="585967"/>
                  </a:lnTo>
                  <a:lnTo>
                    <a:pt x="1565299" y="543478"/>
                  </a:lnTo>
                  <a:lnTo>
                    <a:pt x="1549675" y="501629"/>
                  </a:lnTo>
                  <a:lnTo>
                    <a:pt x="1531647" y="460527"/>
                  </a:lnTo>
                  <a:lnTo>
                    <a:pt x="1511215" y="420278"/>
                  </a:lnTo>
                  <a:lnTo>
                    <a:pt x="1488380" y="380990"/>
                  </a:lnTo>
                  <a:lnTo>
                    <a:pt x="1463141" y="342768"/>
                  </a:lnTo>
                  <a:lnTo>
                    <a:pt x="1435499" y="305720"/>
                  </a:lnTo>
                  <a:lnTo>
                    <a:pt x="1405452" y="269952"/>
                  </a:lnTo>
                  <a:lnTo>
                    <a:pt x="1373002" y="235571"/>
                  </a:lnTo>
                  <a:lnTo>
                    <a:pt x="1338620" y="203120"/>
                  </a:lnTo>
                  <a:lnTo>
                    <a:pt x="1302851" y="173072"/>
                  </a:lnTo>
                  <a:lnTo>
                    <a:pt x="1265802" y="145429"/>
                  </a:lnTo>
                  <a:lnTo>
                    <a:pt x="1227580" y="120189"/>
                  </a:lnTo>
                  <a:lnTo>
                    <a:pt x="1188291" y="97353"/>
                  </a:lnTo>
                  <a:lnTo>
                    <a:pt x="1148042" y="76921"/>
                  </a:lnTo>
                  <a:lnTo>
                    <a:pt x="1106939" y="58892"/>
                  </a:lnTo>
                  <a:lnTo>
                    <a:pt x="1065090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217692" y="2462658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153860" y="6892604"/>
            <a:ext cx="1736725" cy="1736725"/>
            <a:chOff x="1153860" y="6892604"/>
            <a:chExt cx="1736725" cy="1736725"/>
          </a:xfrm>
        </p:grpSpPr>
        <p:sp>
          <p:nvSpPr>
            <p:cNvPr id="118" name="object 118"/>
            <p:cNvSpPr/>
            <p:nvPr/>
          </p:nvSpPr>
          <p:spPr>
            <a:xfrm>
              <a:off x="1217703" y="6956450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90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7"/>
                  </a:lnTo>
                  <a:lnTo>
                    <a:pt x="628995" y="19230"/>
                  </a:lnTo>
                  <a:lnTo>
                    <a:pt x="585972" y="30047"/>
                  </a:lnTo>
                  <a:lnTo>
                    <a:pt x="543483" y="43268"/>
                  </a:lnTo>
                  <a:lnTo>
                    <a:pt x="501634" y="58892"/>
                  </a:lnTo>
                  <a:lnTo>
                    <a:pt x="460531" y="76921"/>
                  </a:lnTo>
                  <a:lnTo>
                    <a:pt x="420282" y="97353"/>
                  </a:lnTo>
                  <a:lnTo>
                    <a:pt x="380993" y="120189"/>
                  </a:lnTo>
                  <a:lnTo>
                    <a:pt x="342771" y="145429"/>
                  </a:lnTo>
                  <a:lnTo>
                    <a:pt x="305722" y="173072"/>
                  </a:lnTo>
                  <a:lnTo>
                    <a:pt x="269953" y="203120"/>
                  </a:lnTo>
                  <a:lnTo>
                    <a:pt x="235571" y="235571"/>
                  </a:lnTo>
                  <a:lnTo>
                    <a:pt x="203120" y="269952"/>
                  </a:lnTo>
                  <a:lnTo>
                    <a:pt x="173072" y="305720"/>
                  </a:lnTo>
                  <a:lnTo>
                    <a:pt x="145429" y="342768"/>
                  </a:lnTo>
                  <a:lnTo>
                    <a:pt x="120189" y="380990"/>
                  </a:lnTo>
                  <a:lnTo>
                    <a:pt x="97353" y="420278"/>
                  </a:lnTo>
                  <a:lnTo>
                    <a:pt x="76921" y="460527"/>
                  </a:lnTo>
                  <a:lnTo>
                    <a:pt x="58892" y="501629"/>
                  </a:lnTo>
                  <a:lnTo>
                    <a:pt x="43268" y="543478"/>
                  </a:lnTo>
                  <a:lnTo>
                    <a:pt x="30047" y="585967"/>
                  </a:lnTo>
                  <a:lnTo>
                    <a:pt x="19230" y="628990"/>
                  </a:lnTo>
                  <a:lnTo>
                    <a:pt x="10817" y="672439"/>
                  </a:lnTo>
                  <a:lnTo>
                    <a:pt x="4807" y="716209"/>
                  </a:lnTo>
                  <a:lnTo>
                    <a:pt x="1201" y="760192"/>
                  </a:lnTo>
                  <a:lnTo>
                    <a:pt x="0" y="804281"/>
                  </a:lnTo>
                  <a:lnTo>
                    <a:pt x="1201" y="848371"/>
                  </a:lnTo>
                  <a:lnTo>
                    <a:pt x="4807" y="892354"/>
                  </a:lnTo>
                  <a:lnTo>
                    <a:pt x="10817" y="936123"/>
                  </a:lnTo>
                  <a:lnTo>
                    <a:pt x="19230" y="979572"/>
                  </a:lnTo>
                  <a:lnTo>
                    <a:pt x="30047" y="1022595"/>
                  </a:lnTo>
                  <a:lnTo>
                    <a:pt x="43268" y="1065084"/>
                  </a:lnTo>
                  <a:lnTo>
                    <a:pt x="58892" y="1106933"/>
                  </a:lnTo>
                  <a:lnTo>
                    <a:pt x="76921" y="1148036"/>
                  </a:lnTo>
                  <a:lnTo>
                    <a:pt x="97353" y="1188284"/>
                  </a:lnTo>
                  <a:lnTo>
                    <a:pt x="120189" y="1227573"/>
                  </a:lnTo>
                  <a:lnTo>
                    <a:pt x="145429" y="1265795"/>
                  </a:lnTo>
                  <a:lnTo>
                    <a:pt x="173072" y="1302843"/>
                  </a:lnTo>
                  <a:lnTo>
                    <a:pt x="203120" y="1338611"/>
                  </a:lnTo>
                  <a:lnTo>
                    <a:pt x="235571" y="1372992"/>
                  </a:lnTo>
                  <a:lnTo>
                    <a:pt x="269953" y="1405443"/>
                  </a:lnTo>
                  <a:lnTo>
                    <a:pt x="305722" y="1435490"/>
                  </a:lnTo>
                  <a:lnTo>
                    <a:pt x="342771" y="1463134"/>
                  </a:lnTo>
                  <a:lnTo>
                    <a:pt x="380993" y="1488374"/>
                  </a:lnTo>
                  <a:lnTo>
                    <a:pt x="420282" y="1511210"/>
                  </a:lnTo>
                  <a:lnTo>
                    <a:pt x="460531" y="1531642"/>
                  </a:lnTo>
                  <a:lnTo>
                    <a:pt x="501634" y="1549670"/>
                  </a:lnTo>
                  <a:lnTo>
                    <a:pt x="543483" y="1565295"/>
                  </a:lnTo>
                  <a:lnTo>
                    <a:pt x="585972" y="1578516"/>
                  </a:lnTo>
                  <a:lnTo>
                    <a:pt x="628995" y="1589333"/>
                  </a:lnTo>
                  <a:lnTo>
                    <a:pt x="672445" y="1597746"/>
                  </a:lnTo>
                  <a:lnTo>
                    <a:pt x="716214" y="1603756"/>
                  </a:lnTo>
                  <a:lnTo>
                    <a:pt x="760197" y="1607361"/>
                  </a:lnTo>
                  <a:lnTo>
                    <a:pt x="804287" y="1608563"/>
                  </a:lnTo>
                  <a:lnTo>
                    <a:pt x="848376" y="1607361"/>
                  </a:lnTo>
                  <a:lnTo>
                    <a:pt x="892359" y="1603756"/>
                  </a:lnTo>
                  <a:lnTo>
                    <a:pt x="936128" y="1597746"/>
                  </a:lnTo>
                  <a:lnTo>
                    <a:pt x="979578" y="1589333"/>
                  </a:lnTo>
                  <a:lnTo>
                    <a:pt x="1022601" y="1578516"/>
                  </a:lnTo>
                  <a:lnTo>
                    <a:pt x="1065090" y="1565295"/>
                  </a:lnTo>
                  <a:lnTo>
                    <a:pt x="1106939" y="1549670"/>
                  </a:lnTo>
                  <a:lnTo>
                    <a:pt x="1148042" y="1531642"/>
                  </a:lnTo>
                  <a:lnTo>
                    <a:pt x="1188291" y="1511210"/>
                  </a:lnTo>
                  <a:lnTo>
                    <a:pt x="1227580" y="1488374"/>
                  </a:lnTo>
                  <a:lnTo>
                    <a:pt x="1265802" y="1463134"/>
                  </a:lnTo>
                  <a:lnTo>
                    <a:pt x="1302851" y="1435490"/>
                  </a:lnTo>
                  <a:lnTo>
                    <a:pt x="1338620" y="1405443"/>
                  </a:lnTo>
                  <a:lnTo>
                    <a:pt x="1373002" y="1372992"/>
                  </a:lnTo>
                  <a:lnTo>
                    <a:pt x="1405452" y="1338611"/>
                  </a:lnTo>
                  <a:lnTo>
                    <a:pt x="1435499" y="1302843"/>
                  </a:lnTo>
                  <a:lnTo>
                    <a:pt x="1463141" y="1265795"/>
                  </a:lnTo>
                  <a:lnTo>
                    <a:pt x="1488380" y="1227573"/>
                  </a:lnTo>
                  <a:lnTo>
                    <a:pt x="1511215" y="1188284"/>
                  </a:lnTo>
                  <a:lnTo>
                    <a:pt x="1531647" y="1148036"/>
                  </a:lnTo>
                  <a:lnTo>
                    <a:pt x="1549675" y="1106933"/>
                  </a:lnTo>
                  <a:lnTo>
                    <a:pt x="1565299" y="1065084"/>
                  </a:lnTo>
                  <a:lnTo>
                    <a:pt x="1578519" y="1022595"/>
                  </a:lnTo>
                  <a:lnTo>
                    <a:pt x="1589336" y="979572"/>
                  </a:lnTo>
                  <a:lnTo>
                    <a:pt x="1597749" y="936123"/>
                  </a:lnTo>
                  <a:lnTo>
                    <a:pt x="1603758" y="892354"/>
                  </a:lnTo>
                  <a:lnTo>
                    <a:pt x="1607364" y="848371"/>
                  </a:lnTo>
                  <a:lnTo>
                    <a:pt x="1608566" y="804281"/>
                  </a:lnTo>
                  <a:lnTo>
                    <a:pt x="1607364" y="760192"/>
                  </a:lnTo>
                  <a:lnTo>
                    <a:pt x="1603758" y="716209"/>
                  </a:lnTo>
                  <a:lnTo>
                    <a:pt x="1597749" y="672439"/>
                  </a:lnTo>
                  <a:lnTo>
                    <a:pt x="1589336" y="628990"/>
                  </a:lnTo>
                  <a:lnTo>
                    <a:pt x="1578519" y="585967"/>
                  </a:lnTo>
                  <a:lnTo>
                    <a:pt x="1565299" y="543478"/>
                  </a:lnTo>
                  <a:lnTo>
                    <a:pt x="1549675" y="501629"/>
                  </a:lnTo>
                  <a:lnTo>
                    <a:pt x="1531647" y="460527"/>
                  </a:lnTo>
                  <a:lnTo>
                    <a:pt x="1511215" y="420278"/>
                  </a:lnTo>
                  <a:lnTo>
                    <a:pt x="1488380" y="380990"/>
                  </a:lnTo>
                  <a:lnTo>
                    <a:pt x="1463141" y="342768"/>
                  </a:lnTo>
                  <a:lnTo>
                    <a:pt x="1435499" y="305720"/>
                  </a:lnTo>
                  <a:lnTo>
                    <a:pt x="1405452" y="269952"/>
                  </a:lnTo>
                  <a:lnTo>
                    <a:pt x="1373002" y="235571"/>
                  </a:lnTo>
                  <a:lnTo>
                    <a:pt x="1338620" y="203120"/>
                  </a:lnTo>
                  <a:lnTo>
                    <a:pt x="1302851" y="173072"/>
                  </a:lnTo>
                  <a:lnTo>
                    <a:pt x="1265802" y="145429"/>
                  </a:lnTo>
                  <a:lnTo>
                    <a:pt x="1227580" y="120189"/>
                  </a:lnTo>
                  <a:lnTo>
                    <a:pt x="1188291" y="97353"/>
                  </a:lnTo>
                  <a:lnTo>
                    <a:pt x="1148042" y="76921"/>
                  </a:lnTo>
                  <a:lnTo>
                    <a:pt x="1106939" y="58892"/>
                  </a:lnTo>
                  <a:lnTo>
                    <a:pt x="1065090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217692" y="6956436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90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153860" y="4645715"/>
            <a:ext cx="1736725" cy="1736725"/>
            <a:chOff x="1153860" y="4645715"/>
            <a:chExt cx="1736725" cy="1736725"/>
          </a:xfrm>
        </p:grpSpPr>
        <p:sp>
          <p:nvSpPr>
            <p:cNvPr id="121" name="object 121"/>
            <p:cNvSpPr/>
            <p:nvPr/>
          </p:nvSpPr>
          <p:spPr>
            <a:xfrm>
              <a:off x="1217703" y="4709566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89">
                  <a:moveTo>
                    <a:pt x="804287" y="0"/>
                  </a:moveTo>
                  <a:lnTo>
                    <a:pt x="760197" y="1201"/>
                  </a:lnTo>
                  <a:lnTo>
                    <a:pt x="716214" y="4807"/>
                  </a:lnTo>
                  <a:lnTo>
                    <a:pt x="672445" y="10817"/>
                  </a:lnTo>
                  <a:lnTo>
                    <a:pt x="628995" y="19230"/>
                  </a:lnTo>
                  <a:lnTo>
                    <a:pt x="585972" y="30047"/>
                  </a:lnTo>
                  <a:lnTo>
                    <a:pt x="543483" y="43268"/>
                  </a:lnTo>
                  <a:lnTo>
                    <a:pt x="501634" y="58892"/>
                  </a:lnTo>
                  <a:lnTo>
                    <a:pt x="460531" y="76921"/>
                  </a:lnTo>
                  <a:lnTo>
                    <a:pt x="420282" y="97353"/>
                  </a:lnTo>
                  <a:lnTo>
                    <a:pt x="380993" y="120189"/>
                  </a:lnTo>
                  <a:lnTo>
                    <a:pt x="342771" y="145429"/>
                  </a:lnTo>
                  <a:lnTo>
                    <a:pt x="305722" y="173072"/>
                  </a:lnTo>
                  <a:lnTo>
                    <a:pt x="269953" y="203120"/>
                  </a:lnTo>
                  <a:lnTo>
                    <a:pt x="235571" y="235571"/>
                  </a:lnTo>
                  <a:lnTo>
                    <a:pt x="203120" y="269952"/>
                  </a:lnTo>
                  <a:lnTo>
                    <a:pt x="173072" y="305720"/>
                  </a:lnTo>
                  <a:lnTo>
                    <a:pt x="145429" y="342768"/>
                  </a:lnTo>
                  <a:lnTo>
                    <a:pt x="120189" y="380990"/>
                  </a:lnTo>
                  <a:lnTo>
                    <a:pt x="97353" y="420278"/>
                  </a:lnTo>
                  <a:lnTo>
                    <a:pt x="76921" y="460527"/>
                  </a:lnTo>
                  <a:lnTo>
                    <a:pt x="58892" y="501629"/>
                  </a:lnTo>
                  <a:lnTo>
                    <a:pt x="43268" y="543478"/>
                  </a:lnTo>
                  <a:lnTo>
                    <a:pt x="30047" y="585967"/>
                  </a:lnTo>
                  <a:lnTo>
                    <a:pt x="19230" y="628990"/>
                  </a:lnTo>
                  <a:lnTo>
                    <a:pt x="10817" y="672439"/>
                  </a:lnTo>
                  <a:lnTo>
                    <a:pt x="4807" y="716209"/>
                  </a:lnTo>
                  <a:lnTo>
                    <a:pt x="1201" y="760192"/>
                  </a:lnTo>
                  <a:lnTo>
                    <a:pt x="0" y="804281"/>
                  </a:lnTo>
                  <a:lnTo>
                    <a:pt x="1201" y="848371"/>
                  </a:lnTo>
                  <a:lnTo>
                    <a:pt x="4807" y="892354"/>
                  </a:lnTo>
                  <a:lnTo>
                    <a:pt x="10817" y="936123"/>
                  </a:lnTo>
                  <a:lnTo>
                    <a:pt x="19230" y="979572"/>
                  </a:lnTo>
                  <a:lnTo>
                    <a:pt x="30047" y="1022595"/>
                  </a:lnTo>
                  <a:lnTo>
                    <a:pt x="43268" y="1065084"/>
                  </a:lnTo>
                  <a:lnTo>
                    <a:pt x="58892" y="1106933"/>
                  </a:lnTo>
                  <a:lnTo>
                    <a:pt x="76921" y="1148036"/>
                  </a:lnTo>
                  <a:lnTo>
                    <a:pt x="97353" y="1188284"/>
                  </a:lnTo>
                  <a:lnTo>
                    <a:pt x="120189" y="1227573"/>
                  </a:lnTo>
                  <a:lnTo>
                    <a:pt x="145429" y="1265795"/>
                  </a:lnTo>
                  <a:lnTo>
                    <a:pt x="173072" y="1302843"/>
                  </a:lnTo>
                  <a:lnTo>
                    <a:pt x="203120" y="1338611"/>
                  </a:lnTo>
                  <a:lnTo>
                    <a:pt x="235571" y="1372992"/>
                  </a:lnTo>
                  <a:lnTo>
                    <a:pt x="269953" y="1405443"/>
                  </a:lnTo>
                  <a:lnTo>
                    <a:pt x="305722" y="1435490"/>
                  </a:lnTo>
                  <a:lnTo>
                    <a:pt x="342771" y="1463134"/>
                  </a:lnTo>
                  <a:lnTo>
                    <a:pt x="380993" y="1488374"/>
                  </a:lnTo>
                  <a:lnTo>
                    <a:pt x="420282" y="1511210"/>
                  </a:lnTo>
                  <a:lnTo>
                    <a:pt x="460531" y="1531642"/>
                  </a:lnTo>
                  <a:lnTo>
                    <a:pt x="501634" y="1549670"/>
                  </a:lnTo>
                  <a:lnTo>
                    <a:pt x="543483" y="1565295"/>
                  </a:lnTo>
                  <a:lnTo>
                    <a:pt x="585972" y="1578516"/>
                  </a:lnTo>
                  <a:lnTo>
                    <a:pt x="628995" y="1589333"/>
                  </a:lnTo>
                  <a:lnTo>
                    <a:pt x="672445" y="1597746"/>
                  </a:lnTo>
                  <a:lnTo>
                    <a:pt x="716214" y="1603756"/>
                  </a:lnTo>
                  <a:lnTo>
                    <a:pt x="760197" y="1607361"/>
                  </a:lnTo>
                  <a:lnTo>
                    <a:pt x="804287" y="1608563"/>
                  </a:lnTo>
                  <a:lnTo>
                    <a:pt x="848376" y="1607361"/>
                  </a:lnTo>
                  <a:lnTo>
                    <a:pt x="892359" y="1603756"/>
                  </a:lnTo>
                  <a:lnTo>
                    <a:pt x="936128" y="1597746"/>
                  </a:lnTo>
                  <a:lnTo>
                    <a:pt x="979578" y="1589333"/>
                  </a:lnTo>
                  <a:lnTo>
                    <a:pt x="1022601" y="1578516"/>
                  </a:lnTo>
                  <a:lnTo>
                    <a:pt x="1065090" y="1565295"/>
                  </a:lnTo>
                  <a:lnTo>
                    <a:pt x="1106939" y="1549670"/>
                  </a:lnTo>
                  <a:lnTo>
                    <a:pt x="1148042" y="1531642"/>
                  </a:lnTo>
                  <a:lnTo>
                    <a:pt x="1188291" y="1511210"/>
                  </a:lnTo>
                  <a:lnTo>
                    <a:pt x="1227580" y="1488374"/>
                  </a:lnTo>
                  <a:lnTo>
                    <a:pt x="1265802" y="1463134"/>
                  </a:lnTo>
                  <a:lnTo>
                    <a:pt x="1302851" y="1435490"/>
                  </a:lnTo>
                  <a:lnTo>
                    <a:pt x="1338620" y="1405443"/>
                  </a:lnTo>
                  <a:lnTo>
                    <a:pt x="1373002" y="1372992"/>
                  </a:lnTo>
                  <a:lnTo>
                    <a:pt x="1405452" y="1338611"/>
                  </a:lnTo>
                  <a:lnTo>
                    <a:pt x="1435499" y="1302843"/>
                  </a:lnTo>
                  <a:lnTo>
                    <a:pt x="1463141" y="1265795"/>
                  </a:lnTo>
                  <a:lnTo>
                    <a:pt x="1488380" y="1227573"/>
                  </a:lnTo>
                  <a:lnTo>
                    <a:pt x="1511215" y="1188284"/>
                  </a:lnTo>
                  <a:lnTo>
                    <a:pt x="1531647" y="1148036"/>
                  </a:lnTo>
                  <a:lnTo>
                    <a:pt x="1549675" y="1106933"/>
                  </a:lnTo>
                  <a:lnTo>
                    <a:pt x="1565299" y="1065084"/>
                  </a:lnTo>
                  <a:lnTo>
                    <a:pt x="1578519" y="1022595"/>
                  </a:lnTo>
                  <a:lnTo>
                    <a:pt x="1589336" y="979572"/>
                  </a:lnTo>
                  <a:lnTo>
                    <a:pt x="1597749" y="936123"/>
                  </a:lnTo>
                  <a:lnTo>
                    <a:pt x="1603758" y="892354"/>
                  </a:lnTo>
                  <a:lnTo>
                    <a:pt x="1607364" y="848371"/>
                  </a:lnTo>
                  <a:lnTo>
                    <a:pt x="1608566" y="804281"/>
                  </a:lnTo>
                  <a:lnTo>
                    <a:pt x="1607364" y="760192"/>
                  </a:lnTo>
                  <a:lnTo>
                    <a:pt x="1603758" y="716209"/>
                  </a:lnTo>
                  <a:lnTo>
                    <a:pt x="1597749" y="672439"/>
                  </a:lnTo>
                  <a:lnTo>
                    <a:pt x="1589336" y="628990"/>
                  </a:lnTo>
                  <a:lnTo>
                    <a:pt x="1578519" y="585967"/>
                  </a:lnTo>
                  <a:lnTo>
                    <a:pt x="1565299" y="543478"/>
                  </a:lnTo>
                  <a:lnTo>
                    <a:pt x="1549675" y="501629"/>
                  </a:lnTo>
                  <a:lnTo>
                    <a:pt x="1531647" y="460527"/>
                  </a:lnTo>
                  <a:lnTo>
                    <a:pt x="1511215" y="420278"/>
                  </a:lnTo>
                  <a:lnTo>
                    <a:pt x="1488380" y="380990"/>
                  </a:lnTo>
                  <a:lnTo>
                    <a:pt x="1463141" y="342768"/>
                  </a:lnTo>
                  <a:lnTo>
                    <a:pt x="1435499" y="305720"/>
                  </a:lnTo>
                  <a:lnTo>
                    <a:pt x="1405452" y="269952"/>
                  </a:lnTo>
                  <a:lnTo>
                    <a:pt x="1373002" y="235571"/>
                  </a:lnTo>
                  <a:lnTo>
                    <a:pt x="1338620" y="203120"/>
                  </a:lnTo>
                  <a:lnTo>
                    <a:pt x="1302851" y="173072"/>
                  </a:lnTo>
                  <a:lnTo>
                    <a:pt x="1265802" y="145429"/>
                  </a:lnTo>
                  <a:lnTo>
                    <a:pt x="1227580" y="120189"/>
                  </a:lnTo>
                  <a:lnTo>
                    <a:pt x="1188291" y="97353"/>
                  </a:lnTo>
                  <a:lnTo>
                    <a:pt x="1148042" y="76921"/>
                  </a:lnTo>
                  <a:lnTo>
                    <a:pt x="1106939" y="58892"/>
                  </a:lnTo>
                  <a:lnTo>
                    <a:pt x="1065090" y="43268"/>
                  </a:lnTo>
                  <a:lnTo>
                    <a:pt x="1022601" y="30047"/>
                  </a:lnTo>
                  <a:lnTo>
                    <a:pt x="979578" y="19230"/>
                  </a:lnTo>
                  <a:lnTo>
                    <a:pt x="936128" y="10817"/>
                  </a:lnTo>
                  <a:lnTo>
                    <a:pt x="892359" y="4807"/>
                  </a:lnTo>
                  <a:lnTo>
                    <a:pt x="848376" y="1201"/>
                  </a:lnTo>
                  <a:lnTo>
                    <a:pt x="804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217692" y="4709547"/>
              <a:ext cx="1609090" cy="1609090"/>
            </a:xfrm>
            <a:custGeom>
              <a:avLst/>
              <a:gdLst/>
              <a:ahLst/>
              <a:cxnLst/>
              <a:rect l="l" t="t" r="r" b="b"/>
              <a:pathLst>
                <a:path w="1609089" h="1609089">
                  <a:moveTo>
                    <a:pt x="1373005" y="235569"/>
                  </a:moveTo>
                  <a:lnTo>
                    <a:pt x="1405456" y="269950"/>
                  </a:lnTo>
                  <a:lnTo>
                    <a:pt x="1435503" y="305719"/>
                  </a:lnTo>
                  <a:lnTo>
                    <a:pt x="1463147" y="342768"/>
                  </a:lnTo>
                  <a:lnTo>
                    <a:pt x="1488386" y="380990"/>
                  </a:lnTo>
                  <a:lnTo>
                    <a:pt x="1511222" y="420279"/>
                  </a:lnTo>
                  <a:lnTo>
                    <a:pt x="1531654" y="460529"/>
                  </a:lnTo>
                  <a:lnTo>
                    <a:pt x="1549682" y="501632"/>
                  </a:lnTo>
                  <a:lnTo>
                    <a:pt x="1565307" y="543481"/>
                  </a:lnTo>
                  <a:lnTo>
                    <a:pt x="1578527" y="585971"/>
                  </a:lnTo>
                  <a:lnTo>
                    <a:pt x="1589344" y="628994"/>
                  </a:lnTo>
                  <a:lnTo>
                    <a:pt x="1597758" y="672444"/>
                  </a:lnTo>
                  <a:lnTo>
                    <a:pt x="1603767" y="716214"/>
                  </a:lnTo>
                  <a:lnTo>
                    <a:pt x="1607373" y="760197"/>
                  </a:lnTo>
                  <a:lnTo>
                    <a:pt x="1608574" y="804287"/>
                  </a:lnTo>
                  <a:lnTo>
                    <a:pt x="1607373" y="848377"/>
                  </a:lnTo>
                  <a:lnTo>
                    <a:pt x="1603767" y="892360"/>
                  </a:lnTo>
                  <a:lnTo>
                    <a:pt x="1597758" y="936130"/>
                  </a:lnTo>
                  <a:lnTo>
                    <a:pt x="1589344" y="979580"/>
                  </a:lnTo>
                  <a:lnTo>
                    <a:pt x="1578527" y="1022603"/>
                  </a:lnTo>
                  <a:lnTo>
                    <a:pt x="1565307" y="1065093"/>
                  </a:lnTo>
                  <a:lnTo>
                    <a:pt x="1549682" y="1106942"/>
                  </a:lnTo>
                  <a:lnTo>
                    <a:pt x="1531654" y="1148045"/>
                  </a:lnTo>
                  <a:lnTo>
                    <a:pt x="1511222" y="1188295"/>
                  </a:lnTo>
                  <a:lnTo>
                    <a:pt x="1488386" y="1227584"/>
                  </a:lnTo>
                  <a:lnTo>
                    <a:pt x="1463147" y="1265806"/>
                  </a:lnTo>
                  <a:lnTo>
                    <a:pt x="1435503" y="1302855"/>
                  </a:lnTo>
                  <a:lnTo>
                    <a:pt x="1405456" y="1338624"/>
                  </a:lnTo>
                  <a:lnTo>
                    <a:pt x="1373005" y="1373005"/>
                  </a:lnTo>
                  <a:lnTo>
                    <a:pt x="1338624" y="1405456"/>
                  </a:lnTo>
                  <a:lnTo>
                    <a:pt x="1302855" y="1435503"/>
                  </a:lnTo>
                  <a:lnTo>
                    <a:pt x="1265806" y="1463147"/>
                  </a:lnTo>
                  <a:lnTo>
                    <a:pt x="1227584" y="1488386"/>
                  </a:lnTo>
                  <a:lnTo>
                    <a:pt x="1188295" y="1511222"/>
                  </a:lnTo>
                  <a:lnTo>
                    <a:pt x="1148045" y="1531654"/>
                  </a:lnTo>
                  <a:lnTo>
                    <a:pt x="1106942" y="1549682"/>
                  </a:lnTo>
                  <a:lnTo>
                    <a:pt x="1065093" y="1565307"/>
                  </a:lnTo>
                  <a:lnTo>
                    <a:pt x="1022603" y="1578527"/>
                  </a:lnTo>
                  <a:lnTo>
                    <a:pt x="979580" y="1589344"/>
                  </a:lnTo>
                  <a:lnTo>
                    <a:pt x="936130" y="1597758"/>
                  </a:lnTo>
                  <a:lnTo>
                    <a:pt x="892360" y="1603767"/>
                  </a:lnTo>
                  <a:lnTo>
                    <a:pt x="848377" y="1607373"/>
                  </a:lnTo>
                  <a:lnTo>
                    <a:pt x="804287" y="1608574"/>
                  </a:lnTo>
                  <a:lnTo>
                    <a:pt x="760197" y="1607373"/>
                  </a:lnTo>
                  <a:lnTo>
                    <a:pt x="716214" y="1603767"/>
                  </a:lnTo>
                  <a:lnTo>
                    <a:pt x="672444" y="1597758"/>
                  </a:lnTo>
                  <a:lnTo>
                    <a:pt x="628994" y="1589344"/>
                  </a:lnTo>
                  <a:lnTo>
                    <a:pt x="585971" y="1578527"/>
                  </a:lnTo>
                  <a:lnTo>
                    <a:pt x="543481" y="1565307"/>
                  </a:lnTo>
                  <a:lnTo>
                    <a:pt x="501632" y="1549682"/>
                  </a:lnTo>
                  <a:lnTo>
                    <a:pt x="460529" y="1531654"/>
                  </a:lnTo>
                  <a:lnTo>
                    <a:pt x="420279" y="1511222"/>
                  </a:lnTo>
                  <a:lnTo>
                    <a:pt x="380990" y="1488386"/>
                  </a:lnTo>
                  <a:lnTo>
                    <a:pt x="342768" y="1463147"/>
                  </a:lnTo>
                  <a:lnTo>
                    <a:pt x="305719" y="1435503"/>
                  </a:lnTo>
                  <a:lnTo>
                    <a:pt x="269950" y="1405456"/>
                  </a:lnTo>
                  <a:lnTo>
                    <a:pt x="235569" y="1373005"/>
                  </a:lnTo>
                  <a:lnTo>
                    <a:pt x="203118" y="1338624"/>
                  </a:lnTo>
                  <a:lnTo>
                    <a:pt x="173071" y="1302855"/>
                  </a:lnTo>
                  <a:lnTo>
                    <a:pt x="145427" y="1265806"/>
                  </a:lnTo>
                  <a:lnTo>
                    <a:pt x="120188" y="1227584"/>
                  </a:lnTo>
                  <a:lnTo>
                    <a:pt x="97352" y="1188295"/>
                  </a:lnTo>
                  <a:lnTo>
                    <a:pt x="76920" y="1148045"/>
                  </a:lnTo>
                  <a:lnTo>
                    <a:pt x="58892" y="1106942"/>
                  </a:lnTo>
                  <a:lnTo>
                    <a:pt x="43267" y="1065093"/>
                  </a:lnTo>
                  <a:lnTo>
                    <a:pt x="30047" y="1022603"/>
                  </a:lnTo>
                  <a:lnTo>
                    <a:pt x="19230" y="979580"/>
                  </a:lnTo>
                  <a:lnTo>
                    <a:pt x="10816" y="936130"/>
                  </a:lnTo>
                  <a:lnTo>
                    <a:pt x="4807" y="892360"/>
                  </a:lnTo>
                  <a:lnTo>
                    <a:pt x="1201" y="848377"/>
                  </a:lnTo>
                  <a:lnTo>
                    <a:pt x="0" y="804287"/>
                  </a:lnTo>
                  <a:lnTo>
                    <a:pt x="1201" y="760197"/>
                  </a:lnTo>
                  <a:lnTo>
                    <a:pt x="4807" y="716214"/>
                  </a:lnTo>
                  <a:lnTo>
                    <a:pt x="10816" y="672444"/>
                  </a:lnTo>
                  <a:lnTo>
                    <a:pt x="19230" y="628994"/>
                  </a:lnTo>
                  <a:lnTo>
                    <a:pt x="30047" y="585971"/>
                  </a:lnTo>
                  <a:lnTo>
                    <a:pt x="43267" y="543481"/>
                  </a:lnTo>
                  <a:lnTo>
                    <a:pt x="58892" y="501632"/>
                  </a:lnTo>
                  <a:lnTo>
                    <a:pt x="76920" y="460529"/>
                  </a:lnTo>
                  <a:lnTo>
                    <a:pt x="97352" y="420279"/>
                  </a:lnTo>
                  <a:lnTo>
                    <a:pt x="120188" y="380990"/>
                  </a:lnTo>
                  <a:lnTo>
                    <a:pt x="145427" y="342768"/>
                  </a:lnTo>
                  <a:lnTo>
                    <a:pt x="173071" y="305719"/>
                  </a:lnTo>
                  <a:lnTo>
                    <a:pt x="203118" y="269950"/>
                  </a:lnTo>
                  <a:lnTo>
                    <a:pt x="235569" y="235569"/>
                  </a:lnTo>
                  <a:lnTo>
                    <a:pt x="269950" y="203118"/>
                  </a:lnTo>
                  <a:lnTo>
                    <a:pt x="305719" y="173071"/>
                  </a:lnTo>
                  <a:lnTo>
                    <a:pt x="342768" y="145427"/>
                  </a:lnTo>
                  <a:lnTo>
                    <a:pt x="380990" y="120188"/>
                  </a:lnTo>
                  <a:lnTo>
                    <a:pt x="420279" y="97352"/>
                  </a:lnTo>
                  <a:lnTo>
                    <a:pt x="460529" y="76920"/>
                  </a:lnTo>
                  <a:lnTo>
                    <a:pt x="501632" y="58892"/>
                  </a:lnTo>
                  <a:lnTo>
                    <a:pt x="543481" y="43267"/>
                  </a:lnTo>
                  <a:lnTo>
                    <a:pt x="585971" y="30047"/>
                  </a:lnTo>
                  <a:lnTo>
                    <a:pt x="628994" y="19230"/>
                  </a:lnTo>
                  <a:lnTo>
                    <a:pt x="672444" y="10816"/>
                  </a:lnTo>
                  <a:lnTo>
                    <a:pt x="716214" y="4807"/>
                  </a:lnTo>
                  <a:lnTo>
                    <a:pt x="760197" y="1201"/>
                  </a:lnTo>
                  <a:lnTo>
                    <a:pt x="804287" y="0"/>
                  </a:lnTo>
                  <a:lnTo>
                    <a:pt x="848377" y="1201"/>
                  </a:lnTo>
                  <a:lnTo>
                    <a:pt x="892360" y="4807"/>
                  </a:lnTo>
                  <a:lnTo>
                    <a:pt x="936130" y="10816"/>
                  </a:lnTo>
                  <a:lnTo>
                    <a:pt x="979580" y="19230"/>
                  </a:lnTo>
                  <a:lnTo>
                    <a:pt x="1022603" y="30047"/>
                  </a:lnTo>
                  <a:lnTo>
                    <a:pt x="1065093" y="43267"/>
                  </a:lnTo>
                  <a:lnTo>
                    <a:pt x="1106942" y="58892"/>
                  </a:lnTo>
                  <a:lnTo>
                    <a:pt x="1148045" y="76920"/>
                  </a:lnTo>
                  <a:lnTo>
                    <a:pt x="1188295" y="97352"/>
                  </a:lnTo>
                  <a:lnTo>
                    <a:pt x="1227584" y="120188"/>
                  </a:lnTo>
                  <a:lnTo>
                    <a:pt x="1265806" y="145427"/>
                  </a:lnTo>
                  <a:lnTo>
                    <a:pt x="1302855" y="173071"/>
                  </a:lnTo>
                  <a:lnTo>
                    <a:pt x="1338624" y="203118"/>
                  </a:lnTo>
                  <a:lnTo>
                    <a:pt x="1373005" y="235569"/>
                  </a:lnTo>
                </a:path>
              </a:pathLst>
            </a:custGeom>
            <a:ln w="127664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0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215936" y="1020514"/>
            <a:ext cx="967232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225" dirty="0"/>
              <a:t>"He</a:t>
            </a:r>
            <a:r>
              <a:rPr sz="8250" spc="-135" dirty="0"/>
              <a:t> </a:t>
            </a:r>
            <a:r>
              <a:rPr sz="8250" spc="165" dirty="0"/>
              <a:t>wrote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5" dirty="0"/>
              <a:t> </a:t>
            </a:r>
            <a:r>
              <a:rPr sz="8250" spc="-10" dirty="0"/>
              <a:t>book."</a:t>
            </a:r>
            <a:endParaRPr sz="8250"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33740" y="3922178"/>
          <a:ext cx="10502265" cy="5773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97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2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6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706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he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wrote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book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one-hot</a:t>
            </a:r>
            <a:r>
              <a:rPr sz="9200" spc="-8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representation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58746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r>
              <a:rPr sz="6150" spc="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meaning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55" dirty="0">
                <a:solidFill>
                  <a:srgbClr val="FFFFFF"/>
                </a:solidFill>
                <a:latin typeface="Lucida Sans"/>
                <a:cs typeface="Lucida Sans"/>
              </a:rPr>
              <a:t>vector</a:t>
            </a:r>
            <a:r>
              <a:rPr sz="6150" spc="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with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single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200" dirty="0">
                <a:solidFill>
                  <a:srgbClr val="FFFFFF"/>
                </a:solidFill>
                <a:latin typeface="Lucida Sans"/>
                <a:cs typeface="Lucida Sans"/>
              </a:rPr>
              <a:t>1,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other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1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215936" y="1020514"/>
            <a:ext cx="967232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225" dirty="0"/>
              <a:t>"He</a:t>
            </a:r>
            <a:r>
              <a:rPr sz="8250" spc="-135" dirty="0"/>
              <a:t> </a:t>
            </a:r>
            <a:r>
              <a:rPr sz="8250" spc="165" dirty="0"/>
              <a:t>wrote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5" dirty="0"/>
              <a:t> </a:t>
            </a:r>
            <a:r>
              <a:rPr sz="8250" spc="-10" dirty="0"/>
              <a:t>book."</a:t>
            </a:r>
            <a:endParaRPr sz="8250"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33740" y="3922178"/>
          <a:ext cx="10502265" cy="5773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97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2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6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706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he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wrote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book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215936" y="1020514"/>
            <a:ext cx="967232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225" dirty="0"/>
              <a:t>"He</a:t>
            </a:r>
            <a:r>
              <a:rPr sz="8250" spc="-135" dirty="0"/>
              <a:t> </a:t>
            </a:r>
            <a:r>
              <a:rPr sz="8250" spc="165" dirty="0"/>
              <a:t>wrote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5" dirty="0"/>
              <a:t> </a:t>
            </a:r>
            <a:r>
              <a:rPr sz="8250" spc="-10" dirty="0"/>
              <a:t>book."</a:t>
            </a:r>
            <a:endParaRPr sz="8250"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33740" y="3922178"/>
          <a:ext cx="18562320" cy="57734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1978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0251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2656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7265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62191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</a:tblGrid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he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777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wrote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57543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11275">
                <a:tc>
                  <a:txBody>
                    <a:bodyPr/>
                    <a:lstStyle/>
                    <a:p>
                      <a:pPr marL="31750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book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85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0,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9855"/>
                        </a:lnSpc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314393" y="674996"/>
            <a:ext cx="11475720" cy="322961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 marR="5080" indent="901065">
              <a:lnSpc>
                <a:spcPct val="127400"/>
              </a:lnSpc>
              <a:spcBef>
                <a:spcPts val="100"/>
              </a:spcBef>
            </a:pPr>
            <a:r>
              <a:rPr sz="8250" spc="225" dirty="0"/>
              <a:t>"He</a:t>
            </a:r>
            <a:r>
              <a:rPr sz="8250" spc="-135" dirty="0"/>
              <a:t> </a:t>
            </a:r>
            <a:r>
              <a:rPr sz="8250" spc="165" dirty="0"/>
              <a:t>wrote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5" dirty="0"/>
              <a:t> </a:t>
            </a:r>
            <a:r>
              <a:rPr sz="8250" spc="-10" dirty="0"/>
              <a:t>book." </a:t>
            </a:r>
            <a:r>
              <a:rPr sz="8250" spc="225" dirty="0"/>
              <a:t>"He</a:t>
            </a:r>
            <a:r>
              <a:rPr sz="8250" spc="-130" dirty="0"/>
              <a:t> </a:t>
            </a:r>
            <a:r>
              <a:rPr sz="8250" spc="65" dirty="0"/>
              <a:t>authored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0" dirty="0"/>
              <a:t> </a:t>
            </a:r>
            <a:r>
              <a:rPr sz="8250" spc="-45" dirty="0"/>
              <a:t>novel."</a:t>
            </a:r>
            <a:endParaRPr sz="8250"/>
          </a:p>
        </p:txBody>
      </p:sp>
      <p:sp>
        <p:nvSpPr>
          <p:cNvPr id="3" name="object 3"/>
          <p:cNvSpPr txBox="1"/>
          <p:nvPr/>
        </p:nvSpPr>
        <p:spPr>
          <a:xfrm>
            <a:off x="888855" y="4260719"/>
            <a:ext cx="2559050" cy="1131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7250" spc="-10" dirty="0">
                <a:solidFill>
                  <a:srgbClr val="FFFFFF"/>
                </a:solidFill>
                <a:latin typeface="Consolas"/>
                <a:cs typeface="Consolas"/>
              </a:rPr>
              <a:t>wrote</a:t>
            </a:r>
            <a:endParaRPr sz="7250">
              <a:latin typeface="Consolas"/>
              <a:cs typeface="Consola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448315" y="4260719"/>
            <a:ext cx="13197205" cy="1131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7250" dirty="0">
                <a:solidFill>
                  <a:srgbClr val="FFFFFF"/>
                </a:solidFill>
                <a:latin typeface="Consolas"/>
                <a:cs typeface="Consolas"/>
              </a:rPr>
              <a:t>[0, 1, 0, 0, 0, 0, 0, </a:t>
            </a:r>
            <a:r>
              <a:rPr sz="7250" spc="-20" dirty="0">
                <a:solidFill>
                  <a:srgbClr val="FFFFFF"/>
                </a:solidFill>
                <a:latin typeface="Consolas"/>
                <a:cs typeface="Consolas"/>
              </a:rPr>
              <a:t>...]</a:t>
            </a:r>
            <a:endParaRPr sz="7250">
              <a:latin typeface="Consolas"/>
              <a:cs typeface="Consola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41380" y="5626374"/>
            <a:ext cx="17757140" cy="1131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7250" dirty="0">
                <a:solidFill>
                  <a:srgbClr val="FFFFFF"/>
                </a:solidFill>
                <a:latin typeface="Consolas"/>
                <a:cs typeface="Consolas"/>
              </a:rPr>
              <a:t>authored [0, 0, 0, 0, 1, 0, 0, </a:t>
            </a:r>
            <a:r>
              <a:rPr sz="7250" spc="-20" dirty="0">
                <a:solidFill>
                  <a:srgbClr val="FFFFFF"/>
                </a:solidFill>
                <a:latin typeface="Consolas"/>
                <a:cs typeface="Consolas"/>
              </a:rPr>
              <a:t>...]</a:t>
            </a:r>
            <a:endParaRPr sz="7250">
              <a:latin typeface="Consolas"/>
              <a:cs typeface="Consola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88855" y="7546253"/>
            <a:ext cx="2611120" cy="27571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64769" marR="5080" indent="-52705">
              <a:lnSpc>
                <a:spcPct val="123600"/>
              </a:lnSpc>
              <a:spcBef>
                <a:spcPts val="95"/>
              </a:spcBef>
            </a:pPr>
            <a:r>
              <a:rPr sz="7250" spc="-20" dirty="0">
                <a:solidFill>
                  <a:srgbClr val="FFFFFF"/>
                </a:solidFill>
                <a:latin typeface="Consolas"/>
                <a:cs typeface="Consolas"/>
              </a:rPr>
              <a:t>book </a:t>
            </a:r>
            <a:r>
              <a:rPr sz="7250" spc="-10" dirty="0">
                <a:solidFill>
                  <a:srgbClr val="FFFFFF"/>
                </a:solidFill>
                <a:latin typeface="Consolas"/>
                <a:cs typeface="Consolas"/>
              </a:rPr>
              <a:t>novel</a:t>
            </a:r>
            <a:endParaRPr sz="725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5448315" y="7546253"/>
            <a:ext cx="13249910" cy="2757170"/>
          </a:xfrm>
          <a:prstGeom prst="rect">
            <a:avLst/>
          </a:prstGeom>
        </p:spPr>
        <p:txBody>
          <a:bodyPr vert="horz" wrap="square" lIns="0" tIns="2730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150"/>
              </a:spcBef>
            </a:pPr>
            <a:r>
              <a:rPr sz="7250" dirty="0">
                <a:solidFill>
                  <a:srgbClr val="FFFFFF"/>
                </a:solidFill>
                <a:latin typeface="Consolas"/>
                <a:cs typeface="Consolas"/>
              </a:rPr>
              <a:t>[0, 0, 0, 1, 0, 0, 0, </a:t>
            </a:r>
            <a:r>
              <a:rPr sz="7250" spc="-20" dirty="0">
                <a:solidFill>
                  <a:srgbClr val="FFFFFF"/>
                </a:solidFill>
                <a:latin typeface="Consolas"/>
                <a:cs typeface="Consolas"/>
              </a:rPr>
              <a:t>...]</a:t>
            </a:r>
            <a:endParaRPr sz="7250">
              <a:latin typeface="Consolas"/>
              <a:cs typeface="Consolas"/>
            </a:endParaRPr>
          </a:p>
          <a:p>
            <a:pPr marL="64769">
              <a:lnSpc>
                <a:spcPct val="100000"/>
              </a:lnSpc>
              <a:spcBef>
                <a:spcPts val="2055"/>
              </a:spcBef>
            </a:pPr>
            <a:r>
              <a:rPr sz="7250" dirty="0">
                <a:solidFill>
                  <a:srgbClr val="FFFFFF"/>
                </a:solidFill>
                <a:latin typeface="Consolas"/>
                <a:cs typeface="Consolas"/>
              </a:rPr>
              <a:t>[0, 0, 0, 0, 0, 0, 1, </a:t>
            </a:r>
            <a:r>
              <a:rPr sz="7250" spc="-20" dirty="0">
                <a:solidFill>
                  <a:srgbClr val="FFFFFF"/>
                </a:solidFill>
                <a:latin typeface="Consolas"/>
                <a:cs typeface="Consolas"/>
              </a:rPr>
              <a:t>...]</a:t>
            </a:r>
            <a:endParaRPr sz="72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0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distributed</a:t>
            </a:r>
            <a:r>
              <a:rPr sz="9200" spc="-21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representation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466088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meaning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distributed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across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multiple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215936" y="1020514"/>
            <a:ext cx="967232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225" dirty="0"/>
              <a:t>"He</a:t>
            </a:r>
            <a:r>
              <a:rPr sz="8250" spc="-135" dirty="0"/>
              <a:t> </a:t>
            </a:r>
            <a:r>
              <a:rPr sz="8250" spc="165" dirty="0"/>
              <a:t>wrote</a:t>
            </a:r>
            <a:r>
              <a:rPr sz="8250" spc="-130" dirty="0"/>
              <a:t> </a:t>
            </a:r>
            <a:r>
              <a:rPr sz="8250" spc="180" dirty="0"/>
              <a:t>a</a:t>
            </a:r>
            <a:r>
              <a:rPr sz="8250" spc="-135" dirty="0"/>
              <a:t> </a:t>
            </a:r>
            <a:r>
              <a:rPr sz="8250" spc="-10" dirty="0"/>
              <a:t>book."</a:t>
            </a:r>
            <a:endParaRPr sz="8250"/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207479" y="3922178"/>
          <a:ext cx="18637250" cy="59309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2111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18071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21685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37310">
                <a:tc>
                  <a:txBody>
                    <a:bodyPr/>
                    <a:lstStyle/>
                    <a:p>
                      <a:pPr marL="57785">
                        <a:lnSpc>
                          <a:spcPts val="7775"/>
                        </a:lnSpc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he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0650" algn="ctr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[-</a:t>
                      </a:r>
                      <a:r>
                        <a:rPr sz="55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0.34,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78740" marB="0"/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ct val="100000"/>
                        </a:lnSpc>
                        <a:spcBef>
                          <a:spcPts val="62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-0.08,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0.02,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-0.18,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0.22,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7874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28139">
                <a:tc>
                  <a:txBody>
                    <a:bodyPr/>
                    <a:lstStyle/>
                    <a:p>
                      <a:pPr marL="57785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2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wrote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120650" algn="ctr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[-</a:t>
                      </a:r>
                      <a:r>
                        <a:rPr sz="55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0.27,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tc>
                  <a:txBody>
                    <a:bodyPr/>
                    <a:lstStyle/>
                    <a:p>
                      <a:pPr marL="205740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0.40,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0.00,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-0.65,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-0.15,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28139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a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[-</a:t>
                      </a:r>
                      <a:r>
                        <a:rPr sz="55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0.12,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-0.25,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0.29,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-0.09,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0.40,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37310">
                <a:tc>
                  <a:txBody>
                    <a:bodyPr/>
                    <a:lstStyle/>
                    <a:p>
                      <a:pPr marL="31750">
                        <a:lnSpc>
                          <a:spcPct val="100000"/>
                        </a:lnSpc>
                        <a:spcBef>
                          <a:spcPts val="160"/>
                        </a:spcBef>
                      </a:pPr>
                      <a:r>
                        <a:rPr sz="82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book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20320" marB="0"/>
                </a:tc>
                <a:tc>
                  <a:txBody>
                    <a:bodyPr/>
                    <a:lstStyle/>
                    <a:p>
                      <a:pPr marL="68580" algn="ctr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[-</a:t>
                      </a:r>
                      <a:r>
                        <a:rPr sz="55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0.23,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tc>
                  <a:txBody>
                    <a:bodyPr/>
                    <a:lstStyle/>
                    <a:p>
                      <a:pPr marL="179705">
                        <a:lnSpc>
                          <a:spcPct val="100000"/>
                        </a:lnSpc>
                        <a:spcBef>
                          <a:spcPts val="2910"/>
                        </a:spcBef>
                      </a:pP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-0.16,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-0.05,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-0.57,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0.05,</a:t>
                      </a:r>
                      <a:r>
                        <a:rPr sz="5500" spc="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 </a:t>
                      </a:r>
                      <a:r>
                        <a:rPr sz="55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...]</a:t>
                      </a:r>
                      <a:endParaRPr sz="5500">
                        <a:latin typeface="Consolas"/>
                        <a:cs typeface="Consolas"/>
                      </a:endParaRPr>
                    </a:p>
                  </a:txBody>
                  <a:tcPr marL="0" marR="0" marT="36957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22197" y="3869412"/>
            <a:ext cx="13675360" cy="25177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9815"/>
              </a:lnSpc>
              <a:spcBef>
                <a:spcPts val="95"/>
              </a:spcBef>
            </a:pPr>
            <a:r>
              <a:rPr sz="8250" spc="245" dirty="0">
                <a:solidFill>
                  <a:srgbClr val="FFFFFF"/>
                </a:solidFill>
                <a:latin typeface="Lucida Sans"/>
                <a:cs typeface="Lucida Sans"/>
              </a:rPr>
              <a:t>"</a:t>
            </a:r>
            <a:r>
              <a:rPr sz="8250" spc="-555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8250" spc="245" dirty="0">
                <a:solidFill>
                  <a:srgbClr val="FFFFFF"/>
                </a:solidFill>
                <a:latin typeface="Lucida Sans"/>
                <a:cs typeface="Lucida Sans"/>
              </a:rPr>
              <a:t>ou</a:t>
            </a:r>
            <a:r>
              <a:rPr sz="825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-65" dirty="0">
                <a:solidFill>
                  <a:srgbClr val="FFFFFF"/>
                </a:solidFill>
                <a:latin typeface="Lucida Sans"/>
                <a:cs typeface="Lucida Sans"/>
              </a:rPr>
              <a:t>shall</a:t>
            </a:r>
            <a:r>
              <a:rPr sz="825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95" dirty="0">
                <a:solidFill>
                  <a:srgbClr val="FFFFFF"/>
                </a:solidFill>
                <a:latin typeface="Lucida Sans"/>
                <a:cs typeface="Lucida Sans"/>
              </a:rPr>
              <a:t>know</a:t>
            </a:r>
            <a:r>
              <a:rPr sz="825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1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825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12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8250">
              <a:latin typeface="Lucida Sans"/>
              <a:cs typeface="Lucida Sans"/>
            </a:endParaRPr>
          </a:p>
          <a:p>
            <a:pPr marL="326390">
              <a:lnSpc>
                <a:spcPts val="9815"/>
              </a:lnSpc>
            </a:pPr>
            <a:r>
              <a:rPr sz="8250" spc="254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82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8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82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19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82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82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250" spc="-10" dirty="0">
                <a:solidFill>
                  <a:srgbClr val="FFFFFF"/>
                </a:solidFill>
                <a:latin typeface="Lucida Sans"/>
                <a:cs typeface="Lucida Sans"/>
              </a:rPr>
              <a:t>keeps."</a:t>
            </a:r>
            <a:endParaRPr sz="825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06026" y="7370729"/>
            <a:ext cx="415290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90" dirty="0">
                <a:solidFill>
                  <a:srgbClr val="FFFFFF"/>
                </a:solidFill>
                <a:latin typeface="Lucida Sans"/>
                <a:cs typeface="Lucida Sans"/>
              </a:rPr>
              <a:t>J.</a:t>
            </a:r>
            <a:r>
              <a:rPr sz="44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R.</a:t>
            </a:r>
            <a:r>
              <a:rPr sz="44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Firth,</a:t>
            </a:r>
            <a:r>
              <a:rPr sz="44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450" spc="-475" dirty="0">
                <a:solidFill>
                  <a:srgbClr val="FFFFFF"/>
                </a:solidFill>
                <a:latin typeface="Lucida Sans"/>
                <a:cs typeface="Lucida Sans"/>
              </a:rPr>
              <a:t>1957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0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3094146"/>
          <a:ext cx="17395190" cy="1695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2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81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954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3094146"/>
          <a:ext cx="17395190" cy="1695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2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81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954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20"/>
                        </a:spcBef>
                      </a:pPr>
                      <a:r>
                        <a:rPr sz="6600" spc="-10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breakfast</a:t>
                      </a:r>
                      <a:endParaRPr sz="6600">
                        <a:latin typeface="Verdana"/>
                        <a:cs typeface="Verdana"/>
                      </a:endParaRPr>
                    </a:p>
                  </a:txBody>
                  <a:tcPr marL="0" marR="0" marT="2438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3094146"/>
          <a:ext cx="17395190" cy="1695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2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81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954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20"/>
                        </a:spcBef>
                      </a:pPr>
                      <a:r>
                        <a:rPr sz="6600" spc="-10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lunch</a:t>
                      </a:r>
                      <a:endParaRPr sz="6600">
                        <a:latin typeface="Verdana"/>
                        <a:cs typeface="Verdana"/>
                      </a:endParaRPr>
                    </a:p>
                  </a:txBody>
                  <a:tcPr marL="0" marR="0" marT="2438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3094146"/>
          <a:ext cx="17395190" cy="1695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2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81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954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920"/>
                        </a:spcBef>
                      </a:pPr>
                      <a:r>
                        <a:rPr sz="6600" spc="-10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dinner</a:t>
                      </a:r>
                      <a:endParaRPr sz="6600">
                        <a:latin typeface="Verdana"/>
                        <a:cs typeface="Verdana"/>
                      </a:endParaRPr>
                    </a:p>
                  </a:txBody>
                  <a:tcPr marL="0" marR="0" marT="2438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3094146"/>
          <a:ext cx="17395190" cy="1695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3022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817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6954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660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5" dirty="0">
                <a:latin typeface="Verdana"/>
                <a:cs typeface="Verdana"/>
              </a:rPr>
              <a:t>word2vec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3472794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generating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vectors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749606" y="4159928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75" y="0"/>
                </a:moveTo>
                <a:lnTo>
                  <a:pt x="230800" y="0"/>
                </a:lnTo>
                <a:lnTo>
                  <a:pt x="188131" y="7327"/>
                </a:lnTo>
                <a:lnTo>
                  <a:pt x="146979" y="21981"/>
                </a:lnTo>
                <a:lnTo>
                  <a:pt x="108356" y="43963"/>
                </a:lnTo>
                <a:lnTo>
                  <a:pt x="73272" y="73272"/>
                </a:lnTo>
                <a:lnTo>
                  <a:pt x="43963" y="108353"/>
                </a:lnTo>
                <a:lnTo>
                  <a:pt x="21981" y="146975"/>
                </a:lnTo>
                <a:lnTo>
                  <a:pt x="7327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7" y="316638"/>
                </a:lnTo>
                <a:lnTo>
                  <a:pt x="21981" y="357789"/>
                </a:lnTo>
                <a:lnTo>
                  <a:pt x="43963" y="396411"/>
                </a:lnTo>
                <a:lnTo>
                  <a:pt x="73272" y="431492"/>
                </a:lnTo>
                <a:lnTo>
                  <a:pt x="108356" y="460804"/>
                </a:lnTo>
                <a:lnTo>
                  <a:pt x="146979" y="482788"/>
                </a:lnTo>
                <a:lnTo>
                  <a:pt x="188131" y="497445"/>
                </a:lnTo>
                <a:lnTo>
                  <a:pt x="230800" y="504773"/>
                </a:lnTo>
                <a:lnTo>
                  <a:pt x="273975" y="504773"/>
                </a:lnTo>
                <a:lnTo>
                  <a:pt x="316644" y="497445"/>
                </a:lnTo>
                <a:lnTo>
                  <a:pt x="357796" y="482788"/>
                </a:lnTo>
                <a:lnTo>
                  <a:pt x="396419" y="460804"/>
                </a:lnTo>
                <a:lnTo>
                  <a:pt x="431502" y="431492"/>
                </a:lnTo>
                <a:lnTo>
                  <a:pt x="460812" y="396411"/>
                </a:lnTo>
                <a:lnTo>
                  <a:pt x="482793" y="357789"/>
                </a:lnTo>
                <a:lnTo>
                  <a:pt x="497448" y="316638"/>
                </a:lnTo>
                <a:lnTo>
                  <a:pt x="504775" y="273969"/>
                </a:lnTo>
                <a:lnTo>
                  <a:pt x="504775" y="230795"/>
                </a:lnTo>
                <a:lnTo>
                  <a:pt x="497448" y="188126"/>
                </a:lnTo>
                <a:lnTo>
                  <a:pt x="482793" y="146975"/>
                </a:lnTo>
                <a:lnTo>
                  <a:pt x="460812" y="108353"/>
                </a:lnTo>
                <a:lnTo>
                  <a:pt x="431502" y="73272"/>
                </a:lnTo>
                <a:lnTo>
                  <a:pt x="396419" y="43963"/>
                </a:lnTo>
                <a:lnTo>
                  <a:pt x="357796" y="21981"/>
                </a:lnTo>
                <a:lnTo>
                  <a:pt x="316644" y="7327"/>
                </a:lnTo>
                <a:lnTo>
                  <a:pt x="2739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218732" y="3211400"/>
            <a:ext cx="289115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breakfast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2234496" y="6234681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50" y="0"/>
                </a:moveTo>
                <a:lnTo>
                  <a:pt x="230773" y="0"/>
                </a:lnTo>
                <a:lnTo>
                  <a:pt x="188107" y="7327"/>
                </a:lnTo>
                <a:lnTo>
                  <a:pt x="146964" y="21981"/>
                </a:lnTo>
                <a:lnTo>
                  <a:pt x="108356" y="43963"/>
                </a:lnTo>
                <a:lnTo>
                  <a:pt x="73296" y="73272"/>
                </a:lnTo>
                <a:lnTo>
                  <a:pt x="43977" y="108353"/>
                </a:lnTo>
                <a:lnTo>
                  <a:pt x="21988" y="146975"/>
                </a:lnTo>
                <a:lnTo>
                  <a:pt x="7329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9" y="316638"/>
                </a:lnTo>
                <a:lnTo>
                  <a:pt x="21988" y="357789"/>
                </a:lnTo>
                <a:lnTo>
                  <a:pt x="43977" y="396411"/>
                </a:lnTo>
                <a:lnTo>
                  <a:pt x="73296" y="431492"/>
                </a:lnTo>
                <a:lnTo>
                  <a:pt x="108356" y="460804"/>
                </a:lnTo>
                <a:lnTo>
                  <a:pt x="146964" y="482788"/>
                </a:lnTo>
                <a:lnTo>
                  <a:pt x="188107" y="497445"/>
                </a:lnTo>
                <a:lnTo>
                  <a:pt x="230773" y="504773"/>
                </a:lnTo>
                <a:lnTo>
                  <a:pt x="273950" y="504773"/>
                </a:lnTo>
                <a:lnTo>
                  <a:pt x="316624" y="497445"/>
                </a:lnTo>
                <a:lnTo>
                  <a:pt x="357782" y="482788"/>
                </a:lnTo>
                <a:lnTo>
                  <a:pt x="396414" y="460804"/>
                </a:lnTo>
                <a:lnTo>
                  <a:pt x="431505" y="431492"/>
                </a:lnTo>
                <a:lnTo>
                  <a:pt x="460823" y="396411"/>
                </a:lnTo>
                <a:lnTo>
                  <a:pt x="482812" y="357789"/>
                </a:lnTo>
                <a:lnTo>
                  <a:pt x="497471" y="316638"/>
                </a:lnTo>
                <a:lnTo>
                  <a:pt x="504801" y="273969"/>
                </a:lnTo>
                <a:lnTo>
                  <a:pt x="504801" y="230795"/>
                </a:lnTo>
                <a:lnTo>
                  <a:pt x="497471" y="188126"/>
                </a:lnTo>
                <a:lnTo>
                  <a:pt x="482812" y="146975"/>
                </a:lnTo>
                <a:lnTo>
                  <a:pt x="460823" y="108353"/>
                </a:lnTo>
                <a:lnTo>
                  <a:pt x="431505" y="73272"/>
                </a:lnTo>
                <a:lnTo>
                  <a:pt x="396414" y="43963"/>
                </a:lnTo>
                <a:lnTo>
                  <a:pt x="357782" y="21981"/>
                </a:lnTo>
                <a:lnTo>
                  <a:pt x="316624" y="7327"/>
                </a:lnTo>
                <a:lnTo>
                  <a:pt x="2739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2723247" y="5259893"/>
            <a:ext cx="169608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lunch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460725" y="8834688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69" y="0"/>
                </a:moveTo>
                <a:lnTo>
                  <a:pt x="230795" y="0"/>
                </a:lnTo>
                <a:lnTo>
                  <a:pt x="188126" y="7328"/>
                </a:lnTo>
                <a:lnTo>
                  <a:pt x="146975" y="21984"/>
                </a:lnTo>
                <a:lnTo>
                  <a:pt x="108353" y="43968"/>
                </a:lnTo>
                <a:lnTo>
                  <a:pt x="73272" y="73280"/>
                </a:lnTo>
                <a:lnTo>
                  <a:pt x="43963" y="108360"/>
                </a:lnTo>
                <a:lnTo>
                  <a:pt x="21981" y="146981"/>
                </a:lnTo>
                <a:lnTo>
                  <a:pt x="7327" y="188131"/>
                </a:lnTo>
                <a:lnTo>
                  <a:pt x="0" y="230799"/>
                </a:lnTo>
                <a:lnTo>
                  <a:pt x="0" y="273973"/>
                </a:lnTo>
                <a:lnTo>
                  <a:pt x="7327" y="316641"/>
                </a:lnTo>
                <a:lnTo>
                  <a:pt x="21981" y="357793"/>
                </a:lnTo>
                <a:lnTo>
                  <a:pt x="43963" y="396416"/>
                </a:lnTo>
                <a:lnTo>
                  <a:pt x="73272" y="431500"/>
                </a:lnTo>
                <a:lnTo>
                  <a:pt x="108353" y="460809"/>
                </a:lnTo>
                <a:lnTo>
                  <a:pt x="146975" y="482791"/>
                </a:lnTo>
                <a:lnTo>
                  <a:pt x="188126" y="497445"/>
                </a:lnTo>
                <a:lnTo>
                  <a:pt x="230795" y="504773"/>
                </a:lnTo>
                <a:lnTo>
                  <a:pt x="273969" y="504773"/>
                </a:lnTo>
                <a:lnTo>
                  <a:pt x="316638" y="497445"/>
                </a:lnTo>
                <a:lnTo>
                  <a:pt x="357789" y="482791"/>
                </a:lnTo>
                <a:lnTo>
                  <a:pt x="396411" y="460809"/>
                </a:lnTo>
                <a:lnTo>
                  <a:pt x="431492" y="431500"/>
                </a:lnTo>
                <a:lnTo>
                  <a:pt x="460801" y="396416"/>
                </a:lnTo>
                <a:lnTo>
                  <a:pt x="482783" y="357793"/>
                </a:lnTo>
                <a:lnTo>
                  <a:pt x="497438" y="316641"/>
                </a:lnTo>
                <a:lnTo>
                  <a:pt x="504765" y="273973"/>
                </a:lnTo>
                <a:lnTo>
                  <a:pt x="504765" y="230799"/>
                </a:lnTo>
                <a:lnTo>
                  <a:pt x="497438" y="188131"/>
                </a:lnTo>
                <a:lnTo>
                  <a:pt x="482783" y="146981"/>
                </a:lnTo>
                <a:lnTo>
                  <a:pt x="460801" y="108360"/>
                </a:lnTo>
                <a:lnTo>
                  <a:pt x="431492" y="73280"/>
                </a:lnTo>
                <a:lnTo>
                  <a:pt x="396411" y="43968"/>
                </a:lnTo>
                <a:lnTo>
                  <a:pt x="357789" y="21984"/>
                </a:lnTo>
                <a:lnTo>
                  <a:pt x="316638" y="7328"/>
                </a:lnTo>
                <a:lnTo>
                  <a:pt x="2739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5015136" y="7859897"/>
            <a:ext cx="19850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dinner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9503157" y="2689218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69" y="0"/>
                </a:moveTo>
                <a:lnTo>
                  <a:pt x="230795" y="0"/>
                </a:lnTo>
                <a:lnTo>
                  <a:pt x="188126" y="7327"/>
                </a:lnTo>
                <a:lnTo>
                  <a:pt x="146975" y="21981"/>
                </a:lnTo>
                <a:lnTo>
                  <a:pt x="108353" y="43963"/>
                </a:lnTo>
                <a:lnTo>
                  <a:pt x="73272" y="73272"/>
                </a:lnTo>
                <a:lnTo>
                  <a:pt x="43963" y="108353"/>
                </a:lnTo>
                <a:lnTo>
                  <a:pt x="21981" y="146975"/>
                </a:lnTo>
                <a:lnTo>
                  <a:pt x="7327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7" y="316638"/>
                </a:lnTo>
                <a:lnTo>
                  <a:pt x="21981" y="357789"/>
                </a:lnTo>
                <a:lnTo>
                  <a:pt x="43963" y="396411"/>
                </a:lnTo>
                <a:lnTo>
                  <a:pt x="73272" y="431492"/>
                </a:lnTo>
                <a:lnTo>
                  <a:pt x="108353" y="460801"/>
                </a:lnTo>
                <a:lnTo>
                  <a:pt x="146975" y="482783"/>
                </a:lnTo>
                <a:lnTo>
                  <a:pt x="188126" y="497438"/>
                </a:lnTo>
                <a:lnTo>
                  <a:pt x="230795" y="504765"/>
                </a:lnTo>
                <a:lnTo>
                  <a:pt x="273969" y="504765"/>
                </a:lnTo>
                <a:lnTo>
                  <a:pt x="316638" y="497438"/>
                </a:lnTo>
                <a:lnTo>
                  <a:pt x="357789" y="482783"/>
                </a:lnTo>
                <a:lnTo>
                  <a:pt x="396411" y="460801"/>
                </a:lnTo>
                <a:lnTo>
                  <a:pt x="431492" y="431492"/>
                </a:lnTo>
                <a:lnTo>
                  <a:pt x="460801" y="396411"/>
                </a:lnTo>
                <a:lnTo>
                  <a:pt x="482783" y="357789"/>
                </a:lnTo>
                <a:lnTo>
                  <a:pt x="497438" y="316638"/>
                </a:lnTo>
                <a:lnTo>
                  <a:pt x="504765" y="273969"/>
                </a:lnTo>
                <a:lnTo>
                  <a:pt x="504765" y="230795"/>
                </a:lnTo>
                <a:lnTo>
                  <a:pt x="497438" y="188126"/>
                </a:lnTo>
                <a:lnTo>
                  <a:pt x="482783" y="146975"/>
                </a:lnTo>
                <a:lnTo>
                  <a:pt x="460801" y="108353"/>
                </a:lnTo>
                <a:lnTo>
                  <a:pt x="431492" y="73272"/>
                </a:lnTo>
                <a:lnTo>
                  <a:pt x="396411" y="43963"/>
                </a:lnTo>
                <a:lnTo>
                  <a:pt x="357789" y="21981"/>
                </a:lnTo>
                <a:lnTo>
                  <a:pt x="316638" y="7327"/>
                </a:lnTo>
                <a:lnTo>
                  <a:pt x="2739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10041915" y="1714431"/>
            <a:ext cx="15963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40" dirty="0"/>
              <a:t>book</a:t>
            </a:r>
            <a:endParaRPr sz="4950"/>
          </a:p>
        </p:txBody>
      </p:sp>
      <p:sp>
        <p:nvSpPr>
          <p:cNvPr id="10" name="object 10"/>
          <p:cNvSpPr/>
          <p:nvPr/>
        </p:nvSpPr>
        <p:spPr>
          <a:xfrm>
            <a:off x="15359741" y="9491255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84" y="0"/>
                </a:moveTo>
                <a:lnTo>
                  <a:pt x="230816" y="0"/>
                </a:lnTo>
                <a:lnTo>
                  <a:pt x="188154" y="7328"/>
                </a:lnTo>
                <a:lnTo>
                  <a:pt x="147006" y="21984"/>
                </a:lnTo>
                <a:lnTo>
                  <a:pt x="108383" y="43968"/>
                </a:lnTo>
                <a:lnTo>
                  <a:pt x="73296" y="73280"/>
                </a:lnTo>
                <a:lnTo>
                  <a:pt x="43977" y="108361"/>
                </a:lnTo>
                <a:lnTo>
                  <a:pt x="21988" y="146983"/>
                </a:lnTo>
                <a:lnTo>
                  <a:pt x="7329" y="188134"/>
                </a:lnTo>
                <a:lnTo>
                  <a:pt x="0" y="230803"/>
                </a:lnTo>
                <a:lnTo>
                  <a:pt x="0" y="273977"/>
                </a:lnTo>
                <a:lnTo>
                  <a:pt x="7329" y="316646"/>
                </a:lnTo>
                <a:lnTo>
                  <a:pt x="21988" y="357797"/>
                </a:lnTo>
                <a:lnTo>
                  <a:pt x="43977" y="396419"/>
                </a:lnTo>
                <a:lnTo>
                  <a:pt x="73296" y="431500"/>
                </a:lnTo>
                <a:lnTo>
                  <a:pt x="108383" y="460809"/>
                </a:lnTo>
                <a:lnTo>
                  <a:pt x="147006" y="482791"/>
                </a:lnTo>
                <a:lnTo>
                  <a:pt x="188154" y="497445"/>
                </a:lnTo>
                <a:lnTo>
                  <a:pt x="230816" y="504773"/>
                </a:lnTo>
                <a:lnTo>
                  <a:pt x="273984" y="504773"/>
                </a:lnTo>
                <a:lnTo>
                  <a:pt x="316647" y="497445"/>
                </a:lnTo>
                <a:lnTo>
                  <a:pt x="357795" y="482791"/>
                </a:lnTo>
                <a:lnTo>
                  <a:pt x="396417" y="460809"/>
                </a:lnTo>
                <a:lnTo>
                  <a:pt x="431505" y="431500"/>
                </a:lnTo>
                <a:lnTo>
                  <a:pt x="460823" y="396419"/>
                </a:lnTo>
                <a:lnTo>
                  <a:pt x="482812" y="357797"/>
                </a:lnTo>
                <a:lnTo>
                  <a:pt x="497471" y="316646"/>
                </a:lnTo>
                <a:lnTo>
                  <a:pt x="504801" y="273977"/>
                </a:lnTo>
                <a:lnTo>
                  <a:pt x="504801" y="230803"/>
                </a:lnTo>
                <a:lnTo>
                  <a:pt x="497471" y="188134"/>
                </a:lnTo>
                <a:lnTo>
                  <a:pt x="482812" y="146983"/>
                </a:lnTo>
                <a:lnTo>
                  <a:pt x="460823" y="108361"/>
                </a:lnTo>
                <a:lnTo>
                  <a:pt x="431505" y="73280"/>
                </a:lnTo>
                <a:lnTo>
                  <a:pt x="396417" y="43968"/>
                </a:lnTo>
                <a:lnTo>
                  <a:pt x="357795" y="21984"/>
                </a:lnTo>
                <a:lnTo>
                  <a:pt x="316647" y="7328"/>
                </a:lnTo>
                <a:lnTo>
                  <a:pt x="27398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5864617" y="8516464"/>
            <a:ext cx="166433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novel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2242454" y="3293263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4027" y="0"/>
                </a:moveTo>
                <a:lnTo>
                  <a:pt x="230851" y="0"/>
                </a:lnTo>
                <a:lnTo>
                  <a:pt x="188177" y="7327"/>
                </a:lnTo>
                <a:lnTo>
                  <a:pt x="147018" y="21981"/>
                </a:lnTo>
                <a:lnTo>
                  <a:pt x="108387" y="43963"/>
                </a:lnTo>
                <a:lnTo>
                  <a:pt x="73296" y="73272"/>
                </a:lnTo>
                <a:lnTo>
                  <a:pt x="43977" y="108353"/>
                </a:lnTo>
                <a:lnTo>
                  <a:pt x="21988" y="146975"/>
                </a:lnTo>
                <a:lnTo>
                  <a:pt x="7329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9" y="316638"/>
                </a:lnTo>
                <a:lnTo>
                  <a:pt x="21988" y="357789"/>
                </a:lnTo>
                <a:lnTo>
                  <a:pt x="43977" y="396411"/>
                </a:lnTo>
                <a:lnTo>
                  <a:pt x="73296" y="431492"/>
                </a:lnTo>
                <a:lnTo>
                  <a:pt x="108387" y="460801"/>
                </a:lnTo>
                <a:lnTo>
                  <a:pt x="147018" y="482783"/>
                </a:lnTo>
                <a:lnTo>
                  <a:pt x="188177" y="497438"/>
                </a:lnTo>
                <a:lnTo>
                  <a:pt x="230851" y="504765"/>
                </a:lnTo>
                <a:lnTo>
                  <a:pt x="274027" y="504765"/>
                </a:lnTo>
                <a:lnTo>
                  <a:pt x="316693" y="497438"/>
                </a:lnTo>
                <a:lnTo>
                  <a:pt x="357837" y="482783"/>
                </a:lnTo>
                <a:lnTo>
                  <a:pt x="396445" y="460801"/>
                </a:lnTo>
                <a:lnTo>
                  <a:pt x="431505" y="431492"/>
                </a:lnTo>
                <a:lnTo>
                  <a:pt x="460823" y="396411"/>
                </a:lnTo>
                <a:lnTo>
                  <a:pt x="482812" y="357789"/>
                </a:lnTo>
                <a:lnTo>
                  <a:pt x="497471" y="316638"/>
                </a:lnTo>
                <a:lnTo>
                  <a:pt x="504801" y="273969"/>
                </a:lnTo>
                <a:lnTo>
                  <a:pt x="504801" y="230795"/>
                </a:lnTo>
                <a:lnTo>
                  <a:pt x="497471" y="188126"/>
                </a:lnTo>
                <a:lnTo>
                  <a:pt x="482812" y="146975"/>
                </a:lnTo>
                <a:lnTo>
                  <a:pt x="460823" y="108353"/>
                </a:lnTo>
                <a:lnTo>
                  <a:pt x="431505" y="73272"/>
                </a:lnTo>
                <a:lnTo>
                  <a:pt x="396445" y="43963"/>
                </a:lnTo>
                <a:lnTo>
                  <a:pt x="357837" y="21981"/>
                </a:lnTo>
                <a:lnTo>
                  <a:pt x="316693" y="7327"/>
                </a:lnTo>
                <a:lnTo>
                  <a:pt x="27402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2590790" y="2318474"/>
            <a:ext cx="239712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memoir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331421" y="4737711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77" y="0"/>
                </a:moveTo>
                <a:lnTo>
                  <a:pt x="230803" y="0"/>
                </a:lnTo>
                <a:lnTo>
                  <a:pt x="188134" y="7327"/>
                </a:lnTo>
                <a:lnTo>
                  <a:pt x="146983" y="21981"/>
                </a:lnTo>
                <a:lnTo>
                  <a:pt x="108361" y="43963"/>
                </a:lnTo>
                <a:lnTo>
                  <a:pt x="73280" y="73272"/>
                </a:lnTo>
                <a:lnTo>
                  <a:pt x="43968" y="108353"/>
                </a:lnTo>
                <a:lnTo>
                  <a:pt x="21984" y="146975"/>
                </a:lnTo>
                <a:lnTo>
                  <a:pt x="7328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8" y="316638"/>
                </a:lnTo>
                <a:lnTo>
                  <a:pt x="21984" y="357789"/>
                </a:lnTo>
                <a:lnTo>
                  <a:pt x="43968" y="396411"/>
                </a:lnTo>
                <a:lnTo>
                  <a:pt x="73280" y="431492"/>
                </a:lnTo>
                <a:lnTo>
                  <a:pt x="108361" y="460801"/>
                </a:lnTo>
                <a:lnTo>
                  <a:pt x="146983" y="482783"/>
                </a:lnTo>
                <a:lnTo>
                  <a:pt x="188134" y="497438"/>
                </a:lnTo>
                <a:lnTo>
                  <a:pt x="230803" y="504765"/>
                </a:lnTo>
                <a:lnTo>
                  <a:pt x="273977" y="504765"/>
                </a:lnTo>
                <a:lnTo>
                  <a:pt x="316646" y="497438"/>
                </a:lnTo>
                <a:lnTo>
                  <a:pt x="357797" y="482783"/>
                </a:lnTo>
                <a:lnTo>
                  <a:pt x="396419" y="460801"/>
                </a:lnTo>
                <a:lnTo>
                  <a:pt x="431500" y="431492"/>
                </a:lnTo>
                <a:lnTo>
                  <a:pt x="460809" y="396411"/>
                </a:lnTo>
                <a:lnTo>
                  <a:pt x="482791" y="357789"/>
                </a:lnTo>
                <a:lnTo>
                  <a:pt x="497445" y="316638"/>
                </a:lnTo>
                <a:lnTo>
                  <a:pt x="504773" y="273969"/>
                </a:lnTo>
                <a:lnTo>
                  <a:pt x="504773" y="230795"/>
                </a:lnTo>
                <a:lnTo>
                  <a:pt x="497445" y="188126"/>
                </a:lnTo>
                <a:lnTo>
                  <a:pt x="482791" y="146975"/>
                </a:lnTo>
                <a:lnTo>
                  <a:pt x="460809" y="108353"/>
                </a:lnTo>
                <a:lnTo>
                  <a:pt x="431500" y="73272"/>
                </a:lnTo>
                <a:lnTo>
                  <a:pt x="396419" y="43963"/>
                </a:lnTo>
                <a:lnTo>
                  <a:pt x="357797" y="21981"/>
                </a:lnTo>
                <a:lnTo>
                  <a:pt x="316646" y="7327"/>
                </a:lnTo>
                <a:lnTo>
                  <a:pt x="2739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800545" y="3789184"/>
            <a:ext cx="289115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breakfast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6929414" y="7416509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69" y="0"/>
                </a:moveTo>
                <a:lnTo>
                  <a:pt x="230795" y="0"/>
                </a:lnTo>
                <a:lnTo>
                  <a:pt x="188126" y="7327"/>
                </a:lnTo>
                <a:lnTo>
                  <a:pt x="146975" y="21981"/>
                </a:lnTo>
                <a:lnTo>
                  <a:pt x="108353" y="43963"/>
                </a:lnTo>
                <a:lnTo>
                  <a:pt x="73272" y="73272"/>
                </a:lnTo>
                <a:lnTo>
                  <a:pt x="43963" y="108353"/>
                </a:lnTo>
                <a:lnTo>
                  <a:pt x="21981" y="146975"/>
                </a:lnTo>
                <a:lnTo>
                  <a:pt x="7327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7" y="316638"/>
                </a:lnTo>
                <a:lnTo>
                  <a:pt x="21981" y="357789"/>
                </a:lnTo>
                <a:lnTo>
                  <a:pt x="43963" y="396411"/>
                </a:lnTo>
                <a:lnTo>
                  <a:pt x="73272" y="431492"/>
                </a:lnTo>
                <a:lnTo>
                  <a:pt x="108353" y="460801"/>
                </a:lnTo>
                <a:lnTo>
                  <a:pt x="146975" y="482783"/>
                </a:lnTo>
                <a:lnTo>
                  <a:pt x="188126" y="497438"/>
                </a:lnTo>
                <a:lnTo>
                  <a:pt x="230795" y="504765"/>
                </a:lnTo>
                <a:lnTo>
                  <a:pt x="273969" y="504765"/>
                </a:lnTo>
                <a:lnTo>
                  <a:pt x="316638" y="497438"/>
                </a:lnTo>
                <a:lnTo>
                  <a:pt x="357789" y="482783"/>
                </a:lnTo>
                <a:lnTo>
                  <a:pt x="396411" y="460801"/>
                </a:lnTo>
                <a:lnTo>
                  <a:pt x="431492" y="431492"/>
                </a:lnTo>
                <a:lnTo>
                  <a:pt x="460801" y="396411"/>
                </a:lnTo>
                <a:lnTo>
                  <a:pt x="482783" y="357789"/>
                </a:lnTo>
                <a:lnTo>
                  <a:pt x="497438" y="316638"/>
                </a:lnTo>
                <a:lnTo>
                  <a:pt x="504765" y="273969"/>
                </a:lnTo>
                <a:lnTo>
                  <a:pt x="504765" y="230795"/>
                </a:lnTo>
                <a:lnTo>
                  <a:pt x="497438" y="188126"/>
                </a:lnTo>
                <a:lnTo>
                  <a:pt x="482783" y="146975"/>
                </a:lnTo>
                <a:lnTo>
                  <a:pt x="460801" y="108353"/>
                </a:lnTo>
                <a:lnTo>
                  <a:pt x="431492" y="73272"/>
                </a:lnTo>
                <a:lnTo>
                  <a:pt x="396411" y="43963"/>
                </a:lnTo>
                <a:lnTo>
                  <a:pt x="357789" y="21981"/>
                </a:lnTo>
                <a:lnTo>
                  <a:pt x="316638" y="7327"/>
                </a:lnTo>
                <a:lnTo>
                  <a:pt x="2739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7418225" y="6441721"/>
            <a:ext cx="169608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lunch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2359702" y="7652868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77" y="0"/>
                </a:moveTo>
                <a:lnTo>
                  <a:pt x="230803" y="0"/>
                </a:lnTo>
                <a:lnTo>
                  <a:pt x="188134" y="7327"/>
                </a:lnTo>
                <a:lnTo>
                  <a:pt x="146983" y="21981"/>
                </a:lnTo>
                <a:lnTo>
                  <a:pt x="108361" y="43963"/>
                </a:lnTo>
                <a:lnTo>
                  <a:pt x="73280" y="73272"/>
                </a:lnTo>
                <a:lnTo>
                  <a:pt x="43968" y="108353"/>
                </a:lnTo>
                <a:lnTo>
                  <a:pt x="21984" y="146975"/>
                </a:lnTo>
                <a:lnTo>
                  <a:pt x="7328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8" y="316638"/>
                </a:lnTo>
                <a:lnTo>
                  <a:pt x="21984" y="357789"/>
                </a:lnTo>
                <a:lnTo>
                  <a:pt x="43968" y="396411"/>
                </a:lnTo>
                <a:lnTo>
                  <a:pt x="73280" y="431492"/>
                </a:lnTo>
                <a:lnTo>
                  <a:pt x="108361" y="460801"/>
                </a:lnTo>
                <a:lnTo>
                  <a:pt x="146983" y="482783"/>
                </a:lnTo>
                <a:lnTo>
                  <a:pt x="188134" y="497438"/>
                </a:lnTo>
                <a:lnTo>
                  <a:pt x="230803" y="504765"/>
                </a:lnTo>
                <a:lnTo>
                  <a:pt x="273977" y="504765"/>
                </a:lnTo>
                <a:lnTo>
                  <a:pt x="316646" y="497438"/>
                </a:lnTo>
                <a:lnTo>
                  <a:pt x="357797" y="482783"/>
                </a:lnTo>
                <a:lnTo>
                  <a:pt x="396419" y="460801"/>
                </a:lnTo>
                <a:lnTo>
                  <a:pt x="431500" y="431492"/>
                </a:lnTo>
                <a:lnTo>
                  <a:pt x="460809" y="396411"/>
                </a:lnTo>
                <a:lnTo>
                  <a:pt x="482791" y="357789"/>
                </a:lnTo>
                <a:lnTo>
                  <a:pt x="497445" y="316638"/>
                </a:lnTo>
                <a:lnTo>
                  <a:pt x="504773" y="273969"/>
                </a:lnTo>
                <a:lnTo>
                  <a:pt x="504773" y="230795"/>
                </a:lnTo>
                <a:lnTo>
                  <a:pt x="497445" y="188126"/>
                </a:lnTo>
                <a:lnTo>
                  <a:pt x="482791" y="146975"/>
                </a:lnTo>
                <a:lnTo>
                  <a:pt x="460809" y="108353"/>
                </a:lnTo>
                <a:lnTo>
                  <a:pt x="431500" y="73272"/>
                </a:lnTo>
                <a:lnTo>
                  <a:pt x="396419" y="43963"/>
                </a:lnTo>
                <a:lnTo>
                  <a:pt x="357797" y="21981"/>
                </a:lnTo>
                <a:lnTo>
                  <a:pt x="316646" y="7327"/>
                </a:lnTo>
                <a:lnTo>
                  <a:pt x="27397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914121" y="6678080"/>
            <a:ext cx="19850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dinner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3285013" y="3398310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50" y="0"/>
                </a:moveTo>
                <a:lnTo>
                  <a:pt x="230773" y="0"/>
                </a:lnTo>
                <a:lnTo>
                  <a:pt x="188099" y="7328"/>
                </a:lnTo>
                <a:lnTo>
                  <a:pt x="146940" y="21984"/>
                </a:lnTo>
                <a:lnTo>
                  <a:pt x="108309" y="43968"/>
                </a:lnTo>
                <a:lnTo>
                  <a:pt x="73218" y="73280"/>
                </a:lnTo>
                <a:lnTo>
                  <a:pt x="43931" y="108360"/>
                </a:lnTo>
                <a:lnTo>
                  <a:pt x="21965" y="146981"/>
                </a:lnTo>
                <a:lnTo>
                  <a:pt x="7321" y="188131"/>
                </a:lnTo>
                <a:lnTo>
                  <a:pt x="0" y="230799"/>
                </a:lnTo>
                <a:lnTo>
                  <a:pt x="0" y="273973"/>
                </a:lnTo>
                <a:lnTo>
                  <a:pt x="7321" y="316641"/>
                </a:lnTo>
                <a:lnTo>
                  <a:pt x="21965" y="357793"/>
                </a:lnTo>
                <a:lnTo>
                  <a:pt x="43931" y="396416"/>
                </a:lnTo>
                <a:lnTo>
                  <a:pt x="73218" y="431500"/>
                </a:lnTo>
                <a:lnTo>
                  <a:pt x="108309" y="460809"/>
                </a:lnTo>
                <a:lnTo>
                  <a:pt x="146940" y="482791"/>
                </a:lnTo>
                <a:lnTo>
                  <a:pt x="188099" y="497445"/>
                </a:lnTo>
                <a:lnTo>
                  <a:pt x="230773" y="504773"/>
                </a:lnTo>
                <a:lnTo>
                  <a:pt x="273950" y="504773"/>
                </a:lnTo>
                <a:lnTo>
                  <a:pt x="316616" y="497445"/>
                </a:lnTo>
                <a:lnTo>
                  <a:pt x="357759" y="482791"/>
                </a:lnTo>
                <a:lnTo>
                  <a:pt x="396367" y="460809"/>
                </a:lnTo>
                <a:lnTo>
                  <a:pt x="431427" y="431500"/>
                </a:lnTo>
                <a:lnTo>
                  <a:pt x="460746" y="396416"/>
                </a:lnTo>
                <a:lnTo>
                  <a:pt x="482734" y="357793"/>
                </a:lnTo>
                <a:lnTo>
                  <a:pt x="497394" y="316641"/>
                </a:lnTo>
                <a:lnTo>
                  <a:pt x="504723" y="273973"/>
                </a:lnTo>
                <a:lnTo>
                  <a:pt x="504723" y="230799"/>
                </a:lnTo>
                <a:lnTo>
                  <a:pt x="497394" y="188131"/>
                </a:lnTo>
                <a:lnTo>
                  <a:pt x="482734" y="146981"/>
                </a:lnTo>
                <a:lnTo>
                  <a:pt x="460746" y="108360"/>
                </a:lnTo>
                <a:lnTo>
                  <a:pt x="431427" y="73280"/>
                </a:lnTo>
                <a:lnTo>
                  <a:pt x="396367" y="43968"/>
                </a:lnTo>
                <a:lnTo>
                  <a:pt x="357759" y="21984"/>
                </a:lnTo>
                <a:lnTo>
                  <a:pt x="316616" y="7328"/>
                </a:lnTo>
                <a:lnTo>
                  <a:pt x="2739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3823737" y="2423518"/>
            <a:ext cx="15963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40" dirty="0">
                <a:solidFill>
                  <a:srgbClr val="FFFFFF"/>
                </a:solidFill>
                <a:latin typeface="Lucida Sans"/>
                <a:cs typeface="Lucida Sans"/>
              </a:rPr>
              <a:t>book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5517328" y="5872431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50" y="0"/>
                </a:moveTo>
                <a:lnTo>
                  <a:pt x="230773" y="0"/>
                </a:lnTo>
                <a:lnTo>
                  <a:pt x="188107" y="7327"/>
                </a:lnTo>
                <a:lnTo>
                  <a:pt x="146964" y="21981"/>
                </a:lnTo>
                <a:lnTo>
                  <a:pt x="108356" y="43963"/>
                </a:lnTo>
                <a:lnTo>
                  <a:pt x="73296" y="73272"/>
                </a:lnTo>
                <a:lnTo>
                  <a:pt x="43977" y="108353"/>
                </a:lnTo>
                <a:lnTo>
                  <a:pt x="21988" y="146975"/>
                </a:lnTo>
                <a:lnTo>
                  <a:pt x="7329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9" y="316638"/>
                </a:lnTo>
                <a:lnTo>
                  <a:pt x="21988" y="357789"/>
                </a:lnTo>
                <a:lnTo>
                  <a:pt x="43977" y="396411"/>
                </a:lnTo>
                <a:lnTo>
                  <a:pt x="73296" y="431492"/>
                </a:lnTo>
                <a:lnTo>
                  <a:pt x="108356" y="460801"/>
                </a:lnTo>
                <a:lnTo>
                  <a:pt x="146964" y="482783"/>
                </a:lnTo>
                <a:lnTo>
                  <a:pt x="188107" y="497438"/>
                </a:lnTo>
                <a:lnTo>
                  <a:pt x="230773" y="504765"/>
                </a:lnTo>
                <a:lnTo>
                  <a:pt x="273950" y="504765"/>
                </a:lnTo>
                <a:lnTo>
                  <a:pt x="316624" y="497438"/>
                </a:lnTo>
                <a:lnTo>
                  <a:pt x="357782" y="482783"/>
                </a:lnTo>
                <a:lnTo>
                  <a:pt x="396414" y="460801"/>
                </a:lnTo>
                <a:lnTo>
                  <a:pt x="431505" y="431492"/>
                </a:lnTo>
                <a:lnTo>
                  <a:pt x="460823" y="396411"/>
                </a:lnTo>
                <a:lnTo>
                  <a:pt x="482812" y="357789"/>
                </a:lnTo>
                <a:lnTo>
                  <a:pt x="497471" y="316638"/>
                </a:lnTo>
                <a:lnTo>
                  <a:pt x="504801" y="273969"/>
                </a:lnTo>
                <a:lnTo>
                  <a:pt x="504801" y="230795"/>
                </a:lnTo>
                <a:lnTo>
                  <a:pt x="497471" y="188126"/>
                </a:lnTo>
                <a:lnTo>
                  <a:pt x="482812" y="146975"/>
                </a:lnTo>
                <a:lnTo>
                  <a:pt x="460823" y="108353"/>
                </a:lnTo>
                <a:lnTo>
                  <a:pt x="431505" y="73272"/>
                </a:lnTo>
                <a:lnTo>
                  <a:pt x="396414" y="43963"/>
                </a:lnTo>
                <a:lnTo>
                  <a:pt x="357782" y="21981"/>
                </a:lnTo>
                <a:lnTo>
                  <a:pt x="316624" y="7327"/>
                </a:lnTo>
                <a:lnTo>
                  <a:pt x="2739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6022099" y="4897642"/>
            <a:ext cx="166433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novel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6654648" y="2689218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3950" y="0"/>
                </a:moveTo>
                <a:lnTo>
                  <a:pt x="230773" y="0"/>
                </a:lnTo>
                <a:lnTo>
                  <a:pt x="188099" y="7327"/>
                </a:lnTo>
                <a:lnTo>
                  <a:pt x="146940" y="21981"/>
                </a:lnTo>
                <a:lnTo>
                  <a:pt x="108309" y="43963"/>
                </a:lnTo>
                <a:lnTo>
                  <a:pt x="73218" y="73272"/>
                </a:lnTo>
                <a:lnTo>
                  <a:pt x="43931" y="108353"/>
                </a:lnTo>
                <a:lnTo>
                  <a:pt x="21965" y="146975"/>
                </a:lnTo>
                <a:lnTo>
                  <a:pt x="7321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1" y="316638"/>
                </a:lnTo>
                <a:lnTo>
                  <a:pt x="21965" y="357789"/>
                </a:lnTo>
                <a:lnTo>
                  <a:pt x="43931" y="396411"/>
                </a:lnTo>
                <a:lnTo>
                  <a:pt x="73218" y="431492"/>
                </a:lnTo>
                <a:lnTo>
                  <a:pt x="108309" y="460801"/>
                </a:lnTo>
                <a:lnTo>
                  <a:pt x="146940" y="482783"/>
                </a:lnTo>
                <a:lnTo>
                  <a:pt x="188099" y="497438"/>
                </a:lnTo>
                <a:lnTo>
                  <a:pt x="230773" y="504765"/>
                </a:lnTo>
                <a:lnTo>
                  <a:pt x="273950" y="504765"/>
                </a:lnTo>
                <a:lnTo>
                  <a:pt x="316616" y="497438"/>
                </a:lnTo>
                <a:lnTo>
                  <a:pt x="357759" y="482783"/>
                </a:lnTo>
                <a:lnTo>
                  <a:pt x="396367" y="460801"/>
                </a:lnTo>
                <a:lnTo>
                  <a:pt x="431427" y="431492"/>
                </a:lnTo>
                <a:lnTo>
                  <a:pt x="460746" y="396411"/>
                </a:lnTo>
                <a:lnTo>
                  <a:pt x="482734" y="357789"/>
                </a:lnTo>
                <a:lnTo>
                  <a:pt x="497394" y="316638"/>
                </a:lnTo>
                <a:lnTo>
                  <a:pt x="504723" y="273969"/>
                </a:lnTo>
                <a:lnTo>
                  <a:pt x="504723" y="230795"/>
                </a:lnTo>
                <a:lnTo>
                  <a:pt x="497394" y="188126"/>
                </a:lnTo>
                <a:lnTo>
                  <a:pt x="482734" y="146975"/>
                </a:lnTo>
                <a:lnTo>
                  <a:pt x="460746" y="108353"/>
                </a:lnTo>
                <a:lnTo>
                  <a:pt x="431427" y="73272"/>
                </a:lnTo>
                <a:lnTo>
                  <a:pt x="396367" y="43963"/>
                </a:lnTo>
                <a:lnTo>
                  <a:pt x="357759" y="21981"/>
                </a:lnTo>
                <a:lnTo>
                  <a:pt x="316616" y="7327"/>
                </a:lnTo>
                <a:lnTo>
                  <a:pt x="2739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7003011" y="1714431"/>
            <a:ext cx="239712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/>
              <a:t>memoir</a:t>
            </a:r>
            <a:endParaRPr sz="4950"/>
          </a:p>
        </p:txBody>
      </p:sp>
    </p:spTree>
  </p:cSld>
  <p:clrMapOvr>
    <a:masterClrMapping/>
  </p:clrMapOvr>
</p:sld>
</file>

<file path=ppt/slides/slide10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263728" y="2699001"/>
            <a:ext cx="4784725" cy="5910580"/>
          </a:xfrm>
          <a:custGeom>
            <a:avLst/>
            <a:gdLst/>
            <a:ahLst/>
            <a:cxnLst/>
            <a:rect l="l" t="t" r="r" b="b"/>
            <a:pathLst>
              <a:path w="4784725" h="5910580">
                <a:moveTo>
                  <a:pt x="4784205" y="32879"/>
                </a:moveTo>
                <a:lnTo>
                  <a:pt x="40741" y="5910559"/>
                </a:lnTo>
                <a:lnTo>
                  <a:pt x="0" y="5877679"/>
                </a:lnTo>
                <a:lnTo>
                  <a:pt x="4743463" y="0"/>
                </a:lnTo>
                <a:lnTo>
                  <a:pt x="4784205" y="32879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363467" y="4605525"/>
            <a:ext cx="3310254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king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0" dirty="0">
                <a:solidFill>
                  <a:srgbClr val="FFFFFF"/>
                </a:solidFill>
                <a:latin typeface="Lucida Sans"/>
                <a:cs typeface="Lucida Sans"/>
              </a:rPr>
              <a:t>-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620310" y="2374066"/>
            <a:ext cx="5283200" cy="6388100"/>
            <a:chOff x="3620310" y="2374066"/>
            <a:chExt cx="5283200" cy="6388100"/>
          </a:xfrm>
        </p:grpSpPr>
        <p:sp>
          <p:nvSpPr>
            <p:cNvPr id="5" name="object 5"/>
            <p:cNvSpPr/>
            <p:nvPr/>
          </p:nvSpPr>
          <p:spPr>
            <a:xfrm>
              <a:off x="3882028" y="2663788"/>
              <a:ext cx="4744085" cy="5878195"/>
            </a:xfrm>
            <a:custGeom>
              <a:avLst/>
              <a:gdLst/>
              <a:ahLst/>
              <a:cxnLst/>
              <a:rect l="l" t="t" r="r" b="b"/>
              <a:pathLst>
                <a:path w="4744084" h="5878195">
                  <a:moveTo>
                    <a:pt x="0" y="5877679"/>
                  </a:moveTo>
                  <a:lnTo>
                    <a:pt x="4743463" y="0"/>
                  </a:lnTo>
                </a:path>
              </a:pathLst>
            </a:custGeom>
            <a:ln w="52354">
              <a:solidFill>
                <a:srgbClr val="00A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20300" y="2374067"/>
              <a:ext cx="5283200" cy="6388100"/>
            </a:xfrm>
            <a:custGeom>
              <a:avLst/>
              <a:gdLst/>
              <a:ahLst/>
              <a:cxnLst/>
              <a:rect l="l" t="t" r="r" b="b"/>
              <a:pathLst>
                <a:path w="5283200" h="6388100">
                  <a:moveTo>
                    <a:pt x="504774" y="6113653"/>
                  </a:moveTo>
                  <a:lnTo>
                    <a:pt x="497459" y="6070981"/>
                  </a:lnTo>
                  <a:lnTo>
                    <a:pt x="482803" y="6029833"/>
                  </a:lnTo>
                  <a:lnTo>
                    <a:pt x="460819" y="5991199"/>
                  </a:lnTo>
                  <a:lnTo>
                    <a:pt x="431507" y="5956122"/>
                  </a:lnTo>
                  <a:lnTo>
                    <a:pt x="396417" y="5926810"/>
                  </a:lnTo>
                  <a:lnTo>
                    <a:pt x="357797" y="5904839"/>
                  </a:lnTo>
                  <a:lnTo>
                    <a:pt x="316649" y="5890184"/>
                  </a:lnTo>
                  <a:lnTo>
                    <a:pt x="273977" y="5882856"/>
                  </a:lnTo>
                  <a:lnTo>
                    <a:pt x="230809" y="5882856"/>
                  </a:lnTo>
                  <a:lnTo>
                    <a:pt x="188137" y="5890184"/>
                  </a:lnTo>
                  <a:lnTo>
                    <a:pt x="146989" y="5904839"/>
                  </a:lnTo>
                  <a:lnTo>
                    <a:pt x="108356" y="5926810"/>
                  </a:lnTo>
                  <a:lnTo>
                    <a:pt x="73279" y="5956122"/>
                  </a:lnTo>
                  <a:lnTo>
                    <a:pt x="43967" y="5991199"/>
                  </a:lnTo>
                  <a:lnTo>
                    <a:pt x="21983" y="6029833"/>
                  </a:lnTo>
                  <a:lnTo>
                    <a:pt x="7327" y="6070981"/>
                  </a:lnTo>
                  <a:lnTo>
                    <a:pt x="0" y="6113653"/>
                  </a:lnTo>
                  <a:lnTo>
                    <a:pt x="0" y="6156820"/>
                  </a:lnTo>
                  <a:lnTo>
                    <a:pt x="7327" y="6199492"/>
                  </a:lnTo>
                  <a:lnTo>
                    <a:pt x="21983" y="6240640"/>
                  </a:lnTo>
                  <a:lnTo>
                    <a:pt x="43967" y="6279261"/>
                  </a:lnTo>
                  <a:lnTo>
                    <a:pt x="73279" y="6314338"/>
                  </a:lnTo>
                  <a:lnTo>
                    <a:pt x="108356" y="6343650"/>
                  </a:lnTo>
                  <a:lnTo>
                    <a:pt x="146989" y="6365634"/>
                  </a:lnTo>
                  <a:lnTo>
                    <a:pt x="188137" y="6380289"/>
                  </a:lnTo>
                  <a:lnTo>
                    <a:pt x="230809" y="6387617"/>
                  </a:lnTo>
                  <a:lnTo>
                    <a:pt x="273977" y="6387617"/>
                  </a:lnTo>
                  <a:lnTo>
                    <a:pt x="316649" y="6380289"/>
                  </a:lnTo>
                  <a:lnTo>
                    <a:pt x="357797" y="6365634"/>
                  </a:lnTo>
                  <a:lnTo>
                    <a:pt x="396417" y="6343650"/>
                  </a:lnTo>
                  <a:lnTo>
                    <a:pt x="431507" y="6314338"/>
                  </a:lnTo>
                  <a:lnTo>
                    <a:pt x="460819" y="6279261"/>
                  </a:lnTo>
                  <a:lnTo>
                    <a:pt x="482803" y="6240640"/>
                  </a:lnTo>
                  <a:lnTo>
                    <a:pt x="497459" y="6199492"/>
                  </a:lnTo>
                  <a:lnTo>
                    <a:pt x="504774" y="6156820"/>
                  </a:lnTo>
                  <a:lnTo>
                    <a:pt x="504774" y="6113653"/>
                  </a:lnTo>
                  <a:close/>
                </a:path>
                <a:path w="5283200" h="6388100">
                  <a:moveTo>
                    <a:pt x="5283136" y="230797"/>
                  </a:moveTo>
                  <a:lnTo>
                    <a:pt x="5275808" y="188125"/>
                  </a:lnTo>
                  <a:lnTo>
                    <a:pt x="5261153" y="146977"/>
                  </a:lnTo>
                  <a:lnTo>
                    <a:pt x="5239169" y="108356"/>
                  </a:lnTo>
                  <a:lnTo>
                    <a:pt x="5209857" y="73279"/>
                  </a:lnTo>
                  <a:lnTo>
                    <a:pt x="5174780" y="43967"/>
                  </a:lnTo>
                  <a:lnTo>
                    <a:pt x="5136146" y="21983"/>
                  </a:lnTo>
                  <a:lnTo>
                    <a:pt x="5094998" y="7327"/>
                  </a:lnTo>
                  <a:lnTo>
                    <a:pt x="5052339" y="0"/>
                  </a:lnTo>
                  <a:lnTo>
                    <a:pt x="5009159" y="0"/>
                  </a:lnTo>
                  <a:lnTo>
                    <a:pt x="4966487" y="7327"/>
                  </a:lnTo>
                  <a:lnTo>
                    <a:pt x="4925339" y="21983"/>
                  </a:lnTo>
                  <a:lnTo>
                    <a:pt x="4886718" y="43967"/>
                  </a:lnTo>
                  <a:lnTo>
                    <a:pt x="4851628" y="73279"/>
                  </a:lnTo>
                  <a:lnTo>
                    <a:pt x="4822329" y="108356"/>
                  </a:lnTo>
                  <a:lnTo>
                    <a:pt x="4800346" y="146977"/>
                  </a:lnTo>
                  <a:lnTo>
                    <a:pt x="4785690" y="188125"/>
                  </a:lnTo>
                  <a:lnTo>
                    <a:pt x="4778362" y="230797"/>
                  </a:lnTo>
                  <a:lnTo>
                    <a:pt x="4778362" y="273977"/>
                  </a:lnTo>
                  <a:lnTo>
                    <a:pt x="4785690" y="316649"/>
                  </a:lnTo>
                  <a:lnTo>
                    <a:pt x="4800346" y="357797"/>
                  </a:lnTo>
                  <a:lnTo>
                    <a:pt x="4822329" y="396417"/>
                  </a:lnTo>
                  <a:lnTo>
                    <a:pt x="4851628" y="431495"/>
                  </a:lnTo>
                  <a:lnTo>
                    <a:pt x="4886718" y="460806"/>
                  </a:lnTo>
                  <a:lnTo>
                    <a:pt x="4925339" y="482790"/>
                  </a:lnTo>
                  <a:lnTo>
                    <a:pt x="4966487" y="497446"/>
                  </a:lnTo>
                  <a:lnTo>
                    <a:pt x="5009159" y="504774"/>
                  </a:lnTo>
                  <a:lnTo>
                    <a:pt x="5052339" y="504774"/>
                  </a:lnTo>
                  <a:lnTo>
                    <a:pt x="5094998" y="497446"/>
                  </a:lnTo>
                  <a:lnTo>
                    <a:pt x="5136146" y="482790"/>
                  </a:lnTo>
                  <a:lnTo>
                    <a:pt x="5174780" y="460806"/>
                  </a:lnTo>
                  <a:lnTo>
                    <a:pt x="5209857" y="431495"/>
                  </a:lnTo>
                  <a:lnTo>
                    <a:pt x="5239169" y="396417"/>
                  </a:lnTo>
                  <a:lnTo>
                    <a:pt x="5261153" y="357797"/>
                  </a:lnTo>
                  <a:lnTo>
                    <a:pt x="5275808" y="316649"/>
                  </a:lnTo>
                  <a:lnTo>
                    <a:pt x="5283136" y="273977"/>
                  </a:lnTo>
                  <a:lnTo>
                    <a:pt x="5283136" y="230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62558" y="1425538"/>
            <a:ext cx="13335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0" dirty="0"/>
              <a:t>king</a:t>
            </a:r>
            <a:endParaRPr sz="4950"/>
          </a:p>
        </p:txBody>
      </p:sp>
      <p:sp>
        <p:nvSpPr>
          <p:cNvPr id="8" name="object 8"/>
          <p:cNvSpPr txBox="1"/>
          <p:nvPr/>
        </p:nvSpPr>
        <p:spPr>
          <a:xfrm>
            <a:off x="2094743" y="8595258"/>
            <a:ext cx="136906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61408" y="4553873"/>
            <a:ext cx="3310254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king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0" dirty="0">
                <a:solidFill>
                  <a:srgbClr val="FFFFFF"/>
                </a:solidFill>
                <a:latin typeface="Lucida Sans"/>
                <a:cs typeface="Lucida Sans"/>
              </a:rPr>
              <a:t>-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3022326" y="8256913"/>
            <a:ext cx="504825" cy="504825"/>
          </a:xfrm>
          <a:custGeom>
            <a:avLst/>
            <a:gdLst/>
            <a:ahLst/>
            <a:cxnLst/>
            <a:rect l="l" t="t" r="r" b="b"/>
            <a:pathLst>
              <a:path w="504825" h="504825">
                <a:moveTo>
                  <a:pt x="274027" y="0"/>
                </a:moveTo>
                <a:lnTo>
                  <a:pt x="230851" y="0"/>
                </a:lnTo>
                <a:lnTo>
                  <a:pt x="188177" y="7327"/>
                </a:lnTo>
                <a:lnTo>
                  <a:pt x="147018" y="21981"/>
                </a:lnTo>
                <a:lnTo>
                  <a:pt x="108387" y="43963"/>
                </a:lnTo>
                <a:lnTo>
                  <a:pt x="73296" y="73272"/>
                </a:lnTo>
                <a:lnTo>
                  <a:pt x="43977" y="108353"/>
                </a:lnTo>
                <a:lnTo>
                  <a:pt x="21988" y="146975"/>
                </a:lnTo>
                <a:lnTo>
                  <a:pt x="7329" y="188126"/>
                </a:lnTo>
                <a:lnTo>
                  <a:pt x="0" y="230795"/>
                </a:lnTo>
                <a:lnTo>
                  <a:pt x="0" y="273969"/>
                </a:lnTo>
                <a:lnTo>
                  <a:pt x="7329" y="316638"/>
                </a:lnTo>
                <a:lnTo>
                  <a:pt x="21988" y="357789"/>
                </a:lnTo>
                <a:lnTo>
                  <a:pt x="43977" y="396411"/>
                </a:lnTo>
                <a:lnTo>
                  <a:pt x="73296" y="431492"/>
                </a:lnTo>
                <a:lnTo>
                  <a:pt x="108387" y="460801"/>
                </a:lnTo>
                <a:lnTo>
                  <a:pt x="147018" y="482783"/>
                </a:lnTo>
                <a:lnTo>
                  <a:pt x="188177" y="497438"/>
                </a:lnTo>
                <a:lnTo>
                  <a:pt x="230851" y="504765"/>
                </a:lnTo>
                <a:lnTo>
                  <a:pt x="274027" y="504765"/>
                </a:lnTo>
                <a:lnTo>
                  <a:pt x="316693" y="497438"/>
                </a:lnTo>
                <a:lnTo>
                  <a:pt x="357837" y="482783"/>
                </a:lnTo>
                <a:lnTo>
                  <a:pt x="396445" y="460801"/>
                </a:lnTo>
                <a:lnTo>
                  <a:pt x="431505" y="431492"/>
                </a:lnTo>
                <a:lnTo>
                  <a:pt x="460823" y="396411"/>
                </a:lnTo>
                <a:lnTo>
                  <a:pt x="482812" y="357789"/>
                </a:lnTo>
                <a:lnTo>
                  <a:pt x="497471" y="316638"/>
                </a:lnTo>
                <a:lnTo>
                  <a:pt x="504801" y="273969"/>
                </a:lnTo>
                <a:lnTo>
                  <a:pt x="504801" y="230795"/>
                </a:lnTo>
                <a:lnTo>
                  <a:pt x="497471" y="188126"/>
                </a:lnTo>
                <a:lnTo>
                  <a:pt x="482812" y="146975"/>
                </a:lnTo>
                <a:lnTo>
                  <a:pt x="460823" y="108353"/>
                </a:lnTo>
                <a:lnTo>
                  <a:pt x="431505" y="73272"/>
                </a:lnTo>
                <a:lnTo>
                  <a:pt x="396445" y="43963"/>
                </a:lnTo>
                <a:lnTo>
                  <a:pt x="357837" y="21981"/>
                </a:lnTo>
                <a:lnTo>
                  <a:pt x="316693" y="7327"/>
                </a:lnTo>
                <a:lnTo>
                  <a:pt x="27402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0498812" y="8595258"/>
            <a:ext cx="229616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90" dirty="0">
                <a:solidFill>
                  <a:srgbClr val="FFFFFF"/>
                </a:solidFill>
                <a:latin typeface="Lucida Sans"/>
                <a:cs typeface="Lucida Sans"/>
              </a:rPr>
              <a:t>woman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0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263728" y="2699001"/>
            <a:ext cx="4784725" cy="5910580"/>
          </a:xfrm>
          <a:custGeom>
            <a:avLst/>
            <a:gdLst/>
            <a:ahLst/>
            <a:cxnLst/>
            <a:rect l="l" t="t" r="r" b="b"/>
            <a:pathLst>
              <a:path w="4784725" h="5910580">
                <a:moveTo>
                  <a:pt x="4784205" y="32879"/>
                </a:moveTo>
                <a:lnTo>
                  <a:pt x="40741" y="5910559"/>
                </a:lnTo>
                <a:lnTo>
                  <a:pt x="0" y="5877679"/>
                </a:lnTo>
                <a:lnTo>
                  <a:pt x="4743463" y="0"/>
                </a:lnTo>
                <a:lnTo>
                  <a:pt x="4784205" y="32879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363467" y="4605525"/>
            <a:ext cx="3310254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king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0" dirty="0">
                <a:solidFill>
                  <a:srgbClr val="FFFFFF"/>
                </a:solidFill>
                <a:latin typeface="Lucida Sans"/>
                <a:cs typeface="Lucida Sans"/>
              </a:rPr>
              <a:t>-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620310" y="2374066"/>
            <a:ext cx="5283200" cy="6388100"/>
            <a:chOff x="3620310" y="2374066"/>
            <a:chExt cx="5283200" cy="6388100"/>
          </a:xfrm>
        </p:grpSpPr>
        <p:sp>
          <p:nvSpPr>
            <p:cNvPr id="5" name="object 5"/>
            <p:cNvSpPr/>
            <p:nvPr/>
          </p:nvSpPr>
          <p:spPr>
            <a:xfrm>
              <a:off x="3882028" y="2663788"/>
              <a:ext cx="4744085" cy="5878195"/>
            </a:xfrm>
            <a:custGeom>
              <a:avLst/>
              <a:gdLst/>
              <a:ahLst/>
              <a:cxnLst/>
              <a:rect l="l" t="t" r="r" b="b"/>
              <a:pathLst>
                <a:path w="4744084" h="5878195">
                  <a:moveTo>
                    <a:pt x="0" y="5877679"/>
                  </a:moveTo>
                  <a:lnTo>
                    <a:pt x="4743463" y="0"/>
                  </a:lnTo>
                </a:path>
              </a:pathLst>
            </a:custGeom>
            <a:ln w="52354">
              <a:solidFill>
                <a:srgbClr val="00A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20300" y="2374067"/>
              <a:ext cx="5283200" cy="6388100"/>
            </a:xfrm>
            <a:custGeom>
              <a:avLst/>
              <a:gdLst/>
              <a:ahLst/>
              <a:cxnLst/>
              <a:rect l="l" t="t" r="r" b="b"/>
              <a:pathLst>
                <a:path w="5283200" h="6388100">
                  <a:moveTo>
                    <a:pt x="504774" y="6113653"/>
                  </a:moveTo>
                  <a:lnTo>
                    <a:pt x="497459" y="6070981"/>
                  </a:lnTo>
                  <a:lnTo>
                    <a:pt x="482803" y="6029833"/>
                  </a:lnTo>
                  <a:lnTo>
                    <a:pt x="460819" y="5991199"/>
                  </a:lnTo>
                  <a:lnTo>
                    <a:pt x="431507" y="5956122"/>
                  </a:lnTo>
                  <a:lnTo>
                    <a:pt x="396417" y="5926810"/>
                  </a:lnTo>
                  <a:lnTo>
                    <a:pt x="357797" y="5904839"/>
                  </a:lnTo>
                  <a:lnTo>
                    <a:pt x="316649" y="5890184"/>
                  </a:lnTo>
                  <a:lnTo>
                    <a:pt x="273977" y="5882856"/>
                  </a:lnTo>
                  <a:lnTo>
                    <a:pt x="230809" y="5882856"/>
                  </a:lnTo>
                  <a:lnTo>
                    <a:pt x="188137" y="5890184"/>
                  </a:lnTo>
                  <a:lnTo>
                    <a:pt x="146989" y="5904839"/>
                  </a:lnTo>
                  <a:lnTo>
                    <a:pt x="108356" y="5926810"/>
                  </a:lnTo>
                  <a:lnTo>
                    <a:pt x="73279" y="5956122"/>
                  </a:lnTo>
                  <a:lnTo>
                    <a:pt x="43967" y="5991199"/>
                  </a:lnTo>
                  <a:lnTo>
                    <a:pt x="21983" y="6029833"/>
                  </a:lnTo>
                  <a:lnTo>
                    <a:pt x="7327" y="6070981"/>
                  </a:lnTo>
                  <a:lnTo>
                    <a:pt x="0" y="6113653"/>
                  </a:lnTo>
                  <a:lnTo>
                    <a:pt x="0" y="6156820"/>
                  </a:lnTo>
                  <a:lnTo>
                    <a:pt x="7327" y="6199492"/>
                  </a:lnTo>
                  <a:lnTo>
                    <a:pt x="21983" y="6240640"/>
                  </a:lnTo>
                  <a:lnTo>
                    <a:pt x="43967" y="6279261"/>
                  </a:lnTo>
                  <a:lnTo>
                    <a:pt x="73279" y="6314338"/>
                  </a:lnTo>
                  <a:lnTo>
                    <a:pt x="108356" y="6343650"/>
                  </a:lnTo>
                  <a:lnTo>
                    <a:pt x="146989" y="6365634"/>
                  </a:lnTo>
                  <a:lnTo>
                    <a:pt x="188137" y="6380289"/>
                  </a:lnTo>
                  <a:lnTo>
                    <a:pt x="230809" y="6387617"/>
                  </a:lnTo>
                  <a:lnTo>
                    <a:pt x="273977" y="6387617"/>
                  </a:lnTo>
                  <a:lnTo>
                    <a:pt x="316649" y="6380289"/>
                  </a:lnTo>
                  <a:lnTo>
                    <a:pt x="357797" y="6365634"/>
                  </a:lnTo>
                  <a:lnTo>
                    <a:pt x="396417" y="6343650"/>
                  </a:lnTo>
                  <a:lnTo>
                    <a:pt x="431507" y="6314338"/>
                  </a:lnTo>
                  <a:lnTo>
                    <a:pt x="460819" y="6279261"/>
                  </a:lnTo>
                  <a:lnTo>
                    <a:pt x="482803" y="6240640"/>
                  </a:lnTo>
                  <a:lnTo>
                    <a:pt x="497459" y="6199492"/>
                  </a:lnTo>
                  <a:lnTo>
                    <a:pt x="504774" y="6156820"/>
                  </a:lnTo>
                  <a:lnTo>
                    <a:pt x="504774" y="6113653"/>
                  </a:lnTo>
                  <a:close/>
                </a:path>
                <a:path w="5283200" h="6388100">
                  <a:moveTo>
                    <a:pt x="5283136" y="230797"/>
                  </a:moveTo>
                  <a:lnTo>
                    <a:pt x="5275808" y="188125"/>
                  </a:lnTo>
                  <a:lnTo>
                    <a:pt x="5261153" y="146977"/>
                  </a:lnTo>
                  <a:lnTo>
                    <a:pt x="5239169" y="108356"/>
                  </a:lnTo>
                  <a:lnTo>
                    <a:pt x="5209857" y="73279"/>
                  </a:lnTo>
                  <a:lnTo>
                    <a:pt x="5174780" y="43967"/>
                  </a:lnTo>
                  <a:lnTo>
                    <a:pt x="5136146" y="21983"/>
                  </a:lnTo>
                  <a:lnTo>
                    <a:pt x="5094998" y="7327"/>
                  </a:lnTo>
                  <a:lnTo>
                    <a:pt x="5052339" y="0"/>
                  </a:lnTo>
                  <a:lnTo>
                    <a:pt x="5009159" y="0"/>
                  </a:lnTo>
                  <a:lnTo>
                    <a:pt x="4966487" y="7327"/>
                  </a:lnTo>
                  <a:lnTo>
                    <a:pt x="4925339" y="21983"/>
                  </a:lnTo>
                  <a:lnTo>
                    <a:pt x="4886718" y="43967"/>
                  </a:lnTo>
                  <a:lnTo>
                    <a:pt x="4851628" y="73279"/>
                  </a:lnTo>
                  <a:lnTo>
                    <a:pt x="4822329" y="108356"/>
                  </a:lnTo>
                  <a:lnTo>
                    <a:pt x="4800346" y="146977"/>
                  </a:lnTo>
                  <a:lnTo>
                    <a:pt x="4785690" y="188125"/>
                  </a:lnTo>
                  <a:lnTo>
                    <a:pt x="4778362" y="230797"/>
                  </a:lnTo>
                  <a:lnTo>
                    <a:pt x="4778362" y="273977"/>
                  </a:lnTo>
                  <a:lnTo>
                    <a:pt x="4785690" y="316649"/>
                  </a:lnTo>
                  <a:lnTo>
                    <a:pt x="4800346" y="357797"/>
                  </a:lnTo>
                  <a:lnTo>
                    <a:pt x="4822329" y="396417"/>
                  </a:lnTo>
                  <a:lnTo>
                    <a:pt x="4851628" y="431495"/>
                  </a:lnTo>
                  <a:lnTo>
                    <a:pt x="4886718" y="460806"/>
                  </a:lnTo>
                  <a:lnTo>
                    <a:pt x="4925339" y="482790"/>
                  </a:lnTo>
                  <a:lnTo>
                    <a:pt x="4966487" y="497446"/>
                  </a:lnTo>
                  <a:lnTo>
                    <a:pt x="5009159" y="504774"/>
                  </a:lnTo>
                  <a:lnTo>
                    <a:pt x="5052339" y="504774"/>
                  </a:lnTo>
                  <a:lnTo>
                    <a:pt x="5094998" y="497446"/>
                  </a:lnTo>
                  <a:lnTo>
                    <a:pt x="5136146" y="482790"/>
                  </a:lnTo>
                  <a:lnTo>
                    <a:pt x="5174780" y="460806"/>
                  </a:lnTo>
                  <a:lnTo>
                    <a:pt x="5209857" y="431495"/>
                  </a:lnTo>
                  <a:lnTo>
                    <a:pt x="5239169" y="396417"/>
                  </a:lnTo>
                  <a:lnTo>
                    <a:pt x="5261153" y="357797"/>
                  </a:lnTo>
                  <a:lnTo>
                    <a:pt x="5275808" y="316649"/>
                  </a:lnTo>
                  <a:lnTo>
                    <a:pt x="5283136" y="273977"/>
                  </a:lnTo>
                  <a:lnTo>
                    <a:pt x="5283136" y="23079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62558" y="1425538"/>
            <a:ext cx="13335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0" dirty="0"/>
              <a:t>king</a:t>
            </a:r>
            <a:endParaRPr sz="4950"/>
          </a:p>
        </p:txBody>
      </p:sp>
      <p:sp>
        <p:nvSpPr>
          <p:cNvPr id="8" name="object 8"/>
          <p:cNvSpPr txBox="1"/>
          <p:nvPr/>
        </p:nvSpPr>
        <p:spPr>
          <a:xfrm>
            <a:off x="2094743" y="8595258"/>
            <a:ext cx="136906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2961408" y="4553873"/>
            <a:ext cx="3310254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king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0" dirty="0">
                <a:solidFill>
                  <a:srgbClr val="FFFFFF"/>
                </a:solidFill>
                <a:latin typeface="Lucida Sans"/>
                <a:cs typeface="Lucida Sans"/>
              </a:rPr>
              <a:t>-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man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3022326" y="2452858"/>
            <a:ext cx="5258435" cy="6309360"/>
          </a:xfrm>
          <a:custGeom>
            <a:avLst/>
            <a:gdLst/>
            <a:ahLst/>
            <a:cxnLst/>
            <a:rect l="l" t="t" r="r" b="b"/>
            <a:pathLst>
              <a:path w="5258434" h="6309359">
                <a:moveTo>
                  <a:pt x="504799" y="6034862"/>
                </a:moveTo>
                <a:lnTo>
                  <a:pt x="497471" y="5992190"/>
                </a:lnTo>
                <a:lnTo>
                  <a:pt x="482803" y="5951042"/>
                </a:lnTo>
                <a:lnTo>
                  <a:pt x="460819" y="5912409"/>
                </a:lnTo>
                <a:lnTo>
                  <a:pt x="431495" y="5877331"/>
                </a:lnTo>
                <a:lnTo>
                  <a:pt x="396443" y="5848020"/>
                </a:lnTo>
                <a:lnTo>
                  <a:pt x="357835" y="5826049"/>
                </a:lnTo>
                <a:lnTo>
                  <a:pt x="316687" y="5811393"/>
                </a:lnTo>
                <a:lnTo>
                  <a:pt x="274027" y="5804065"/>
                </a:lnTo>
                <a:lnTo>
                  <a:pt x="230847" y="5804065"/>
                </a:lnTo>
                <a:lnTo>
                  <a:pt x="188175" y="5811393"/>
                </a:lnTo>
                <a:lnTo>
                  <a:pt x="147015" y="5826049"/>
                </a:lnTo>
                <a:lnTo>
                  <a:pt x="108381" y="5848020"/>
                </a:lnTo>
                <a:lnTo>
                  <a:pt x="73291" y="5877331"/>
                </a:lnTo>
                <a:lnTo>
                  <a:pt x="43967" y="5912409"/>
                </a:lnTo>
                <a:lnTo>
                  <a:pt x="21983" y="5951042"/>
                </a:lnTo>
                <a:lnTo>
                  <a:pt x="7327" y="5992190"/>
                </a:lnTo>
                <a:lnTo>
                  <a:pt x="0" y="6034862"/>
                </a:lnTo>
                <a:lnTo>
                  <a:pt x="0" y="6078029"/>
                </a:lnTo>
                <a:lnTo>
                  <a:pt x="7327" y="6120701"/>
                </a:lnTo>
                <a:lnTo>
                  <a:pt x="21983" y="6161849"/>
                </a:lnTo>
                <a:lnTo>
                  <a:pt x="43967" y="6200470"/>
                </a:lnTo>
                <a:lnTo>
                  <a:pt x="73291" y="6235547"/>
                </a:lnTo>
                <a:lnTo>
                  <a:pt x="108381" y="6264859"/>
                </a:lnTo>
                <a:lnTo>
                  <a:pt x="147015" y="6286843"/>
                </a:lnTo>
                <a:lnTo>
                  <a:pt x="188175" y="6301498"/>
                </a:lnTo>
                <a:lnTo>
                  <a:pt x="230847" y="6308826"/>
                </a:lnTo>
                <a:lnTo>
                  <a:pt x="274027" y="6308826"/>
                </a:lnTo>
                <a:lnTo>
                  <a:pt x="316687" y="6301498"/>
                </a:lnTo>
                <a:lnTo>
                  <a:pt x="357835" y="6286843"/>
                </a:lnTo>
                <a:lnTo>
                  <a:pt x="396443" y="6264859"/>
                </a:lnTo>
                <a:lnTo>
                  <a:pt x="431495" y="6235547"/>
                </a:lnTo>
                <a:lnTo>
                  <a:pt x="460819" y="6200470"/>
                </a:lnTo>
                <a:lnTo>
                  <a:pt x="482803" y="6161849"/>
                </a:lnTo>
                <a:lnTo>
                  <a:pt x="497471" y="6120701"/>
                </a:lnTo>
                <a:lnTo>
                  <a:pt x="504799" y="6078029"/>
                </a:lnTo>
                <a:lnTo>
                  <a:pt x="504799" y="6034862"/>
                </a:lnTo>
                <a:close/>
              </a:path>
              <a:path w="5258434" h="6309359">
                <a:moveTo>
                  <a:pt x="5258371" y="230797"/>
                </a:moveTo>
                <a:lnTo>
                  <a:pt x="5251043" y="188137"/>
                </a:lnTo>
                <a:lnTo>
                  <a:pt x="5236375" y="146977"/>
                </a:lnTo>
                <a:lnTo>
                  <a:pt x="5214391" y="108356"/>
                </a:lnTo>
                <a:lnTo>
                  <a:pt x="5185067" y="73279"/>
                </a:lnTo>
                <a:lnTo>
                  <a:pt x="5149989" y="43967"/>
                </a:lnTo>
                <a:lnTo>
                  <a:pt x="5111356" y="21983"/>
                </a:lnTo>
                <a:lnTo>
                  <a:pt x="5070208" y="7327"/>
                </a:lnTo>
                <a:lnTo>
                  <a:pt x="5027549" y="0"/>
                </a:lnTo>
                <a:lnTo>
                  <a:pt x="4984381" y="0"/>
                </a:lnTo>
                <a:lnTo>
                  <a:pt x="4941722" y="7327"/>
                </a:lnTo>
                <a:lnTo>
                  <a:pt x="4900574" y="21983"/>
                </a:lnTo>
                <a:lnTo>
                  <a:pt x="4861953" y="43967"/>
                </a:lnTo>
                <a:lnTo>
                  <a:pt x="4826863" y="73279"/>
                </a:lnTo>
                <a:lnTo>
                  <a:pt x="4797539" y="108356"/>
                </a:lnTo>
                <a:lnTo>
                  <a:pt x="4775555" y="146977"/>
                </a:lnTo>
                <a:lnTo>
                  <a:pt x="4760900" y="188137"/>
                </a:lnTo>
                <a:lnTo>
                  <a:pt x="4753572" y="230797"/>
                </a:lnTo>
                <a:lnTo>
                  <a:pt x="4753572" y="273977"/>
                </a:lnTo>
                <a:lnTo>
                  <a:pt x="4760900" y="316649"/>
                </a:lnTo>
                <a:lnTo>
                  <a:pt x="4775555" y="357797"/>
                </a:lnTo>
                <a:lnTo>
                  <a:pt x="4797539" y="396417"/>
                </a:lnTo>
                <a:lnTo>
                  <a:pt x="4826863" y="431495"/>
                </a:lnTo>
                <a:lnTo>
                  <a:pt x="4861953" y="460806"/>
                </a:lnTo>
                <a:lnTo>
                  <a:pt x="4900574" y="482790"/>
                </a:lnTo>
                <a:lnTo>
                  <a:pt x="4941722" y="497446"/>
                </a:lnTo>
                <a:lnTo>
                  <a:pt x="4984381" y="504774"/>
                </a:lnTo>
                <a:lnTo>
                  <a:pt x="5027549" y="504774"/>
                </a:lnTo>
                <a:lnTo>
                  <a:pt x="5070208" y="497446"/>
                </a:lnTo>
                <a:lnTo>
                  <a:pt x="5111356" y="482790"/>
                </a:lnTo>
                <a:lnTo>
                  <a:pt x="5149989" y="460806"/>
                </a:lnTo>
                <a:lnTo>
                  <a:pt x="5185067" y="431495"/>
                </a:lnTo>
                <a:lnTo>
                  <a:pt x="5214391" y="396417"/>
                </a:lnTo>
                <a:lnTo>
                  <a:pt x="5236375" y="357797"/>
                </a:lnTo>
                <a:lnTo>
                  <a:pt x="5251043" y="316649"/>
                </a:lnTo>
                <a:lnTo>
                  <a:pt x="5258371" y="273977"/>
                </a:lnTo>
                <a:lnTo>
                  <a:pt x="5258371" y="230797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0498812" y="8595258"/>
            <a:ext cx="229616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90" dirty="0">
                <a:solidFill>
                  <a:srgbClr val="FFFFFF"/>
                </a:solidFill>
                <a:latin typeface="Lucida Sans"/>
                <a:cs typeface="Lucida Sans"/>
              </a:rPr>
              <a:t>woman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5436149" y="1714431"/>
            <a:ext cx="19443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45" dirty="0">
                <a:solidFill>
                  <a:srgbClr val="FFFFFF"/>
                </a:solidFill>
                <a:latin typeface="Lucida Sans"/>
                <a:cs typeface="Lucida Sans"/>
              </a:rPr>
              <a:t>queen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804723" y="387168"/>
            <a:ext cx="10536555" cy="10536555"/>
            <a:chOff x="4804723" y="387168"/>
            <a:chExt cx="10536555" cy="1053655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04723" y="387168"/>
              <a:ext cx="10536433" cy="10536433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88520" y="490749"/>
              <a:ext cx="10327057" cy="10327057"/>
            </a:xfrm>
            <a:prstGeom prst="rect">
              <a:avLst/>
            </a:prstGeom>
          </p:spPr>
        </p:pic>
      </p:grpSp>
      <p:sp>
        <p:nvSpPr>
          <p:cNvPr id="5" name="object 5"/>
          <p:cNvSpPr/>
          <p:nvPr/>
        </p:nvSpPr>
        <p:spPr>
          <a:xfrm>
            <a:off x="5208323" y="918485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702697" y="918485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0197071" y="918485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691446" y="918485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5208323" y="3340903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702697" y="3340903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0197071" y="3340903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691446" y="3340903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5208323" y="5763321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702697" y="5763321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197071" y="5763321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2691446" y="5763321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5208323" y="8185739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702697" y="8185739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0197071" y="8185739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20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5208323" y="918485"/>
          <a:ext cx="9685017" cy="946975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04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895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04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8956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204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8955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20408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220408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85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85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859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70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859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78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0408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225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557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25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557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5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557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25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5575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178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20408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195"/>
                        </a:spcBef>
                      </a:pPr>
                      <a:r>
                        <a:rPr sz="9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176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19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176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9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176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9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51765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1780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20408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79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79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165"/>
                        </a:spcBef>
                      </a:pPr>
                      <a:r>
                        <a:rPr sz="9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9900">
                        <a:latin typeface="Consolas"/>
                        <a:cs typeface="Consolas"/>
                      </a:endParaRPr>
                    </a:p>
                  </a:txBody>
                  <a:tcPr marL="0" marR="0" marT="14795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03877" y="4809928"/>
            <a:ext cx="9896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Neural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23274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133857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8" name="object 8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14444481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solidFill>
                  <a:srgbClr val="000000"/>
                </a:solidFill>
              </a:rPr>
              <a:t>output</a:t>
            </a:r>
            <a:endParaRPr sz="5600"/>
          </a:p>
        </p:txBody>
      </p:sp>
    </p:spTree>
  </p:cSld>
  <p:clrMapOvr>
    <a:masterClrMapping/>
  </p:clrMapOvr>
</p:sld>
</file>

<file path=ppt/slides/slide1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6" name="object 6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2384178" y="52485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3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3" y="765599"/>
                </a:lnTo>
                <a:lnTo>
                  <a:pt x="99180" y="799619"/>
                </a:lnTo>
                <a:lnTo>
                  <a:pt x="153787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5" y="809917"/>
                </a:lnTo>
                <a:lnTo>
                  <a:pt x="3082063" y="799619"/>
                </a:lnTo>
                <a:lnTo>
                  <a:pt x="3135464" y="765599"/>
                </a:lnTo>
                <a:lnTo>
                  <a:pt x="3169484" y="712198"/>
                </a:lnTo>
                <a:lnTo>
                  <a:pt x="3179782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4" y="45789"/>
                </a:lnTo>
                <a:lnTo>
                  <a:pt x="3082063" y="11769"/>
                </a:lnTo>
                <a:lnTo>
                  <a:pt x="3027465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396934" y="5334037"/>
            <a:ext cx="115633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40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4538720" y="52485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0"/>
                </a:lnTo>
                <a:lnTo>
                  <a:pt x="11727" y="712198"/>
                </a:lnTo>
                <a:lnTo>
                  <a:pt x="45744" y="765599"/>
                </a:lnTo>
                <a:lnTo>
                  <a:pt x="99159" y="799619"/>
                </a:lnTo>
                <a:lnTo>
                  <a:pt x="153764" y="809917"/>
                </a:lnTo>
                <a:lnTo>
                  <a:pt x="192307" y="811205"/>
                </a:lnTo>
                <a:lnTo>
                  <a:pt x="240097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599"/>
                </a:lnTo>
                <a:lnTo>
                  <a:pt x="3169432" y="712198"/>
                </a:lnTo>
                <a:lnTo>
                  <a:pt x="3179693" y="657600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15551433" y="5334037"/>
            <a:ext cx="115633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40" dirty="0"/>
              <a:t>word</a:t>
            </a:r>
            <a:endParaRPr sz="3550"/>
          </a:p>
        </p:txBody>
      </p:sp>
    </p:spTree>
  </p:cSld>
  <p:clrMapOvr>
    <a:masterClrMapping/>
  </p:clrMapOvr>
</p:sld>
</file>

<file path=ppt/slides/slide1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6" name="object 6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2128501" y="5127719"/>
            <a:ext cx="281432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English</a:t>
            </a:r>
            <a:endParaRPr sz="6150">
              <a:latin typeface="Lucida Sans"/>
              <a:cs typeface="Lucida Sans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15113226" y="5127719"/>
            <a:ext cx="270510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155" dirty="0"/>
              <a:t>French</a:t>
            </a:r>
            <a:endParaRPr sz="6150"/>
          </a:p>
        </p:txBody>
      </p:sp>
    </p:spTree>
  </p:cSld>
  <p:clrMapOvr>
    <a:masterClrMapping/>
  </p:clrMapOvr>
</p:sld>
</file>

<file path=ppt/slides/slide1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6" name="object 6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2384178" y="52485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3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3" y="765599"/>
                </a:lnTo>
                <a:lnTo>
                  <a:pt x="99180" y="799619"/>
                </a:lnTo>
                <a:lnTo>
                  <a:pt x="153787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5" y="809917"/>
                </a:lnTo>
                <a:lnTo>
                  <a:pt x="3082063" y="799619"/>
                </a:lnTo>
                <a:lnTo>
                  <a:pt x="3135464" y="765599"/>
                </a:lnTo>
                <a:lnTo>
                  <a:pt x="3169484" y="712198"/>
                </a:lnTo>
                <a:lnTo>
                  <a:pt x="3179782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4" y="45789"/>
                </a:lnTo>
                <a:lnTo>
                  <a:pt x="3082063" y="11769"/>
                </a:lnTo>
                <a:lnTo>
                  <a:pt x="3027465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3414263" y="5334037"/>
            <a:ext cx="112141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0" dirty="0">
                <a:solidFill>
                  <a:srgbClr val="FFFFFF"/>
                </a:solidFill>
                <a:latin typeface="Lucida Sans"/>
                <a:cs typeface="Lucida Sans"/>
              </a:rPr>
              <a:t>lamp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4538720" y="52485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0"/>
                </a:lnTo>
                <a:lnTo>
                  <a:pt x="11727" y="712198"/>
                </a:lnTo>
                <a:lnTo>
                  <a:pt x="45744" y="765599"/>
                </a:lnTo>
                <a:lnTo>
                  <a:pt x="99159" y="799619"/>
                </a:lnTo>
                <a:lnTo>
                  <a:pt x="153764" y="809917"/>
                </a:lnTo>
                <a:lnTo>
                  <a:pt x="192307" y="811205"/>
                </a:lnTo>
                <a:lnTo>
                  <a:pt x="240097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599"/>
                </a:lnTo>
                <a:lnTo>
                  <a:pt x="3169432" y="712198"/>
                </a:lnTo>
                <a:lnTo>
                  <a:pt x="3179693" y="657600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15437301" y="5334037"/>
            <a:ext cx="138430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lampe</a:t>
            </a:r>
            <a:endParaRPr sz="3550"/>
          </a:p>
        </p:txBody>
      </p:sp>
    </p:spTree>
  </p:cSld>
  <p:clrMapOvr>
    <a:masterClrMapping/>
  </p:clrMapOvr>
</p:sld>
</file>

<file path=ppt/slides/slide1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6" name="object 6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840626" y="3731751"/>
            <a:ext cx="4719955" cy="3989704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 marR="5080" algn="ctr">
              <a:lnSpc>
                <a:spcPts val="5190"/>
              </a:lnSpc>
              <a:spcBef>
                <a:spcPts val="275"/>
              </a:spcBef>
            </a:pP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3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43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light</a:t>
            </a:r>
            <a:r>
              <a:rPr sz="43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25" dirty="0">
                <a:solidFill>
                  <a:srgbClr val="FFFFFF"/>
                </a:solidFill>
                <a:latin typeface="Lucida Sans"/>
                <a:cs typeface="Lucida Sans"/>
              </a:rPr>
              <a:t>in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3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room</a:t>
            </a:r>
            <a:r>
              <a:rPr sz="43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114" dirty="0">
                <a:solidFill>
                  <a:srgbClr val="FFFFFF"/>
                </a:solidFill>
                <a:latin typeface="Lucida Sans"/>
                <a:cs typeface="Lucida Sans"/>
              </a:rPr>
              <a:t>came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43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3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20" dirty="0">
                <a:solidFill>
                  <a:srgbClr val="FFFFFF"/>
                </a:solidFill>
                <a:latin typeface="Lucida Sans"/>
                <a:cs typeface="Lucida Sans"/>
              </a:rPr>
              <a:t>lamp </a:t>
            </a:r>
            <a:r>
              <a:rPr sz="4350" spc="50" dirty="0">
                <a:solidFill>
                  <a:srgbClr val="FFFFFF"/>
                </a:solidFill>
                <a:latin typeface="Lucida Sans"/>
                <a:cs typeface="Lucida Sans"/>
              </a:rPr>
              <a:t>upon</a:t>
            </a:r>
            <a:r>
              <a:rPr sz="43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3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0" dirty="0">
                <a:solidFill>
                  <a:srgbClr val="FFFFFF"/>
                </a:solidFill>
                <a:latin typeface="Lucida Sans"/>
                <a:cs typeface="Lucida Sans"/>
              </a:rPr>
              <a:t>table</a:t>
            </a:r>
            <a:r>
              <a:rPr sz="43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5" dirty="0">
                <a:solidFill>
                  <a:srgbClr val="FFFFFF"/>
                </a:solidFill>
                <a:latin typeface="Lucida Sans"/>
                <a:cs typeface="Lucida Sans"/>
              </a:rPr>
              <a:t>at </a:t>
            </a:r>
            <a:r>
              <a:rPr sz="4350" spc="7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43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r>
              <a:rPr sz="43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50" dirty="0">
                <a:solidFill>
                  <a:srgbClr val="FFFFFF"/>
                </a:solidFill>
                <a:latin typeface="Lucida Sans"/>
                <a:cs typeface="Lucida Sans"/>
              </a:rPr>
              <a:t>had</a:t>
            </a:r>
            <a:r>
              <a:rPr sz="43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55" dirty="0">
                <a:solidFill>
                  <a:srgbClr val="FFFFFF"/>
                </a:solidFill>
                <a:latin typeface="Lucida Sans"/>
                <a:cs typeface="Lucida Sans"/>
              </a:rPr>
              <a:t>been </a:t>
            </a:r>
            <a:r>
              <a:rPr sz="4350" spc="-10" dirty="0">
                <a:solidFill>
                  <a:srgbClr val="FFFFFF"/>
                </a:solidFill>
                <a:latin typeface="Lucida Sans"/>
                <a:cs typeface="Lucida Sans"/>
              </a:rPr>
              <a:t>reading.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4691041" y="3963378"/>
            <a:ext cx="4512945" cy="3330575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-635" algn="ctr">
              <a:lnSpc>
                <a:spcPts val="5190"/>
              </a:lnSpc>
              <a:spcBef>
                <a:spcPts val="270"/>
              </a:spcBef>
            </a:pPr>
            <a:r>
              <a:rPr sz="4350" spc="235" dirty="0">
                <a:solidFill>
                  <a:srgbClr val="FFFFFF"/>
                </a:solidFill>
                <a:latin typeface="Lucida Sans"/>
                <a:cs typeface="Lucida Sans"/>
              </a:rPr>
              <a:t>La</a:t>
            </a:r>
            <a:r>
              <a:rPr sz="43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75" dirty="0">
                <a:solidFill>
                  <a:srgbClr val="FFFFFF"/>
                </a:solidFill>
                <a:latin typeface="Lucida Sans"/>
                <a:cs typeface="Lucida Sans"/>
              </a:rPr>
              <a:t>pièce</a:t>
            </a:r>
            <a:r>
              <a:rPr sz="43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10" dirty="0">
                <a:solidFill>
                  <a:srgbClr val="FFFFFF"/>
                </a:solidFill>
                <a:latin typeface="Lucida Sans"/>
                <a:cs typeface="Lucida Sans"/>
              </a:rPr>
              <a:t>n'était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éclairée</a:t>
            </a:r>
            <a:r>
              <a:rPr sz="43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75" dirty="0">
                <a:solidFill>
                  <a:srgbClr val="FFFFFF"/>
                </a:solidFill>
                <a:latin typeface="Lucida Sans"/>
                <a:cs typeface="Lucida Sans"/>
              </a:rPr>
              <a:t>que</a:t>
            </a:r>
            <a:r>
              <a:rPr sz="4350" spc="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40" dirty="0">
                <a:solidFill>
                  <a:srgbClr val="FFFFFF"/>
                </a:solidFill>
                <a:latin typeface="Lucida Sans"/>
                <a:cs typeface="Lucida Sans"/>
              </a:rPr>
              <a:t>par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la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50" dirty="0">
                <a:solidFill>
                  <a:srgbClr val="FFFFFF"/>
                </a:solidFill>
                <a:latin typeface="Lucida Sans"/>
                <a:cs typeface="Lucida Sans"/>
              </a:rPr>
              <a:t>lampe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75" dirty="0">
                <a:solidFill>
                  <a:srgbClr val="FFFFFF"/>
                </a:solidFill>
                <a:latin typeface="Lucida Sans"/>
                <a:cs typeface="Lucida Sans"/>
              </a:rPr>
              <a:t>placée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sur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la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60" dirty="0">
                <a:solidFill>
                  <a:srgbClr val="FFFFFF"/>
                </a:solidFill>
                <a:latin typeface="Lucida Sans"/>
                <a:cs typeface="Lucida Sans"/>
              </a:rPr>
              <a:t>table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où</a:t>
            </a:r>
            <a:r>
              <a:rPr sz="43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25" dirty="0">
                <a:solidFill>
                  <a:srgbClr val="FFFFFF"/>
                </a:solidFill>
                <a:latin typeface="Lucida Sans"/>
                <a:cs typeface="Lucida Sans"/>
              </a:rPr>
              <a:t>je </a:t>
            </a:r>
            <a:r>
              <a:rPr sz="4350" spc="-10" dirty="0">
                <a:solidFill>
                  <a:srgbClr val="FFFFFF"/>
                </a:solidFill>
                <a:latin typeface="Lucida Sans"/>
                <a:cs typeface="Lucida Sans"/>
              </a:rPr>
              <a:t>lisais.</a:t>
            </a:r>
            <a:endParaRPr sz="4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6" name="object 6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93466" y="4623043"/>
            <a:ext cx="4284345" cy="2011045"/>
          </a:xfrm>
          <a:prstGeom prst="rect">
            <a:avLst/>
          </a:prstGeom>
        </p:spPr>
        <p:txBody>
          <a:bodyPr vert="horz" wrap="square" lIns="0" tIns="33020" rIns="0" bIns="0" rtlCol="0">
            <a:spAutoFit/>
          </a:bodyPr>
          <a:lstStyle/>
          <a:p>
            <a:pPr marL="12700" marR="5080" indent="-635" algn="ctr">
              <a:lnSpc>
                <a:spcPts val="5190"/>
              </a:lnSpc>
              <a:spcBef>
                <a:spcPts val="260"/>
              </a:spcBef>
            </a:pPr>
            <a:r>
              <a:rPr sz="4350" spc="305" dirty="0"/>
              <a:t>What</a:t>
            </a:r>
            <a:r>
              <a:rPr sz="4350" spc="-185" dirty="0"/>
              <a:t> </a:t>
            </a:r>
            <a:r>
              <a:rPr sz="4350" dirty="0"/>
              <a:t>is</a:t>
            </a:r>
            <a:r>
              <a:rPr sz="4350" spc="-185" dirty="0"/>
              <a:t> </a:t>
            </a:r>
            <a:r>
              <a:rPr sz="4350" spc="40" dirty="0"/>
              <a:t>the </a:t>
            </a:r>
            <a:r>
              <a:rPr sz="4350" dirty="0"/>
              <a:t>capital</a:t>
            </a:r>
            <a:r>
              <a:rPr sz="4350" spc="200" dirty="0"/>
              <a:t> </a:t>
            </a:r>
            <a:r>
              <a:rPr sz="4350" spc="-25" dirty="0"/>
              <a:t>of </a:t>
            </a:r>
            <a:r>
              <a:rPr sz="4350" spc="55" dirty="0"/>
              <a:t>Massachusetts?</a:t>
            </a:r>
            <a:endParaRPr sz="4350"/>
          </a:p>
        </p:txBody>
      </p:sp>
      <p:sp>
        <p:nvSpPr>
          <p:cNvPr id="12" name="object 12"/>
          <p:cNvSpPr txBox="1"/>
          <p:nvPr/>
        </p:nvSpPr>
        <p:spPr>
          <a:xfrm>
            <a:off x="14954070" y="4952876"/>
            <a:ext cx="3023870" cy="1351280"/>
          </a:xfrm>
          <a:prstGeom prst="rect">
            <a:avLst/>
          </a:prstGeom>
        </p:spPr>
        <p:txBody>
          <a:bodyPr vert="horz" wrap="square" lIns="0" tIns="32384" rIns="0" bIns="0" rtlCol="0">
            <a:spAutoFit/>
          </a:bodyPr>
          <a:lstStyle/>
          <a:p>
            <a:pPr marL="189865" marR="5080" indent="-177800">
              <a:lnSpc>
                <a:spcPts val="5190"/>
              </a:lnSpc>
              <a:spcBef>
                <a:spcPts val="254"/>
              </a:spcBef>
            </a:pP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3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-10" dirty="0">
                <a:solidFill>
                  <a:srgbClr val="FFFFFF"/>
                </a:solidFill>
                <a:latin typeface="Lucida Sans"/>
                <a:cs typeface="Lucida Sans"/>
              </a:rPr>
              <a:t>capital </a:t>
            </a:r>
            <a:r>
              <a:rPr sz="43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350" spc="-3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350" spc="45" dirty="0">
                <a:solidFill>
                  <a:srgbClr val="FFFFFF"/>
                </a:solidFill>
                <a:latin typeface="Lucida Sans"/>
                <a:cs typeface="Lucida Sans"/>
              </a:rPr>
              <a:t>Boston.</a:t>
            </a:r>
            <a:endParaRPr sz="4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550755" y="2410219"/>
            <a:ext cx="4759960" cy="450215"/>
            <a:chOff x="8550755" y="2410219"/>
            <a:chExt cx="4759960" cy="450215"/>
          </a:xfrm>
        </p:grpSpPr>
        <p:sp>
          <p:nvSpPr>
            <p:cNvPr id="3" name="object 3"/>
            <p:cNvSpPr/>
            <p:nvPr/>
          </p:nvSpPr>
          <p:spPr>
            <a:xfrm>
              <a:off x="11137252" y="2635144"/>
              <a:ext cx="2173605" cy="0"/>
            </a:xfrm>
            <a:custGeom>
              <a:avLst/>
              <a:gdLst/>
              <a:ahLst/>
              <a:cxnLst/>
              <a:rect l="l" t="t" r="r" b="b"/>
              <a:pathLst>
                <a:path w="2173605">
                  <a:moveTo>
                    <a:pt x="0" y="0"/>
                  </a:moveTo>
                  <a:lnTo>
                    <a:pt x="2173389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550755" y="2410219"/>
              <a:ext cx="2722880" cy="450215"/>
            </a:xfrm>
            <a:custGeom>
              <a:avLst/>
              <a:gdLst/>
              <a:ahLst/>
              <a:cxnLst/>
              <a:rect l="l" t="t" r="r" b="b"/>
              <a:pathLst>
                <a:path w="2722879" h="450214">
                  <a:moveTo>
                    <a:pt x="2516970" y="0"/>
                  </a:moveTo>
                  <a:lnTo>
                    <a:pt x="205470" y="0"/>
                  </a:lnTo>
                  <a:lnTo>
                    <a:pt x="164584" y="157"/>
                  </a:lnTo>
                  <a:lnTo>
                    <a:pt x="105423" y="4245"/>
                  </a:lnTo>
                  <a:lnTo>
                    <a:pt x="60307" y="22202"/>
                  </a:lnTo>
                  <a:lnTo>
                    <a:pt x="22213" y="60297"/>
                  </a:lnTo>
                  <a:lnTo>
                    <a:pt x="4249" y="105412"/>
                  </a:lnTo>
                  <a:lnTo>
                    <a:pt x="157" y="164574"/>
                  </a:lnTo>
                  <a:lnTo>
                    <a:pt x="0" y="205459"/>
                  </a:lnTo>
                  <a:lnTo>
                    <a:pt x="0" y="244390"/>
                  </a:lnTo>
                  <a:lnTo>
                    <a:pt x="157" y="285275"/>
                  </a:lnTo>
                  <a:lnTo>
                    <a:pt x="4249" y="344441"/>
                  </a:lnTo>
                  <a:lnTo>
                    <a:pt x="22213" y="389558"/>
                  </a:lnTo>
                  <a:lnTo>
                    <a:pt x="60307" y="427651"/>
                  </a:lnTo>
                  <a:lnTo>
                    <a:pt x="105423" y="445611"/>
                  </a:lnTo>
                  <a:lnTo>
                    <a:pt x="164584" y="449703"/>
                  </a:lnTo>
                  <a:lnTo>
                    <a:pt x="205470" y="449860"/>
                  </a:lnTo>
                  <a:lnTo>
                    <a:pt x="2516970" y="449860"/>
                  </a:lnTo>
                  <a:lnTo>
                    <a:pt x="2557860" y="449703"/>
                  </a:lnTo>
                  <a:lnTo>
                    <a:pt x="2617024" y="445611"/>
                  </a:lnTo>
                  <a:lnTo>
                    <a:pt x="2662160" y="427651"/>
                  </a:lnTo>
                  <a:lnTo>
                    <a:pt x="2700219" y="389558"/>
                  </a:lnTo>
                  <a:lnTo>
                    <a:pt x="2718168" y="344441"/>
                  </a:lnTo>
                  <a:lnTo>
                    <a:pt x="2722252" y="285275"/>
                  </a:lnTo>
                  <a:lnTo>
                    <a:pt x="2722409" y="244390"/>
                  </a:lnTo>
                  <a:lnTo>
                    <a:pt x="2722409" y="205459"/>
                  </a:lnTo>
                  <a:lnTo>
                    <a:pt x="2722252" y="164574"/>
                  </a:lnTo>
                  <a:lnTo>
                    <a:pt x="2718168" y="105412"/>
                  </a:lnTo>
                  <a:lnTo>
                    <a:pt x="2700219" y="60297"/>
                  </a:lnTo>
                  <a:lnTo>
                    <a:pt x="2662160" y="22202"/>
                  </a:lnTo>
                  <a:lnTo>
                    <a:pt x="2617024" y="4245"/>
                  </a:lnTo>
                  <a:lnTo>
                    <a:pt x="2557860" y="157"/>
                  </a:lnTo>
                  <a:lnTo>
                    <a:pt x="2516970" y="0"/>
                  </a:lnTo>
                  <a:close/>
                </a:path>
              </a:pathLst>
            </a:custGeom>
            <a:solidFill>
              <a:srgbClr val="B7891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3463958" y="2356494"/>
            <a:ext cx="2518410" cy="51562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320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3200" spc="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20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320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5810063" y="3998642"/>
            <a:ext cx="2173605" cy="213995"/>
            <a:chOff x="5810063" y="3998642"/>
            <a:chExt cx="2173605" cy="213995"/>
          </a:xfrm>
        </p:grpSpPr>
        <p:sp>
          <p:nvSpPr>
            <p:cNvPr id="7" name="object 7"/>
            <p:cNvSpPr/>
            <p:nvPr/>
          </p:nvSpPr>
          <p:spPr>
            <a:xfrm>
              <a:off x="5810063" y="4105445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69847" y="399864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8235770" y="3646758"/>
            <a:ext cx="3352800" cy="917575"/>
            <a:chOff x="8235770" y="3646758"/>
            <a:chExt cx="3352800" cy="917575"/>
          </a:xfrm>
        </p:grpSpPr>
        <p:sp>
          <p:nvSpPr>
            <p:cNvPr id="10" name="object 10"/>
            <p:cNvSpPr/>
            <p:nvPr/>
          </p:nvSpPr>
          <p:spPr>
            <a:xfrm>
              <a:off x="8288124" y="369910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288124" y="369911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5810063" y="1110395"/>
            <a:ext cx="2173605" cy="213995"/>
            <a:chOff x="5810063" y="1110395"/>
            <a:chExt cx="2173605" cy="213995"/>
          </a:xfrm>
        </p:grpSpPr>
        <p:sp>
          <p:nvSpPr>
            <p:cNvPr id="13" name="object 13"/>
            <p:cNvSpPr/>
            <p:nvPr/>
          </p:nvSpPr>
          <p:spPr>
            <a:xfrm>
              <a:off x="5810063" y="1217198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769847" y="111039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8235770" y="758510"/>
            <a:ext cx="3352800" cy="917575"/>
            <a:chOff x="8235770" y="758510"/>
            <a:chExt cx="3352800" cy="917575"/>
          </a:xfrm>
        </p:grpSpPr>
        <p:sp>
          <p:nvSpPr>
            <p:cNvPr id="16" name="object 16"/>
            <p:cNvSpPr/>
            <p:nvPr/>
          </p:nvSpPr>
          <p:spPr>
            <a:xfrm>
              <a:off x="8288124" y="810860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288124" y="810865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/>
          <p:nvPr/>
        </p:nvSpPr>
        <p:spPr>
          <a:xfrm>
            <a:off x="2376493" y="81149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4"/>
                </a:lnTo>
                <a:lnTo>
                  <a:pt x="153788" y="1479"/>
                </a:lnTo>
                <a:lnTo>
                  <a:pt x="99190" y="11832"/>
                </a:lnTo>
                <a:lnTo>
                  <a:pt x="45789" y="45806"/>
                </a:lnTo>
                <a:lnTo>
                  <a:pt x="11769" y="99201"/>
                </a:lnTo>
                <a:lnTo>
                  <a:pt x="1471" y="153802"/>
                </a:lnTo>
                <a:lnTo>
                  <a:pt x="183" y="192333"/>
                </a:lnTo>
                <a:lnTo>
                  <a:pt x="0" y="240107"/>
                </a:lnTo>
                <a:lnTo>
                  <a:pt x="0" y="571301"/>
                </a:lnTo>
                <a:lnTo>
                  <a:pt x="183" y="619080"/>
                </a:lnTo>
                <a:lnTo>
                  <a:pt x="1471" y="657610"/>
                </a:lnTo>
                <a:lnTo>
                  <a:pt x="11769" y="712208"/>
                </a:lnTo>
                <a:lnTo>
                  <a:pt x="45789" y="765614"/>
                </a:lnTo>
                <a:lnTo>
                  <a:pt x="99190" y="799630"/>
                </a:lnTo>
                <a:lnTo>
                  <a:pt x="153788" y="809928"/>
                </a:lnTo>
                <a:lnTo>
                  <a:pt x="192318" y="811215"/>
                </a:lnTo>
                <a:lnTo>
                  <a:pt x="240097" y="811399"/>
                </a:lnTo>
                <a:lnTo>
                  <a:pt x="2941156" y="811399"/>
                </a:lnTo>
                <a:lnTo>
                  <a:pt x="2988935" y="811215"/>
                </a:lnTo>
                <a:lnTo>
                  <a:pt x="3027466" y="809928"/>
                </a:lnTo>
                <a:lnTo>
                  <a:pt x="3082073" y="799630"/>
                </a:lnTo>
                <a:lnTo>
                  <a:pt x="3135471" y="765614"/>
                </a:lnTo>
                <a:lnTo>
                  <a:pt x="3169495" y="712208"/>
                </a:lnTo>
                <a:lnTo>
                  <a:pt x="3179784" y="657610"/>
                </a:lnTo>
                <a:lnTo>
                  <a:pt x="3181070" y="619080"/>
                </a:lnTo>
                <a:lnTo>
                  <a:pt x="3181253" y="571301"/>
                </a:lnTo>
                <a:lnTo>
                  <a:pt x="3181253" y="240107"/>
                </a:lnTo>
                <a:lnTo>
                  <a:pt x="3181070" y="192333"/>
                </a:lnTo>
                <a:lnTo>
                  <a:pt x="3179784" y="153802"/>
                </a:lnTo>
                <a:lnTo>
                  <a:pt x="3169495" y="99201"/>
                </a:lnTo>
                <a:lnTo>
                  <a:pt x="3135471" y="45806"/>
                </a:lnTo>
                <a:lnTo>
                  <a:pt x="3082073" y="11832"/>
                </a:lnTo>
                <a:lnTo>
                  <a:pt x="3027466" y="1479"/>
                </a:lnTo>
                <a:lnTo>
                  <a:pt x="2988935" y="184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5936" rIns="0" bIns="0" rtlCol="0">
            <a:spAutoFit/>
          </a:bodyPr>
          <a:lstStyle/>
          <a:p>
            <a:pPr marL="2539365">
              <a:lnSpc>
                <a:spcPct val="100000"/>
              </a:lnSpc>
              <a:spcBef>
                <a:spcPts val="95"/>
              </a:spcBef>
            </a:pPr>
            <a:r>
              <a:rPr sz="3550" spc="80" dirty="0"/>
              <a:t>what</a:t>
            </a:r>
            <a:endParaRPr sz="3550"/>
          </a:p>
        </p:txBody>
      </p:sp>
      <p:sp>
        <p:nvSpPr>
          <p:cNvPr id="20" name="object 20"/>
          <p:cNvSpPr/>
          <p:nvPr/>
        </p:nvSpPr>
        <p:spPr>
          <a:xfrm>
            <a:off x="2376493" y="3699751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603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603"/>
                </a:lnTo>
                <a:lnTo>
                  <a:pt x="3169495" y="712198"/>
                </a:lnTo>
                <a:lnTo>
                  <a:pt x="3179784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4" y="153792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3786587" y="378520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9805178" y="1791945"/>
            <a:ext cx="213995" cy="450215"/>
            <a:chOff x="9805178" y="1791945"/>
            <a:chExt cx="213995" cy="450215"/>
          </a:xfrm>
        </p:grpSpPr>
        <p:sp>
          <p:nvSpPr>
            <p:cNvPr id="23" name="object 23"/>
            <p:cNvSpPr/>
            <p:nvPr/>
          </p:nvSpPr>
          <p:spPr>
            <a:xfrm>
              <a:off x="9911981" y="1791945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805178" y="202820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805178" y="3028483"/>
            <a:ext cx="213995" cy="450215"/>
            <a:chOff x="9805178" y="3028483"/>
            <a:chExt cx="213995" cy="450215"/>
          </a:xfrm>
        </p:grpSpPr>
        <p:sp>
          <p:nvSpPr>
            <p:cNvPr id="26" name="object 26"/>
            <p:cNvSpPr/>
            <p:nvPr/>
          </p:nvSpPr>
          <p:spPr>
            <a:xfrm>
              <a:off x="9911981" y="3028483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805178" y="326473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1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9805178" y="4732547"/>
            <a:ext cx="213995" cy="450215"/>
            <a:chOff x="9805178" y="4732547"/>
            <a:chExt cx="213995" cy="450215"/>
          </a:xfrm>
        </p:grpSpPr>
        <p:sp>
          <p:nvSpPr>
            <p:cNvPr id="29" name="object 29"/>
            <p:cNvSpPr/>
            <p:nvPr/>
          </p:nvSpPr>
          <p:spPr>
            <a:xfrm>
              <a:off x="9911981" y="4732547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9805178" y="496880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8550755" y="5350810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13"/>
                </a:lnTo>
                <a:lnTo>
                  <a:pt x="22213" y="60307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52"/>
                </a:lnTo>
                <a:lnTo>
                  <a:pt x="22213" y="389569"/>
                </a:lnTo>
                <a:lnTo>
                  <a:pt x="60307" y="427662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62"/>
                </a:lnTo>
                <a:lnTo>
                  <a:pt x="2700219" y="389569"/>
                </a:lnTo>
                <a:lnTo>
                  <a:pt x="2718168" y="344452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7"/>
                </a:lnTo>
                <a:lnTo>
                  <a:pt x="2662160" y="22213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5810063" y="6991598"/>
            <a:ext cx="2173605" cy="213995"/>
            <a:chOff x="5810063" y="6991598"/>
            <a:chExt cx="2173605" cy="213995"/>
          </a:xfrm>
        </p:grpSpPr>
        <p:sp>
          <p:nvSpPr>
            <p:cNvPr id="33" name="object 33"/>
            <p:cNvSpPr/>
            <p:nvPr/>
          </p:nvSpPr>
          <p:spPr>
            <a:xfrm>
              <a:off x="5810063" y="70984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769847" y="69915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235770" y="6639714"/>
            <a:ext cx="3352800" cy="917575"/>
            <a:chOff x="8235770" y="6639714"/>
            <a:chExt cx="3352800" cy="917575"/>
          </a:xfrm>
        </p:grpSpPr>
        <p:sp>
          <p:nvSpPr>
            <p:cNvPr id="36" name="object 36"/>
            <p:cNvSpPr/>
            <p:nvPr/>
          </p:nvSpPr>
          <p:spPr>
            <a:xfrm>
              <a:off x="8288124" y="6692063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288124" y="669206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2376493" y="669270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599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599"/>
                </a:lnTo>
                <a:lnTo>
                  <a:pt x="3169495" y="712198"/>
                </a:lnTo>
                <a:lnTo>
                  <a:pt x="3179784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8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3595012" y="6778161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9805178" y="6021439"/>
            <a:ext cx="213995" cy="450215"/>
            <a:chOff x="9805178" y="6021439"/>
            <a:chExt cx="213995" cy="450215"/>
          </a:xfrm>
        </p:grpSpPr>
        <p:sp>
          <p:nvSpPr>
            <p:cNvPr id="41" name="object 41"/>
            <p:cNvSpPr/>
            <p:nvPr/>
          </p:nvSpPr>
          <p:spPr>
            <a:xfrm>
              <a:off x="9911981" y="6021439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805178" y="625769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805178" y="7725502"/>
            <a:ext cx="213995" cy="450215"/>
            <a:chOff x="9805178" y="7725502"/>
            <a:chExt cx="213995" cy="450215"/>
          </a:xfrm>
        </p:grpSpPr>
        <p:sp>
          <p:nvSpPr>
            <p:cNvPr id="44" name="object 44"/>
            <p:cNvSpPr/>
            <p:nvPr/>
          </p:nvSpPr>
          <p:spPr>
            <a:xfrm>
              <a:off x="9911981" y="7725502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805178" y="79617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8550755" y="8343766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6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6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5810063" y="9984554"/>
            <a:ext cx="2173605" cy="213995"/>
            <a:chOff x="5810063" y="9984554"/>
            <a:chExt cx="2173605" cy="213995"/>
          </a:xfrm>
        </p:grpSpPr>
        <p:sp>
          <p:nvSpPr>
            <p:cNvPr id="48" name="object 48"/>
            <p:cNvSpPr/>
            <p:nvPr/>
          </p:nvSpPr>
          <p:spPr>
            <a:xfrm>
              <a:off x="5810063" y="1009135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7769847" y="998455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8235770" y="9632670"/>
            <a:ext cx="3352800" cy="917575"/>
            <a:chOff x="8235770" y="9632670"/>
            <a:chExt cx="3352800" cy="917575"/>
          </a:xfrm>
        </p:grpSpPr>
        <p:sp>
          <p:nvSpPr>
            <p:cNvPr id="51" name="object 51"/>
            <p:cNvSpPr/>
            <p:nvPr/>
          </p:nvSpPr>
          <p:spPr>
            <a:xfrm>
              <a:off x="8288124" y="9685019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288124" y="968502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/>
          <p:nvPr/>
        </p:nvSpPr>
        <p:spPr>
          <a:xfrm>
            <a:off x="2376493" y="968566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67"/>
                </a:lnTo>
                <a:lnTo>
                  <a:pt x="1471" y="657596"/>
                </a:lnTo>
                <a:lnTo>
                  <a:pt x="11769" y="712199"/>
                </a:lnTo>
                <a:lnTo>
                  <a:pt x="45789" y="765599"/>
                </a:lnTo>
                <a:lnTo>
                  <a:pt x="99190" y="799618"/>
                </a:lnTo>
                <a:lnTo>
                  <a:pt x="153788" y="809913"/>
                </a:lnTo>
                <a:lnTo>
                  <a:pt x="192318" y="811200"/>
                </a:lnTo>
                <a:lnTo>
                  <a:pt x="240097" y="811384"/>
                </a:lnTo>
                <a:lnTo>
                  <a:pt x="2941156" y="811384"/>
                </a:lnTo>
                <a:lnTo>
                  <a:pt x="2988935" y="811200"/>
                </a:lnTo>
                <a:lnTo>
                  <a:pt x="3027466" y="809913"/>
                </a:lnTo>
                <a:lnTo>
                  <a:pt x="3082073" y="799618"/>
                </a:lnTo>
                <a:lnTo>
                  <a:pt x="3135471" y="765599"/>
                </a:lnTo>
                <a:lnTo>
                  <a:pt x="3169495" y="712199"/>
                </a:lnTo>
                <a:lnTo>
                  <a:pt x="3179784" y="657596"/>
                </a:lnTo>
                <a:lnTo>
                  <a:pt x="3181070" y="619067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7"/>
                </a:lnTo>
                <a:lnTo>
                  <a:pt x="3169495" y="99180"/>
                </a:lnTo>
                <a:lnTo>
                  <a:pt x="3135471" y="45783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3216803" y="9771117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9805178" y="9014395"/>
            <a:ext cx="213995" cy="450215"/>
            <a:chOff x="9805178" y="9014395"/>
            <a:chExt cx="213995" cy="450215"/>
          </a:xfrm>
        </p:grpSpPr>
        <p:sp>
          <p:nvSpPr>
            <p:cNvPr id="56" name="object 56"/>
            <p:cNvSpPr/>
            <p:nvPr/>
          </p:nvSpPr>
          <p:spPr>
            <a:xfrm>
              <a:off x="9911981" y="9014395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9805178" y="925065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3998642"/>
            <a:ext cx="2173605" cy="213995"/>
            <a:chOff x="5810063" y="3998642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4105445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399864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235770" y="3646758"/>
            <a:ext cx="3352800" cy="917575"/>
            <a:chOff x="8235770" y="3646758"/>
            <a:chExt cx="3352800" cy="917575"/>
          </a:xfrm>
        </p:grpSpPr>
        <p:sp>
          <p:nvSpPr>
            <p:cNvPr id="6" name="object 6"/>
            <p:cNvSpPr/>
            <p:nvPr/>
          </p:nvSpPr>
          <p:spPr>
            <a:xfrm>
              <a:off x="8288124" y="369910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288124" y="369911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5810063" y="1110395"/>
            <a:ext cx="2173605" cy="213995"/>
            <a:chOff x="5810063" y="1110395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5810063" y="1217198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769847" y="111039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235770" y="758510"/>
            <a:ext cx="3352800" cy="917575"/>
            <a:chOff x="8235770" y="758510"/>
            <a:chExt cx="3352800" cy="917575"/>
          </a:xfrm>
        </p:grpSpPr>
        <p:sp>
          <p:nvSpPr>
            <p:cNvPr id="12" name="object 12"/>
            <p:cNvSpPr/>
            <p:nvPr/>
          </p:nvSpPr>
          <p:spPr>
            <a:xfrm>
              <a:off x="8288124" y="810860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288124" y="810865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2376493" y="81149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4"/>
                </a:lnTo>
                <a:lnTo>
                  <a:pt x="153788" y="1479"/>
                </a:lnTo>
                <a:lnTo>
                  <a:pt x="99190" y="11832"/>
                </a:lnTo>
                <a:lnTo>
                  <a:pt x="45789" y="45806"/>
                </a:lnTo>
                <a:lnTo>
                  <a:pt x="11769" y="99201"/>
                </a:lnTo>
                <a:lnTo>
                  <a:pt x="1471" y="153802"/>
                </a:lnTo>
                <a:lnTo>
                  <a:pt x="183" y="192333"/>
                </a:lnTo>
                <a:lnTo>
                  <a:pt x="0" y="240107"/>
                </a:lnTo>
                <a:lnTo>
                  <a:pt x="0" y="571301"/>
                </a:lnTo>
                <a:lnTo>
                  <a:pt x="183" y="619080"/>
                </a:lnTo>
                <a:lnTo>
                  <a:pt x="1471" y="657610"/>
                </a:lnTo>
                <a:lnTo>
                  <a:pt x="11769" y="712208"/>
                </a:lnTo>
                <a:lnTo>
                  <a:pt x="45789" y="765614"/>
                </a:lnTo>
                <a:lnTo>
                  <a:pt x="99190" y="799630"/>
                </a:lnTo>
                <a:lnTo>
                  <a:pt x="153788" y="809928"/>
                </a:lnTo>
                <a:lnTo>
                  <a:pt x="192318" y="811215"/>
                </a:lnTo>
                <a:lnTo>
                  <a:pt x="240097" y="811399"/>
                </a:lnTo>
                <a:lnTo>
                  <a:pt x="2941156" y="811399"/>
                </a:lnTo>
                <a:lnTo>
                  <a:pt x="2988935" y="811215"/>
                </a:lnTo>
                <a:lnTo>
                  <a:pt x="3027466" y="809928"/>
                </a:lnTo>
                <a:lnTo>
                  <a:pt x="3082073" y="799630"/>
                </a:lnTo>
                <a:lnTo>
                  <a:pt x="3135471" y="765614"/>
                </a:lnTo>
                <a:lnTo>
                  <a:pt x="3169495" y="712208"/>
                </a:lnTo>
                <a:lnTo>
                  <a:pt x="3179784" y="657610"/>
                </a:lnTo>
                <a:lnTo>
                  <a:pt x="3181070" y="619080"/>
                </a:lnTo>
                <a:lnTo>
                  <a:pt x="3181253" y="571301"/>
                </a:lnTo>
                <a:lnTo>
                  <a:pt x="3181253" y="240107"/>
                </a:lnTo>
                <a:lnTo>
                  <a:pt x="3181070" y="192333"/>
                </a:lnTo>
                <a:lnTo>
                  <a:pt x="3179784" y="153802"/>
                </a:lnTo>
                <a:lnTo>
                  <a:pt x="3169495" y="99201"/>
                </a:lnTo>
                <a:lnTo>
                  <a:pt x="3135471" y="45806"/>
                </a:lnTo>
                <a:lnTo>
                  <a:pt x="3082073" y="11832"/>
                </a:lnTo>
                <a:lnTo>
                  <a:pt x="3027466" y="1479"/>
                </a:lnTo>
                <a:lnTo>
                  <a:pt x="2988935" y="184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5936" rIns="0" bIns="0" rtlCol="0">
            <a:spAutoFit/>
          </a:bodyPr>
          <a:lstStyle/>
          <a:p>
            <a:pPr marL="2539365">
              <a:lnSpc>
                <a:spcPct val="100000"/>
              </a:lnSpc>
              <a:spcBef>
                <a:spcPts val="95"/>
              </a:spcBef>
            </a:pPr>
            <a:r>
              <a:rPr sz="3550" spc="80" dirty="0"/>
              <a:t>what</a:t>
            </a:r>
            <a:endParaRPr sz="3550"/>
          </a:p>
        </p:txBody>
      </p:sp>
      <p:sp>
        <p:nvSpPr>
          <p:cNvPr id="16" name="object 16"/>
          <p:cNvSpPr/>
          <p:nvPr/>
        </p:nvSpPr>
        <p:spPr>
          <a:xfrm>
            <a:off x="2376493" y="3699751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603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603"/>
                </a:lnTo>
                <a:lnTo>
                  <a:pt x="3169495" y="712198"/>
                </a:lnTo>
                <a:lnTo>
                  <a:pt x="3179784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4" y="153792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786587" y="378520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9805178" y="1791945"/>
            <a:ext cx="213995" cy="450215"/>
            <a:chOff x="9805178" y="1791945"/>
            <a:chExt cx="213995" cy="450215"/>
          </a:xfrm>
        </p:grpSpPr>
        <p:sp>
          <p:nvSpPr>
            <p:cNvPr id="19" name="object 19"/>
            <p:cNvSpPr/>
            <p:nvPr/>
          </p:nvSpPr>
          <p:spPr>
            <a:xfrm>
              <a:off x="9911981" y="1791945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9805178" y="202820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8550755" y="2410219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2"/>
                </a:lnTo>
                <a:lnTo>
                  <a:pt x="22213" y="60297"/>
                </a:lnTo>
                <a:lnTo>
                  <a:pt x="4249" y="105412"/>
                </a:lnTo>
                <a:lnTo>
                  <a:pt x="157" y="164574"/>
                </a:lnTo>
                <a:lnTo>
                  <a:pt x="0" y="205459"/>
                </a:lnTo>
                <a:lnTo>
                  <a:pt x="0" y="244390"/>
                </a:lnTo>
                <a:lnTo>
                  <a:pt x="157" y="285275"/>
                </a:lnTo>
                <a:lnTo>
                  <a:pt x="4249" y="344441"/>
                </a:lnTo>
                <a:lnTo>
                  <a:pt x="22213" y="389558"/>
                </a:lnTo>
                <a:lnTo>
                  <a:pt x="60307" y="427651"/>
                </a:lnTo>
                <a:lnTo>
                  <a:pt x="105423" y="445611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1"/>
                </a:lnTo>
                <a:lnTo>
                  <a:pt x="2662160" y="427651"/>
                </a:lnTo>
                <a:lnTo>
                  <a:pt x="2700219" y="389558"/>
                </a:lnTo>
                <a:lnTo>
                  <a:pt x="2718168" y="344441"/>
                </a:lnTo>
                <a:lnTo>
                  <a:pt x="2722252" y="285275"/>
                </a:lnTo>
                <a:lnTo>
                  <a:pt x="2722409" y="244390"/>
                </a:lnTo>
                <a:lnTo>
                  <a:pt x="2722409" y="205459"/>
                </a:lnTo>
                <a:lnTo>
                  <a:pt x="2722252" y="164574"/>
                </a:lnTo>
                <a:lnTo>
                  <a:pt x="2718168" y="105412"/>
                </a:lnTo>
                <a:lnTo>
                  <a:pt x="2700219" y="60297"/>
                </a:lnTo>
                <a:lnTo>
                  <a:pt x="2662160" y="22202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9805178" y="3028483"/>
            <a:ext cx="213995" cy="450215"/>
            <a:chOff x="9805178" y="3028483"/>
            <a:chExt cx="213995" cy="450215"/>
          </a:xfrm>
        </p:grpSpPr>
        <p:sp>
          <p:nvSpPr>
            <p:cNvPr id="23" name="object 23"/>
            <p:cNvSpPr/>
            <p:nvPr/>
          </p:nvSpPr>
          <p:spPr>
            <a:xfrm>
              <a:off x="9911981" y="3028483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805178" y="326473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1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805178" y="4732547"/>
            <a:ext cx="213995" cy="450215"/>
            <a:chOff x="9805178" y="4732547"/>
            <a:chExt cx="213995" cy="450215"/>
          </a:xfrm>
        </p:grpSpPr>
        <p:sp>
          <p:nvSpPr>
            <p:cNvPr id="26" name="object 26"/>
            <p:cNvSpPr/>
            <p:nvPr/>
          </p:nvSpPr>
          <p:spPr>
            <a:xfrm>
              <a:off x="9911981" y="4732547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805178" y="496880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/>
          <p:nvPr/>
        </p:nvSpPr>
        <p:spPr>
          <a:xfrm>
            <a:off x="8550755" y="5350810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13"/>
                </a:lnTo>
                <a:lnTo>
                  <a:pt x="22213" y="60307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4"/>
                </a:lnTo>
                <a:lnTo>
                  <a:pt x="60307" y="427662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62"/>
                </a:lnTo>
                <a:lnTo>
                  <a:pt x="2700219" y="389564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7"/>
                </a:lnTo>
                <a:lnTo>
                  <a:pt x="2662160" y="22213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9" name="object 29"/>
          <p:cNvGrpSpPr/>
          <p:nvPr/>
        </p:nvGrpSpPr>
        <p:grpSpPr>
          <a:xfrm>
            <a:off x="5810063" y="6991598"/>
            <a:ext cx="2173605" cy="213995"/>
            <a:chOff x="5810063" y="6991598"/>
            <a:chExt cx="2173605" cy="213995"/>
          </a:xfrm>
        </p:grpSpPr>
        <p:sp>
          <p:nvSpPr>
            <p:cNvPr id="30" name="object 30"/>
            <p:cNvSpPr/>
            <p:nvPr/>
          </p:nvSpPr>
          <p:spPr>
            <a:xfrm>
              <a:off x="5810063" y="70984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769847" y="69915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35770" y="6639714"/>
            <a:ext cx="3352800" cy="917575"/>
            <a:chOff x="8235770" y="6639714"/>
            <a:chExt cx="3352800" cy="917575"/>
          </a:xfrm>
        </p:grpSpPr>
        <p:sp>
          <p:nvSpPr>
            <p:cNvPr id="33" name="object 33"/>
            <p:cNvSpPr/>
            <p:nvPr/>
          </p:nvSpPr>
          <p:spPr>
            <a:xfrm>
              <a:off x="8288124" y="6692063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8288124" y="669206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2376493" y="669270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599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599"/>
                </a:lnTo>
                <a:lnTo>
                  <a:pt x="3169495" y="712198"/>
                </a:lnTo>
                <a:lnTo>
                  <a:pt x="3179784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8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3595012" y="6778161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9805178" y="6021439"/>
            <a:ext cx="213995" cy="450215"/>
            <a:chOff x="9805178" y="6021439"/>
            <a:chExt cx="213995" cy="450215"/>
          </a:xfrm>
        </p:grpSpPr>
        <p:sp>
          <p:nvSpPr>
            <p:cNvPr id="38" name="object 38"/>
            <p:cNvSpPr/>
            <p:nvPr/>
          </p:nvSpPr>
          <p:spPr>
            <a:xfrm>
              <a:off x="9911981" y="6021439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9805178" y="625769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9805178" y="7725502"/>
            <a:ext cx="213995" cy="450215"/>
            <a:chOff x="9805178" y="7725502"/>
            <a:chExt cx="213995" cy="450215"/>
          </a:xfrm>
        </p:grpSpPr>
        <p:sp>
          <p:nvSpPr>
            <p:cNvPr id="41" name="object 41"/>
            <p:cNvSpPr/>
            <p:nvPr/>
          </p:nvSpPr>
          <p:spPr>
            <a:xfrm>
              <a:off x="9911981" y="7725502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805178" y="79617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/>
          <p:nvPr/>
        </p:nvSpPr>
        <p:spPr>
          <a:xfrm>
            <a:off x="8550755" y="8343766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6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6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4" name="object 44"/>
          <p:cNvGrpSpPr/>
          <p:nvPr/>
        </p:nvGrpSpPr>
        <p:grpSpPr>
          <a:xfrm>
            <a:off x="5810063" y="9984554"/>
            <a:ext cx="2173605" cy="213995"/>
            <a:chOff x="5810063" y="9984554"/>
            <a:chExt cx="2173605" cy="213995"/>
          </a:xfrm>
        </p:grpSpPr>
        <p:sp>
          <p:nvSpPr>
            <p:cNvPr id="45" name="object 45"/>
            <p:cNvSpPr/>
            <p:nvPr/>
          </p:nvSpPr>
          <p:spPr>
            <a:xfrm>
              <a:off x="5810063" y="1009135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769847" y="998455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8235770" y="9632670"/>
            <a:ext cx="3352800" cy="917575"/>
            <a:chOff x="8235770" y="9632670"/>
            <a:chExt cx="3352800" cy="917575"/>
          </a:xfrm>
        </p:grpSpPr>
        <p:sp>
          <p:nvSpPr>
            <p:cNvPr id="48" name="object 48"/>
            <p:cNvSpPr/>
            <p:nvPr/>
          </p:nvSpPr>
          <p:spPr>
            <a:xfrm>
              <a:off x="8288124" y="9685019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288124" y="968502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/>
          <p:nvPr/>
        </p:nvSpPr>
        <p:spPr>
          <a:xfrm>
            <a:off x="2376493" y="968566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67"/>
                </a:lnTo>
                <a:lnTo>
                  <a:pt x="1471" y="657597"/>
                </a:lnTo>
                <a:lnTo>
                  <a:pt x="11769" y="712200"/>
                </a:lnTo>
                <a:lnTo>
                  <a:pt x="45789" y="765599"/>
                </a:lnTo>
                <a:lnTo>
                  <a:pt x="99190" y="799618"/>
                </a:lnTo>
                <a:lnTo>
                  <a:pt x="153788" y="809913"/>
                </a:lnTo>
                <a:lnTo>
                  <a:pt x="192318" y="811200"/>
                </a:lnTo>
                <a:lnTo>
                  <a:pt x="240097" y="811384"/>
                </a:lnTo>
                <a:lnTo>
                  <a:pt x="2941156" y="811384"/>
                </a:lnTo>
                <a:lnTo>
                  <a:pt x="2988935" y="811200"/>
                </a:lnTo>
                <a:lnTo>
                  <a:pt x="3027466" y="809913"/>
                </a:lnTo>
                <a:lnTo>
                  <a:pt x="3082073" y="799618"/>
                </a:lnTo>
                <a:lnTo>
                  <a:pt x="3135471" y="765599"/>
                </a:lnTo>
                <a:lnTo>
                  <a:pt x="3169495" y="712200"/>
                </a:lnTo>
                <a:lnTo>
                  <a:pt x="3179784" y="657597"/>
                </a:lnTo>
                <a:lnTo>
                  <a:pt x="3181070" y="619067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7"/>
                </a:lnTo>
                <a:lnTo>
                  <a:pt x="3169495" y="99180"/>
                </a:lnTo>
                <a:lnTo>
                  <a:pt x="3135471" y="45783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3216803" y="9771117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9805178" y="9014395"/>
            <a:ext cx="213995" cy="450215"/>
            <a:chOff x="9805178" y="9014395"/>
            <a:chExt cx="213995" cy="450215"/>
          </a:xfrm>
        </p:grpSpPr>
        <p:sp>
          <p:nvSpPr>
            <p:cNvPr id="53" name="object 53"/>
            <p:cNvSpPr/>
            <p:nvPr/>
          </p:nvSpPr>
          <p:spPr>
            <a:xfrm>
              <a:off x="9911981" y="9014395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9805178" y="925065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785735"/>
            <a:ext cx="2173605" cy="213995"/>
            <a:chOff x="5810063" y="785735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892559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78573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27"/>
                  </a:lnTo>
                  <a:lnTo>
                    <a:pt x="213606" y="106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235770" y="433913"/>
            <a:ext cx="3352800" cy="917575"/>
            <a:chOff x="8235770" y="433913"/>
            <a:chExt cx="3352800" cy="917575"/>
          </a:xfrm>
        </p:grpSpPr>
        <p:sp>
          <p:nvSpPr>
            <p:cNvPr id="6" name="object 6"/>
            <p:cNvSpPr/>
            <p:nvPr/>
          </p:nvSpPr>
          <p:spPr>
            <a:xfrm>
              <a:off x="8288124" y="486220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288124" y="48626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2376493" y="48689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65"/>
                </a:lnTo>
                <a:lnTo>
                  <a:pt x="99190" y="11727"/>
                </a:lnTo>
                <a:lnTo>
                  <a:pt x="45789" y="45744"/>
                </a:lnTo>
                <a:lnTo>
                  <a:pt x="11769" y="99159"/>
                </a:lnTo>
                <a:lnTo>
                  <a:pt x="1471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60"/>
                </a:lnTo>
                <a:lnTo>
                  <a:pt x="183" y="619039"/>
                </a:lnTo>
                <a:lnTo>
                  <a:pt x="1471" y="657568"/>
                </a:lnTo>
                <a:lnTo>
                  <a:pt x="11769" y="712166"/>
                </a:lnTo>
                <a:lnTo>
                  <a:pt x="45789" y="765568"/>
                </a:lnTo>
                <a:lnTo>
                  <a:pt x="99190" y="799588"/>
                </a:lnTo>
                <a:lnTo>
                  <a:pt x="153788" y="809886"/>
                </a:lnTo>
                <a:lnTo>
                  <a:pt x="192318" y="811173"/>
                </a:lnTo>
                <a:lnTo>
                  <a:pt x="240097" y="811357"/>
                </a:lnTo>
                <a:lnTo>
                  <a:pt x="2941156" y="811357"/>
                </a:lnTo>
                <a:lnTo>
                  <a:pt x="2988935" y="811173"/>
                </a:lnTo>
                <a:lnTo>
                  <a:pt x="3027466" y="809886"/>
                </a:lnTo>
                <a:lnTo>
                  <a:pt x="3082073" y="799588"/>
                </a:lnTo>
                <a:lnTo>
                  <a:pt x="3135471" y="765568"/>
                </a:lnTo>
                <a:lnTo>
                  <a:pt x="3169495" y="712166"/>
                </a:lnTo>
                <a:lnTo>
                  <a:pt x="3179784" y="657568"/>
                </a:lnTo>
                <a:lnTo>
                  <a:pt x="3181070" y="619039"/>
                </a:lnTo>
                <a:lnTo>
                  <a:pt x="3181253" y="571260"/>
                </a:lnTo>
                <a:lnTo>
                  <a:pt x="3181253" y="240097"/>
                </a:lnTo>
                <a:lnTo>
                  <a:pt x="3181070" y="192307"/>
                </a:lnTo>
                <a:lnTo>
                  <a:pt x="3179784" y="153764"/>
                </a:lnTo>
                <a:lnTo>
                  <a:pt x="3169495" y="99159"/>
                </a:lnTo>
                <a:lnTo>
                  <a:pt x="3135471" y="45744"/>
                </a:lnTo>
                <a:lnTo>
                  <a:pt x="3082073" y="11727"/>
                </a:lnTo>
                <a:lnTo>
                  <a:pt x="3027466" y="1465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3216803" y="572318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grpSp>
        <p:nvGrpSpPr>
          <p:cNvPr id="10" name="object 10"/>
          <p:cNvGrpSpPr/>
          <p:nvPr/>
        </p:nvGrpSpPr>
        <p:grpSpPr>
          <a:xfrm>
            <a:off x="9805178" y="0"/>
            <a:ext cx="213995" cy="266065"/>
            <a:chOff x="9805178" y="0"/>
            <a:chExt cx="213995" cy="266065"/>
          </a:xfrm>
        </p:grpSpPr>
        <p:sp>
          <p:nvSpPr>
            <p:cNvPr id="11" name="object 11"/>
            <p:cNvSpPr/>
            <p:nvPr/>
          </p:nvSpPr>
          <p:spPr>
            <a:xfrm>
              <a:off x="9911980" y="0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5">
                  <a:moveTo>
                    <a:pt x="0" y="0"/>
                  </a:moveTo>
                  <a:lnTo>
                    <a:pt x="0" y="51866"/>
                  </a:lnTo>
                  <a:lnTo>
                    <a:pt x="0" y="7804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805178" y="5183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805178" y="1578381"/>
            <a:ext cx="213995" cy="450215"/>
            <a:chOff x="9805178" y="1578381"/>
            <a:chExt cx="213995" cy="450215"/>
          </a:xfrm>
        </p:grpSpPr>
        <p:sp>
          <p:nvSpPr>
            <p:cNvPr id="14" name="object 14"/>
            <p:cNvSpPr/>
            <p:nvPr/>
          </p:nvSpPr>
          <p:spPr>
            <a:xfrm>
              <a:off x="9911981" y="157838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805178" y="181463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8550755" y="2196655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2"/>
                </a:lnTo>
                <a:lnTo>
                  <a:pt x="22213" y="60297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75"/>
                </a:lnTo>
                <a:lnTo>
                  <a:pt x="4249" y="344441"/>
                </a:lnTo>
                <a:lnTo>
                  <a:pt x="22213" y="389558"/>
                </a:lnTo>
                <a:lnTo>
                  <a:pt x="60307" y="427651"/>
                </a:lnTo>
                <a:lnTo>
                  <a:pt x="105423" y="445611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1"/>
                </a:lnTo>
                <a:lnTo>
                  <a:pt x="2662160" y="427651"/>
                </a:lnTo>
                <a:lnTo>
                  <a:pt x="2700219" y="389558"/>
                </a:lnTo>
                <a:lnTo>
                  <a:pt x="2718168" y="344441"/>
                </a:lnTo>
                <a:lnTo>
                  <a:pt x="2722252" y="285275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297"/>
                </a:lnTo>
                <a:lnTo>
                  <a:pt x="2662160" y="22202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5810063" y="3837432"/>
            <a:ext cx="2173605" cy="213995"/>
            <a:chOff x="5810063" y="3837432"/>
            <a:chExt cx="2173605" cy="213995"/>
          </a:xfrm>
        </p:grpSpPr>
        <p:sp>
          <p:nvSpPr>
            <p:cNvPr id="18" name="object 18"/>
            <p:cNvSpPr/>
            <p:nvPr/>
          </p:nvSpPr>
          <p:spPr>
            <a:xfrm>
              <a:off x="5810063" y="3944235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769847" y="383743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235770" y="3485548"/>
            <a:ext cx="3352800" cy="917575"/>
            <a:chOff x="8235770" y="3485548"/>
            <a:chExt cx="3352800" cy="917575"/>
          </a:xfrm>
        </p:grpSpPr>
        <p:sp>
          <p:nvSpPr>
            <p:cNvPr id="21" name="object 21"/>
            <p:cNvSpPr/>
            <p:nvPr/>
          </p:nvSpPr>
          <p:spPr>
            <a:xfrm>
              <a:off x="8288124" y="353789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288124" y="353790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2376493" y="3538541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8"/>
                </a:lnTo>
                <a:lnTo>
                  <a:pt x="45789" y="765604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604"/>
                </a:lnTo>
                <a:lnTo>
                  <a:pt x="3169495" y="712208"/>
                </a:lnTo>
                <a:lnTo>
                  <a:pt x="3179784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4" y="153792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3728955" y="3623995"/>
            <a:ext cx="476884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9805178" y="2867274"/>
            <a:ext cx="213995" cy="450215"/>
            <a:chOff x="9805178" y="2867274"/>
            <a:chExt cx="213995" cy="450215"/>
          </a:xfrm>
        </p:grpSpPr>
        <p:sp>
          <p:nvSpPr>
            <p:cNvPr id="26" name="object 26"/>
            <p:cNvSpPr/>
            <p:nvPr/>
          </p:nvSpPr>
          <p:spPr>
            <a:xfrm>
              <a:off x="9911981" y="2867274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805178" y="31035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9805178" y="4630058"/>
            <a:ext cx="213995" cy="450215"/>
            <a:chOff x="9805178" y="4630058"/>
            <a:chExt cx="213995" cy="450215"/>
          </a:xfrm>
        </p:grpSpPr>
        <p:sp>
          <p:nvSpPr>
            <p:cNvPr id="29" name="object 29"/>
            <p:cNvSpPr/>
            <p:nvPr/>
          </p:nvSpPr>
          <p:spPr>
            <a:xfrm>
              <a:off x="9911981" y="463005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9805178" y="486631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8550755" y="5248332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4"/>
                </a:lnTo>
                <a:lnTo>
                  <a:pt x="22213" y="60301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81"/>
                </a:lnTo>
                <a:lnTo>
                  <a:pt x="4249" y="344447"/>
                </a:lnTo>
                <a:lnTo>
                  <a:pt x="22213" y="389558"/>
                </a:lnTo>
                <a:lnTo>
                  <a:pt x="60307" y="427656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6"/>
                </a:lnTo>
                <a:lnTo>
                  <a:pt x="2700219" y="389558"/>
                </a:lnTo>
                <a:lnTo>
                  <a:pt x="2718168" y="344447"/>
                </a:lnTo>
                <a:lnTo>
                  <a:pt x="2722252" y="285281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301"/>
                </a:lnTo>
                <a:lnTo>
                  <a:pt x="2662160" y="22204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5810063" y="6889109"/>
            <a:ext cx="2173605" cy="213995"/>
            <a:chOff x="5810063" y="6889109"/>
            <a:chExt cx="2173605" cy="213995"/>
          </a:xfrm>
        </p:grpSpPr>
        <p:sp>
          <p:nvSpPr>
            <p:cNvPr id="33" name="object 33"/>
            <p:cNvSpPr/>
            <p:nvPr/>
          </p:nvSpPr>
          <p:spPr>
            <a:xfrm>
              <a:off x="5810063" y="6995912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769847" y="688910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235770" y="6537225"/>
            <a:ext cx="3352800" cy="917575"/>
            <a:chOff x="8235770" y="6537225"/>
            <a:chExt cx="3352800" cy="917575"/>
          </a:xfrm>
        </p:grpSpPr>
        <p:sp>
          <p:nvSpPr>
            <p:cNvPr id="36" name="object 36"/>
            <p:cNvSpPr/>
            <p:nvPr/>
          </p:nvSpPr>
          <p:spPr>
            <a:xfrm>
              <a:off x="8288124" y="658958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288124" y="6589579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2376493" y="6590228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69"/>
                </a:lnTo>
                <a:lnTo>
                  <a:pt x="99190" y="11758"/>
                </a:lnTo>
                <a:lnTo>
                  <a:pt x="45789" y="45782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71" y="657591"/>
                </a:lnTo>
                <a:lnTo>
                  <a:pt x="11769" y="712198"/>
                </a:lnTo>
                <a:lnTo>
                  <a:pt x="45789" y="765595"/>
                </a:lnTo>
                <a:lnTo>
                  <a:pt x="99190" y="799619"/>
                </a:lnTo>
                <a:lnTo>
                  <a:pt x="153788" y="809908"/>
                </a:lnTo>
                <a:lnTo>
                  <a:pt x="192318" y="811194"/>
                </a:lnTo>
                <a:lnTo>
                  <a:pt x="240097" y="811378"/>
                </a:lnTo>
                <a:lnTo>
                  <a:pt x="2941156" y="811378"/>
                </a:lnTo>
                <a:lnTo>
                  <a:pt x="2988935" y="811194"/>
                </a:lnTo>
                <a:lnTo>
                  <a:pt x="3027466" y="809908"/>
                </a:lnTo>
                <a:lnTo>
                  <a:pt x="3082073" y="799619"/>
                </a:lnTo>
                <a:lnTo>
                  <a:pt x="3135471" y="765595"/>
                </a:lnTo>
                <a:lnTo>
                  <a:pt x="3169495" y="712198"/>
                </a:lnTo>
                <a:lnTo>
                  <a:pt x="3179784" y="657591"/>
                </a:lnTo>
                <a:lnTo>
                  <a:pt x="3181070" y="619060"/>
                </a:lnTo>
                <a:lnTo>
                  <a:pt x="3181253" y="57128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7"/>
                </a:lnTo>
                <a:lnTo>
                  <a:pt x="3169495" y="99180"/>
                </a:lnTo>
                <a:lnTo>
                  <a:pt x="3135471" y="45782"/>
                </a:lnTo>
                <a:lnTo>
                  <a:pt x="3082073" y="11758"/>
                </a:lnTo>
                <a:lnTo>
                  <a:pt x="3027466" y="1469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677207" y="6738905"/>
            <a:ext cx="25800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9805178" y="5918961"/>
            <a:ext cx="213995" cy="450215"/>
            <a:chOff x="9805178" y="5918961"/>
            <a:chExt cx="213995" cy="450215"/>
          </a:xfrm>
        </p:grpSpPr>
        <p:sp>
          <p:nvSpPr>
            <p:cNvPr id="41" name="object 41"/>
            <p:cNvSpPr/>
            <p:nvPr/>
          </p:nvSpPr>
          <p:spPr>
            <a:xfrm>
              <a:off x="9911981" y="591896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805178" y="615521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805178" y="7681734"/>
            <a:ext cx="213995" cy="450215"/>
            <a:chOff x="9805178" y="7681734"/>
            <a:chExt cx="213995" cy="450215"/>
          </a:xfrm>
        </p:grpSpPr>
        <p:sp>
          <p:nvSpPr>
            <p:cNvPr id="44" name="object 44"/>
            <p:cNvSpPr/>
            <p:nvPr/>
          </p:nvSpPr>
          <p:spPr>
            <a:xfrm>
              <a:off x="9911981" y="7681734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805178" y="791800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8550755" y="8300008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81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1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8235770" y="9647632"/>
            <a:ext cx="3352800" cy="917575"/>
            <a:chOff x="8235770" y="9647632"/>
            <a:chExt cx="3352800" cy="917575"/>
          </a:xfrm>
        </p:grpSpPr>
        <p:sp>
          <p:nvSpPr>
            <p:cNvPr id="48" name="object 48"/>
            <p:cNvSpPr/>
            <p:nvPr/>
          </p:nvSpPr>
          <p:spPr>
            <a:xfrm>
              <a:off x="8288124" y="9699983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288124" y="969998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805178" y="9029358"/>
            <a:ext cx="213995" cy="450215"/>
            <a:chOff x="9805178" y="9029358"/>
            <a:chExt cx="213995" cy="450215"/>
          </a:xfrm>
        </p:grpSpPr>
        <p:sp>
          <p:nvSpPr>
            <p:cNvPr id="51" name="object 51"/>
            <p:cNvSpPr/>
            <p:nvPr/>
          </p:nvSpPr>
          <p:spPr>
            <a:xfrm>
              <a:off x="9911981" y="902935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805178" y="926561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1840477" y="9999517"/>
            <a:ext cx="2173605" cy="213995"/>
            <a:chOff x="11840477" y="9999517"/>
            <a:chExt cx="2173605" cy="213995"/>
          </a:xfrm>
        </p:grpSpPr>
        <p:sp>
          <p:nvSpPr>
            <p:cNvPr id="54" name="object 54"/>
            <p:cNvSpPr/>
            <p:nvPr/>
          </p:nvSpPr>
          <p:spPr>
            <a:xfrm>
              <a:off x="11840477" y="101063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800312" y="99995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14266267" y="970062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8"/>
                </a:lnTo>
                <a:lnTo>
                  <a:pt x="183" y="619066"/>
                </a:lnTo>
                <a:lnTo>
                  <a:pt x="1465" y="657597"/>
                </a:lnTo>
                <a:lnTo>
                  <a:pt x="11727" y="712201"/>
                </a:lnTo>
                <a:lnTo>
                  <a:pt x="45744" y="765600"/>
                </a:lnTo>
                <a:lnTo>
                  <a:pt x="99159" y="799619"/>
                </a:lnTo>
                <a:lnTo>
                  <a:pt x="153751" y="809914"/>
                </a:lnTo>
                <a:lnTo>
                  <a:pt x="192263" y="811201"/>
                </a:lnTo>
                <a:lnTo>
                  <a:pt x="239992" y="811385"/>
                </a:lnTo>
                <a:lnTo>
                  <a:pt x="2941062" y="811385"/>
                </a:lnTo>
                <a:lnTo>
                  <a:pt x="2988852" y="811201"/>
                </a:lnTo>
                <a:lnTo>
                  <a:pt x="3027394" y="809914"/>
                </a:lnTo>
                <a:lnTo>
                  <a:pt x="3082000" y="799619"/>
                </a:lnTo>
                <a:lnTo>
                  <a:pt x="3135415" y="765600"/>
                </a:lnTo>
                <a:lnTo>
                  <a:pt x="3169432" y="712201"/>
                </a:lnTo>
                <a:lnTo>
                  <a:pt x="3179693" y="657597"/>
                </a:lnTo>
                <a:lnTo>
                  <a:pt x="3180976" y="619066"/>
                </a:lnTo>
                <a:lnTo>
                  <a:pt x="3181159" y="571288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15433426" y="9786080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5817215" y="9999517"/>
            <a:ext cx="2173605" cy="213995"/>
            <a:chOff x="5817215" y="9999517"/>
            <a:chExt cx="2173605" cy="213995"/>
          </a:xfrm>
        </p:grpSpPr>
        <p:sp>
          <p:nvSpPr>
            <p:cNvPr id="59" name="object 59"/>
            <p:cNvSpPr/>
            <p:nvPr/>
          </p:nvSpPr>
          <p:spPr>
            <a:xfrm>
              <a:off x="5817215" y="101063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776998" y="99995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2383644" y="970062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3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8"/>
                </a:lnTo>
                <a:lnTo>
                  <a:pt x="183" y="619066"/>
                </a:lnTo>
                <a:lnTo>
                  <a:pt x="1471" y="657597"/>
                </a:lnTo>
                <a:lnTo>
                  <a:pt x="11769" y="712201"/>
                </a:lnTo>
                <a:lnTo>
                  <a:pt x="45783" y="765600"/>
                </a:lnTo>
                <a:lnTo>
                  <a:pt x="99180" y="799619"/>
                </a:lnTo>
                <a:lnTo>
                  <a:pt x="153787" y="809914"/>
                </a:lnTo>
                <a:lnTo>
                  <a:pt x="192318" y="811201"/>
                </a:lnTo>
                <a:lnTo>
                  <a:pt x="240097" y="811385"/>
                </a:lnTo>
                <a:lnTo>
                  <a:pt x="2941156" y="811385"/>
                </a:lnTo>
                <a:lnTo>
                  <a:pt x="2988935" y="811201"/>
                </a:lnTo>
                <a:lnTo>
                  <a:pt x="3027465" y="809914"/>
                </a:lnTo>
                <a:lnTo>
                  <a:pt x="3082063" y="799619"/>
                </a:lnTo>
                <a:lnTo>
                  <a:pt x="3135464" y="765600"/>
                </a:lnTo>
                <a:lnTo>
                  <a:pt x="3169484" y="712201"/>
                </a:lnTo>
                <a:lnTo>
                  <a:pt x="3179782" y="657597"/>
                </a:lnTo>
                <a:lnTo>
                  <a:pt x="3181070" y="619066"/>
                </a:lnTo>
                <a:lnTo>
                  <a:pt x="3181253" y="571288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4" y="45789"/>
                </a:lnTo>
                <a:lnTo>
                  <a:pt x="3082063" y="11769"/>
                </a:lnTo>
                <a:lnTo>
                  <a:pt x="3027465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3255472" y="9786080"/>
            <a:ext cx="143827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810063" y="785735"/>
            <a:ext cx="2173605" cy="213995"/>
            <a:chOff x="5810063" y="785735"/>
            <a:chExt cx="2173605" cy="213995"/>
          </a:xfrm>
        </p:grpSpPr>
        <p:sp>
          <p:nvSpPr>
            <p:cNvPr id="3" name="object 3"/>
            <p:cNvSpPr/>
            <p:nvPr/>
          </p:nvSpPr>
          <p:spPr>
            <a:xfrm>
              <a:off x="5810063" y="892559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769847" y="78573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27"/>
                  </a:lnTo>
                  <a:lnTo>
                    <a:pt x="213606" y="1068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8235770" y="433913"/>
            <a:ext cx="3352800" cy="917575"/>
            <a:chOff x="8235770" y="433913"/>
            <a:chExt cx="3352800" cy="917575"/>
          </a:xfrm>
        </p:grpSpPr>
        <p:sp>
          <p:nvSpPr>
            <p:cNvPr id="6" name="object 6"/>
            <p:cNvSpPr/>
            <p:nvPr/>
          </p:nvSpPr>
          <p:spPr>
            <a:xfrm>
              <a:off x="8288124" y="486220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288124" y="48626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/>
          <p:nvPr/>
        </p:nvSpPr>
        <p:spPr>
          <a:xfrm>
            <a:off x="2376493" y="48689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65"/>
                </a:lnTo>
                <a:lnTo>
                  <a:pt x="99190" y="11727"/>
                </a:lnTo>
                <a:lnTo>
                  <a:pt x="45789" y="45744"/>
                </a:lnTo>
                <a:lnTo>
                  <a:pt x="11769" y="99159"/>
                </a:lnTo>
                <a:lnTo>
                  <a:pt x="1471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60"/>
                </a:lnTo>
                <a:lnTo>
                  <a:pt x="183" y="619039"/>
                </a:lnTo>
                <a:lnTo>
                  <a:pt x="1471" y="657568"/>
                </a:lnTo>
                <a:lnTo>
                  <a:pt x="11769" y="712166"/>
                </a:lnTo>
                <a:lnTo>
                  <a:pt x="45789" y="765568"/>
                </a:lnTo>
                <a:lnTo>
                  <a:pt x="99190" y="799588"/>
                </a:lnTo>
                <a:lnTo>
                  <a:pt x="153788" y="809886"/>
                </a:lnTo>
                <a:lnTo>
                  <a:pt x="192318" y="811173"/>
                </a:lnTo>
                <a:lnTo>
                  <a:pt x="240097" y="811357"/>
                </a:lnTo>
                <a:lnTo>
                  <a:pt x="2941156" y="811357"/>
                </a:lnTo>
                <a:lnTo>
                  <a:pt x="2988935" y="811173"/>
                </a:lnTo>
                <a:lnTo>
                  <a:pt x="3027466" y="809886"/>
                </a:lnTo>
                <a:lnTo>
                  <a:pt x="3082073" y="799588"/>
                </a:lnTo>
                <a:lnTo>
                  <a:pt x="3135471" y="765568"/>
                </a:lnTo>
                <a:lnTo>
                  <a:pt x="3169495" y="712166"/>
                </a:lnTo>
                <a:lnTo>
                  <a:pt x="3179784" y="657568"/>
                </a:lnTo>
                <a:lnTo>
                  <a:pt x="3181070" y="619039"/>
                </a:lnTo>
                <a:lnTo>
                  <a:pt x="3181253" y="571260"/>
                </a:lnTo>
                <a:lnTo>
                  <a:pt x="3181253" y="240097"/>
                </a:lnTo>
                <a:lnTo>
                  <a:pt x="3181070" y="192307"/>
                </a:lnTo>
                <a:lnTo>
                  <a:pt x="3179784" y="153764"/>
                </a:lnTo>
                <a:lnTo>
                  <a:pt x="3169495" y="99159"/>
                </a:lnTo>
                <a:lnTo>
                  <a:pt x="3135471" y="45744"/>
                </a:lnTo>
                <a:lnTo>
                  <a:pt x="3082073" y="11727"/>
                </a:lnTo>
                <a:lnTo>
                  <a:pt x="3027466" y="1465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3216803" y="572318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grpSp>
        <p:nvGrpSpPr>
          <p:cNvPr id="10" name="object 10"/>
          <p:cNvGrpSpPr/>
          <p:nvPr/>
        </p:nvGrpSpPr>
        <p:grpSpPr>
          <a:xfrm>
            <a:off x="9805178" y="0"/>
            <a:ext cx="213995" cy="266065"/>
            <a:chOff x="9805178" y="0"/>
            <a:chExt cx="213995" cy="266065"/>
          </a:xfrm>
        </p:grpSpPr>
        <p:sp>
          <p:nvSpPr>
            <p:cNvPr id="11" name="object 11"/>
            <p:cNvSpPr/>
            <p:nvPr/>
          </p:nvSpPr>
          <p:spPr>
            <a:xfrm>
              <a:off x="9911980" y="0"/>
              <a:ext cx="0" cy="78105"/>
            </a:xfrm>
            <a:custGeom>
              <a:avLst/>
              <a:gdLst/>
              <a:ahLst/>
              <a:cxnLst/>
              <a:rect l="l" t="t" r="r" b="b"/>
              <a:pathLst>
                <a:path h="78105">
                  <a:moveTo>
                    <a:pt x="0" y="0"/>
                  </a:moveTo>
                  <a:lnTo>
                    <a:pt x="0" y="51866"/>
                  </a:lnTo>
                  <a:lnTo>
                    <a:pt x="0" y="7804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805178" y="5183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9805178" y="1578381"/>
            <a:ext cx="213995" cy="450215"/>
            <a:chOff x="9805178" y="1578381"/>
            <a:chExt cx="213995" cy="450215"/>
          </a:xfrm>
        </p:grpSpPr>
        <p:sp>
          <p:nvSpPr>
            <p:cNvPr id="14" name="object 14"/>
            <p:cNvSpPr/>
            <p:nvPr/>
          </p:nvSpPr>
          <p:spPr>
            <a:xfrm>
              <a:off x="9911981" y="157838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805178" y="181463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8550755" y="2196655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2"/>
                </a:lnTo>
                <a:lnTo>
                  <a:pt x="22213" y="60297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75"/>
                </a:lnTo>
                <a:lnTo>
                  <a:pt x="4249" y="344441"/>
                </a:lnTo>
                <a:lnTo>
                  <a:pt x="22213" y="389558"/>
                </a:lnTo>
                <a:lnTo>
                  <a:pt x="60307" y="427651"/>
                </a:lnTo>
                <a:lnTo>
                  <a:pt x="105423" y="445611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1"/>
                </a:lnTo>
                <a:lnTo>
                  <a:pt x="2662160" y="427651"/>
                </a:lnTo>
                <a:lnTo>
                  <a:pt x="2700219" y="389558"/>
                </a:lnTo>
                <a:lnTo>
                  <a:pt x="2718168" y="344441"/>
                </a:lnTo>
                <a:lnTo>
                  <a:pt x="2722252" y="285275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297"/>
                </a:lnTo>
                <a:lnTo>
                  <a:pt x="2662160" y="22202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7" name="object 17"/>
          <p:cNvGrpSpPr/>
          <p:nvPr/>
        </p:nvGrpSpPr>
        <p:grpSpPr>
          <a:xfrm>
            <a:off x="5810063" y="3837432"/>
            <a:ext cx="2173605" cy="213995"/>
            <a:chOff x="5810063" y="3837432"/>
            <a:chExt cx="2173605" cy="213995"/>
          </a:xfrm>
        </p:grpSpPr>
        <p:sp>
          <p:nvSpPr>
            <p:cNvPr id="18" name="object 18"/>
            <p:cNvSpPr/>
            <p:nvPr/>
          </p:nvSpPr>
          <p:spPr>
            <a:xfrm>
              <a:off x="5810063" y="3944235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769847" y="383743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235770" y="3485548"/>
            <a:ext cx="3352800" cy="917575"/>
            <a:chOff x="8235770" y="3485548"/>
            <a:chExt cx="3352800" cy="917575"/>
          </a:xfrm>
        </p:grpSpPr>
        <p:sp>
          <p:nvSpPr>
            <p:cNvPr id="21" name="object 21"/>
            <p:cNvSpPr/>
            <p:nvPr/>
          </p:nvSpPr>
          <p:spPr>
            <a:xfrm>
              <a:off x="8288124" y="353789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288124" y="353790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/>
          <p:nvPr/>
        </p:nvSpPr>
        <p:spPr>
          <a:xfrm>
            <a:off x="2376493" y="3538541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8"/>
                </a:lnTo>
                <a:lnTo>
                  <a:pt x="45789" y="765604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71" y="765604"/>
                </a:lnTo>
                <a:lnTo>
                  <a:pt x="3169495" y="712208"/>
                </a:lnTo>
                <a:lnTo>
                  <a:pt x="3179784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4" y="153792"/>
                </a:lnTo>
                <a:lnTo>
                  <a:pt x="3169495" y="99190"/>
                </a:lnTo>
                <a:lnTo>
                  <a:pt x="3135471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3728955" y="3623995"/>
            <a:ext cx="476884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9805178" y="2867274"/>
            <a:ext cx="213995" cy="450215"/>
            <a:chOff x="9805178" y="2867274"/>
            <a:chExt cx="213995" cy="450215"/>
          </a:xfrm>
        </p:grpSpPr>
        <p:sp>
          <p:nvSpPr>
            <p:cNvPr id="26" name="object 26"/>
            <p:cNvSpPr/>
            <p:nvPr/>
          </p:nvSpPr>
          <p:spPr>
            <a:xfrm>
              <a:off x="9911981" y="2867274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805178" y="31035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9805178" y="4630058"/>
            <a:ext cx="213995" cy="450215"/>
            <a:chOff x="9805178" y="4630058"/>
            <a:chExt cx="213995" cy="450215"/>
          </a:xfrm>
        </p:grpSpPr>
        <p:sp>
          <p:nvSpPr>
            <p:cNvPr id="29" name="object 29"/>
            <p:cNvSpPr/>
            <p:nvPr/>
          </p:nvSpPr>
          <p:spPr>
            <a:xfrm>
              <a:off x="9911981" y="463005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9805178" y="486631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8550755" y="5248332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4"/>
                </a:lnTo>
                <a:lnTo>
                  <a:pt x="22213" y="60301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77"/>
                </a:lnTo>
                <a:lnTo>
                  <a:pt x="4249" y="344446"/>
                </a:lnTo>
                <a:lnTo>
                  <a:pt x="22213" y="389558"/>
                </a:lnTo>
                <a:lnTo>
                  <a:pt x="60307" y="427656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6"/>
                </a:lnTo>
                <a:lnTo>
                  <a:pt x="2700219" y="389558"/>
                </a:lnTo>
                <a:lnTo>
                  <a:pt x="2718168" y="344446"/>
                </a:lnTo>
                <a:lnTo>
                  <a:pt x="2722252" y="285277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301"/>
                </a:lnTo>
                <a:lnTo>
                  <a:pt x="2662160" y="22204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5810063" y="6889109"/>
            <a:ext cx="2173605" cy="213995"/>
            <a:chOff x="5810063" y="6889109"/>
            <a:chExt cx="2173605" cy="213995"/>
          </a:xfrm>
        </p:grpSpPr>
        <p:sp>
          <p:nvSpPr>
            <p:cNvPr id="33" name="object 33"/>
            <p:cNvSpPr/>
            <p:nvPr/>
          </p:nvSpPr>
          <p:spPr>
            <a:xfrm>
              <a:off x="5810063" y="6995912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769847" y="688910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8235770" y="6537225"/>
            <a:ext cx="3352800" cy="917575"/>
            <a:chOff x="8235770" y="6537225"/>
            <a:chExt cx="3352800" cy="917575"/>
          </a:xfrm>
        </p:grpSpPr>
        <p:sp>
          <p:nvSpPr>
            <p:cNvPr id="36" name="object 36"/>
            <p:cNvSpPr/>
            <p:nvPr/>
          </p:nvSpPr>
          <p:spPr>
            <a:xfrm>
              <a:off x="8288124" y="658958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288124" y="6589579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/>
          <p:nvPr/>
        </p:nvSpPr>
        <p:spPr>
          <a:xfrm>
            <a:off x="2376493" y="6590228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69"/>
                </a:lnTo>
                <a:lnTo>
                  <a:pt x="99190" y="11758"/>
                </a:lnTo>
                <a:lnTo>
                  <a:pt x="45789" y="45782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71" y="657591"/>
                </a:lnTo>
                <a:lnTo>
                  <a:pt x="11769" y="712198"/>
                </a:lnTo>
                <a:lnTo>
                  <a:pt x="45789" y="765595"/>
                </a:lnTo>
                <a:lnTo>
                  <a:pt x="99190" y="799619"/>
                </a:lnTo>
                <a:lnTo>
                  <a:pt x="153788" y="809908"/>
                </a:lnTo>
                <a:lnTo>
                  <a:pt x="192318" y="811194"/>
                </a:lnTo>
                <a:lnTo>
                  <a:pt x="240097" y="811378"/>
                </a:lnTo>
                <a:lnTo>
                  <a:pt x="2941156" y="811378"/>
                </a:lnTo>
                <a:lnTo>
                  <a:pt x="2988935" y="811194"/>
                </a:lnTo>
                <a:lnTo>
                  <a:pt x="3027466" y="809908"/>
                </a:lnTo>
                <a:lnTo>
                  <a:pt x="3082073" y="799619"/>
                </a:lnTo>
                <a:lnTo>
                  <a:pt x="3135471" y="765595"/>
                </a:lnTo>
                <a:lnTo>
                  <a:pt x="3169495" y="712198"/>
                </a:lnTo>
                <a:lnTo>
                  <a:pt x="3179784" y="657591"/>
                </a:lnTo>
                <a:lnTo>
                  <a:pt x="3181070" y="619060"/>
                </a:lnTo>
                <a:lnTo>
                  <a:pt x="3181253" y="57128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4" y="153787"/>
                </a:lnTo>
                <a:lnTo>
                  <a:pt x="3169495" y="99180"/>
                </a:lnTo>
                <a:lnTo>
                  <a:pt x="3135471" y="45782"/>
                </a:lnTo>
                <a:lnTo>
                  <a:pt x="3082073" y="11758"/>
                </a:lnTo>
                <a:lnTo>
                  <a:pt x="3027466" y="1469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677207" y="6738905"/>
            <a:ext cx="258000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40" name="object 40"/>
          <p:cNvGrpSpPr/>
          <p:nvPr/>
        </p:nvGrpSpPr>
        <p:grpSpPr>
          <a:xfrm>
            <a:off x="9805178" y="5918961"/>
            <a:ext cx="213995" cy="450215"/>
            <a:chOff x="9805178" y="5918961"/>
            <a:chExt cx="213995" cy="450215"/>
          </a:xfrm>
        </p:grpSpPr>
        <p:sp>
          <p:nvSpPr>
            <p:cNvPr id="41" name="object 41"/>
            <p:cNvSpPr/>
            <p:nvPr/>
          </p:nvSpPr>
          <p:spPr>
            <a:xfrm>
              <a:off x="9911981" y="591896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9805178" y="615521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805178" y="7681734"/>
            <a:ext cx="213995" cy="450215"/>
            <a:chOff x="9805178" y="7681734"/>
            <a:chExt cx="213995" cy="450215"/>
          </a:xfrm>
        </p:grpSpPr>
        <p:sp>
          <p:nvSpPr>
            <p:cNvPr id="44" name="object 44"/>
            <p:cNvSpPr/>
            <p:nvPr/>
          </p:nvSpPr>
          <p:spPr>
            <a:xfrm>
              <a:off x="9911981" y="7681734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805178" y="791800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/>
          <p:nvPr/>
        </p:nvSpPr>
        <p:spPr>
          <a:xfrm>
            <a:off x="8550755" y="8300008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81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1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8235770" y="9647632"/>
            <a:ext cx="3352800" cy="917575"/>
            <a:chOff x="8235770" y="9647632"/>
            <a:chExt cx="3352800" cy="917575"/>
          </a:xfrm>
        </p:grpSpPr>
        <p:sp>
          <p:nvSpPr>
            <p:cNvPr id="48" name="object 48"/>
            <p:cNvSpPr/>
            <p:nvPr/>
          </p:nvSpPr>
          <p:spPr>
            <a:xfrm>
              <a:off x="8288124" y="9699983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288124" y="9699987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805178" y="9029358"/>
            <a:ext cx="213995" cy="450215"/>
            <a:chOff x="9805178" y="9029358"/>
            <a:chExt cx="213995" cy="450215"/>
          </a:xfrm>
        </p:grpSpPr>
        <p:sp>
          <p:nvSpPr>
            <p:cNvPr id="51" name="object 51"/>
            <p:cNvSpPr/>
            <p:nvPr/>
          </p:nvSpPr>
          <p:spPr>
            <a:xfrm>
              <a:off x="9911981" y="902935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805178" y="926561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1840477" y="9999517"/>
            <a:ext cx="2173605" cy="213995"/>
            <a:chOff x="11840477" y="9999517"/>
            <a:chExt cx="2173605" cy="213995"/>
          </a:xfrm>
        </p:grpSpPr>
        <p:sp>
          <p:nvSpPr>
            <p:cNvPr id="54" name="object 54"/>
            <p:cNvSpPr/>
            <p:nvPr/>
          </p:nvSpPr>
          <p:spPr>
            <a:xfrm>
              <a:off x="11840477" y="101063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800312" y="99995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14266267" y="970062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8"/>
                </a:lnTo>
                <a:lnTo>
                  <a:pt x="183" y="619066"/>
                </a:lnTo>
                <a:lnTo>
                  <a:pt x="1465" y="657597"/>
                </a:lnTo>
                <a:lnTo>
                  <a:pt x="11727" y="712201"/>
                </a:lnTo>
                <a:lnTo>
                  <a:pt x="45744" y="765600"/>
                </a:lnTo>
                <a:lnTo>
                  <a:pt x="99159" y="799619"/>
                </a:lnTo>
                <a:lnTo>
                  <a:pt x="153751" y="809914"/>
                </a:lnTo>
                <a:lnTo>
                  <a:pt x="192263" y="811201"/>
                </a:lnTo>
                <a:lnTo>
                  <a:pt x="239992" y="811385"/>
                </a:lnTo>
                <a:lnTo>
                  <a:pt x="2941062" y="811385"/>
                </a:lnTo>
                <a:lnTo>
                  <a:pt x="2988852" y="811201"/>
                </a:lnTo>
                <a:lnTo>
                  <a:pt x="3027394" y="809914"/>
                </a:lnTo>
                <a:lnTo>
                  <a:pt x="3082000" y="799619"/>
                </a:lnTo>
                <a:lnTo>
                  <a:pt x="3135415" y="765600"/>
                </a:lnTo>
                <a:lnTo>
                  <a:pt x="3169432" y="712201"/>
                </a:lnTo>
                <a:lnTo>
                  <a:pt x="3179693" y="657597"/>
                </a:lnTo>
                <a:lnTo>
                  <a:pt x="3180976" y="619066"/>
                </a:lnTo>
                <a:lnTo>
                  <a:pt x="3181159" y="571288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15433426" y="9786080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5817215" y="9999517"/>
            <a:ext cx="2173605" cy="213995"/>
            <a:chOff x="5817215" y="9999517"/>
            <a:chExt cx="2173605" cy="213995"/>
          </a:xfrm>
        </p:grpSpPr>
        <p:sp>
          <p:nvSpPr>
            <p:cNvPr id="59" name="object 59"/>
            <p:cNvSpPr/>
            <p:nvPr/>
          </p:nvSpPr>
          <p:spPr>
            <a:xfrm>
              <a:off x="5817215" y="101063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776998" y="99995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2383644" y="970062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3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8"/>
                </a:lnTo>
                <a:lnTo>
                  <a:pt x="183" y="619066"/>
                </a:lnTo>
                <a:lnTo>
                  <a:pt x="1471" y="657597"/>
                </a:lnTo>
                <a:lnTo>
                  <a:pt x="11769" y="712201"/>
                </a:lnTo>
                <a:lnTo>
                  <a:pt x="45783" y="765600"/>
                </a:lnTo>
                <a:lnTo>
                  <a:pt x="99180" y="799619"/>
                </a:lnTo>
                <a:lnTo>
                  <a:pt x="153787" y="809914"/>
                </a:lnTo>
                <a:lnTo>
                  <a:pt x="192318" y="811201"/>
                </a:lnTo>
                <a:lnTo>
                  <a:pt x="240097" y="811385"/>
                </a:lnTo>
                <a:lnTo>
                  <a:pt x="2941156" y="811385"/>
                </a:lnTo>
                <a:lnTo>
                  <a:pt x="2988935" y="811201"/>
                </a:lnTo>
                <a:lnTo>
                  <a:pt x="3027465" y="809914"/>
                </a:lnTo>
                <a:lnTo>
                  <a:pt x="3082063" y="799619"/>
                </a:lnTo>
                <a:lnTo>
                  <a:pt x="3135464" y="765600"/>
                </a:lnTo>
                <a:lnTo>
                  <a:pt x="3169484" y="712201"/>
                </a:lnTo>
                <a:lnTo>
                  <a:pt x="3179782" y="657597"/>
                </a:lnTo>
                <a:lnTo>
                  <a:pt x="3181070" y="619066"/>
                </a:lnTo>
                <a:lnTo>
                  <a:pt x="3181253" y="571288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4" y="45789"/>
                </a:lnTo>
                <a:lnTo>
                  <a:pt x="3082063" y="11769"/>
                </a:lnTo>
                <a:lnTo>
                  <a:pt x="3027465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3255472" y="9786080"/>
            <a:ext cx="143827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35770" y="346376"/>
            <a:ext cx="3352800" cy="917575"/>
            <a:chOff x="8235770" y="346376"/>
            <a:chExt cx="3352800" cy="917575"/>
          </a:xfrm>
        </p:grpSpPr>
        <p:sp>
          <p:nvSpPr>
            <p:cNvPr id="3" name="object 3"/>
            <p:cNvSpPr/>
            <p:nvPr/>
          </p:nvSpPr>
          <p:spPr>
            <a:xfrm>
              <a:off x="8288124" y="39878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88124" y="39873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822978" y="0"/>
            <a:ext cx="178435" cy="178435"/>
          </a:xfrm>
          <a:custGeom>
            <a:avLst/>
            <a:gdLst/>
            <a:ahLst/>
            <a:cxnLst/>
            <a:rect l="l" t="t" r="r" b="b"/>
            <a:pathLst>
              <a:path w="178434" h="178435">
                <a:moveTo>
                  <a:pt x="178005" y="0"/>
                </a:moveTo>
                <a:lnTo>
                  <a:pt x="0" y="0"/>
                </a:lnTo>
                <a:lnTo>
                  <a:pt x="89002" y="178005"/>
                </a:lnTo>
                <a:lnTo>
                  <a:pt x="1780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1840477" y="698303"/>
            <a:ext cx="2173605" cy="213995"/>
            <a:chOff x="11840477" y="698303"/>
            <a:chExt cx="2173605" cy="213995"/>
          </a:xfrm>
        </p:grpSpPr>
        <p:sp>
          <p:nvSpPr>
            <p:cNvPr id="7" name="object 7"/>
            <p:cNvSpPr/>
            <p:nvPr/>
          </p:nvSpPr>
          <p:spPr>
            <a:xfrm>
              <a:off x="11840477" y="80510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800312" y="698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1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4266267" y="399464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65"/>
                </a:lnTo>
                <a:lnTo>
                  <a:pt x="99159" y="11727"/>
                </a:lnTo>
                <a:lnTo>
                  <a:pt x="45744" y="45744"/>
                </a:lnTo>
                <a:lnTo>
                  <a:pt x="11727" y="99159"/>
                </a:lnTo>
                <a:lnTo>
                  <a:pt x="1465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49"/>
                </a:lnTo>
                <a:lnTo>
                  <a:pt x="183" y="619028"/>
                </a:lnTo>
                <a:lnTo>
                  <a:pt x="1465" y="657559"/>
                </a:lnTo>
                <a:lnTo>
                  <a:pt x="11727" y="712166"/>
                </a:lnTo>
                <a:lnTo>
                  <a:pt x="45744" y="765564"/>
                </a:lnTo>
                <a:lnTo>
                  <a:pt x="99159" y="799588"/>
                </a:lnTo>
                <a:lnTo>
                  <a:pt x="153751" y="809877"/>
                </a:lnTo>
                <a:lnTo>
                  <a:pt x="192263" y="811163"/>
                </a:lnTo>
                <a:lnTo>
                  <a:pt x="239992" y="811347"/>
                </a:lnTo>
                <a:lnTo>
                  <a:pt x="2941062" y="811347"/>
                </a:lnTo>
                <a:lnTo>
                  <a:pt x="2988852" y="811163"/>
                </a:lnTo>
                <a:lnTo>
                  <a:pt x="3027394" y="809877"/>
                </a:lnTo>
                <a:lnTo>
                  <a:pt x="3082000" y="799588"/>
                </a:lnTo>
                <a:lnTo>
                  <a:pt x="3135415" y="765564"/>
                </a:lnTo>
                <a:lnTo>
                  <a:pt x="3169432" y="712166"/>
                </a:lnTo>
                <a:lnTo>
                  <a:pt x="3179693" y="657559"/>
                </a:lnTo>
                <a:lnTo>
                  <a:pt x="3180976" y="619028"/>
                </a:lnTo>
                <a:lnTo>
                  <a:pt x="3181159" y="571249"/>
                </a:lnTo>
                <a:lnTo>
                  <a:pt x="3181159" y="240097"/>
                </a:lnTo>
                <a:lnTo>
                  <a:pt x="3180976" y="192307"/>
                </a:lnTo>
                <a:lnTo>
                  <a:pt x="3179693" y="153764"/>
                </a:lnTo>
                <a:lnTo>
                  <a:pt x="3169432" y="99159"/>
                </a:lnTo>
                <a:lnTo>
                  <a:pt x="3135415" y="45744"/>
                </a:lnTo>
                <a:lnTo>
                  <a:pt x="3082000" y="11727"/>
                </a:lnTo>
                <a:lnTo>
                  <a:pt x="3027394" y="1465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5433426" y="484887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817215" y="698303"/>
            <a:ext cx="2173605" cy="213995"/>
            <a:chOff x="5817215" y="698303"/>
            <a:chExt cx="2173605" cy="213995"/>
          </a:xfrm>
        </p:grpSpPr>
        <p:sp>
          <p:nvSpPr>
            <p:cNvPr id="12" name="object 12"/>
            <p:cNvSpPr/>
            <p:nvPr/>
          </p:nvSpPr>
          <p:spPr>
            <a:xfrm>
              <a:off x="5817215" y="80510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776998" y="698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27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2383644" y="399464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65"/>
                </a:lnTo>
                <a:lnTo>
                  <a:pt x="99180" y="11727"/>
                </a:lnTo>
                <a:lnTo>
                  <a:pt x="45783" y="45744"/>
                </a:lnTo>
                <a:lnTo>
                  <a:pt x="11769" y="99159"/>
                </a:lnTo>
                <a:lnTo>
                  <a:pt x="1471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49"/>
                </a:lnTo>
                <a:lnTo>
                  <a:pt x="183" y="619028"/>
                </a:lnTo>
                <a:lnTo>
                  <a:pt x="1471" y="657559"/>
                </a:lnTo>
                <a:lnTo>
                  <a:pt x="11769" y="712166"/>
                </a:lnTo>
                <a:lnTo>
                  <a:pt x="45783" y="765564"/>
                </a:lnTo>
                <a:lnTo>
                  <a:pt x="99180" y="799588"/>
                </a:lnTo>
                <a:lnTo>
                  <a:pt x="153787" y="809877"/>
                </a:lnTo>
                <a:lnTo>
                  <a:pt x="192318" y="811163"/>
                </a:lnTo>
                <a:lnTo>
                  <a:pt x="240097" y="811347"/>
                </a:lnTo>
                <a:lnTo>
                  <a:pt x="2941156" y="811347"/>
                </a:lnTo>
                <a:lnTo>
                  <a:pt x="2988935" y="811163"/>
                </a:lnTo>
                <a:lnTo>
                  <a:pt x="3027465" y="809877"/>
                </a:lnTo>
                <a:lnTo>
                  <a:pt x="3082063" y="799588"/>
                </a:lnTo>
                <a:lnTo>
                  <a:pt x="3135464" y="765564"/>
                </a:lnTo>
                <a:lnTo>
                  <a:pt x="3169484" y="712166"/>
                </a:lnTo>
                <a:lnTo>
                  <a:pt x="3179782" y="657559"/>
                </a:lnTo>
                <a:lnTo>
                  <a:pt x="3181070" y="619028"/>
                </a:lnTo>
                <a:lnTo>
                  <a:pt x="3181253" y="571249"/>
                </a:lnTo>
                <a:lnTo>
                  <a:pt x="3181253" y="240097"/>
                </a:lnTo>
                <a:lnTo>
                  <a:pt x="3181070" y="192307"/>
                </a:lnTo>
                <a:lnTo>
                  <a:pt x="3179782" y="153764"/>
                </a:lnTo>
                <a:lnTo>
                  <a:pt x="3169484" y="99159"/>
                </a:lnTo>
                <a:lnTo>
                  <a:pt x="3135464" y="45744"/>
                </a:lnTo>
                <a:lnTo>
                  <a:pt x="3082063" y="11727"/>
                </a:lnTo>
                <a:lnTo>
                  <a:pt x="3027465" y="1465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3255472" y="484887"/>
            <a:ext cx="143827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&lt;end&gt;</a:t>
            </a:r>
            <a:endParaRPr sz="3550"/>
          </a:p>
        </p:txBody>
      </p:sp>
      <p:grpSp>
        <p:nvGrpSpPr>
          <p:cNvPr id="16" name="object 16"/>
          <p:cNvGrpSpPr/>
          <p:nvPr/>
        </p:nvGrpSpPr>
        <p:grpSpPr>
          <a:xfrm>
            <a:off x="9805178" y="1490938"/>
            <a:ext cx="213995" cy="450215"/>
            <a:chOff x="9805178" y="1490938"/>
            <a:chExt cx="213995" cy="450215"/>
          </a:xfrm>
        </p:grpSpPr>
        <p:sp>
          <p:nvSpPr>
            <p:cNvPr id="17" name="object 17"/>
            <p:cNvSpPr/>
            <p:nvPr/>
          </p:nvSpPr>
          <p:spPr>
            <a:xfrm>
              <a:off x="9911981" y="149093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805178" y="172720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8550755" y="2109213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81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1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8235770" y="3456837"/>
            <a:ext cx="3352800" cy="917575"/>
            <a:chOff x="8235770" y="3456837"/>
            <a:chExt cx="3352800" cy="917575"/>
          </a:xfrm>
        </p:grpSpPr>
        <p:sp>
          <p:nvSpPr>
            <p:cNvPr id="21" name="object 21"/>
            <p:cNvSpPr/>
            <p:nvPr/>
          </p:nvSpPr>
          <p:spPr>
            <a:xfrm>
              <a:off x="8288124" y="3509186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288124" y="350919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9805178" y="2838562"/>
            <a:ext cx="213995" cy="450215"/>
            <a:chOff x="9805178" y="2838562"/>
            <a:chExt cx="213995" cy="450215"/>
          </a:xfrm>
        </p:grpSpPr>
        <p:sp>
          <p:nvSpPr>
            <p:cNvPr id="24" name="object 24"/>
            <p:cNvSpPr/>
            <p:nvPr/>
          </p:nvSpPr>
          <p:spPr>
            <a:xfrm>
              <a:off x="9911981" y="2838562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805178" y="30748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1840477" y="3808721"/>
            <a:ext cx="2173605" cy="213995"/>
            <a:chOff x="11840477" y="3808721"/>
            <a:chExt cx="2173605" cy="213995"/>
          </a:xfrm>
        </p:grpSpPr>
        <p:sp>
          <p:nvSpPr>
            <p:cNvPr id="27" name="object 27"/>
            <p:cNvSpPr/>
            <p:nvPr/>
          </p:nvSpPr>
          <p:spPr>
            <a:xfrm>
              <a:off x="11840477" y="39155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800312" y="380872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14266267" y="350983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0"/>
                </a:lnTo>
                <a:lnTo>
                  <a:pt x="11727" y="712198"/>
                </a:lnTo>
                <a:lnTo>
                  <a:pt x="45744" y="765599"/>
                </a:lnTo>
                <a:lnTo>
                  <a:pt x="99159" y="799619"/>
                </a:lnTo>
                <a:lnTo>
                  <a:pt x="153751" y="809917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599"/>
                </a:lnTo>
                <a:lnTo>
                  <a:pt x="3169432" y="712198"/>
                </a:lnTo>
                <a:lnTo>
                  <a:pt x="3179693" y="657600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15106525" y="3595284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5810063" y="3808721"/>
            <a:ext cx="2173605" cy="213995"/>
            <a:chOff x="5810063" y="3808721"/>
            <a:chExt cx="2173605" cy="213995"/>
          </a:xfrm>
        </p:grpSpPr>
        <p:sp>
          <p:nvSpPr>
            <p:cNvPr id="32" name="object 32"/>
            <p:cNvSpPr/>
            <p:nvPr/>
          </p:nvSpPr>
          <p:spPr>
            <a:xfrm>
              <a:off x="5810063" y="39155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769847" y="380872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2376493" y="350983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599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69" y="765599"/>
                </a:lnTo>
                <a:lnTo>
                  <a:pt x="3169484" y="712198"/>
                </a:lnTo>
                <a:lnTo>
                  <a:pt x="3179782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3543683" y="3595284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9805178" y="4542626"/>
            <a:ext cx="213995" cy="450215"/>
            <a:chOff x="9805178" y="4542626"/>
            <a:chExt cx="213995" cy="450215"/>
          </a:xfrm>
        </p:grpSpPr>
        <p:sp>
          <p:nvSpPr>
            <p:cNvPr id="37" name="object 37"/>
            <p:cNvSpPr/>
            <p:nvPr/>
          </p:nvSpPr>
          <p:spPr>
            <a:xfrm>
              <a:off x="9911981" y="4542626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805178" y="47788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8550755" y="5160890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8235770" y="6508513"/>
            <a:ext cx="3352800" cy="917575"/>
            <a:chOff x="8235770" y="6508513"/>
            <a:chExt cx="3352800" cy="917575"/>
          </a:xfrm>
        </p:grpSpPr>
        <p:sp>
          <p:nvSpPr>
            <p:cNvPr id="41" name="object 41"/>
            <p:cNvSpPr/>
            <p:nvPr/>
          </p:nvSpPr>
          <p:spPr>
            <a:xfrm>
              <a:off x="8288124" y="656086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288124" y="656086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805178" y="5890239"/>
            <a:ext cx="213995" cy="450215"/>
            <a:chOff x="9805178" y="5890239"/>
            <a:chExt cx="213995" cy="450215"/>
          </a:xfrm>
        </p:grpSpPr>
        <p:sp>
          <p:nvSpPr>
            <p:cNvPr id="44" name="object 44"/>
            <p:cNvSpPr/>
            <p:nvPr/>
          </p:nvSpPr>
          <p:spPr>
            <a:xfrm>
              <a:off x="9911981" y="5890239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805178" y="612650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1840477" y="6860398"/>
            <a:ext cx="2173605" cy="213995"/>
            <a:chOff x="11840477" y="6860398"/>
            <a:chExt cx="2173605" cy="213995"/>
          </a:xfrm>
        </p:grpSpPr>
        <p:sp>
          <p:nvSpPr>
            <p:cNvPr id="47" name="object 47"/>
            <p:cNvSpPr/>
            <p:nvPr/>
          </p:nvSpPr>
          <p:spPr>
            <a:xfrm>
              <a:off x="11840477" y="69672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800312" y="68603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14266267" y="6561507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1"/>
                </a:lnTo>
                <a:lnTo>
                  <a:pt x="11727" y="712208"/>
                </a:lnTo>
                <a:lnTo>
                  <a:pt x="45744" y="765604"/>
                </a:lnTo>
                <a:lnTo>
                  <a:pt x="99159" y="799619"/>
                </a:lnTo>
                <a:lnTo>
                  <a:pt x="153751" y="809917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604"/>
                </a:lnTo>
                <a:lnTo>
                  <a:pt x="3169432" y="712208"/>
                </a:lnTo>
                <a:lnTo>
                  <a:pt x="3179693" y="657601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22"/>
                </a:lnTo>
                <a:lnTo>
                  <a:pt x="3179693" y="153792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15676351" y="6646960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810063" y="6860398"/>
            <a:ext cx="2173605" cy="213995"/>
            <a:chOff x="5810063" y="6860398"/>
            <a:chExt cx="2173605" cy="213995"/>
          </a:xfrm>
        </p:grpSpPr>
        <p:sp>
          <p:nvSpPr>
            <p:cNvPr id="52" name="object 52"/>
            <p:cNvSpPr/>
            <p:nvPr/>
          </p:nvSpPr>
          <p:spPr>
            <a:xfrm>
              <a:off x="5810063" y="69672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769847" y="68603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2376493" y="6561507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8"/>
                </a:lnTo>
                <a:lnTo>
                  <a:pt x="45789" y="765604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69" y="765604"/>
                </a:lnTo>
                <a:lnTo>
                  <a:pt x="3169484" y="712208"/>
                </a:lnTo>
                <a:lnTo>
                  <a:pt x="3179782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2" y="153792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3216803" y="6646960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9805178" y="7594303"/>
            <a:ext cx="213995" cy="450215"/>
            <a:chOff x="9805178" y="7594303"/>
            <a:chExt cx="213995" cy="450215"/>
          </a:xfrm>
        </p:grpSpPr>
        <p:sp>
          <p:nvSpPr>
            <p:cNvPr id="57" name="object 57"/>
            <p:cNvSpPr/>
            <p:nvPr/>
          </p:nvSpPr>
          <p:spPr>
            <a:xfrm>
              <a:off x="9911981" y="7594303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9805178" y="78305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/>
          <p:nvPr/>
        </p:nvSpPr>
        <p:spPr>
          <a:xfrm>
            <a:off x="8550755" y="8212566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13"/>
                </a:lnTo>
                <a:lnTo>
                  <a:pt x="22213" y="60307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7"/>
                </a:lnTo>
                <a:lnTo>
                  <a:pt x="2662160" y="22213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60"/>
          <p:cNvGrpSpPr/>
          <p:nvPr/>
        </p:nvGrpSpPr>
        <p:grpSpPr>
          <a:xfrm>
            <a:off x="8235770" y="9560190"/>
            <a:ext cx="3352800" cy="917575"/>
            <a:chOff x="8235770" y="9560190"/>
            <a:chExt cx="3352800" cy="917575"/>
          </a:xfrm>
        </p:grpSpPr>
        <p:sp>
          <p:nvSpPr>
            <p:cNvPr id="61" name="object 61"/>
            <p:cNvSpPr/>
            <p:nvPr/>
          </p:nvSpPr>
          <p:spPr>
            <a:xfrm>
              <a:off x="8288124" y="961254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288124" y="9612545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9805178" y="8941916"/>
            <a:ext cx="213995" cy="450215"/>
            <a:chOff x="9805178" y="8941916"/>
            <a:chExt cx="213995" cy="450215"/>
          </a:xfrm>
        </p:grpSpPr>
        <p:sp>
          <p:nvSpPr>
            <p:cNvPr id="64" name="object 64"/>
            <p:cNvSpPr/>
            <p:nvPr/>
          </p:nvSpPr>
          <p:spPr>
            <a:xfrm>
              <a:off x="9911981" y="8941916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9805178" y="917818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1840477" y="9912074"/>
            <a:ext cx="2173605" cy="213995"/>
            <a:chOff x="11840477" y="9912074"/>
            <a:chExt cx="2173605" cy="213995"/>
          </a:xfrm>
        </p:grpSpPr>
        <p:sp>
          <p:nvSpPr>
            <p:cNvPr id="67" name="object 67"/>
            <p:cNvSpPr/>
            <p:nvPr/>
          </p:nvSpPr>
          <p:spPr>
            <a:xfrm>
              <a:off x="11840477" y="100188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3800312" y="99120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14266267" y="96131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1"/>
                </a:lnTo>
                <a:lnTo>
                  <a:pt x="11727" y="712204"/>
                </a:lnTo>
                <a:lnTo>
                  <a:pt x="45744" y="765603"/>
                </a:lnTo>
                <a:lnTo>
                  <a:pt x="99159" y="799622"/>
                </a:lnTo>
                <a:lnTo>
                  <a:pt x="153751" y="809918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8"/>
                </a:lnTo>
                <a:lnTo>
                  <a:pt x="3082000" y="799622"/>
                </a:lnTo>
                <a:lnTo>
                  <a:pt x="3135415" y="765603"/>
                </a:lnTo>
                <a:lnTo>
                  <a:pt x="3169432" y="712204"/>
                </a:lnTo>
                <a:lnTo>
                  <a:pt x="3179693" y="657601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22"/>
                </a:lnTo>
                <a:lnTo>
                  <a:pt x="3179693" y="153792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15059197" y="9698638"/>
            <a:ext cx="15957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5" dirty="0">
                <a:solidFill>
                  <a:srgbClr val="FFFFFF"/>
                </a:solidFill>
                <a:latin typeface="Lucida Sans"/>
                <a:cs typeface="Lucida Sans"/>
              </a:rPr>
              <a:t>Boston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5810063" y="9912074"/>
            <a:ext cx="2173605" cy="213995"/>
            <a:chOff x="5810063" y="9912074"/>
            <a:chExt cx="2173605" cy="213995"/>
          </a:xfrm>
        </p:grpSpPr>
        <p:sp>
          <p:nvSpPr>
            <p:cNvPr id="72" name="object 72"/>
            <p:cNvSpPr/>
            <p:nvPr/>
          </p:nvSpPr>
          <p:spPr>
            <a:xfrm>
              <a:off x="5810063" y="100188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769847" y="99120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2376493" y="96131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4"/>
                </a:lnTo>
                <a:lnTo>
                  <a:pt x="45789" y="765603"/>
                </a:lnTo>
                <a:lnTo>
                  <a:pt x="99190" y="799622"/>
                </a:lnTo>
                <a:lnTo>
                  <a:pt x="153788" y="809918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8"/>
                </a:lnTo>
                <a:lnTo>
                  <a:pt x="3082073" y="799622"/>
                </a:lnTo>
                <a:lnTo>
                  <a:pt x="3135469" y="765603"/>
                </a:lnTo>
                <a:lnTo>
                  <a:pt x="3169484" y="712204"/>
                </a:lnTo>
                <a:lnTo>
                  <a:pt x="3179782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2" y="153792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 txBox="1"/>
          <p:nvPr/>
        </p:nvSpPr>
        <p:spPr>
          <a:xfrm>
            <a:off x="3786587" y="9698638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35770" y="346376"/>
            <a:ext cx="3352800" cy="917575"/>
            <a:chOff x="8235770" y="346376"/>
            <a:chExt cx="3352800" cy="917575"/>
          </a:xfrm>
        </p:grpSpPr>
        <p:sp>
          <p:nvSpPr>
            <p:cNvPr id="3" name="object 3"/>
            <p:cNvSpPr/>
            <p:nvPr/>
          </p:nvSpPr>
          <p:spPr>
            <a:xfrm>
              <a:off x="8288124" y="39878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88124" y="39873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9822978" y="0"/>
            <a:ext cx="178435" cy="178435"/>
          </a:xfrm>
          <a:custGeom>
            <a:avLst/>
            <a:gdLst/>
            <a:ahLst/>
            <a:cxnLst/>
            <a:rect l="l" t="t" r="r" b="b"/>
            <a:pathLst>
              <a:path w="178434" h="178435">
                <a:moveTo>
                  <a:pt x="178005" y="0"/>
                </a:moveTo>
                <a:lnTo>
                  <a:pt x="0" y="0"/>
                </a:lnTo>
                <a:lnTo>
                  <a:pt x="89002" y="178005"/>
                </a:lnTo>
                <a:lnTo>
                  <a:pt x="1780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11840477" y="698303"/>
            <a:ext cx="2173605" cy="213995"/>
            <a:chOff x="11840477" y="698303"/>
            <a:chExt cx="2173605" cy="213995"/>
          </a:xfrm>
        </p:grpSpPr>
        <p:sp>
          <p:nvSpPr>
            <p:cNvPr id="7" name="object 7"/>
            <p:cNvSpPr/>
            <p:nvPr/>
          </p:nvSpPr>
          <p:spPr>
            <a:xfrm>
              <a:off x="11840477" y="80510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800312" y="698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1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4266267" y="399464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65"/>
                </a:lnTo>
                <a:lnTo>
                  <a:pt x="99159" y="11727"/>
                </a:lnTo>
                <a:lnTo>
                  <a:pt x="45744" y="45744"/>
                </a:lnTo>
                <a:lnTo>
                  <a:pt x="11727" y="99159"/>
                </a:lnTo>
                <a:lnTo>
                  <a:pt x="1465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49"/>
                </a:lnTo>
                <a:lnTo>
                  <a:pt x="183" y="619028"/>
                </a:lnTo>
                <a:lnTo>
                  <a:pt x="1465" y="657559"/>
                </a:lnTo>
                <a:lnTo>
                  <a:pt x="11727" y="712166"/>
                </a:lnTo>
                <a:lnTo>
                  <a:pt x="45744" y="765564"/>
                </a:lnTo>
                <a:lnTo>
                  <a:pt x="99159" y="799588"/>
                </a:lnTo>
                <a:lnTo>
                  <a:pt x="153751" y="809877"/>
                </a:lnTo>
                <a:lnTo>
                  <a:pt x="192263" y="811163"/>
                </a:lnTo>
                <a:lnTo>
                  <a:pt x="239992" y="811347"/>
                </a:lnTo>
                <a:lnTo>
                  <a:pt x="2941062" y="811347"/>
                </a:lnTo>
                <a:lnTo>
                  <a:pt x="2988852" y="811163"/>
                </a:lnTo>
                <a:lnTo>
                  <a:pt x="3027394" y="809877"/>
                </a:lnTo>
                <a:lnTo>
                  <a:pt x="3082000" y="799588"/>
                </a:lnTo>
                <a:lnTo>
                  <a:pt x="3135415" y="765564"/>
                </a:lnTo>
                <a:lnTo>
                  <a:pt x="3169432" y="712166"/>
                </a:lnTo>
                <a:lnTo>
                  <a:pt x="3179693" y="657559"/>
                </a:lnTo>
                <a:lnTo>
                  <a:pt x="3180976" y="619028"/>
                </a:lnTo>
                <a:lnTo>
                  <a:pt x="3181159" y="571249"/>
                </a:lnTo>
                <a:lnTo>
                  <a:pt x="3181159" y="240097"/>
                </a:lnTo>
                <a:lnTo>
                  <a:pt x="3180976" y="192307"/>
                </a:lnTo>
                <a:lnTo>
                  <a:pt x="3179693" y="153764"/>
                </a:lnTo>
                <a:lnTo>
                  <a:pt x="3169432" y="99159"/>
                </a:lnTo>
                <a:lnTo>
                  <a:pt x="3135415" y="45744"/>
                </a:lnTo>
                <a:lnTo>
                  <a:pt x="3082000" y="11727"/>
                </a:lnTo>
                <a:lnTo>
                  <a:pt x="3027394" y="1465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5433426" y="484887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5817215" y="698303"/>
            <a:ext cx="2173605" cy="213995"/>
            <a:chOff x="5817215" y="698303"/>
            <a:chExt cx="2173605" cy="213995"/>
          </a:xfrm>
        </p:grpSpPr>
        <p:sp>
          <p:nvSpPr>
            <p:cNvPr id="12" name="object 12"/>
            <p:cNvSpPr/>
            <p:nvPr/>
          </p:nvSpPr>
          <p:spPr>
            <a:xfrm>
              <a:off x="5817215" y="80510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776998" y="698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27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2383644" y="399464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65"/>
                </a:lnTo>
                <a:lnTo>
                  <a:pt x="99180" y="11727"/>
                </a:lnTo>
                <a:lnTo>
                  <a:pt x="45783" y="45744"/>
                </a:lnTo>
                <a:lnTo>
                  <a:pt x="11769" y="99159"/>
                </a:lnTo>
                <a:lnTo>
                  <a:pt x="1471" y="153764"/>
                </a:lnTo>
                <a:lnTo>
                  <a:pt x="183" y="192307"/>
                </a:lnTo>
                <a:lnTo>
                  <a:pt x="0" y="240097"/>
                </a:lnTo>
                <a:lnTo>
                  <a:pt x="0" y="571249"/>
                </a:lnTo>
                <a:lnTo>
                  <a:pt x="183" y="619028"/>
                </a:lnTo>
                <a:lnTo>
                  <a:pt x="1471" y="657559"/>
                </a:lnTo>
                <a:lnTo>
                  <a:pt x="11769" y="712166"/>
                </a:lnTo>
                <a:lnTo>
                  <a:pt x="45783" y="765564"/>
                </a:lnTo>
                <a:lnTo>
                  <a:pt x="99180" y="799588"/>
                </a:lnTo>
                <a:lnTo>
                  <a:pt x="153787" y="809877"/>
                </a:lnTo>
                <a:lnTo>
                  <a:pt x="192318" y="811163"/>
                </a:lnTo>
                <a:lnTo>
                  <a:pt x="240097" y="811347"/>
                </a:lnTo>
                <a:lnTo>
                  <a:pt x="2941156" y="811347"/>
                </a:lnTo>
                <a:lnTo>
                  <a:pt x="2988935" y="811163"/>
                </a:lnTo>
                <a:lnTo>
                  <a:pt x="3027465" y="809877"/>
                </a:lnTo>
                <a:lnTo>
                  <a:pt x="3082063" y="799588"/>
                </a:lnTo>
                <a:lnTo>
                  <a:pt x="3135464" y="765564"/>
                </a:lnTo>
                <a:lnTo>
                  <a:pt x="3169484" y="712166"/>
                </a:lnTo>
                <a:lnTo>
                  <a:pt x="3179782" y="657559"/>
                </a:lnTo>
                <a:lnTo>
                  <a:pt x="3181070" y="619028"/>
                </a:lnTo>
                <a:lnTo>
                  <a:pt x="3181253" y="571249"/>
                </a:lnTo>
                <a:lnTo>
                  <a:pt x="3181253" y="240097"/>
                </a:lnTo>
                <a:lnTo>
                  <a:pt x="3181070" y="192307"/>
                </a:lnTo>
                <a:lnTo>
                  <a:pt x="3179782" y="153764"/>
                </a:lnTo>
                <a:lnTo>
                  <a:pt x="3169484" y="99159"/>
                </a:lnTo>
                <a:lnTo>
                  <a:pt x="3135464" y="45744"/>
                </a:lnTo>
                <a:lnTo>
                  <a:pt x="3082063" y="11727"/>
                </a:lnTo>
                <a:lnTo>
                  <a:pt x="3027465" y="1465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3255472" y="484887"/>
            <a:ext cx="143827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&lt;end&gt;</a:t>
            </a:r>
            <a:endParaRPr sz="3550"/>
          </a:p>
        </p:txBody>
      </p:sp>
      <p:grpSp>
        <p:nvGrpSpPr>
          <p:cNvPr id="16" name="object 16"/>
          <p:cNvGrpSpPr/>
          <p:nvPr/>
        </p:nvGrpSpPr>
        <p:grpSpPr>
          <a:xfrm>
            <a:off x="9805178" y="1490938"/>
            <a:ext cx="213995" cy="450215"/>
            <a:chOff x="9805178" y="1490938"/>
            <a:chExt cx="213995" cy="450215"/>
          </a:xfrm>
        </p:grpSpPr>
        <p:sp>
          <p:nvSpPr>
            <p:cNvPr id="17" name="object 17"/>
            <p:cNvSpPr/>
            <p:nvPr/>
          </p:nvSpPr>
          <p:spPr>
            <a:xfrm>
              <a:off x="9911981" y="149093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805178" y="172720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8550755" y="2109213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81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1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8235770" y="3456837"/>
            <a:ext cx="3352800" cy="917575"/>
            <a:chOff x="8235770" y="3456837"/>
            <a:chExt cx="3352800" cy="917575"/>
          </a:xfrm>
        </p:grpSpPr>
        <p:sp>
          <p:nvSpPr>
            <p:cNvPr id="21" name="object 21"/>
            <p:cNvSpPr/>
            <p:nvPr/>
          </p:nvSpPr>
          <p:spPr>
            <a:xfrm>
              <a:off x="8288124" y="3509186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288124" y="350919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9805178" y="2838562"/>
            <a:ext cx="213995" cy="450215"/>
            <a:chOff x="9805178" y="2838562"/>
            <a:chExt cx="213995" cy="450215"/>
          </a:xfrm>
        </p:grpSpPr>
        <p:sp>
          <p:nvSpPr>
            <p:cNvPr id="24" name="object 24"/>
            <p:cNvSpPr/>
            <p:nvPr/>
          </p:nvSpPr>
          <p:spPr>
            <a:xfrm>
              <a:off x="9911981" y="2838562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805178" y="307481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1840477" y="3808721"/>
            <a:ext cx="2173605" cy="213995"/>
            <a:chOff x="11840477" y="3808721"/>
            <a:chExt cx="2173605" cy="213995"/>
          </a:xfrm>
        </p:grpSpPr>
        <p:sp>
          <p:nvSpPr>
            <p:cNvPr id="27" name="object 27"/>
            <p:cNvSpPr/>
            <p:nvPr/>
          </p:nvSpPr>
          <p:spPr>
            <a:xfrm>
              <a:off x="11840477" y="39155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800312" y="380872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/>
          <p:nvPr/>
        </p:nvSpPr>
        <p:spPr>
          <a:xfrm>
            <a:off x="14266267" y="350983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0"/>
                </a:lnTo>
                <a:lnTo>
                  <a:pt x="11727" y="712198"/>
                </a:lnTo>
                <a:lnTo>
                  <a:pt x="45744" y="765599"/>
                </a:lnTo>
                <a:lnTo>
                  <a:pt x="99159" y="799619"/>
                </a:lnTo>
                <a:lnTo>
                  <a:pt x="153751" y="809917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599"/>
                </a:lnTo>
                <a:lnTo>
                  <a:pt x="3169432" y="712198"/>
                </a:lnTo>
                <a:lnTo>
                  <a:pt x="3179693" y="657600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15106525" y="3595284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5810063" y="3808721"/>
            <a:ext cx="2173605" cy="213995"/>
            <a:chOff x="5810063" y="3808721"/>
            <a:chExt cx="2173605" cy="213995"/>
          </a:xfrm>
        </p:grpSpPr>
        <p:sp>
          <p:nvSpPr>
            <p:cNvPr id="32" name="object 32"/>
            <p:cNvSpPr/>
            <p:nvPr/>
          </p:nvSpPr>
          <p:spPr>
            <a:xfrm>
              <a:off x="5810063" y="39155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769847" y="380872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2376493" y="350983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0"/>
                </a:lnTo>
                <a:lnTo>
                  <a:pt x="11769" y="712198"/>
                </a:lnTo>
                <a:lnTo>
                  <a:pt x="45789" y="765599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69" y="765599"/>
                </a:lnTo>
                <a:lnTo>
                  <a:pt x="3169484" y="712198"/>
                </a:lnTo>
                <a:lnTo>
                  <a:pt x="3179782" y="657600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3543683" y="3595284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9805178" y="4542626"/>
            <a:ext cx="213995" cy="450215"/>
            <a:chOff x="9805178" y="4542626"/>
            <a:chExt cx="213995" cy="450215"/>
          </a:xfrm>
        </p:grpSpPr>
        <p:sp>
          <p:nvSpPr>
            <p:cNvPr id="37" name="object 37"/>
            <p:cNvSpPr/>
            <p:nvPr/>
          </p:nvSpPr>
          <p:spPr>
            <a:xfrm>
              <a:off x="9911981" y="4542626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805178" y="47788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8550755" y="5160890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8235770" y="6508513"/>
            <a:ext cx="3352800" cy="917575"/>
            <a:chOff x="8235770" y="6508513"/>
            <a:chExt cx="3352800" cy="917575"/>
          </a:xfrm>
        </p:grpSpPr>
        <p:sp>
          <p:nvSpPr>
            <p:cNvPr id="41" name="object 41"/>
            <p:cNvSpPr/>
            <p:nvPr/>
          </p:nvSpPr>
          <p:spPr>
            <a:xfrm>
              <a:off x="8288124" y="656086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288124" y="656086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9805178" y="5890239"/>
            <a:ext cx="213995" cy="450215"/>
            <a:chOff x="9805178" y="5890239"/>
            <a:chExt cx="213995" cy="450215"/>
          </a:xfrm>
        </p:grpSpPr>
        <p:sp>
          <p:nvSpPr>
            <p:cNvPr id="44" name="object 44"/>
            <p:cNvSpPr/>
            <p:nvPr/>
          </p:nvSpPr>
          <p:spPr>
            <a:xfrm>
              <a:off x="9911981" y="5890239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9805178" y="612650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1840477" y="6860398"/>
            <a:ext cx="2173605" cy="213995"/>
            <a:chOff x="11840477" y="6860398"/>
            <a:chExt cx="2173605" cy="213995"/>
          </a:xfrm>
        </p:grpSpPr>
        <p:sp>
          <p:nvSpPr>
            <p:cNvPr id="47" name="object 47"/>
            <p:cNvSpPr/>
            <p:nvPr/>
          </p:nvSpPr>
          <p:spPr>
            <a:xfrm>
              <a:off x="11840477" y="69672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800312" y="68603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/>
          <p:nvPr/>
        </p:nvSpPr>
        <p:spPr>
          <a:xfrm>
            <a:off x="14266267" y="6561507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1"/>
                </a:lnTo>
                <a:lnTo>
                  <a:pt x="11727" y="712208"/>
                </a:lnTo>
                <a:lnTo>
                  <a:pt x="45744" y="765604"/>
                </a:lnTo>
                <a:lnTo>
                  <a:pt x="99159" y="799619"/>
                </a:lnTo>
                <a:lnTo>
                  <a:pt x="153751" y="809917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7"/>
                </a:lnTo>
                <a:lnTo>
                  <a:pt x="3082000" y="799619"/>
                </a:lnTo>
                <a:lnTo>
                  <a:pt x="3135415" y="765604"/>
                </a:lnTo>
                <a:lnTo>
                  <a:pt x="3169432" y="712208"/>
                </a:lnTo>
                <a:lnTo>
                  <a:pt x="3179693" y="657601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22"/>
                </a:lnTo>
                <a:lnTo>
                  <a:pt x="3179693" y="153792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15676351" y="6646960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5810063" y="6860398"/>
            <a:ext cx="2173605" cy="213995"/>
            <a:chOff x="5810063" y="6860398"/>
            <a:chExt cx="2173605" cy="213995"/>
          </a:xfrm>
        </p:grpSpPr>
        <p:sp>
          <p:nvSpPr>
            <p:cNvPr id="52" name="object 52"/>
            <p:cNvSpPr/>
            <p:nvPr/>
          </p:nvSpPr>
          <p:spPr>
            <a:xfrm>
              <a:off x="5810063" y="6967201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7769847" y="686039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/>
          <p:nvPr/>
        </p:nvSpPr>
        <p:spPr>
          <a:xfrm>
            <a:off x="2376493" y="6561507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8"/>
                </a:lnTo>
                <a:lnTo>
                  <a:pt x="45789" y="765604"/>
                </a:lnTo>
                <a:lnTo>
                  <a:pt x="99190" y="799619"/>
                </a:lnTo>
                <a:lnTo>
                  <a:pt x="153788" y="809917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7"/>
                </a:lnTo>
                <a:lnTo>
                  <a:pt x="3082073" y="799619"/>
                </a:lnTo>
                <a:lnTo>
                  <a:pt x="3135469" y="765604"/>
                </a:lnTo>
                <a:lnTo>
                  <a:pt x="3169484" y="712208"/>
                </a:lnTo>
                <a:lnTo>
                  <a:pt x="3179782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2" y="153792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3216803" y="6646960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9805178" y="7594303"/>
            <a:ext cx="213995" cy="450215"/>
            <a:chOff x="9805178" y="7594303"/>
            <a:chExt cx="213995" cy="450215"/>
          </a:xfrm>
        </p:grpSpPr>
        <p:sp>
          <p:nvSpPr>
            <p:cNvPr id="57" name="object 57"/>
            <p:cNvSpPr/>
            <p:nvPr/>
          </p:nvSpPr>
          <p:spPr>
            <a:xfrm>
              <a:off x="9911981" y="7594303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9805178" y="78305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/>
          <p:nvPr/>
        </p:nvSpPr>
        <p:spPr>
          <a:xfrm>
            <a:off x="8550755" y="8212566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13"/>
                </a:lnTo>
                <a:lnTo>
                  <a:pt x="22213" y="60307"/>
                </a:lnTo>
                <a:lnTo>
                  <a:pt x="4249" y="105423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21"/>
                </a:lnTo>
                <a:lnTo>
                  <a:pt x="164584" y="449713"/>
                </a:lnTo>
                <a:lnTo>
                  <a:pt x="205470" y="449871"/>
                </a:lnTo>
                <a:lnTo>
                  <a:pt x="2516970" y="449871"/>
                </a:lnTo>
                <a:lnTo>
                  <a:pt x="2557860" y="449713"/>
                </a:lnTo>
                <a:lnTo>
                  <a:pt x="2617024" y="445621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23"/>
                </a:lnTo>
                <a:lnTo>
                  <a:pt x="2700219" y="60307"/>
                </a:lnTo>
                <a:lnTo>
                  <a:pt x="2662160" y="22213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60"/>
          <p:cNvGrpSpPr/>
          <p:nvPr/>
        </p:nvGrpSpPr>
        <p:grpSpPr>
          <a:xfrm>
            <a:off x="8235770" y="9560190"/>
            <a:ext cx="3352800" cy="917575"/>
            <a:chOff x="8235770" y="9560190"/>
            <a:chExt cx="3352800" cy="917575"/>
          </a:xfrm>
        </p:grpSpPr>
        <p:sp>
          <p:nvSpPr>
            <p:cNvPr id="61" name="object 61"/>
            <p:cNvSpPr/>
            <p:nvPr/>
          </p:nvSpPr>
          <p:spPr>
            <a:xfrm>
              <a:off x="8288124" y="961254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288124" y="9612545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9805178" y="8941916"/>
            <a:ext cx="213995" cy="450215"/>
            <a:chOff x="9805178" y="8941916"/>
            <a:chExt cx="213995" cy="450215"/>
          </a:xfrm>
        </p:grpSpPr>
        <p:sp>
          <p:nvSpPr>
            <p:cNvPr id="64" name="object 64"/>
            <p:cNvSpPr/>
            <p:nvPr/>
          </p:nvSpPr>
          <p:spPr>
            <a:xfrm>
              <a:off x="9911981" y="8941916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9805178" y="917818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1840477" y="9912074"/>
            <a:ext cx="2173605" cy="213995"/>
            <a:chOff x="11840477" y="9912074"/>
            <a:chExt cx="2173605" cy="213995"/>
          </a:xfrm>
        </p:grpSpPr>
        <p:sp>
          <p:nvSpPr>
            <p:cNvPr id="67" name="object 67"/>
            <p:cNvSpPr/>
            <p:nvPr/>
          </p:nvSpPr>
          <p:spPr>
            <a:xfrm>
              <a:off x="11840477" y="100188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3800312" y="99120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/>
          <p:nvPr/>
        </p:nvSpPr>
        <p:spPr>
          <a:xfrm>
            <a:off x="14266267" y="96131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65" y="657601"/>
                </a:lnTo>
                <a:lnTo>
                  <a:pt x="11727" y="712204"/>
                </a:lnTo>
                <a:lnTo>
                  <a:pt x="45744" y="765603"/>
                </a:lnTo>
                <a:lnTo>
                  <a:pt x="99159" y="799622"/>
                </a:lnTo>
                <a:lnTo>
                  <a:pt x="153751" y="809918"/>
                </a:lnTo>
                <a:lnTo>
                  <a:pt x="192263" y="811205"/>
                </a:lnTo>
                <a:lnTo>
                  <a:pt x="239992" y="811388"/>
                </a:lnTo>
                <a:lnTo>
                  <a:pt x="2941062" y="811388"/>
                </a:lnTo>
                <a:lnTo>
                  <a:pt x="2988852" y="811205"/>
                </a:lnTo>
                <a:lnTo>
                  <a:pt x="3027394" y="809918"/>
                </a:lnTo>
                <a:lnTo>
                  <a:pt x="3082000" y="799622"/>
                </a:lnTo>
                <a:lnTo>
                  <a:pt x="3135415" y="765603"/>
                </a:lnTo>
                <a:lnTo>
                  <a:pt x="3169432" y="712204"/>
                </a:lnTo>
                <a:lnTo>
                  <a:pt x="3179693" y="657601"/>
                </a:lnTo>
                <a:lnTo>
                  <a:pt x="3180976" y="619070"/>
                </a:lnTo>
                <a:lnTo>
                  <a:pt x="3181159" y="571291"/>
                </a:lnTo>
                <a:lnTo>
                  <a:pt x="3181159" y="240097"/>
                </a:lnTo>
                <a:lnTo>
                  <a:pt x="3180976" y="192322"/>
                </a:lnTo>
                <a:lnTo>
                  <a:pt x="3179693" y="153792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0" name="object 70"/>
          <p:cNvSpPr txBox="1"/>
          <p:nvPr/>
        </p:nvSpPr>
        <p:spPr>
          <a:xfrm>
            <a:off x="15059197" y="9698638"/>
            <a:ext cx="15957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5" dirty="0">
                <a:solidFill>
                  <a:srgbClr val="FFFFFF"/>
                </a:solidFill>
                <a:latin typeface="Lucida Sans"/>
                <a:cs typeface="Lucida Sans"/>
              </a:rPr>
              <a:t>Boston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5810063" y="9912074"/>
            <a:ext cx="2173605" cy="213995"/>
            <a:chOff x="5810063" y="9912074"/>
            <a:chExt cx="2173605" cy="213995"/>
          </a:xfrm>
        </p:grpSpPr>
        <p:sp>
          <p:nvSpPr>
            <p:cNvPr id="72" name="object 72"/>
            <p:cNvSpPr/>
            <p:nvPr/>
          </p:nvSpPr>
          <p:spPr>
            <a:xfrm>
              <a:off x="5810063" y="100188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769847" y="99120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/>
          <p:nvPr/>
        </p:nvSpPr>
        <p:spPr>
          <a:xfrm>
            <a:off x="2376493" y="9613183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92"/>
                </a:lnTo>
                <a:lnTo>
                  <a:pt x="183" y="192322"/>
                </a:lnTo>
                <a:lnTo>
                  <a:pt x="0" y="240097"/>
                </a:lnTo>
                <a:lnTo>
                  <a:pt x="0" y="571291"/>
                </a:lnTo>
                <a:lnTo>
                  <a:pt x="183" y="619070"/>
                </a:lnTo>
                <a:lnTo>
                  <a:pt x="1471" y="657601"/>
                </a:lnTo>
                <a:lnTo>
                  <a:pt x="11769" y="712204"/>
                </a:lnTo>
                <a:lnTo>
                  <a:pt x="45789" y="765603"/>
                </a:lnTo>
                <a:lnTo>
                  <a:pt x="99190" y="799622"/>
                </a:lnTo>
                <a:lnTo>
                  <a:pt x="153788" y="809918"/>
                </a:lnTo>
                <a:lnTo>
                  <a:pt x="192318" y="811205"/>
                </a:lnTo>
                <a:lnTo>
                  <a:pt x="240097" y="811388"/>
                </a:lnTo>
                <a:lnTo>
                  <a:pt x="2941156" y="811388"/>
                </a:lnTo>
                <a:lnTo>
                  <a:pt x="2988935" y="811205"/>
                </a:lnTo>
                <a:lnTo>
                  <a:pt x="3027466" y="809918"/>
                </a:lnTo>
                <a:lnTo>
                  <a:pt x="3082073" y="799622"/>
                </a:lnTo>
                <a:lnTo>
                  <a:pt x="3135469" y="765603"/>
                </a:lnTo>
                <a:lnTo>
                  <a:pt x="3169484" y="712204"/>
                </a:lnTo>
                <a:lnTo>
                  <a:pt x="3179782" y="657601"/>
                </a:lnTo>
                <a:lnTo>
                  <a:pt x="3181070" y="619070"/>
                </a:lnTo>
                <a:lnTo>
                  <a:pt x="3181253" y="571291"/>
                </a:lnTo>
                <a:lnTo>
                  <a:pt x="3181253" y="240097"/>
                </a:lnTo>
                <a:lnTo>
                  <a:pt x="3181070" y="192322"/>
                </a:lnTo>
                <a:lnTo>
                  <a:pt x="3179782" y="153792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5" name="object 75"/>
          <p:cNvSpPr txBox="1"/>
          <p:nvPr/>
        </p:nvSpPr>
        <p:spPr>
          <a:xfrm>
            <a:off x="3786587" y="9698638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35770" y="641027"/>
            <a:ext cx="3352800" cy="917575"/>
            <a:chOff x="8235770" y="641027"/>
            <a:chExt cx="3352800" cy="917575"/>
          </a:xfrm>
        </p:grpSpPr>
        <p:sp>
          <p:nvSpPr>
            <p:cNvPr id="3" name="object 3"/>
            <p:cNvSpPr/>
            <p:nvPr/>
          </p:nvSpPr>
          <p:spPr>
            <a:xfrm>
              <a:off x="8288124" y="693408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88124" y="693382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805178" y="22721"/>
            <a:ext cx="213995" cy="450215"/>
            <a:chOff x="9805178" y="22721"/>
            <a:chExt cx="213995" cy="450215"/>
          </a:xfrm>
        </p:grpSpPr>
        <p:sp>
          <p:nvSpPr>
            <p:cNvPr id="6" name="object 6"/>
            <p:cNvSpPr/>
            <p:nvPr/>
          </p:nvSpPr>
          <p:spPr>
            <a:xfrm>
              <a:off x="9911981" y="2272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805178" y="25904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840477" y="992933"/>
            <a:ext cx="2173605" cy="213995"/>
            <a:chOff x="11840477" y="992933"/>
            <a:chExt cx="2173605" cy="213995"/>
          </a:xfrm>
        </p:grpSpPr>
        <p:sp>
          <p:nvSpPr>
            <p:cNvPr id="9" name="object 9"/>
            <p:cNvSpPr/>
            <p:nvPr/>
          </p:nvSpPr>
          <p:spPr>
            <a:xfrm>
              <a:off x="11840477" y="109973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800312" y="99293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4266267" y="69401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062" y="0"/>
                </a:moveTo>
                <a:lnTo>
                  <a:pt x="239992" y="0"/>
                </a:lnTo>
                <a:lnTo>
                  <a:pt x="192263" y="184"/>
                </a:lnTo>
                <a:lnTo>
                  <a:pt x="153751" y="1479"/>
                </a:lnTo>
                <a:lnTo>
                  <a:pt x="99159" y="11832"/>
                </a:lnTo>
                <a:lnTo>
                  <a:pt x="45744" y="45849"/>
                </a:lnTo>
                <a:lnTo>
                  <a:pt x="11727" y="99263"/>
                </a:lnTo>
                <a:lnTo>
                  <a:pt x="1465" y="153842"/>
                </a:lnTo>
                <a:lnTo>
                  <a:pt x="183" y="192363"/>
                </a:lnTo>
                <a:lnTo>
                  <a:pt x="0" y="240139"/>
                </a:lnTo>
                <a:lnTo>
                  <a:pt x="0" y="571322"/>
                </a:lnTo>
                <a:lnTo>
                  <a:pt x="183" y="619102"/>
                </a:lnTo>
                <a:lnTo>
                  <a:pt x="1465" y="657633"/>
                </a:lnTo>
                <a:lnTo>
                  <a:pt x="11727" y="712240"/>
                </a:lnTo>
                <a:lnTo>
                  <a:pt x="45744" y="765637"/>
                </a:lnTo>
                <a:lnTo>
                  <a:pt x="99159" y="799661"/>
                </a:lnTo>
                <a:lnTo>
                  <a:pt x="153751" y="809950"/>
                </a:lnTo>
                <a:lnTo>
                  <a:pt x="192263" y="811236"/>
                </a:lnTo>
                <a:lnTo>
                  <a:pt x="239992" y="811420"/>
                </a:lnTo>
                <a:lnTo>
                  <a:pt x="2941062" y="811420"/>
                </a:lnTo>
                <a:lnTo>
                  <a:pt x="2988852" y="811236"/>
                </a:lnTo>
                <a:lnTo>
                  <a:pt x="3027394" y="809950"/>
                </a:lnTo>
                <a:lnTo>
                  <a:pt x="3082000" y="799661"/>
                </a:lnTo>
                <a:lnTo>
                  <a:pt x="3135415" y="765637"/>
                </a:lnTo>
                <a:lnTo>
                  <a:pt x="3169432" y="712240"/>
                </a:lnTo>
                <a:lnTo>
                  <a:pt x="3179693" y="657633"/>
                </a:lnTo>
                <a:lnTo>
                  <a:pt x="3180976" y="619102"/>
                </a:lnTo>
                <a:lnTo>
                  <a:pt x="3181159" y="571322"/>
                </a:lnTo>
                <a:lnTo>
                  <a:pt x="3181159" y="240139"/>
                </a:lnTo>
                <a:lnTo>
                  <a:pt x="3180976" y="192363"/>
                </a:lnTo>
                <a:lnTo>
                  <a:pt x="3179693" y="153842"/>
                </a:lnTo>
                <a:lnTo>
                  <a:pt x="3169432" y="99263"/>
                </a:lnTo>
                <a:lnTo>
                  <a:pt x="3135415" y="45849"/>
                </a:lnTo>
                <a:lnTo>
                  <a:pt x="3082000" y="11832"/>
                </a:lnTo>
                <a:lnTo>
                  <a:pt x="3027394" y="1479"/>
                </a:lnTo>
                <a:lnTo>
                  <a:pt x="2988852" y="184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15106525" y="779506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grpSp>
        <p:nvGrpSpPr>
          <p:cNvPr id="13" name="object 13"/>
          <p:cNvGrpSpPr/>
          <p:nvPr/>
        </p:nvGrpSpPr>
        <p:grpSpPr>
          <a:xfrm>
            <a:off x="5810063" y="992933"/>
            <a:ext cx="2173605" cy="213995"/>
            <a:chOff x="5810063" y="992933"/>
            <a:chExt cx="2173605" cy="213995"/>
          </a:xfrm>
        </p:grpSpPr>
        <p:sp>
          <p:nvSpPr>
            <p:cNvPr id="14" name="object 14"/>
            <p:cNvSpPr/>
            <p:nvPr/>
          </p:nvSpPr>
          <p:spPr>
            <a:xfrm>
              <a:off x="5810063" y="109973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769847" y="99293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/>
          <p:nvPr/>
        </p:nvSpPr>
        <p:spPr>
          <a:xfrm>
            <a:off x="2376493" y="694010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30">
                <a:moveTo>
                  <a:pt x="2941156" y="0"/>
                </a:moveTo>
                <a:lnTo>
                  <a:pt x="240097" y="0"/>
                </a:lnTo>
                <a:lnTo>
                  <a:pt x="192318" y="184"/>
                </a:lnTo>
                <a:lnTo>
                  <a:pt x="153788" y="1479"/>
                </a:lnTo>
                <a:lnTo>
                  <a:pt x="99190" y="11832"/>
                </a:lnTo>
                <a:lnTo>
                  <a:pt x="45789" y="45849"/>
                </a:lnTo>
                <a:lnTo>
                  <a:pt x="11769" y="99263"/>
                </a:lnTo>
                <a:lnTo>
                  <a:pt x="1471" y="153842"/>
                </a:lnTo>
                <a:lnTo>
                  <a:pt x="183" y="192363"/>
                </a:lnTo>
                <a:lnTo>
                  <a:pt x="0" y="240139"/>
                </a:lnTo>
                <a:lnTo>
                  <a:pt x="0" y="571322"/>
                </a:lnTo>
                <a:lnTo>
                  <a:pt x="183" y="619102"/>
                </a:lnTo>
                <a:lnTo>
                  <a:pt x="1471" y="657633"/>
                </a:lnTo>
                <a:lnTo>
                  <a:pt x="11769" y="712240"/>
                </a:lnTo>
                <a:lnTo>
                  <a:pt x="45789" y="765637"/>
                </a:lnTo>
                <a:lnTo>
                  <a:pt x="99190" y="799661"/>
                </a:lnTo>
                <a:lnTo>
                  <a:pt x="153788" y="809950"/>
                </a:lnTo>
                <a:lnTo>
                  <a:pt x="192318" y="811236"/>
                </a:lnTo>
                <a:lnTo>
                  <a:pt x="240097" y="811420"/>
                </a:lnTo>
                <a:lnTo>
                  <a:pt x="2941156" y="811420"/>
                </a:lnTo>
                <a:lnTo>
                  <a:pt x="2988935" y="811236"/>
                </a:lnTo>
                <a:lnTo>
                  <a:pt x="3027466" y="809950"/>
                </a:lnTo>
                <a:lnTo>
                  <a:pt x="3082073" y="799661"/>
                </a:lnTo>
                <a:lnTo>
                  <a:pt x="3135469" y="765637"/>
                </a:lnTo>
                <a:lnTo>
                  <a:pt x="3169484" y="712240"/>
                </a:lnTo>
                <a:lnTo>
                  <a:pt x="3179782" y="657633"/>
                </a:lnTo>
                <a:lnTo>
                  <a:pt x="3181070" y="619102"/>
                </a:lnTo>
                <a:lnTo>
                  <a:pt x="3181253" y="571322"/>
                </a:lnTo>
                <a:lnTo>
                  <a:pt x="3181253" y="240139"/>
                </a:lnTo>
                <a:lnTo>
                  <a:pt x="3181070" y="192363"/>
                </a:lnTo>
                <a:lnTo>
                  <a:pt x="3179782" y="153842"/>
                </a:lnTo>
                <a:lnTo>
                  <a:pt x="3169484" y="99263"/>
                </a:lnTo>
                <a:lnTo>
                  <a:pt x="3135469" y="45849"/>
                </a:lnTo>
                <a:lnTo>
                  <a:pt x="3082073" y="11832"/>
                </a:lnTo>
                <a:lnTo>
                  <a:pt x="3027466" y="1479"/>
                </a:lnTo>
                <a:lnTo>
                  <a:pt x="2988935" y="184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3543683" y="779506"/>
            <a:ext cx="84772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9805178" y="1726837"/>
            <a:ext cx="213995" cy="450215"/>
            <a:chOff x="9805178" y="1726837"/>
            <a:chExt cx="213995" cy="450215"/>
          </a:xfrm>
        </p:grpSpPr>
        <p:sp>
          <p:nvSpPr>
            <p:cNvPr id="19" name="object 19"/>
            <p:cNvSpPr/>
            <p:nvPr/>
          </p:nvSpPr>
          <p:spPr>
            <a:xfrm>
              <a:off x="9911981" y="1726837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9805178" y="196309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/>
          <p:nvPr/>
        </p:nvSpPr>
        <p:spPr>
          <a:xfrm>
            <a:off x="8550755" y="2345111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2"/>
                </a:lnTo>
                <a:lnTo>
                  <a:pt x="22213" y="60297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75"/>
                </a:lnTo>
                <a:lnTo>
                  <a:pt x="4249" y="344441"/>
                </a:lnTo>
                <a:lnTo>
                  <a:pt x="22213" y="389558"/>
                </a:lnTo>
                <a:lnTo>
                  <a:pt x="60307" y="427651"/>
                </a:lnTo>
                <a:lnTo>
                  <a:pt x="105423" y="445611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1"/>
                </a:lnTo>
                <a:lnTo>
                  <a:pt x="2662160" y="427651"/>
                </a:lnTo>
                <a:lnTo>
                  <a:pt x="2700219" y="389558"/>
                </a:lnTo>
                <a:lnTo>
                  <a:pt x="2718168" y="344441"/>
                </a:lnTo>
                <a:lnTo>
                  <a:pt x="2722252" y="285275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297"/>
                </a:lnTo>
                <a:lnTo>
                  <a:pt x="2662160" y="22202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8235770" y="3692725"/>
            <a:ext cx="3352800" cy="917575"/>
            <a:chOff x="8235770" y="3692725"/>
            <a:chExt cx="3352800" cy="917575"/>
          </a:xfrm>
        </p:grpSpPr>
        <p:sp>
          <p:nvSpPr>
            <p:cNvPr id="23" name="object 23"/>
            <p:cNvSpPr/>
            <p:nvPr/>
          </p:nvSpPr>
          <p:spPr>
            <a:xfrm>
              <a:off x="8288124" y="3745085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288124" y="3745079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9805178" y="3074461"/>
            <a:ext cx="213995" cy="450215"/>
            <a:chOff x="9805178" y="3074461"/>
            <a:chExt cx="213995" cy="450215"/>
          </a:xfrm>
        </p:grpSpPr>
        <p:sp>
          <p:nvSpPr>
            <p:cNvPr id="26" name="object 26"/>
            <p:cNvSpPr/>
            <p:nvPr/>
          </p:nvSpPr>
          <p:spPr>
            <a:xfrm>
              <a:off x="9911981" y="307446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805178" y="331071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840477" y="4044620"/>
            <a:ext cx="2173605" cy="213995"/>
            <a:chOff x="11840477" y="4044620"/>
            <a:chExt cx="2173605" cy="213995"/>
          </a:xfrm>
        </p:grpSpPr>
        <p:sp>
          <p:nvSpPr>
            <p:cNvPr id="29" name="object 29"/>
            <p:cNvSpPr/>
            <p:nvPr/>
          </p:nvSpPr>
          <p:spPr>
            <a:xfrm>
              <a:off x="11840477" y="4151423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3800312" y="404462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14266267" y="3745729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69"/>
                </a:lnTo>
                <a:lnTo>
                  <a:pt x="99159" y="11758"/>
                </a:lnTo>
                <a:lnTo>
                  <a:pt x="45744" y="45782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65" y="657591"/>
                </a:lnTo>
                <a:lnTo>
                  <a:pt x="11727" y="712198"/>
                </a:lnTo>
                <a:lnTo>
                  <a:pt x="45744" y="765595"/>
                </a:lnTo>
                <a:lnTo>
                  <a:pt x="99159" y="799619"/>
                </a:lnTo>
                <a:lnTo>
                  <a:pt x="153751" y="809908"/>
                </a:lnTo>
                <a:lnTo>
                  <a:pt x="192263" y="811194"/>
                </a:lnTo>
                <a:lnTo>
                  <a:pt x="239992" y="811378"/>
                </a:lnTo>
                <a:lnTo>
                  <a:pt x="2941062" y="811378"/>
                </a:lnTo>
                <a:lnTo>
                  <a:pt x="2988852" y="811194"/>
                </a:lnTo>
                <a:lnTo>
                  <a:pt x="3027394" y="809908"/>
                </a:lnTo>
                <a:lnTo>
                  <a:pt x="3082000" y="799619"/>
                </a:lnTo>
                <a:lnTo>
                  <a:pt x="3135415" y="765595"/>
                </a:lnTo>
                <a:lnTo>
                  <a:pt x="3169432" y="712198"/>
                </a:lnTo>
                <a:lnTo>
                  <a:pt x="3179693" y="657591"/>
                </a:lnTo>
                <a:lnTo>
                  <a:pt x="3180976" y="619060"/>
                </a:lnTo>
                <a:lnTo>
                  <a:pt x="3181159" y="57128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7"/>
                </a:lnTo>
                <a:lnTo>
                  <a:pt x="3169432" y="99180"/>
                </a:lnTo>
                <a:lnTo>
                  <a:pt x="3135415" y="45782"/>
                </a:lnTo>
                <a:lnTo>
                  <a:pt x="3082000" y="11758"/>
                </a:lnTo>
                <a:lnTo>
                  <a:pt x="3027394" y="1469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15676351" y="3831182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810063" y="4044620"/>
            <a:ext cx="2173605" cy="213995"/>
            <a:chOff x="5810063" y="4044620"/>
            <a:chExt cx="2173605" cy="213995"/>
          </a:xfrm>
        </p:grpSpPr>
        <p:sp>
          <p:nvSpPr>
            <p:cNvPr id="34" name="object 34"/>
            <p:cNvSpPr/>
            <p:nvPr/>
          </p:nvSpPr>
          <p:spPr>
            <a:xfrm>
              <a:off x="5810063" y="4151423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769847" y="404462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/>
          <p:nvPr/>
        </p:nvSpPr>
        <p:spPr>
          <a:xfrm>
            <a:off x="2376493" y="3745729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69"/>
                </a:lnTo>
                <a:lnTo>
                  <a:pt x="99190" y="11758"/>
                </a:lnTo>
                <a:lnTo>
                  <a:pt x="45789" y="45782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71" y="657591"/>
                </a:lnTo>
                <a:lnTo>
                  <a:pt x="11769" y="712198"/>
                </a:lnTo>
                <a:lnTo>
                  <a:pt x="45789" y="765595"/>
                </a:lnTo>
                <a:lnTo>
                  <a:pt x="99190" y="799619"/>
                </a:lnTo>
                <a:lnTo>
                  <a:pt x="153788" y="809908"/>
                </a:lnTo>
                <a:lnTo>
                  <a:pt x="192318" y="811194"/>
                </a:lnTo>
                <a:lnTo>
                  <a:pt x="240097" y="811378"/>
                </a:lnTo>
                <a:lnTo>
                  <a:pt x="2941156" y="811378"/>
                </a:lnTo>
                <a:lnTo>
                  <a:pt x="2988935" y="811194"/>
                </a:lnTo>
                <a:lnTo>
                  <a:pt x="3027466" y="809908"/>
                </a:lnTo>
                <a:lnTo>
                  <a:pt x="3082073" y="799619"/>
                </a:lnTo>
                <a:lnTo>
                  <a:pt x="3135469" y="765595"/>
                </a:lnTo>
                <a:lnTo>
                  <a:pt x="3169484" y="712198"/>
                </a:lnTo>
                <a:lnTo>
                  <a:pt x="3179782" y="657591"/>
                </a:lnTo>
                <a:lnTo>
                  <a:pt x="3181070" y="619060"/>
                </a:lnTo>
                <a:lnTo>
                  <a:pt x="3181253" y="57128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7"/>
                </a:lnTo>
                <a:lnTo>
                  <a:pt x="3169484" y="99180"/>
                </a:lnTo>
                <a:lnTo>
                  <a:pt x="3135469" y="45782"/>
                </a:lnTo>
                <a:lnTo>
                  <a:pt x="3082073" y="11758"/>
                </a:lnTo>
                <a:lnTo>
                  <a:pt x="3027466" y="1469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3216803" y="3831182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9805178" y="4778514"/>
            <a:ext cx="213995" cy="450215"/>
            <a:chOff x="9805178" y="4778514"/>
            <a:chExt cx="213995" cy="450215"/>
          </a:xfrm>
        </p:grpSpPr>
        <p:sp>
          <p:nvSpPr>
            <p:cNvPr id="39" name="object 39"/>
            <p:cNvSpPr/>
            <p:nvPr/>
          </p:nvSpPr>
          <p:spPr>
            <a:xfrm>
              <a:off x="9911981" y="4778514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9805178" y="501476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/>
          <p:nvPr/>
        </p:nvSpPr>
        <p:spPr>
          <a:xfrm>
            <a:off x="8550755" y="5396788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4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5"/>
                </a:lnTo>
                <a:lnTo>
                  <a:pt x="60307" y="22204"/>
                </a:lnTo>
                <a:lnTo>
                  <a:pt x="22213" y="60301"/>
                </a:lnTo>
                <a:lnTo>
                  <a:pt x="4249" y="105413"/>
                </a:lnTo>
                <a:lnTo>
                  <a:pt x="157" y="164578"/>
                </a:lnTo>
                <a:lnTo>
                  <a:pt x="0" y="205470"/>
                </a:lnTo>
                <a:lnTo>
                  <a:pt x="0" y="244390"/>
                </a:lnTo>
                <a:lnTo>
                  <a:pt x="157" y="285275"/>
                </a:lnTo>
                <a:lnTo>
                  <a:pt x="4249" y="344441"/>
                </a:lnTo>
                <a:lnTo>
                  <a:pt x="22213" y="389558"/>
                </a:lnTo>
                <a:lnTo>
                  <a:pt x="60307" y="427651"/>
                </a:lnTo>
                <a:lnTo>
                  <a:pt x="105423" y="445611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1"/>
                </a:lnTo>
                <a:lnTo>
                  <a:pt x="2662160" y="427651"/>
                </a:lnTo>
                <a:lnTo>
                  <a:pt x="2700219" y="389558"/>
                </a:lnTo>
                <a:lnTo>
                  <a:pt x="2718168" y="344441"/>
                </a:lnTo>
                <a:lnTo>
                  <a:pt x="2722252" y="285275"/>
                </a:lnTo>
                <a:lnTo>
                  <a:pt x="2722409" y="244390"/>
                </a:lnTo>
                <a:lnTo>
                  <a:pt x="2722409" y="205470"/>
                </a:lnTo>
                <a:lnTo>
                  <a:pt x="2722252" y="164578"/>
                </a:lnTo>
                <a:lnTo>
                  <a:pt x="2718168" y="105413"/>
                </a:lnTo>
                <a:lnTo>
                  <a:pt x="2700219" y="60301"/>
                </a:lnTo>
                <a:lnTo>
                  <a:pt x="2662160" y="22204"/>
                </a:lnTo>
                <a:lnTo>
                  <a:pt x="2617024" y="4245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2" name="object 42"/>
          <p:cNvGrpSpPr/>
          <p:nvPr/>
        </p:nvGrpSpPr>
        <p:grpSpPr>
          <a:xfrm>
            <a:off x="8235770" y="6744402"/>
            <a:ext cx="3352800" cy="917575"/>
            <a:chOff x="8235770" y="6744402"/>
            <a:chExt cx="3352800" cy="917575"/>
          </a:xfrm>
        </p:grpSpPr>
        <p:sp>
          <p:nvSpPr>
            <p:cNvPr id="43" name="object 43"/>
            <p:cNvSpPr/>
            <p:nvPr/>
          </p:nvSpPr>
          <p:spPr>
            <a:xfrm>
              <a:off x="8288124" y="679676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288124" y="6796756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9805178" y="6126138"/>
            <a:ext cx="213995" cy="450215"/>
            <a:chOff x="9805178" y="6126138"/>
            <a:chExt cx="213995" cy="450215"/>
          </a:xfrm>
        </p:grpSpPr>
        <p:sp>
          <p:nvSpPr>
            <p:cNvPr id="46" name="object 46"/>
            <p:cNvSpPr/>
            <p:nvPr/>
          </p:nvSpPr>
          <p:spPr>
            <a:xfrm>
              <a:off x="9911981" y="6126138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89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805178" y="636239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1840477" y="7096297"/>
            <a:ext cx="2173605" cy="213995"/>
            <a:chOff x="11840477" y="7096297"/>
            <a:chExt cx="2173605" cy="213995"/>
          </a:xfrm>
        </p:grpSpPr>
        <p:sp>
          <p:nvSpPr>
            <p:cNvPr id="49" name="object 49"/>
            <p:cNvSpPr/>
            <p:nvPr/>
          </p:nvSpPr>
          <p:spPr>
            <a:xfrm>
              <a:off x="11840477" y="720310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3800312" y="709629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4266267" y="679740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65" y="657591"/>
                </a:lnTo>
                <a:lnTo>
                  <a:pt x="11727" y="712198"/>
                </a:lnTo>
                <a:lnTo>
                  <a:pt x="45744" y="765599"/>
                </a:lnTo>
                <a:lnTo>
                  <a:pt x="99159" y="799619"/>
                </a:lnTo>
                <a:lnTo>
                  <a:pt x="153751" y="809908"/>
                </a:lnTo>
                <a:lnTo>
                  <a:pt x="192263" y="811194"/>
                </a:lnTo>
                <a:lnTo>
                  <a:pt x="239992" y="811378"/>
                </a:lnTo>
                <a:lnTo>
                  <a:pt x="2941062" y="811378"/>
                </a:lnTo>
                <a:lnTo>
                  <a:pt x="2988852" y="811194"/>
                </a:lnTo>
                <a:lnTo>
                  <a:pt x="3027394" y="809908"/>
                </a:lnTo>
                <a:lnTo>
                  <a:pt x="3082000" y="799619"/>
                </a:lnTo>
                <a:lnTo>
                  <a:pt x="3135415" y="765599"/>
                </a:lnTo>
                <a:lnTo>
                  <a:pt x="3169432" y="712198"/>
                </a:lnTo>
                <a:lnTo>
                  <a:pt x="3179693" y="657591"/>
                </a:lnTo>
                <a:lnTo>
                  <a:pt x="3180976" y="619060"/>
                </a:lnTo>
                <a:lnTo>
                  <a:pt x="3181159" y="571281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7"/>
                </a:lnTo>
                <a:lnTo>
                  <a:pt x="3169432" y="99180"/>
                </a:lnTo>
                <a:lnTo>
                  <a:pt x="3135415" y="45783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15059197" y="6882859"/>
            <a:ext cx="15957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5" dirty="0">
                <a:solidFill>
                  <a:srgbClr val="FFFFFF"/>
                </a:solidFill>
                <a:latin typeface="Lucida Sans"/>
                <a:cs typeface="Lucida Sans"/>
              </a:rPr>
              <a:t>Boston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5810063" y="7096297"/>
            <a:ext cx="2173605" cy="213995"/>
            <a:chOff x="5810063" y="7096297"/>
            <a:chExt cx="2173605" cy="213995"/>
          </a:xfrm>
        </p:grpSpPr>
        <p:sp>
          <p:nvSpPr>
            <p:cNvPr id="54" name="object 54"/>
            <p:cNvSpPr/>
            <p:nvPr/>
          </p:nvSpPr>
          <p:spPr>
            <a:xfrm>
              <a:off x="5810063" y="720310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769847" y="709629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/>
          <p:nvPr/>
        </p:nvSpPr>
        <p:spPr>
          <a:xfrm>
            <a:off x="2376493" y="6797406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1"/>
                </a:lnTo>
                <a:lnTo>
                  <a:pt x="183" y="619060"/>
                </a:lnTo>
                <a:lnTo>
                  <a:pt x="1471" y="657591"/>
                </a:lnTo>
                <a:lnTo>
                  <a:pt x="11769" y="712198"/>
                </a:lnTo>
                <a:lnTo>
                  <a:pt x="45789" y="765599"/>
                </a:lnTo>
                <a:lnTo>
                  <a:pt x="99190" y="799619"/>
                </a:lnTo>
                <a:lnTo>
                  <a:pt x="153788" y="809908"/>
                </a:lnTo>
                <a:lnTo>
                  <a:pt x="192318" y="811194"/>
                </a:lnTo>
                <a:lnTo>
                  <a:pt x="240097" y="811378"/>
                </a:lnTo>
                <a:lnTo>
                  <a:pt x="2941156" y="811378"/>
                </a:lnTo>
                <a:lnTo>
                  <a:pt x="2988935" y="811194"/>
                </a:lnTo>
                <a:lnTo>
                  <a:pt x="3027466" y="809908"/>
                </a:lnTo>
                <a:lnTo>
                  <a:pt x="3082073" y="799619"/>
                </a:lnTo>
                <a:lnTo>
                  <a:pt x="3135469" y="765599"/>
                </a:lnTo>
                <a:lnTo>
                  <a:pt x="3169484" y="712198"/>
                </a:lnTo>
                <a:lnTo>
                  <a:pt x="3179782" y="657591"/>
                </a:lnTo>
                <a:lnTo>
                  <a:pt x="3181070" y="619060"/>
                </a:lnTo>
                <a:lnTo>
                  <a:pt x="3181253" y="571281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7"/>
                </a:lnTo>
                <a:lnTo>
                  <a:pt x="3169484" y="99180"/>
                </a:lnTo>
                <a:lnTo>
                  <a:pt x="3135469" y="45783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 txBox="1"/>
          <p:nvPr/>
        </p:nvSpPr>
        <p:spPr>
          <a:xfrm>
            <a:off x="3786587" y="6882859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9805178" y="7888911"/>
            <a:ext cx="213995" cy="450215"/>
            <a:chOff x="9805178" y="7888911"/>
            <a:chExt cx="213995" cy="450215"/>
          </a:xfrm>
        </p:grpSpPr>
        <p:sp>
          <p:nvSpPr>
            <p:cNvPr id="59" name="object 59"/>
            <p:cNvSpPr/>
            <p:nvPr/>
          </p:nvSpPr>
          <p:spPr>
            <a:xfrm>
              <a:off x="9911981" y="7888911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9805178" y="8125176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8550755" y="8507186"/>
            <a:ext cx="2722880" cy="450215"/>
          </a:xfrm>
          <a:custGeom>
            <a:avLst/>
            <a:gdLst/>
            <a:ahLst/>
            <a:cxnLst/>
            <a:rect l="l" t="t" r="r" b="b"/>
            <a:pathLst>
              <a:path w="2722879" h="450215">
                <a:moveTo>
                  <a:pt x="2516970" y="0"/>
                </a:moveTo>
                <a:lnTo>
                  <a:pt x="205470" y="0"/>
                </a:lnTo>
                <a:lnTo>
                  <a:pt x="164584" y="157"/>
                </a:lnTo>
                <a:lnTo>
                  <a:pt x="105423" y="4249"/>
                </a:lnTo>
                <a:lnTo>
                  <a:pt x="60307" y="22208"/>
                </a:lnTo>
                <a:lnTo>
                  <a:pt x="22213" y="60301"/>
                </a:lnTo>
                <a:lnTo>
                  <a:pt x="4249" y="105418"/>
                </a:lnTo>
                <a:lnTo>
                  <a:pt x="157" y="164584"/>
                </a:lnTo>
                <a:lnTo>
                  <a:pt x="0" y="205470"/>
                </a:lnTo>
                <a:lnTo>
                  <a:pt x="0" y="244400"/>
                </a:lnTo>
                <a:lnTo>
                  <a:pt x="157" y="285286"/>
                </a:lnTo>
                <a:lnTo>
                  <a:pt x="4249" y="344447"/>
                </a:lnTo>
                <a:lnTo>
                  <a:pt x="22213" y="389563"/>
                </a:lnTo>
                <a:lnTo>
                  <a:pt x="60307" y="427657"/>
                </a:lnTo>
                <a:lnTo>
                  <a:pt x="105423" y="445615"/>
                </a:lnTo>
                <a:lnTo>
                  <a:pt x="164584" y="449703"/>
                </a:lnTo>
                <a:lnTo>
                  <a:pt x="205470" y="449860"/>
                </a:lnTo>
                <a:lnTo>
                  <a:pt x="2516970" y="449860"/>
                </a:lnTo>
                <a:lnTo>
                  <a:pt x="2557860" y="449703"/>
                </a:lnTo>
                <a:lnTo>
                  <a:pt x="2617024" y="445615"/>
                </a:lnTo>
                <a:lnTo>
                  <a:pt x="2662160" y="427657"/>
                </a:lnTo>
                <a:lnTo>
                  <a:pt x="2700219" y="389563"/>
                </a:lnTo>
                <a:lnTo>
                  <a:pt x="2718168" y="344447"/>
                </a:lnTo>
                <a:lnTo>
                  <a:pt x="2722252" y="285286"/>
                </a:lnTo>
                <a:lnTo>
                  <a:pt x="2722409" y="244400"/>
                </a:lnTo>
                <a:lnTo>
                  <a:pt x="2722409" y="205470"/>
                </a:lnTo>
                <a:lnTo>
                  <a:pt x="2722252" y="164584"/>
                </a:lnTo>
                <a:lnTo>
                  <a:pt x="2718168" y="105418"/>
                </a:lnTo>
                <a:lnTo>
                  <a:pt x="2700219" y="60301"/>
                </a:lnTo>
                <a:lnTo>
                  <a:pt x="2662160" y="22208"/>
                </a:lnTo>
                <a:lnTo>
                  <a:pt x="2617024" y="4249"/>
                </a:lnTo>
                <a:lnTo>
                  <a:pt x="2557860" y="157"/>
                </a:lnTo>
                <a:lnTo>
                  <a:pt x="251697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8235770" y="9854810"/>
            <a:ext cx="3352800" cy="917575"/>
            <a:chOff x="8235770" y="9854810"/>
            <a:chExt cx="3352800" cy="917575"/>
          </a:xfrm>
        </p:grpSpPr>
        <p:sp>
          <p:nvSpPr>
            <p:cNvPr id="63" name="object 63"/>
            <p:cNvSpPr/>
            <p:nvPr/>
          </p:nvSpPr>
          <p:spPr>
            <a:xfrm>
              <a:off x="8288124" y="9907161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3247712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3247712" y="812671"/>
                  </a:lnTo>
                  <a:lnTo>
                    <a:pt x="32477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288124" y="9907164"/>
              <a:ext cx="3248025" cy="812800"/>
            </a:xfrm>
            <a:custGeom>
              <a:avLst/>
              <a:gdLst/>
              <a:ahLst/>
              <a:cxnLst/>
              <a:rect l="l" t="t" r="r" b="b"/>
              <a:pathLst>
                <a:path w="3248025" h="812800">
                  <a:moveTo>
                    <a:pt x="0" y="0"/>
                  </a:moveTo>
                  <a:lnTo>
                    <a:pt x="3247712" y="0"/>
                  </a:lnTo>
                  <a:lnTo>
                    <a:pt x="3247712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9805178" y="9236535"/>
            <a:ext cx="213995" cy="450215"/>
            <a:chOff x="9805178" y="9236535"/>
            <a:chExt cx="213995" cy="450215"/>
          </a:xfrm>
        </p:grpSpPr>
        <p:sp>
          <p:nvSpPr>
            <p:cNvPr id="66" name="object 66"/>
            <p:cNvSpPr/>
            <p:nvPr/>
          </p:nvSpPr>
          <p:spPr>
            <a:xfrm>
              <a:off x="9911981" y="9236535"/>
              <a:ext cx="0" cy="262890"/>
            </a:xfrm>
            <a:custGeom>
              <a:avLst/>
              <a:gdLst/>
              <a:ahLst/>
              <a:cxnLst/>
              <a:rect l="l" t="t" r="r" b="b"/>
              <a:pathLst>
                <a:path h="262890">
                  <a:moveTo>
                    <a:pt x="0" y="0"/>
                  </a:moveTo>
                  <a:lnTo>
                    <a:pt x="0" y="236258"/>
                  </a:lnTo>
                  <a:lnTo>
                    <a:pt x="0" y="26243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9805178" y="947279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1840477" y="10206694"/>
            <a:ext cx="2173605" cy="213995"/>
            <a:chOff x="11840477" y="10206694"/>
            <a:chExt cx="2173605" cy="213995"/>
          </a:xfrm>
        </p:grpSpPr>
        <p:sp>
          <p:nvSpPr>
            <p:cNvPr id="69" name="object 69"/>
            <p:cNvSpPr/>
            <p:nvPr/>
          </p:nvSpPr>
          <p:spPr>
            <a:xfrm>
              <a:off x="11840477" y="1031349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3800312" y="1020669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14266267" y="9907802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062" y="0"/>
                </a:moveTo>
                <a:lnTo>
                  <a:pt x="239992" y="0"/>
                </a:lnTo>
                <a:lnTo>
                  <a:pt x="192263" y="183"/>
                </a:lnTo>
                <a:lnTo>
                  <a:pt x="153751" y="1471"/>
                </a:lnTo>
                <a:lnTo>
                  <a:pt x="99159" y="11769"/>
                </a:lnTo>
                <a:lnTo>
                  <a:pt x="45744" y="45789"/>
                </a:lnTo>
                <a:lnTo>
                  <a:pt x="11727" y="99190"/>
                </a:lnTo>
                <a:lnTo>
                  <a:pt x="1465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9"/>
                </a:lnTo>
                <a:lnTo>
                  <a:pt x="183" y="619067"/>
                </a:lnTo>
                <a:lnTo>
                  <a:pt x="1465" y="657598"/>
                </a:lnTo>
                <a:lnTo>
                  <a:pt x="11727" y="712202"/>
                </a:lnTo>
                <a:lnTo>
                  <a:pt x="45744" y="765601"/>
                </a:lnTo>
                <a:lnTo>
                  <a:pt x="99159" y="799620"/>
                </a:lnTo>
                <a:lnTo>
                  <a:pt x="153751" y="809916"/>
                </a:lnTo>
                <a:lnTo>
                  <a:pt x="192263" y="811202"/>
                </a:lnTo>
                <a:lnTo>
                  <a:pt x="239992" y="811386"/>
                </a:lnTo>
                <a:lnTo>
                  <a:pt x="2941062" y="811386"/>
                </a:lnTo>
                <a:lnTo>
                  <a:pt x="2988852" y="811202"/>
                </a:lnTo>
                <a:lnTo>
                  <a:pt x="3027394" y="809916"/>
                </a:lnTo>
                <a:lnTo>
                  <a:pt x="3082000" y="799620"/>
                </a:lnTo>
                <a:lnTo>
                  <a:pt x="3135415" y="765601"/>
                </a:lnTo>
                <a:lnTo>
                  <a:pt x="3169432" y="712202"/>
                </a:lnTo>
                <a:lnTo>
                  <a:pt x="3179693" y="657598"/>
                </a:lnTo>
                <a:lnTo>
                  <a:pt x="3180976" y="619067"/>
                </a:lnTo>
                <a:lnTo>
                  <a:pt x="3181159" y="571289"/>
                </a:lnTo>
                <a:lnTo>
                  <a:pt x="3181159" y="240097"/>
                </a:lnTo>
                <a:lnTo>
                  <a:pt x="3180976" y="192318"/>
                </a:lnTo>
                <a:lnTo>
                  <a:pt x="3179693" y="153788"/>
                </a:lnTo>
                <a:lnTo>
                  <a:pt x="3169432" y="99190"/>
                </a:lnTo>
                <a:lnTo>
                  <a:pt x="3135415" y="45789"/>
                </a:lnTo>
                <a:lnTo>
                  <a:pt x="3082000" y="11769"/>
                </a:lnTo>
                <a:lnTo>
                  <a:pt x="3027394" y="1471"/>
                </a:lnTo>
                <a:lnTo>
                  <a:pt x="2988852" y="183"/>
                </a:lnTo>
                <a:lnTo>
                  <a:pt x="294106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2" name="object 72"/>
          <p:cNvSpPr txBox="1"/>
          <p:nvPr/>
        </p:nvSpPr>
        <p:spPr>
          <a:xfrm>
            <a:off x="15138043" y="9993259"/>
            <a:ext cx="143827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3550">
              <a:latin typeface="Lucida Sans"/>
              <a:cs typeface="Lucida Sans"/>
            </a:endParaRPr>
          </a:p>
        </p:txBody>
      </p:sp>
      <p:grpSp>
        <p:nvGrpSpPr>
          <p:cNvPr id="73" name="object 73"/>
          <p:cNvGrpSpPr/>
          <p:nvPr/>
        </p:nvGrpSpPr>
        <p:grpSpPr>
          <a:xfrm>
            <a:off x="5810063" y="10206694"/>
            <a:ext cx="2173605" cy="213995"/>
            <a:chOff x="5810063" y="10206694"/>
            <a:chExt cx="2173605" cy="213995"/>
          </a:xfrm>
        </p:grpSpPr>
        <p:sp>
          <p:nvSpPr>
            <p:cNvPr id="74" name="object 74"/>
            <p:cNvSpPr/>
            <p:nvPr/>
          </p:nvSpPr>
          <p:spPr>
            <a:xfrm>
              <a:off x="5810063" y="1031349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7769847" y="1020669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2376493" y="9907802"/>
            <a:ext cx="3181350" cy="811530"/>
          </a:xfrm>
          <a:custGeom>
            <a:avLst/>
            <a:gdLst/>
            <a:ahLst/>
            <a:cxnLst/>
            <a:rect l="l" t="t" r="r" b="b"/>
            <a:pathLst>
              <a:path w="3181350" h="811529">
                <a:moveTo>
                  <a:pt x="2941156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9" y="45789"/>
                </a:lnTo>
                <a:lnTo>
                  <a:pt x="11769" y="99190"/>
                </a:lnTo>
                <a:lnTo>
                  <a:pt x="1471" y="153788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9"/>
                </a:lnTo>
                <a:lnTo>
                  <a:pt x="183" y="619067"/>
                </a:lnTo>
                <a:lnTo>
                  <a:pt x="1471" y="657598"/>
                </a:lnTo>
                <a:lnTo>
                  <a:pt x="11769" y="712202"/>
                </a:lnTo>
                <a:lnTo>
                  <a:pt x="45789" y="765601"/>
                </a:lnTo>
                <a:lnTo>
                  <a:pt x="99190" y="799620"/>
                </a:lnTo>
                <a:lnTo>
                  <a:pt x="153788" y="809916"/>
                </a:lnTo>
                <a:lnTo>
                  <a:pt x="192318" y="811202"/>
                </a:lnTo>
                <a:lnTo>
                  <a:pt x="240097" y="811386"/>
                </a:lnTo>
                <a:lnTo>
                  <a:pt x="2941156" y="811386"/>
                </a:lnTo>
                <a:lnTo>
                  <a:pt x="2988935" y="811202"/>
                </a:lnTo>
                <a:lnTo>
                  <a:pt x="3027466" y="809916"/>
                </a:lnTo>
                <a:lnTo>
                  <a:pt x="3082073" y="799620"/>
                </a:lnTo>
                <a:lnTo>
                  <a:pt x="3135469" y="765601"/>
                </a:lnTo>
                <a:lnTo>
                  <a:pt x="3169484" y="712202"/>
                </a:lnTo>
                <a:lnTo>
                  <a:pt x="3179782" y="657598"/>
                </a:lnTo>
                <a:lnTo>
                  <a:pt x="3181070" y="619067"/>
                </a:lnTo>
                <a:lnTo>
                  <a:pt x="3181253" y="571289"/>
                </a:lnTo>
                <a:lnTo>
                  <a:pt x="3181253" y="240097"/>
                </a:lnTo>
                <a:lnTo>
                  <a:pt x="3181070" y="192318"/>
                </a:lnTo>
                <a:lnTo>
                  <a:pt x="3179782" y="153788"/>
                </a:lnTo>
                <a:lnTo>
                  <a:pt x="3169484" y="99190"/>
                </a:lnTo>
                <a:lnTo>
                  <a:pt x="3135469" y="45789"/>
                </a:lnTo>
                <a:lnTo>
                  <a:pt x="3082073" y="11769"/>
                </a:lnTo>
                <a:lnTo>
                  <a:pt x="3027466" y="1471"/>
                </a:lnTo>
                <a:lnTo>
                  <a:pt x="2988935" y="183"/>
                </a:lnTo>
                <a:lnTo>
                  <a:pt x="294115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7" name="object 77"/>
          <p:cNvSpPr txBox="1"/>
          <p:nvPr/>
        </p:nvSpPr>
        <p:spPr>
          <a:xfrm>
            <a:off x="3169527" y="9993259"/>
            <a:ext cx="15957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5" dirty="0">
                <a:solidFill>
                  <a:srgbClr val="FFFFFF"/>
                </a:solidFill>
                <a:latin typeface="Lucida Sans"/>
                <a:cs typeface="Lucida Sans"/>
              </a:rPr>
              <a:t>Boston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</p:spTree>
  </p:cSld>
  <p:clrMapOvr>
    <a:masterClrMapping/>
  </p:clrMapOvr>
</p:sld>
</file>

<file path=ppt/slides/slide1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0299497" y="225577"/>
            <a:ext cx="9622790" cy="11005820"/>
          </a:xfrm>
          <a:custGeom>
            <a:avLst/>
            <a:gdLst/>
            <a:ahLst/>
            <a:cxnLst/>
            <a:rect l="l" t="t" r="r" b="b"/>
            <a:pathLst>
              <a:path w="9622790" h="11005820">
                <a:moveTo>
                  <a:pt x="9622303" y="0"/>
                </a:moveTo>
                <a:lnTo>
                  <a:pt x="0" y="0"/>
                </a:lnTo>
                <a:lnTo>
                  <a:pt x="0" y="11005633"/>
                </a:lnTo>
                <a:lnTo>
                  <a:pt x="9622303" y="11005633"/>
                </a:lnTo>
                <a:lnTo>
                  <a:pt x="9622303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86741" y="225577"/>
            <a:ext cx="9622790" cy="11005820"/>
          </a:xfrm>
          <a:custGeom>
            <a:avLst/>
            <a:gdLst/>
            <a:ahLst/>
            <a:cxnLst/>
            <a:rect l="l" t="t" r="r" b="b"/>
            <a:pathLst>
              <a:path w="9622790" h="11005820">
                <a:moveTo>
                  <a:pt x="9622303" y="0"/>
                </a:moveTo>
                <a:lnTo>
                  <a:pt x="0" y="0"/>
                </a:lnTo>
                <a:lnTo>
                  <a:pt x="0" y="11005633"/>
                </a:lnTo>
                <a:lnTo>
                  <a:pt x="9622303" y="11005633"/>
                </a:lnTo>
                <a:lnTo>
                  <a:pt x="9622303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0299497" y="225577"/>
            <a:ext cx="9622790" cy="11005820"/>
          </a:xfrm>
          <a:custGeom>
            <a:avLst/>
            <a:gdLst/>
            <a:ahLst/>
            <a:cxnLst/>
            <a:rect l="l" t="t" r="r" b="b"/>
            <a:pathLst>
              <a:path w="9622790" h="11005820">
                <a:moveTo>
                  <a:pt x="9622303" y="0"/>
                </a:moveTo>
                <a:lnTo>
                  <a:pt x="0" y="0"/>
                </a:lnTo>
                <a:lnTo>
                  <a:pt x="0" y="11005633"/>
                </a:lnTo>
                <a:lnTo>
                  <a:pt x="9622303" y="11005633"/>
                </a:lnTo>
                <a:lnTo>
                  <a:pt x="9622303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0299497" y="225577"/>
            <a:ext cx="9622790" cy="11005820"/>
          </a:xfrm>
          <a:custGeom>
            <a:avLst/>
            <a:gdLst/>
            <a:ahLst/>
            <a:cxnLst/>
            <a:rect l="l" t="t" r="r" b="b"/>
            <a:pathLst>
              <a:path w="9622790" h="11005820">
                <a:moveTo>
                  <a:pt x="9622303" y="0"/>
                </a:moveTo>
                <a:lnTo>
                  <a:pt x="0" y="0"/>
                </a:lnTo>
                <a:lnTo>
                  <a:pt x="0" y="11005633"/>
                </a:lnTo>
                <a:lnTo>
                  <a:pt x="9622303" y="11005633"/>
                </a:lnTo>
                <a:lnTo>
                  <a:pt x="9622303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542560" y="7578017"/>
            <a:ext cx="7913370" cy="3579495"/>
          </a:xfrm>
          <a:custGeom>
            <a:avLst/>
            <a:gdLst/>
            <a:ahLst/>
            <a:cxnLst/>
            <a:rect l="l" t="t" r="r" b="b"/>
            <a:pathLst>
              <a:path w="7913370" h="3579495">
                <a:moveTo>
                  <a:pt x="7912764" y="0"/>
                </a:moveTo>
                <a:lnTo>
                  <a:pt x="0" y="0"/>
                </a:lnTo>
                <a:lnTo>
                  <a:pt x="0" y="3579053"/>
                </a:lnTo>
                <a:lnTo>
                  <a:pt x="7912764" y="3579053"/>
                </a:lnTo>
                <a:lnTo>
                  <a:pt x="7912764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957719" y="3864751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80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2882214" y="3938898"/>
            <a:ext cx="6938009" cy="3579495"/>
          </a:xfrm>
          <a:custGeom>
            <a:avLst/>
            <a:gdLst/>
            <a:ahLst/>
            <a:cxnLst/>
            <a:rect l="l" t="t" r="r" b="b"/>
            <a:pathLst>
              <a:path w="6938009" h="3579495">
                <a:moveTo>
                  <a:pt x="4608119" y="0"/>
                </a:moveTo>
                <a:lnTo>
                  <a:pt x="2736646" y="0"/>
                </a:lnTo>
                <a:lnTo>
                  <a:pt x="2736646" y="523532"/>
                </a:lnTo>
                <a:lnTo>
                  <a:pt x="2278265" y="523532"/>
                </a:lnTo>
                <a:lnTo>
                  <a:pt x="2278265" y="0"/>
                </a:lnTo>
                <a:lnTo>
                  <a:pt x="406793" y="0"/>
                </a:lnTo>
                <a:lnTo>
                  <a:pt x="406793" y="523532"/>
                </a:lnTo>
                <a:lnTo>
                  <a:pt x="0" y="523532"/>
                </a:lnTo>
                <a:lnTo>
                  <a:pt x="0" y="2907246"/>
                </a:lnTo>
                <a:lnTo>
                  <a:pt x="406793" y="2907246"/>
                </a:lnTo>
                <a:lnTo>
                  <a:pt x="406793" y="3579050"/>
                </a:lnTo>
                <a:lnTo>
                  <a:pt x="2278265" y="3579050"/>
                </a:lnTo>
                <a:lnTo>
                  <a:pt x="2278265" y="2907246"/>
                </a:lnTo>
                <a:lnTo>
                  <a:pt x="2736646" y="2907246"/>
                </a:lnTo>
                <a:lnTo>
                  <a:pt x="2736646" y="3579050"/>
                </a:lnTo>
                <a:lnTo>
                  <a:pt x="4608119" y="3579050"/>
                </a:lnTo>
                <a:lnTo>
                  <a:pt x="4608119" y="0"/>
                </a:lnTo>
                <a:close/>
              </a:path>
              <a:path w="6938009" h="3579495">
                <a:moveTo>
                  <a:pt x="6937959" y="0"/>
                </a:moveTo>
                <a:lnTo>
                  <a:pt x="5066487" y="0"/>
                </a:lnTo>
                <a:lnTo>
                  <a:pt x="5066487" y="523532"/>
                </a:lnTo>
                <a:lnTo>
                  <a:pt x="4616831" y="523532"/>
                </a:lnTo>
                <a:lnTo>
                  <a:pt x="4616831" y="2907246"/>
                </a:lnTo>
                <a:lnTo>
                  <a:pt x="5066487" y="2907246"/>
                </a:lnTo>
                <a:lnTo>
                  <a:pt x="5066487" y="3579050"/>
                </a:lnTo>
                <a:lnTo>
                  <a:pt x="6937959" y="3579050"/>
                </a:lnTo>
                <a:lnTo>
                  <a:pt x="6937959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0299497" y="225577"/>
            <a:ext cx="9622790" cy="11005820"/>
          </a:xfrm>
          <a:custGeom>
            <a:avLst/>
            <a:gdLst/>
            <a:ahLst/>
            <a:cxnLst/>
            <a:rect l="l" t="t" r="r" b="b"/>
            <a:pathLst>
              <a:path w="9622790" h="11005820">
                <a:moveTo>
                  <a:pt x="9622303" y="0"/>
                </a:moveTo>
                <a:lnTo>
                  <a:pt x="0" y="0"/>
                </a:lnTo>
                <a:lnTo>
                  <a:pt x="0" y="11005633"/>
                </a:lnTo>
                <a:lnTo>
                  <a:pt x="9622303" y="11005633"/>
                </a:lnTo>
                <a:lnTo>
                  <a:pt x="9622303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542560" y="7578017"/>
            <a:ext cx="7913370" cy="3579495"/>
          </a:xfrm>
          <a:custGeom>
            <a:avLst/>
            <a:gdLst/>
            <a:ahLst/>
            <a:cxnLst/>
            <a:rect l="l" t="t" r="r" b="b"/>
            <a:pathLst>
              <a:path w="7913370" h="3579495">
                <a:moveTo>
                  <a:pt x="7912764" y="0"/>
                </a:moveTo>
                <a:lnTo>
                  <a:pt x="0" y="0"/>
                </a:lnTo>
                <a:lnTo>
                  <a:pt x="0" y="3579053"/>
                </a:lnTo>
                <a:lnTo>
                  <a:pt x="7912764" y="3579053"/>
                </a:lnTo>
                <a:lnTo>
                  <a:pt x="7912764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7948710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5618865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3289009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957719" y="3864751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80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220671" y="4809928"/>
            <a:ext cx="566293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Attention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663713" y="9818023"/>
            <a:ext cx="1047115" cy="334645"/>
          </a:xfrm>
          <a:custGeom>
            <a:avLst/>
            <a:gdLst/>
            <a:ahLst/>
            <a:cxnLst/>
            <a:rect l="l" t="t" r="r" b="b"/>
            <a:pathLst>
              <a:path w="1047115" h="334645">
                <a:moveTo>
                  <a:pt x="1047088" y="0"/>
                </a:moveTo>
                <a:lnTo>
                  <a:pt x="0" y="0"/>
                </a:lnTo>
                <a:lnTo>
                  <a:pt x="0" y="334368"/>
                </a:lnTo>
                <a:lnTo>
                  <a:pt x="1047088" y="334368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528505" y="9818023"/>
            <a:ext cx="1047115" cy="334645"/>
          </a:xfrm>
          <a:custGeom>
            <a:avLst/>
            <a:gdLst/>
            <a:ahLst/>
            <a:cxnLst/>
            <a:rect l="l" t="t" r="r" b="b"/>
            <a:pathLst>
              <a:path w="1047115" h="334645">
                <a:moveTo>
                  <a:pt x="1047088" y="0"/>
                </a:moveTo>
                <a:lnTo>
                  <a:pt x="0" y="0"/>
                </a:lnTo>
                <a:lnTo>
                  <a:pt x="0" y="334368"/>
                </a:lnTo>
                <a:lnTo>
                  <a:pt x="1047088" y="334368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058481" y="9818023"/>
            <a:ext cx="1047115" cy="334645"/>
          </a:xfrm>
          <a:custGeom>
            <a:avLst/>
            <a:gdLst/>
            <a:ahLst/>
            <a:cxnLst/>
            <a:rect l="l" t="t" r="r" b="b"/>
            <a:pathLst>
              <a:path w="1047115" h="334645">
                <a:moveTo>
                  <a:pt x="1047088" y="0"/>
                </a:moveTo>
                <a:lnTo>
                  <a:pt x="0" y="0"/>
                </a:lnTo>
                <a:lnTo>
                  <a:pt x="0" y="334368"/>
                </a:lnTo>
                <a:lnTo>
                  <a:pt x="1047088" y="334368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755781" y="9818023"/>
            <a:ext cx="1047115" cy="334645"/>
          </a:xfrm>
          <a:custGeom>
            <a:avLst/>
            <a:gdLst/>
            <a:ahLst/>
            <a:cxnLst/>
            <a:rect l="l" t="t" r="r" b="b"/>
            <a:pathLst>
              <a:path w="1047115" h="334645">
                <a:moveTo>
                  <a:pt x="1047088" y="0"/>
                </a:moveTo>
                <a:lnTo>
                  <a:pt x="0" y="0"/>
                </a:lnTo>
                <a:lnTo>
                  <a:pt x="0" y="334368"/>
                </a:lnTo>
                <a:lnTo>
                  <a:pt x="1047088" y="334368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966350" y="9818023"/>
            <a:ext cx="1047115" cy="334645"/>
          </a:xfrm>
          <a:custGeom>
            <a:avLst/>
            <a:gdLst/>
            <a:ahLst/>
            <a:cxnLst/>
            <a:rect l="l" t="t" r="r" b="b"/>
            <a:pathLst>
              <a:path w="1047114" h="334645">
                <a:moveTo>
                  <a:pt x="1047088" y="0"/>
                </a:moveTo>
                <a:lnTo>
                  <a:pt x="0" y="0"/>
                </a:lnTo>
                <a:lnTo>
                  <a:pt x="0" y="334368"/>
                </a:lnTo>
                <a:lnTo>
                  <a:pt x="1047088" y="334368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" name="object 7"/>
          <p:cNvGrpSpPr/>
          <p:nvPr/>
        </p:nvGrpSpPr>
        <p:grpSpPr>
          <a:xfrm>
            <a:off x="538287" y="9725180"/>
            <a:ext cx="2508885" cy="811530"/>
            <a:chOff x="538287" y="9725180"/>
            <a:chExt cx="2508885" cy="811530"/>
          </a:xfrm>
        </p:grpSpPr>
        <p:sp>
          <p:nvSpPr>
            <p:cNvPr id="8" name="object 8"/>
            <p:cNvSpPr/>
            <p:nvPr/>
          </p:nvSpPr>
          <p:spPr>
            <a:xfrm>
              <a:off x="1268998" y="9818023"/>
              <a:ext cx="1047115" cy="334645"/>
            </a:xfrm>
            <a:custGeom>
              <a:avLst/>
              <a:gdLst/>
              <a:ahLst/>
              <a:cxnLst/>
              <a:rect l="l" t="t" r="r" b="b"/>
              <a:pathLst>
                <a:path w="1047114" h="334645">
                  <a:moveTo>
                    <a:pt x="1047088" y="0"/>
                  </a:moveTo>
                  <a:lnTo>
                    <a:pt x="0" y="0"/>
                  </a:lnTo>
                  <a:lnTo>
                    <a:pt x="0" y="334368"/>
                  </a:lnTo>
                  <a:lnTo>
                    <a:pt x="1047088" y="334368"/>
                  </a:lnTo>
                  <a:lnTo>
                    <a:pt x="10470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38287" y="9725180"/>
              <a:ext cx="2508885" cy="811530"/>
            </a:xfrm>
            <a:custGeom>
              <a:avLst/>
              <a:gdLst/>
              <a:ahLst/>
              <a:cxnLst/>
              <a:rect l="l" t="t" r="r" b="b"/>
              <a:pathLst>
                <a:path w="2508885" h="811529">
                  <a:moveTo>
                    <a:pt x="2268402" y="0"/>
                  </a:moveTo>
                  <a:lnTo>
                    <a:pt x="240097" y="0"/>
                  </a:lnTo>
                  <a:lnTo>
                    <a:pt x="192319" y="183"/>
                  </a:lnTo>
                  <a:lnTo>
                    <a:pt x="153788" y="1471"/>
                  </a:lnTo>
                  <a:lnTo>
                    <a:pt x="99184" y="11769"/>
                  </a:lnTo>
                  <a:lnTo>
                    <a:pt x="45785" y="45783"/>
                  </a:lnTo>
                  <a:lnTo>
                    <a:pt x="11766" y="99180"/>
                  </a:lnTo>
                  <a:lnTo>
                    <a:pt x="1470" y="153787"/>
                  </a:lnTo>
                  <a:lnTo>
                    <a:pt x="183" y="192318"/>
                  </a:lnTo>
                  <a:lnTo>
                    <a:pt x="0" y="240097"/>
                  </a:lnTo>
                  <a:lnTo>
                    <a:pt x="0" y="571285"/>
                  </a:lnTo>
                  <a:lnTo>
                    <a:pt x="183" y="619063"/>
                  </a:lnTo>
                  <a:lnTo>
                    <a:pt x="1470" y="657594"/>
                  </a:lnTo>
                  <a:lnTo>
                    <a:pt x="11766" y="712198"/>
                  </a:lnTo>
                  <a:lnTo>
                    <a:pt x="45785" y="765597"/>
                  </a:lnTo>
                  <a:lnTo>
                    <a:pt x="99184" y="799616"/>
                  </a:lnTo>
                  <a:lnTo>
                    <a:pt x="153788" y="809911"/>
                  </a:lnTo>
                  <a:lnTo>
                    <a:pt x="192319" y="811198"/>
                  </a:lnTo>
                  <a:lnTo>
                    <a:pt x="240097" y="811382"/>
                  </a:lnTo>
                  <a:lnTo>
                    <a:pt x="2268402" y="811382"/>
                  </a:lnTo>
                  <a:lnTo>
                    <a:pt x="2316182" y="811198"/>
                  </a:lnTo>
                  <a:lnTo>
                    <a:pt x="2354716" y="809911"/>
                  </a:lnTo>
                  <a:lnTo>
                    <a:pt x="2409319" y="799616"/>
                  </a:lnTo>
                  <a:lnTo>
                    <a:pt x="2462720" y="765597"/>
                  </a:lnTo>
                  <a:lnTo>
                    <a:pt x="2496740" y="712198"/>
                  </a:lnTo>
                  <a:lnTo>
                    <a:pt x="2507029" y="657594"/>
                  </a:lnTo>
                  <a:lnTo>
                    <a:pt x="2508315" y="619063"/>
                  </a:lnTo>
                  <a:lnTo>
                    <a:pt x="2508499" y="571285"/>
                  </a:lnTo>
                  <a:lnTo>
                    <a:pt x="2508499" y="240097"/>
                  </a:lnTo>
                  <a:lnTo>
                    <a:pt x="2508315" y="192318"/>
                  </a:lnTo>
                  <a:lnTo>
                    <a:pt x="2507029" y="153787"/>
                  </a:lnTo>
                  <a:lnTo>
                    <a:pt x="2496740" y="99180"/>
                  </a:lnTo>
                  <a:lnTo>
                    <a:pt x="2462720" y="45783"/>
                  </a:lnTo>
                  <a:lnTo>
                    <a:pt x="2409319" y="11769"/>
                  </a:lnTo>
                  <a:lnTo>
                    <a:pt x="2354716" y="1471"/>
                  </a:lnTo>
                  <a:lnTo>
                    <a:pt x="2316182" y="183"/>
                  </a:lnTo>
                  <a:lnTo>
                    <a:pt x="2268402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229974" y="9810632"/>
            <a:ext cx="1125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235650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2" y="45783"/>
                </a:lnTo>
                <a:lnTo>
                  <a:pt x="11758" y="99180"/>
                </a:lnTo>
                <a:lnTo>
                  <a:pt x="1469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9" y="657594"/>
                </a:lnTo>
                <a:lnTo>
                  <a:pt x="11758" y="712198"/>
                </a:lnTo>
                <a:lnTo>
                  <a:pt x="45782" y="765597"/>
                </a:lnTo>
                <a:lnTo>
                  <a:pt x="99180" y="799616"/>
                </a:lnTo>
                <a:lnTo>
                  <a:pt x="153787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1" y="811198"/>
                </a:lnTo>
                <a:lnTo>
                  <a:pt x="2354712" y="809911"/>
                </a:lnTo>
                <a:lnTo>
                  <a:pt x="2409319" y="799616"/>
                </a:lnTo>
                <a:lnTo>
                  <a:pt x="2462715" y="765597"/>
                </a:lnTo>
                <a:lnTo>
                  <a:pt x="2496730" y="712198"/>
                </a:lnTo>
                <a:lnTo>
                  <a:pt x="2507028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8" y="153787"/>
                </a:lnTo>
                <a:lnTo>
                  <a:pt x="2496730" y="99180"/>
                </a:lnTo>
                <a:lnTo>
                  <a:pt x="2462715" y="45783"/>
                </a:lnTo>
                <a:lnTo>
                  <a:pt x="2409319" y="11769"/>
                </a:lnTo>
                <a:lnTo>
                  <a:pt x="2354712" y="1471"/>
                </a:lnTo>
                <a:lnTo>
                  <a:pt x="2316181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4309367" y="9810632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593300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792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9" y="765597"/>
                </a:lnTo>
                <a:lnTo>
                  <a:pt x="99190" y="799616"/>
                </a:lnTo>
                <a:lnTo>
                  <a:pt x="153792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91" y="811198"/>
                </a:lnTo>
                <a:lnTo>
                  <a:pt x="2354721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38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38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21" y="1471"/>
                </a:lnTo>
                <a:lnTo>
                  <a:pt x="231619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6815144" y="9810632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8630365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360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5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5" y="765597"/>
                </a:lnTo>
                <a:lnTo>
                  <a:pt x="99190" y="799616"/>
                </a:lnTo>
                <a:lnTo>
                  <a:pt x="153788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360" y="811382"/>
                </a:lnTo>
                <a:lnTo>
                  <a:pt x="2316150" y="811198"/>
                </a:lnTo>
                <a:lnTo>
                  <a:pt x="2354692" y="809911"/>
                </a:lnTo>
                <a:lnTo>
                  <a:pt x="2409298" y="799616"/>
                </a:lnTo>
                <a:lnTo>
                  <a:pt x="2462712" y="765597"/>
                </a:lnTo>
                <a:lnTo>
                  <a:pt x="2496730" y="712198"/>
                </a:lnTo>
                <a:lnTo>
                  <a:pt x="2507083" y="657594"/>
                </a:lnTo>
                <a:lnTo>
                  <a:pt x="2508377" y="619063"/>
                </a:lnTo>
                <a:lnTo>
                  <a:pt x="2508562" y="571285"/>
                </a:lnTo>
                <a:lnTo>
                  <a:pt x="2508562" y="240097"/>
                </a:lnTo>
                <a:lnTo>
                  <a:pt x="2508377" y="192318"/>
                </a:lnTo>
                <a:lnTo>
                  <a:pt x="2507083" y="153787"/>
                </a:lnTo>
                <a:lnTo>
                  <a:pt x="2496730" y="99180"/>
                </a:lnTo>
                <a:lnTo>
                  <a:pt x="2462712" y="45783"/>
                </a:lnTo>
                <a:lnTo>
                  <a:pt x="2409298" y="11769"/>
                </a:lnTo>
                <a:lnTo>
                  <a:pt x="2354692" y="1471"/>
                </a:lnTo>
                <a:lnTo>
                  <a:pt x="2316150" y="183"/>
                </a:lnTo>
                <a:lnTo>
                  <a:pt x="226836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134299" y="9810632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132771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804" y="1471"/>
                </a:lnTo>
                <a:lnTo>
                  <a:pt x="99159" y="11769"/>
                </a:lnTo>
                <a:lnTo>
                  <a:pt x="45783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83" y="765597"/>
                </a:lnTo>
                <a:lnTo>
                  <a:pt x="99159" y="799616"/>
                </a:lnTo>
                <a:lnTo>
                  <a:pt x="153804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202" y="811198"/>
                </a:lnTo>
                <a:lnTo>
                  <a:pt x="2354745" y="809911"/>
                </a:lnTo>
                <a:lnTo>
                  <a:pt x="2409350" y="799616"/>
                </a:lnTo>
                <a:lnTo>
                  <a:pt x="2462726" y="765597"/>
                </a:lnTo>
                <a:lnTo>
                  <a:pt x="2496782" y="712198"/>
                </a:lnTo>
                <a:lnTo>
                  <a:pt x="2507044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44" y="153787"/>
                </a:lnTo>
                <a:lnTo>
                  <a:pt x="2496782" y="99180"/>
                </a:lnTo>
                <a:lnTo>
                  <a:pt x="2462726" y="45783"/>
                </a:lnTo>
                <a:lnTo>
                  <a:pt x="2409350" y="11769"/>
                </a:lnTo>
                <a:lnTo>
                  <a:pt x="2354745" y="1471"/>
                </a:lnTo>
                <a:lnTo>
                  <a:pt x="2316202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12343782" y="9810632"/>
            <a:ext cx="476884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402512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44" y="765597"/>
                </a:lnTo>
                <a:lnTo>
                  <a:pt x="99159" y="799616"/>
                </a:lnTo>
                <a:lnTo>
                  <a:pt x="153764" y="809911"/>
                </a:lnTo>
                <a:lnTo>
                  <a:pt x="192307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41" y="811198"/>
                </a:lnTo>
                <a:lnTo>
                  <a:pt x="2354653" y="809911"/>
                </a:lnTo>
                <a:lnTo>
                  <a:pt x="2409246" y="799616"/>
                </a:lnTo>
                <a:lnTo>
                  <a:pt x="2462660" y="765597"/>
                </a:lnTo>
                <a:lnTo>
                  <a:pt x="2496677" y="712198"/>
                </a:lnTo>
                <a:lnTo>
                  <a:pt x="2507030" y="657594"/>
                </a:lnTo>
                <a:lnTo>
                  <a:pt x="2508325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5" y="192318"/>
                </a:lnTo>
                <a:lnTo>
                  <a:pt x="2507030" y="153787"/>
                </a:lnTo>
                <a:lnTo>
                  <a:pt x="2496677" y="99180"/>
                </a:lnTo>
                <a:lnTo>
                  <a:pt x="2462660" y="45783"/>
                </a:lnTo>
                <a:lnTo>
                  <a:pt x="2409246" y="11769"/>
                </a:lnTo>
                <a:lnTo>
                  <a:pt x="2354653" y="1471"/>
                </a:lnTo>
                <a:lnTo>
                  <a:pt x="231614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14177233" y="9905636"/>
            <a:ext cx="2204720" cy="3898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4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400">
              <a:latin typeface="Lucida Sans"/>
              <a:cs typeface="Lucida Sans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8881478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44" y="0"/>
                </a:moveTo>
                <a:lnTo>
                  <a:pt x="240097" y="0"/>
                </a:lnTo>
                <a:lnTo>
                  <a:pt x="192322" y="184"/>
                </a:lnTo>
                <a:lnTo>
                  <a:pt x="153792" y="1479"/>
                </a:lnTo>
                <a:lnTo>
                  <a:pt x="99190" y="11832"/>
                </a:lnTo>
                <a:lnTo>
                  <a:pt x="45789" y="45845"/>
                </a:lnTo>
                <a:lnTo>
                  <a:pt x="11769" y="99232"/>
                </a:lnTo>
                <a:lnTo>
                  <a:pt x="1471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71" y="657643"/>
                </a:lnTo>
                <a:lnTo>
                  <a:pt x="11769" y="712250"/>
                </a:lnTo>
                <a:lnTo>
                  <a:pt x="45789" y="765648"/>
                </a:lnTo>
                <a:lnTo>
                  <a:pt x="99190" y="799671"/>
                </a:lnTo>
                <a:lnTo>
                  <a:pt x="153792" y="809960"/>
                </a:lnTo>
                <a:lnTo>
                  <a:pt x="192322" y="811247"/>
                </a:lnTo>
                <a:lnTo>
                  <a:pt x="240097" y="811430"/>
                </a:lnTo>
                <a:lnTo>
                  <a:pt x="2268444" y="811430"/>
                </a:lnTo>
                <a:lnTo>
                  <a:pt x="2316217" y="811247"/>
                </a:lnTo>
                <a:lnTo>
                  <a:pt x="2354724" y="809960"/>
                </a:lnTo>
                <a:lnTo>
                  <a:pt x="2409277" y="799671"/>
                </a:lnTo>
                <a:lnTo>
                  <a:pt x="2462692" y="765648"/>
                </a:lnTo>
                <a:lnTo>
                  <a:pt x="2496709" y="712250"/>
                </a:lnTo>
                <a:lnTo>
                  <a:pt x="2507062" y="657643"/>
                </a:lnTo>
                <a:lnTo>
                  <a:pt x="2508356" y="619112"/>
                </a:lnTo>
                <a:lnTo>
                  <a:pt x="2508541" y="571333"/>
                </a:lnTo>
                <a:lnTo>
                  <a:pt x="2508541" y="240149"/>
                </a:lnTo>
                <a:lnTo>
                  <a:pt x="2508356" y="192370"/>
                </a:lnTo>
                <a:lnTo>
                  <a:pt x="2507062" y="153839"/>
                </a:lnTo>
                <a:lnTo>
                  <a:pt x="2496709" y="99232"/>
                </a:lnTo>
                <a:lnTo>
                  <a:pt x="2462692" y="45845"/>
                </a:lnTo>
                <a:lnTo>
                  <a:pt x="2409277" y="11832"/>
                </a:lnTo>
                <a:lnTo>
                  <a:pt x="2354724" y="1479"/>
                </a:lnTo>
                <a:lnTo>
                  <a:pt x="2316217" y="184"/>
                </a:lnTo>
                <a:lnTo>
                  <a:pt x="2268444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9763620" y="828625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11578809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23" y="184"/>
                </a:lnTo>
                <a:lnTo>
                  <a:pt x="153817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17" y="809960"/>
                </a:lnTo>
                <a:lnTo>
                  <a:pt x="192323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>
            <a:spLocks noGrp="1"/>
          </p:cNvSpPr>
          <p:nvPr>
            <p:ph type="title"/>
          </p:nvPr>
        </p:nvSpPr>
        <p:spPr>
          <a:xfrm>
            <a:off x="12082743" y="828625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sp>
        <p:nvSpPr>
          <p:cNvPr id="25" name="object 25"/>
          <p:cNvSpPr/>
          <p:nvPr/>
        </p:nvSpPr>
        <p:spPr>
          <a:xfrm>
            <a:off x="14276213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07" y="184"/>
                </a:lnTo>
                <a:lnTo>
                  <a:pt x="153764" y="1479"/>
                </a:lnTo>
                <a:lnTo>
                  <a:pt x="99159" y="11832"/>
                </a:lnTo>
                <a:lnTo>
                  <a:pt x="45783" y="45845"/>
                </a:lnTo>
                <a:lnTo>
                  <a:pt x="11727" y="99232"/>
                </a:lnTo>
                <a:lnTo>
                  <a:pt x="1465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65" y="657643"/>
                </a:lnTo>
                <a:lnTo>
                  <a:pt x="11727" y="712250"/>
                </a:lnTo>
                <a:lnTo>
                  <a:pt x="45783" y="765648"/>
                </a:lnTo>
                <a:lnTo>
                  <a:pt x="99159" y="799671"/>
                </a:lnTo>
                <a:lnTo>
                  <a:pt x="153764" y="809960"/>
                </a:lnTo>
                <a:lnTo>
                  <a:pt x="192307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187" y="811247"/>
                </a:lnTo>
                <a:lnTo>
                  <a:pt x="2354705" y="809960"/>
                </a:lnTo>
                <a:lnTo>
                  <a:pt x="2409350" y="799671"/>
                </a:lnTo>
                <a:lnTo>
                  <a:pt x="2462726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26" y="45845"/>
                </a:lnTo>
                <a:lnTo>
                  <a:pt x="2409350" y="11832"/>
                </a:lnTo>
                <a:lnTo>
                  <a:pt x="2354705" y="1479"/>
                </a:lnTo>
                <a:lnTo>
                  <a:pt x="2316187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15349869" y="82862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6973514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68" y="184"/>
                </a:lnTo>
                <a:lnTo>
                  <a:pt x="153856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56" y="809960"/>
                </a:lnTo>
                <a:lnTo>
                  <a:pt x="192368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8998" y="8387367"/>
            <a:ext cx="1047115" cy="1765300"/>
          </a:xfrm>
          <a:custGeom>
            <a:avLst/>
            <a:gdLst/>
            <a:ahLst/>
            <a:cxnLst/>
            <a:rect l="l" t="t" r="r" b="b"/>
            <a:pathLst>
              <a:path w="1047114" h="1765300">
                <a:moveTo>
                  <a:pt x="1047088" y="0"/>
                </a:moveTo>
                <a:lnTo>
                  <a:pt x="0" y="0"/>
                </a:lnTo>
                <a:lnTo>
                  <a:pt x="0" y="1765024"/>
                </a:lnTo>
                <a:lnTo>
                  <a:pt x="1047088" y="1765024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966350" y="9030741"/>
            <a:ext cx="1047115" cy="1122045"/>
          </a:xfrm>
          <a:custGeom>
            <a:avLst/>
            <a:gdLst/>
            <a:ahLst/>
            <a:cxnLst/>
            <a:rect l="l" t="t" r="r" b="b"/>
            <a:pathLst>
              <a:path w="1047114" h="1122045">
                <a:moveTo>
                  <a:pt x="1047088" y="0"/>
                </a:moveTo>
                <a:lnTo>
                  <a:pt x="0" y="0"/>
                </a:lnTo>
                <a:lnTo>
                  <a:pt x="0" y="1121651"/>
                </a:lnTo>
                <a:lnTo>
                  <a:pt x="1047088" y="1121651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663713" y="9458168"/>
            <a:ext cx="1047115" cy="694690"/>
          </a:xfrm>
          <a:custGeom>
            <a:avLst/>
            <a:gdLst/>
            <a:ahLst/>
            <a:cxnLst/>
            <a:rect l="l" t="t" r="r" b="b"/>
            <a:pathLst>
              <a:path w="1047115" h="694690">
                <a:moveTo>
                  <a:pt x="1047088" y="0"/>
                </a:moveTo>
                <a:lnTo>
                  <a:pt x="0" y="0"/>
                </a:lnTo>
                <a:lnTo>
                  <a:pt x="0" y="694223"/>
                </a:lnTo>
                <a:lnTo>
                  <a:pt x="1047088" y="694223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361075" y="5437761"/>
            <a:ext cx="1047115" cy="4714875"/>
          </a:xfrm>
          <a:custGeom>
            <a:avLst/>
            <a:gdLst/>
            <a:ahLst/>
            <a:cxnLst/>
            <a:rect l="l" t="t" r="r" b="b"/>
            <a:pathLst>
              <a:path w="1047115" h="4714875">
                <a:moveTo>
                  <a:pt x="1047088" y="0"/>
                </a:moveTo>
                <a:lnTo>
                  <a:pt x="0" y="0"/>
                </a:lnTo>
                <a:lnTo>
                  <a:pt x="0" y="4714631"/>
                </a:lnTo>
                <a:lnTo>
                  <a:pt x="1047088" y="4714631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58481" y="8786308"/>
            <a:ext cx="1047115" cy="1366520"/>
          </a:xfrm>
          <a:custGeom>
            <a:avLst/>
            <a:gdLst/>
            <a:ahLst/>
            <a:cxnLst/>
            <a:rect l="l" t="t" r="r" b="b"/>
            <a:pathLst>
              <a:path w="1047115" h="1366520">
                <a:moveTo>
                  <a:pt x="1047088" y="0"/>
                </a:moveTo>
                <a:lnTo>
                  <a:pt x="0" y="0"/>
                </a:lnTo>
                <a:lnTo>
                  <a:pt x="0" y="1366084"/>
                </a:lnTo>
                <a:lnTo>
                  <a:pt x="1047088" y="1366084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755781" y="4786848"/>
            <a:ext cx="1047115" cy="5365750"/>
          </a:xfrm>
          <a:custGeom>
            <a:avLst/>
            <a:gdLst/>
            <a:ahLst/>
            <a:cxnLst/>
            <a:rect l="l" t="t" r="r" b="b"/>
            <a:pathLst>
              <a:path w="1047115" h="5365750">
                <a:moveTo>
                  <a:pt x="1047088" y="0"/>
                </a:moveTo>
                <a:lnTo>
                  <a:pt x="0" y="0"/>
                </a:lnTo>
                <a:lnTo>
                  <a:pt x="0" y="5365543"/>
                </a:lnTo>
                <a:lnTo>
                  <a:pt x="1047088" y="5365543"/>
                </a:lnTo>
                <a:lnTo>
                  <a:pt x="104708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3828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9" y="183"/>
                </a:lnTo>
                <a:lnTo>
                  <a:pt x="153788" y="1471"/>
                </a:lnTo>
                <a:lnTo>
                  <a:pt x="99184" y="11769"/>
                </a:lnTo>
                <a:lnTo>
                  <a:pt x="45785" y="45783"/>
                </a:lnTo>
                <a:lnTo>
                  <a:pt x="11766" y="99180"/>
                </a:lnTo>
                <a:lnTo>
                  <a:pt x="1470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0" y="657594"/>
                </a:lnTo>
                <a:lnTo>
                  <a:pt x="11766" y="712198"/>
                </a:lnTo>
                <a:lnTo>
                  <a:pt x="45785" y="765597"/>
                </a:lnTo>
                <a:lnTo>
                  <a:pt x="99184" y="799616"/>
                </a:lnTo>
                <a:lnTo>
                  <a:pt x="153788" y="809911"/>
                </a:lnTo>
                <a:lnTo>
                  <a:pt x="192319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2" y="811198"/>
                </a:lnTo>
                <a:lnTo>
                  <a:pt x="2354716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29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9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16" y="1471"/>
                </a:lnTo>
                <a:lnTo>
                  <a:pt x="2316182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229974" y="9810632"/>
            <a:ext cx="1125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3235650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2" y="45783"/>
                </a:lnTo>
                <a:lnTo>
                  <a:pt x="11758" y="99180"/>
                </a:lnTo>
                <a:lnTo>
                  <a:pt x="1469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9" y="657594"/>
                </a:lnTo>
                <a:lnTo>
                  <a:pt x="11758" y="712198"/>
                </a:lnTo>
                <a:lnTo>
                  <a:pt x="45782" y="765597"/>
                </a:lnTo>
                <a:lnTo>
                  <a:pt x="99180" y="799616"/>
                </a:lnTo>
                <a:lnTo>
                  <a:pt x="153787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1" y="811198"/>
                </a:lnTo>
                <a:lnTo>
                  <a:pt x="2354712" y="809911"/>
                </a:lnTo>
                <a:lnTo>
                  <a:pt x="2409319" y="799616"/>
                </a:lnTo>
                <a:lnTo>
                  <a:pt x="2462715" y="765597"/>
                </a:lnTo>
                <a:lnTo>
                  <a:pt x="2496730" y="712198"/>
                </a:lnTo>
                <a:lnTo>
                  <a:pt x="2507028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8" y="153787"/>
                </a:lnTo>
                <a:lnTo>
                  <a:pt x="2496730" y="99180"/>
                </a:lnTo>
                <a:lnTo>
                  <a:pt x="2462715" y="45783"/>
                </a:lnTo>
                <a:lnTo>
                  <a:pt x="2409319" y="11769"/>
                </a:lnTo>
                <a:lnTo>
                  <a:pt x="2354712" y="1471"/>
                </a:lnTo>
                <a:lnTo>
                  <a:pt x="2316181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4309367" y="9810632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93300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792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9" y="765597"/>
                </a:lnTo>
                <a:lnTo>
                  <a:pt x="99190" y="799616"/>
                </a:lnTo>
                <a:lnTo>
                  <a:pt x="153792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91" y="811198"/>
                </a:lnTo>
                <a:lnTo>
                  <a:pt x="2354721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38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38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21" y="1471"/>
                </a:lnTo>
                <a:lnTo>
                  <a:pt x="231619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6815144" y="9810632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8630365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360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5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5" y="765597"/>
                </a:lnTo>
                <a:lnTo>
                  <a:pt x="99190" y="799616"/>
                </a:lnTo>
                <a:lnTo>
                  <a:pt x="153788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360" y="811382"/>
                </a:lnTo>
                <a:lnTo>
                  <a:pt x="2316150" y="811198"/>
                </a:lnTo>
                <a:lnTo>
                  <a:pt x="2354692" y="809911"/>
                </a:lnTo>
                <a:lnTo>
                  <a:pt x="2409298" y="799616"/>
                </a:lnTo>
                <a:lnTo>
                  <a:pt x="2462712" y="765597"/>
                </a:lnTo>
                <a:lnTo>
                  <a:pt x="2496730" y="712198"/>
                </a:lnTo>
                <a:lnTo>
                  <a:pt x="2507083" y="657594"/>
                </a:lnTo>
                <a:lnTo>
                  <a:pt x="2508377" y="619063"/>
                </a:lnTo>
                <a:lnTo>
                  <a:pt x="2508562" y="571285"/>
                </a:lnTo>
                <a:lnTo>
                  <a:pt x="2508562" y="240097"/>
                </a:lnTo>
                <a:lnTo>
                  <a:pt x="2508377" y="192318"/>
                </a:lnTo>
                <a:lnTo>
                  <a:pt x="2507083" y="153787"/>
                </a:lnTo>
                <a:lnTo>
                  <a:pt x="2496730" y="99180"/>
                </a:lnTo>
                <a:lnTo>
                  <a:pt x="2462712" y="45783"/>
                </a:lnTo>
                <a:lnTo>
                  <a:pt x="2409298" y="11769"/>
                </a:lnTo>
                <a:lnTo>
                  <a:pt x="2354692" y="1471"/>
                </a:lnTo>
                <a:lnTo>
                  <a:pt x="2316150" y="183"/>
                </a:lnTo>
                <a:lnTo>
                  <a:pt x="226836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9134299" y="9810632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132771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804" y="1471"/>
                </a:lnTo>
                <a:lnTo>
                  <a:pt x="99159" y="11769"/>
                </a:lnTo>
                <a:lnTo>
                  <a:pt x="45783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83" y="765597"/>
                </a:lnTo>
                <a:lnTo>
                  <a:pt x="99159" y="799616"/>
                </a:lnTo>
                <a:lnTo>
                  <a:pt x="153804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202" y="811198"/>
                </a:lnTo>
                <a:lnTo>
                  <a:pt x="2354745" y="809911"/>
                </a:lnTo>
                <a:lnTo>
                  <a:pt x="2409350" y="799616"/>
                </a:lnTo>
                <a:lnTo>
                  <a:pt x="2462726" y="765597"/>
                </a:lnTo>
                <a:lnTo>
                  <a:pt x="2496782" y="712198"/>
                </a:lnTo>
                <a:lnTo>
                  <a:pt x="2507044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44" y="153787"/>
                </a:lnTo>
                <a:lnTo>
                  <a:pt x="2496782" y="99180"/>
                </a:lnTo>
                <a:lnTo>
                  <a:pt x="2462726" y="45783"/>
                </a:lnTo>
                <a:lnTo>
                  <a:pt x="2409350" y="11769"/>
                </a:lnTo>
                <a:lnTo>
                  <a:pt x="2354745" y="1471"/>
                </a:lnTo>
                <a:lnTo>
                  <a:pt x="2316202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343782" y="9810632"/>
            <a:ext cx="476884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402512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44" y="765597"/>
                </a:lnTo>
                <a:lnTo>
                  <a:pt x="99159" y="799616"/>
                </a:lnTo>
                <a:lnTo>
                  <a:pt x="153764" y="809911"/>
                </a:lnTo>
                <a:lnTo>
                  <a:pt x="192307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41" y="811198"/>
                </a:lnTo>
                <a:lnTo>
                  <a:pt x="2354653" y="809911"/>
                </a:lnTo>
                <a:lnTo>
                  <a:pt x="2409246" y="799616"/>
                </a:lnTo>
                <a:lnTo>
                  <a:pt x="2462660" y="765597"/>
                </a:lnTo>
                <a:lnTo>
                  <a:pt x="2496677" y="712198"/>
                </a:lnTo>
                <a:lnTo>
                  <a:pt x="2507030" y="657594"/>
                </a:lnTo>
                <a:lnTo>
                  <a:pt x="2508325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5" y="192318"/>
                </a:lnTo>
                <a:lnTo>
                  <a:pt x="2507030" y="153787"/>
                </a:lnTo>
                <a:lnTo>
                  <a:pt x="2496677" y="99180"/>
                </a:lnTo>
                <a:lnTo>
                  <a:pt x="2462660" y="45783"/>
                </a:lnTo>
                <a:lnTo>
                  <a:pt x="2409246" y="11769"/>
                </a:lnTo>
                <a:lnTo>
                  <a:pt x="2354653" y="1471"/>
                </a:lnTo>
                <a:lnTo>
                  <a:pt x="231614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4177233" y="9905636"/>
            <a:ext cx="2204720" cy="38989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4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4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8881478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44" y="0"/>
                </a:moveTo>
                <a:lnTo>
                  <a:pt x="240097" y="0"/>
                </a:lnTo>
                <a:lnTo>
                  <a:pt x="192322" y="184"/>
                </a:lnTo>
                <a:lnTo>
                  <a:pt x="153792" y="1479"/>
                </a:lnTo>
                <a:lnTo>
                  <a:pt x="99190" y="11832"/>
                </a:lnTo>
                <a:lnTo>
                  <a:pt x="45789" y="45845"/>
                </a:lnTo>
                <a:lnTo>
                  <a:pt x="11769" y="99232"/>
                </a:lnTo>
                <a:lnTo>
                  <a:pt x="1471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71" y="657643"/>
                </a:lnTo>
                <a:lnTo>
                  <a:pt x="11769" y="712250"/>
                </a:lnTo>
                <a:lnTo>
                  <a:pt x="45789" y="765648"/>
                </a:lnTo>
                <a:lnTo>
                  <a:pt x="99190" y="799671"/>
                </a:lnTo>
                <a:lnTo>
                  <a:pt x="153792" y="809960"/>
                </a:lnTo>
                <a:lnTo>
                  <a:pt x="192322" y="811247"/>
                </a:lnTo>
                <a:lnTo>
                  <a:pt x="240097" y="811430"/>
                </a:lnTo>
                <a:lnTo>
                  <a:pt x="2268444" y="811430"/>
                </a:lnTo>
                <a:lnTo>
                  <a:pt x="2316217" y="811247"/>
                </a:lnTo>
                <a:lnTo>
                  <a:pt x="2354724" y="809960"/>
                </a:lnTo>
                <a:lnTo>
                  <a:pt x="2409277" y="799671"/>
                </a:lnTo>
                <a:lnTo>
                  <a:pt x="2462692" y="765648"/>
                </a:lnTo>
                <a:lnTo>
                  <a:pt x="2496709" y="712250"/>
                </a:lnTo>
                <a:lnTo>
                  <a:pt x="2507062" y="657643"/>
                </a:lnTo>
                <a:lnTo>
                  <a:pt x="2508356" y="619112"/>
                </a:lnTo>
                <a:lnTo>
                  <a:pt x="2508541" y="571333"/>
                </a:lnTo>
                <a:lnTo>
                  <a:pt x="2508541" y="240149"/>
                </a:lnTo>
                <a:lnTo>
                  <a:pt x="2508356" y="192370"/>
                </a:lnTo>
                <a:lnTo>
                  <a:pt x="2507062" y="153839"/>
                </a:lnTo>
                <a:lnTo>
                  <a:pt x="2496709" y="99232"/>
                </a:lnTo>
                <a:lnTo>
                  <a:pt x="2462692" y="45845"/>
                </a:lnTo>
                <a:lnTo>
                  <a:pt x="2409277" y="11832"/>
                </a:lnTo>
                <a:lnTo>
                  <a:pt x="2354724" y="1479"/>
                </a:lnTo>
                <a:lnTo>
                  <a:pt x="2316217" y="184"/>
                </a:lnTo>
                <a:lnTo>
                  <a:pt x="2268444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9763620" y="828625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1578809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23" y="184"/>
                </a:lnTo>
                <a:lnTo>
                  <a:pt x="153817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17" y="809960"/>
                </a:lnTo>
                <a:lnTo>
                  <a:pt x="192323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12082743" y="828625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sp>
        <p:nvSpPr>
          <p:cNvPr id="24" name="object 24"/>
          <p:cNvSpPr/>
          <p:nvPr/>
        </p:nvSpPr>
        <p:spPr>
          <a:xfrm>
            <a:off x="14276213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07" y="184"/>
                </a:lnTo>
                <a:lnTo>
                  <a:pt x="153764" y="1479"/>
                </a:lnTo>
                <a:lnTo>
                  <a:pt x="99159" y="11832"/>
                </a:lnTo>
                <a:lnTo>
                  <a:pt x="45783" y="45845"/>
                </a:lnTo>
                <a:lnTo>
                  <a:pt x="11727" y="99232"/>
                </a:lnTo>
                <a:lnTo>
                  <a:pt x="1465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65" y="657643"/>
                </a:lnTo>
                <a:lnTo>
                  <a:pt x="11727" y="712250"/>
                </a:lnTo>
                <a:lnTo>
                  <a:pt x="45783" y="765648"/>
                </a:lnTo>
                <a:lnTo>
                  <a:pt x="99159" y="799671"/>
                </a:lnTo>
                <a:lnTo>
                  <a:pt x="153764" y="809960"/>
                </a:lnTo>
                <a:lnTo>
                  <a:pt x="192307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187" y="811247"/>
                </a:lnTo>
                <a:lnTo>
                  <a:pt x="2354705" y="809960"/>
                </a:lnTo>
                <a:lnTo>
                  <a:pt x="2409350" y="799671"/>
                </a:lnTo>
                <a:lnTo>
                  <a:pt x="2462726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26" y="45845"/>
                </a:lnTo>
                <a:lnTo>
                  <a:pt x="2409350" y="11832"/>
                </a:lnTo>
                <a:lnTo>
                  <a:pt x="2354705" y="1479"/>
                </a:lnTo>
                <a:lnTo>
                  <a:pt x="2316187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15349869" y="82862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6973514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68" y="184"/>
                </a:lnTo>
                <a:lnTo>
                  <a:pt x="153856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56" y="809960"/>
                </a:lnTo>
                <a:lnTo>
                  <a:pt x="192368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828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9" y="183"/>
                </a:lnTo>
                <a:lnTo>
                  <a:pt x="153788" y="1471"/>
                </a:lnTo>
                <a:lnTo>
                  <a:pt x="99184" y="11769"/>
                </a:lnTo>
                <a:lnTo>
                  <a:pt x="45785" y="45783"/>
                </a:lnTo>
                <a:lnTo>
                  <a:pt x="11766" y="99180"/>
                </a:lnTo>
                <a:lnTo>
                  <a:pt x="1470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0" y="657594"/>
                </a:lnTo>
                <a:lnTo>
                  <a:pt x="11766" y="712198"/>
                </a:lnTo>
                <a:lnTo>
                  <a:pt x="45785" y="765597"/>
                </a:lnTo>
                <a:lnTo>
                  <a:pt x="99184" y="799616"/>
                </a:lnTo>
                <a:lnTo>
                  <a:pt x="153788" y="809911"/>
                </a:lnTo>
                <a:lnTo>
                  <a:pt x="192319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2" y="811198"/>
                </a:lnTo>
                <a:lnTo>
                  <a:pt x="2354716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29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9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16" y="1471"/>
                </a:lnTo>
                <a:lnTo>
                  <a:pt x="2316182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235650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2" y="45783"/>
                </a:lnTo>
                <a:lnTo>
                  <a:pt x="11758" y="99180"/>
                </a:lnTo>
                <a:lnTo>
                  <a:pt x="1469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9" y="657594"/>
                </a:lnTo>
                <a:lnTo>
                  <a:pt x="11758" y="712198"/>
                </a:lnTo>
                <a:lnTo>
                  <a:pt x="45782" y="765597"/>
                </a:lnTo>
                <a:lnTo>
                  <a:pt x="99180" y="799616"/>
                </a:lnTo>
                <a:lnTo>
                  <a:pt x="153787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1" y="811198"/>
                </a:lnTo>
                <a:lnTo>
                  <a:pt x="2354712" y="809911"/>
                </a:lnTo>
                <a:lnTo>
                  <a:pt x="2409319" y="799616"/>
                </a:lnTo>
                <a:lnTo>
                  <a:pt x="2462715" y="765597"/>
                </a:lnTo>
                <a:lnTo>
                  <a:pt x="2496730" y="712198"/>
                </a:lnTo>
                <a:lnTo>
                  <a:pt x="2507028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8" y="153787"/>
                </a:lnTo>
                <a:lnTo>
                  <a:pt x="2496730" y="99180"/>
                </a:lnTo>
                <a:lnTo>
                  <a:pt x="2462715" y="45783"/>
                </a:lnTo>
                <a:lnTo>
                  <a:pt x="2409319" y="11769"/>
                </a:lnTo>
                <a:lnTo>
                  <a:pt x="2354712" y="1471"/>
                </a:lnTo>
                <a:lnTo>
                  <a:pt x="2316181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93300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792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9" y="765597"/>
                </a:lnTo>
                <a:lnTo>
                  <a:pt x="99190" y="799616"/>
                </a:lnTo>
                <a:lnTo>
                  <a:pt x="153792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91" y="811198"/>
                </a:lnTo>
                <a:lnTo>
                  <a:pt x="2354721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38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38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21" y="1471"/>
                </a:lnTo>
                <a:lnTo>
                  <a:pt x="231619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30365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360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5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5" y="765597"/>
                </a:lnTo>
                <a:lnTo>
                  <a:pt x="99190" y="799616"/>
                </a:lnTo>
                <a:lnTo>
                  <a:pt x="153788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360" y="811382"/>
                </a:lnTo>
                <a:lnTo>
                  <a:pt x="2316150" y="811198"/>
                </a:lnTo>
                <a:lnTo>
                  <a:pt x="2354692" y="809911"/>
                </a:lnTo>
                <a:lnTo>
                  <a:pt x="2409298" y="799616"/>
                </a:lnTo>
                <a:lnTo>
                  <a:pt x="2462712" y="765597"/>
                </a:lnTo>
                <a:lnTo>
                  <a:pt x="2496730" y="712198"/>
                </a:lnTo>
                <a:lnTo>
                  <a:pt x="2507083" y="657594"/>
                </a:lnTo>
                <a:lnTo>
                  <a:pt x="2508377" y="619063"/>
                </a:lnTo>
                <a:lnTo>
                  <a:pt x="2508562" y="571285"/>
                </a:lnTo>
                <a:lnTo>
                  <a:pt x="2508562" y="240097"/>
                </a:lnTo>
                <a:lnTo>
                  <a:pt x="2508377" y="192318"/>
                </a:lnTo>
                <a:lnTo>
                  <a:pt x="2507083" y="153787"/>
                </a:lnTo>
                <a:lnTo>
                  <a:pt x="2496730" y="99180"/>
                </a:lnTo>
                <a:lnTo>
                  <a:pt x="2462712" y="45783"/>
                </a:lnTo>
                <a:lnTo>
                  <a:pt x="2409298" y="11769"/>
                </a:lnTo>
                <a:lnTo>
                  <a:pt x="2354692" y="1471"/>
                </a:lnTo>
                <a:lnTo>
                  <a:pt x="2316150" y="183"/>
                </a:lnTo>
                <a:lnTo>
                  <a:pt x="226836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32771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804" y="1471"/>
                </a:lnTo>
                <a:lnTo>
                  <a:pt x="99159" y="11769"/>
                </a:lnTo>
                <a:lnTo>
                  <a:pt x="45783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83" y="765597"/>
                </a:lnTo>
                <a:lnTo>
                  <a:pt x="99159" y="799616"/>
                </a:lnTo>
                <a:lnTo>
                  <a:pt x="153804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202" y="811198"/>
                </a:lnTo>
                <a:lnTo>
                  <a:pt x="2354745" y="809911"/>
                </a:lnTo>
                <a:lnTo>
                  <a:pt x="2409350" y="799616"/>
                </a:lnTo>
                <a:lnTo>
                  <a:pt x="2462726" y="765597"/>
                </a:lnTo>
                <a:lnTo>
                  <a:pt x="2496782" y="712198"/>
                </a:lnTo>
                <a:lnTo>
                  <a:pt x="2507044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44" y="153787"/>
                </a:lnTo>
                <a:lnTo>
                  <a:pt x="2496782" y="99180"/>
                </a:lnTo>
                <a:lnTo>
                  <a:pt x="2462726" y="45783"/>
                </a:lnTo>
                <a:lnTo>
                  <a:pt x="2409350" y="11769"/>
                </a:lnTo>
                <a:lnTo>
                  <a:pt x="2354745" y="1471"/>
                </a:lnTo>
                <a:lnTo>
                  <a:pt x="2316202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2512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44" y="765597"/>
                </a:lnTo>
                <a:lnTo>
                  <a:pt x="99159" y="799616"/>
                </a:lnTo>
                <a:lnTo>
                  <a:pt x="153764" y="809911"/>
                </a:lnTo>
                <a:lnTo>
                  <a:pt x="192307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41" y="811198"/>
                </a:lnTo>
                <a:lnTo>
                  <a:pt x="2354653" y="809911"/>
                </a:lnTo>
                <a:lnTo>
                  <a:pt x="2409246" y="799616"/>
                </a:lnTo>
                <a:lnTo>
                  <a:pt x="2462660" y="765597"/>
                </a:lnTo>
                <a:lnTo>
                  <a:pt x="2496677" y="712198"/>
                </a:lnTo>
                <a:lnTo>
                  <a:pt x="2507030" y="657594"/>
                </a:lnTo>
                <a:lnTo>
                  <a:pt x="2508325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5" y="192318"/>
                </a:lnTo>
                <a:lnTo>
                  <a:pt x="2507030" y="153787"/>
                </a:lnTo>
                <a:lnTo>
                  <a:pt x="2496677" y="99180"/>
                </a:lnTo>
                <a:lnTo>
                  <a:pt x="2462660" y="45783"/>
                </a:lnTo>
                <a:lnTo>
                  <a:pt x="2409246" y="11769"/>
                </a:lnTo>
                <a:lnTo>
                  <a:pt x="2354653" y="1471"/>
                </a:lnTo>
                <a:lnTo>
                  <a:pt x="231614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881478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44" y="0"/>
                </a:moveTo>
                <a:lnTo>
                  <a:pt x="240097" y="0"/>
                </a:lnTo>
                <a:lnTo>
                  <a:pt x="192322" y="184"/>
                </a:lnTo>
                <a:lnTo>
                  <a:pt x="153792" y="1479"/>
                </a:lnTo>
                <a:lnTo>
                  <a:pt x="99190" y="11832"/>
                </a:lnTo>
                <a:lnTo>
                  <a:pt x="45789" y="45845"/>
                </a:lnTo>
                <a:lnTo>
                  <a:pt x="11769" y="99232"/>
                </a:lnTo>
                <a:lnTo>
                  <a:pt x="1471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71" y="657643"/>
                </a:lnTo>
                <a:lnTo>
                  <a:pt x="11769" y="712250"/>
                </a:lnTo>
                <a:lnTo>
                  <a:pt x="45789" y="765648"/>
                </a:lnTo>
                <a:lnTo>
                  <a:pt x="99190" y="799671"/>
                </a:lnTo>
                <a:lnTo>
                  <a:pt x="153792" y="809960"/>
                </a:lnTo>
                <a:lnTo>
                  <a:pt x="192322" y="811247"/>
                </a:lnTo>
                <a:lnTo>
                  <a:pt x="240097" y="811430"/>
                </a:lnTo>
                <a:lnTo>
                  <a:pt x="2268444" y="811430"/>
                </a:lnTo>
                <a:lnTo>
                  <a:pt x="2316217" y="811247"/>
                </a:lnTo>
                <a:lnTo>
                  <a:pt x="2354724" y="809960"/>
                </a:lnTo>
                <a:lnTo>
                  <a:pt x="2409277" y="799671"/>
                </a:lnTo>
                <a:lnTo>
                  <a:pt x="2462692" y="765648"/>
                </a:lnTo>
                <a:lnTo>
                  <a:pt x="2496709" y="712250"/>
                </a:lnTo>
                <a:lnTo>
                  <a:pt x="2507062" y="657643"/>
                </a:lnTo>
                <a:lnTo>
                  <a:pt x="2508356" y="619112"/>
                </a:lnTo>
                <a:lnTo>
                  <a:pt x="2508541" y="571333"/>
                </a:lnTo>
                <a:lnTo>
                  <a:pt x="2508541" y="240149"/>
                </a:lnTo>
                <a:lnTo>
                  <a:pt x="2508356" y="192370"/>
                </a:lnTo>
                <a:lnTo>
                  <a:pt x="2507062" y="153839"/>
                </a:lnTo>
                <a:lnTo>
                  <a:pt x="2496709" y="99232"/>
                </a:lnTo>
                <a:lnTo>
                  <a:pt x="2462692" y="45845"/>
                </a:lnTo>
                <a:lnTo>
                  <a:pt x="2409277" y="11832"/>
                </a:lnTo>
                <a:lnTo>
                  <a:pt x="2354724" y="1479"/>
                </a:lnTo>
                <a:lnTo>
                  <a:pt x="2316217" y="184"/>
                </a:lnTo>
                <a:lnTo>
                  <a:pt x="2268444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763620" y="828625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1578809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23" y="184"/>
                </a:lnTo>
                <a:lnTo>
                  <a:pt x="153817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17" y="809960"/>
                </a:lnTo>
                <a:lnTo>
                  <a:pt x="192323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2082743" y="828625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sp>
        <p:nvSpPr>
          <p:cNvPr id="12" name="object 12"/>
          <p:cNvSpPr/>
          <p:nvPr/>
        </p:nvSpPr>
        <p:spPr>
          <a:xfrm>
            <a:off x="14276213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07" y="184"/>
                </a:lnTo>
                <a:lnTo>
                  <a:pt x="153764" y="1479"/>
                </a:lnTo>
                <a:lnTo>
                  <a:pt x="99159" y="11832"/>
                </a:lnTo>
                <a:lnTo>
                  <a:pt x="45783" y="45845"/>
                </a:lnTo>
                <a:lnTo>
                  <a:pt x="11727" y="99232"/>
                </a:lnTo>
                <a:lnTo>
                  <a:pt x="1465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65" y="657643"/>
                </a:lnTo>
                <a:lnTo>
                  <a:pt x="11727" y="712250"/>
                </a:lnTo>
                <a:lnTo>
                  <a:pt x="45783" y="765648"/>
                </a:lnTo>
                <a:lnTo>
                  <a:pt x="99159" y="799671"/>
                </a:lnTo>
                <a:lnTo>
                  <a:pt x="153764" y="809960"/>
                </a:lnTo>
                <a:lnTo>
                  <a:pt x="192307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187" y="811247"/>
                </a:lnTo>
                <a:lnTo>
                  <a:pt x="2354705" y="809960"/>
                </a:lnTo>
                <a:lnTo>
                  <a:pt x="2409350" y="799671"/>
                </a:lnTo>
                <a:lnTo>
                  <a:pt x="2462726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26" y="45845"/>
                </a:lnTo>
                <a:lnTo>
                  <a:pt x="2409350" y="11832"/>
                </a:lnTo>
                <a:lnTo>
                  <a:pt x="2354705" y="1479"/>
                </a:lnTo>
                <a:lnTo>
                  <a:pt x="2316187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5349869" y="82862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6973514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68" y="184"/>
                </a:lnTo>
                <a:lnTo>
                  <a:pt x="153856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56" y="809960"/>
                </a:lnTo>
                <a:lnTo>
                  <a:pt x="192368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617510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2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48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48" y="25805"/>
                </a:lnTo>
                <a:lnTo>
                  <a:pt x="280446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314873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4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27" y="1840447"/>
                </a:lnTo>
                <a:lnTo>
                  <a:pt x="14577" y="1887606"/>
                </a:lnTo>
                <a:lnTo>
                  <a:pt x="56030" y="192083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2" y="1924682"/>
                </a:lnTo>
                <a:lnTo>
                  <a:pt x="324246" y="1901572"/>
                </a:lnTo>
                <a:lnTo>
                  <a:pt x="347348" y="1857770"/>
                </a:lnTo>
                <a:lnTo>
                  <a:pt x="350053" y="1818640"/>
                </a:lnTo>
                <a:lnTo>
                  <a:pt x="350053" y="108737"/>
                </a:lnTo>
                <a:lnTo>
                  <a:pt x="347348" y="69607"/>
                </a:lnTo>
                <a:lnTo>
                  <a:pt x="324246" y="25805"/>
                </a:lnTo>
                <a:lnTo>
                  <a:pt x="280442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7012225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7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11" y="1901572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9709588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2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2" y="25805"/>
                </a:lnTo>
                <a:lnTo>
                  <a:pt x="280446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406951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293" y="0"/>
                </a:moveTo>
                <a:lnTo>
                  <a:pt x="108748" y="0"/>
                </a:lnTo>
                <a:lnTo>
                  <a:pt x="86921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2"/>
                </a:lnTo>
                <a:lnTo>
                  <a:pt x="69590" y="1924682"/>
                </a:lnTo>
                <a:lnTo>
                  <a:pt x="108748" y="1927387"/>
                </a:lnTo>
                <a:lnTo>
                  <a:pt x="241293" y="1927387"/>
                </a:lnTo>
                <a:lnTo>
                  <a:pt x="280451" y="1924682"/>
                </a:lnTo>
                <a:lnTo>
                  <a:pt x="324283" y="1901572"/>
                </a:lnTo>
                <a:lnTo>
                  <a:pt x="347363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7363" y="69607"/>
                </a:lnTo>
                <a:lnTo>
                  <a:pt x="324283" y="25805"/>
                </a:lnTo>
                <a:lnTo>
                  <a:pt x="280451" y="2701"/>
                </a:lnTo>
                <a:lnTo>
                  <a:pt x="24129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104355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280" y="0"/>
                </a:moveTo>
                <a:lnTo>
                  <a:pt x="108705" y="0"/>
                </a:lnTo>
                <a:lnTo>
                  <a:pt x="86909" y="727"/>
                </a:lnTo>
                <a:lnTo>
                  <a:pt x="39741" y="14577"/>
                </a:lnTo>
                <a:lnTo>
                  <a:pt x="6493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679" y="1857770"/>
                </a:lnTo>
                <a:lnTo>
                  <a:pt x="25760" y="1901572"/>
                </a:lnTo>
                <a:lnTo>
                  <a:pt x="69590" y="1924682"/>
                </a:lnTo>
                <a:lnTo>
                  <a:pt x="108705" y="1927387"/>
                </a:lnTo>
                <a:lnTo>
                  <a:pt x="241280" y="1927387"/>
                </a:lnTo>
                <a:lnTo>
                  <a:pt x="280408" y="1924682"/>
                </a:lnTo>
                <a:lnTo>
                  <a:pt x="324193" y="1901572"/>
                </a:lnTo>
                <a:lnTo>
                  <a:pt x="347320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9310" y="86930"/>
                </a:lnTo>
                <a:lnTo>
                  <a:pt x="335415" y="39771"/>
                </a:lnTo>
                <a:lnTo>
                  <a:pt x="294024" y="6545"/>
                </a:lnTo>
                <a:lnTo>
                  <a:pt x="24128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4177233" y="7722499"/>
            <a:ext cx="2204720" cy="25730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65125" marR="356870" indent="-63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0.62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3200"/>
              </a:spcBef>
            </a:pPr>
            <a:r>
              <a:rPr sz="24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400">
              <a:latin typeface="Lucida Sans"/>
              <a:cs typeface="Lucida San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1832384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0.03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9134299" y="7722499"/>
            <a:ext cx="1501140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3335" marR="571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0.28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437669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0.01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740306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0.02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042953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0.04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3111728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80909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8506443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1203816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390122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659852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=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18052749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2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2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83" y="25805"/>
                </a:lnTo>
                <a:lnTo>
                  <a:pt x="280467" y="2701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18121019" y="1816625"/>
            <a:ext cx="213995" cy="3721735"/>
            <a:chOff x="18121019" y="1816625"/>
            <a:chExt cx="213995" cy="3721735"/>
          </a:xfrm>
        </p:grpSpPr>
        <p:sp>
          <p:nvSpPr>
            <p:cNvPr id="35" name="object 35"/>
            <p:cNvSpPr/>
            <p:nvPr/>
          </p:nvSpPr>
          <p:spPr>
            <a:xfrm>
              <a:off x="18227822" y="2004054"/>
              <a:ext cx="0" cy="3534410"/>
            </a:xfrm>
            <a:custGeom>
              <a:avLst/>
              <a:gdLst/>
              <a:ahLst/>
              <a:cxnLst/>
              <a:rect l="l" t="t" r="r" b="b"/>
              <a:pathLst>
                <a:path h="3534410">
                  <a:moveTo>
                    <a:pt x="0" y="3534269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8121019" y="181662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828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9" y="183"/>
                </a:lnTo>
                <a:lnTo>
                  <a:pt x="153788" y="1471"/>
                </a:lnTo>
                <a:lnTo>
                  <a:pt x="99184" y="11769"/>
                </a:lnTo>
                <a:lnTo>
                  <a:pt x="45785" y="45783"/>
                </a:lnTo>
                <a:lnTo>
                  <a:pt x="11766" y="99180"/>
                </a:lnTo>
                <a:lnTo>
                  <a:pt x="1470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0" y="657594"/>
                </a:lnTo>
                <a:lnTo>
                  <a:pt x="11766" y="712198"/>
                </a:lnTo>
                <a:lnTo>
                  <a:pt x="45785" y="765597"/>
                </a:lnTo>
                <a:lnTo>
                  <a:pt x="99184" y="799616"/>
                </a:lnTo>
                <a:lnTo>
                  <a:pt x="153788" y="809911"/>
                </a:lnTo>
                <a:lnTo>
                  <a:pt x="192319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2" y="811198"/>
                </a:lnTo>
                <a:lnTo>
                  <a:pt x="2354716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29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9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16" y="1471"/>
                </a:lnTo>
                <a:lnTo>
                  <a:pt x="2316182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235650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5" h="811529">
                <a:moveTo>
                  <a:pt x="2268402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7" y="1471"/>
                </a:lnTo>
                <a:lnTo>
                  <a:pt x="99180" y="11769"/>
                </a:lnTo>
                <a:lnTo>
                  <a:pt x="45782" y="45783"/>
                </a:lnTo>
                <a:lnTo>
                  <a:pt x="11758" y="99180"/>
                </a:lnTo>
                <a:lnTo>
                  <a:pt x="1469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9" y="657594"/>
                </a:lnTo>
                <a:lnTo>
                  <a:pt x="11758" y="712198"/>
                </a:lnTo>
                <a:lnTo>
                  <a:pt x="45782" y="765597"/>
                </a:lnTo>
                <a:lnTo>
                  <a:pt x="99180" y="799616"/>
                </a:lnTo>
                <a:lnTo>
                  <a:pt x="153787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402" y="811382"/>
                </a:lnTo>
                <a:lnTo>
                  <a:pt x="2316181" y="811198"/>
                </a:lnTo>
                <a:lnTo>
                  <a:pt x="2354712" y="809911"/>
                </a:lnTo>
                <a:lnTo>
                  <a:pt x="2409319" y="799616"/>
                </a:lnTo>
                <a:lnTo>
                  <a:pt x="2462715" y="765597"/>
                </a:lnTo>
                <a:lnTo>
                  <a:pt x="2496730" y="712198"/>
                </a:lnTo>
                <a:lnTo>
                  <a:pt x="2507028" y="657594"/>
                </a:lnTo>
                <a:lnTo>
                  <a:pt x="2508315" y="619063"/>
                </a:lnTo>
                <a:lnTo>
                  <a:pt x="2508499" y="571285"/>
                </a:lnTo>
                <a:lnTo>
                  <a:pt x="2508499" y="240097"/>
                </a:lnTo>
                <a:lnTo>
                  <a:pt x="2508315" y="192318"/>
                </a:lnTo>
                <a:lnTo>
                  <a:pt x="2507028" y="153787"/>
                </a:lnTo>
                <a:lnTo>
                  <a:pt x="2496730" y="99180"/>
                </a:lnTo>
                <a:lnTo>
                  <a:pt x="2462715" y="45783"/>
                </a:lnTo>
                <a:lnTo>
                  <a:pt x="2409319" y="11769"/>
                </a:lnTo>
                <a:lnTo>
                  <a:pt x="2354712" y="1471"/>
                </a:lnTo>
                <a:lnTo>
                  <a:pt x="2316181" y="183"/>
                </a:lnTo>
                <a:lnTo>
                  <a:pt x="226840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93300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792" y="1471"/>
                </a:lnTo>
                <a:lnTo>
                  <a:pt x="99190" y="11769"/>
                </a:lnTo>
                <a:lnTo>
                  <a:pt x="45789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9" y="765597"/>
                </a:lnTo>
                <a:lnTo>
                  <a:pt x="99190" y="799616"/>
                </a:lnTo>
                <a:lnTo>
                  <a:pt x="153792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91" y="811198"/>
                </a:lnTo>
                <a:lnTo>
                  <a:pt x="2354721" y="809911"/>
                </a:lnTo>
                <a:lnTo>
                  <a:pt x="2409319" y="799616"/>
                </a:lnTo>
                <a:lnTo>
                  <a:pt x="2462720" y="765597"/>
                </a:lnTo>
                <a:lnTo>
                  <a:pt x="2496740" y="712198"/>
                </a:lnTo>
                <a:lnTo>
                  <a:pt x="2507038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38" y="153787"/>
                </a:lnTo>
                <a:lnTo>
                  <a:pt x="2496740" y="99180"/>
                </a:lnTo>
                <a:lnTo>
                  <a:pt x="2462720" y="45783"/>
                </a:lnTo>
                <a:lnTo>
                  <a:pt x="2409319" y="11769"/>
                </a:lnTo>
                <a:lnTo>
                  <a:pt x="2354721" y="1471"/>
                </a:lnTo>
                <a:lnTo>
                  <a:pt x="231619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30365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360" y="0"/>
                </a:moveTo>
                <a:lnTo>
                  <a:pt x="240097" y="0"/>
                </a:lnTo>
                <a:lnTo>
                  <a:pt x="192318" y="183"/>
                </a:lnTo>
                <a:lnTo>
                  <a:pt x="153788" y="1471"/>
                </a:lnTo>
                <a:lnTo>
                  <a:pt x="99190" y="11769"/>
                </a:lnTo>
                <a:lnTo>
                  <a:pt x="45785" y="45783"/>
                </a:lnTo>
                <a:lnTo>
                  <a:pt x="11769" y="99180"/>
                </a:lnTo>
                <a:lnTo>
                  <a:pt x="1471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71" y="657594"/>
                </a:lnTo>
                <a:lnTo>
                  <a:pt x="11769" y="712198"/>
                </a:lnTo>
                <a:lnTo>
                  <a:pt x="45785" y="765597"/>
                </a:lnTo>
                <a:lnTo>
                  <a:pt x="99190" y="799616"/>
                </a:lnTo>
                <a:lnTo>
                  <a:pt x="153788" y="809911"/>
                </a:lnTo>
                <a:lnTo>
                  <a:pt x="192318" y="811198"/>
                </a:lnTo>
                <a:lnTo>
                  <a:pt x="240097" y="811382"/>
                </a:lnTo>
                <a:lnTo>
                  <a:pt x="2268360" y="811382"/>
                </a:lnTo>
                <a:lnTo>
                  <a:pt x="2316150" y="811198"/>
                </a:lnTo>
                <a:lnTo>
                  <a:pt x="2354692" y="809911"/>
                </a:lnTo>
                <a:lnTo>
                  <a:pt x="2409298" y="799616"/>
                </a:lnTo>
                <a:lnTo>
                  <a:pt x="2462712" y="765597"/>
                </a:lnTo>
                <a:lnTo>
                  <a:pt x="2496730" y="712198"/>
                </a:lnTo>
                <a:lnTo>
                  <a:pt x="2507083" y="657594"/>
                </a:lnTo>
                <a:lnTo>
                  <a:pt x="2508377" y="619063"/>
                </a:lnTo>
                <a:lnTo>
                  <a:pt x="2508562" y="571285"/>
                </a:lnTo>
                <a:lnTo>
                  <a:pt x="2508562" y="240097"/>
                </a:lnTo>
                <a:lnTo>
                  <a:pt x="2508377" y="192318"/>
                </a:lnTo>
                <a:lnTo>
                  <a:pt x="2507083" y="153787"/>
                </a:lnTo>
                <a:lnTo>
                  <a:pt x="2496730" y="99180"/>
                </a:lnTo>
                <a:lnTo>
                  <a:pt x="2462712" y="45783"/>
                </a:lnTo>
                <a:lnTo>
                  <a:pt x="2409298" y="11769"/>
                </a:lnTo>
                <a:lnTo>
                  <a:pt x="2354692" y="1471"/>
                </a:lnTo>
                <a:lnTo>
                  <a:pt x="2316150" y="183"/>
                </a:lnTo>
                <a:lnTo>
                  <a:pt x="226836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327717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22" y="183"/>
                </a:lnTo>
                <a:lnTo>
                  <a:pt x="153804" y="1471"/>
                </a:lnTo>
                <a:lnTo>
                  <a:pt x="99159" y="11769"/>
                </a:lnTo>
                <a:lnTo>
                  <a:pt x="45783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83" y="765597"/>
                </a:lnTo>
                <a:lnTo>
                  <a:pt x="99159" y="799616"/>
                </a:lnTo>
                <a:lnTo>
                  <a:pt x="153804" y="809911"/>
                </a:lnTo>
                <a:lnTo>
                  <a:pt x="192322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202" y="811198"/>
                </a:lnTo>
                <a:lnTo>
                  <a:pt x="2354745" y="809911"/>
                </a:lnTo>
                <a:lnTo>
                  <a:pt x="2409350" y="799616"/>
                </a:lnTo>
                <a:lnTo>
                  <a:pt x="2462726" y="765597"/>
                </a:lnTo>
                <a:lnTo>
                  <a:pt x="2496782" y="712198"/>
                </a:lnTo>
                <a:lnTo>
                  <a:pt x="2507044" y="657594"/>
                </a:lnTo>
                <a:lnTo>
                  <a:pt x="2508326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6" y="192318"/>
                </a:lnTo>
                <a:lnTo>
                  <a:pt x="2507044" y="153787"/>
                </a:lnTo>
                <a:lnTo>
                  <a:pt x="2496782" y="99180"/>
                </a:lnTo>
                <a:lnTo>
                  <a:pt x="2462726" y="45783"/>
                </a:lnTo>
                <a:lnTo>
                  <a:pt x="2409350" y="11769"/>
                </a:lnTo>
                <a:lnTo>
                  <a:pt x="2354745" y="1471"/>
                </a:lnTo>
                <a:lnTo>
                  <a:pt x="2316202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025122" y="9725180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29">
                <a:moveTo>
                  <a:pt x="2268412" y="0"/>
                </a:moveTo>
                <a:lnTo>
                  <a:pt x="240097" y="0"/>
                </a:lnTo>
                <a:lnTo>
                  <a:pt x="192307" y="183"/>
                </a:lnTo>
                <a:lnTo>
                  <a:pt x="153764" y="1471"/>
                </a:lnTo>
                <a:lnTo>
                  <a:pt x="99159" y="11769"/>
                </a:lnTo>
                <a:lnTo>
                  <a:pt x="45744" y="45783"/>
                </a:lnTo>
                <a:lnTo>
                  <a:pt x="11727" y="99180"/>
                </a:lnTo>
                <a:lnTo>
                  <a:pt x="1465" y="153787"/>
                </a:lnTo>
                <a:lnTo>
                  <a:pt x="183" y="192318"/>
                </a:lnTo>
                <a:lnTo>
                  <a:pt x="0" y="240097"/>
                </a:lnTo>
                <a:lnTo>
                  <a:pt x="0" y="571285"/>
                </a:lnTo>
                <a:lnTo>
                  <a:pt x="183" y="619063"/>
                </a:lnTo>
                <a:lnTo>
                  <a:pt x="1465" y="657594"/>
                </a:lnTo>
                <a:lnTo>
                  <a:pt x="11727" y="712198"/>
                </a:lnTo>
                <a:lnTo>
                  <a:pt x="45744" y="765597"/>
                </a:lnTo>
                <a:lnTo>
                  <a:pt x="99159" y="799616"/>
                </a:lnTo>
                <a:lnTo>
                  <a:pt x="153764" y="809911"/>
                </a:lnTo>
                <a:lnTo>
                  <a:pt x="192307" y="811198"/>
                </a:lnTo>
                <a:lnTo>
                  <a:pt x="240097" y="811382"/>
                </a:lnTo>
                <a:lnTo>
                  <a:pt x="2268412" y="811382"/>
                </a:lnTo>
                <a:lnTo>
                  <a:pt x="2316141" y="811198"/>
                </a:lnTo>
                <a:lnTo>
                  <a:pt x="2354653" y="809911"/>
                </a:lnTo>
                <a:lnTo>
                  <a:pt x="2409246" y="799616"/>
                </a:lnTo>
                <a:lnTo>
                  <a:pt x="2462660" y="765597"/>
                </a:lnTo>
                <a:lnTo>
                  <a:pt x="2496677" y="712198"/>
                </a:lnTo>
                <a:lnTo>
                  <a:pt x="2507030" y="657594"/>
                </a:lnTo>
                <a:lnTo>
                  <a:pt x="2508325" y="619063"/>
                </a:lnTo>
                <a:lnTo>
                  <a:pt x="2508510" y="571285"/>
                </a:lnTo>
                <a:lnTo>
                  <a:pt x="2508510" y="240097"/>
                </a:lnTo>
                <a:lnTo>
                  <a:pt x="2508325" y="192318"/>
                </a:lnTo>
                <a:lnTo>
                  <a:pt x="2507030" y="153787"/>
                </a:lnTo>
                <a:lnTo>
                  <a:pt x="2496677" y="99180"/>
                </a:lnTo>
                <a:lnTo>
                  <a:pt x="2462660" y="45783"/>
                </a:lnTo>
                <a:lnTo>
                  <a:pt x="2409246" y="11769"/>
                </a:lnTo>
                <a:lnTo>
                  <a:pt x="2354653" y="1471"/>
                </a:lnTo>
                <a:lnTo>
                  <a:pt x="2316141" y="183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881478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44" y="0"/>
                </a:moveTo>
                <a:lnTo>
                  <a:pt x="240097" y="0"/>
                </a:lnTo>
                <a:lnTo>
                  <a:pt x="192322" y="184"/>
                </a:lnTo>
                <a:lnTo>
                  <a:pt x="153792" y="1479"/>
                </a:lnTo>
                <a:lnTo>
                  <a:pt x="99190" y="11832"/>
                </a:lnTo>
                <a:lnTo>
                  <a:pt x="45789" y="45845"/>
                </a:lnTo>
                <a:lnTo>
                  <a:pt x="11769" y="99232"/>
                </a:lnTo>
                <a:lnTo>
                  <a:pt x="1471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71" y="657643"/>
                </a:lnTo>
                <a:lnTo>
                  <a:pt x="11769" y="712250"/>
                </a:lnTo>
                <a:lnTo>
                  <a:pt x="45789" y="765648"/>
                </a:lnTo>
                <a:lnTo>
                  <a:pt x="99190" y="799671"/>
                </a:lnTo>
                <a:lnTo>
                  <a:pt x="153792" y="809960"/>
                </a:lnTo>
                <a:lnTo>
                  <a:pt x="192322" y="811247"/>
                </a:lnTo>
                <a:lnTo>
                  <a:pt x="240097" y="811430"/>
                </a:lnTo>
                <a:lnTo>
                  <a:pt x="2268444" y="811430"/>
                </a:lnTo>
                <a:lnTo>
                  <a:pt x="2316217" y="811247"/>
                </a:lnTo>
                <a:lnTo>
                  <a:pt x="2354724" y="809960"/>
                </a:lnTo>
                <a:lnTo>
                  <a:pt x="2409277" y="799671"/>
                </a:lnTo>
                <a:lnTo>
                  <a:pt x="2462692" y="765648"/>
                </a:lnTo>
                <a:lnTo>
                  <a:pt x="2496709" y="712250"/>
                </a:lnTo>
                <a:lnTo>
                  <a:pt x="2507062" y="657643"/>
                </a:lnTo>
                <a:lnTo>
                  <a:pt x="2508356" y="619112"/>
                </a:lnTo>
                <a:lnTo>
                  <a:pt x="2508541" y="571333"/>
                </a:lnTo>
                <a:lnTo>
                  <a:pt x="2508541" y="240149"/>
                </a:lnTo>
                <a:lnTo>
                  <a:pt x="2508356" y="192370"/>
                </a:lnTo>
                <a:lnTo>
                  <a:pt x="2507062" y="153839"/>
                </a:lnTo>
                <a:lnTo>
                  <a:pt x="2496709" y="99232"/>
                </a:lnTo>
                <a:lnTo>
                  <a:pt x="2462692" y="45845"/>
                </a:lnTo>
                <a:lnTo>
                  <a:pt x="2409277" y="11832"/>
                </a:lnTo>
                <a:lnTo>
                  <a:pt x="2354724" y="1479"/>
                </a:lnTo>
                <a:lnTo>
                  <a:pt x="2316217" y="184"/>
                </a:lnTo>
                <a:lnTo>
                  <a:pt x="2268444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9763620" y="828625"/>
            <a:ext cx="7448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1578809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23" y="184"/>
                </a:lnTo>
                <a:lnTo>
                  <a:pt x="153817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17" y="809960"/>
                </a:lnTo>
                <a:lnTo>
                  <a:pt x="192323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2082743" y="828625"/>
            <a:ext cx="150114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/>
              <a:t>capital</a:t>
            </a:r>
            <a:endParaRPr sz="3550"/>
          </a:p>
        </p:txBody>
      </p:sp>
      <p:sp>
        <p:nvSpPr>
          <p:cNvPr id="12" name="object 12"/>
          <p:cNvSpPr/>
          <p:nvPr/>
        </p:nvSpPr>
        <p:spPr>
          <a:xfrm>
            <a:off x="14276213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07" y="184"/>
                </a:lnTo>
                <a:lnTo>
                  <a:pt x="153764" y="1479"/>
                </a:lnTo>
                <a:lnTo>
                  <a:pt x="99159" y="11832"/>
                </a:lnTo>
                <a:lnTo>
                  <a:pt x="45783" y="45845"/>
                </a:lnTo>
                <a:lnTo>
                  <a:pt x="11727" y="99232"/>
                </a:lnTo>
                <a:lnTo>
                  <a:pt x="1465" y="153839"/>
                </a:lnTo>
                <a:lnTo>
                  <a:pt x="183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3" y="619112"/>
                </a:lnTo>
                <a:lnTo>
                  <a:pt x="1465" y="657643"/>
                </a:lnTo>
                <a:lnTo>
                  <a:pt x="11727" y="712250"/>
                </a:lnTo>
                <a:lnTo>
                  <a:pt x="45783" y="765648"/>
                </a:lnTo>
                <a:lnTo>
                  <a:pt x="99159" y="799671"/>
                </a:lnTo>
                <a:lnTo>
                  <a:pt x="153764" y="809960"/>
                </a:lnTo>
                <a:lnTo>
                  <a:pt x="192307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187" y="811247"/>
                </a:lnTo>
                <a:lnTo>
                  <a:pt x="2354705" y="809960"/>
                </a:lnTo>
                <a:lnTo>
                  <a:pt x="2409350" y="799671"/>
                </a:lnTo>
                <a:lnTo>
                  <a:pt x="2462726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26" y="45845"/>
                </a:lnTo>
                <a:lnTo>
                  <a:pt x="2409350" y="11832"/>
                </a:lnTo>
                <a:lnTo>
                  <a:pt x="2354705" y="1479"/>
                </a:lnTo>
                <a:lnTo>
                  <a:pt x="2316187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5349869" y="828625"/>
            <a:ext cx="36131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8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6973514" y="743118"/>
            <a:ext cx="2508885" cy="811530"/>
          </a:xfrm>
          <a:custGeom>
            <a:avLst/>
            <a:gdLst/>
            <a:ahLst/>
            <a:cxnLst/>
            <a:rect l="l" t="t" r="r" b="b"/>
            <a:pathLst>
              <a:path w="2508884" h="811530">
                <a:moveTo>
                  <a:pt x="2268412" y="0"/>
                </a:moveTo>
                <a:lnTo>
                  <a:pt x="240097" y="0"/>
                </a:lnTo>
                <a:lnTo>
                  <a:pt x="192368" y="184"/>
                </a:lnTo>
                <a:lnTo>
                  <a:pt x="153856" y="1479"/>
                </a:lnTo>
                <a:lnTo>
                  <a:pt x="99263" y="11832"/>
                </a:lnTo>
                <a:lnTo>
                  <a:pt x="45849" y="45845"/>
                </a:lnTo>
                <a:lnTo>
                  <a:pt x="11832" y="99232"/>
                </a:lnTo>
                <a:lnTo>
                  <a:pt x="1479" y="153839"/>
                </a:lnTo>
                <a:lnTo>
                  <a:pt x="184" y="192370"/>
                </a:lnTo>
                <a:lnTo>
                  <a:pt x="0" y="240149"/>
                </a:lnTo>
                <a:lnTo>
                  <a:pt x="0" y="571333"/>
                </a:lnTo>
                <a:lnTo>
                  <a:pt x="184" y="619112"/>
                </a:lnTo>
                <a:lnTo>
                  <a:pt x="1479" y="657643"/>
                </a:lnTo>
                <a:lnTo>
                  <a:pt x="11832" y="712250"/>
                </a:lnTo>
                <a:lnTo>
                  <a:pt x="45849" y="765648"/>
                </a:lnTo>
                <a:lnTo>
                  <a:pt x="99263" y="799671"/>
                </a:lnTo>
                <a:lnTo>
                  <a:pt x="153856" y="809960"/>
                </a:lnTo>
                <a:lnTo>
                  <a:pt x="192368" y="811247"/>
                </a:lnTo>
                <a:lnTo>
                  <a:pt x="240097" y="811430"/>
                </a:lnTo>
                <a:lnTo>
                  <a:pt x="2268412" y="811430"/>
                </a:lnTo>
                <a:lnTo>
                  <a:pt x="2316202" y="811247"/>
                </a:lnTo>
                <a:lnTo>
                  <a:pt x="2354745" y="809960"/>
                </a:lnTo>
                <a:lnTo>
                  <a:pt x="2409350" y="799671"/>
                </a:lnTo>
                <a:lnTo>
                  <a:pt x="2462765" y="765648"/>
                </a:lnTo>
                <a:lnTo>
                  <a:pt x="2496782" y="712250"/>
                </a:lnTo>
                <a:lnTo>
                  <a:pt x="2507044" y="657643"/>
                </a:lnTo>
                <a:lnTo>
                  <a:pt x="2508326" y="619112"/>
                </a:lnTo>
                <a:lnTo>
                  <a:pt x="2508510" y="571333"/>
                </a:lnTo>
                <a:lnTo>
                  <a:pt x="2508510" y="240149"/>
                </a:lnTo>
                <a:lnTo>
                  <a:pt x="2508326" y="192370"/>
                </a:lnTo>
                <a:lnTo>
                  <a:pt x="2507044" y="153839"/>
                </a:lnTo>
                <a:lnTo>
                  <a:pt x="2496782" y="99232"/>
                </a:lnTo>
                <a:lnTo>
                  <a:pt x="2462765" y="45845"/>
                </a:lnTo>
                <a:lnTo>
                  <a:pt x="2409350" y="11832"/>
                </a:lnTo>
                <a:lnTo>
                  <a:pt x="2354745" y="1479"/>
                </a:lnTo>
                <a:lnTo>
                  <a:pt x="2316202" y="184"/>
                </a:lnTo>
                <a:lnTo>
                  <a:pt x="226841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7430224" y="828625"/>
            <a:ext cx="159575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85" dirty="0">
                <a:solidFill>
                  <a:srgbClr val="FFFFFF"/>
                </a:solidFill>
                <a:latin typeface="Lucida Sans"/>
                <a:cs typeface="Lucida Sans"/>
              </a:rPr>
              <a:t>Boston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617510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2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48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48" y="25805"/>
                </a:lnTo>
                <a:lnTo>
                  <a:pt x="280446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4314873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4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27" y="1840447"/>
                </a:lnTo>
                <a:lnTo>
                  <a:pt x="14577" y="1887606"/>
                </a:lnTo>
                <a:lnTo>
                  <a:pt x="56030" y="192083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2" y="1924682"/>
                </a:lnTo>
                <a:lnTo>
                  <a:pt x="324246" y="1901572"/>
                </a:lnTo>
                <a:lnTo>
                  <a:pt x="347348" y="1857770"/>
                </a:lnTo>
                <a:lnTo>
                  <a:pt x="350053" y="1818640"/>
                </a:lnTo>
                <a:lnTo>
                  <a:pt x="350053" y="108737"/>
                </a:lnTo>
                <a:lnTo>
                  <a:pt x="347348" y="69607"/>
                </a:lnTo>
                <a:lnTo>
                  <a:pt x="324246" y="25805"/>
                </a:lnTo>
                <a:lnTo>
                  <a:pt x="280442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7012225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7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11" y="1901572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9709588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2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72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2" y="25805"/>
                </a:lnTo>
                <a:lnTo>
                  <a:pt x="280446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406951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293" y="0"/>
                </a:moveTo>
                <a:lnTo>
                  <a:pt x="108748" y="0"/>
                </a:lnTo>
                <a:lnTo>
                  <a:pt x="86921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2"/>
                </a:lnTo>
                <a:lnTo>
                  <a:pt x="69590" y="1924682"/>
                </a:lnTo>
                <a:lnTo>
                  <a:pt x="108748" y="1927387"/>
                </a:lnTo>
                <a:lnTo>
                  <a:pt x="241293" y="1927387"/>
                </a:lnTo>
                <a:lnTo>
                  <a:pt x="280451" y="1924682"/>
                </a:lnTo>
                <a:lnTo>
                  <a:pt x="324283" y="1901572"/>
                </a:lnTo>
                <a:lnTo>
                  <a:pt x="347363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7363" y="69607"/>
                </a:lnTo>
                <a:lnTo>
                  <a:pt x="324283" y="25805"/>
                </a:lnTo>
                <a:lnTo>
                  <a:pt x="280451" y="2701"/>
                </a:lnTo>
                <a:lnTo>
                  <a:pt x="24129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5104355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280" y="0"/>
                </a:moveTo>
                <a:lnTo>
                  <a:pt x="108705" y="0"/>
                </a:lnTo>
                <a:lnTo>
                  <a:pt x="86909" y="727"/>
                </a:lnTo>
                <a:lnTo>
                  <a:pt x="39741" y="14577"/>
                </a:lnTo>
                <a:lnTo>
                  <a:pt x="6493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679" y="1857770"/>
                </a:lnTo>
                <a:lnTo>
                  <a:pt x="25760" y="1901572"/>
                </a:lnTo>
                <a:lnTo>
                  <a:pt x="69590" y="1924682"/>
                </a:lnTo>
                <a:lnTo>
                  <a:pt x="108705" y="1927387"/>
                </a:lnTo>
                <a:lnTo>
                  <a:pt x="241280" y="1927387"/>
                </a:lnTo>
                <a:lnTo>
                  <a:pt x="280408" y="1924682"/>
                </a:lnTo>
                <a:lnTo>
                  <a:pt x="324193" y="1901572"/>
                </a:lnTo>
                <a:lnTo>
                  <a:pt x="347320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9310" y="86930"/>
                </a:lnTo>
                <a:lnTo>
                  <a:pt x="335415" y="39771"/>
                </a:lnTo>
                <a:lnTo>
                  <a:pt x="294024" y="6545"/>
                </a:lnTo>
                <a:lnTo>
                  <a:pt x="24128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14177233" y="7722499"/>
            <a:ext cx="2204720" cy="25730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65125" marR="356870" indent="-63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0.62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3200"/>
              </a:spcBef>
            </a:pPr>
            <a:r>
              <a:rPr sz="2400" spc="-10" dirty="0">
                <a:solidFill>
                  <a:srgbClr val="FFFFFF"/>
                </a:solidFill>
                <a:latin typeface="Lucida Sans"/>
                <a:cs typeface="Lucida Sans"/>
              </a:rPr>
              <a:t>Massachusetts</a:t>
            </a:r>
            <a:endParaRPr sz="2400">
              <a:latin typeface="Lucida Sans"/>
              <a:cs typeface="Lucida San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832384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indent="-63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0.03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9134299" y="7722499"/>
            <a:ext cx="1501140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3335" marR="5715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0.28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capital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37669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0.01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740306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065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0.02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-25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042953" y="7722499"/>
            <a:ext cx="1499235" cy="26543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marR="5080" algn="ctr">
              <a:lnSpc>
                <a:spcPct val="111000"/>
              </a:lnSpc>
              <a:spcBef>
                <a:spcPts val="9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× </a:t>
            </a:r>
            <a:r>
              <a:rPr sz="5250" spc="-20" dirty="0">
                <a:solidFill>
                  <a:srgbClr val="FFFFFF"/>
                </a:solidFill>
                <a:latin typeface="Consolas"/>
                <a:cs typeface="Consolas"/>
              </a:rPr>
              <a:t>0.04</a:t>
            </a:r>
            <a:endParaRPr sz="5250">
              <a:latin typeface="Consolas"/>
              <a:cs typeface="Consolas"/>
            </a:endParaRPr>
          </a:p>
          <a:p>
            <a:pPr algn="ctr">
              <a:lnSpc>
                <a:spcPct val="100000"/>
              </a:lnSpc>
              <a:spcBef>
                <a:spcPts val="2455"/>
              </a:spcBef>
            </a:pPr>
            <a:r>
              <a:rPr sz="3550" spc="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111728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80909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8506443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1203816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390122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6598521" y="6244313"/>
            <a:ext cx="394335" cy="829944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250" spc="-50" dirty="0">
                <a:solidFill>
                  <a:srgbClr val="FFFFFF"/>
                </a:solidFill>
                <a:latin typeface="Consolas"/>
                <a:cs typeface="Consolas"/>
              </a:rPr>
              <a:t>=</a:t>
            </a:r>
            <a:endParaRPr sz="5250">
              <a:latin typeface="Consolas"/>
              <a:cs typeface="Consola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8052749" y="580050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2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2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83" y="25805"/>
                </a:lnTo>
                <a:lnTo>
                  <a:pt x="280467" y="2701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18121019" y="1816625"/>
            <a:ext cx="213995" cy="3721735"/>
            <a:chOff x="18121019" y="1816625"/>
            <a:chExt cx="213995" cy="3721735"/>
          </a:xfrm>
        </p:grpSpPr>
        <p:sp>
          <p:nvSpPr>
            <p:cNvPr id="36" name="object 36"/>
            <p:cNvSpPr/>
            <p:nvPr/>
          </p:nvSpPr>
          <p:spPr>
            <a:xfrm>
              <a:off x="18227822" y="2004054"/>
              <a:ext cx="0" cy="3534410"/>
            </a:xfrm>
            <a:custGeom>
              <a:avLst/>
              <a:gdLst/>
              <a:ahLst/>
              <a:cxnLst/>
              <a:rect l="l" t="t" r="r" b="b"/>
              <a:pathLst>
                <a:path h="3534410">
                  <a:moveTo>
                    <a:pt x="0" y="3534269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8121019" y="181662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  <p:sp>
        <p:nvSpPr>
          <p:cNvPr id="140" name="object 140"/>
          <p:cNvSpPr/>
          <p:nvPr/>
        </p:nvSpPr>
        <p:spPr>
          <a:xfrm>
            <a:off x="1542560" y="7578017"/>
            <a:ext cx="7913370" cy="3579495"/>
          </a:xfrm>
          <a:custGeom>
            <a:avLst/>
            <a:gdLst/>
            <a:ahLst/>
            <a:cxnLst/>
            <a:rect l="l" t="t" r="r" b="b"/>
            <a:pathLst>
              <a:path w="7913370" h="3579495">
                <a:moveTo>
                  <a:pt x="7912764" y="0"/>
                </a:moveTo>
                <a:lnTo>
                  <a:pt x="0" y="0"/>
                </a:lnTo>
                <a:lnTo>
                  <a:pt x="0" y="3579053"/>
                </a:lnTo>
                <a:lnTo>
                  <a:pt x="7912764" y="3579053"/>
                </a:lnTo>
                <a:lnTo>
                  <a:pt x="7912764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7948710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5618865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3289009" y="3938896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79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957719" y="3864751"/>
            <a:ext cx="1871980" cy="3579495"/>
          </a:xfrm>
          <a:custGeom>
            <a:avLst/>
            <a:gdLst/>
            <a:ahLst/>
            <a:cxnLst/>
            <a:rect l="l" t="t" r="r" b="b"/>
            <a:pathLst>
              <a:path w="1871980" h="3579495">
                <a:moveTo>
                  <a:pt x="1871471" y="0"/>
                </a:moveTo>
                <a:lnTo>
                  <a:pt x="0" y="0"/>
                </a:lnTo>
                <a:lnTo>
                  <a:pt x="0" y="3579053"/>
                </a:lnTo>
                <a:lnTo>
                  <a:pt x="1871471" y="3579053"/>
                </a:lnTo>
                <a:lnTo>
                  <a:pt x="1871471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0299496" y="225634"/>
            <a:ext cx="9805035" cy="11083290"/>
          </a:xfrm>
          <a:custGeom>
            <a:avLst/>
            <a:gdLst/>
            <a:ahLst/>
            <a:cxnLst/>
            <a:rect l="l" t="t" r="r" b="b"/>
            <a:pathLst>
              <a:path w="9805035" h="11083290">
                <a:moveTo>
                  <a:pt x="4195673" y="3640925"/>
                </a:moveTo>
                <a:lnTo>
                  <a:pt x="0" y="3640925"/>
                </a:lnTo>
                <a:lnTo>
                  <a:pt x="0" y="11082922"/>
                </a:lnTo>
                <a:lnTo>
                  <a:pt x="4195673" y="11082922"/>
                </a:lnTo>
                <a:lnTo>
                  <a:pt x="4195673" y="3640925"/>
                </a:lnTo>
                <a:close/>
              </a:path>
              <a:path w="9805035" h="11083290">
                <a:moveTo>
                  <a:pt x="9804603" y="3452444"/>
                </a:moveTo>
                <a:lnTo>
                  <a:pt x="9622295" y="3452444"/>
                </a:lnTo>
                <a:lnTo>
                  <a:pt x="9622295" y="0"/>
                </a:lnTo>
                <a:lnTo>
                  <a:pt x="0" y="0"/>
                </a:lnTo>
                <a:lnTo>
                  <a:pt x="0" y="3579050"/>
                </a:lnTo>
                <a:lnTo>
                  <a:pt x="5214480" y="3579050"/>
                </a:lnTo>
                <a:lnTo>
                  <a:pt x="5214480" y="4715002"/>
                </a:lnTo>
                <a:lnTo>
                  <a:pt x="5984291" y="4715002"/>
                </a:lnTo>
                <a:lnTo>
                  <a:pt x="5984291" y="3579050"/>
                </a:lnTo>
                <a:lnTo>
                  <a:pt x="6073089" y="3579050"/>
                </a:lnTo>
                <a:lnTo>
                  <a:pt x="6073089" y="11082922"/>
                </a:lnTo>
                <a:lnTo>
                  <a:pt x="9804603" y="11082922"/>
                </a:lnTo>
                <a:lnTo>
                  <a:pt x="9804603" y="3452444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780964" y="175158"/>
            <a:ext cx="316230" cy="14751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agreement</a:t>
            </a:r>
            <a:endParaRPr sz="215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3092471" y="1750986"/>
            <a:ext cx="8221345" cy="8851900"/>
            <a:chOff x="3092471" y="1750986"/>
            <a:chExt cx="8221345" cy="8851900"/>
          </a:xfrm>
        </p:grpSpPr>
        <p:sp>
          <p:nvSpPr>
            <p:cNvPr id="4" name="object 4"/>
            <p:cNvSpPr/>
            <p:nvPr/>
          </p:nvSpPr>
          <p:spPr>
            <a:xfrm>
              <a:off x="3092471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7F7F7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680725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24242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68969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4040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57216" y="1750992"/>
              <a:ext cx="1750695" cy="574040"/>
            </a:xfrm>
            <a:custGeom>
              <a:avLst/>
              <a:gdLst/>
              <a:ahLst/>
              <a:cxnLst/>
              <a:rect l="l" t="t" r="r" b="b"/>
              <a:pathLst>
                <a:path w="1750695" h="574039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1750695" h="574039">
                  <a:moveTo>
                    <a:pt x="1162062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62" y="573798"/>
                  </a:lnTo>
                  <a:lnTo>
                    <a:pt x="1162062" y="0"/>
                  </a:lnTo>
                  <a:close/>
                </a:path>
                <a:path w="1750695" h="574039">
                  <a:moveTo>
                    <a:pt x="1750314" y="0"/>
                  </a:moveTo>
                  <a:lnTo>
                    <a:pt x="1176515" y="0"/>
                  </a:lnTo>
                  <a:lnTo>
                    <a:pt x="1176515" y="573798"/>
                  </a:lnTo>
                  <a:lnTo>
                    <a:pt x="1750314" y="573798"/>
                  </a:lnTo>
                  <a:lnTo>
                    <a:pt x="1750314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621970" y="1750992"/>
              <a:ext cx="1162050" cy="574040"/>
            </a:xfrm>
            <a:custGeom>
              <a:avLst/>
              <a:gdLst/>
              <a:ahLst/>
              <a:cxnLst/>
              <a:rect l="l" t="t" r="r" b="b"/>
              <a:pathLst>
                <a:path w="1162050" h="574039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1162050" h="574039">
                  <a:moveTo>
                    <a:pt x="1162050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50" y="573798"/>
                  </a:lnTo>
                  <a:lnTo>
                    <a:pt x="1162050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7798485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22222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86739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B0B0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74983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563237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505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151491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4040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0739777" y="175098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9090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092471" y="234224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680725" y="234224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E3E3E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268965" y="2342254"/>
              <a:ext cx="2338705" cy="574040"/>
            </a:xfrm>
            <a:custGeom>
              <a:avLst/>
              <a:gdLst/>
              <a:ahLst/>
              <a:cxnLst/>
              <a:rect l="l" t="t" r="r" b="b"/>
              <a:pathLst>
                <a:path w="2338704" h="574039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2338704" h="574039">
                  <a:moveTo>
                    <a:pt x="1162050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50" y="573798"/>
                  </a:lnTo>
                  <a:lnTo>
                    <a:pt x="1162050" y="0"/>
                  </a:lnTo>
                  <a:close/>
                </a:path>
                <a:path w="2338704" h="574039">
                  <a:moveTo>
                    <a:pt x="1750314" y="0"/>
                  </a:moveTo>
                  <a:lnTo>
                    <a:pt x="1176502" y="0"/>
                  </a:lnTo>
                  <a:lnTo>
                    <a:pt x="1176502" y="573798"/>
                  </a:lnTo>
                  <a:lnTo>
                    <a:pt x="1750314" y="573798"/>
                  </a:lnTo>
                  <a:lnTo>
                    <a:pt x="1750314" y="0"/>
                  </a:lnTo>
                  <a:close/>
                </a:path>
                <a:path w="2338704" h="574039">
                  <a:moveTo>
                    <a:pt x="2338565" y="0"/>
                  </a:moveTo>
                  <a:lnTo>
                    <a:pt x="1764766" y="0"/>
                  </a:lnTo>
                  <a:lnTo>
                    <a:pt x="1764766" y="573798"/>
                  </a:lnTo>
                  <a:lnTo>
                    <a:pt x="2338565" y="573798"/>
                  </a:lnTo>
                  <a:lnTo>
                    <a:pt x="2338565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6621976" y="234224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9090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10230" y="234224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798485" y="2342246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86737" y="2342254"/>
              <a:ext cx="2927350" cy="574040"/>
            </a:xfrm>
            <a:custGeom>
              <a:avLst/>
              <a:gdLst/>
              <a:ahLst/>
              <a:cxnLst/>
              <a:rect l="l" t="t" r="r" b="b"/>
              <a:pathLst>
                <a:path w="2927350" h="574039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2927350" h="574039">
                  <a:moveTo>
                    <a:pt x="1162037" y="0"/>
                  </a:moveTo>
                  <a:lnTo>
                    <a:pt x="588238" y="0"/>
                  </a:lnTo>
                  <a:lnTo>
                    <a:pt x="588238" y="573798"/>
                  </a:lnTo>
                  <a:lnTo>
                    <a:pt x="1162037" y="573798"/>
                  </a:lnTo>
                  <a:lnTo>
                    <a:pt x="1162037" y="0"/>
                  </a:lnTo>
                  <a:close/>
                </a:path>
                <a:path w="2927350" h="574039">
                  <a:moveTo>
                    <a:pt x="1750301" y="0"/>
                  </a:moveTo>
                  <a:lnTo>
                    <a:pt x="1176489" y="0"/>
                  </a:lnTo>
                  <a:lnTo>
                    <a:pt x="1176489" y="573798"/>
                  </a:lnTo>
                  <a:lnTo>
                    <a:pt x="1750301" y="573798"/>
                  </a:lnTo>
                  <a:lnTo>
                    <a:pt x="1750301" y="0"/>
                  </a:lnTo>
                  <a:close/>
                </a:path>
                <a:path w="2927350" h="574039">
                  <a:moveTo>
                    <a:pt x="2338552" y="0"/>
                  </a:moveTo>
                  <a:lnTo>
                    <a:pt x="1764753" y="0"/>
                  </a:lnTo>
                  <a:lnTo>
                    <a:pt x="1764753" y="573798"/>
                  </a:lnTo>
                  <a:lnTo>
                    <a:pt x="2338552" y="573798"/>
                  </a:lnTo>
                  <a:lnTo>
                    <a:pt x="2338552" y="0"/>
                  </a:lnTo>
                  <a:close/>
                </a:path>
                <a:path w="2927350" h="574039">
                  <a:moveTo>
                    <a:pt x="2926842" y="0"/>
                  </a:moveTo>
                  <a:lnTo>
                    <a:pt x="2353030" y="0"/>
                  </a:lnTo>
                  <a:lnTo>
                    <a:pt x="2353030" y="573798"/>
                  </a:lnTo>
                  <a:lnTo>
                    <a:pt x="2926842" y="573798"/>
                  </a:lnTo>
                  <a:lnTo>
                    <a:pt x="2926842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3092471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9090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680725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1111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4268969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90909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57223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3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445478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033732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4040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621976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210230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1111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798485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386739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3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8974983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B0B0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9563227" y="2933515"/>
              <a:ext cx="1162685" cy="574040"/>
            </a:xfrm>
            <a:custGeom>
              <a:avLst/>
              <a:gdLst/>
              <a:ahLst/>
              <a:cxnLst/>
              <a:rect l="l" t="t" r="r" b="b"/>
              <a:pathLst>
                <a:path w="1162684" h="574039">
                  <a:moveTo>
                    <a:pt x="573811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811" y="573798"/>
                  </a:lnTo>
                  <a:lnTo>
                    <a:pt x="573811" y="0"/>
                  </a:lnTo>
                  <a:close/>
                </a:path>
                <a:path w="1162684" h="574039">
                  <a:moveTo>
                    <a:pt x="1162062" y="0"/>
                  </a:moveTo>
                  <a:lnTo>
                    <a:pt x="588264" y="0"/>
                  </a:lnTo>
                  <a:lnTo>
                    <a:pt x="588264" y="573798"/>
                  </a:lnTo>
                  <a:lnTo>
                    <a:pt x="1162062" y="573798"/>
                  </a:lnTo>
                  <a:lnTo>
                    <a:pt x="1162062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739777" y="2933505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4141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3092462" y="3524763"/>
              <a:ext cx="1750695" cy="574040"/>
            </a:xfrm>
            <a:custGeom>
              <a:avLst/>
              <a:gdLst/>
              <a:ahLst/>
              <a:cxnLst/>
              <a:rect l="l" t="t" r="r" b="b"/>
              <a:pathLst>
                <a:path w="1750695" h="574039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1750695" h="574039">
                  <a:moveTo>
                    <a:pt x="1162062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62" y="573798"/>
                  </a:lnTo>
                  <a:lnTo>
                    <a:pt x="1162062" y="0"/>
                  </a:lnTo>
                  <a:close/>
                </a:path>
                <a:path w="1750695" h="574039">
                  <a:moveTo>
                    <a:pt x="1750301" y="0"/>
                  </a:moveTo>
                  <a:lnTo>
                    <a:pt x="1176502" y="0"/>
                  </a:lnTo>
                  <a:lnTo>
                    <a:pt x="1176502" y="573798"/>
                  </a:lnTo>
                  <a:lnTo>
                    <a:pt x="1750301" y="573798"/>
                  </a:lnTo>
                  <a:lnTo>
                    <a:pt x="1750301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57223" y="352475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9C9C9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5445478" y="352475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6033732" y="352475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3131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621976" y="352475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46464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3092462" y="3524763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61"/>
                  </a:moveTo>
                  <a:lnTo>
                    <a:pt x="0" y="591261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61"/>
                  </a:lnTo>
                  <a:close/>
                </a:path>
                <a:path w="8221345" h="1165225">
                  <a:moveTo>
                    <a:pt x="1162062" y="591261"/>
                  </a:moveTo>
                  <a:lnTo>
                    <a:pt x="588251" y="591261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61"/>
                  </a:lnTo>
                  <a:close/>
                </a:path>
                <a:path w="8221345" h="1165225">
                  <a:moveTo>
                    <a:pt x="1750301" y="591261"/>
                  </a:moveTo>
                  <a:lnTo>
                    <a:pt x="1176502" y="591261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61"/>
                  </a:lnTo>
                  <a:close/>
                </a:path>
                <a:path w="8221345" h="1165225">
                  <a:moveTo>
                    <a:pt x="4691558" y="0"/>
                  </a:moveTo>
                  <a:lnTo>
                    <a:pt x="4117759" y="0"/>
                  </a:lnTo>
                  <a:lnTo>
                    <a:pt x="4117759" y="573798"/>
                  </a:lnTo>
                  <a:lnTo>
                    <a:pt x="4691558" y="573798"/>
                  </a:lnTo>
                  <a:lnTo>
                    <a:pt x="4691558" y="0"/>
                  </a:lnTo>
                  <a:close/>
                </a:path>
                <a:path w="8221345" h="1165225">
                  <a:moveTo>
                    <a:pt x="5279822" y="0"/>
                  </a:moveTo>
                  <a:lnTo>
                    <a:pt x="4706010" y="0"/>
                  </a:lnTo>
                  <a:lnTo>
                    <a:pt x="4706010" y="573798"/>
                  </a:lnTo>
                  <a:lnTo>
                    <a:pt x="5279822" y="573798"/>
                  </a:lnTo>
                  <a:lnTo>
                    <a:pt x="5279822" y="0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798"/>
                  </a:lnTo>
                  <a:lnTo>
                    <a:pt x="5868073" y="573798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798"/>
                  </a:lnTo>
                  <a:lnTo>
                    <a:pt x="6456312" y="573798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798"/>
                  </a:lnTo>
                  <a:lnTo>
                    <a:pt x="7044576" y="573798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798"/>
                  </a:lnTo>
                  <a:lnTo>
                    <a:pt x="7632827" y="573798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798"/>
                  </a:lnTo>
                  <a:lnTo>
                    <a:pt x="8221116" y="573798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857223" y="411601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505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445478" y="411601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3030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6033732" y="411601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40404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621976" y="4116014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B5B5B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3092462" y="4116025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48"/>
                  </a:moveTo>
                  <a:lnTo>
                    <a:pt x="0" y="591248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48"/>
                  </a:lnTo>
                  <a:close/>
                </a:path>
                <a:path w="8221345" h="1165225">
                  <a:moveTo>
                    <a:pt x="1162062" y="591248"/>
                  </a:moveTo>
                  <a:lnTo>
                    <a:pt x="588251" y="591248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48"/>
                  </a:lnTo>
                  <a:close/>
                </a:path>
                <a:path w="8221345" h="1165225">
                  <a:moveTo>
                    <a:pt x="1750301" y="591248"/>
                  </a:moveTo>
                  <a:lnTo>
                    <a:pt x="1176502" y="591248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48"/>
                  </a:lnTo>
                  <a:close/>
                </a:path>
                <a:path w="8221345" h="1165225">
                  <a:moveTo>
                    <a:pt x="2338552" y="591248"/>
                  </a:moveTo>
                  <a:lnTo>
                    <a:pt x="1764753" y="591248"/>
                  </a:lnTo>
                  <a:lnTo>
                    <a:pt x="1764753" y="1165059"/>
                  </a:lnTo>
                  <a:lnTo>
                    <a:pt x="2338552" y="1165059"/>
                  </a:lnTo>
                  <a:lnTo>
                    <a:pt x="2338552" y="591248"/>
                  </a:lnTo>
                  <a:close/>
                </a:path>
                <a:path w="8221345" h="1165225">
                  <a:moveTo>
                    <a:pt x="4691558" y="0"/>
                  </a:moveTo>
                  <a:lnTo>
                    <a:pt x="4117759" y="0"/>
                  </a:lnTo>
                  <a:lnTo>
                    <a:pt x="4117759" y="573798"/>
                  </a:lnTo>
                  <a:lnTo>
                    <a:pt x="4691558" y="573798"/>
                  </a:lnTo>
                  <a:lnTo>
                    <a:pt x="4691558" y="0"/>
                  </a:lnTo>
                  <a:close/>
                </a:path>
                <a:path w="8221345" h="1165225">
                  <a:moveTo>
                    <a:pt x="5279822" y="0"/>
                  </a:moveTo>
                  <a:lnTo>
                    <a:pt x="4706010" y="0"/>
                  </a:lnTo>
                  <a:lnTo>
                    <a:pt x="4706010" y="573798"/>
                  </a:lnTo>
                  <a:lnTo>
                    <a:pt x="5279822" y="573798"/>
                  </a:lnTo>
                  <a:lnTo>
                    <a:pt x="5279822" y="0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798"/>
                  </a:lnTo>
                  <a:lnTo>
                    <a:pt x="5868073" y="573798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798"/>
                  </a:lnTo>
                  <a:lnTo>
                    <a:pt x="6456312" y="573798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798"/>
                  </a:lnTo>
                  <a:lnTo>
                    <a:pt x="7044576" y="573798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798"/>
                  </a:lnTo>
                  <a:lnTo>
                    <a:pt x="7632827" y="573798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798"/>
                  </a:lnTo>
                  <a:lnTo>
                    <a:pt x="8221116" y="573798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5445478" y="4707273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35353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033732" y="4707273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C1C1C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621976" y="4707273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92462" y="4707273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48"/>
                  </a:moveTo>
                  <a:lnTo>
                    <a:pt x="0" y="591248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48"/>
                  </a:lnTo>
                  <a:close/>
                </a:path>
                <a:path w="8221345" h="1165225">
                  <a:moveTo>
                    <a:pt x="1162062" y="591248"/>
                  </a:moveTo>
                  <a:lnTo>
                    <a:pt x="588251" y="591248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48"/>
                  </a:lnTo>
                  <a:close/>
                </a:path>
                <a:path w="8221345" h="1165225">
                  <a:moveTo>
                    <a:pt x="1750301" y="591248"/>
                  </a:moveTo>
                  <a:lnTo>
                    <a:pt x="1176502" y="591248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48"/>
                  </a:lnTo>
                  <a:close/>
                </a:path>
                <a:path w="8221345" h="1165225">
                  <a:moveTo>
                    <a:pt x="2338552" y="591248"/>
                  </a:moveTo>
                  <a:lnTo>
                    <a:pt x="1764753" y="591248"/>
                  </a:lnTo>
                  <a:lnTo>
                    <a:pt x="1764753" y="1165059"/>
                  </a:lnTo>
                  <a:lnTo>
                    <a:pt x="2338552" y="1165059"/>
                  </a:lnTo>
                  <a:lnTo>
                    <a:pt x="2338552" y="591248"/>
                  </a:lnTo>
                  <a:close/>
                </a:path>
                <a:path w="8221345" h="1165225">
                  <a:moveTo>
                    <a:pt x="4691558" y="0"/>
                  </a:moveTo>
                  <a:lnTo>
                    <a:pt x="4117759" y="0"/>
                  </a:lnTo>
                  <a:lnTo>
                    <a:pt x="4117759" y="573811"/>
                  </a:lnTo>
                  <a:lnTo>
                    <a:pt x="4691558" y="573811"/>
                  </a:lnTo>
                  <a:lnTo>
                    <a:pt x="4691558" y="0"/>
                  </a:lnTo>
                  <a:close/>
                </a:path>
                <a:path w="8221345" h="1165225">
                  <a:moveTo>
                    <a:pt x="5279822" y="0"/>
                  </a:moveTo>
                  <a:lnTo>
                    <a:pt x="4706010" y="0"/>
                  </a:lnTo>
                  <a:lnTo>
                    <a:pt x="4706010" y="573811"/>
                  </a:lnTo>
                  <a:lnTo>
                    <a:pt x="5279822" y="573811"/>
                  </a:lnTo>
                  <a:lnTo>
                    <a:pt x="5279822" y="0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811"/>
                  </a:lnTo>
                  <a:lnTo>
                    <a:pt x="5868073" y="573811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811"/>
                  </a:lnTo>
                  <a:lnTo>
                    <a:pt x="6456312" y="573811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811"/>
                  </a:lnTo>
                  <a:lnTo>
                    <a:pt x="7044576" y="573811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811"/>
                  </a:lnTo>
                  <a:lnTo>
                    <a:pt x="7632827" y="573811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811"/>
                  </a:lnTo>
                  <a:lnTo>
                    <a:pt x="8221116" y="573811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5445478" y="5298522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F8F8F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6033732" y="5298522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3092462" y="5298522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61"/>
                  </a:moveTo>
                  <a:lnTo>
                    <a:pt x="0" y="591261"/>
                  </a:lnTo>
                  <a:lnTo>
                    <a:pt x="0" y="1165072"/>
                  </a:lnTo>
                  <a:lnTo>
                    <a:pt x="573798" y="1165072"/>
                  </a:lnTo>
                  <a:lnTo>
                    <a:pt x="573798" y="591261"/>
                  </a:lnTo>
                  <a:close/>
                </a:path>
                <a:path w="8221345" h="1165225">
                  <a:moveTo>
                    <a:pt x="1162062" y="591261"/>
                  </a:moveTo>
                  <a:lnTo>
                    <a:pt x="588251" y="591261"/>
                  </a:lnTo>
                  <a:lnTo>
                    <a:pt x="588251" y="1165072"/>
                  </a:lnTo>
                  <a:lnTo>
                    <a:pt x="1162062" y="1165072"/>
                  </a:lnTo>
                  <a:lnTo>
                    <a:pt x="1162062" y="591261"/>
                  </a:lnTo>
                  <a:close/>
                </a:path>
                <a:path w="8221345" h="1165225">
                  <a:moveTo>
                    <a:pt x="1750301" y="591261"/>
                  </a:moveTo>
                  <a:lnTo>
                    <a:pt x="1176502" y="591261"/>
                  </a:lnTo>
                  <a:lnTo>
                    <a:pt x="1176502" y="1165072"/>
                  </a:lnTo>
                  <a:lnTo>
                    <a:pt x="1750301" y="1165072"/>
                  </a:lnTo>
                  <a:lnTo>
                    <a:pt x="1750301" y="591261"/>
                  </a:lnTo>
                  <a:close/>
                </a:path>
                <a:path w="8221345" h="1165225">
                  <a:moveTo>
                    <a:pt x="2338552" y="591261"/>
                  </a:moveTo>
                  <a:lnTo>
                    <a:pt x="1764753" y="591261"/>
                  </a:lnTo>
                  <a:lnTo>
                    <a:pt x="1764753" y="1165072"/>
                  </a:lnTo>
                  <a:lnTo>
                    <a:pt x="2338552" y="1165072"/>
                  </a:lnTo>
                  <a:lnTo>
                    <a:pt x="2338552" y="591261"/>
                  </a:lnTo>
                  <a:close/>
                </a:path>
                <a:path w="8221345" h="1165225">
                  <a:moveTo>
                    <a:pt x="4103306" y="0"/>
                  </a:moveTo>
                  <a:lnTo>
                    <a:pt x="3529507" y="0"/>
                  </a:lnTo>
                  <a:lnTo>
                    <a:pt x="3529507" y="573811"/>
                  </a:lnTo>
                  <a:lnTo>
                    <a:pt x="4103306" y="573811"/>
                  </a:lnTo>
                  <a:lnTo>
                    <a:pt x="4103306" y="0"/>
                  </a:lnTo>
                  <a:close/>
                </a:path>
                <a:path w="8221345" h="1165225">
                  <a:moveTo>
                    <a:pt x="4691558" y="0"/>
                  </a:moveTo>
                  <a:lnTo>
                    <a:pt x="4117759" y="0"/>
                  </a:lnTo>
                  <a:lnTo>
                    <a:pt x="4117759" y="573811"/>
                  </a:lnTo>
                  <a:lnTo>
                    <a:pt x="4691558" y="573811"/>
                  </a:lnTo>
                  <a:lnTo>
                    <a:pt x="4691558" y="0"/>
                  </a:lnTo>
                  <a:close/>
                </a:path>
                <a:path w="8221345" h="1165225">
                  <a:moveTo>
                    <a:pt x="5279822" y="0"/>
                  </a:moveTo>
                  <a:lnTo>
                    <a:pt x="4706010" y="0"/>
                  </a:lnTo>
                  <a:lnTo>
                    <a:pt x="4706010" y="573811"/>
                  </a:lnTo>
                  <a:lnTo>
                    <a:pt x="5279822" y="573811"/>
                  </a:lnTo>
                  <a:lnTo>
                    <a:pt x="5279822" y="0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811"/>
                  </a:lnTo>
                  <a:lnTo>
                    <a:pt x="5868073" y="573811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811"/>
                  </a:lnTo>
                  <a:lnTo>
                    <a:pt x="6456312" y="573811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811"/>
                  </a:lnTo>
                  <a:lnTo>
                    <a:pt x="7044576" y="573811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811"/>
                  </a:lnTo>
                  <a:lnTo>
                    <a:pt x="7632827" y="573811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811"/>
                  </a:lnTo>
                  <a:lnTo>
                    <a:pt x="8221116" y="573811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5445478" y="588978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D0D0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033732" y="588978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A0A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621976" y="588978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7210230" y="588978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9A9A9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798485" y="588978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39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3B3B3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3092462" y="5889783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48"/>
                  </a:moveTo>
                  <a:lnTo>
                    <a:pt x="0" y="591248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48"/>
                  </a:lnTo>
                  <a:close/>
                </a:path>
                <a:path w="8221345" h="1165225">
                  <a:moveTo>
                    <a:pt x="1162062" y="591248"/>
                  </a:moveTo>
                  <a:lnTo>
                    <a:pt x="588251" y="591248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48"/>
                  </a:lnTo>
                  <a:close/>
                </a:path>
                <a:path w="8221345" h="1165225">
                  <a:moveTo>
                    <a:pt x="1750301" y="591248"/>
                  </a:moveTo>
                  <a:lnTo>
                    <a:pt x="1176502" y="591248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48"/>
                  </a:lnTo>
                  <a:close/>
                </a:path>
                <a:path w="8221345" h="1165225">
                  <a:moveTo>
                    <a:pt x="2338552" y="591248"/>
                  </a:moveTo>
                  <a:lnTo>
                    <a:pt x="1764753" y="591248"/>
                  </a:lnTo>
                  <a:lnTo>
                    <a:pt x="1764753" y="1165059"/>
                  </a:lnTo>
                  <a:lnTo>
                    <a:pt x="2338552" y="1165059"/>
                  </a:lnTo>
                  <a:lnTo>
                    <a:pt x="2338552" y="591248"/>
                  </a:lnTo>
                  <a:close/>
                </a:path>
                <a:path w="8221345" h="1165225">
                  <a:moveTo>
                    <a:pt x="2926816" y="591248"/>
                  </a:moveTo>
                  <a:lnTo>
                    <a:pt x="2353005" y="591248"/>
                  </a:lnTo>
                  <a:lnTo>
                    <a:pt x="2353005" y="1165059"/>
                  </a:lnTo>
                  <a:lnTo>
                    <a:pt x="2926816" y="1165059"/>
                  </a:lnTo>
                  <a:lnTo>
                    <a:pt x="2926816" y="591248"/>
                  </a:lnTo>
                  <a:close/>
                </a:path>
                <a:path w="8221345" h="1165225">
                  <a:moveTo>
                    <a:pt x="3515068" y="591248"/>
                  </a:moveTo>
                  <a:lnTo>
                    <a:pt x="2941269" y="591248"/>
                  </a:lnTo>
                  <a:lnTo>
                    <a:pt x="2941269" y="1165059"/>
                  </a:lnTo>
                  <a:lnTo>
                    <a:pt x="3515068" y="1165059"/>
                  </a:lnTo>
                  <a:lnTo>
                    <a:pt x="3515068" y="591248"/>
                  </a:lnTo>
                  <a:close/>
                </a:path>
                <a:path w="8221345" h="1165225">
                  <a:moveTo>
                    <a:pt x="4103306" y="591248"/>
                  </a:moveTo>
                  <a:lnTo>
                    <a:pt x="3529507" y="591248"/>
                  </a:lnTo>
                  <a:lnTo>
                    <a:pt x="3529507" y="1165059"/>
                  </a:lnTo>
                  <a:lnTo>
                    <a:pt x="4103306" y="1165059"/>
                  </a:lnTo>
                  <a:lnTo>
                    <a:pt x="4103306" y="591248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811"/>
                  </a:lnTo>
                  <a:lnTo>
                    <a:pt x="5868073" y="573811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811"/>
                  </a:lnTo>
                  <a:lnTo>
                    <a:pt x="6456312" y="573811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811"/>
                  </a:lnTo>
                  <a:lnTo>
                    <a:pt x="7044576" y="573811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811"/>
                  </a:lnTo>
                  <a:lnTo>
                    <a:pt x="7632827" y="573811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811"/>
                  </a:lnTo>
                  <a:lnTo>
                    <a:pt x="8221116" y="573811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210230" y="648103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67676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798485" y="648103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85858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8386739" y="648103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92462" y="6481031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61"/>
                  </a:moveTo>
                  <a:lnTo>
                    <a:pt x="0" y="591261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61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811"/>
                  </a:lnTo>
                  <a:lnTo>
                    <a:pt x="6456312" y="573811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811"/>
                  </a:lnTo>
                  <a:lnTo>
                    <a:pt x="7044576" y="573811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811"/>
                  </a:lnTo>
                  <a:lnTo>
                    <a:pt x="7632827" y="573811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811"/>
                  </a:lnTo>
                  <a:lnTo>
                    <a:pt x="8221116" y="573811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3680725" y="7072290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0101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268965" y="7072293"/>
              <a:ext cx="3515360" cy="574040"/>
            </a:xfrm>
            <a:custGeom>
              <a:avLst/>
              <a:gdLst/>
              <a:ahLst/>
              <a:cxnLst/>
              <a:rect l="l" t="t" r="r" b="b"/>
              <a:pathLst>
                <a:path w="3515359" h="574040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3515359" h="574040">
                  <a:moveTo>
                    <a:pt x="1162050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50" y="573798"/>
                  </a:lnTo>
                  <a:lnTo>
                    <a:pt x="1162050" y="0"/>
                  </a:lnTo>
                  <a:close/>
                </a:path>
                <a:path w="3515359" h="574040">
                  <a:moveTo>
                    <a:pt x="1750314" y="0"/>
                  </a:moveTo>
                  <a:lnTo>
                    <a:pt x="1176502" y="0"/>
                  </a:lnTo>
                  <a:lnTo>
                    <a:pt x="1176502" y="573798"/>
                  </a:lnTo>
                  <a:lnTo>
                    <a:pt x="1750314" y="573798"/>
                  </a:lnTo>
                  <a:lnTo>
                    <a:pt x="1750314" y="0"/>
                  </a:lnTo>
                  <a:close/>
                </a:path>
                <a:path w="3515359" h="574040">
                  <a:moveTo>
                    <a:pt x="2338565" y="0"/>
                  </a:moveTo>
                  <a:lnTo>
                    <a:pt x="1764766" y="0"/>
                  </a:lnTo>
                  <a:lnTo>
                    <a:pt x="1764766" y="573798"/>
                  </a:lnTo>
                  <a:lnTo>
                    <a:pt x="2338565" y="573798"/>
                  </a:lnTo>
                  <a:lnTo>
                    <a:pt x="2338565" y="0"/>
                  </a:lnTo>
                  <a:close/>
                </a:path>
                <a:path w="3515359" h="574040">
                  <a:moveTo>
                    <a:pt x="2926804" y="0"/>
                  </a:moveTo>
                  <a:lnTo>
                    <a:pt x="2353005" y="0"/>
                  </a:lnTo>
                  <a:lnTo>
                    <a:pt x="2353005" y="573798"/>
                  </a:lnTo>
                  <a:lnTo>
                    <a:pt x="2926804" y="573798"/>
                  </a:lnTo>
                  <a:lnTo>
                    <a:pt x="2926804" y="0"/>
                  </a:lnTo>
                  <a:close/>
                </a:path>
                <a:path w="3515359" h="574040">
                  <a:moveTo>
                    <a:pt x="3515055" y="0"/>
                  </a:moveTo>
                  <a:lnTo>
                    <a:pt x="2941256" y="0"/>
                  </a:lnTo>
                  <a:lnTo>
                    <a:pt x="2941256" y="573798"/>
                  </a:lnTo>
                  <a:lnTo>
                    <a:pt x="3515055" y="573798"/>
                  </a:lnTo>
                  <a:lnTo>
                    <a:pt x="3515055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798485" y="7072290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E9E9E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3092462" y="7072293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61"/>
                  </a:moveTo>
                  <a:lnTo>
                    <a:pt x="0" y="591261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61"/>
                  </a:lnTo>
                  <a:close/>
                </a:path>
                <a:path w="8221345" h="1165225">
                  <a:moveTo>
                    <a:pt x="1162062" y="591261"/>
                  </a:moveTo>
                  <a:lnTo>
                    <a:pt x="588251" y="591261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61"/>
                  </a:lnTo>
                  <a:close/>
                </a:path>
                <a:path w="8221345" h="1165225">
                  <a:moveTo>
                    <a:pt x="1750301" y="591261"/>
                  </a:moveTo>
                  <a:lnTo>
                    <a:pt x="1176502" y="591261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61"/>
                  </a:lnTo>
                  <a:close/>
                </a:path>
                <a:path w="8221345" h="1165225">
                  <a:moveTo>
                    <a:pt x="2338552" y="591261"/>
                  </a:moveTo>
                  <a:lnTo>
                    <a:pt x="1764753" y="591261"/>
                  </a:lnTo>
                  <a:lnTo>
                    <a:pt x="1764753" y="1165059"/>
                  </a:lnTo>
                  <a:lnTo>
                    <a:pt x="2338552" y="1165059"/>
                  </a:lnTo>
                  <a:lnTo>
                    <a:pt x="2338552" y="591261"/>
                  </a:lnTo>
                  <a:close/>
                </a:path>
                <a:path w="8221345" h="1165225">
                  <a:moveTo>
                    <a:pt x="2926816" y="591261"/>
                  </a:moveTo>
                  <a:lnTo>
                    <a:pt x="2353005" y="591261"/>
                  </a:lnTo>
                  <a:lnTo>
                    <a:pt x="2353005" y="1165059"/>
                  </a:lnTo>
                  <a:lnTo>
                    <a:pt x="2926816" y="1165059"/>
                  </a:lnTo>
                  <a:lnTo>
                    <a:pt x="2926816" y="591261"/>
                  </a:lnTo>
                  <a:close/>
                </a:path>
                <a:path w="8221345" h="1165225">
                  <a:moveTo>
                    <a:pt x="3515068" y="591261"/>
                  </a:moveTo>
                  <a:lnTo>
                    <a:pt x="2941269" y="591261"/>
                  </a:lnTo>
                  <a:lnTo>
                    <a:pt x="2941269" y="1165059"/>
                  </a:lnTo>
                  <a:lnTo>
                    <a:pt x="3515068" y="1165059"/>
                  </a:lnTo>
                  <a:lnTo>
                    <a:pt x="3515068" y="591261"/>
                  </a:lnTo>
                  <a:close/>
                </a:path>
                <a:path w="8221345" h="1165225">
                  <a:moveTo>
                    <a:pt x="4103306" y="591261"/>
                  </a:moveTo>
                  <a:lnTo>
                    <a:pt x="3529507" y="591261"/>
                  </a:lnTo>
                  <a:lnTo>
                    <a:pt x="3529507" y="1165059"/>
                  </a:lnTo>
                  <a:lnTo>
                    <a:pt x="4103306" y="1165059"/>
                  </a:lnTo>
                  <a:lnTo>
                    <a:pt x="4103306" y="591261"/>
                  </a:lnTo>
                  <a:close/>
                </a:path>
                <a:path w="8221345" h="1165225">
                  <a:moveTo>
                    <a:pt x="4691558" y="591261"/>
                  </a:moveTo>
                  <a:lnTo>
                    <a:pt x="4117759" y="591261"/>
                  </a:lnTo>
                  <a:lnTo>
                    <a:pt x="4117759" y="1165059"/>
                  </a:lnTo>
                  <a:lnTo>
                    <a:pt x="4691558" y="1165059"/>
                  </a:lnTo>
                  <a:lnTo>
                    <a:pt x="4691558" y="591261"/>
                  </a:lnTo>
                  <a:close/>
                </a:path>
                <a:path w="8221345" h="1165225">
                  <a:moveTo>
                    <a:pt x="5868073" y="0"/>
                  </a:moveTo>
                  <a:lnTo>
                    <a:pt x="5294274" y="0"/>
                  </a:lnTo>
                  <a:lnTo>
                    <a:pt x="5294274" y="573798"/>
                  </a:lnTo>
                  <a:lnTo>
                    <a:pt x="5868073" y="573798"/>
                  </a:lnTo>
                  <a:lnTo>
                    <a:pt x="5868073" y="0"/>
                  </a:lnTo>
                  <a:close/>
                </a:path>
                <a:path w="8221345" h="1165225">
                  <a:moveTo>
                    <a:pt x="6456312" y="0"/>
                  </a:moveTo>
                  <a:lnTo>
                    <a:pt x="5882513" y="0"/>
                  </a:lnTo>
                  <a:lnTo>
                    <a:pt x="5882513" y="573798"/>
                  </a:lnTo>
                  <a:lnTo>
                    <a:pt x="6456312" y="573798"/>
                  </a:lnTo>
                  <a:lnTo>
                    <a:pt x="6456312" y="0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798"/>
                  </a:lnTo>
                  <a:lnTo>
                    <a:pt x="7044576" y="573798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798"/>
                  </a:lnTo>
                  <a:lnTo>
                    <a:pt x="7632827" y="573798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798"/>
                  </a:lnTo>
                  <a:lnTo>
                    <a:pt x="8221116" y="573798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798485" y="7663550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1111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86739" y="7663550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ABABA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974983" y="7663550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23232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3092462" y="7663554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48"/>
                  </a:moveTo>
                  <a:lnTo>
                    <a:pt x="0" y="591248"/>
                  </a:lnTo>
                  <a:lnTo>
                    <a:pt x="0" y="1165047"/>
                  </a:lnTo>
                  <a:lnTo>
                    <a:pt x="573798" y="1165047"/>
                  </a:lnTo>
                  <a:lnTo>
                    <a:pt x="573798" y="591248"/>
                  </a:lnTo>
                  <a:close/>
                </a:path>
                <a:path w="8221345" h="1165225">
                  <a:moveTo>
                    <a:pt x="1162062" y="591248"/>
                  </a:moveTo>
                  <a:lnTo>
                    <a:pt x="588251" y="591248"/>
                  </a:lnTo>
                  <a:lnTo>
                    <a:pt x="588251" y="1165047"/>
                  </a:lnTo>
                  <a:lnTo>
                    <a:pt x="1162062" y="1165047"/>
                  </a:lnTo>
                  <a:lnTo>
                    <a:pt x="1162062" y="591248"/>
                  </a:lnTo>
                  <a:close/>
                </a:path>
                <a:path w="8221345" h="1165225">
                  <a:moveTo>
                    <a:pt x="1750301" y="591248"/>
                  </a:moveTo>
                  <a:lnTo>
                    <a:pt x="1176502" y="591248"/>
                  </a:lnTo>
                  <a:lnTo>
                    <a:pt x="1176502" y="1165047"/>
                  </a:lnTo>
                  <a:lnTo>
                    <a:pt x="1750301" y="1165047"/>
                  </a:lnTo>
                  <a:lnTo>
                    <a:pt x="1750301" y="591248"/>
                  </a:lnTo>
                  <a:close/>
                </a:path>
                <a:path w="8221345" h="1165225">
                  <a:moveTo>
                    <a:pt x="2338552" y="591248"/>
                  </a:moveTo>
                  <a:lnTo>
                    <a:pt x="1764753" y="591248"/>
                  </a:lnTo>
                  <a:lnTo>
                    <a:pt x="1764753" y="1165047"/>
                  </a:lnTo>
                  <a:lnTo>
                    <a:pt x="2338552" y="1165047"/>
                  </a:lnTo>
                  <a:lnTo>
                    <a:pt x="2338552" y="591248"/>
                  </a:lnTo>
                  <a:close/>
                </a:path>
                <a:path w="8221345" h="1165225">
                  <a:moveTo>
                    <a:pt x="2926816" y="591248"/>
                  </a:moveTo>
                  <a:lnTo>
                    <a:pt x="2353005" y="591248"/>
                  </a:lnTo>
                  <a:lnTo>
                    <a:pt x="2353005" y="1165047"/>
                  </a:lnTo>
                  <a:lnTo>
                    <a:pt x="2926816" y="1165047"/>
                  </a:lnTo>
                  <a:lnTo>
                    <a:pt x="2926816" y="591248"/>
                  </a:lnTo>
                  <a:close/>
                </a:path>
                <a:path w="8221345" h="1165225">
                  <a:moveTo>
                    <a:pt x="3515068" y="591248"/>
                  </a:moveTo>
                  <a:lnTo>
                    <a:pt x="2941269" y="591248"/>
                  </a:lnTo>
                  <a:lnTo>
                    <a:pt x="2941269" y="1165047"/>
                  </a:lnTo>
                  <a:lnTo>
                    <a:pt x="3515068" y="1165047"/>
                  </a:lnTo>
                  <a:lnTo>
                    <a:pt x="3515068" y="591248"/>
                  </a:lnTo>
                  <a:close/>
                </a:path>
                <a:path w="8221345" h="1165225">
                  <a:moveTo>
                    <a:pt x="4103306" y="591248"/>
                  </a:moveTo>
                  <a:lnTo>
                    <a:pt x="3529507" y="591248"/>
                  </a:lnTo>
                  <a:lnTo>
                    <a:pt x="3529507" y="1165047"/>
                  </a:lnTo>
                  <a:lnTo>
                    <a:pt x="4103306" y="1165047"/>
                  </a:lnTo>
                  <a:lnTo>
                    <a:pt x="4103306" y="591248"/>
                  </a:lnTo>
                  <a:close/>
                </a:path>
                <a:path w="8221345" h="1165225">
                  <a:moveTo>
                    <a:pt x="4691558" y="591248"/>
                  </a:moveTo>
                  <a:lnTo>
                    <a:pt x="4117759" y="591248"/>
                  </a:lnTo>
                  <a:lnTo>
                    <a:pt x="4117759" y="1165047"/>
                  </a:lnTo>
                  <a:lnTo>
                    <a:pt x="4691558" y="1165047"/>
                  </a:lnTo>
                  <a:lnTo>
                    <a:pt x="4691558" y="591248"/>
                  </a:lnTo>
                  <a:close/>
                </a:path>
                <a:path w="8221345" h="1165225">
                  <a:moveTo>
                    <a:pt x="5279822" y="591248"/>
                  </a:moveTo>
                  <a:lnTo>
                    <a:pt x="4706010" y="591248"/>
                  </a:lnTo>
                  <a:lnTo>
                    <a:pt x="4706010" y="1165047"/>
                  </a:lnTo>
                  <a:lnTo>
                    <a:pt x="5279822" y="1165047"/>
                  </a:lnTo>
                  <a:lnTo>
                    <a:pt x="5279822" y="591248"/>
                  </a:lnTo>
                  <a:close/>
                </a:path>
                <a:path w="8221345" h="1165225">
                  <a:moveTo>
                    <a:pt x="5868073" y="591248"/>
                  </a:moveTo>
                  <a:lnTo>
                    <a:pt x="5294274" y="591248"/>
                  </a:lnTo>
                  <a:lnTo>
                    <a:pt x="5294274" y="1165047"/>
                  </a:lnTo>
                  <a:lnTo>
                    <a:pt x="5868073" y="1165047"/>
                  </a:lnTo>
                  <a:lnTo>
                    <a:pt x="5868073" y="591248"/>
                  </a:lnTo>
                  <a:close/>
                </a:path>
                <a:path w="8221345" h="1165225">
                  <a:moveTo>
                    <a:pt x="7044576" y="0"/>
                  </a:moveTo>
                  <a:lnTo>
                    <a:pt x="6470764" y="0"/>
                  </a:lnTo>
                  <a:lnTo>
                    <a:pt x="6470764" y="573798"/>
                  </a:lnTo>
                  <a:lnTo>
                    <a:pt x="7044576" y="573798"/>
                  </a:lnTo>
                  <a:lnTo>
                    <a:pt x="7044576" y="0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798"/>
                  </a:lnTo>
                  <a:lnTo>
                    <a:pt x="7632827" y="573798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798"/>
                  </a:lnTo>
                  <a:lnTo>
                    <a:pt x="8221116" y="573798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8974983" y="825479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F6F6F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9563237" y="825479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092462" y="8254802"/>
              <a:ext cx="8221345" cy="1165225"/>
            </a:xfrm>
            <a:custGeom>
              <a:avLst/>
              <a:gdLst/>
              <a:ahLst/>
              <a:cxnLst/>
              <a:rect l="l" t="t" r="r" b="b"/>
              <a:pathLst>
                <a:path w="8221345" h="1165225">
                  <a:moveTo>
                    <a:pt x="573798" y="591261"/>
                  </a:moveTo>
                  <a:lnTo>
                    <a:pt x="0" y="591261"/>
                  </a:lnTo>
                  <a:lnTo>
                    <a:pt x="0" y="1165059"/>
                  </a:lnTo>
                  <a:lnTo>
                    <a:pt x="573798" y="1165059"/>
                  </a:lnTo>
                  <a:lnTo>
                    <a:pt x="573798" y="591261"/>
                  </a:lnTo>
                  <a:close/>
                </a:path>
                <a:path w="8221345" h="1165225">
                  <a:moveTo>
                    <a:pt x="1162062" y="591261"/>
                  </a:moveTo>
                  <a:lnTo>
                    <a:pt x="588251" y="591261"/>
                  </a:lnTo>
                  <a:lnTo>
                    <a:pt x="588251" y="1165059"/>
                  </a:lnTo>
                  <a:lnTo>
                    <a:pt x="1162062" y="1165059"/>
                  </a:lnTo>
                  <a:lnTo>
                    <a:pt x="1162062" y="591261"/>
                  </a:lnTo>
                  <a:close/>
                </a:path>
                <a:path w="8221345" h="1165225">
                  <a:moveTo>
                    <a:pt x="1750301" y="591261"/>
                  </a:moveTo>
                  <a:lnTo>
                    <a:pt x="1176502" y="591261"/>
                  </a:lnTo>
                  <a:lnTo>
                    <a:pt x="1176502" y="1165059"/>
                  </a:lnTo>
                  <a:lnTo>
                    <a:pt x="1750301" y="1165059"/>
                  </a:lnTo>
                  <a:lnTo>
                    <a:pt x="1750301" y="591261"/>
                  </a:lnTo>
                  <a:close/>
                </a:path>
                <a:path w="8221345" h="1165225">
                  <a:moveTo>
                    <a:pt x="2338552" y="591261"/>
                  </a:moveTo>
                  <a:lnTo>
                    <a:pt x="1764753" y="591261"/>
                  </a:lnTo>
                  <a:lnTo>
                    <a:pt x="1764753" y="1165059"/>
                  </a:lnTo>
                  <a:lnTo>
                    <a:pt x="2338552" y="1165059"/>
                  </a:lnTo>
                  <a:lnTo>
                    <a:pt x="2338552" y="591261"/>
                  </a:lnTo>
                  <a:close/>
                </a:path>
                <a:path w="8221345" h="1165225">
                  <a:moveTo>
                    <a:pt x="2926816" y="591261"/>
                  </a:moveTo>
                  <a:lnTo>
                    <a:pt x="2353005" y="591261"/>
                  </a:lnTo>
                  <a:lnTo>
                    <a:pt x="2353005" y="1165059"/>
                  </a:lnTo>
                  <a:lnTo>
                    <a:pt x="2926816" y="1165059"/>
                  </a:lnTo>
                  <a:lnTo>
                    <a:pt x="2926816" y="591261"/>
                  </a:lnTo>
                  <a:close/>
                </a:path>
                <a:path w="8221345" h="1165225">
                  <a:moveTo>
                    <a:pt x="3515068" y="591261"/>
                  </a:moveTo>
                  <a:lnTo>
                    <a:pt x="2941269" y="591261"/>
                  </a:lnTo>
                  <a:lnTo>
                    <a:pt x="2941269" y="1165059"/>
                  </a:lnTo>
                  <a:lnTo>
                    <a:pt x="3515068" y="1165059"/>
                  </a:lnTo>
                  <a:lnTo>
                    <a:pt x="3515068" y="591261"/>
                  </a:lnTo>
                  <a:close/>
                </a:path>
                <a:path w="8221345" h="1165225">
                  <a:moveTo>
                    <a:pt x="4103306" y="591261"/>
                  </a:moveTo>
                  <a:lnTo>
                    <a:pt x="3529507" y="591261"/>
                  </a:lnTo>
                  <a:lnTo>
                    <a:pt x="3529507" y="1165059"/>
                  </a:lnTo>
                  <a:lnTo>
                    <a:pt x="4103306" y="1165059"/>
                  </a:lnTo>
                  <a:lnTo>
                    <a:pt x="4103306" y="591261"/>
                  </a:lnTo>
                  <a:close/>
                </a:path>
                <a:path w="8221345" h="1165225">
                  <a:moveTo>
                    <a:pt x="4691558" y="591261"/>
                  </a:moveTo>
                  <a:lnTo>
                    <a:pt x="4117759" y="591261"/>
                  </a:lnTo>
                  <a:lnTo>
                    <a:pt x="4117759" y="1165059"/>
                  </a:lnTo>
                  <a:lnTo>
                    <a:pt x="4691558" y="1165059"/>
                  </a:lnTo>
                  <a:lnTo>
                    <a:pt x="4691558" y="591261"/>
                  </a:lnTo>
                  <a:close/>
                </a:path>
                <a:path w="8221345" h="1165225">
                  <a:moveTo>
                    <a:pt x="5279822" y="591261"/>
                  </a:moveTo>
                  <a:lnTo>
                    <a:pt x="4706010" y="591261"/>
                  </a:lnTo>
                  <a:lnTo>
                    <a:pt x="4706010" y="1165059"/>
                  </a:lnTo>
                  <a:lnTo>
                    <a:pt x="5279822" y="1165059"/>
                  </a:lnTo>
                  <a:lnTo>
                    <a:pt x="5279822" y="591261"/>
                  </a:lnTo>
                  <a:close/>
                </a:path>
                <a:path w="8221345" h="1165225">
                  <a:moveTo>
                    <a:pt x="5868073" y="591261"/>
                  </a:moveTo>
                  <a:lnTo>
                    <a:pt x="5294274" y="591261"/>
                  </a:lnTo>
                  <a:lnTo>
                    <a:pt x="5294274" y="1165059"/>
                  </a:lnTo>
                  <a:lnTo>
                    <a:pt x="5868073" y="1165059"/>
                  </a:lnTo>
                  <a:lnTo>
                    <a:pt x="5868073" y="591261"/>
                  </a:lnTo>
                  <a:close/>
                </a:path>
                <a:path w="8221345" h="1165225">
                  <a:moveTo>
                    <a:pt x="6456312" y="591261"/>
                  </a:moveTo>
                  <a:lnTo>
                    <a:pt x="5882513" y="591261"/>
                  </a:lnTo>
                  <a:lnTo>
                    <a:pt x="5882513" y="1165059"/>
                  </a:lnTo>
                  <a:lnTo>
                    <a:pt x="6456312" y="1165059"/>
                  </a:lnTo>
                  <a:lnTo>
                    <a:pt x="6456312" y="591261"/>
                  </a:lnTo>
                  <a:close/>
                </a:path>
                <a:path w="8221345" h="1165225">
                  <a:moveTo>
                    <a:pt x="7632827" y="0"/>
                  </a:moveTo>
                  <a:lnTo>
                    <a:pt x="7059028" y="0"/>
                  </a:lnTo>
                  <a:lnTo>
                    <a:pt x="7059028" y="573798"/>
                  </a:lnTo>
                  <a:lnTo>
                    <a:pt x="7632827" y="573798"/>
                  </a:lnTo>
                  <a:lnTo>
                    <a:pt x="7632827" y="0"/>
                  </a:lnTo>
                  <a:close/>
                </a:path>
                <a:path w="8221345" h="1165225">
                  <a:moveTo>
                    <a:pt x="8221116" y="0"/>
                  </a:moveTo>
                  <a:lnTo>
                    <a:pt x="7647305" y="0"/>
                  </a:lnTo>
                  <a:lnTo>
                    <a:pt x="7647305" y="573798"/>
                  </a:lnTo>
                  <a:lnTo>
                    <a:pt x="8221116" y="573798"/>
                  </a:lnTo>
                  <a:lnTo>
                    <a:pt x="8221116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9563237" y="884605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0151491" y="8846064"/>
              <a:ext cx="1162685" cy="574040"/>
            </a:xfrm>
            <a:custGeom>
              <a:avLst/>
              <a:gdLst/>
              <a:ahLst/>
              <a:cxnLst/>
              <a:rect l="l" t="t" r="r" b="b"/>
              <a:pathLst>
                <a:path w="1162684" h="574040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1162684" h="574040">
                  <a:moveTo>
                    <a:pt x="1162088" y="0"/>
                  </a:moveTo>
                  <a:lnTo>
                    <a:pt x="588276" y="0"/>
                  </a:lnTo>
                  <a:lnTo>
                    <a:pt x="588276" y="573798"/>
                  </a:lnTo>
                  <a:lnTo>
                    <a:pt x="1162088" y="573798"/>
                  </a:lnTo>
                  <a:lnTo>
                    <a:pt x="1162088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3092471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D0D0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3680725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40404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68969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857216" y="9437325"/>
              <a:ext cx="1162685" cy="574040"/>
            </a:xfrm>
            <a:custGeom>
              <a:avLst/>
              <a:gdLst/>
              <a:ahLst/>
              <a:cxnLst/>
              <a:rect l="l" t="t" r="r" b="b"/>
              <a:pathLst>
                <a:path w="1162685" h="574040">
                  <a:moveTo>
                    <a:pt x="573798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798" y="573798"/>
                  </a:lnTo>
                  <a:lnTo>
                    <a:pt x="573798" y="0"/>
                  </a:lnTo>
                  <a:close/>
                </a:path>
                <a:path w="1162685" h="574040">
                  <a:moveTo>
                    <a:pt x="1162062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62" y="573798"/>
                  </a:lnTo>
                  <a:lnTo>
                    <a:pt x="1162062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033732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505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621976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C0C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210230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20202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798485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A1A1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8386739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29292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8974983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505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9563237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10151491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51515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739777" y="9437318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A0A0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3092471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39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D0D0D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3680714" y="10028574"/>
              <a:ext cx="4692015" cy="574040"/>
            </a:xfrm>
            <a:custGeom>
              <a:avLst/>
              <a:gdLst/>
              <a:ahLst/>
              <a:cxnLst/>
              <a:rect l="l" t="t" r="r" b="b"/>
              <a:pathLst>
                <a:path w="4692015" h="574040">
                  <a:moveTo>
                    <a:pt x="573811" y="0"/>
                  </a:moveTo>
                  <a:lnTo>
                    <a:pt x="0" y="0"/>
                  </a:lnTo>
                  <a:lnTo>
                    <a:pt x="0" y="573798"/>
                  </a:lnTo>
                  <a:lnTo>
                    <a:pt x="573811" y="573798"/>
                  </a:lnTo>
                  <a:lnTo>
                    <a:pt x="573811" y="0"/>
                  </a:lnTo>
                  <a:close/>
                </a:path>
                <a:path w="4692015" h="574040">
                  <a:moveTo>
                    <a:pt x="1162050" y="0"/>
                  </a:moveTo>
                  <a:lnTo>
                    <a:pt x="588251" y="0"/>
                  </a:lnTo>
                  <a:lnTo>
                    <a:pt x="588251" y="573798"/>
                  </a:lnTo>
                  <a:lnTo>
                    <a:pt x="1162050" y="573798"/>
                  </a:lnTo>
                  <a:lnTo>
                    <a:pt x="1162050" y="0"/>
                  </a:lnTo>
                  <a:close/>
                </a:path>
                <a:path w="4692015" h="574040">
                  <a:moveTo>
                    <a:pt x="1750301" y="0"/>
                  </a:moveTo>
                  <a:lnTo>
                    <a:pt x="1176502" y="0"/>
                  </a:lnTo>
                  <a:lnTo>
                    <a:pt x="1176502" y="573798"/>
                  </a:lnTo>
                  <a:lnTo>
                    <a:pt x="1750301" y="573798"/>
                  </a:lnTo>
                  <a:lnTo>
                    <a:pt x="1750301" y="0"/>
                  </a:lnTo>
                  <a:close/>
                </a:path>
                <a:path w="4692015" h="574040">
                  <a:moveTo>
                    <a:pt x="2338565" y="0"/>
                  </a:moveTo>
                  <a:lnTo>
                    <a:pt x="1764753" y="0"/>
                  </a:lnTo>
                  <a:lnTo>
                    <a:pt x="1764753" y="573798"/>
                  </a:lnTo>
                  <a:lnTo>
                    <a:pt x="2338565" y="573798"/>
                  </a:lnTo>
                  <a:lnTo>
                    <a:pt x="2338565" y="0"/>
                  </a:lnTo>
                  <a:close/>
                </a:path>
                <a:path w="4692015" h="574040">
                  <a:moveTo>
                    <a:pt x="2926816" y="0"/>
                  </a:moveTo>
                  <a:lnTo>
                    <a:pt x="2353018" y="0"/>
                  </a:lnTo>
                  <a:lnTo>
                    <a:pt x="2353018" y="573798"/>
                  </a:lnTo>
                  <a:lnTo>
                    <a:pt x="2926816" y="573798"/>
                  </a:lnTo>
                  <a:lnTo>
                    <a:pt x="2926816" y="0"/>
                  </a:lnTo>
                  <a:close/>
                </a:path>
                <a:path w="4692015" h="574040">
                  <a:moveTo>
                    <a:pt x="3515055" y="0"/>
                  </a:moveTo>
                  <a:lnTo>
                    <a:pt x="2941256" y="0"/>
                  </a:lnTo>
                  <a:lnTo>
                    <a:pt x="2941256" y="573798"/>
                  </a:lnTo>
                  <a:lnTo>
                    <a:pt x="3515055" y="573798"/>
                  </a:lnTo>
                  <a:lnTo>
                    <a:pt x="3515055" y="0"/>
                  </a:lnTo>
                  <a:close/>
                </a:path>
                <a:path w="4692015" h="574040">
                  <a:moveTo>
                    <a:pt x="4103306" y="0"/>
                  </a:moveTo>
                  <a:lnTo>
                    <a:pt x="3529507" y="0"/>
                  </a:lnTo>
                  <a:lnTo>
                    <a:pt x="3529507" y="573798"/>
                  </a:lnTo>
                  <a:lnTo>
                    <a:pt x="4103306" y="573798"/>
                  </a:lnTo>
                  <a:lnTo>
                    <a:pt x="4103306" y="0"/>
                  </a:lnTo>
                  <a:close/>
                </a:path>
                <a:path w="4692015" h="574040">
                  <a:moveTo>
                    <a:pt x="4691570" y="0"/>
                  </a:moveTo>
                  <a:lnTo>
                    <a:pt x="4117759" y="0"/>
                  </a:lnTo>
                  <a:lnTo>
                    <a:pt x="4117759" y="573798"/>
                  </a:lnTo>
                  <a:lnTo>
                    <a:pt x="4691570" y="573798"/>
                  </a:lnTo>
                  <a:lnTo>
                    <a:pt x="4691570" y="0"/>
                  </a:lnTo>
                  <a:close/>
                </a:path>
              </a:pathLst>
            </a:custGeom>
            <a:solidFill>
              <a:srgbClr val="01010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8386739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6060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8974983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11111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9563237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0808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0151491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1B1B1B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0739777" y="10028571"/>
              <a:ext cx="574040" cy="574040"/>
            </a:xfrm>
            <a:custGeom>
              <a:avLst/>
              <a:gdLst/>
              <a:ahLst/>
              <a:cxnLst/>
              <a:rect l="l" t="t" r="r" b="b"/>
              <a:pathLst>
                <a:path w="574040" h="574040">
                  <a:moveTo>
                    <a:pt x="573801" y="0"/>
                  </a:moveTo>
                  <a:lnTo>
                    <a:pt x="0" y="0"/>
                  </a:lnTo>
                  <a:lnTo>
                    <a:pt x="0" y="573801"/>
                  </a:lnTo>
                  <a:lnTo>
                    <a:pt x="573801" y="573801"/>
                  </a:lnTo>
                  <a:lnTo>
                    <a:pt x="573801" y="0"/>
                  </a:lnTo>
                  <a:close/>
                </a:path>
              </a:pathLst>
            </a:custGeom>
            <a:solidFill>
              <a:srgbClr val="ACACA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 txBox="1"/>
          <p:nvPr/>
        </p:nvSpPr>
        <p:spPr>
          <a:xfrm>
            <a:off x="3213652" y="1128008"/>
            <a:ext cx="316230" cy="5226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4390150" y="1283731"/>
            <a:ext cx="316230" cy="36703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4978404" y="1190080"/>
            <a:ext cx="316230" cy="4603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5566659" y="337414"/>
            <a:ext cx="316230" cy="131318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European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6154902" y="296306"/>
            <a:ext cx="316230" cy="135445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40" dirty="0">
                <a:solidFill>
                  <a:srgbClr val="FFFFFF"/>
                </a:solidFill>
                <a:latin typeface="Lucida Sans"/>
                <a:cs typeface="Lucida Sans"/>
              </a:rPr>
              <a:t>Economic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743157" y="992431"/>
            <a:ext cx="316230" cy="6578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20" dirty="0">
                <a:solidFill>
                  <a:srgbClr val="FFFFFF"/>
                </a:solidFill>
                <a:latin typeface="Lucida Sans"/>
                <a:cs typeface="Lucida Sans"/>
              </a:rPr>
              <a:t>Area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7312270" y="1104323"/>
            <a:ext cx="316230" cy="5461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was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7910985" y="736523"/>
            <a:ext cx="316230" cy="9137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signed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8507909" y="1390178"/>
            <a:ext cx="316230" cy="26035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4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9096164" y="657572"/>
            <a:ext cx="316230" cy="99314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August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9684418" y="1026189"/>
            <a:ext cx="316230" cy="62420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80" dirty="0">
                <a:solidFill>
                  <a:srgbClr val="FFFFFF"/>
                </a:solidFill>
                <a:latin typeface="Lucida Sans"/>
                <a:cs typeface="Lucida Sans"/>
              </a:rPr>
              <a:t>1992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0272662" y="1562236"/>
            <a:ext cx="316230" cy="8826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30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10843535" y="770825"/>
            <a:ext cx="316230" cy="879475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2455"/>
              </a:lnSpc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1264538" y="1844395"/>
            <a:ext cx="1683385" cy="80384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R="5080" algn="r">
              <a:lnSpc>
                <a:spcPct val="100000"/>
              </a:lnSpc>
              <a:spcBef>
                <a:spcPts val="90"/>
              </a:spcBef>
            </a:pPr>
            <a:r>
              <a:rPr sz="2150" spc="65" dirty="0">
                <a:solidFill>
                  <a:srgbClr val="FFFFFF"/>
                </a:solidFill>
                <a:latin typeface="Lucida Sans"/>
                <a:cs typeface="Lucida Sans"/>
              </a:rPr>
              <a:t>L'</a:t>
            </a:r>
            <a:endParaRPr sz="21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080"/>
              </a:spcBef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accord</a:t>
            </a:r>
            <a:endParaRPr sz="21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075"/>
              </a:spcBef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sur</a:t>
            </a:r>
            <a:endParaRPr sz="2150">
              <a:latin typeface="Lucida Sans"/>
              <a:cs typeface="Lucida Sans"/>
            </a:endParaRPr>
          </a:p>
          <a:p>
            <a:pPr marL="12700" marR="5080" indent="1433830" algn="r">
              <a:lnSpc>
                <a:spcPct val="180400"/>
              </a:lnSpc>
            </a:pPr>
            <a:r>
              <a:rPr sz="2150" spc="-50" dirty="0">
                <a:solidFill>
                  <a:srgbClr val="FFFFFF"/>
                </a:solidFill>
                <a:latin typeface="Lucida Sans"/>
                <a:cs typeface="Lucida Sans"/>
              </a:rPr>
              <a:t>la </a:t>
            </a:r>
            <a:r>
              <a:rPr sz="2150" spc="-20" dirty="0">
                <a:solidFill>
                  <a:srgbClr val="FFFFFF"/>
                </a:solidFill>
                <a:latin typeface="Lucida Sans"/>
                <a:cs typeface="Lucida Sans"/>
              </a:rPr>
              <a:t>zone </a:t>
            </a: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économique européenne</a:t>
            </a:r>
            <a:endParaRPr sz="2150">
              <a:latin typeface="Lucida Sans"/>
              <a:cs typeface="Lucida Sans"/>
            </a:endParaRPr>
          </a:p>
          <a:p>
            <a:pPr marL="961390" marR="5080" indent="551815" algn="r">
              <a:lnSpc>
                <a:spcPct val="180400"/>
              </a:lnSpc>
            </a:pPr>
            <a:r>
              <a:rPr sz="2150" spc="-5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2150" spc="25" dirty="0">
                <a:solidFill>
                  <a:srgbClr val="FFFFFF"/>
                </a:solidFill>
                <a:latin typeface="Lucida Sans"/>
                <a:cs typeface="Lucida Sans"/>
              </a:rPr>
              <a:t>été </a:t>
            </a:r>
            <a:r>
              <a:rPr sz="2150" spc="-20" dirty="0">
                <a:solidFill>
                  <a:srgbClr val="FFFFFF"/>
                </a:solidFill>
                <a:latin typeface="Lucida Sans"/>
                <a:cs typeface="Lucida Sans"/>
              </a:rPr>
              <a:t>signé</a:t>
            </a:r>
            <a:endParaRPr sz="2150">
              <a:latin typeface="Lucida Sans"/>
              <a:cs typeface="Lucida Sans"/>
            </a:endParaRPr>
          </a:p>
          <a:p>
            <a:pPr marL="1064260" marR="5080" indent="280035" algn="just">
              <a:lnSpc>
                <a:spcPct val="180400"/>
              </a:lnSpc>
            </a:pPr>
            <a:r>
              <a:rPr sz="2150" spc="-25" dirty="0">
                <a:solidFill>
                  <a:srgbClr val="FFFFFF"/>
                </a:solidFill>
                <a:latin typeface="Lucida Sans"/>
                <a:cs typeface="Lucida Sans"/>
              </a:rPr>
              <a:t>en </a:t>
            </a:r>
            <a:r>
              <a:rPr sz="2150" spc="-20" dirty="0">
                <a:solidFill>
                  <a:srgbClr val="FFFFFF"/>
                </a:solidFill>
                <a:latin typeface="Lucida Sans"/>
                <a:cs typeface="Lucida Sans"/>
              </a:rPr>
              <a:t>août </a:t>
            </a:r>
            <a:r>
              <a:rPr sz="2150" spc="-185" dirty="0">
                <a:solidFill>
                  <a:srgbClr val="FFFFFF"/>
                </a:solidFill>
                <a:latin typeface="Lucida Sans"/>
                <a:cs typeface="Lucida Sans"/>
              </a:rPr>
              <a:t>1992</a:t>
            </a:r>
            <a:endParaRPr sz="21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080"/>
              </a:spcBef>
            </a:pPr>
            <a:r>
              <a:rPr sz="2150" spc="-50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2068472" y="10121980"/>
            <a:ext cx="879475" cy="3524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2150" spc="-1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2150">
              <a:latin typeface="Lucida Sans"/>
              <a:cs typeface="Lucida Sans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14619630" y="9901354"/>
            <a:ext cx="5094605" cy="1014094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 marR="5080">
              <a:lnSpc>
                <a:spcPts val="2560"/>
              </a:lnSpc>
              <a:spcBef>
                <a:spcPts val="275"/>
              </a:spcBef>
            </a:pPr>
            <a:r>
              <a:rPr sz="2200" spc="80" dirty="0">
                <a:solidFill>
                  <a:srgbClr val="FFFFFF"/>
                </a:solidFill>
                <a:latin typeface="Lucida Sans"/>
                <a:cs typeface="Lucida Sans"/>
              </a:rPr>
              <a:t>Adapted</a:t>
            </a:r>
            <a:r>
              <a:rPr sz="22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22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75" dirty="0">
                <a:solidFill>
                  <a:srgbClr val="FFFFFF"/>
                </a:solidFill>
                <a:latin typeface="Lucida Sans"/>
                <a:cs typeface="Lucida Sans"/>
              </a:rPr>
              <a:t>Bahdanau</a:t>
            </a:r>
            <a:r>
              <a:rPr sz="22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60" dirty="0">
                <a:solidFill>
                  <a:srgbClr val="FFFFFF"/>
                </a:solidFill>
                <a:latin typeface="Lucida Sans"/>
                <a:cs typeface="Lucida Sans"/>
              </a:rPr>
              <a:t>et</a:t>
            </a:r>
            <a:r>
              <a:rPr sz="22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-45" dirty="0">
                <a:solidFill>
                  <a:srgbClr val="FFFFFF"/>
                </a:solidFill>
                <a:latin typeface="Lucida Sans"/>
                <a:cs typeface="Lucida Sans"/>
              </a:rPr>
              <a:t>al.</a:t>
            </a:r>
            <a:r>
              <a:rPr sz="22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-10" dirty="0">
                <a:solidFill>
                  <a:srgbClr val="FFFFFF"/>
                </a:solidFill>
                <a:latin typeface="Lucida Sans"/>
                <a:cs typeface="Lucida Sans"/>
              </a:rPr>
              <a:t>2015.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220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machine</a:t>
            </a:r>
            <a:r>
              <a:rPr sz="220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translation</a:t>
            </a:r>
            <a:r>
              <a:rPr sz="220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7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220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-10" dirty="0">
                <a:solidFill>
                  <a:srgbClr val="FFFFFF"/>
                </a:solidFill>
                <a:latin typeface="Lucida Sans"/>
                <a:cs typeface="Lucida Sans"/>
              </a:rPr>
              <a:t>jointly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220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22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align</a:t>
            </a:r>
            <a:r>
              <a:rPr sz="22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22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200" spc="-10" dirty="0">
                <a:solidFill>
                  <a:srgbClr val="FFFFFF"/>
                </a:solidFill>
                <a:latin typeface="Lucida Sans"/>
                <a:cs typeface="Lucida Sans"/>
              </a:rPr>
              <a:t>translate</a:t>
            </a:r>
            <a:endParaRPr sz="2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4" name="object 54"/>
          <p:cNvGrpSpPr/>
          <p:nvPr/>
        </p:nvGrpSpPr>
        <p:grpSpPr>
          <a:xfrm>
            <a:off x="1905889" y="7727146"/>
            <a:ext cx="7158990" cy="2315845"/>
            <a:chOff x="1905889" y="7727146"/>
            <a:chExt cx="7158990" cy="2315845"/>
          </a:xfrm>
        </p:grpSpPr>
        <p:sp>
          <p:nvSpPr>
            <p:cNvPr id="55" name="object 55"/>
            <p:cNvSpPr/>
            <p:nvPr/>
          </p:nvSpPr>
          <p:spPr>
            <a:xfrm>
              <a:off x="8714750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20" y="0"/>
                  </a:moveTo>
                  <a:lnTo>
                    <a:pt x="108743" y="0"/>
                  </a:lnTo>
                  <a:lnTo>
                    <a:pt x="86936" y="727"/>
                  </a:lnTo>
                  <a:lnTo>
                    <a:pt x="39775" y="14577"/>
                  </a:lnTo>
                  <a:lnTo>
                    <a:pt x="6555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70"/>
                  </a:lnTo>
                  <a:lnTo>
                    <a:pt x="25807" y="1901576"/>
                  </a:lnTo>
                  <a:lnTo>
                    <a:pt x="69615" y="1924682"/>
                  </a:lnTo>
                  <a:lnTo>
                    <a:pt x="108743" y="1927387"/>
                  </a:lnTo>
                  <a:lnTo>
                    <a:pt x="241320" y="1927387"/>
                  </a:lnTo>
                  <a:lnTo>
                    <a:pt x="280448" y="1924682"/>
                  </a:lnTo>
                  <a:lnTo>
                    <a:pt x="324256" y="1901576"/>
                  </a:lnTo>
                  <a:lnTo>
                    <a:pt x="347358" y="1857770"/>
                  </a:lnTo>
                  <a:lnTo>
                    <a:pt x="350063" y="1818640"/>
                  </a:lnTo>
                  <a:lnTo>
                    <a:pt x="350063" y="108737"/>
                  </a:lnTo>
                  <a:lnTo>
                    <a:pt x="347358" y="69611"/>
                  </a:lnTo>
                  <a:lnTo>
                    <a:pt x="324256" y="25806"/>
                  </a:lnTo>
                  <a:lnTo>
                    <a:pt x="280448" y="2701"/>
                  </a:lnTo>
                  <a:lnTo>
                    <a:pt x="241320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1349048" y="367236"/>
            <a:ext cx="43802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6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039244" y="1270401"/>
            <a:ext cx="4999355" cy="2311400"/>
            <a:chOff x="11039244" y="1270401"/>
            <a:chExt cx="4999355" cy="2311400"/>
          </a:xfrm>
        </p:grpSpPr>
        <p:sp>
          <p:nvSpPr>
            <p:cNvPr id="64" name="object 64"/>
            <p:cNvSpPr/>
            <p:nvPr/>
          </p:nvSpPr>
          <p:spPr>
            <a:xfrm>
              <a:off x="11204056" y="1280872"/>
              <a:ext cx="4672965" cy="0"/>
            </a:xfrm>
            <a:custGeom>
              <a:avLst/>
              <a:gdLst/>
              <a:ahLst/>
              <a:cxnLst/>
              <a:rect l="l" t="t" r="r" b="b"/>
              <a:pathLst>
                <a:path w="4672965">
                  <a:moveTo>
                    <a:pt x="0" y="0"/>
                  </a:moveTo>
                  <a:lnTo>
                    <a:pt x="4672611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1215260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3538854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863391" y="1288774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60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1039233" y="1654028"/>
              <a:ext cx="4999355" cy="1927860"/>
            </a:xfrm>
            <a:custGeom>
              <a:avLst/>
              <a:gdLst/>
              <a:ahLst/>
              <a:cxnLst/>
              <a:rect l="l" t="t" r="r" b="b"/>
              <a:pathLst>
                <a:path w="4999355" h="1927860">
                  <a:moveTo>
                    <a:pt x="350151" y="108750"/>
                  </a:moveTo>
                  <a:lnTo>
                    <a:pt x="347433" y="69621"/>
                  </a:lnTo>
                  <a:lnTo>
                    <a:pt x="324307" y="25806"/>
                  </a:lnTo>
                  <a:lnTo>
                    <a:pt x="280517" y="2705"/>
                  </a:lnTo>
                  <a:lnTo>
                    <a:pt x="241388" y="0"/>
                  </a:lnTo>
                  <a:lnTo>
                    <a:pt x="108762" y="0"/>
                  </a:lnTo>
                  <a:lnTo>
                    <a:pt x="69634" y="2705"/>
                  </a:lnTo>
                  <a:lnTo>
                    <a:pt x="25857" y="25806"/>
                  </a:lnTo>
                  <a:lnTo>
                    <a:pt x="2730" y="69621"/>
                  </a:lnTo>
                  <a:lnTo>
                    <a:pt x="0" y="108750"/>
                  </a:lnTo>
                  <a:lnTo>
                    <a:pt x="0" y="1818652"/>
                  </a:lnTo>
                  <a:lnTo>
                    <a:pt x="2730" y="1857781"/>
                  </a:lnTo>
                  <a:lnTo>
                    <a:pt x="25857" y="1901583"/>
                  </a:lnTo>
                  <a:lnTo>
                    <a:pt x="69634" y="1924697"/>
                  </a:lnTo>
                  <a:lnTo>
                    <a:pt x="108762" y="1927402"/>
                  </a:lnTo>
                  <a:lnTo>
                    <a:pt x="241388" y="1927402"/>
                  </a:lnTo>
                  <a:lnTo>
                    <a:pt x="280517" y="1924697"/>
                  </a:lnTo>
                  <a:lnTo>
                    <a:pt x="324307" y="1901583"/>
                  </a:lnTo>
                  <a:lnTo>
                    <a:pt x="347433" y="1857781"/>
                  </a:lnTo>
                  <a:lnTo>
                    <a:pt x="350151" y="1818652"/>
                  </a:lnTo>
                  <a:lnTo>
                    <a:pt x="350151" y="108750"/>
                  </a:lnTo>
                  <a:close/>
                </a:path>
                <a:path w="4999355" h="1927860">
                  <a:moveTo>
                    <a:pt x="2674683" y="108750"/>
                  </a:moveTo>
                  <a:lnTo>
                    <a:pt x="2671965" y="69621"/>
                  </a:lnTo>
                  <a:lnTo>
                    <a:pt x="2648839" y="25806"/>
                  </a:lnTo>
                  <a:lnTo>
                    <a:pt x="2605049" y="2705"/>
                  </a:lnTo>
                  <a:lnTo>
                    <a:pt x="2565920" y="0"/>
                  </a:lnTo>
                  <a:lnTo>
                    <a:pt x="2433307" y="0"/>
                  </a:lnTo>
                  <a:lnTo>
                    <a:pt x="2394216" y="2705"/>
                  </a:lnTo>
                  <a:lnTo>
                    <a:pt x="2350401" y="25806"/>
                  </a:lnTo>
                  <a:lnTo>
                    <a:pt x="2327262" y="69621"/>
                  </a:lnTo>
                  <a:lnTo>
                    <a:pt x="2324544" y="108750"/>
                  </a:lnTo>
                  <a:lnTo>
                    <a:pt x="2324544" y="1818652"/>
                  </a:lnTo>
                  <a:lnTo>
                    <a:pt x="2327262" y="1857781"/>
                  </a:lnTo>
                  <a:lnTo>
                    <a:pt x="2350401" y="1901583"/>
                  </a:lnTo>
                  <a:lnTo>
                    <a:pt x="2394216" y="1924697"/>
                  </a:lnTo>
                  <a:lnTo>
                    <a:pt x="2433307" y="1927402"/>
                  </a:lnTo>
                  <a:lnTo>
                    <a:pt x="2565920" y="1927402"/>
                  </a:lnTo>
                  <a:lnTo>
                    <a:pt x="2605049" y="1924697"/>
                  </a:lnTo>
                  <a:lnTo>
                    <a:pt x="2648839" y="1901583"/>
                  </a:lnTo>
                  <a:lnTo>
                    <a:pt x="2671965" y="1857781"/>
                  </a:lnTo>
                  <a:lnTo>
                    <a:pt x="2674683" y="1818652"/>
                  </a:lnTo>
                  <a:lnTo>
                    <a:pt x="2674683" y="108750"/>
                  </a:lnTo>
                  <a:close/>
                </a:path>
                <a:path w="4999355" h="1927860">
                  <a:moveTo>
                    <a:pt x="4999228" y="108750"/>
                  </a:moveTo>
                  <a:lnTo>
                    <a:pt x="4996497" y="69621"/>
                  </a:lnTo>
                  <a:lnTo>
                    <a:pt x="4973371" y="25806"/>
                  </a:lnTo>
                  <a:lnTo>
                    <a:pt x="4929594" y="2705"/>
                  </a:lnTo>
                  <a:lnTo>
                    <a:pt x="4890465" y="0"/>
                  </a:lnTo>
                  <a:lnTo>
                    <a:pt x="4757839" y="0"/>
                  </a:lnTo>
                  <a:lnTo>
                    <a:pt x="4718761" y="2705"/>
                  </a:lnTo>
                  <a:lnTo>
                    <a:pt x="4674946" y="25806"/>
                  </a:lnTo>
                  <a:lnTo>
                    <a:pt x="4651807" y="69621"/>
                  </a:lnTo>
                  <a:lnTo>
                    <a:pt x="4649076" y="108750"/>
                  </a:lnTo>
                  <a:lnTo>
                    <a:pt x="4649076" y="1818652"/>
                  </a:lnTo>
                  <a:lnTo>
                    <a:pt x="4651807" y="1857781"/>
                  </a:lnTo>
                  <a:lnTo>
                    <a:pt x="4674946" y="1901583"/>
                  </a:lnTo>
                  <a:lnTo>
                    <a:pt x="4718761" y="1924697"/>
                  </a:lnTo>
                  <a:lnTo>
                    <a:pt x="4757839" y="1927402"/>
                  </a:lnTo>
                  <a:lnTo>
                    <a:pt x="4890465" y="1927402"/>
                  </a:lnTo>
                  <a:lnTo>
                    <a:pt x="4929594" y="1924697"/>
                  </a:lnTo>
                  <a:lnTo>
                    <a:pt x="4973371" y="1901583"/>
                  </a:lnTo>
                  <a:lnTo>
                    <a:pt x="4996497" y="1857781"/>
                  </a:lnTo>
                  <a:lnTo>
                    <a:pt x="4999228" y="1818652"/>
                  </a:lnTo>
                  <a:lnTo>
                    <a:pt x="4999228" y="10875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70" name="object 7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73" name="object 7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76" name="object 7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9" name="object 7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80" name="object 8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84" name="object 8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7" name="object 8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88" name="object 8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2" name="object 9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3" name="object 9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94" name="object 9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97" name="object 9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100" name="object 10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2" name="object 10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103" name="object 10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5" name="object 10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106" name="object 10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109" name="object 10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1" name="object 11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12" name="object 11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4" name="object 11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15" name="object 11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18" name="object 11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0" name="object 12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21" name="object 12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24" name="object 12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27" name="object 12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30" name="object 13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1039244" y="7727146"/>
            <a:ext cx="350520" cy="2517775"/>
            <a:chOff x="11039244" y="7727146"/>
            <a:chExt cx="350520" cy="2517775"/>
          </a:xfrm>
        </p:grpSpPr>
        <p:sp>
          <p:nvSpPr>
            <p:cNvPr id="133" name="object 13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1214318" y="9654552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5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5" name="object 135"/>
          <p:cNvGrpSpPr/>
          <p:nvPr/>
        </p:nvGrpSpPr>
        <p:grpSpPr>
          <a:xfrm>
            <a:off x="18012854" y="1067201"/>
            <a:ext cx="350520" cy="2514600"/>
            <a:chOff x="18012854" y="1067201"/>
            <a:chExt cx="350520" cy="2514600"/>
          </a:xfrm>
        </p:grpSpPr>
        <p:sp>
          <p:nvSpPr>
            <p:cNvPr id="136" name="object 136"/>
            <p:cNvSpPr/>
            <p:nvPr/>
          </p:nvSpPr>
          <p:spPr>
            <a:xfrm>
              <a:off x="18012854" y="1654022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19" h="1927860">
                  <a:moveTo>
                    <a:pt x="241381" y="0"/>
                  </a:moveTo>
                  <a:lnTo>
                    <a:pt x="108764" y="0"/>
                  </a:lnTo>
                  <a:lnTo>
                    <a:pt x="86973" y="728"/>
                  </a:lnTo>
                  <a:lnTo>
                    <a:pt x="39844" y="14586"/>
                  </a:lnTo>
                  <a:lnTo>
                    <a:pt x="6596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732" y="1840457"/>
                  </a:lnTo>
                  <a:lnTo>
                    <a:pt x="14629" y="1887616"/>
                  </a:lnTo>
                  <a:lnTo>
                    <a:pt x="56123" y="1920842"/>
                  </a:lnTo>
                  <a:lnTo>
                    <a:pt x="108764" y="1927398"/>
                  </a:lnTo>
                  <a:lnTo>
                    <a:pt x="241381" y="1927398"/>
                  </a:lnTo>
                  <a:lnTo>
                    <a:pt x="280467" y="1924692"/>
                  </a:lnTo>
                  <a:lnTo>
                    <a:pt x="324283" y="1901582"/>
                  </a:lnTo>
                  <a:lnTo>
                    <a:pt x="347423" y="1857780"/>
                  </a:lnTo>
                  <a:lnTo>
                    <a:pt x="350146" y="1818650"/>
                  </a:lnTo>
                  <a:lnTo>
                    <a:pt x="350146" y="108747"/>
                  </a:lnTo>
                  <a:lnTo>
                    <a:pt x="349413" y="86940"/>
                  </a:lnTo>
                  <a:lnTo>
                    <a:pt x="335516" y="39777"/>
                  </a:lnTo>
                  <a:lnTo>
                    <a:pt x="294022" y="6555"/>
                  </a:lnTo>
                  <a:lnTo>
                    <a:pt x="241381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8187927" y="1067201"/>
              <a:ext cx="0" cy="589915"/>
            </a:xfrm>
            <a:custGeom>
              <a:avLst/>
              <a:gdLst/>
              <a:ahLst/>
              <a:cxnLst/>
              <a:rect l="l" t="t" r="r" b="b"/>
              <a:pathLst>
                <a:path h="589914">
                  <a:moveTo>
                    <a:pt x="0" y="589753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8" name="object 138"/>
          <p:cNvSpPr txBox="1"/>
          <p:nvPr/>
        </p:nvSpPr>
        <p:spPr>
          <a:xfrm>
            <a:off x="10380439" y="1023426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>
                <a:solidFill>
                  <a:srgbClr val="FFFFFF"/>
                </a:solidFill>
                <a:latin typeface="Lucida Sans"/>
                <a:cs typeface="Lucida Sans"/>
              </a:rPr>
              <a:t>&lt;end&gt;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39" name="object 139"/>
          <p:cNvSpPr txBox="1">
            <a:spLocks noGrp="1"/>
          </p:cNvSpPr>
          <p:nvPr>
            <p:ph type="title"/>
          </p:nvPr>
        </p:nvSpPr>
        <p:spPr>
          <a:xfrm>
            <a:off x="17354100" y="367236"/>
            <a:ext cx="166814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40" dirty="0"/>
              <a:t>&lt;end&gt;</a:t>
            </a:r>
            <a:endParaRPr sz="4100"/>
          </a:p>
        </p:txBody>
      </p:sp>
    </p:spTree>
  </p:cSld>
  <p:clrMapOvr>
    <a:masterClrMapping/>
  </p:clrMapOvr>
</p:sld>
</file>

<file path=ppt/slides/slide1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121814" y="4809928"/>
            <a:ext cx="78606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Transformers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46364" y="5195590"/>
            <a:ext cx="939800" cy="917575"/>
            <a:chOff x="1446364" y="5195590"/>
            <a:chExt cx="939800" cy="917575"/>
          </a:xfrm>
        </p:grpSpPr>
        <p:sp>
          <p:nvSpPr>
            <p:cNvPr id="3" name="object 3"/>
            <p:cNvSpPr/>
            <p:nvPr/>
          </p:nvSpPr>
          <p:spPr>
            <a:xfrm>
              <a:off x="149871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71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290340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3770900" y="5195590"/>
            <a:ext cx="939800" cy="917575"/>
            <a:chOff x="3770900" y="5195590"/>
            <a:chExt cx="939800" cy="917575"/>
          </a:xfrm>
        </p:grpSpPr>
        <p:sp>
          <p:nvSpPr>
            <p:cNvPr id="7" name="object 7"/>
            <p:cNvSpPr/>
            <p:nvPr/>
          </p:nvSpPr>
          <p:spPr>
            <a:xfrm>
              <a:off x="3823255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823255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522794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6095437" y="5195590"/>
            <a:ext cx="939800" cy="917575"/>
            <a:chOff x="6095437" y="5195590"/>
            <a:chExt cx="939800" cy="917575"/>
          </a:xfrm>
        </p:grpSpPr>
        <p:sp>
          <p:nvSpPr>
            <p:cNvPr id="11" name="object 11"/>
            <p:cNvSpPr/>
            <p:nvPr/>
          </p:nvSpPr>
          <p:spPr>
            <a:xfrm>
              <a:off x="6147792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147792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7552481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8419973" y="5195590"/>
            <a:ext cx="939800" cy="917575"/>
            <a:chOff x="8419973" y="5195590"/>
            <a:chExt cx="939800" cy="917575"/>
          </a:xfrm>
        </p:grpSpPr>
        <p:sp>
          <p:nvSpPr>
            <p:cNvPr id="15" name="object 15"/>
            <p:cNvSpPr/>
            <p:nvPr/>
          </p:nvSpPr>
          <p:spPr>
            <a:xfrm>
              <a:off x="8472328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472328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/>
          <p:nvPr/>
        </p:nvSpPr>
        <p:spPr>
          <a:xfrm>
            <a:off x="9877018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2459736" y="5547474"/>
            <a:ext cx="370205" cy="213995"/>
            <a:chOff x="2459736" y="5547474"/>
            <a:chExt cx="370205" cy="213995"/>
          </a:xfrm>
        </p:grpSpPr>
        <p:sp>
          <p:nvSpPr>
            <p:cNvPr id="19" name="object 19"/>
            <p:cNvSpPr/>
            <p:nvPr/>
          </p:nvSpPr>
          <p:spPr>
            <a:xfrm>
              <a:off x="245973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26159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3327333" y="5547474"/>
            <a:ext cx="370205" cy="213995"/>
            <a:chOff x="3327333" y="5547474"/>
            <a:chExt cx="370205" cy="213995"/>
          </a:xfrm>
        </p:grpSpPr>
        <p:sp>
          <p:nvSpPr>
            <p:cNvPr id="22" name="object 22"/>
            <p:cNvSpPr/>
            <p:nvPr/>
          </p:nvSpPr>
          <p:spPr>
            <a:xfrm>
              <a:off x="332733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48353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4784273" y="5547474"/>
            <a:ext cx="370205" cy="213995"/>
            <a:chOff x="4784273" y="5547474"/>
            <a:chExt cx="370205" cy="213995"/>
          </a:xfrm>
        </p:grpSpPr>
        <p:sp>
          <p:nvSpPr>
            <p:cNvPr id="25" name="object 25"/>
            <p:cNvSpPr/>
            <p:nvPr/>
          </p:nvSpPr>
          <p:spPr>
            <a:xfrm>
              <a:off x="478427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94047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5651869" y="5547474"/>
            <a:ext cx="370205" cy="213995"/>
            <a:chOff x="5651869" y="5547474"/>
            <a:chExt cx="370205" cy="213995"/>
          </a:xfrm>
        </p:grpSpPr>
        <p:sp>
          <p:nvSpPr>
            <p:cNvPr id="28" name="object 28"/>
            <p:cNvSpPr/>
            <p:nvPr/>
          </p:nvSpPr>
          <p:spPr>
            <a:xfrm>
              <a:off x="565186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80807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7108809" y="5547474"/>
            <a:ext cx="370205" cy="213995"/>
            <a:chOff x="7108809" y="5547474"/>
            <a:chExt cx="370205" cy="213995"/>
          </a:xfrm>
        </p:grpSpPr>
        <p:sp>
          <p:nvSpPr>
            <p:cNvPr id="31" name="object 31"/>
            <p:cNvSpPr/>
            <p:nvPr/>
          </p:nvSpPr>
          <p:spPr>
            <a:xfrm>
              <a:off x="710880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265014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7976406" y="5547474"/>
            <a:ext cx="370205" cy="213995"/>
            <a:chOff x="7976406" y="5547474"/>
            <a:chExt cx="370205" cy="213995"/>
          </a:xfrm>
        </p:grpSpPr>
        <p:sp>
          <p:nvSpPr>
            <p:cNvPr id="34" name="object 34"/>
            <p:cNvSpPr/>
            <p:nvPr/>
          </p:nvSpPr>
          <p:spPr>
            <a:xfrm>
              <a:off x="797640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13261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9433346" y="5547474"/>
            <a:ext cx="370205" cy="213995"/>
            <a:chOff x="9433346" y="5547474"/>
            <a:chExt cx="370205" cy="213995"/>
          </a:xfrm>
        </p:grpSpPr>
        <p:sp>
          <p:nvSpPr>
            <p:cNvPr id="37" name="object 37"/>
            <p:cNvSpPr/>
            <p:nvPr/>
          </p:nvSpPr>
          <p:spPr>
            <a:xfrm>
              <a:off x="943334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58955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809369" y="6461311"/>
            <a:ext cx="213995" cy="917575"/>
            <a:chOff x="1809369" y="6461311"/>
            <a:chExt cx="213995" cy="917575"/>
          </a:xfrm>
        </p:grpSpPr>
        <p:sp>
          <p:nvSpPr>
            <p:cNvPr id="40" name="object 40"/>
            <p:cNvSpPr/>
            <p:nvPr/>
          </p:nvSpPr>
          <p:spPr>
            <a:xfrm>
              <a:off x="1916172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809369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2" name="object 42"/>
          <p:cNvGrpSpPr/>
          <p:nvPr/>
        </p:nvGrpSpPr>
        <p:grpSpPr>
          <a:xfrm>
            <a:off x="4133905" y="6461311"/>
            <a:ext cx="213995" cy="917575"/>
            <a:chOff x="4133905" y="6461311"/>
            <a:chExt cx="213995" cy="917575"/>
          </a:xfrm>
        </p:grpSpPr>
        <p:sp>
          <p:nvSpPr>
            <p:cNvPr id="43" name="object 43"/>
            <p:cNvSpPr/>
            <p:nvPr/>
          </p:nvSpPr>
          <p:spPr>
            <a:xfrm>
              <a:off x="424070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13390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6458442" y="6461311"/>
            <a:ext cx="213995" cy="917575"/>
            <a:chOff x="6458442" y="6461311"/>
            <a:chExt cx="213995" cy="917575"/>
          </a:xfrm>
        </p:grpSpPr>
        <p:sp>
          <p:nvSpPr>
            <p:cNvPr id="46" name="object 46"/>
            <p:cNvSpPr/>
            <p:nvPr/>
          </p:nvSpPr>
          <p:spPr>
            <a:xfrm>
              <a:off x="6565245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458442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782978" y="6461311"/>
            <a:ext cx="213995" cy="917575"/>
            <a:chOff x="8782978" y="6461311"/>
            <a:chExt cx="213995" cy="917575"/>
          </a:xfrm>
        </p:grpSpPr>
        <p:sp>
          <p:nvSpPr>
            <p:cNvPr id="49" name="object 49"/>
            <p:cNvSpPr/>
            <p:nvPr/>
          </p:nvSpPr>
          <p:spPr>
            <a:xfrm>
              <a:off x="888978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78297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/>
          <p:nvPr/>
        </p:nvSpPr>
        <p:spPr>
          <a:xfrm>
            <a:off x="1741140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4065676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/>
          <p:nvPr/>
        </p:nvSpPr>
        <p:spPr>
          <a:xfrm>
            <a:off x="6390213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3" y="0"/>
                </a:lnTo>
                <a:lnTo>
                  <a:pt x="86936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5" y="1924682"/>
                </a:lnTo>
                <a:lnTo>
                  <a:pt x="108743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/>
          <p:nvPr/>
        </p:nvSpPr>
        <p:spPr>
          <a:xfrm>
            <a:off x="8714749" y="772714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0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20" y="1927387"/>
                </a:lnTo>
                <a:lnTo>
                  <a:pt x="280448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6"/>
                </a:lnTo>
                <a:lnTo>
                  <a:pt x="280448" y="2701"/>
                </a:lnTo>
                <a:lnTo>
                  <a:pt x="241320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11039244" y="165402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83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80"/>
                </a:lnTo>
                <a:lnTo>
                  <a:pt x="25849" y="1901582"/>
                </a:lnTo>
                <a:lnTo>
                  <a:pt x="69634" y="1924692"/>
                </a:lnTo>
                <a:lnTo>
                  <a:pt x="108763" y="1927398"/>
                </a:lnTo>
                <a:lnTo>
                  <a:pt x="241383" y="1927398"/>
                </a:lnTo>
                <a:lnTo>
                  <a:pt x="280511" y="1924692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17"/>
                </a:lnTo>
                <a:lnTo>
                  <a:pt x="324296" y="25811"/>
                </a:lnTo>
                <a:lnTo>
                  <a:pt x="280511" y="270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13363781" y="165402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98"/>
                </a:lnTo>
                <a:lnTo>
                  <a:pt x="241383" y="1927398"/>
                </a:lnTo>
                <a:lnTo>
                  <a:pt x="280511" y="1924692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0"/>
                </a:lnTo>
                <a:lnTo>
                  <a:pt x="335518" y="39777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15688318" y="165402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98"/>
                </a:lnTo>
                <a:lnTo>
                  <a:pt x="241383" y="1927398"/>
                </a:lnTo>
                <a:lnTo>
                  <a:pt x="280511" y="1924692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0"/>
                </a:lnTo>
                <a:lnTo>
                  <a:pt x="335518" y="39777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8012854" y="165402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98"/>
                </a:lnTo>
                <a:lnTo>
                  <a:pt x="241381" y="1927398"/>
                </a:lnTo>
                <a:lnTo>
                  <a:pt x="280467" y="1924692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0"/>
                </a:lnTo>
                <a:lnTo>
                  <a:pt x="335516" y="39777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11107515" y="3929859"/>
            <a:ext cx="213995" cy="917575"/>
            <a:chOff x="11107515" y="3929859"/>
            <a:chExt cx="213995" cy="917575"/>
          </a:xfrm>
        </p:grpSpPr>
        <p:sp>
          <p:nvSpPr>
            <p:cNvPr id="60" name="object 60"/>
            <p:cNvSpPr/>
            <p:nvPr/>
          </p:nvSpPr>
          <p:spPr>
            <a:xfrm>
              <a:off x="11214318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1107515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3432051" y="3929859"/>
            <a:ext cx="213995" cy="917575"/>
            <a:chOff x="13432051" y="3929859"/>
            <a:chExt cx="213995" cy="917575"/>
          </a:xfrm>
        </p:grpSpPr>
        <p:sp>
          <p:nvSpPr>
            <p:cNvPr id="63" name="object 63"/>
            <p:cNvSpPr/>
            <p:nvPr/>
          </p:nvSpPr>
          <p:spPr>
            <a:xfrm>
              <a:off x="13538854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3432051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5756588" y="3929859"/>
            <a:ext cx="213995" cy="917575"/>
            <a:chOff x="15756588" y="3929859"/>
            <a:chExt cx="213995" cy="917575"/>
          </a:xfrm>
        </p:grpSpPr>
        <p:sp>
          <p:nvSpPr>
            <p:cNvPr id="66" name="object 66"/>
            <p:cNvSpPr/>
            <p:nvPr/>
          </p:nvSpPr>
          <p:spPr>
            <a:xfrm>
              <a:off x="15863391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5756588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/>
          <p:nvPr/>
        </p:nvSpPr>
        <p:spPr>
          <a:xfrm>
            <a:off x="12201513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7423" y="69607"/>
                </a:lnTo>
                <a:lnTo>
                  <a:pt x="324296" y="25805"/>
                </a:lnTo>
                <a:lnTo>
                  <a:pt x="280511" y="2701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9" name="object 69"/>
          <p:cNvGrpSpPr/>
          <p:nvPr/>
        </p:nvGrpSpPr>
        <p:grpSpPr>
          <a:xfrm>
            <a:off x="13069025" y="5195590"/>
            <a:ext cx="939800" cy="917575"/>
            <a:chOff x="13069025" y="5195590"/>
            <a:chExt cx="939800" cy="917575"/>
          </a:xfrm>
        </p:grpSpPr>
        <p:sp>
          <p:nvSpPr>
            <p:cNvPr id="70" name="object 70"/>
            <p:cNvSpPr/>
            <p:nvPr/>
          </p:nvSpPr>
          <p:spPr>
            <a:xfrm>
              <a:off x="13121379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3121379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2" name="object 72"/>
          <p:cNvSpPr/>
          <p:nvPr/>
        </p:nvSpPr>
        <p:spPr>
          <a:xfrm>
            <a:off x="14526049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8" y="39771"/>
                </a:lnTo>
                <a:lnTo>
                  <a:pt x="294127" y="654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3" name="object 73"/>
          <p:cNvGrpSpPr/>
          <p:nvPr/>
        </p:nvGrpSpPr>
        <p:grpSpPr>
          <a:xfrm>
            <a:off x="15393562" y="5195590"/>
            <a:ext cx="939800" cy="917575"/>
            <a:chOff x="15393562" y="5195590"/>
            <a:chExt cx="939800" cy="917575"/>
          </a:xfrm>
        </p:grpSpPr>
        <p:sp>
          <p:nvSpPr>
            <p:cNvPr id="74" name="object 74"/>
            <p:cNvSpPr/>
            <p:nvPr/>
          </p:nvSpPr>
          <p:spPr>
            <a:xfrm>
              <a:off x="15445917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445917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/>
          <p:nvPr/>
        </p:nvSpPr>
        <p:spPr>
          <a:xfrm>
            <a:off x="1685058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7"/>
                </a:lnTo>
                <a:lnTo>
                  <a:pt x="39844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732" y="1840447"/>
                </a:lnTo>
                <a:lnTo>
                  <a:pt x="14629" y="1887610"/>
                </a:lnTo>
                <a:lnTo>
                  <a:pt x="56123" y="192083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423" y="1857770"/>
                </a:lnTo>
                <a:lnTo>
                  <a:pt x="350146" y="1818640"/>
                </a:lnTo>
                <a:lnTo>
                  <a:pt x="350146" y="108737"/>
                </a:lnTo>
                <a:lnTo>
                  <a:pt x="349413" y="86930"/>
                </a:lnTo>
                <a:lnTo>
                  <a:pt x="335516" y="39771"/>
                </a:lnTo>
                <a:lnTo>
                  <a:pt x="294022" y="654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7" name="object 77"/>
          <p:cNvGrpSpPr/>
          <p:nvPr/>
        </p:nvGrpSpPr>
        <p:grpSpPr>
          <a:xfrm>
            <a:off x="17718099" y="5195590"/>
            <a:ext cx="939800" cy="917575"/>
            <a:chOff x="17718099" y="5195590"/>
            <a:chExt cx="939800" cy="917575"/>
          </a:xfrm>
        </p:grpSpPr>
        <p:sp>
          <p:nvSpPr>
            <p:cNvPr id="78" name="object 78"/>
            <p:cNvSpPr/>
            <p:nvPr/>
          </p:nvSpPr>
          <p:spPr>
            <a:xfrm>
              <a:off x="1777045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777045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/>
          <p:nvPr/>
        </p:nvSpPr>
        <p:spPr>
          <a:xfrm>
            <a:off x="13363781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1" name="object 81"/>
          <p:cNvSpPr/>
          <p:nvPr/>
        </p:nvSpPr>
        <p:spPr>
          <a:xfrm>
            <a:off x="15688318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6"/>
                </a:lnTo>
                <a:lnTo>
                  <a:pt x="324296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8" y="39786"/>
                </a:lnTo>
                <a:lnTo>
                  <a:pt x="294127" y="6555"/>
                </a:lnTo>
                <a:lnTo>
                  <a:pt x="24138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2" name="object 82"/>
          <p:cNvSpPr/>
          <p:nvPr/>
        </p:nvSpPr>
        <p:spPr>
          <a:xfrm>
            <a:off x="18012854" y="772713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7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7"/>
                </a:lnTo>
                <a:lnTo>
                  <a:pt x="14629" y="1887616"/>
                </a:lnTo>
                <a:lnTo>
                  <a:pt x="56123" y="192084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6"/>
                </a:lnTo>
                <a:lnTo>
                  <a:pt x="324283" y="1901582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9413" y="86941"/>
                </a:lnTo>
                <a:lnTo>
                  <a:pt x="335516" y="39786"/>
                </a:lnTo>
                <a:lnTo>
                  <a:pt x="294022" y="6555"/>
                </a:lnTo>
                <a:lnTo>
                  <a:pt x="241381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3" name="object 83"/>
          <p:cNvGrpSpPr/>
          <p:nvPr/>
        </p:nvGrpSpPr>
        <p:grpSpPr>
          <a:xfrm>
            <a:off x="11757862" y="5547474"/>
            <a:ext cx="370205" cy="213995"/>
            <a:chOff x="11757862" y="5547474"/>
            <a:chExt cx="370205" cy="213995"/>
          </a:xfrm>
        </p:grpSpPr>
        <p:sp>
          <p:nvSpPr>
            <p:cNvPr id="84" name="object 84"/>
            <p:cNvSpPr/>
            <p:nvPr/>
          </p:nvSpPr>
          <p:spPr>
            <a:xfrm>
              <a:off x="1175786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191408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12625479" y="5547474"/>
            <a:ext cx="370205" cy="213995"/>
            <a:chOff x="12625479" y="5547474"/>
            <a:chExt cx="370205" cy="213995"/>
          </a:xfrm>
        </p:grpSpPr>
        <p:sp>
          <p:nvSpPr>
            <p:cNvPr id="87" name="object 87"/>
            <p:cNvSpPr/>
            <p:nvPr/>
          </p:nvSpPr>
          <p:spPr>
            <a:xfrm>
              <a:off x="12625479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2781705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14082397" y="5547474"/>
            <a:ext cx="370205" cy="213995"/>
            <a:chOff x="14082397" y="5547474"/>
            <a:chExt cx="370205" cy="213995"/>
          </a:xfrm>
        </p:grpSpPr>
        <p:sp>
          <p:nvSpPr>
            <p:cNvPr id="90" name="object 90"/>
            <p:cNvSpPr/>
            <p:nvPr/>
          </p:nvSpPr>
          <p:spPr>
            <a:xfrm>
              <a:off x="14082397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4238623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2" name="object 92"/>
          <p:cNvGrpSpPr/>
          <p:nvPr/>
        </p:nvGrpSpPr>
        <p:grpSpPr>
          <a:xfrm>
            <a:off x="14950016" y="5547474"/>
            <a:ext cx="370205" cy="213995"/>
            <a:chOff x="14950016" y="5547474"/>
            <a:chExt cx="370205" cy="213995"/>
          </a:xfrm>
        </p:grpSpPr>
        <p:sp>
          <p:nvSpPr>
            <p:cNvPr id="93" name="object 93"/>
            <p:cNvSpPr/>
            <p:nvPr/>
          </p:nvSpPr>
          <p:spPr>
            <a:xfrm>
              <a:off x="14950016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106241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5" name="object 95"/>
          <p:cNvGrpSpPr/>
          <p:nvPr/>
        </p:nvGrpSpPr>
        <p:grpSpPr>
          <a:xfrm>
            <a:off x="16406934" y="5547474"/>
            <a:ext cx="370205" cy="213995"/>
            <a:chOff x="16406934" y="5547474"/>
            <a:chExt cx="370205" cy="213995"/>
          </a:xfrm>
        </p:grpSpPr>
        <p:sp>
          <p:nvSpPr>
            <p:cNvPr id="96" name="object 96"/>
            <p:cNvSpPr/>
            <p:nvPr/>
          </p:nvSpPr>
          <p:spPr>
            <a:xfrm>
              <a:off x="16406934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6563160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7274553" y="5547474"/>
            <a:ext cx="370205" cy="213995"/>
            <a:chOff x="17274553" y="5547474"/>
            <a:chExt cx="370205" cy="213995"/>
          </a:xfrm>
        </p:grpSpPr>
        <p:sp>
          <p:nvSpPr>
            <p:cNvPr id="99" name="object 99"/>
            <p:cNvSpPr/>
            <p:nvPr/>
          </p:nvSpPr>
          <p:spPr>
            <a:xfrm>
              <a:off x="17274553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80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743077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3432051" y="6461311"/>
            <a:ext cx="213995" cy="917575"/>
            <a:chOff x="13432051" y="6461311"/>
            <a:chExt cx="213995" cy="917575"/>
          </a:xfrm>
        </p:grpSpPr>
        <p:sp>
          <p:nvSpPr>
            <p:cNvPr id="102" name="object 102"/>
            <p:cNvSpPr/>
            <p:nvPr/>
          </p:nvSpPr>
          <p:spPr>
            <a:xfrm>
              <a:off x="13538854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3432051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5756588" y="6461311"/>
            <a:ext cx="213995" cy="917575"/>
            <a:chOff x="15756588" y="6461311"/>
            <a:chExt cx="213995" cy="917575"/>
          </a:xfrm>
        </p:grpSpPr>
        <p:sp>
          <p:nvSpPr>
            <p:cNvPr id="105" name="object 105"/>
            <p:cNvSpPr/>
            <p:nvPr/>
          </p:nvSpPr>
          <p:spPr>
            <a:xfrm>
              <a:off x="15863391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5756588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8081124" y="6461311"/>
            <a:ext cx="213995" cy="917575"/>
            <a:chOff x="18081124" y="6461311"/>
            <a:chExt cx="213995" cy="917575"/>
          </a:xfrm>
        </p:grpSpPr>
        <p:sp>
          <p:nvSpPr>
            <p:cNvPr id="108" name="object 108"/>
            <p:cNvSpPr/>
            <p:nvPr/>
          </p:nvSpPr>
          <p:spPr>
            <a:xfrm>
              <a:off x="18187927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8081124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8081124" y="3929859"/>
            <a:ext cx="213995" cy="917575"/>
            <a:chOff x="18081124" y="3929859"/>
            <a:chExt cx="213995" cy="917575"/>
          </a:xfrm>
        </p:grpSpPr>
        <p:sp>
          <p:nvSpPr>
            <p:cNvPr id="111" name="object 111"/>
            <p:cNvSpPr/>
            <p:nvPr/>
          </p:nvSpPr>
          <p:spPr>
            <a:xfrm>
              <a:off x="18187927" y="4117293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8081124" y="392985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744489" y="5195590"/>
            <a:ext cx="939800" cy="917575"/>
            <a:chOff x="10744489" y="5195590"/>
            <a:chExt cx="939800" cy="917575"/>
          </a:xfrm>
        </p:grpSpPr>
        <p:sp>
          <p:nvSpPr>
            <p:cNvPr id="114" name="object 114"/>
            <p:cNvSpPr/>
            <p:nvPr/>
          </p:nvSpPr>
          <p:spPr>
            <a:xfrm>
              <a:off x="10796844" y="5247939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834905" y="0"/>
                  </a:moveTo>
                  <a:lnTo>
                    <a:pt x="0" y="0"/>
                  </a:lnTo>
                  <a:lnTo>
                    <a:pt x="0" y="812671"/>
                  </a:lnTo>
                  <a:lnTo>
                    <a:pt x="834905" y="812671"/>
                  </a:lnTo>
                  <a:lnTo>
                    <a:pt x="8349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796844" y="5247945"/>
              <a:ext cx="835025" cy="812800"/>
            </a:xfrm>
            <a:custGeom>
              <a:avLst/>
              <a:gdLst/>
              <a:ahLst/>
              <a:cxnLst/>
              <a:rect l="l" t="t" r="r" b="b"/>
              <a:pathLst>
                <a:path w="835025" h="812800">
                  <a:moveTo>
                    <a:pt x="0" y="0"/>
                  </a:moveTo>
                  <a:lnTo>
                    <a:pt x="834905" y="0"/>
                  </a:lnTo>
                  <a:lnTo>
                    <a:pt x="834905" y="812671"/>
                  </a:lnTo>
                  <a:lnTo>
                    <a:pt x="0" y="812671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300942" y="5547474"/>
            <a:ext cx="370205" cy="213995"/>
            <a:chOff x="10300942" y="5547474"/>
            <a:chExt cx="370205" cy="213995"/>
          </a:xfrm>
        </p:grpSpPr>
        <p:sp>
          <p:nvSpPr>
            <p:cNvPr id="117" name="object 117"/>
            <p:cNvSpPr/>
            <p:nvPr/>
          </p:nvSpPr>
          <p:spPr>
            <a:xfrm>
              <a:off x="10300942" y="5654277"/>
              <a:ext cx="182880" cy="0"/>
            </a:xfrm>
            <a:custGeom>
              <a:avLst/>
              <a:gdLst/>
              <a:ahLst/>
              <a:cxnLst/>
              <a:rect l="l" t="t" r="r" b="b"/>
              <a:pathLst>
                <a:path w="182879">
                  <a:moveTo>
                    <a:pt x="0" y="0"/>
                  </a:moveTo>
                  <a:lnTo>
                    <a:pt x="156199" y="0"/>
                  </a:lnTo>
                  <a:lnTo>
                    <a:pt x="18237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4571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27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11107515" y="6461311"/>
            <a:ext cx="213995" cy="917575"/>
            <a:chOff x="11107515" y="6461311"/>
            <a:chExt cx="213995" cy="917575"/>
          </a:xfrm>
        </p:grpSpPr>
        <p:sp>
          <p:nvSpPr>
            <p:cNvPr id="120" name="object 120"/>
            <p:cNvSpPr/>
            <p:nvPr/>
          </p:nvSpPr>
          <p:spPr>
            <a:xfrm>
              <a:off x="11214318" y="6648745"/>
              <a:ext cx="0" cy="730250"/>
            </a:xfrm>
            <a:custGeom>
              <a:avLst/>
              <a:gdLst/>
              <a:ahLst/>
              <a:cxnLst/>
              <a:rect l="l" t="t" r="r" b="b"/>
              <a:pathLst>
                <a:path h="730250">
                  <a:moveTo>
                    <a:pt x="0" y="729951"/>
                  </a:moveTo>
                  <a:lnTo>
                    <a:pt x="0" y="26177"/>
                  </a:lnTo>
                  <a:lnTo>
                    <a:pt x="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1107515" y="6461311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106803" y="0"/>
                  </a:moveTo>
                  <a:lnTo>
                    <a:pt x="0" y="213606"/>
                  </a:lnTo>
                  <a:lnTo>
                    <a:pt x="213606" y="213606"/>
                  </a:lnTo>
                  <a:lnTo>
                    <a:pt x="10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10299497" y="225577"/>
            <a:ext cx="9622790" cy="11005820"/>
            <a:chOff x="10299497" y="225577"/>
            <a:chExt cx="9622790" cy="11005820"/>
          </a:xfrm>
        </p:grpSpPr>
        <p:sp>
          <p:nvSpPr>
            <p:cNvPr id="123" name="object 123"/>
            <p:cNvSpPr/>
            <p:nvPr/>
          </p:nvSpPr>
          <p:spPr>
            <a:xfrm>
              <a:off x="11039244" y="7727146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59">
                  <a:moveTo>
                    <a:pt x="241383" y="0"/>
                  </a:moveTo>
                  <a:lnTo>
                    <a:pt x="108763" y="0"/>
                  </a:lnTo>
                  <a:lnTo>
                    <a:pt x="86960" y="727"/>
                  </a:lnTo>
                  <a:lnTo>
                    <a:pt x="39800" y="14577"/>
                  </a:lnTo>
                  <a:lnTo>
                    <a:pt x="6596" y="56030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22" y="1857770"/>
                  </a:lnTo>
                  <a:lnTo>
                    <a:pt x="25849" y="1901576"/>
                  </a:lnTo>
                  <a:lnTo>
                    <a:pt x="69634" y="1924682"/>
                  </a:lnTo>
                  <a:lnTo>
                    <a:pt x="108763" y="1927387"/>
                  </a:lnTo>
                  <a:lnTo>
                    <a:pt x="241383" y="1927387"/>
                  </a:lnTo>
                  <a:lnTo>
                    <a:pt x="280511" y="1924682"/>
                  </a:lnTo>
                  <a:lnTo>
                    <a:pt x="324296" y="1901576"/>
                  </a:lnTo>
                  <a:lnTo>
                    <a:pt x="347423" y="1857770"/>
                  </a:lnTo>
                  <a:lnTo>
                    <a:pt x="350146" y="1818640"/>
                  </a:lnTo>
                  <a:lnTo>
                    <a:pt x="350146" y="108737"/>
                  </a:lnTo>
                  <a:lnTo>
                    <a:pt x="347423" y="69611"/>
                  </a:lnTo>
                  <a:lnTo>
                    <a:pt x="324296" y="25806"/>
                  </a:lnTo>
                  <a:lnTo>
                    <a:pt x="280511" y="2701"/>
                  </a:lnTo>
                  <a:lnTo>
                    <a:pt x="241383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0299497" y="225577"/>
              <a:ext cx="9622790" cy="11005820"/>
            </a:xfrm>
            <a:custGeom>
              <a:avLst/>
              <a:gdLst/>
              <a:ahLst/>
              <a:cxnLst/>
              <a:rect l="l" t="t" r="r" b="b"/>
              <a:pathLst>
                <a:path w="9622790" h="11005820">
                  <a:moveTo>
                    <a:pt x="9622303" y="0"/>
                  </a:moveTo>
                  <a:lnTo>
                    <a:pt x="0" y="0"/>
                  </a:lnTo>
                  <a:lnTo>
                    <a:pt x="0" y="11005633"/>
                  </a:lnTo>
                  <a:lnTo>
                    <a:pt x="9622303" y="11005633"/>
                  </a:lnTo>
                  <a:lnTo>
                    <a:pt x="9622303" y="0"/>
                  </a:lnTo>
                  <a:close/>
                </a:path>
              </a:pathLst>
            </a:custGeom>
            <a:solidFill>
              <a:srgbClr val="000000">
                <a:alpha val="7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5" name="object 125"/>
          <p:cNvSpPr txBox="1">
            <a:spLocks noGrp="1"/>
          </p:cNvSpPr>
          <p:nvPr>
            <p:ph type="title"/>
          </p:nvPr>
        </p:nvSpPr>
        <p:spPr>
          <a:xfrm>
            <a:off x="3420179" y="10225616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/>
              <a:t>input</a:t>
            </a:r>
            <a:r>
              <a:rPr sz="4100" spc="-65" dirty="0"/>
              <a:t> </a:t>
            </a:r>
            <a:r>
              <a:rPr sz="4100" spc="55" dirty="0"/>
              <a:t>sequence</a:t>
            </a:r>
            <a:endParaRPr sz="4100"/>
          </a:p>
        </p:txBody>
      </p:sp>
      <p:grpSp>
        <p:nvGrpSpPr>
          <p:cNvPr id="126" name="object 126"/>
          <p:cNvGrpSpPr/>
          <p:nvPr/>
        </p:nvGrpSpPr>
        <p:grpSpPr>
          <a:xfrm>
            <a:off x="1905889" y="9659776"/>
            <a:ext cx="6994525" cy="383540"/>
            <a:chOff x="1905889" y="9659776"/>
            <a:chExt cx="6994525" cy="383540"/>
          </a:xfrm>
        </p:grpSpPr>
        <p:sp>
          <p:nvSpPr>
            <p:cNvPr id="127" name="object 127"/>
            <p:cNvSpPr/>
            <p:nvPr/>
          </p:nvSpPr>
          <p:spPr>
            <a:xfrm>
              <a:off x="1905889" y="10032249"/>
              <a:ext cx="6994525" cy="0"/>
            </a:xfrm>
            <a:custGeom>
              <a:avLst/>
              <a:gdLst/>
              <a:ahLst/>
              <a:cxnLst/>
              <a:rect l="l" t="t" r="r" b="b"/>
              <a:pathLst>
                <a:path w="6994525">
                  <a:moveTo>
                    <a:pt x="0" y="0"/>
                  </a:moveTo>
                  <a:lnTo>
                    <a:pt x="6994174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917062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4240708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6565245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8889781" y="9659776"/>
              <a:ext cx="0" cy="365760"/>
            </a:xfrm>
            <a:custGeom>
              <a:avLst/>
              <a:gdLst/>
              <a:ahLst/>
              <a:cxnLst/>
              <a:rect l="l" t="t" r="r" b="b"/>
              <a:pathLst>
                <a:path h="365759">
                  <a:moveTo>
                    <a:pt x="0" y="365227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333201" y="4022558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3797590" y="354537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1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49" y="1901580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363" y="1857776"/>
                </a:lnTo>
                <a:lnTo>
                  <a:pt x="350043" y="1818650"/>
                </a:lnTo>
                <a:lnTo>
                  <a:pt x="350043" y="108747"/>
                </a:lnTo>
                <a:lnTo>
                  <a:pt x="347363" y="69617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6633117" y="4402274"/>
            <a:ext cx="1321435" cy="213995"/>
            <a:chOff x="6633117" y="4402274"/>
            <a:chExt cx="1321435" cy="213995"/>
          </a:xfrm>
        </p:grpSpPr>
        <p:sp>
          <p:nvSpPr>
            <p:cNvPr id="5" name="object 5"/>
            <p:cNvSpPr/>
            <p:nvPr/>
          </p:nvSpPr>
          <p:spPr>
            <a:xfrm>
              <a:off x="6633117" y="45090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740706" y="44022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" name="object 7"/>
          <p:cNvGrpSpPr/>
          <p:nvPr/>
        </p:nvGrpSpPr>
        <p:grpSpPr>
          <a:xfrm>
            <a:off x="12149787" y="4402274"/>
            <a:ext cx="1321435" cy="213995"/>
            <a:chOff x="12149787" y="4402274"/>
            <a:chExt cx="1321435" cy="213995"/>
          </a:xfrm>
        </p:grpSpPr>
        <p:sp>
          <p:nvSpPr>
            <p:cNvPr id="8" name="object 8"/>
            <p:cNvSpPr/>
            <p:nvPr/>
          </p:nvSpPr>
          <p:spPr>
            <a:xfrm>
              <a:off x="12149787" y="45090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257397" y="44022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350622" y="1254976"/>
            <a:ext cx="956310" cy="8799195"/>
            <a:chOff x="5350622" y="1254976"/>
            <a:chExt cx="956310" cy="8799195"/>
          </a:xfrm>
        </p:grpSpPr>
        <p:sp>
          <p:nvSpPr>
            <p:cNvPr id="11" name="object 11"/>
            <p:cNvSpPr/>
            <p:nvPr/>
          </p:nvSpPr>
          <p:spPr>
            <a:xfrm>
              <a:off x="5956415" y="3545378"/>
              <a:ext cx="350520" cy="1927860"/>
            </a:xfrm>
            <a:custGeom>
              <a:avLst/>
              <a:gdLst/>
              <a:ahLst/>
              <a:cxnLst/>
              <a:rect l="l" t="t" r="r" b="b"/>
              <a:pathLst>
                <a:path w="350520" h="1927860">
                  <a:moveTo>
                    <a:pt x="241316" y="0"/>
                  </a:moveTo>
                  <a:lnTo>
                    <a:pt x="108741" y="0"/>
                  </a:lnTo>
                  <a:lnTo>
                    <a:pt x="86932" y="728"/>
                  </a:lnTo>
                  <a:lnTo>
                    <a:pt x="39775" y="14581"/>
                  </a:lnTo>
                  <a:lnTo>
                    <a:pt x="6555" y="56030"/>
                  </a:lnTo>
                  <a:lnTo>
                    <a:pt x="0" y="108747"/>
                  </a:lnTo>
                  <a:lnTo>
                    <a:pt x="0" y="1818650"/>
                  </a:lnTo>
                  <a:lnTo>
                    <a:pt x="2705" y="1857776"/>
                  </a:lnTo>
                  <a:lnTo>
                    <a:pt x="25807" y="1901580"/>
                  </a:lnTo>
                  <a:lnTo>
                    <a:pt x="69611" y="1924682"/>
                  </a:lnTo>
                  <a:lnTo>
                    <a:pt x="108741" y="1927387"/>
                  </a:lnTo>
                  <a:lnTo>
                    <a:pt x="241316" y="1927387"/>
                  </a:lnTo>
                  <a:lnTo>
                    <a:pt x="280446" y="1924682"/>
                  </a:lnTo>
                  <a:lnTo>
                    <a:pt x="324256" y="1901580"/>
                  </a:lnTo>
                  <a:lnTo>
                    <a:pt x="347358" y="1857776"/>
                  </a:lnTo>
                  <a:lnTo>
                    <a:pt x="350063" y="1818650"/>
                  </a:lnTo>
                  <a:lnTo>
                    <a:pt x="350063" y="108747"/>
                  </a:lnTo>
                  <a:lnTo>
                    <a:pt x="347358" y="69617"/>
                  </a:lnTo>
                  <a:lnTo>
                    <a:pt x="324256" y="25807"/>
                  </a:lnTo>
                  <a:lnTo>
                    <a:pt x="280446" y="2705"/>
                  </a:lnTo>
                  <a:lnTo>
                    <a:pt x="241316" y="0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956414" y="1254981"/>
              <a:ext cx="350520" cy="8799195"/>
            </a:xfrm>
            <a:custGeom>
              <a:avLst/>
              <a:gdLst/>
              <a:ahLst/>
              <a:cxnLst/>
              <a:rect l="l" t="t" r="r" b="b"/>
              <a:pathLst>
                <a:path w="350520" h="8799195">
                  <a:moveTo>
                    <a:pt x="350062" y="6979958"/>
                  </a:moveTo>
                  <a:lnTo>
                    <a:pt x="347357" y="6940829"/>
                  </a:lnTo>
                  <a:lnTo>
                    <a:pt x="324256" y="6897027"/>
                  </a:lnTo>
                  <a:lnTo>
                    <a:pt x="280441" y="6873926"/>
                  </a:lnTo>
                  <a:lnTo>
                    <a:pt x="241312" y="6871221"/>
                  </a:lnTo>
                  <a:lnTo>
                    <a:pt x="108737" y="6871221"/>
                  </a:lnTo>
                  <a:lnTo>
                    <a:pt x="69608" y="6873926"/>
                  </a:lnTo>
                  <a:lnTo>
                    <a:pt x="25806" y="6897027"/>
                  </a:lnTo>
                  <a:lnTo>
                    <a:pt x="2705" y="6940829"/>
                  </a:lnTo>
                  <a:lnTo>
                    <a:pt x="0" y="6979958"/>
                  </a:lnTo>
                  <a:lnTo>
                    <a:pt x="0" y="8689861"/>
                  </a:lnTo>
                  <a:lnTo>
                    <a:pt x="2705" y="8728989"/>
                  </a:lnTo>
                  <a:lnTo>
                    <a:pt x="25806" y="8772792"/>
                  </a:lnTo>
                  <a:lnTo>
                    <a:pt x="69608" y="8795893"/>
                  </a:lnTo>
                  <a:lnTo>
                    <a:pt x="108737" y="8798598"/>
                  </a:lnTo>
                  <a:lnTo>
                    <a:pt x="241312" y="8798598"/>
                  </a:lnTo>
                  <a:lnTo>
                    <a:pt x="280441" y="8795893"/>
                  </a:lnTo>
                  <a:lnTo>
                    <a:pt x="324256" y="8772792"/>
                  </a:lnTo>
                  <a:lnTo>
                    <a:pt x="347357" y="8728989"/>
                  </a:lnTo>
                  <a:lnTo>
                    <a:pt x="350062" y="8689861"/>
                  </a:lnTo>
                  <a:lnTo>
                    <a:pt x="350062" y="6979958"/>
                  </a:lnTo>
                  <a:close/>
                </a:path>
                <a:path w="350520" h="8799195">
                  <a:moveTo>
                    <a:pt x="350062" y="4689551"/>
                  </a:moveTo>
                  <a:lnTo>
                    <a:pt x="347357" y="4650422"/>
                  </a:lnTo>
                  <a:lnTo>
                    <a:pt x="324256" y="4606620"/>
                  </a:lnTo>
                  <a:lnTo>
                    <a:pt x="280441" y="4583519"/>
                  </a:lnTo>
                  <a:lnTo>
                    <a:pt x="241312" y="4580814"/>
                  </a:lnTo>
                  <a:lnTo>
                    <a:pt x="108737" y="4580814"/>
                  </a:lnTo>
                  <a:lnTo>
                    <a:pt x="69608" y="4583519"/>
                  </a:lnTo>
                  <a:lnTo>
                    <a:pt x="25806" y="4606620"/>
                  </a:lnTo>
                  <a:lnTo>
                    <a:pt x="2705" y="4650422"/>
                  </a:lnTo>
                  <a:lnTo>
                    <a:pt x="0" y="4689551"/>
                  </a:lnTo>
                  <a:lnTo>
                    <a:pt x="0" y="6399454"/>
                  </a:lnTo>
                  <a:lnTo>
                    <a:pt x="2705" y="6438582"/>
                  </a:lnTo>
                  <a:lnTo>
                    <a:pt x="25806" y="6482397"/>
                  </a:lnTo>
                  <a:lnTo>
                    <a:pt x="69608" y="6505499"/>
                  </a:lnTo>
                  <a:lnTo>
                    <a:pt x="108737" y="6508204"/>
                  </a:lnTo>
                  <a:lnTo>
                    <a:pt x="241312" y="6508204"/>
                  </a:lnTo>
                  <a:lnTo>
                    <a:pt x="280441" y="6505499"/>
                  </a:lnTo>
                  <a:lnTo>
                    <a:pt x="324256" y="6482397"/>
                  </a:lnTo>
                  <a:lnTo>
                    <a:pt x="347357" y="6438582"/>
                  </a:lnTo>
                  <a:lnTo>
                    <a:pt x="350062" y="6399454"/>
                  </a:lnTo>
                  <a:lnTo>
                    <a:pt x="350062" y="4689551"/>
                  </a:lnTo>
                  <a:close/>
                </a:path>
                <a:path w="350520" h="8799195">
                  <a:moveTo>
                    <a:pt x="350062" y="108737"/>
                  </a:moveTo>
                  <a:lnTo>
                    <a:pt x="347357" y="69608"/>
                  </a:lnTo>
                  <a:lnTo>
                    <a:pt x="324256" y="25806"/>
                  </a:lnTo>
                  <a:lnTo>
                    <a:pt x="280441" y="2705"/>
                  </a:lnTo>
                  <a:lnTo>
                    <a:pt x="241312" y="0"/>
                  </a:lnTo>
                  <a:lnTo>
                    <a:pt x="108737" y="0"/>
                  </a:lnTo>
                  <a:lnTo>
                    <a:pt x="69608" y="2705"/>
                  </a:lnTo>
                  <a:lnTo>
                    <a:pt x="25806" y="25806"/>
                  </a:lnTo>
                  <a:lnTo>
                    <a:pt x="2705" y="69608"/>
                  </a:lnTo>
                  <a:lnTo>
                    <a:pt x="0" y="108737"/>
                  </a:lnTo>
                  <a:lnTo>
                    <a:pt x="0" y="1818640"/>
                  </a:lnTo>
                  <a:lnTo>
                    <a:pt x="2705" y="1857768"/>
                  </a:lnTo>
                  <a:lnTo>
                    <a:pt x="25806" y="1901583"/>
                  </a:lnTo>
                  <a:lnTo>
                    <a:pt x="69608" y="1924685"/>
                  </a:lnTo>
                  <a:lnTo>
                    <a:pt x="108737" y="1927390"/>
                  </a:lnTo>
                  <a:lnTo>
                    <a:pt x="241312" y="1927390"/>
                  </a:lnTo>
                  <a:lnTo>
                    <a:pt x="280441" y="1924685"/>
                  </a:lnTo>
                  <a:lnTo>
                    <a:pt x="324256" y="1901583"/>
                  </a:lnTo>
                  <a:lnTo>
                    <a:pt x="347357" y="1857768"/>
                  </a:lnTo>
                  <a:lnTo>
                    <a:pt x="350062" y="1818640"/>
                  </a:lnTo>
                  <a:lnTo>
                    <a:pt x="350062" y="108737"/>
                  </a:lnTo>
                  <a:close/>
                </a:path>
              </a:pathLst>
            </a:custGeom>
            <a:solidFill>
              <a:srgbClr val="002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5361093" y="2208320"/>
              <a:ext cx="0" cy="6892290"/>
            </a:xfrm>
            <a:custGeom>
              <a:avLst/>
              <a:gdLst/>
              <a:ahLst/>
              <a:cxnLst/>
              <a:rect l="l" t="t" r="r" b="b"/>
              <a:pathLst>
                <a:path h="6892290">
                  <a:moveTo>
                    <a:pt x="0" y="0"/>
                  </a:moveTo>
                  <a:lnTo>
                    <a:pt x="0" y="6891926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364726" y="2218665"/>
              <a:ext cx="588010" cy="0"/>
            </a:xfrm>
            <a:custGeom>
              <a:avLst/>
              <a:gdLst/>
              <a:ahLst/>
              <a:cxnLst/>
              <a:rect l="l" t="t" r="r" b="b"/>
              <a:pathLst>
                <a:path w="588010">
                  <a:moveTo>
                    <a:pt x="0" y="0"/>
                  </a:moveTo>
                  <a:lnTo>
                    <a:pt x="587603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364726" y="4509077"/>
              <a:ext cx="588010" cy="0"/>
            </a:xfrm>
            <a:custGeom>
              <a:avLst/>
              <a:gdLst/>
              <a:ahLst/>
              <a:cxnLst/>
              <a:rect l="l" t="t" r="r" b="b"/>
              <a:pathLst>
                <a:path w="588010">
                  <a:moveTo>
                    <a:pt x="0" y="0"/>
                  </a:moveTo>
                  <a:lnTo>
                    <a:pt x="587603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364726" y="6799478"/>
              <a:ext cx="588010" cy="0"/>
            </a:xfrm>
            <a:custGeom>
              <a:avLst/>
              <a:gdLst/>
              <a:ahLst/>
              <a:cxnLst/>
              <a:rect l="l" t="t" r="r" b="b"/>
              <a:pathLst>
                <a:path w="588010">
                  <a:moveTo>
                    <a:pt x="0" y="0"/>
                  </a:moveTo>
                  <a:lnTo>
                    <a:pt x="587603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5364726" y="9089890"/>
              <a:ext cx="588010" cy="0"/>
            </a:xfrm>
            <a:custGeom>
              <a:avLst/>
              <a:gdLst/>
              <a:ahLst/>
              <a:cxnLst/>
              <a:rect l="l" t="t" r="r" b="b"/>
              <a:pathLst>
                <a:path w="588010">
                  <a:moveTo>
                    <a:pt x="0" y="0"/>
                  </a:moveTo>
                  <a:lnTo>
                    <a:pt x="587603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8333201" y="8603371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3797590" y="812619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1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49" y="1901580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363" y="1857776"/>
                </a:lnTo>
                <a:lnTo>
                  <a:pt x="350043" y="1818650"/>
                </a:lnTo>
                <a:lnTo>
                  <a:pt x="350043" y="108747"/>
                </a:lnTo>
                <a:lnTo>
                  <a:pt x="347363" y="69617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6633117" y="8983088"/>
            <a:ext cx="1321435" cy="213995"/>
            <a:chOff x="6633117" y="8983088"/>
            <a:chExt cx="1321435" cy="213995"/>
          </a:xfrm>
        </p:grpSpPr>
        <p:sp>
          <p:nvSpPr>
            <p:cNvPr id="21" name="object 21"/>
            <p:cNvSpPr/>
            <p:nvPr/>
          </p:nvSpPr>
          <p:spPr>
            <a:xfrm>
              <a:off x="6633117" y="908989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740706" y="898308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2149787" y="8983088"/>
            <a:ext cx="1321435" cy="213995"/>
            <a:chOff x="12149787" y="8983088"/>
            <a:chExt cx="1321435" cy="213995"/>
          </a:xfrm>
        </p:grpSpPr>
        <p:sp>
          <p:nvSpPr>
            <p:cNvPr id="24" name="object 24"/>
            <p:cNvSpPr/>
            <p:nvPr/>
          </p:nvSpPr>
          <p:spPr>
            <a:xfrm>
              <a:off x="12149787" y="908989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257397" y="898308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8333201" y="6312959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3797590" y="5835790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44"/>
                </a:lnTo>
                <a:lnTo>
                  <a:pt x="2722" y="1857771"/>
                </a:lnTo>
                <a:lnTo>
                  <a:pt x="25849" y="1901580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363" y="1857771"/>
                </a:lnTo>
                <a:lnTo>
                  <a:pt x="350043" y="1818644"/>
                </a:lnTo>
                <a:lnTo>
                  <a:pt x="350043" y="108737"/>
                </a:lnTo>
                <a:lnTo>
                  <a:pt x="347363" y="69611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6633117" y="6692675"/>
            <a:ext cx="1321435" cy="213995"/>
            <a:chOff x="6633117" y="6692675"/>
            <a:chExt cx="1321435" cy="213995"/>
          </a:xfrm>
        </p:grpSpPr>
        <p:sp>
          <p:nvSpPr>
            <p:cNvPr id="29" name="object 29"/>
            <p:cNvSpPr/>
            <p:nvPr/>
          </p:nvSpPr>
          <p:spPr>
            <a:xfrm>
              <a:off x="6633117" y="679947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7740706" y="669267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2149787" y="6692675"/>
            <a:ext cx="1321435" cy="213995"/>
            <a:chOff x="12149787" y="6692675"/>
            <a:chExt cx="1321435" cy="213995"/>
          </a:xfrm>
        </p:grpSpPr>
        <p:sp>
          <p:nvSpPr>
            <p:cNvPr id="32" name="object 32"/>
            <p:cNvSpPr/>
            <p:nvPr/>
          </p:nvSpPr>
          <p:spPr>
            <a:xfrm>
              <a:off x="12149787" y="679947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3257397" y="669267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>
            <a:spLocks noGrp="1"/>
          </p:cNvSpPr>
          <p:nvPr>
            <p:ph type="title"/>
          </p:nvPr>
        </p:nvSpPr>
        <p:spPr>
          <a:xfrm>
            <a:off x="8333201" y="1732146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solidFill>
                  <a:srgbClr val="000000"/>
                </a:solidFill>
              </a:rPr>
              <a:t>Neural</a:t>
            </a:r>
            <a:r>
              <a:rPr sz="2800" spc="-65" dirty="0">
                <a:solidFill>
                  <a:srgbClr val="000000"/>
                </a:solidFill>
              </a:rPr>
              <a:t> </a:t>
            </a:r>
            <a:r>
              <a:rPr sz="2800" spc="50" dirty="0">
                <a:solidFill>
                  <a:srgbClr val="000000"/>
                </a:solidFill>
              </a:rPr>
              <a:t>Network</a:t>
            </a:r>
            <a:endParaRPr sz="2800"/>
          </a:p>
        </p:txBody>
      </p:sp>
      <p:sp>
        <p:nvSpPr>
          <p:cNvPr id="35" name="object 35"/>
          <p:cNvSpPr/>
          <p:nvPr/>
        </p:nvSpPr>
        <p:spPr>
          <a:xfrm>
            <a:off x="13797590" y="1254976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39"/>
                </a:lnTo>
                <a:lnTo>
                  <a:pt x="2722" y="1857770"/>
                </a:lnTo>
                <a:lnTo>
                  <a:pt x="25849" y="1901580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363" y="1857770"/>
                </a:lnTo>
                <a:lnTo>
                  <a:pt x="350043" y="1818639"/>
                </a:lnTo>
                <a:lnTo>
                  <a:pt x="350043" y="108737"/>
                </a:lnTo>
                <a:lnTo>
                  <a:pt x="347363" y="69611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6633117" y="2111862"/>
            <a:ext cx="1321435" cy="213995"/>
            <a:chOff x="6633117" y="2111862"/>
            <a:chExt cx="1321435" cy="213995"/>
          </a:xfrm>
        </p:grpSpPr>
        <p:sp>
          <p:nvSpPr>
            <p:cNvPr id="37" name="object 37"/>
            <p:cNvSpPr/>
            <p:nvPr/>
          </p:nvSpPr>
          <p:spPr>
            <a:xfrm>
              <a:off x="6633117" y="2218665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740706" y="211186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12149787" y="2111862"/>
            <a:ext cx="1321435" cy="213995"/>
            <a:chOff x="12149787" y="2111862"/>
            <a:chExt cx="1321435" cy="213995"/>
          </a:xfrm>
        </p:grpSpPr>
        <p:sp>
          <p:nvSpPr>
            <p:cNvPr id="40" name="object 40"/>
            <p:cNvSpPr/>
            <p:nvPr/>
          </p:nvSpPr>
          <p:spPr>
            <a:xfrm>
              <a:off x="12149787" y="2218665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57397" y="211186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150144" y="5300750"/>
            <a:ext cx="396621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1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55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endParaRPr sz="4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131446" y="657595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587872" y="7604031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972663" y="657595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2464092" y="7604031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33201" y="5167758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3797590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6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363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7363" y="69607"/>
                </a:lnTo>
                <a:lnTo>
                  <a:pt x="324283" y="25805"/>
                </a:lnTo>
                <a:lnTo>
                  <a:pt x="280467" y="2701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6633117" y="5547474"/>
            <a:ext cx="1321435" cy="213995"/>
            <a:chOff x="6633117" y="5547474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6633117" y="56542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740706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5956414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46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2149787" y="5547474"/>
            <a:ext cx="1321435" cy="213995"/>
            <a:chOff x="12149787" y="5547474"/>
            <a:chExt cx="1321435" cy="213995"/>
          </a:xfrm>
        </p:grpSpPr>
        <p:sp>
          <p:nvSpPr>
            <p:cNvPr id="13" name="object 13"/>
            <p:cNvSpPr/>
            <p:nvPr/>
          </p:nvSpPr>
          <p:spPr>
            <a:xfrm>
              <a:off x="12149787" y="56542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25739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42698" y="657595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999124" y="7604031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3972663" y="657595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2464092" y="7604031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333201" y="5167758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3797590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3" y="0"/>
                </a:lnTo>
                <a:lnTo>
                  <a:pt x="86960" y="727"/>
                </a:lnTo>
                <a:lnTo>
                  <a:pt x="39800" y="14577"/>
                </a:lnTo>
                <a:lnTo>
                  <a:pt x="6596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22" y="1857770"/>
                </a:lnTo>
                <a:lnTo>
                  <a:pt x="25849" y="1901576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76"/>
                </a:lnTo>
                <a:lnTo>
                  <a:pt x="347363" y="1857770"/>
                </a:lnTo>
                <a:lnTo>
                  <a:pt x="350043" y="1818640"/>
                </a:lnTo>
                <a:lnTo>
                  <a:pt x="350043" y="108737"/>
                </a:lnTo>
                <a:lnTo>
                  <a:pt x="347363" y="69607"/>
                </a:lnTo>
                <a:lnTo>
                  <a:pt x="324283" y="25805"/>
                </a:lnTo>
                <a:lnTo>
                  <a:pt x="280467" y="2701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6633117" y="5547474"/>
            <a:ext cx="1321435" cy="213995"/>
            <a:chOff x="6633117" y="5547474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6633117" y="56542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740706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3367676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37" y="0"/>
                </a:lnTo>
                <a:lnTo>
                  <a:pt x="86931" y="727"/>
                </a:lnTo>
                <a:lnTo>
                  <a:pt x="39775" y="14577"/>
                </a:lnTo>
                <a:lnTo>
                  <a:pt x="654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1" y="1857770"/>
                </a:lnTo>
                <a:lnTo>
                  <a:pt x="25806" y="1901576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2" y="1924682"/>
                </a:lnTo>
                <a:lnTo>
                  <a:pt x="324246" y="1901576"/>
                </a:lnTo>
                <a:lnTo>
                  <a:pt x="347348" y="1857770"/>
                </a:lnTo>
                <a:lnTo>
                  <a:pt x="350053" y="1818640"/>
                </a:lnTo>
                <a:lnTo>
                  <a:pt x="350053" y="108737"/>
                </a:lnTo>
                <a:lnTo>
                  <a:pt x="347348" y="69607"/>
                </a:lnTo>
                <a:lnTo>
                  <a:pt x="324246" y="25805"/>
                </a:lnTo>
                <a:lnTo>
                  <a:pt x="280442" y="2701"/>
                </a:lnTo>
                <a:lnTo>
                  <a:pt x="24131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2149787" y="5547474"/>
            <a:ext cx="1321435" cy="213995"/>
            <a:chOff x="12149787" y="5547474"/>
            <a:chExt cx="1321435" cy="213995"/>
          </a:xfrm>
        </p:grpSpPr>
        <p:sp>
          <p:nvSpPr>
            <p:cNvPr id="13" name="object 13"/>
            <p:cNvSpPr/>
            <p:nvPr/>
          </p:nvSpPr>
          <p:spPr>
            <a:xfrm>
              <a:off x="12149787" y="5654277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25739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6015869" y="6575955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5004037" y="7604031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5840837" y="4690589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7"/>
                </a:lnTo>
                <a:lnTo>
                  <a:pt x="39775" y="14577"/>
                </a:lnTo>
                <a:lnTo>
                  <a:pt x="6555" y="56020"/>
                </a:lnTo>
                <a:lnTo>
                  <a:pt x="0" y="108737"/>
                </a:lnTo>
                <a:lnTo>
                  <a:pt x="0" y="1818640"/>
                </a:lnTo>
                <a:lnTo>
                  <a:pt x="2705" y="1857770"/>
                </a:lnTo>
                <a:lnTo>
                  <a:pt x="25807" y="1901576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76"/>
                </a:lnTo>
                <a:lnTo>
                  <a:pt x="347358" y="1857770"/>
                </a:lnTo>
                <a:lnTo>
                  <a:pt x="350063" y="1818640"/>
                </a:lnTo>
                <a:lnTo>
                  <a:pt x="350063" y="108737"/>
                </a:lnTo>
                <a:lnTo>
                  <a:pt x="347358" y="69607"/>
                </a:lnTo>
                <a:lnTo>
                  <a:pt x="324256" y="25805"/>
                </a:lnTo>
                <a:lnTo>
                  <a:pt x="280452" y="2701"/>
                </a:lnTo>
                <a:lnTo>
                  <a:pt x="241322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4556459" y="5060213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144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97870" y="7588764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796944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288374" y="7588764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157535" y="5152492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014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62187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9"/>
                </a:lnTo>
                <a:lnTo>
                  <a:pt x="39844" y="14592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80"/>
                </a:lnTo>
                <a:lnTo>
                  <a:pt x="25863" y="1901586"/>
                </a:lnTo>
                <a:lnTo>
                  <a:pt x="69678" y="1924692"/>
                </a:lnTo>
                <a:lnTo>
                  <a:pt x="108764" y="1927397"/>
                </a:lnTo>
                <a:lnTo>
                  <a:pt x="241381" y="1927397"/>
                </a:lnTo>
                <a:lnTo>
                  <a:pt x="280467" y="1924692"/>
                </a:lnTo>
                <a:lnTo>
                  <a:pt x="324283" y="1901586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21"/>
                </a:lnTo>
                <a:lnTo>
                  <a:pt x="324283" y="25817"/>
                </a:lnTo>
                <a:lnTo>
                  <a:pt x="280467" y="2709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4531862" y="5532208"/>
            <a:ext cx="1321435" cy="213995"/>
            <a:chOff x="4531862" y="5532208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4531862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39451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26641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7" y="1924692"/>
                </a:lnTo>
                <a:lnTo>
                  <a:pt x="108747" y="1927397"/>
                </a:lnTo>
                <a:lnTo>
                  <a:pt x="241322" y="1927397"/>
                </a:lnTo>
                <a:lnTo>
                  <a:pt x="280452" y="1924692"/>
                </a:lnTo>
                <a:lnTo>
                  <a:pt x="324256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6" y="25817"/>
                </a:lnTo>
                <a:lnTo>
                  <a:pt x="280452" y="2709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5974068" y="5532208"/>
            <a:ext cx="1321435" cy="213995"/>
            <a:chOff x="15974068" y="5532208"/>
            <a:chExt cx="1321435" cy="213995"/>
          </a:xfrm>
        </p:grpSpPr>
        <p:sp>
          <p:nvSpPr>
            <p:cNvPr id="13" name="object 13"/>
            <p:cNvSpPr/>
            <p:nvPr/>
          </p:nvSpPr>
          <p:spPr>
            <a:xfrm>
              <a:off x="15974068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081678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391461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902781" y="7588764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73958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1" y="1924692"/>
                </a:lnTo>
                <a:lnTo>
                  <a:pt x="108741" y="1927397"/>
                </a:lnTo>
                <a:lnTo>
                  <a:pt x="241316" y="1927397"/>
                </a:lnTo>
                <a:lnTo>
                  <a:pt x="280446" y="1924692"/>
                </a:lnTo>
                <a:lnTo>
                  <a:pt x="324252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2" y="25817"/>
                </a:lnTo>
                <a:lnTo>
                  <a:pt x="280446" y="2709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2455204" y="5044936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716078" y="5152492"/>
            <a:ext cx="3437890" cy="97345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55904" rIns="0" bIns="0" rtlCol="0">
            <a:spAutoFit/>
          </a:bodyPr>
          <a:lstStyle/>
          <a:p>
            <a:pPr marL="499745">
              <a:lnSpc>
                <a:spcPct val="100000"/>
              </a:lnSpc>
              <a:spcBef>
                <a:spcPts val="2014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0532663" y="5532208"/>
            <a:ext cx="1321435" cy="213995"/>
            <a:chOff x="10532663" y="5532208"/>
            <a:chExt cx="1321435" cy="213995"/>
          </a:xfrm>
        </p:grpSpPr>
        <p:sp>
          <p:nvSpPr>
            <p:cNvPr id="21" name="object 21"/>
            <p:cNvSpPr/>
            <p:nvPr/>
          </p:nvSpPr>
          <p:spPr>
            <a:xfrm>
              <a:off x="10532663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640273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144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97870" y="7588764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796944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288374" y="7588764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157535" y="5047783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62187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9"/>
                </a:lnTo>
                <a:lnTo>
                  <a:pt x="39844" y="14592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80"/>
                </a:lnTo>
                <a:lnTo>
                  <a:pt x="25863" y="1901586"/>
                </a:lnTo>
                <a:lnTo>
                  <a:pt x="69678" y="1924692"/>
                </a:lnTo>
                <a:lnTo>
                  <a:pt x="108764" y="1927397"/>
                </a:lnTo>
                <a:lnTo>
                  <a:pt x="241381" y="1927397"/>
                </a:lnTo>
                <a:lnTo>
                  <a:pt x="280467" y="1924692"/>
                </a:lnTo>
                <a:lnTo>
                  <a:pt x="324283" y="1901586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21"/>
                </a:lnTo>
                <a:lnTo>
                  <a:pt x="324283" y="25817"/>
                </a:lnTo>
                <a:lnTo>
                  <a:pt x="280467" y="2709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4531862" y="5532208"/>
            <a:ext cx="1321435" cy="213995"/>
            <a:chOff x="4531862" y="5532208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4531862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39451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26641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7" y="1924692"/>
                </a:lnTo>
                <a:lnTo>
                  <a:pt x="108747" y="1927397"/>
                </a:lnTo>
                <a:lnTo>
                  <a:pt x="241322" y="1927397"/>
                </a:lnTo>
                <a:lnTo>
                  <a:pt x="280452" y="1924692"/>
                </a:lnTo>
                <a:lnTo>
                  <a:pt x="324256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6" y="25817"/>
                </a:lnTo>
                <a:lnTo>
                  <a:pt x="280452" y="2709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5974068" y="5532208"/>
            <a:ext cx="1321435" cy="213995"/>
            <a:chOff x="15974068" y="5532208"/>
            <a:chExt cx="1321435" cy="213995"/>
          </a:xfrm>
        </p:grpSpPr>
        <p:sp>
          <p:nvSpPr>
            <p:cNvPr id="13" name="object 13"/>
            <p:cNvSpPr/>
            <p:nvPr/>
          </p:nvSpPr>
          <p:spPr>
            <a:xfrm>
              <a:off x="15974068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081678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391461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902781" y="7588764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73958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1" y="1924692"/>
                </a:lnTo>
                <a:lnTo>
                  <a:pt x="108741" y="1927397"/>
                </a:lnTo>
                <a:lnTo>
                  <a:pt x="241316" y="1927397"/>
                </a:lnTo>
                <a:lnTo>
                  <a:pt x="280446" y="1924692"/>
                </a:lnTo>
                <a:lnTo>
                  <a:pt x="324252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2" y="25817"/>
                </a:lnTo>
                <a:lnTo>
                  <a:pt x="280446" y="2709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2455204" y="5044936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663690" y="5047750"/>
            <a:ext cx="3542665" cy="1183005"/>
            <a:chOff x="6663690" y="5047750"/>
            <a:chExt cx="3542665" cy="1183005"/>
          </a:xfrm>
        </p:grpSpPr>
        <p:sp>
          <p:nvSpPr>
            <p:cNvPr id="20" name="object 20"/>
            <p:cNvSpPr/>
            <p:nvPr/>
          </p:nvSpPr>
          <p:spPr>
            <a:xfrm>
              <a:off x="6716078" y="510013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716078" y="510013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7216115" y="5444420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0532663" y="5532208"/>
            <a:ext cx="1321435" cy="213995"/>
            <a:chOff x="10532663" y="5532208"/>
            <a:chExt cx="1321435" cy="213995"/>
          </a:xfrm>
        </p:grpSpPr>
        <p:sp>
          <p:nvSpPr>
            <p:cNvPr id="24" name="object 24"/>
            <p:cNvSpPr/>
            <p:nvPr/>
          </p:nvSpPr>
          <p:spPr>
            <a:xfrm>
              <a:off x="10532663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640273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479947" y="5244058"/>
            <a:ext cx="3542665" cy="1183005"/>
            <a:chOff x="6479947" y="5244058"/>
            <a:chExt cx="3542665" cy="1183005"/>
          </a:xfrm>
        </p:grpSpPr>
        <p:sp>
          <p:nvSpPr>
            <p:cNvPr id="27" name="object 27"/>
            <p:cNvSpPr/>
            <p:nvPr/>
          </p:nvSpPr>
          <p:spPr>
            <a:xfrm>
              <a:off x="6532334" y="529644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32334" y="529644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7032383" y="5640728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295169" y="5442556"/>
            <a:ext cx="3542665" cy="1183005"/>
            <a:chOff x="6295169" y="5442556"/>
            <a:chExt cx="3542665" cy="1183005"/>
          </a:xfrm>
        </p:grpSpPr>
        <p:sp>
          <p:nvSpPr>
            <p:cNvPr id="31" name="object 31"/>
            <p:cNvSpPr/>
            <p:nvPr/>
          </p:nvSpPr>
          <p:spPr>
            <a:xfrm>
              <a:off x="6347524" y="549491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47524" y="549491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6834871" y="5790181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144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97870" y="7588764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7796944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288374" y="7588764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157535" y="5047783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62187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9"/>
                </a:lnTo>
                <a:lnTo>
                  <a:pt x="39844" y="14592"/>
                </a:lnTo>
                <a:lnTo>
                  <a:pt x="6596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80"/>
                </a:lnTo>
                <a:lnTo>
                  <a:pt x="25863" y="1901586"/>
                </a:lnTo>
                <a:lnTo>
                  <a:pt x="69678" y="1924692"/>
                </a:lnTo>
                <a:lnTo>
                  <a:pt x="108764" y="1927397"/>
                </a:lnTo>
                <a:lnTo>
                  <a:pt x="241381" y="1927397"/>
                </a:lnTo>
                <a:lnTo>
                  <a:pt x="280467" y="1924692"/>
                </a:lnTo>
                <a:lnTo>
                  <a:pt x="324283" y="1901586"/>
                </a:lnTo>
                <a:lnTo>
                  <a:pt x="347423" y="1857780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21"/>
                </a:lnTo>
                <a:lnTo>
                  <a:pt x="324283" y="25817"/>
                </a:lnTo>
                <a:lnTo>
                  <a:pt x="280467" y="2709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4531862" y="5532208"/>
            <a:ext cx="1321435" cy="213995"/>
            <a:chOff x="4531862" y="5532208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4531862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639451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26641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7" y="1924692"/>
                </a:lnTo>
                <a:lnTo>
                  <a:pt x="108747" y="1927397"/>
                </a:lnTo>
                <a:lnTo>
                  <a:pt x="241322" y="1927397"/>
                </a:lnTo>
                <a:lnTo>
                  <a:pt x="280452" y="1924692"/>
                </a:lnTo>
                <a:lnTo>
                  <a:pt x="324256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6" y="25817"/>
                </a:lnTo>
                <a:lnTo>
                  <a:pt x="280452" y="2709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5974068" y="5532208"/>
            <a:ext cx="1321435" cy="213995"/>
            <a:chOff x="15974068" y="5532208"/>
            <a:chExt cx="1321435" cy="213995"/>
          </a:xfrm>
        </p:grpSpPr>
        <p:sp>
          <p:nvSpPr>
            <p:cNvPr id="13" name="object 13"/>
            <p:cNvSpPr/>
            <p:nvPr/>
          </p:nvSpPr>
          <p:spPr>
            <a:xfrm>
              <a:off x="15974068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7081678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/>
          <p:nvPr/>
        </p:nvSpPr>
        <p:spPr>
          <a:xfrm>
            <a:off x="3914613" y="6560689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902781" y="7588764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3739581" y="467531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9"/>
                </a:lnTo>
                <a:lnTo>
                  <a:pt x="39775" y="14592"/>
                </a:lnTo>
                <a:lnTo>
                  <a:pt x="6555" y="5604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80"/>
                </a:lnTo>
                <a:lnTo>
                  <a:pt x="25807" y="1901586"/>
                </a:lnTo>
                <a:lnTo>
                  <a:pt x="69611" y="1924692"/>
                </a:lnTo>
                <a:lnTo>
                  <a:pt x="108741" y="1927397"/>
                </a:lnTo>
                <a:lnTo>
                  <a:pt x="241316" y="1927397"/>
                </a:lnTo>
                <a:lnTo>
                  <a:pt x="280446" y="1924692"/>
                </a:lnTo>
                <a:lnTo>
                  <a:pt x="324252" y="1901586"/>
                </a:lnTo>
                <a:lnTo>
                  <a:pt x="347358" y="1857780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21"/>
                </a:lnTo>
                <a:lnTo>
                  <a:pt x="324252" y="25817"/>
                </a:lnTo>
                <a:lnTo>
                  <a:pt x="280446" y="2709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>
            <a:spLocks noGrp="1"/>
          </p:cNvSpPr>
          <p:nvPr>
            <p:ph type="title"/>
          </p:nvPr>
        </p:nvSpPr>
        <p:spPr>
          <a:xfrm>
            <a:off x="2455204" y="5044936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6663690" y="5047750"/>
            <a:ext cx="3542665" cy="1183005"/>
            <a:chOff x="6663690" y="5047750"/>
            <a:chExt cx="3542665" cy="1183005"/>
          </a:xfrm>
        </p:grpSpPr>
        <p:sp>
          <p:nvSpPr>
            <p:cNvPr id="20" name="object 20"/>
            <p:cNvSpPr/>
            <p:nvPr/>
          </p:nvSpPr>
          <p:spPr>
            <a:xfrm>
              <a:off x="6716078" y="510013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716078" y="510013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7216115" y="5444420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0532663" y="5532208"/>
            <a:ext cx="1321435" cy="213995"/>
            <a:chOff x="10532663" y="5532208"/>
            <a:chExt cx="1321435" cy="213995"/>
          </a:xfrm>
        </p:grpSpPr>
        <p:sp>
          <p:nvSpPr>
            <p:cNvPr id="24" name="object 24"/>
            <p:cNvSpPr/>
            <p:nvPr/>
          </p:nvSpPr>
          <p:spPr>
            <a:xfrm>
              <a:off x="10532663" y="563901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640273" y="553220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6479947" y="5244058"/>
            <a:ext cx="3542665" cy="1183005"/>
            <a:chOff x="6479947" y="5244058"/>
            <a:chExt cx="3542665" cy="1183005"/>
          </a:xfrm>
        </p:grpSpPr>
        <p:sp>
          <p:nvSpPr>
            <p:cNvPr id="27" name="object 27"/>
            <p:cNvSpPr/>
            <p:nvPr/>
          </p:nvSpPr>
          <p:spPr>
            <a:xfrm>
              <a:off x="6532334" y="529644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32334" y="529644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9" name="object 29"/>
          <p:cNvSpPr txBox="1"/>
          <p:nvPr/>
        </p:nvSpPr>
        <p:spPr>
          <a:xfrm>
            <a:off x="7032383" y="5640728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30" name="object 30"/>
          <p:cNvGrpSpPr/>
          <p:nvPr/>
        </p:nvGrpSpPr>
        <p:grpSpPr>
          <a:xfrm>
            <a:off x="6295169" y="5442556"/>
            <a:ext cx="3542665" cy="1183005"/>
            <a:chOff x="6295169" y="5442556"/>
            <a:chExt cx="3542665" cy="1183005"/>
          </a:xfrm>
        </p:grpSpPr>
        <p:sp>
          <p:nvSpPr>
            <p:cNvPr id="31" name="object 31"/>
            <p:cNvSpPr/>
            <p:nvPr/>
          </p:nvSpPr>
          <p:spPr>
            <a:xfrm>
              <a:off x="6347524" y="549491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6347524" y="549491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 txBox="1"/>
          <p:nvPr/>
        </p:nvSpPr>
        <p:spPr>
          <a:xfrm>
            <a:off x="6834871" y="5790181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6212638" y="6931097"/>
            <a:ext cx="9485630" cy="0"/>
          </a:xfrm>
          <a:custGeom>
            <a:avLst/>
            <a:gdLst/>
            <a:ahLst/>
            <a:cxnLst/>
            <a:rect l="l" t="t" r="r" b="b"/>
            <a:pathLst>
              <a:path w="9485630">
                <a:moveTo>
                  <a:pt x="0" y="0"/>
                </a:moveTo>
                <a:lnTo>
                  <a:pt x="9485313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10594935" y="7221550"/>
            <a:ext cx="72072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33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00" spc="8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33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157535" y="3566938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762187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17"/>
                </a:lnTo>
                <a:lnTo>
                  <a:pt x="324283" y="25811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" name="object 4"/>
          <p:cNvGrpSpPr/>
          <p:nvPr/>
        </p:nvGrpSpPr>
        <p:grpSpPr>
          <a:xfrm>
            <a:off x="4531862" y="4051363"/>
            <a:ext cx="1321435" cy="213995"/>
            <a:chOff x="4531862" y="4051363"/>
            <a:chExt cx="1321435" cy="213995"/>
          </a:xfrm>
        </p:grpSpPr>
        <p:sp>
          <p:nvSpPr>
            <p:cNvPr id="5" name="object 5"/>
            <p:cNvSpPr/>
            <p:nvPr/>
          </p:nvSpPr>
          <p:spPr>
            <a:xfrm>
              <a:off x="4531862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5639451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126641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11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5974068" y="4051363"/>
            <a:ext cx="1321435" cy="213995"/>
            <a:chOff x="15974068" y="4051363"/>
            <a:chExt cx="1321435" cy="213995"/>
          </a:xfrm>
        </p:grpSpPr>
        <p:sp>
          <p:nvSpPr>
            <p:cNvPr id="9" name="object 9"/>
            <p:cNvSpPr/>
            <p:nvPr/>
          </p:nvSpPr>
          <p:spPr>
            <a:xfrm>
              <a:off x="15974068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7081678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373958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2" y="25811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2455204" y="3564091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6663690" y="3566905"/>
            <a:ext cx="3542665" cy="1183005"/>
            <a:chOff x="6663690" y="3566905"/>
            <a:chExt cx="3542665" cy="1183005"/>
          </a:xfrm>
        </p:grpSpPr>
        <p:sp>
          <p:nvSpPr>
            <p:cNvPr id="14" name="object 14"/>
            <p:cNvSpPr/>
            <p:nvPr/>
          </p:nvSpPr>
          <p:spPr>
            <a:xfrm>
              <a:off x="6716078" y="361929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6716078" y="361929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7216115" y="3963575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0532663" y="4051363"/>
            <a:ext cx="1321435" cy="213995"/>
            <a:chOff x="10532663" y="4051363"/>
            <a:chExt cx="1321435" cy="213995"/>
          </a:xfrm>
        </p:grpSpPr>
        <p:sp>
          <p:nvSpPr>
            <p:cNvPr id="18" name="object 18"/>
            <p:cNvSpPr/>
            <p:nvPr/>
          </p:nvSpPr>
          <p:spPr>
            <a:xfrm>
              <a:off x="10532663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1640273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6479947" y="3763213"/>
            <a:ext cx="3542665" cy="1183005"/>
            <a:chOff x="6479947" y="3763213"/>
            <a:chExt cx="3542665" cy="1183005"/>
          </a:xfrm>
        </p:grpSpPr>
        <p:sp>
          <p:nvSpPr>
            <p:cNvPr id="21" name="object 21"/>
            <p:cNvSpPr/>
            <p:nvPr/>
          </p:nvSpPr>
          <p:spPr>
            <a:xfrm>
              <a:off x="6532334" y="381560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532334" y="381560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7032383" y="4159883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6295169" y="3961711"/>
            <a:ext cx="3542665" cy="1183005"/>
            <a:chOff x="6295169" y="3961711"/>
            <a:chExt cx="3542665" cy="1183005"/>
          </a:xfrm>
        </p:grpSpPr>
        <p:sp>
          <p:nvSpPr>
            <p:cNvPr id="25" name="object 25"/>
            <p:cNvSpPr/>
            <p:nvPr/>
          </p:nvSpPr>
          <p:spPr>
            <a:xfrm>
              <a:off x="6347524" y="401406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6347524" y="401406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6834871" y="4309325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157535" y="895302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762187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32"/>
                </a:lnTo>
                <a:lnTo>
                  <a:pt x="39844" y="14628"/>
                </a:lnTo>
                <a:lnTo>
                  <a:pt x="6596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22" y="1857801"/>
                </a:lnTo>
                <a:lnTo>
                  <a:pt x="25863" y="1901610"/>
                </a:lnTo>
                <a:lnTo>
                  <a:pt x="69678" y="1924712"/>
                </a:lnTo>
                <a:lnTo>
                  <a:pt x="108764" y="1927418"/>
                </a:lnTo>
                <a:lnTo>
                  <a:pt x="241381" y="1927418"/>
                </a:lnTo>
                <a:lnTo>
                  <a:pt x="280467" y="1924712"/>
                </a:lnTo>
                <a:lnTo>
                  <a:pt x="324283" y="1901610"/>
                </a:lnTo>
                <a:lnTo>
                  <a:pt x="347423" y="1857801"/>
                </a:lnTo>
                <a:lnTo>
                  <a:pt x="350146" y="1818670"/>
                </a:lnTo>
                <a:lnTo>
                  <a:pt x="350146" y="108763"/>
                </a:lnTo>
                <a:lnTo>
                  <a:pt x="347423" y="69634"/>
                </a:lnTo>
                <a:lnTo>
                  <a:pt x="324283" y="25849"/>
                </a:lnTo>
                <a:lnTo>
                  <a:pt x="280467" y="2722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0" name="object 30"/>
          <p:cNvGrpSpPr/>
          <p:nvPr/>
        </p:nvGrpSpPr>
        <p:grpSpPr>
          <a:xfrm>
            <a:off x="4531862" y="1379727"/>
            <a:ext cx="1321435" cy="213995"/>
            <a:chOff x="4531862" y="1379727"/>
            <a:chExt cx="1321435" cy="213995"/>
          </a:xfrm>
        </p:grpSpPr>
        <p:sp>
          <p:nvSpPr>
            <p:cNvPr id="31" name="object 31"/>
            <p:cNvSpPr/>
            <p:nvPr/>
          </p:nvSpPr>
          <p:spPr>
            <a:xfrm>
              <a:off x="4531862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5639451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3" name="object 33"/>
          <p:cNvSpPr/>
          <p:nvPr/>
        </p:nvSpPr>
        <p:spPr>
          <a:xfrm>
            <a:off x="126641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22" y="0"/>
                </a:moveTo>
                <a:lnTo>
                  <a:pt x="108747" y="0"/>
                </a:lnTo>
                <a:lnTo>
                  <a:pt x="86940" y="732"/>
                </a:lnTo>
                <a:lnTo>
                  <a:pt x="39775" y="14628"/>
                </a:lnTo>
                <a:lnTo>
                  <a:pt x="6555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05" y="1857801"/>
                </a:lnTo>
                <a:lnTo>
                  <a:pt x="25807" y="1901610"/>
                </a:lnTo>
                <a:lnTo>
                  <a:pt x="69617" y="1924712"/>
                </a:lnTo>
                <a:lnTo>
                  <a:pt x="108747" y="1927418"/>
                </a:lnTo>
                <a:lnTo>
                  <a:pt x="241322" y="1927418"/>
                </a:lnTo>
                <a:lnTo>
                  <a:pt x="280452" y="1924712"/>
                </a:lnTo>
                <a:lnTo>
                  <a:pt x="324256" y="1901610"/>
                </a:lnTo>
                <a:lnTo>
                  <a:pt x="347358" y="1857801"/>
                </a:lnTo>
                <a:lnTo>
                  <a:pt x="350063" y="1818670"/>
                </a:lnTo>
                <a:lnTo>
                  <a:pt x="350063" y="108763"/>
                </a:lnTo>
                <a:lnTo>
                  <a:pt x="347358" y="69634"/>
                </a:lnTo>
                <a:lnTo>
                  <a:pt x="324256" y="25849"/>
                </a:lnTo>
                <a:lnTo>
                  <a:pt x="280452" y="2722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4" name="object 34"/>
          <p:cNvGrpSpPr/>
          <p:nvPr/>
        </p:nvGrpSpPr>
        <p:grpSpPr>
          <a:xfrm>
            <a:off x="15974068" y="1379727"/>
            <a:ext cx="1321435" cy="213995"/>
            <a:chOff x="15974068" y="1379727"/>
            <a:chExt cx="1321435" cy="213995"/>
          </a:xfrm>
        </p:grpSpPr>
        <p:sp>
          <p:nvSpPr>
            <p:cNvPr id="35" name="object 35"/>
            <p:cNvSpPr/>
            <p:nvPr/>
          </p:nvSpPr>
          <p:spPr>
            <a:xfrm>
              <a:off x="15974068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081678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/>
          <p:nvPr/>
        </p:nvSpPr>
        <p:spPr>
          <a:xfrm>
            <a:off x="373958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16" y="0"/>
                </a:moveTo>
                <a:lnTo>
                  <a:pt x="108741" y="0"/>
                </a:lnTo>
                <a:lnTo>
                  <a:pt x="86932" y="732"/>
                </a:lnTo>
                <a:lnTo>
                  <a:pt x="39775" y="14628"/>
                </a:lnTo>
                <a:lnTo>
                  <a:pt x="6555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05" y="1857801"/>
                </a:lnTo>
                <a:lnTo>
                  <a:pt x="25807" y="1901610"/>
                </a:lnTo>
                <a:lnTo>
                  <a:pt x="69611" y="1924712"/>
                </a:lnTo>
                <a:lnTo>
                  <a:pt x="108741" y="1927418"/>
                </a:lnTo>
                <a:lnTo>
                  <a:pt x="241316" y="1927418"/>
                </a:lnTo>
                <a:lnTo>
                  <a:pt x="280446" y="1924712"/>
                </a:lnTo>
                <a:lnTo>
                  <a:pt x="324252" y="1901610"/>
                </a:lnTo>
                <a:lnTo>
                  <a:pt x="347358" y="1857801"/>
                </a:lnTo>
                <a:lnTo>
                  <a:pt x="350063" y="1818670"/>
                </a:lnTo>
                <a:lnTo>
                  <a:pt x="350063" y="108763"/>
                </a:lnTo>
                <a:lnTo>
                  <a:pt x="347358" y="69634"/>
                </a:lnTo>
                <a:lnTo>
                  <a:pt x="324252" y="25849"/>
                </a:lnTo>
                <a:lnTo>
                  <a:pt x="280446" y="2722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>
            <a:spLocks noGrp="1"/>
          </p:cNvSpPr>
          <p:nvPr>
            <p:ph type="title"/>
          </p:nvPr>
        </p:nvSpPr>
        <p:spPr>
          <a:xfrm>
            <a:off x="2455204" y="892466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6663690" y="895269"/>
            <a:ext cx="3542665" cy="1183005"/>
            <a:chOff x="6663690" y="895269"/>
            <a:chExt cx="3542665" cy="1183005"/>
          </a:xfrm>
        </p:grpSpPr>
        <p:sp>
          <p:nvSpPr>
            <p:cNvPr id="40" name="object 40"/>
            <p:cNvSpPr/>
            <p:nvPr/>
          </p:nvSpPr>
          <p:spPr>
            <a:xfrm>
              <a:off x="6716078" y="94766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6716078" y="94765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7216115" y="1291939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10532663" y="1379727"/>
            <a:ext cx="1321435" cy="213995"/>
            <a:chOff x="10532663" y="1379727"/>
            <a:chExt cx="1321435" cy="213995"/>
          </a:xfrm>
        </p:grpSpPr>
        <p:sp>
          <p:nvSpPr>
            <p:cNvPr id="44" name="object 44"/>
            <p:cNvSpPr/>
            <p:nvPr/>
          </p:nvSpPr>
          <p:spPr>
            <a:xfrm>
              <a:off x="10532663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1640273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6479947" y="1091577"/>
            <a:ext cx="3542665" cy="1183005"/>
            <a:chOff x="6479947" y="1091577"/>
            <a:chExt cx="3542665" cy="1183005"/>
          </a:xfrm>
        </p:grpSpPr>
        <p:sp>
          <p:nvSpPr>
            <p:cNvPr id="47" name="object 47"/>
            <p:cNvSpPr/>
            <p:nvPr/>
          </p:nvSpPr>
          <p:spPr>
            <a:xfrm>
              <a:off x="6532334" y="1143965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6532334" y="1143965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7032383" y="1488247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6295169" y="1290075"/>
            <a:ext cx="3542665" cy="1183005"/>
            <a:chOff x="6295169" y="1290075"/>
            <a:chExt cx="3542665" cy="1183005"/>
          </a:xfrm>
        </p:grpSpPr>
        <p:sp>
          <p:nvSpPr>
            <p:cNvPr id="51" name="object 51"/>
            <p:cNvSpPr/>
            <p:nvPr/>
          </p:nvSpPr>
          <p:spPr>
            <a:xfrm>
              <a:off x="6347524" y="134243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6347524" y="134243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6834871" y="1637700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12157535" y="6055145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1762187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1"/>
                </a:lnTo>
                <a:lnTo>
                  <a:pt x="347423" y="69611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6" name="object 56"/>
          <p:cNvGrpSpPr/>
          <p:nvPr/>
        </p:nvGrpSpPr>
        <p:grpSpPr>
          <a:xfrm>
            <a:off x="4531862" y="6539580"/>
            <a:ext cx="1321435" cy="213995"/>
            <a:chOff x="4531862" y="6539580"/>
            <a:chExt cx="1321435" cy="213995"/>
          </a:xfrm>
        </p:grpSpPr>
        <p:sp>
          <p:nvSpPr>
            <p:cNvPr id="57" name="object 57"/>
            <p:cNvSpPr/>
            <p:nvPr/>
          </p:nvSpPr>
          <p:spPr>
            <a:xfrm>
              <a:off x="4531862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5639451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/>
          <p:nvPr/>
        </p:nvSpPr>
        <p:spPr>
          <a:xfrm>
            <a:off x="126641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60"/>
          <p:cNvGrpSpPr/>
          <p:nvPr/>
        </p:nvGrpSpPr>
        <p:grpSpPr>
          <a:xfrm>
            <a:off x="15974068" y="6539580"/>
            <a:ext cx="1321435" cy="213995"/>
            <a:chOff x="15974068" y="6539580"/>
            <a:chExt cx="1321435" cy="213995"/>
          </a:xfrm>
        </p:grpSpPr>
        <p:sp>
          <p:nvSpPr>
            <p:cNvPr id="61" name="object 61"/>
            <p:cNvSpPr/>
            <p:nvPr/>
          </p:nvSpPr>
          <p:spPr>
            <a:xfrm>
              <a:off x="15974068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7081678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/>
          <p:nvPr/>
        </p:nvSpPr>
        <p:spPr>
          <a:xfrm>
            <a:off x="373958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2" y="25807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2455204" y="6052308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65" name="object 65"/>
          <p:cNvGrpSpPr/>
          <p:nvPr/>
        </p:nvGrpSpPr>
        <p:grpSpPr>
          <a:xfrm>
            <a:off x="6663690" y="6055112"/>
            <a:ext cx="3542665" cy="1183005"/>
            <a:chOff x="6663690" y="6055112"/>
            <a:chExt cx="3542665" cy="1183005"/>
          </a:xfrm>
        </p:grpSpPr>
        <p:sp>
          <p:nvSpPr>
            <p:cNvPr id="66" name="object 66"/>
            <p:cNvSpPr/>
            <p:nvPr/>
          </p:nvSpPr>
          <p:spPr>
            <a:xfrm>
              <a:off x="6716078" y="610751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6716078" y="610750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8" name="object 68"/>
          <p:cNvSpPr txBox="1"/>
          <p:nvPr/>
        </p:nvSpPr>
        <p:spPr>
          <a:xfrm>
            <a:off x="7216115" y="6451782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10532663" y="6539580"/>
            <a:ext cx="1321435" cy="213995"/>
            <a:chOff x="10532663" y="6539580"/>
            <a:chExt cx="1321435" cy="213995"/>
          </a:xfrm>
        </p:grpSpPr>
        <p:sp>
          <p:nvSpPr>
            <p:cNvPr id="70" name="object 70"/>
            <p:cNvSpPr/>
            <p:nvPr/>
          </p:nvSpPr>
          <p:spPr>
            <a:xfrm>
              <a:off x="10532663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640273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6479947" y="6251420"/>
            <a:ext cx="3542665" cy="1183005"/>
            <a:chOff x="6479947" y="6251420"/>
            <a:chExt cx="3542665" cy="1183005"/>
          </a:xfrm>
        </p:grpSpPr>
        <p:sp>
          <p:nvSpPr>
            <p:cNvPr id="73" name="object 73"/>
            <p:cNvSpPr/>
            <p:nvPr/>
          </p:nvSpPr>
          <p:spPr>
            <a:xfrm>
              <a:off x="6532334" y="630381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6532334" y="630380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5" name="object 75"/>
          <p:cNvSpPr txBox="1"/>
          <p:nvPr/>
        </p:nvSpPr>
        <p:spPr>
          <a:xfrm>
            <a:off x="7032383" y="6648091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76" name="object 76"/>
          <p:cNvGrpSpPr/>
          <p:nvPr/>
        </p:nvGrpSpPr>
        <p:grpSpPr>
          <a:xfrm>
            <a:off x="6295169" y="6449918"/>
            <a:ext cx="3542665" cy="1183005"/>
            <a:chOff x="6295169" y="6449918"/>
            <a:chExt cx="3542665" cy="1183005"/>
          </a:xfrm>
        </p:grpSpPr>
        <p:sp>
          <p:nvSpPr>
            <p:cNvPr id="77" name="object 77"/>
            <p:cNvSpPr/>
            <p:nvPr/>
          </p:nvSpPr>
          <p:spPr>
            <a:xfrm>
              <a:off x="6347524" y="650228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6347524" y="650227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9" name="object 79"/>
          <p:cNvSpPr txBox="1"/>
          <p:nvPr/>
        </p:nvSpPr>
        <p:spPr>
          <a:xfrm>
            <a:off x="6834871" y="6797542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12157535" y="8719629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81" name="object 81"/>
          <p:cNvSpPr/>
          <p:nvPr/>
        </p:nvSpPr>
        <p:spPr>
          <a:xfrm>
            <a:off x="1762187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4"/>
                </a:lnTo>
                <a:lnTo>
                  <a:pt x="108764" y="1927389"/>
                </a:lnTo>
                <a:lnTo>
                  <a:pt x="241381" y="1927389"/>
                </a:lnTo>
                <a:lnTo>
                  <a:pt x="280467" y="1924684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17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2" name="object 82"/>
          <p:cNvGrpSpPr/>
          <p:nvPr/>
        </p:nvGrpSpPr>
        <p:grpSpPr>
          <a:xfrm>
            <a:off x="4531862" y="9204055"/>
            <a:ext cx="1321435" cy="213995"/>
            <a:chOff x="4531862" y="9204055"/>
            <a:chExt cx="1321435" cy="213995"/>
          </a:xfrm>
        </p:grpSpPr>
        <p:sp>
          <p:nvSpPr>
            <p:cNvPr id="83" name="object 83"/>
            <p:cNvSpPr/>
            <p:nvPr/>
          </p:nvSpPr>
          <p:spPr>
            <a:xfrm>
              <a:off x="4531862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5639451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5" name="object 85"/>
          <p:cNvSpPr/>
          <p:nvPr/>
        </p:nvSpPr>
        <p:spPr>
          <a:xfrm>
            <a:off x="126641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4"/>
                </a:lnTo>
                <a:lnTo>
                  <a:pt x="108747" y="1927389"/>
                </a:lnTo>
                <a:lnTo>
                  <a:pt x="241322" y="1927389"/>
                </a:lnTo>
                <a:lnTo>
                  <a:pt x="280452" y="1924684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6" name="object 86"/>
          <p:cNvGrpSpPr/>
          <p:nvPr/>
        </p:nvGrpSpPr>
        <p:grpSpPr>
          <a:xfrm>
            <a:off x="15974068" y="9204055"/>
            <a:ext cx="1321435" cy="213995"/>
            <a:chOff x="15974068" y="9204055"/>
            <a:chExt cx="1321435" cy="213995"/>
          </a:xfrm>
        </p:grpSpPr>
        <p:sp>
          <p:nvSpPr>
            <p:cNvPr id="87" name="object 87"/>
            <p:cNvSpPr/>
            <p:nvPr/>
          </p:nvSpPr>
          <p:spPr>
            <a:xfrm>
              <a:off x="15974068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7081678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9" name="object 89"/>
          <p:cNvSpPr/>
          <p:nvPr/>
        </p:nvSpPr>
        <p:spPr>
          <a:xfrm>
            <a:off x="373958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4"/>
                </a:lnTo>
                <a:lnTo>
                  <a:pt x="108741" y="1927389"/>
                </a:lnTo>
                <a:lnTo>
                  <a:pt x="241316" y="1927389"/>
                </a:lnTo>
                <a:lnTo>
                  <a:pt x="280446" y="1924684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2" y="25807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0" name="object 90"/>
          <p:cNvSpPr txBox="1"/>
          <p:nvPr/>
        </p:nvSpPr>
        <p:spPr>
          <a:xfrm>
            <a:off x="2455204" y="8716782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6663690" y="8719596"/>
            <a:ext cx="3542665" cy="1183005"/>
            <a:chOff x="6663690" y="8719596"/>
            <a:chExt cx="3542665" cy="1183005"/>
          </a:xfrm>
        </p:grpSpPr>
        <p:sp>
          <p:nvSpPr>
            <p:cNvPr id="92" name="object 92"/>
            <p:cNvSpPr/>
            <p:nvPr/>
          </p:nvSpPr>
          <p:spPr>
            <a:xfrm>
              <a:off x="6716078" y="877198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6716078" y="877198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4" name="object 94"/>
          <p:cNvSpPr txBox="1"/>
          <p:nvPr/>
        </p:nvSpPr>
        <p:spPr>
          <a:xfrm>
            <a:off x="7216115" y="9116266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10532663" y="9204055"/>
            <a:ext cx="1321435" cy="213995"/>
            <a:chOff x="10532663" y="9204055"/>
            <a:chExt cx="1321435" cy="213995"/>
          </a:xfrm>
        </p:grpSpPr>
        <p:sp>
          <p:nvSpPr>
            <p:cNvPr id="96" name="object 96"/>
            <p:cNvSpPr/>
            <p:nvPr/>
          </p:nvSpPr>
          <p:spPr>
            <a:xfrm>
              <a:off x="10532663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1640273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6479947" y="8915904"/>
            <a:ext cx="3542665" cy="1183005"/>
            <a:chOff x="6479947" y="8915904"/>
            <a:chExt cx="3542665" cy="1183005"/>
          </a:xfrm>
        </p:grpSpPr>
        <p:sp>
          <p:nvSpPr>
            <p:cNvPr id="99" name="object 99"/>
            <p:cNvSpPr/>
            <p:nvPr/>
          </p:nvSpPr>
          <p:spPr>
            <a:xfrm>
              <a:off x="6532334" y="8968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6532334" y="8968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1" name="object 101"/>
          <p:cNvSpPr txBox="1"/>
          <p:nvPr/>
        </p:nvSpPr>
        <p:spPr>
          <a:xfrm>
            <a:off x="7032383" y="9312564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6295169" y="9114392"/>
            <a:ext cx="3542665" cy="1183005"/>
            <a:chOff x="6295169" y="9114392"/>
            <a:chExt cx="3542665" cy="1183005"/>
          </a:xfrm>
        </p:grpSpPr>
        <p:sp>
          <p:nvSpPr>
            <p:cNvPr id="103" name="object 103"/>
            <p:cNvSpPr/>
            <p:nvPr/>
          </p:nvSpPr>
          <p:spPr>
            <a:xfrm>
              <a:off x="6347524" y="916675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347524" y="916674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5" name="object 105"/>
          <p:cNvSpPr txBox="1"/>
          <p:nvPr/>
        </p:nvSpPr>
        <p:spPr>
          <a:xfrm>
            <a:off x="6834871" y="9462017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105181" y="3566938"/>
            <a:ext cx="3542665" cy="1183005"/>
            <a:chOff x="12105181" y="3566938"/>
            <a:chExt cx="3542665" cy="1183005"/>
          </a:xfrm>
        </p:grpSpPr>
        <p:sp>
          <p:nvSpPr>
            <p:cNvPr id="3" name="object 3"/>
            <p:cNvSpPr/>
            <p:nvPr/>
          </p:nvSpPr>
          <p:spPr>
            <a:xfrm>
              <a:off x="12157535" y="3619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157535" y="3619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/>
          <p:nvPr/>
        </p:nvSpPr>
        <p:spPr>
          <a:xfrm>
            <a:off x="1762187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17"/>
                </a:lnTo>
                <a:lnTo>
                  <a:pt x="324283" y="25811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" name="object 6"/>
          <p:cNvGrpSpPr/>
          <p:nvPr/>
        </p:nvGrpSpPr>
        <p:grpSpPr>
          <a:xfrm>
            <a:off x="4531862" y="4051363"/>
            <a:ext cx="1321435" cy="213995"/>
            <a:chOff x="4531862" y="4051363"/>
            <a:chExt cx="1321435" cy="213995"/>
          </a:xfrm>
        </p:grpSpPr>
        <p:sp>
          <p:nvSpPr>
            <p:cNvPr id="7" name="object 7"/>
            <p:cNvSpPr/>
            <p:nvPr/>
          </p:nvSpPr>
          <p:spPr>
            <a:xfrm>
              <a:off x="4531862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639451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/>
          <p:nvPr/>
        </p:nvSpPr>
        <p:spPr>
          <a:xfrm>
            <a:off x="126641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11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0" name="object 10"/>
          <p:cNvGrpSpPr/>
          <p:nvPr/>
        </p:nvGrpSpPr>
        <p:grpSpPr>
          <a:xfrm>
            <a:off x="15974068" y="4051363"/>
            <a:ext cx="1321435" cy="213995"/>
            <a:chOff x="15974068" y="4051363"/>
            <a:chExt cx="1321435" cy="213995"/>
          </a:xfrm>
        </p:grpSpPr>
        <p:sp>
          <p:nvSpPr>
            <p:cNvPr id="11" name="object 11"/>
            <p:cNvSpPr/>
            <p:nvPr/>
          </p:nvSpPr>
          <p:spPr>
            <a:xfrm>
              <a:off x="15974068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7081678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/>
          <p:nvPr/>
        </p:nvSpPr>
        <p:spPr>
          <a:xfrm>
            <a:off x="3739581" y="319446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2" y="25811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6663723" y="3566938"/>
            <a:ext cx="3542665" cy="1183005"/>
            <a:chOff x="6663723" y="3566938"/>
            <a:chExt cx="3542665" cy="1183005"/>
          </a:xfrm>
        </p:grpSpPr>
        <p:sp>
          <p:nvSpPr>
            <p:cNvPr id="15" name="object 15"/>
            <p:cNvSpPr/>
            <p:nvPr/>
          </p:nvSpPr>
          <p:spPr>
            <a:xfrm>
              <a:off x="6716077" y="3619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716077" y="3619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7216115" y="3963575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0532663" y="4051363"/>
            <a:ext cx="1321435" cy="213995"/>
            <a:chOff x="10532663" y="4051363"/>
            <a:chExt cx="1321435" cy="213995"/>
          </a:xfrm>
        </p:grpSpPr>
        <p:sp>
          <p:nvSpPr>
            <p:cNvPr id="19" name="object 19"/>
            <p:cNvSpPr/>
            <p:nvPr/>
          </p:nvSpPr>
          <p:spPr>
            <a:xfrm>
              <a:off x="10532663" y="4158166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1640273" y="40513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6479947" y="3763213"/>
            <a:ext cx="3542665" cy="1183005"/>
            <a:chOff x="6479947" y="3763213"/>
            <a:chExt cx="3542665" cy="1183005"/>
          </a:xfrm>
        </p:grpSpPr>
        <p:sp>
          <p:nvSpPr>
            <p:cNvPr id="22" name="object 22"/>
            <p:cNvSpPr/>
            <p:nvPr/>
          </p:nvSpPr>
          <p:spPr>
            <a:xfrm>
              <a:off x="6532334" y="381560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532334" y="381560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7032383" y="4159883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6295169" y="3961711"/>
            <a:ext cx="3542665" cy="1183005"/>
            <a:chOff x="6295169" y="3961711"/>
            <a:chExt cx="3542665" cy="1183005"/>
          </a:xfrm>
        </p:grpSpPr>
        <p:sp>
          <p:nvSpPr>
            <p:cNvPr id="26" name="object 26"/>
            <p:cNvSpPr/>
            <p:nvPr/>
          </p:nvSpPr>
          <p:spPr>
            <a:xfrm>
              <a:off x="6347524" y="401406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347524" y="401406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2105181" y="895302"/>
            <a:ext cx="3542665" cy="1183005"/>
            <a:chOff x="12105181" y="895302"/>
            <a:chExt cx="3542665" cy="1183005"/>
          </a:xfrm>
        </p:grpSpPr>
        <p:sp>
          <p:nvSpPr>
            <p:cNvPr id="29" name="object 29"/>
            <p:cNvSpPr/>
            <p:nvPr/>
          </p:nvSpPr>
          <p:spPr>
            <a:xfrm>
              <a:off x="12157535" y="94766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157535" y="94765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1" name="object 31"/>
          <p:cNvSpPr/>
          <p:nvPr/>
        </p:nvSpPr>
        <p:spPr>
          <a:xfrm>
            <a:off x="1762187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32"/>
                </a:lnTo>
                <a:lnTo>
                  <a:pt x="39844" y="14628"/>
                </a:lnTo>
                <a:lnTo>
                  <a:pt x="6596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22" y="1857801"/>
                </a:lnTo>
                <a:lnTo>
                  <a:pt x="25863" y="1901610"/>
                </a:lnTo>
                <a:lnTo>
                  <a:pt x="69678" y="1924712"/>
                </a:lnTo>
                <a:lnTo>
                  <a:pt x="108764" y="1927418"/>
                </a:lnTo>
                <a:lnTo>
                  <a:pt x="241381" y="1927418"/>
                </a:lnTo>
                <a:lnTo>
                  <a:pt x="280467" y="1924712"/>
                </a:lnTo>
                <a:lnTo>
                  <a:pt x="324283" y="1901610"/>
                </a:lnTo>
                <a:lnTo>
                  <a:pt x="347423" y="1857801"/>
                </a:lnTo>
                <a:lnTo>
                  <a:pt x="350146" y="1818670"/>
                </a:lnTo>
                <a:lnTo>
                  <a:pt x="350146" y="108763"/>
                </a:lnTo>
                <a:lnTo>
                  <a:pt x="347423" y="69634"/>
                </a:lnTo>
                <a:lnTo>
                  <a:pt x="324283" y="25849"/>
                </a:lnTo>
                <a:lnTo>
                  <a:pt x="280467" y="2722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2" name="object 32"/>
          <p:cNvGrpSpPr/>
          <p:nvPr/>
        </p:nvGrpSpPr>
        <p:grpSpPr>
          <a:xfrm>
            <a:off x="4531862" y="1379727"/>
            <a:ext cx="1321435" cy="213995"/>
            <a:chOff x="4531862" y="1379727"/>
            <a:chExt cx="1321435" cy="213995"/>
          </a:xfrm>
        </p:grpSpPr>
        <p:sp>
          <p:nvSpPr>
            <p:cNvPr id="33" name="object 33"/>
            <p:cNvSpPr/>
            <p:nvPr/>
          </p:nvSpPr>
          <p:spPr>
            <a:xfrm>
              <a:off x="4531862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5639451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/>
          <p:nvPr/>
        </p:nvSpPr>
        <p:spPr>
          <a:xfrm>
            <a:off x="126641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22" y="0"/>
                </a:moveTo>
                <a:lnTo>
                  <a:pt x="108747" y="0"/>
                </a:lnTo>
                <a:lnTo>
                  <a:pt x="86940" y="732"/>
                </a:lnTo>
                <a:lnTo>
                  <a:pt x="39775" y="14628"/>
                </a:lnTo>
                <a:lnTo>
                  <a:pt x="6555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05" y="1857801"/>
                </a:lnTo>
                <a:lnTo>
                  <a:pt x="25807" y="1901610"/>
                </a:lnTo>
                <a:lnTo>
                  <a:pt x="69617" y="1924712"/>
                </a:lnTo>
                <a:lnTo>
                  <a:pt x="108747" y="1927418"/>
                </a:lnTo>
                <a:lnTo>
                  <a:pt x="241322" y="1927418"/>
                </a:lnTo>
                <a:lnTo>
                  <a:pt x="280452" y="1924712"/>
                </a:lnTo>
                <a:lnTo>
                  <a:pt x="324256" y="1901610"/>
                </a:lnTo>
                <a:lnTo>
                  <a:pt x="347358" y="1857801"/>
                </a:lnTo>
                <a:lnTo>
                  <a:pt x="350063" y="1818670"/>
                </a:lnTo>
                <a:lnTo>
                  <a:pt x="350063" y="108763"/>
                </a:lnTo>
                <a:lnTo>
                  <a:pt x="347358" y="69634"/>
                </a:lnTo>
                <a:lnTo>
                  <a:pt x="324256" y="25849"/>
                </a:lnTo>
                <a:lnTo>
                  <a:pt x="280452" y="2722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6" name="object 36"/>
          <p:cNvGrpSpPr/>
          <p:nvPr/>
        </p:nvGrpSpPr>
        <p:grpSpPr>
          <a:xfrm>
            <a:off x="15974068" y="1379727"/>
            <a:ext cx="1321435" cy="213995"/>
            <a:chOff x="15974068" y="1379727"/>
            <a:chExt cx="1321435" cy="213995"/>
          </a:xfrm>
        </p:grpSpPr>
        <p:sp>
          <p:nvSpPr>
            <p:cNvPr id="37" name="object 37"/>
            <p:cNvSpPr/>
            <p:nvPr/>
          </p:nvSpPr>
          <p:spPr>
            <a:xfrm>
              <a:off x="15974068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7081678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/>
          <p:nvPr/>
        </p:nvSpPr>
        <p:spPr>
          <a:xfrm>
            <a:off x="3739581" y="522811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16" y="0"/>
                </a:moveTo>
                <a:lnTo>
                  <a:pt x="108741" y="0"/>
                </a:lnTo>
                <a:lnTo>
                  <a:pt x="86932" y="732"/>
                </a:lnTo>
                <a:lnTo>
                  <a:pt x="39775" y="14628"/>
                </a:lnTo>
                <a:lnTo>
                  <a:pt x="6555" y="56019"/>
                </a:lnTo>
                <a:lnTo>
                  <a:pt x="0" y="108763"/>
                </a:lnTo>
                <a:lnTo>
                  <a:pt x="0" y="1818670"/>
                </a:lnTo>
                <a:lnTo>
                  <a:pt x="2705" y="1857801"/>
                </a:lnTo>
                <a:lnTo>
                  <a:pt x="25807" y="1901610"/>
                </a:lnTo>
                <a:lnTo>
                  <a:pt x="69611" y="1924712"/>
                </a:lnTo>
                <a:lnTo>
                  <a:pt x="108741" y="1927418"/>
                </a:lnTo>
                <a:lnTo>
                  <a:pt x="241316" y="1927418"/>
                </a:lnTo>
                <a:lnTo>
                  <a:pt x="280446" y="1924712"/>
                </a:lnTo>
                <a:lnTo>
                  <a:pt x="324252" y="1901610"/>
                </a:lnTo>
                <a:lnTo>
                  <a:pt x="347358" y="1857801"/>
                </a:lnTo>
                <a:lnTo>
                  <a:pt x="350063" y="1818670"/>
                </a:lnTo>
                <a:lnTo>
                  <a:pt x="350063" y="108763"/>
                </a:lnTo>
                <a:lnTo>
                  <a:pt x="347358" y="69634"/>
                </a:lnTo>
                <a:lnTo>
                  <a:pt x="324252" y="25849"/>
                </a:lnTo>
                <a:lnTo>
                  <a:pt x="280446" y="2722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0" name="object 40"/>
          <p:cNvGrpSpPr/>
          <p:nvPr/>
        </p:nvGrpSpPr>
        <p:grpSpPr>
          <a:xfrm>
            <a:off x="6663723" y="895302"/>
            <a:ext cx="3542665" cy="1183005"/>
            <a:chOff x="6663723" y="895302"/>
            <a:chExt cx="3542665" cy="1183005"/>
          </a:xfrm>
        </p:grpSpPr>
        <p:sp>
          <p:nvSpPr>
            <p:cNvPr id="41" name="object 41"/>
            <p:cNvSpPr/>
            <p:nvPr/>
          </p:nvSpPr>
          <p:spPr>
            <a:xfrm>
              <a:off x="6716077" y="94766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716077" y="94765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7216115" y="1291939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0532663" y="1379727"/>
            <a:ext cx="1321435" cy="213995"/>
            <a:chOff x="10532663" y="1379727"/>
            <a:chExt cx="1321435" cy="213995"/>
          </a:xfrm>
        </p:grpSpPr>
        <p:sp>
          <p:nvSpPr>
            <p:cNvPr id="45" name="object 45"/>
            <p:cNvSpPr/>
            <p:nvPr/>
          </p:nvSpPr>
          <p:spPr>
            <a:xfrm>
              <a:off x="10532663" y="1486530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1640273" y="137972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6479947" y="1091577"/>
            <a:ext cx="3542665" cy="1183005"/>
            <a:chOff x="6479947" y="1091577"/>
            <a:chExt cx="3542665" cy="1183005"/>
          </a:xfrm>
        </p:grpSpPr>
        <p:sp>
          <p:nvSpPr>
            <p:cNvPr id="48" name="object 48"/>
            <p:cNvSpPr/>
            <p:nvPr/>
          </p:nvSpPr>
          <p:spPr>
            <a:xfrm>
              <a:off x="6532334" y="1143965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6532334" y="1143965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7032383" y="1488247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6295169" y="1290075"/>
            <a:ext cx="3542665" cy="1183005"/>
            <a:chOff x="6295169" y="1290075"/>
            <a:chExt cx="3542665" cy="1183005"/>
          </a:xfrm>
        </p:grpSpPr>
        <p:sp>
          <p:nvSpPr>
            <p:cNvPr id="52" name="object 52"/>
            <p:cNvSpPr/>
            <p:nvPr/>
          </p:nvSpPr>
          <p:spPr>
            <a:xfrm>
              <a:off x="6347524" y="134243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6347524" y="134243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4" name="object 54"/>
          <p:cNvGrpSpPr/>
          <p:nvPr/>
        </p:nvGrpSpPr>
        <p:grpSpPr>
          <a:xfrm>
            <a:off x="12105181" y="6055145"/>
            <a:ext cx="3542665" cy="1183005"/>
            <a:chOff x="12105181" y="6055145"/>
            <a:chExt cx="3542665" cy="1183005"/>
          </a:xfrm>
        </p:grpSpPr>
        <p:sp>
          <p:nvSpPr>
            <p:cNvPr id="55" name="object 55"/>
            <p:cNvSpPr/>
            <p:nvPr/>
          </p:nvSpPr>
          <p:spPr>
            <a:xfrm>
              <a:off x="12157535" y="610751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2157535" y="6107499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1762187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1"/>
                </a:lnTo>
                <a:lnTo>
                  <a:pt x="347423" y="69611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8" name="object 58"/>
          <p:cNvGrpSpPr/>
          <p:nvPr/>
        </p:nvGrpSpPr>
        <p:grpSpPr>
          <a:xfrm>
            <a:off x="4531862" y="6539580"/>
            <a:ext cx="1321435" cy="213995"/>
            <a:chOff x="4531862" y="6539580"/>
            <a:chExt cx="1321435" cy="213995"/>
          </a:xfrm>
        </p:grpSpPr>
        <p:sp>
          <p:nvSpPr>
            <p:cNvPr id="59" name="object 59"/>
            <p:cNvSpPr/>
            <p:nvPr/>
          </p:nvSpPr>
          <p:spPr>
            <a:xfrm>
              <a:off x="4531862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639451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/>
          <p:nvPr/>
        </p:nvSpPr>
        <p:spPr>
          <a:xfrm>
            <a:off x="126641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2" name="object 62"/>
          <p:cNvGrpSpPr/>
          <p:nvPr/>
        </p:nvGrpSpPr>
        <p:grpSpPr>
          <a:xfrm>
            <a:off x="15974068" y="6539580"/>
            <a:ext cx="1321435" cy="213995"/>
            <a:chOff x="15974068" y="6539580"/>
            <a:chExt cx="1321435" cy="213995"/>
          </a:xfrm>
        </p:grpSpPr>
        <p:sp>
          <p:nvSpPr>
            <p:cNvPr id="63" name="object 63"/>
            <p:cNvSpPr/>
            <p:nvPr/>
          </p:nvSpPr>
          <p:spPr>
            <a:xfrm>
              <a:off x="15974068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7081678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/>
          <p:nvPr/>
        </p:nvSpPr>
        <p:spPr>
          <a:xfrm>
            <a:off x="3739581" y="5682684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2" y="25807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6" name="object 66"/>
          <p:cNvGrpSpPr/>
          <p:nvPr/>
        </p:nvGrpSpPr>
        <p:grpSpPr>
          <a:xfrm>
            <a:off x="6663723" y="6055145"/>
            <a:ext cx="3542665" cy="1183005"/>
            <a:chOff x="6663723" y="6055145"/>
            <a:chExt cx="3542665" cy="1183005"/>
          </a:xfrm>
        </p:grpSpPr>
        <p:sp>
          <p:nvSpPr>
            <p:cNvPr id="67" name="object 67"/>
            <p:cNvSpPr/>
            <p:nvPr/>
          </p:nvSpPr>
          <p:spPr>
            <a:xfrm>
              <a:off x="6716077" y="6107510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6716077" y="6107499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7216115" y="6451782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0532663" y="6539580"/>
            <a:ext cx="1321435" cy="213995"/>
            <a:chOff x="10532663" y="6539580"/>
            <a:chExt cx="1321435" cy="213995"/>
          </a:xfrm>
        </p:grpSpPr>
        <p:sp>
          <p:nvSpPr>
            <p:cNvPr id="71" name="object 71"/>
            <p:cNvSpPr/>
            <p:nvPr/>
          </p:nvSpPr>
          <p:spPr>
            <a:xfrm>
              <a:off x="10532663" y="6646383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640273" y="653958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6479947" y="6251420"/>
            <a:ext cx="3542665" cy="1183005"/>
            <a:chOff x="6479947" y="6251420"/>
            <a:chExt cx="3542665" cy="1183005"/>
          </a:xfrm>
        </p:grpSpPr>
        <p:sp>
          <p:nvSpPr>
            <p:cNvPr id="74" name="object 74"/>
            <p:cNvSpPr/>
            <p:nvPr/>
          </p:nvSpPr>
          <p:spPr>
            <a:xfrm>
              <a:off x="6532334" y="630381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6532334" y="630380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6" name="object 76"/>
          <p:cNvSpPr txBox="1"/>
          <p:nvPr/>
        </p:nvSpPr>
        <p:spPr>
          <a:xfrm>
            <a:off x="7032383" y="6648091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77" name="object 77"/>
          <p:cNvGrpSpPr/>
          <p:nvPr/>
        </p:nvGrpSpPr>
        <p:grpSpPr>
          <a:xfrm>
            <a:off x="6295169" y="6449918"/>
            <a:ext cx="3542665" cy="1183005"/>
            <a:chOff x="6295169" y="6449918"/>
            <a:chExt cx="3542665" cy="1183005"/>
          </a:xfrm>
        </p:grpSpPr>
        <p:sp>
          <p:nvSpPr>
            <p:cNvPr id="78" name="object 78"/>
            <p:cNvSpPr/>
            <p:nvPr/>
          </p:nvSpPr>
          <p:spPr>
            <a:xfrm>
              <a:off x="6347524" y="650228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347524" y="6502273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2105181" y="8719629"/>
            <a:ext cx="3542665" cy="1183005"/>
            <a:chOff x="12105181" y="8719629"/>
            <a:chExt cx="3542665" cy="1183005"/>
          </a:xfrm>
        </p:grpSpPr>
        <p:sp>
          <p:nvSpPr>
            <p:cNvPr id="81" name="object 81"/>
            <p:cNvSpPr/>
            <p:nvPr/>
          </p:nvSpPr>
          <p:spPr>
            <a:xfrm>
              <a:off x="12157535" y="8771984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2157535" y="8771984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/>
          <p:nvPr/>
        </p:nvSpPr>
        <p:spPr>
          <a:xfrm>
            <a:off x="1762187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4"/>
                </a:lnTo>
                <a:lnTo>
                  <a:pt x="108764" y="1927389"/>
                </a:lnTo>
                <a:lnTo>
                  <a:pt x="241381" y="1927389"/>
                </a:lnTo>
                <a:lnTo>
                  <a:pt x="280467" y="1924684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50"/>
                </a:lnTo>
                <a:lnTo>
                  <a:pt x="350146" y="108747"/>
                </a:lnTo>
                <a:lnTo>
                  <a:pt x="347423" y="69617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4" name="object 84"/>
          <p:cNvGrpSpPr/>
          <p:nvPr/>
        </p:nvGrpSpPr>
        <p:grpSpPr>
          <a:xfrm>
            <a:off x="4531862" y="9204055"/>
            <a:ext cx="1321435" cy="213995"/>
            <a:chOff x="4531862" y="9204055"/>
            <a:chExt cx="1321435" cy="213995"/>
          </a:xfrm>
        </p:grpSpPr>
        <p:sp>
          <p:nvSpPr>
            <p:cNvPr id="85" name="object 85"/>
            <p:cNvSpPr/>
            <p:nvPr/>
          </p:nvSpPr>
          <p:spPr>
            <a:xfrm>
              <a:off x="4531862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639451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7" name="object 87"/>
          <p:cNvSpPr/>
          <p:nvPr/>
        </p:nvSpPr>
        <p:spPr>
          <a:xfrm>
            <a:off x="126641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4"/>
                </a:lnTo>
                <a:lnTo>
                  <a:pt x="108747" y="1927389"/>
                </a:lnTo>
                <a:lnTo>
                  <a:pt x="241322" y="1927389"/>
                </a:lnTo>
                <a:lnTo>
                  <a:pt x="280452" y="1924684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8" name="object 88"/>
          <p:cNvGrpSpPr/>
          <p:nvPr/>
        </p:nvGrpSpPr>
        <p:grpSpPr>
          <a:xfrm>
            <a:off x="15974068" y="9204055"/>
            <a:ext cx="1321435" cy="213995"/>
            <a:chOff x="15974068" y="9204055"/>
            <a:chExt cx="1321435" cy="213995"/>
          </a:xfrm>
        </p:grpSpPr>
        <p:sp>
          <p:nvSpPr>
            <p:cNvPr id="89" name="object 89"/>
            <p:cNvSpPr/>
            <p:nvPr/>
          </p:nvSpPr>
          <p:spPr>
            <a:xfrm>
              <a:off x="15974068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7081678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1" name="object 91"/>
          <p:cNvSpPr/>
          <p:nvPr/>
        </p:nvSpPr>
        <p:spPr>
          <a:xfrm>
            <a:off x="3739581" y="834715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4"/>
                </a:lnTo>
                <a:lnTo>
                  <a:pt x="108741" y="1927389"/>
                </a:lnTo>
                <a:lnTo>
                  <a:pt x="241316" y="1927389"/>
                </a:lnTo>
                <a:lnTo>
                  <a:pt x="280446" y="1924684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2" y="25807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92" name="object 92"/>
          <p:cNvGrpSpPr/>
          <p:nvPr/>
        </p:nvGrpSpPr>
        <p:grpSpPr>
          <a:xfrm>
            <a:off x="6663723" y="8719629"/>
            <a:ext cx="3542665" cy="1183005"/>
            <a:chOff x="6663723" y="8719629"/>
            <a:chExt cx="3542665" cy="1183005"/>
          </a:xfrm>
        </p:grpSpPr>
        <p:sp>
          <p:nvSpPr>
            <p:cNvPr id="93" name="object 93"/>
            <p:cNvSpPr/>
            <p:nvPr/>
          </p:nvSpPr>
          <p:spPr>
            <a:xfrm>
              <a:off x="6716077" y="8771984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6716077" y="8771984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5" name="object 95"/>
          <p:cNvSpPr txBox="1"/>
          <p:nvPr/>
        </p:nvSpPr>
        <p:spPr>
          <a:xfrm>
            <a:off x="7216115" y="9116266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10532663" y="9204055"/>
            <a:ext cx="1321435" cy="213995"/>
            <a:chOff x="10532663" y="9204055"/>
            <a:chExt cx="1321435" cy="213995"/>
          </a:xfrm>
        </p:grpSpPr>
        <p:sp>
          <p:nvSpPr>
            <p:cNvPr id="97" name="object 97"/>
            <p:cNvSpPr/>
            <p:nvPr/>
          </p:nvSpPr>
          <p:spPr>
            <a:xfrm>
              <a:off x="10532663" y="9310858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1640273" y="920405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9" name="object 99"/>
          <p:cNvGrpSpPr/>
          <p:nvPr/>
        </p:nvGrpSpPr>
        <p:grpSpPr>
          <a:xfrm>
            <a:off x="6479947" y="8915904"/>
            <a:ext cx="3542665" cy="1183005"/>
            <a:chOff x="6479947" y="8915904"/>
            <a:chExt cx="3542665" cy="1183005"/>
          </a:xfrm>
        </p:grpSpPr>
        <p:sp>
          <p:nvSpPr>
            <p:cNvPr id="100" name="object 100"/>
            <p:cNvSpPr/>
            <p:nvPr/>
          </p:nvSpPr>
          <p:spPr>
            <a:xfrm>
              <a:off x="6532334" y="8968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6532334" y="8968292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 txBox="1"/>
          <p:nvPr/>
        </p:nvSpPr>
        <p:spPr>
          <a:xfrm>
            <a:off x="7032383" y="9312564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2467904" y="1101858"/>
            <a:ext cx="12778740" cy="8789035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4770"/>
              </a:lnSpc>
              <a:tabLst>
                <a:tab pos="10038080" algn="l"/>
              </a:tabLst>
            </a:pPr>
            <a:r>
              <a:rPr sz="9000" spc="-75" baseline="-4166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r>
              <a:rPr sz="9000" baseline="-4166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  <a:p>
            <a:pPr marR="1573530" algn="ctr">
              <a:lnSpc>
                <a:spcPts val="2915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475"/>
              </a:spcBef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ts val="6755"/>
              </a:lnSpc>
              <a:tabLst>
                <a:tab pos="10038080" algn="l"/>
              </a:tabLst>
            </a:pPr>
            <a:r>
              <a:rPr sz="9000" spc="-75" baseline="-4166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r>
              <a:rPr sz="9000" baseline="-4166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  <a:p>
            <a:pPr marR="1573530" algn="ctr">
              <a:lnSpc>
                <a:spcPts val="2915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0"/>
              </a:spcBef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ts val="6755"/>
              </a:lnSpc>
              <a:tabLst>
                <a:tab pos="10038080" algn="l"/>
              </a:tabLst>
            </a:pPr>
            <a:r>
              <a:rPr sz="9000" spc="-75" baseline="-4166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r>
              <a:rPr sz="9000" baseline="-4166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  <a:p>
            <a:pPr marR="1573530" algn="ctr">
              <a:lnSpc>
                <a:spcPts val="2915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415"/>
              </a:spcBef>
            </a:pPr>
            <a:endParaRPr sz="2800">
              <a:latin typeface="Lucida Sans"/>
              <a:cs typeface="Lucida Sans"/>
            </a:endParaRPr>
          </a:p>
          <a:p>
            <a:pPr>
              <a:lnSpc>
                <a:spcPts val="6755"/>
              </a:lnSpc>
              <a:spcBef>
                <a:spcPts val="5"/>
              </a:spcBef>
              <a:tabLst>
                <a:tab pos="10038080" algn="l"/>
              </a:tabLst>
            </a:pPr>
            <a:r>
              <a:rPr sz="9000" spc="-75" baseline="-4166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r>
              <a:rPr sz="9000" baseline="-4166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  <a:p>
            <a:pPr marR="1573530" algn="ctr">
              <a:lnSpc>
                <a:spcPts val="2825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104" name="object 104"/>
          <p:cNvGrpSpPr/>
          <p:nvPr/>
        </p:nvGrpSpPr>
        <p:grpSpPr>
          <a:xfrm>
            <a:off x="6295136" y="9114359"/>
            <a:ext cx="3542665" cy="1183005"/>
            <a:chOff x="6295136" y="9114359"/>
            <a:chExt cx="3542665" cy="1183005"/>
          </a:xfrm>
        </p:grpSpPr>
        <p:sp>
          <p:nvSpPr>
            <p:cNvPr id="105" name="object 105"/>
            <p:cNvSpPr/>
            <p:nvPr/>
          </p:nvSpPr>
          <p:spPr>
            <a:xfrm>
              <a:off x="6347524" y="916675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6347524" y="9166747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7" name="object 107"/>
          <p:cNvSpPr/>
          <p:nvPr/>
        </p:nvSpPr>
        <p:spPr>
          <a:xfrm>
            <a:off x="186741" y="225577"/>
            <a:ext cx="17265015" cy="11005820"/>
          </a:xfrm>
          <a:custGeom>
            <a:avLst/>
            <a:gdLst/>
            <a:ahLst/>
            <a:cxnLst/>
            <a:rect l="l" t="t" r="r" b="b"/>
            <a:pathLst>
              <a:path w="17265015" h="11005820">
                <a:moveTo>
                  <a:pt x="17264605" y="0"/>
                </a:moveTo>
                <a:lnTo>
                  <a:pt x="0" y="0"/>
                </a:lnTo>
                <a:lnTo>
                  <a:pt x="0" y="11005633"/>
                </a:lnTo>
                <a:lnTo>
                  <a:pt x="17264605" y="11005633"/>
                </a:lnTo>
                <a:lnTo>
                  <a:pt x="17264605" y="0"/>
                </a:lnTo>
                <a:close/>
              </a:path>
            </a:pathLst>
          </a:custGeom>
          <a:solidFill>
            <a:srgbClr val="000000">
              <a:alpha val="75000"/>
            </a:srgbClr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8" name="object 108"/>
          <p:cNvSpPr txBox="1"/>
          <p:nvPr/>
        </p:nvSpPr>
        <p:spPr>
          <a:xfrm>
            <a:off x="13414954" y="10381707"/>
            <a:ext cx="515112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spc="70" dirty="0">
                <a:solidFill>
                  <a:srgbClr val="FFFFFF"/>
                </a:solidFill>
                <a:latin typeface="Lucida Sans"/>
                <a:cs typeface="Lucida Sans"/>
              </a:rPr>
              <a:t>encoded</a:t>
            </a:r>
            <a:r>
              <a:rPr sz="33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representations</a:t>
            </a:r>
            <a:endParaRPr sz="33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3550593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663574" y="7823794"/>
            <a:ext cx="1774189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 algn="ctr">
              <a:lnSpc>
                <a:spcPts val="3879"/>
              </a:lnSpc>
              <a:spcBef>
                <a:spcPts val="265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previous 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6727030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6017806" y="7832590"/>
            <a:ext cx="1418590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 algn="ctr">
              <a:lnSpc>
                <a:spcPts val="3879"/>
              </a:lnSpc>
              <a:spcBef>
                <a:spcPts val="265"/>
              </a:spcBef>
            </a:pPr>
            <a:r>
              <a:rPr sz="3300" spc="-20" dirty="0">
                <a:solidFill>
                  <a:srgbClr val="FFFFFF"/>
                </a:solidFill>
                <a:latin typeface="Lucida Sans"/>
                <a:cs typeface="Lucida Sans"/>
              </a:rPr>
              <a:t>next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375561" y="493484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1"/>
                </a:lnTo>
                <a:lnTo>
                  <a:pt x="69617" y="1924686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6"/>
                </a:lnTo>
                <a:lnTo>
                  <a:pt x="324256" y="1901581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11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023764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011932" y="7848296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848732" y="493484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1"/>
                </a:lnTo>
                <a:lnTo>
                  <a:pt x="69611" y="1924686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6"/>
                </a:lnTo>
                <a:lnTo>
                  <a:pt x="324256" y="1901581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11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4564354" y="5319734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6551957" y="503955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293" y="0"/>
                </a:moveTo>
                <a:lnTo>
                  <a:pt x="108748" y="0"/>
                </a:lnTo>
                <a:lnTo>
                  <a:pt x="86921" y="728"/>
                </a:lnTo>
                <a:lnTo>
                  <a:pt x="39786" y="14586"/>
                </a:lnTo>
                <a:lnTo>
                  <a:pt x="6596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732" y="1840456"/>
                </a:lnTo>
                <a:lnTo>
                  <a:pt x="14583" y="1887612"/>
                </a:lnTo>
                <a:lnTo>
                  <a:pt x="56019" y="1920842"/>
                </a:lnTo>
                <a:lnTo>
                  <a:pt x="108748" y="1927387"/>
                </a:lnTo>
                <a:lnTo>
                  <a:pt x="241293" y="1927387"/>
                </a:lnTo>
                <a:lnTo>
                  <a:pt x="280451" y="1924686"/>
                </a:lnTo>
                <a:lnTo>
                  <a:pt x="324283" y="1901581"/>
                </a:lnTo>
                <a:lnTo>
                  <a:pt x="347363" y="1857776"/>
                </a:lnTo>
                <a:lnTo>
                  <a:pt x="350043" y="1818650"/>
                </a:lnTo>
                <a:lnTo>
                  <a:pt x="350043" y="108747"/>
                </a:lnTo>
                <a:lnTo>
                  <a:pt x="347363" y="69617"/>
                </a:lnTo>
                <a:lnTo>
                  <a:pt x="324283" y="25811"/>
                </a:lnTo>
                <a:lnTo>
                  <a:pt x="280451" y="2705"/>
                </a:lnTo>
                <a:lnTo>
                  <a:pt x="241293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5398170" y="5807006"/>
            <a:ext cx="877569" cy="213995"/>
            <a:chOff x="15398170" y="5807006"/>
            <a:chExt cx="877569" cy="213995"/>
          </a:xfrm>
        </p:grpSpPr>
        <p:sp>
          <p:nvSpPr>
            <p:cNvPr id="13" name="object 13"/>
            <p:cNvSpPr/>
            <p:nvPr/>
          </p:nvSpPr>
          <p:spPr>
            <a:xfrm>
              <a:off x="15398170" y="5913809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4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062024" y="5807006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2460668" y="5333104"/>
            <a:ext cx="2609215" cy="116141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14629" rIns="0" bIns="0" rtlCol="0">
            <a:spAutoFit/>
          </a:bodyPr>
          <a:lstStyle/>
          <a:p>
            <a:pPr marL="642620" marR="635000" indent="160655">
              <a:lnSpc>
                <a:spcPts val="2890"/>
              </a:lnSpc>
              <a:spcBef>
                <a:spcPts val="1689"/>
              </a:spcBef>
            </a:pPr>
            <a:r>
              <a:rPr sz="2450" spc="-10" dirty="0">
                <a:latin typeface="Lucida Sans"/>
                <a:cs typeface="Lucida Sans"/>
              </a:rPr>
              <a:t>Neural </a:t>
            </a:r>
            <a:r>
              <a:rPr sz="2450" spc="55" dirty="0">
                <a:latin typeface="Lucida Sans"/>
                <a:cs typeface="Lucida Sans"/>
              </a:rPr>
              <a:t>Network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6641012" y="5791739"/>
            <a:ext cx="877569" cy="213995"/>
            <a:chOff x="6641012" y="5791739"/>
            <a:chExt cx="877569" cy="213995"/>
          </a:xfrm>
        </p:grpSpPr>
        <p:sp>
          <p:nvSpPr>
            <p:cNvPr id="17" name="object 17"/>
            <p:cNvSpPr/>
            <p:nvPr/>
          </p:nvSpPr>
          <p:spPr>
            <a:xfrm>
              <a:off x="6641012" y="5898542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304803" y="57917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595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8146912" y="5211619"/>
            <a:ext cx="2713990" cy="1162050"/>
            <a:chOff x="8146912" y="5211619"/>
            <a:chExt cx="2713990" cy="1162050"/>
          </a:xfrm>
        </p:grpSpPr>
        <p:sp>
          <p:nvSpPr>
            <p:cNvPr id="20" name="object 20"/>
            <p:cNvSpPr/>
            <p:nvPr/>
          </p:nvSpPr>
          <p:spPr>
            <a:xfrm>
              <a:off x="8199300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199300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8428361" y="5615828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7972907" y="5419676"/>
            <a:ext cx="2713990" cy="1162050"/>
            <a:chOff x="7972907" y="5419676"/>
            <a:chExt cx="2713990" cy="1162050"/>
          </a:xfrm>
        </p:grpSpPr>
        <p:sp>
          <p:nvSpPr>
            <p:cNvPr id="24" name="object 24"/>
            <p:cNvSpPr/>
            <p:nvPr/>
          </p:nvSpPr>
          <p:spPr>
            <a:xfrm>
              <a:off x="8025294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025294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8254355" y="5823885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7799259" y="5633441"/>
            <a:ext cx="2713990" cy="1161415"/>
            <a:chOff x="7799259" y="5633441"/>
            <a:chExt cx="2713990" cy="1161415"/>
          </a:xfrm>
        </p:grpSpPr>
        <p:sp>
          <p:nvSpPr>
            <p:cNvPr id="28" name="object 28"/>
            <p:cNvSpPr/>
            <p:nvPr/>
          </p:nvSpPr>
          <p:spPr>
            <a:xfrm>
              <a:off x="7851613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851614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067985" y="5992876"/>
            <a:ext cx="217678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1141126" y="5791739"/>
            <a:ext cx="877569" cy="213995"/>
            <a:chOff x="11141126" y="5791739"/>
            <a:chExt cx="877569" cy="213995"/>
          </a:xfrm>
        </p:grpSpPr>
        <p:sp>
          <p:nvSpPr>
            <p:cNvPr id="32" name="object 32"/>
            <p:cNvSpPr/>
            <p:nvPr/>
          </p:nvSpPr>
          <p:spPr>
            <a:xfrm>
              <a:off x="11141126" y="5898542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804981" y="57917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501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/>
          <p:nvPr/>
        </p:nvSpPr>
        <p:spPr>
          <a:xfrm>
            <a:off x="7717283" y="7147520"/>
            <a:ext cx="7423150" cy="0"/>
          </a:xfrm>
          <a:custGeom>
            <a:avLst/>
            <a:gdLst/>
            <a:ahLst/>
            <a:cxnLst/>
            <a:rect l="l" t="t" r="r" b="b"/>
            <a:pathLst>
              <a:path w="7423150">
                <a:moveTo>
                  <a:pt x="0" y="0"/>
                </a:moveTo>
                <a:lnTo>
                  <a:pt x="7423114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11068533" y="7536923"/>
            <a:ext cx="72072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33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00" spc="8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33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441977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54962" y="7823794"/>
            <a:ext cx="1774189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065" marR="5080" algn="ctr">
              <a:lnSpc>
                <a:spcPts val="3879"/>
              </a:lnSpc>
              <a:spcBef>
                <a:spcPts val="265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previous 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8835552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8126329" y="7832590"/>
            <a:ext cx="1418590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 algn="ctr">
              <a:lnSpc>
                <a:spcPts val="3879"/>
              </a:lnSpc>
              <a:spcBef>
                <a:spcPts val="265"/>
              </a:spcBef>
            </a:pPr>
            <a:r>
              <a:rPr sz="3300" spc="-20" dirty="0">
                <a:solidFill>
                  <a:srgbClr val="FFFFFF"/>
                </a:solidFill>
                <a:latin typeface="Lucida Sans"/>
                <a:cs typeface="Lucida Sans"/>
              </a:rPr>
              <a:t>next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266955" y="493484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16" y="0"/>
                </a:moveTo>
                <a:lnTo>
                  <a:pt x="108737" y="0"/>
                </a:lnTo>
                <a:lnTo>
                  <a:pt x="86931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1"/>
                </a:lnTo>
                <a:lnTo>
                  <a:pt x="69611" y="1924686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2" y="1924686"/>
                </a:lnTo>
                <a:lnTo>
                  <a:pt x="324246" y="1901581"/>
                </a:lnTo>
                <a:lnTo>
                  <a:pt x="347348" y="1857776"/>
                </a:lnTo>
                <a:lnTo>
                  <a:pt x="350053" y="1818650"/>
                </a:lnTo>
                <a:lnTo>
                  <a:pt x="350053" y="108747"/>
                </a:lnTo>
                <a:lnTo>
                  <a:pt x="347348" y="69617"/>
                </a:lnTo>
                <a:lnTo>
                  <a:pt x="324246" y="25811"/>
                </a:lnTo>
                <a:lnTo>
                  <a:pt x="280442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915147" y="6820210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2903316" y="7848296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3740115" y="493484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6"/>
                </a:lnTo>
                <a:lnTo>
                  <a:pt x="6555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705" y="1857776"/>
                </a:lnTo>
                <a:lnTo>
                  <a:pt x="25807" y="1901581"/>
                </a:lnTo>
                <a:lnTo>
                  <a:pt x="69617" y="1924686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6"/>
                </a:lnTo>
                <a:lnTo>
                  <a:pt x="324256" y="1901581"/>
                </a:lnTo>
                <a:lnTo>
                  <a:pt x="347358" y="1857776"/>
                </a:lnTo>
                <a:lnTo>
                  <a:pt x="350063" y="1818650"/>
                </a:lnTo>
                <a:lnTo>
                  <a:pt x="350063" y="108747"/>
                </a:lnTo>
                <a:lnTo>
                  <a:pt x="347358" y="69617"/>
                </a:lnTo>
                <a:lnTo>
                  <a:pt x="324256" y="25811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2455737" y="5319734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8660581" y="5039552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295" y="0"/>
                </a:moveTo>
                <a:lnTo>
                  <a:pt x="108749" y="0"/>
                </a:lnTo>
                <a:lnTo>
                  <a:pt x="86923" y="728"/>
                </a:lnTo>
                <a:lnTo>
                  <a:pt x="39741" y="14586"/>
                </a:lnTo>
                <a:lnTo>
                  <a:pt x="6493" y="56030"/>
                </a:lnTo>
                <a:lnTo>
                  <a:pt x="0" y="108747"/>
                </a:lnTo>
                <a:lnTo>
                  <a:pt x="0" y="1818650"/>
                </a:lnTo>
                <a:lnTo>
                  <a:pt x="2679" y="1857776"/>
                </a:lnTo>
                <a:lnTo>
                  <a:pt x="25760" y="1901581"/>
                </a:lnTo>
                <a:lnTo>
                  <a:pt x="69592" y="1924686"/>
                </a:lnTo>
                <a:lnTo>
                  <a:pt x="108749" y="1927387"/>
                </a:lnTo>
                <a:lnTo>
                  <a:pt x="241295" y="1927387"/>
                </a:lnTo>
                <a:lnTo>
                  <a:pt x="280452" y="1924686"/>
                </a:lnTo>
                <a:lnTo>
                  <a:pt x="324232" y="1901581"/>
                </a:lnTo>
                <a:lnTo>
                  <a:pt x="347320" y="1857776"/>
                </a:lnTo>
                <a:lnTo>
                  <a:pt x="350043" y="1818650"/>
                </a:lnTo>
                <a:lnTo>
                  <a:pt x="350043" y="108747"/>
                </a:lnTo>
                <a:lnTo>
                  <a:pt x="347320" y="69617"/>
                </a:lnTo>
                <a:lnTo>
                  <a:pt x="324232" y="25811"/>
                </a:lnTo>
                <a:lnTo>
                  <a:pt x="280452" y="2705"/>
                </a:lnTo>
                <a:lnTo>
                  <a:pt x="241295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" name="object 12"/>
          <p:cNvGrpSpPr/>
          <p:nvPr/>
        </p:nvGrpSpPr>
        <p:grpSpPr>
          <a:xfrm>
            <a:off x="17506796" y="5807006"/>
            <a:ext cx="877569" cy="213995"/>
            <a:chOff x="17506796" y="5807006"/>
            <a:chExt cx="877569" cy="213995"/>
          </a:xfrm>
        </p:grpSpPr>
        <p:sp>
          <p:nvSpPr>
            <p:cNvPr id="13" name="object 13"/>
            <p:cNvSpPr/>
            <p:nvPr/>
          </p:nvSpPr>
          <p:spPr>
            <a:xfrm>
              <a:off x="17506796" y="5913809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4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8170650" y="5807006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4569295" y="5333104"/>
            <a:ext cx="2609215" cy="116141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14629" rIns="0" bIns="0" rtlCol="0">
            <a:spAutoFit/>
          </a:bodyPr>
          <a:lstStyle/>
          <a:p>
            <a:pPr marL="642620" marR="635000" indent="160655">
              <a:lnSpc>
                <a:spcPts val="2890"/>
              </a:lnSpc>
              <a:spcBef>
                <a:spcPts val="1689"/>
              </a:spcBef>
            </a:pPr>
            <a:r>
              <a:rPr sz="2450" spc="-10" dirty="0">
                <a:latin typeface="Lucida Sans"/>
                <a:cs typeface="Lucida Sans"/>
              </a:rPr>
              <a:t>Neural </a:t>
            </a:r>
            <a:r>
              <a:rPr sz="2450" spc="55" dirty="0">
                <a:latin typeface="Lucida Sans"/>
                <a:cs typeface="Lucida Sans"/>
              </a:rPr>
              <a:t>Network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4532396" y="5791739"/>
            <a:ext cx="877569" cy="213995"/>
            <a:chOff x="4532396" y="5791739"/>
            <a:chExt cx="877569" cy="213995"/>
          </a:xfrm>
        </p:grpSpPr>
        <p:sp>
          <p:nvSpPr>
            <p:cNvPr id="17" name="object 17"/>
            <p:cNvSpPr/>
            <p:nvPr/>
          </p:nvSpPr>
          <p:spPr>
            <a:xfrm>
              <a:off x="4532396" y="5898542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196187" y="57917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6038296" y="5211619"/>
            <a:ext cx="2713990" cy="1162050"/>
            <a:chOff x="6038296" y="5211619"/>
            <a:chExt cx="2713990" cy="1162050"/>
          </a:xfrm>
        </p:grpSpPr>
        <p:sp>
          <p:nvSpPr>
            <p:cNvPr id="20" name="object 20"/>
            <p:cNvSpPr/>
            <p:nvPr/>
          </p:nvSpPr>
          <p:spPr>
            <a:xfrm>
              <a:off x="6090683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6090683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6319744" y="5615828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64290" y="5419676"/>
            <a:ext cx="2713990" cy="1162050"/>
            <a:chOff x="5864290" y="5419676"/>
            <a:chExt cx="2713990" cy="1162050"/>
          </a:xfrm>
        </p:grpSpPr>
        <p:sp>
          <p:nvSpPr>
            <p:cNvPr id="24" name="object 24"/>
            <p:cNvSpPr/>
            <p:nvPr/>
          </p:nvSpPr>
          <p:spPr>
            <a:xfrm>
              <a:off x="5916678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16678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145750" y="5823885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5690653" y="5633441"/>
            <a:ext cx="2713990" cy="1161415"/>
            <a:chOff x="5690653" y="5633441"/>
            <a:chExt cx="2713990" cy="1161415"/>
          </a:xfrm>
        </p:grpSpPr>
        <p:sp>
          <p:nvSpPr>
            <p:cNvPr id="28" name="object 28"/>
            <p:cNvSpPr/>
            <p:nvPr/>
          </p:nvSpPr>
          <p:spPr>
            <a:xfrm>
              <a:off x="5743008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743008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5959369" y="5992876"/>
            <a:ext cx="217678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9032520" y="5791739"/>
            <a:ext cx="877569" cy="213995"/>
            <a:chOff x="9032520" y="5791739"/>
            <a:chExt cx="877569" cy="213995"/>
          </a:xfrm>
        </p:grpSpPr>
        <p:sp>
          <p:nvSpPr>
            <p:cNvPr id="32" name="object 32"/>
            <p:cNvSpPr/>
            <p:nvPr/>
          </p:nvSpPr>
          <p:spPr>
            <a:xfrm>
              <a:off x="9032520" y="5898542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9696312" y="57917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0538389" y="5211619"/>
            <a:ext cx="2713990" cy="1162050"/>
            <a:chOff x="10538389" y="5211619"/>
            <a:chExt cx="2713990" cy="1162050"/>
          </a:xfrm>
        </p:grpSpPr>
        <p:sp>
          <p:nvSpPr>
            <p:cNvPr id="35" name="object 35"/>
            <p:cNvSpPr/>
            <p:nvPr/>
          </p:nvSpPr>
          <p:spPr>
            <a:xfrm>
              <a:off x="10590776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0590776" y="5264007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11165942" y="5615828"/>
            <a:ext cx="145923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3445873" y="5791739"/>
            <a:ext cx="877569" cy="213995"/>
            <a:chOff x="13445873" y="5791739"/>
            <a:chExt cx="877569" cy="213995"/>
          </a:xfrm>
        </p:grpSpPr>
        <p:sp>
          <p:nvSpPr>
            <p:cNvPr id="39" name="object 39"/>
            <p:cNvSpPr/>
            <p:nvPr/>
          </p:nvSpPr>
          <p:spPr>
            <a:xfrm>
              <a:off x="13445873" y="5898542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4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09623" y="579173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0364426" y="5419676"/>
            <a:ext cx="2713990" cy="1162050"/>
            <a:chOff x="10364426" y="5419676"/>
            <a:chExt cx="2713990" cy="1162050"/>
          </a:xfrm>
        </p:grpSpPr>
        <p:sp>
          <p:nvSpPr>
            <p:cNvPr id="42" name="object 42"/>
            <p:cNvSpPr/>
            <p:nvPr/>
          </p:nvSpPr>
          <p:spPr>
            <a:xfrm>
              <a:off x="10416813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0416813" y="5472063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10991916" y="5823885"/>
            <a:ext cx="145923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10190778" y="5633441"/>
            <a:ext cx="2713990" cy="1161415"/>
            <a:chOff x="10190778" y="5633441"/>
            <a:chExt cx="2713990" cy="1161415"/>
          </a:xfrm>
        </p:grpSpPr>
        <p:sp>
          <p:nvSpPr>
            <p:cNvPr id="46" name="object 46"/>
            <p:cNvSpPr/>
            <p:nvPr/>
          </p:nvSpPr>
          <p:spPr>
            <a:xfrm>
              <a:off x="10243133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0243133" y="5685795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10805504" y="5992876"/>
            <a:ext cx="148463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10874119" y="995885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37" y="0"/>
                </a:moveTo>
                <a:lnTo>
                  <a:pt x="108763" y="0"/>
                </a:lnTo>
                <a:lnTo>
                  <a:pt x="86960" y="728"/>
                </a:lnTo>
                <a:lnTo>
                  <a:pt x="39800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39"/>
                </a:lnTo>
                <a:lnTo>
                  <a:pt x="2722" y="1857770"/>
                </a:lnTo>
                <a:lnTo>
                  <a:pt x="25849" y="1901576"/>
                </a:lnTo>
                <a:lnTo>
                  <a:pt x="69634" y="1924682"/>
                </a:lnTo>
                <a:lnTo>
                  <a:pt x="108763" y="1927387"/>
                </a:lnTo>
                <a:lnTo>
                  <a:pt x="241337" y="1927387"/>
                </a:lnTo>
                <a:lnTo>
                  <a:pt x="280452" y="1924682"/>
                </a:lnTo>
                <a:lnTo>
                  <a:pt x="324283" y="1901576"/>
                </a:lnTo>
                <a:lnTo>
                  <a:pt x="347363" y="1857770"/>
                </a:lnTo>
                <a:lnTo>
                  <a:pt x="350043" y="1818639"/>
                </a:lnTo>
                <a:lnTo>
                  <a:pt x="350043" y="108737"/>
                </a:lnTo>
                <a:lnTo>
                  <a:pt x="347363" y="69611"/>
                </a:lnTo>
                <a:lnTo>
                  <a:pt x="324283" y="25807"/>
                </a:lnTo>
                <a:lnTo>
                  <a:pt x="280452" y="2705"/>
                </a:lnTo>
                <a:lnTo>
                  <a:pt x="241337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/>
          <p:nvPr/>
        </p:nvSpPr>
        <p:spPr>
          <a:xfrm>
            <a:off x="11372532" y="995885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39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39"/>
                </a:lnTo>
                <a:lnTo>
                  <a:pt x="350146" y="108737"/>
                </a:lnTo>
                <a:lnTo>
                  <a:pt x="347423" y="69611"/>
                </a:lnTo>
                <a:lnTo>
                  <a:pt x="324296" y="25807"/>
                </a:lnTo>
                <a:lnTo>
                  <a:pt x="280511" y="270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/>
          <p:nvPr/>
        </p:nvSpPr>
        <p:spPr>
          <a:xfrm>
            <a:off x="11870424" y="995885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39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39"/>
                </a:lnTo>
                <a:lnTo>
                  <a:pt x="350146" y="108737"/>
                </a:lnTo>
                <a:lnTo>
                  <a:pt x="347423" y="69611"/>
                </a:lnTo>
                <a:lnTo>
                  <a:pt x="324296" y="25807"/>
                </a:lnTo>
                <a:lnTo>
                  <a:pt x="280511" y="270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/>
          <p:nvPr/>
        </p:nvSpPr>
        <p:spPr>
          <a:xfrm>
            <a:off x="12368314" y="995885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83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37"/>
                </a:lnTo>
                <a:lnTo>
                  <a:pt x="0" y="1818639"/>
                </a:lnTo>
                <a:lnTo>
                  <a:pt x="2722" y="1857770"/>
                </a:lnTo>
                <a:lnTo>
                  <a:pt x="25863" y="1901576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3" y="1927387"/>
                </a:lnTo>
                <a:lnTo>
                  <a:pt x="280511" y="1924682"/>
                </a:lnTo>
                <a:lnTo>
                  <a:pt x="324296" y="1901576"/>
                </a:lnTo>
                <a:lnTo>
                  <a:pt x="347423" y="1857770"/>
                </a:lnTo>
                <a:lnTo>
                  <a:pt x="350146" y="1818639"/>
                </a:lnTo>
                <a:lnTo>
                  <a:pt x="350146" y="108737"/>
                </a:lnTo>
                <a:lnTo>
                  <a:pt x="347423" y="69611"/>
                </a:lnTo>
                <a:lnTo>
                  <a:pt x="324296" y="25807"/>
                </a:lnTo>
                <a:lnTo>
                  <a:pt x="280511" y="2705"/>
                </a:lnTo>
                <a:lnTo>
                  <a:pt x="241383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>
            <a:spLocks noGrp="1"/>
          </p:cNvSpPr>
          <p:nvPr>
            <p:ph type="title"/>
          </p:nvPr>
        </p:nvSpPr>
        <p:spPr>
          <a:xfrm>
            <a:off x="13057897" y="1427099"/>
            <a:ext cx="322580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>
              <a:lnSpc>
                <a:spcPts val="3879"/>
              </a:lnSpc>
              <a:spcBef>
                <a:spcPts val="270"/>
              </a:spcBef>
            </a:pPr>
            <a:r>
              <a:rPr sz="3300" spc="60" dirty="0"/>
              <a:t>encoded </a:t>
            </a:r>
            <a:r>
              <a:rPr sz="3300" spc="-10" dirty="0"/>
              <a:t>representations</a:t>
            </a:r>
            <a:endParaRPr sz="3300"/>
          </a:p>
        </p:txBody>
      </p:sp>
      <p:grpSp>
        <p:nvGrpSpPr>
          <p:cNvPr id="54" name="object 54"/>
          <p:cNvGrpSpPr/>
          <p:nvPr/>
        </p:nvGrpSpPr>
        <p:grpSpPr>
          <a:xfrm>
            <a:off x="11687811" y="3201651"/>
            <a:ext cx="213995" cy="1662430"/>
            <a:chOff x="11687811" y="3201651"/>
            <a:chExt cx="213995" cy="1662430"/>
          </a:xfrm>
        </p:grpSpPr>
        <p:sp>
          <p:nvSpPr>
            <p:cNvPr id="55" name="object 55"/>
            <p:cNvSpPr/>
            <p:nvPr/>
          </p:nvSpPr>
          <p:spPr>
            <a:xfrm>
              <a:off x="11794614" y="3201651"/>
              <a:ext cx="0" cy="1475105"/>
            </a:xfrm>
            <a:custGeom>
              <a:avLst/>
              <a:gdLst/>
              <a:ahLst/>
              <a:cxnLst/>
              <a:rect l="l" t="t" r="r" b="b"/>
              <a:pathLst>
                <a:path h="1475104">
                  <a:moveTo>
                    <a:pt x="0" y="0"/>
                  </a:moveTo>
                  <a:lnTo>
                    <a:pt x="0" y="1448510"/>
                  </a:lnTo>
                  <a:lnTo>
                    <a:pt x="0" y="1474688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1687811" y="465017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/>
          <p:nvPr/>
        </p:nvSpPr>
        <p:spPr>
          <a:xfrm>
            <a:off x="5708852" y="7147520"/>
            <a:ext cx="11655425" cy="0"/>
          </a:xfrm>
          <a:custGeom>
            <a:avLst/>
            <a:gdLst/>
            <a:ahLst/>
            <a:cxnLst/>
            <a:rect l="l" t="t" r="r" b="b"/>
            <a:pathLst>
              <a:path w="11655425">
                <a:moveTo>
                  <a:pt x="0" y="0"/>
                </a:moveTo>
                <a:lnTo>
                  <a:pt x="11655142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11187272" y="7490244"/>
            <a:ext cx="72072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33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00" spc="8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33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807102" y="3068533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6298530" y="4096620"/>
            <a:ext cx="3017520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2700" marR="5080" indent="595630">
              <a:lnSpc>
                <a:spcPts val="3879"/>
              </a:lnSpc>
              <a:spcBef>
                <a:spcPts val="270"/>
              </a:spcBef>
            </a:pPr>
            <a:r>
              <a:rPr sz="3300" spc="60" dirty="0">
                <a:solidFill>
                  <a:srgbClr val="FFFFFF"/>
                </a:solidFill>
                <a:latin typeface="Lucida Sans"/>
                <a:cs typeface="Lucida Sans"/>
              </a:rPr>
              <a:t>encoded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441443" y="3068533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897870" y="4096620"/>
            <a:ext cx="108775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17145" marR="5080" indent="-5080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input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3915147" y="3068533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2903316" y="4096620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441977" y="7633211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554962" y="8636796"/>
            <a:ext cx="1774189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065" marR="5080" algn="ctr">
              <a:lnSpc>
                <a:spcPts val="3879"/>
              </a:lnSpc>
              <a:spcBef>
                <a:spcPts val="265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previous 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8835552" y="7633211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8126329" y="8645591"/>
            <a:ext cx="1418590" cy="1512570"/>
          </a:xfrm>
          <a:prstGeom prst="rect">
            <a:avLst/>
          </a:prstGeom>
        </p:spPr>
        <p:txBody>
          <a:bodyPr vert="horz" wrap="square" lIns="0" tIns="33655" rIns="0" bIns="0" rtlCol="0">
            <a:spAutoFit/>
          </a:bodyPr>
          <a:lstStyle/>
          <a:p>
            <a:pPr marL="12700" marR="5080" algn="ctr">
              <a:lnSpc>
                <a:spcPts val="3879"/>
              </a:lnSpc>
              <a:spcBef>
                <a:spcPts val="265"/>
              </a:spcBef>
            </a:pPr>
            <a:r>
              <a:rPr sz="3300" spc="-20" dirty="0">
                <a:solidFill>
                  <a:srgbClr val="FFFFFF"/>
                </a:solidFill>
                <a:latin typeface="Lucida Sans"/>
                <a:cs typeface="Lucida Sans"/>
              </a:rPr>
              <a:t>next </a:t>
            </a: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output </a:t>
            </a:r>
            <a:r>
              <a:rPr sz="3300" spc="35" dirty="0">
                <a:solidFill>
                  <a:srgbClr val="FFFFFF"/>
                </a:solidFill>
                <a:latin typeface="Lucida Sans"/>
                <a:cs typeface="Lucida Sans"/>
              </a:rPr>
              <a:t>word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915147" y="7633211"/>
            <a:ext cx="0" cy="998855"/>
          </a:xfrm>
          <a:custGeom>
            <a:avLst/>
            <a:gdLst/>
            <a:ahLst/>
            <a:cxnLst/>
            <a:rect l="l" t="t" r="r" b="b"/>
            <a:pathLst>
              <a:path h="998854">
                <a:moveTo>
                  <a:pt x="0" y="998494"/>
                </a:moveTo>
                <a:lnTo>
                  <a:pt x="0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2903316" y="8661297"/>
            <a:ext cx="2023745" cy="1020444"/>
          </a:xfrm>
          <a:prstGeom prst="rect">
            <a:avLst/>
          </a:prstGeom>
        </p:spPr>
        <p:txBody>
          <a:bodyPr vert="horz" wrap="square" lIns="0" tIns="34290" rIns="0" bIns="0" rtlCol="0">
            <a:spAutoFit/>
          </a:bodyPr>
          <a:lstStyle/>
          <a:p>
            <a:pPr marL="53340" marR="5080" indent="-41275">
              <a:lnSpc>
                <a:spcPts val="3879"/>
              </a:lnSpc>
              <a:spcBef>
                <a:spcPts val="270"/>
              </a:spcBef>
            </a:pPr>
            <a:r>
              <a:rPr sz="3300" spc="-10" dirty="0">
                <a:solidFill>
                  <a:srgbClr val="FFFFFF"/>
                </a:solidFill>
                <a:latin typeface="Lucida Sans"/>
                <a:cs typeface="Lucida Sans"/>
              </a:rPr>
              <a:t>positional encoding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266955" y="606456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316" y="0"/>
                </a:moveTo>
                <a:lnTo>
                  <a:pt x="108737" y="0"/>
                </a:lnTo>
                <a:lnTo>
                  <a:pt x="86931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4"/>
                </a:lnTo>
                <a:lnTo>
                  <a:pt x="2705" y="1857771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37" y="1927387"/>
                </a:lnTo>
                <a:lnTo>
                  <a:pt x="241316" y="1927387"/>
                </a:lnTo>
                <a:lnTo>
                  <a:pt x="280442" y="1924682"/>
                </a:lnTo>
                <a:lnTo>
                  <a:pt x="324246" y="1901580"/>
                </a:lnTo>
                <a:lnTo>
                  <a:pt x="347348" y="1857771"/>
                </a:lnTo>
                <a:lnTo>
                  <a:pt x="350053" y="1818644"/>
                </a:lnTo>
                <a:lnTo>
                  <a:pt x="350053" y="108737"/>
                </a:lnTo>
                <a:lnTo>
                  <a:pt x="347348" y="69611"/>
                </a:lnTo>
                <a:lnTo>
                  <a:pt x="324246" y="25807"/>
                </a:lnTo>
                <a:lnTo>
                  <a:pt x="280442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40115" y="6064568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59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37"/>
                </a:lnTo>
                <a:lnTo>
                  <a:pt x="0" y="1818644"/>
                </a:lnTo>
                <a:lnTo>
                  <a:pt x="2705" y="1857771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1"/>
                </a:lnTo>
                <a:lnTo>
                  <a:pt x="350063" y="1818644"/>
                </a:lnTo>
                <a:lnTo>
                  <a:pt x="350063" y="108737"/>
                </a:lnTo>
                <a:lnTo>
                  <a:pt x="347358" y="69611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2455737" y="6449459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solidFill>
                  <a:srgbClr val="FFFFFF"/>
                </a:solidFill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8660581" y="6169277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59">
                <a:moveTo>
                  <a:pt x="241295" y="0"/>
                </a:moveTo>
                <a:lnTo>
                  <a:pt x="108749" y="0"/>
                </a:lnTo>
                <a:lnTo>
                  <a:pt x="86923" y="728"/>
                </a:lnTo>
                <a:lnTo>
                  <a:pt x="39741" y="14581"/>
                </a:lnTo>
                <a:lnTo>
                  <a:pt x="6493" y="56030"/>
                </a:lnTo>
                <a:lnTo>
                  <a:pt x="0" y="108737"/>
                </a:lnTo>
                <a:lnTo>
                  <a:pt x="0" y="1818644"/>
                </a:lnTo>
                <a:lnTo>
                  <a:pt x="2679" y="1857771"/>
                </a:lnTo>
                <a:lnTo>
                  <a:pt x="25760" y="1901580"/>
                </a:lnTo>
                <a:lnTo>
                  <a:pt x="69592" y="1924682"/>
                </a:lnTo>
                <a:lnTo>
                  <a:pt x="108749" y="1927387"/>
                </a:lnTo>
                <a:lnTo>
                  <a:pt x="241295" y="1927387"/>
                </a:lnTo>
                <a:lnTo>
                  <a:pt x="280452" y="1924682"/>
                </a:lnTo>
                <a:lnTo>
                  <a:pt x="324232" y="1901580"/>
                </a:lnTo>
                <a:lnTo>
                  <a:pt x="347320" y="1857771"/>
                </a:lnTo>
                <a:lnTo>
                  <a:pt x="350043" y="1818644"/>
                </a:lnTo>
                <a:lnTo>
                  <a:pt x="350043" y="108737"/>
                </a:lnTo>
                <a:lnTo>
                  <a:pt x="347320" y="69611"/>
                </a:lnTo>
                <a:lnTo>
                  <a:pt x="324232" y="25807"/>
                </a:lnTo>
                <a:lnTo>
                  <a:pt x="280452" y="2705"/>
                </a:lnTo>
                <a:lnTo>
                  <a:pt x="241295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17506796" y="6936720"/>
            <a:ext cx="877569" cy="213995"/>
            <a:chOff x="17506796" y="6936720"/>
            <a:chExt cx="877569" cy="213995"/>
          </a:xfrm>
        </p:grpSpPr>
        <p:sp>
          <p:nvSpPr>
            <p:cNvPr id="19" name="object 19"/>
            <p:cNvSpPr/>
            <p:nvPr/>
          </p:nvSpPr>
          <p:spPr>
            <a:xfrm>
              <a:off x="17506796" y="7043523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4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170650" y="6936720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14569295" y="6462819"/>
            <a:ext cx="2609215" cy="116141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214629" rIns="0" bIns="0" rtlCol="0">
            <a:spAutoFit/>
          </a:bodyPr>
          <a:lstStyle/>
          <a:p>
            <a:pPr marL="642620" marR="635000" indent="160655">
              <a:lnSpc>
                <a:spcPts val="2890"/>
              </a:lnSpc>
              <a:spcBef>
                <a:spcPts val="1689"/>
              </a:spcBef>
            </a:pPr>
            <a:r>
              <a:rPr sz="2450" spc="-10" dirty="0">
                <a:latin typeface="Lucida Sans"/>
                <a:cs typeface="Lucida Sans"/>
              </a:rPr>
              <a:t>Neural </a:t>
            </a:r>
            <a:r>
              <a:rPr sz="2450" spc="55" dirty="0">
                <a:latin typeface="Lucida Sans"/>
                <a:cs typeface="Lucida Sans"/>
              </a:rPr>
              <a:t>Network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4532396" y="6921454"/>
            <a:ext cx="877569" cy="213995"/>
            <a:chOff x="4532396" y="6921454"/>
            <a:chExt cx="877569" cy="213995"/>
          </a:xfrm>
        </p:grpSpPr>
        <p:sp>
          <p:nvSpPr>
            <p:cNvPr id="23" name="object 23"/>
            <p:cNvSpPr/>
            <p:nvPr/>
          </p:nvSpPr>
          <p:spPr>
            <a:xfrm>
              <a:off x="4532396" y="7028257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96187" y="692145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6038296" y="6341334"/>
            <a:ext cx="2713990" cy="1162050"/>
            <a:chOff x="6038296" y="6341334"/>
            <a:chExt cx="2713990" cy="1162050"/>
          </a:xfrm>
        </p:grpSpPr>
        <p:sp>
          <p:nvSpPr>
            <p:cNvPr id="26" name="object 26"/>
            <p:cNvSpPr/>
            <p:nvPr/>
          </p:nvSpPr>
          <p:spPr>
            <a:xfrm>
              <a:off x="6090683" y="6393721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090683" y="6393721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319744" y="6745543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5864290" y="6549390"/>
            <a:ext cx="2713990" cy="1162050"/>
            <a:chOff x="5864290" y="6549390"/>
            <a:chExt cx="2713990" cy="1162050"/>
          </a:xfrm>
        </p:grpSpPr>
        <p:sp>
          <p:nvSpPr>
            <p:cNvPr id="30" name="object 30"/>
            <p:cNvSpPr/>
            <p:nvPr/>
          </p:nvSpPr>
          <p:spPr>
            <a:xfrm>
              <a:off x="5916678" y="6601778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5916678" y="6601778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6145750" y="6953599"/>
            <a:ext cx="215138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690653" y="6763155"/>
            <a:ext cx="2713990" cy="1161415"/>
            <a:chOff x="5690653" y="6763155"/>
            <a:chExt cx="2713990" cy="1161415"/>
          </a:xfrm>
        </p:grpSpPr>
        <p:sp>
          <p:nvSpPr>
            <p:cNvPr id="34" name="object 34"/>
            <p:cNvSpPr/>
            <p:nvPr/>
          </p:nvSpPr>
          <p:spPr>
            <a:xfrm>
              <a:off x="5743008" y="6815509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743008" y="6815509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5959369" y="7122590"/>
            <a:ext cx="217678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60" dirty="0">
                <a:latin typeface="Lucida Sans"/>
                <a:cs typeface="Lucida Sans"/>
              </a:rPr>
              <a:t>Self-</a:t>
            </a: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9032520" y="6921454"/>
            <a:ext cx="877569" cy="213995"/>
            <a:chOff x="9032520" y="6921454"/>
            <a:chExt cx="877569" cy="213995"/>
          </a:xfrm>
        </p:grpSpPr>
        <p:sp>
          <p:nvSpPr>
            <p:cNvPr id="38" name="object 38"/>
            <p:cNvSpPr/>
            <p:nvPr/>
          </p:nvSpPr>
          <p:spPr>
            <a:xfrm>
              <a:off x="9032520" y="7028257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5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9696312" y="692145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10538389" y="6341334"/>
            <a:ext cx="2713990" cy="1162050"/>
            <a:chOff x="10538389" y="6341334"/>
            <a:chExt cx="2713990" cy="1162050"/>
          </a:xfrm>
        </p:grpSpPr>
        <p:sp>
          <p:nvSpPr>
            <p:cNvPr id="41" name="object 41"/>
            <p:cNvSpPr/>
            <p:nvPr/>
          </p:nvSpPr>
          <p:spPr>
            <a:xfrm>
              <a:off x="10590776" y="6393721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0590776" y="6393721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/>
          <p:nvPr/>
        </p:nvSpPr>
        <p:spPr>
          <a:xfrm>
            <a:off x="11165942" y="6745543"/>
            <a:ext cx="145923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3445873" y="6921454"/>
            <a:ext cx="877569" cy="213995"/>
            <a:chOff x="13445873" y="6921454"/>
            <a:chExt cx="877569" cy="213995"/>
          </a:xfrm>
        </p:grpSpPr>
        <p:sp>
          <p:nvSpPr>
            <p:cNvPr id="45" name="object 45"/>
            <p:cNvSpPr/>
            <p:nvPr/>
          </p:nvSpPr>
          <p:spPr>
            <a:xfrm>
              <a:off x="13445873" y="7028257"/>
              <a:ext cx="690245" cy="0"/>
            </a:xfrm>
            <a:custGeom>
              <a:avLst/>
              <a:gdLst/>
              <a:ahLst/>
              <a:cxnLst/>
              <a:rect l="l" t="t" r="r" b="b"/>
              <a:pathLst>
                <a:path w="690244">
                  <a:moveTo>
                    <a:pt x="0" y="0"/>
                  </a:moveTo>
                  <a:lnTo>
                    <a:pt x="663789" y="0"/>
                  </a:lnTo>
                  <a:lnTo>
                    <a:pt x="6899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09623" y="692145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10364426" y="6549390"/>
            <a:ext cx="2713990" cy="1162050"/>
            <a:chOff x="10364426" y="6549390"/>
            <a:chExt cx="2713990" cy="1162050"/>
          </a:xfrm>
        </p:grpSpPr>
        <p:sp>
          <p:nvSpPr>
            <p:cNvPr id="48" name="object 48"/>
            <p:cNvSpPr/>
            <p:nvPr/>
          </p:nvSpPr>
          <p:spPr>
            <a:xfrm>
              <a:off x="10416813" y="6601778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416813" y="6601778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10991916" y="6953599"/>
            <a:ext cx="1459230" cy="33528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635"/>
              </a:lnSpc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grpSp>
        <p:nvGrpSpPr>
          <p:cNvPr id="51" name="object 51"/>
          <p:cNvGrpSpPr/>
          <p:nvPr/>
        </p:nvGrpSpPr>
        <p:grpSpPr>
          <a:xfrm>
            <a:off x="10190778" y="6763155"/>
            <a:ext cx="2713990" cy="1161415"/>
            <a:chOff x="10190778" y="6763155"/>
            <a:chExt cx="2713990" cy="1161415"/>
          </a:xfrm>
        </p:grpSpPr>
        <p:sp>
          <p:nvSpPr>
            <p:cNvPr id="52" name="object 52"/>
            <p:cNvSpPr/>
            <p:nvPr/>
          </p:nvSpPr>
          <p:spPr>
            <a:xfrm>
              <a:off x="10243133" y="6815509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2608946" y="0"/>
                  </a:moveTo>
                  <a:lnTo>
                    <a:pt x="0" y="0"/>
                  </a:lnTo>
                  <a:lnTo>
                    <a:pt x="0" y="1056700"/>
                  </a:lnTo>
                  <a:lnTo>
                    <a:pt x="2608946" y="1056700"/>
                  </a:lnTo>
                  <a:lnTo>
                    <a:pt x="26089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0243133" y="6815509"/>
              <a:ext cx="2609215" cy="1057275"/>
            </a:xfrm>
            <a:custGeom>
              <a:avLst/>
              <a:gdLst/>
              <a:ahLst/>
              <a:cxnLst/>
              <a:rect l="l" t="t" r="r" b="b"/>
              <a:pathLst>
                <a:path w="2609215" h="1057275">
                  <a:moveTo>
                    <a:pt x="0" y="0"/>
                  </a:moveTo>
                  <a:lnTo>
                    <a:pt x="2608946" y="0"/>
                  </a:lnTo>
                  <a:lnTo>
                    <a:pt x="2608946" y="1056700"/>
                  </a:lnTo>
                  <a:lnTo>
                    <a:pt x="0" y="1056700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4" name="object 54"/>
          <p:cNvSpPr txBox="1"/>
          <p:nvPr/>
        </p:nvSpPr>
        <p:spPr>
          <a:xfrm>
            <a:off x="10805504" y="7122590"/>
            <a:ext cx="148463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-10" dirty="0">
                <a:latin typeface="Lucida Sans"/>
                <a:cs typeface="Lucida Sans"/>
              </a:rPr>
              <a:t>Attention</a:t>
            </a:r>
            <a:endParaRPr sz="2450">
              <a:latin typeface="Lucida Sans"/>
              <a:cs typeface="Lucida Sans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5708852" y="8277245"/>
            <a:ext cx="11655425" cy="0"/>
          </a:xfrm>
          <a:custGeom>
            <a:avLst/>
            <a:gdLst/>
            <a:ahLst/>
            <a:cxnLst/>
            <a:rect l="l" t="t" r="r" b="b"/>
            <a:pathLst>
              <a:path w="11655425">
                <a:moveTo>
                  <a:pt x="0" y="0"/>
                </a:moveTo>
                <a:lnTo>
                  <a:pt x="11655142" y="0"/>
                </a:lnTo>
              </a:path>
            </a:pathLst>
          </a:custGeom>
          <a:ln w="2094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11187272" y="8619958"/>
            <a:ext cx="72072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33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00" spc="85" dirty="0">
                <a:solidFill>
                  <a:srgbClr val="FFFFFF"/>
                </a:solidFill>
                <a:latin typeface="Lucida Sans"/>
                <a:cs typeface="Lucida Sans"/>
              </a:rPr>
              <a:t>N</a:t>
            </a:r>
            <a:endParaRPr sz="3300">
              <a:latin typeface="Lucida Sans"/>
              <a:cs typeface="Lucida San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12157535" y="1803913"/>
            <a:ext cx="3437890" cy="1183005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60680" rIns="0" bIns="0" rtlCol="0">
            <a:spAutoFit/>
          </a:bodyPr>
          <a:lstStyle/>
          <a:p>
            <a:pPr marL="348615">
              <a:lnSpc>
                <a:spcPct val="100000"/>
              </a:lnSpc>
              <a:spcBef>
                <a:spcPts val="2840"/>
              </a:spcBef>
            </a:pPr>
            <a:r>
              <a:rPr sz="2800" dirty="0">
                <a:latin typeface="Lucida Sans"/>
                <a:cs typeface="Lucida Sans"/>
              </a:rPr>
              <a:t>Neural</a:t>
            </a:r>
            <a:r>
              <a:rPr sz="2800" spc="-65" dirty="0">
                <a:latin typeface="Lucida Sans"/>
                <a:cs typeface="Lucida Sans"/>
              </a:rPr>
              <a:t> </a:t>
            </a:r>
            <a:r>
              <a:rPr sz="2800" spc="50" dirty="0">
                <a:latin typeface="Lucida Sans"/>
                <a:cs typeface="Lucida Sans"/>
              </a:rPr>
              <a:t>Network</a:t>
            </a:r>
            <a:endParaRPr sz="2800">
              <a:latin typeface="Lucida Sans"/>
              <a:cs typeface="Lucida Sans"/>
            </a:endParaRPr>
          </a:p>
        </p:txBody>
      </p:sp>
      <p:sp>
        <p:nvSpPr>
          <p:cNvPr id="58" name="object 58"/>
          <p:cNvSpPr/>
          <p:nvPr/>
        </p:nvSpPr>
        <p:spPr>
          <a:xfrm>
            <a:off x="17621871" y="143145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81" y="0"/>
                </a:moveTo>
                <a:lnTo>
                  <a:pt x="108764" y="0"/>
                </a:lnTo>
                <a:lnTo>
                  <a:pt x="86973" y="728"/>
                </a:lnTo>
                <a:lnTo>
                  <a:pt x="39844" y="14581"/>
                </a:lnTo>
                <a:lnTo>
                  <a:pt x="6596" y="56030"/>
                </a:lnTo>
                <a:lnTo>
                  <a:pt x="0" y="108741"/>
                </a:lnTo>
                <a:lnTo>
                  <a:pt x="0" y="1818645"/>
                </a:lnTo>
                <a:lnTo>
                  <a:pt x="2722" y="1857776"/>
                </a:lnTo>
                <a:lnTo>
                  <a:pt x="25863" y="1901580"/>
                </a:lnTo>
                <a:lnTo>
                  <a:pt x="69678" y="1924682"/>
                </a:lnTo>
                <a:lnTo>
                  <a:pt x="108764" y="1927387"/>
                </a:lnTo>
                <a:lnTo>
                  <a:pt x="241381" y="1927387"/>
                </a:lnTo>
                <a:lnTo>
                  <a:pt x="280467" y="1924682"/>
                </a:lnTo>
                <a:lnTo>
                  <a:pt x="324283" y="1901580"/>
                </a:lnTo>
                <a:lnTo>
                  <a:pt x="347423" y="1857776"/>
                </a:lnTo>
                <a:lnTo>
                  <a:pt x="350146" y="1818645"/>
                </a:lnTo>
                <a:lnTo>
                  <a:pt x="350146" y="108741"/>
                </a:lnTo>
                <a:lnTo>
                  <a:pt x="347423" y="69611"/>
                </a:lnTo>
                <a:lnTo>
                  <a:pt x="324283" y="25807"/>
                </a:lnTo>
                <a:lnTo>
                  <a:pt x="280467" y="2705"/>
                </a:lnTo>
                <a:lnTo>
                  <a:pt x="241381" y="0"/>
                </a:lnTo>
                <a:close/>
              </a:path>
            </a:pathLst>
          </a:custGeom>
          <a:solidFill>
            <a:srgbClr val="B7891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9" name="object 59"/>
          <p:cNvGrpSpPr/>
          <p:nvPr/>
        </p:nvGrpSpPr>
        <p:grpSpPr>
          <a:xfrm>
            <a:off x="4531862" y="2288338"/>
            <a:ext cx="1321435" cy="213995"/>
            <a:chOff x="4531862" y="2288338"/>
            <a:chExt cx="1321435" cy="213995"/>
          </a:xfrm>
        </p:grpSpPr>
        <p:sp>
          <p:nvSpPr>
            <p:cNvPr id="60" name="object 60"/>
            <p:cNvSpPr/>
            <p:nvPr/>
          </p:nvSpPr>
          <p:spPr>
            <a:xfrm>
              <a:off x="4531862" y="239514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10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639451" y="228833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2" name="object 62"/>
          <p:cNvSpPr/>
          <p:nvPr/>
        </p:nvSpPr>
        <p:spPr>
          <a:xfrm>
            <a:off x="1266411" y="143145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19" h="1927860">
                <a:moveTo>
                  <a:pt x="241322" y="0"/>
                </a:moveTo>
                <a:lnTo>
                  <a:pt x="108747" y="0"/>
                </a:lnTo>
                <a:lnTo>
                  <a:pt x="86940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45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7" y="1924682"/>
                </a:lnTo>
                <a:lnTo>
                  <a:pt x="108747" y="1927387"/>
                </a:lnTo>
                <a:lnTo>
                  <a:pt x="241322" y="1927387"/>
                </a:lnTo>
                <a:lnTo>
                  <a:pt x="280452" y="1924682"/>
                </a:lnTo>
                <a:lnTo>
                  <a:pt x="324256" y="1901580"/>
                </a:lnTo>
                <a:lnTo>
                  <a:pt x="347358" y="1857776"/>
                </a:lnTo>
                <a:lnTo>
                  <a:pt x="350063" y="1818645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6" y="25807"/>
                </a:lnTo>
                <a:lnTo>
                  <a:pt x="280452" y="2705"/>
                </a:lnTo>
                <a:lnTo>
                  <a:pt x="241322" y="0"/>
                </a:lnTo>
                <a:close/>
              </a:path>
            </a:pathLst>
          </a:custGeom>
          <a:solidFill>
            <a:srgbClr val="002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3" name="object 63"/>
          <p:cNvGrpSpPr/>
          <p:nvPr/>
        </p:nvGrpSpPr>
        <p:grpSpPr>
          <a:xfrm>
            <a:off x="15974068" y="2288349"/>
            <a:ext cx="1321435" cy="213995"/>
            <a:chOff x="15974068" y="2288349"/>
            <a:chExt cx="1321435" cy="213995"/>
          </a:xfrm>
        </p:grpSpPr>
        <p:sp>
          <p:nvSpPr>
            <p:cNvPr id="64" name="object 64"/>
            <p:cNvSpPr/>
            <p:nvPr/>
          </p:nvSpPr>
          <p:spPr>
            <a:xfrm>
              <a:off x="15974068" y="239514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7081678" y="228834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/>
          <p:nvPr/>
        </p:nvSpPr>
        <p:spPr>
          <a:xfrm>
            <a:off x="3739581" y="1431453"/>
            <a:ext cx="350520" cy="1927860"/>
          </a:xfrm>
          <a:custGeom>
            <a:avLst/>
            <a:gdLst/>
            <a:ahLst/>
            <a:cxnLst/>
            <a:rect l="l" t="t" r="r" b="b"/>
            <a:pathLst>
              <a:path w="350520" h="1927860">
                <a:moveTo>
                  <a:pt x="241316" y="0"/>
                </a:moveTo>
                <a:lnTo>
                  <a:pt x="108741" y="0"/>
                </a:lnTo>
                <a:lnTo>
                  <a:pt x="86932" y="728"/>
                </a:lnTo>
                <a:lnTo>
                  <a:pt x="39775" y="14581"/>
                </a:lnTo>
                <a:lnTo>
                  <a:pt x="6555" y="56030"/>
                </a:lnTo>
                <a:lnTo>
                  <a:pt x="0" y="108741"/>
                </a:lnTo>
                <a:lnTo>
                  <a:pt x="0" y="1818645"/>
                </a:lnTo>
                <a:lnTo>
                  <a:pt x="2705" y="1857776"/>
                </a:lnTo>
                <a:lnTo>
                  <a:pt x="25807" y="1901580"/>
                </a:lnTo>
                <a:lnTo>
                  <a:pt x="69611" y="1924682"/>
                </a:lnTo>
                <a:lnTo>
                  <a:pt x="108741" y="1927387"/>
                </a:lnTo>
                <a:lnTo>
                  <a:pt x="241316" y="1927387"/>
                </a:lnTo>
                <a:lnTo>
                  <a:pt x="280446" y="1924682"/>
                </a:lnTo>
                <a:lnTo>
                  <a:pt x="324252" y="1901580"/>
                </a:lnTo>
                <a:lnTo>
                  <a:pt x="347358" y="1857776"/>
                </a:lnTo>
                <a:lnTo>
                  <a:pt x="350063" y="1818645"/>
                </a:lnTo>
                <a:lnTo>
                  <a:pt x="350063" y="108741"/>
                </a:lnTo>
                <a:lnTo>
                  <a:pt x="347358" y="69611"/>
                </a:lnTo>
                <a:lnTo>
                  <a:pt x="324252" y="25807"/>
                </a:lnTo>
                <a:lnTo>
                  <a:pt x="280446" y="2705"/>
                </a:lnTo>
                <a:lnTo>
                  <a:pt x="241316" y="0"/>
                </a:lnTo>
                <a:close/>
              </a:path>
            </a:pathLst>
          </a:custGeom>
          <a:solidFill>
            <a:srgbClr val="B36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7" name="object 67"/>
          <p:cNvSpPr txBox="1">
            <a:spLocks noGrp="1"/>
          </p:cNvSpPr>
          <p:nvPr>
            <p:ph type="title"/>
          </p:nvPr>
        </p:nvSpPr>
        <p:spPr>
          <a:xfrm>
            <a:off x="2455204" y="1801077"/>
            <a:ext cx="44577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000" spc="-50" dirty="0">
                <a:latin typeface="Consolas"/>
                <a:cs typeface="Consolas"/>
              </a:rPr>
              <a:t>+</a:t>
            </a:r>
            <a:endParaRPr sz="6000">
              <a:latin typeface="Consolas"/>
              <a:cs typeface="Consolas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6663690" y="1803880"/>
            <a:ext cx="3542665" cy="1183005"/>
            <a:chOff x="6663690" y="1803880"/>
            <a:chExt cx="3542665" cy="1183005"/>
          </a:xfrm>
        </p:grpSpPr>
        <p:sp>
          <p:nvSpPr>
            <p:cNvPr id="69" name="object 69"/>
            <p:cNvSpPr/>
            <p:nvPr/>
          </p:nvSpPr>
          <p:spPr>
            <a:xfrm>
              <a:off x="6716078" y="185627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6716078" y="1856268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7216115" y="2200550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72" name="object 72"/>
          <p:cNvGrpSpPr/>
          <p:nvPr/>
        </p:nvGrpSpPr>
        <p:grpSpPr>
          <a:xfrm>
            <a:off x="10532663" y="2288349"/>
            <a:ext cx="1321435" cy="213995"/>
            <a:chOff x="10532663" y="2288349"/>
            <a:chExt cx="1321435" cy="213995"/>
          </a:xfrm>
        </p:grpSpPr>
        <p:sp>
          <p:nvSpPr>
            <p:cNvPr id="73" name="object 73"/>
            <p:cNvSpPr/>
            <p:nvPr/>
          </p:nvSpPr>
          <p:spPr>
            <a:xfrm>
              <a:off x="10532663" y="2395141"/>
              <a:ext cx="1134110" cy="0"/>
            </a:xfrm>
            <a:custGeom>
              <a:avLst/>
              <a:gdLst/>
              <a:ahLst/>
              <a:cxnLst/>
              <a:rect l="l" t="t" r="r" b="b"/>
              <a:pathLst>
                <a:path w="1134109">
                  <a:moveTo>
                    <a:pt x="0" y="0"/>
                  </a:moveTo>
                  <a:lnTo>
                    <a:pt x="1107589" y="0"/>
                  </a:lnTo>
                  <a:lnTo>
                    <a:pt x="113376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1640273" y="2288349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606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6479947" y="2000188"/>
            <a:ext cx="3542665" cy="1183005"/>
            <a:chOff x="6479947" y="2000188"/>
            <a:chExt cx="3542665" cy="1183005"/>
          </a:xfrm>
        </p:grpSpPr>
        <p:sp>
          <p:nvSpPr>
            <p:cNvPr id="76" name="object 76"/>
            <p:cNvSpPr/>
            <p:nvPr/>
          </p:nvSpPr>
          <p:spPr>
            <a:xfrm>
              <a:off x="6532334" y="205258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532334" y="2052576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30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8" name="object 78"/>
          <p:cNvSpPr txBox="1"/>
          <p:nvPr/>
        </p:nvSpPr>
        <p:spPr>
          <a:xfrm>
            <a:off x="7032383" y="2396858"/>
            <a:ext cx="2437765" cy="37973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ts val="2990"/>
              </a:lnSpc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6295169" y="2198686"/>
            <a:ext cx="3542665" cy="1183005"/>
            <a:chOff x="6295169" y="2198686"/>
            <a:chExt cx="3542665" cy="1183005"/>
          </a:xfrm>
        </p:grpSpPr>
        <p:sp>
          <p:nvSpPr>
            <p:cNvPr id="80" name="object 80"/>
            <p:cNvSpPr/>
            <p:nvPr/>
          </p:nvSpPr>
          <p:spPr>
            <a:xfrm>
              <a:off x="6347524" y="225104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3437696" y="0"/>
                  </a:moveTo>
                  <a:lnTo>
                    <a:pt x="0" y="0"/>
                  </a:lnTo>
                  <a:lnTo>
                    <a:pt x="0" y="1077747"/>
                  </a:lnTo>
                  <a:lnTo>
                    <a:pt x="3437696" y="1077747"/>
                  </a:lnTo>
                  <a:lnTo>
                    <a:pt x="343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347524" y="2251041"/>
              <a:ext cx="3437890" cy="1078230"/>
            </a:xfrm>
            <a:custGeom>
              <a:avLst/>
              <a:gdLst/>
              <a:ahLst/>
              <a:cxnLst/>
              <a:rect l="l" t="t" r="r" b="b"/>
              <a:pathLst>
                <a:path w="3437890" h="1078229">
                  <a:moveTo>
                    <a:pt x="0" y="0"/>
                  </a:moveTo>
                  <a:lnTo>
                    <a:pt x="3437696" y="0"/>
                  </a:lnTo>
                  <a:lnTo>
                    <a:pt x="3437696" y="1077747"/>
                  </a:lnTo>
                  <a:lnTo>
                    <a:pt x="0" y="1077747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 txBox="1"/>
          <p:nvPr/>
        </p:nvSpPr>
        <p:spPr>
          <a:xfrm>
            <a:off x="6834871" y="2546311"/>
            <a:ext cx="2463165" cy="4527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2800" spc="60" dirty="0">
                <a:latin typeface="Lucida Sans"/>
                <a:cs typeface="Lucida Sans"/>
              </a:rPr>
              <a:t>Self-</a:t>
            </a:r>
            <a:r>
              <a:rPr sz="2800" spc="-10" dirty="0">
                <a:latin typeface="Lucida Sans"/>
                <a:cs typeface="Lucida Sans"/>
              </a:rPr>
              <a:t>Attention</a:t>
            </a:r>
            <a:endParaRPr sz="2800">
              <a:latin typeface="Lucida Sans"/>
              <a:cs typeface="Lucida Sans"/>
            </a:endParaRPr>
          </a:p>
        </p:txBody>
      </p:sp>
      <p:grpSp>
        <p:nvGrpSpPr>
          <p:cNvPr id="83" name="object 83"/>
          <p:cNvGrpSpPr/>
          <p:nvPr/>
        </p:nvGrpSpPr>
        <p:grpSpPr>
          <a:xfrm>
            <a:off x="11999529" y="3319898"/>
            <a:ext cx="5295900" cy="2891155"/>
            <a:chOff x="11999529" y="3319898"/>
            <a:chExt cx="5295900" cy="2891155"/>
          </a:xfrm>
        </p:grpSpPr>
        <p:sp>
          <p:nvSpPr>
            <p:cNvPr id="84" name="object 84"/>
            <p:cNvSpPr/>
            <p:nvPr/>
          </p:nvSpPr>
          <p:spPr>
            <a:xfrm>
              <a:off x="12164240" y="3346076"/>
              <a:ext cx="5105400" cy="2775585"/>
            </a:xfrm>
            <a:custGeom>
              <a:avLst/>
              <a:gdLst/>
              <a:ahLst/>
              <a:cxnLst/>
              <a:rect l="l" t="t" r="r" b="b"/>
              <a:pathLst>
                <a:path w="5105400" h="2775585">
                  <a:moveTo>
                    <a:pt x="5104971" y="0"/>
                  </a:moveTo>
                  <a:lnTo>
                    <a:pt x="22998" y="2762845"/>
                  </a:lnTo>
                  <a:lnTo>
                    <a:pt x="0" y="27753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1999529" y="6015083"/>
              <a:ext cx="238760" cy="196215"/>
            </a:xfrm>
            <a:custGeom>
              <a:avLst/>
              <a:gdLst/>
              <a:ahLst/>
              <a:cxnLst/>
              <a:rect l="l" t="t" r="r" b="b"/>
              <a:pathLst>
                <a:path w="238759" h="196214">
                  <a:moveTo>
                    <a:pt x="136645" y="0"/>
                  </a:moveTo>
                  <a:lnTo>
                    <a:pt x="0" y="195857"/>
                  </a:lnTo>
                  <a:lnTo>
                    <a:pt x="238631" y="187669"/>
                  </a:lnTo>
                  <a:lnTo>
                    <a:pt x="1366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120988" y="4809928"/>
            <a:ext cx="58623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Language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0646" y="4998403"/>
            <a:ext cx="123031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5" dirty="0">
                <a:latin typeface="Verdana"/>
                <a:cs typeface="Verdana"/>
              </a:rPr>
              <a:t>Artificial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769907" y="4896051"/>
            <a:ext cx="362267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35" dirty="0">
                <a:solidFill>
                  <a:srgbClr val="FFFFFF"/>
                </a:solidFill>
                <a:latin typeface="Verdana"/>
                <a:cs typeface="Verdana"/>
              </a:rPr>
              <a:t>Search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371770" y="1841275"/>
            <a:ext cx="1538605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000" spc="925" dirty="0">
                <a:solidFill>
                  <a:srgbClr val="00A2FF"/>
                </a:solidFill>
                <a:latin typeface="Lucida Sans"/>
                <a:cs typeface="Lucida Sans"/>
              </a:rPr>
              <a:t>O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528383" y="4397771"/>
            <a:ext cx="2513330" cy="2513330"/>
          </a:xfrm>
          <a:prstGeom prst="rect">
            <a:avLst/>
          </a:prstGeom>
        </p:spPr>
        <p:txBody>
          <a:bodyPr vert="horz" wrap="square" lIns="0" tIns="96520" rIns="0" bIns="0" rtlCol="0">
            <a:spAutoFit/>
          </a:bodyPr>
          <a:lstStyle/>
          <a:p>
            <a:pPr marL="613410">
              <a:lnSpc>
                <a:spcPct val="100000"/>
              </a:lnSpc>
              <a:spcBef>
                <a:spcPts val="760"/>
              </a:spcBef>
            </a:pPr>
            <a:r>
              <a:rPr sz="14000" spc="126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773490" y="4479937"/>
            <a:ext cx="1310640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000" spc="126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015668" y="7129071"/>
            <a:ext cx="4068445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769870" algn="l"/>
              </a:tabLst>
            </a:pPr>
            <a:r>
              <a:rPr sz="14000" spc="925" dirty="0">
                <a:solidFill>
                  <a:srgbClr val="00A2FF"/>
                </a:solidFill>
                <a:latin typeface="Lucida Sans"/>
                <a:cs typeface="Lucida Sans"/>
              </a:rPr>
              <a:t>O</a:t>
            </a:r>
            <a:r>
              <a:rPr sz="14000" dirty="0">
                <a:solidFill>
                  <a:srgbClr val="00A2FF"/>
                </a:solidFill>
                <a:latin typeface="Lucida Sans"/>
                <a:cs typeface="Lucida Sans"/>
              </a:rPr>
              <a:t>	</a:t>
            </a:r>
            <a:r>
              <a:rPr sz="14000" spc="126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858308" y="1727696"/>
            <a:ext cx="7853680" cy="7853680"/>
          </a:xfrm>
          <a:custGeom>
            <a:avLst/>
            <a:gdLst/>
            <a:ahLst/>
            <a:cxnLst/>
            <a:rect l="l" t="t" r="r" b="b"/>
            <a:pathLst>
              <a:path w="7853680" h="7853680">
                <a:moveTo>
                  <a:pt x="2617721" y="0"/>
                </a:moveTo>
                <a:lnTo>
                  <a:pt x="2617721" y="7853164"/>
                </a:lnTo>
              </a:path>
              <a:path w="7853680" h="7853680">
                <a:moveTo>
                  <a:pt x="5235442" y="0"/>
                </a:moveTo>
                <a:lnTo>
                  <a:pt x="5235442" y="7853164"/>
                </a:lnTo>
              </a:path>
              <a:path w="7853680" h="7853680">
                <a:moveTo>
                  <a:pt x="0" y="2617721"/>
                </a:moveTo>
                <a:lnTo>
                  <a:pt x="7853164" y="2617721"/>
                </a:lnTo>
              </a:path>
              <a:path w="7853680" h="7853680">
                <a:moveTo>
                  <a:pt x="0" y="5235442"/>
                </a:moveTo>
                <a:lnTo>
                  <a:pt x="7853164" y="5235442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85650" y="4896051"/>
            <a:ext cx="599122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190" dirty="0">
                <a:solidFill>
                  <a:srgbClr val="FFFFFF"/>
                </a:solidFill>
                <a:latin typeface="Verdana"/>
                <a:cs typeface="Verdana"/>
              </a:rPr>
              <a:t>Knowledge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84538" y="6134734"/>
            <a:ext cx="5018405" cy="0"/>
          </a:xfrm>
          <a:custGeom>
            <a:avLst/>
            <a:gdLst/>
            <a:ahLst/>
            <a:cxnLst/>
            <a:rect l="l" t="t" r="r" b="b"/>
            <a:pathLst>
              <a:path w="5018405">
                <a:moveTo>
                  <a:pt x="0" y="0"/>
                </a:moveTo>
                <a:lnTo>
                  <a:pt x="5018108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723186" y="6189359"/>
            <a:ext cx="706755" cy="115760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765100" y="3217520"/>
            <a:ext cx="2679065" cy="2595880"/>
          </a:xfrm>
          <a:prstGeom prst="rect">
            <a:avLst/>
          </a:prstGeom>
        </p:spPr>
        <p:txBody>
          <a:bodyPr vert="horz" wrap="square" lIns="0" tIns="16827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325"/>
              </a:spcBef>
            </a:pP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400" i="1" spc="2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spc="620" dirty="0">
                <a:solidFill>
                  <a:srgbClr val="FFFFFF"/>
                </a:solidFill>
                <a:latin typeface="Cambria"/>
                <a:cs typeface="Cambria"/>
              </a:rPr>
              <a:t>→</a:t>
            </a:r>
            <a:r>
              <a:rPr sz="7400" spc="43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7400">
              <a:latin typeface="Times New Roman"/>
              <a:cs typeface="Times New Roman"/>
            </a:endParaRPr>
          </a:p>
          <a:p>
            <a:pPr marR="8255" algn="ctr">
              <a:lnSpc>
                <a:spcPct val="100000"/>
              </a:lnSpc>
              <a:spcBef>
                <a:spcPts val="1245"/>
              </a:spcBef>
            </a:pP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492982" y="4896051"/>
            <a:ext cx="617601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10" dirty="0">
                <a:latin typeface="Verdana"/>
                <a:cs typeface="Verdana"/>
              </a:rPr>
              <a:t>Uncertainty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455513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29" h="836929">
                <a:moveTo>
                  <a:pt x="127200" y="0"/>
                </a:moveTo>
                <a:lnTo>
                  <a:pt x="61861" y="0"/>
                </a:lnTo>
                <a:lnTo>
                  <a:pt x="61861" y="630650"/>
                </a:lnTo>
                <a:lnTo>
                  <a:pt x="0" y="630650"/>
                </a:lnTo>
                <a:lnTo>
                  <a:pt x="94531" y="836812"/>
                </a:lnTo>
                <a:lnTo>
                  <a:pt x="189083" y="630650"/>
                </a:lnTo>
                <a:lnTo>
                  <a:pt x="127200" y="630650"/>
                </a:lnTo>
                <a:lnTo>
                  <a:pt x="127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21557" y="3768555"/>
            <a:ext cx="1615440" cy="1615440"/>
          </a:xfrm>
          <a:custGeom>
            <a:avLst/>
            <a:gdLst/>
            <a:ahLst/>
            <a:cxnLst/>
            <a:rect l="l" t="t" r="r" b="b"/>
            <a:pathLst>
              <a:path w="1615440" h="1615439">
                <a:moveTo>
                  <a:pt x="940778" y="275405"/>
                </a:moveTo>
                <a:lnTo>
                  <a:pt x="807127" y="275405"/>
                </a:lnTo>
                <a:lnTo>
                  <a:pt x="845288" y="276545"/>
                </a:lnTo>
                <a:lnTo>
                  <a:pt x="881928" y="279881"/>
                </a:lnTo>
                <a:lnTo>
                  <a:pt x="916664" y="285282"/>
                </a:lnTo>
                <a:lnTo>
                  <a:pt x="949112" y="292619"/>
                </a:lnTo>
                <a:lnTo>
                  <a:pt x="940778" y="275405"/>
                </a:lnTo>
                <a:close/>
              </a:path>
              <a:path w="1615440" h="1615439">
                <a:moveTo>
                  <a:pt x="807441" y="0"/>
                </a:moveTo>
                <a:lnTo>
                  <a:pt x="666314" y="292231"/>
                </a:lnTo>
                <a:lnTo>
                  <a:pt x="698301" y="285127"/>
                </a:lnTo>
                <a:lnTo>
                  <a:pt x="732479" y="279881"/>
                </a:lnTo>
                <a:lnTo>
                  <a:pt x="732295" y="279881"/>
                </a:lnTo>
                <a:lnTo>
                  <a:pt x="769139" y="276545"/>
                </a:lnTo>
                <a:lnTo>
                  <a:pt x="807127" y="275405"/>
                </a:lnTo>
                <a:lnTo>
                  <a:pt x="940778" y="275405"/>
                </a:lnTo>
                <a:lnTo>
                  <a:pt x="807441" y="0"/>
                </a:lnTo>
                <a:close/>
              </a:path>
              <a:path w="1615440" h="1615439">
                <a:moveTo>
                  <a:pt x="665937" y="1322441"/>
                </a:moveTo>
                <a:lnTo>
                  <a:pt x="807441" y="1614935"/>
                </a:lnTo>
                <a:lnTo>
                  <a:pt x="940518" y="1339529"/>
                </a:lnTo>
                <a:lnTo>
                  <a:pt x="807860" y="1339529"/>
                </a:lnTo>
                <a:lnTo>
                  <a:pt x="769777" y="1338411"/>
                </a:lnTo>
                <a:lnTo>
                  <a:pt x="733521" y="1335156"/>
                </a:lnTo>
                <a:lnTo>
                  <a:pt x="733333" y="1335156"/>
                </a:lnTo>
                <a:lnTo>
                  <a:pt x="698383" y="1329758"/>
                </a:lnTo>
                <a:lnTo>
                  <a:pt x="665937" y="1322441"/>
                </a:lnTo>
                <a:close/>
              </a:path>
              <a:path w="1615440" h="1615439">
                <a:moveTo>
                  <a:pt x="343612" y="1071904"/>
                </a:moveTo>
                <a:lnTo>
                  <a:pt x="237144" y="1378670"/>
                </a:lnTo>
                <a:lnTo>
                  <a:pt x="543533" y="1271825"/>
                </a:lnTo>
                <a:lnTo>
                  <a:pt x="515503" y="1254102"/>
                </a:lnTo>
                <a:lnTo>
                  <a:pt x="487317" y="1233472"/>
                </a:lnTo>
                <a:lnTo>
                  <a:pt x="431714" y="1184110"/>
                </a:lnTo>
                <a:lnTo>
                  <a:pt x="405497" y="1156250"/>
                </a:lnTo>
                <a:lnTo>
                  <a:pt x="361336" y="1099764"/>
                </a:lnTo>
                <a:lnTo>
                  <a:pt x="343612" y="1071904"/>
                </a:lnTo>
                <a:close/>
              </a:path>
              <a:path w="1615440" h="1615439">
                <a:moveTo>
                  <a:pt x="1271825" y="1071517"/>
                </a:moveTo>
                <a:lnTo>
                  <a:pt x="1233488" y="1127669"/>
                </a:lnTo>
                <a:lnTo>
                  <a:pt x="1184079" y="1183210"/>
                </a:lnTo>
                <a:lnTo>
                  <a:pt x="1156249" y="1209448"/>
                </a:lnTo>
                <a:lnTo>
                  <a:pt x="1099765" y="1253702"/>
                </a:lnTo>
                <a:lnTo>
                  <a:pt x="1071935" y="1271448"/>
                </a:lnTo>
                <a:lnTo>
                  <a:pt x="1378628" y="1377905"/>
                </a:lnTo>
                <a:lnTo>
                  <a:pt x="1271825" y="1071517"/>
                </a:lnTo>
                <a:close/>
              </a:path>
              <a:path w="1615440" h="1615439">
                <a:moveTo>
                  <a:pt x="948588" y="1322828"/>
                </a:moveTo>
                <a:lnTo>
                  <a:pt x="916601" y="1329913"/>
                </a:lnTo>
                <a:lnTo>
                  <a:pt x="882190" y="1335156"/>
                </a:lnTo>
                <a:lnTo>
                  <a:pt x="845795" y="1338411"/>
                </a:lnTo>
                <a:lnTo>
                  <a:pt x="807860" y="1339529"/>
                </a:lnTo>
                <a:lnTo>
                  <a:pt x="940518" y="1339529"/>
                </a:lnTo>
                <a:lnTo>
                  <a:pt x="948588" y="1322828"/>
                </a:lnTo>
                <a:close/>
              </a:path>
              <a:path w="1615440" h="1615439">
                <a:moveTo>
                  <a:pt x="807441" y="348460"/>
                </a:moveTo>
                <a:lnTo>
                  <a:pt x="760379" y="350845"/>
                </a:lnTo>
                <a:lnTo>
                  <a:pt x="714660" y="357845"/>
                </a:lnTo>
                <a:lnTo>
                  <a:pt x="670516" y="369226"/>
                </a:lnTo>
                <a:lnTo>
                  <a:pt x="628182" y="384754"/>
                </a:lnTo>
                <a:lnTo>
                  <a:pt x="587892" y="404196"/>
                </a:lnTo>
                <a:lnTo>
                  <a:pt x="549879" y="427317"/>
                </a:lnTo>
                <a:lnTo>
                  <a:pt x="514377" y="453884"/>
                </a:lnTo>
                <a:lnTo>
                  <a:pt x="481620" y="483664"/>
                </a:lnTo>
                <a:lnTo>
                  <a:pt x="451841" y="516423"/>
                </a:lnTo>
                <a:lnTo>
                  <a:pt x="425274" y="551926"/>
                </a:lnTo>
                <a:lnTo>
                  <a:pt x="402153" y="589941"/>
                </a:lnTo>
                <a:lnTo>
                  <a:pt x="382712" y="630233"/>
                </a:lnTo>
                <a:lnTo>
                  <a:pt x="367184" y="672569"/>
                </a:lnTo>
                <a:lnTo>
                  <a:pt x="355803" y="716716"/>
                </a:lnTo>
                <a:lnTo>
                  <a:pt x="348803" y="762438"/>
                </a:lnTo>
                <a:lnTo>
                  <a:pt x="346560" y="806697"/>
                </a:lnTo>
                <a:lnTo>
                  <a:pt x="346541" y="807085"/>
                </a:lnTo>
                <a:lnTo>
                  <a:pt x="346418" y="809504"/>
                </a:lnTo>
                <a:lnTo>
                  <a:pt x="348803" y="856571"/>
                </a:lnTo>
                <a:lnTo>
                  <a:pt x="355803" y="902295"/>
                </a:lnTo>
                <a:lnTo>
                  <a:pt x="367184" y="946442"/>
                </a:lnTo>
                <a:lnTo>
                  <a:pt x="382712" y="988779"/>
                </a:lnTo>
                <a:lnTo>
                  <a:pt x="402153" y="1029071"/>
                </a:lnTo>
                <a:lnTo>
                  <a:pt x="425274" y="1067086"/>
                </a:lnTo>
                <a:lnTo>
                  <a:pt x="451841" y="1102589"/>
                </a:lnTo>
                <a:lnTo>
                  <a:pt x="481620" y="1135347"/>
                </a:lnTo>
                <a:lnTo>
                  <a:pt x="514377" y="1165126"/>
                </a:lnTo>
                <a:lnTo>
                  <a:pt x="549879" y="1191693"/>
                </a:lnTo>
                <a:lnTo>
                  <a:pt x="587892" y="1214814"/>
                </a:lnTo>
                <a:lnTo>
                  <a:pt x="628182" y="1234255"/>
                </a:lnTo>
                <a:lnTo>
                  <a:pt x="670516" y="1249782"/>
                </a:lnTo>
                <a:lnTo>
                  <a:pt x="714660" y="1261163"/>
                </a:lnTo>
                <a:lnTo>
                  <a:pt x="760379" y="1268162"/>
                </a:lnTo>
                <a:lnTo>
                  <a:pt x="807441" y="1270547"/>
                </a:lnTo>
                <a:lnTo>
                  <a:pt x="854515" y="1268162"/>
                </a:lnTo>
                <a:lnTo>
                  <a:pt x="900244" y="1261163"/>
                </a:lnTo>
                <a:lnTo>
                  <a:pt x="944394" y="1249782"/>
                </a:lnTo>
                <a:lnTo>
                  <a:pt x="986732" y="1234255"/>
                </a:lnTo>
                <a:lnTo>
                  <a:pt x="1027025" y="1214814"/>
                </a:lnTo>
                <a:lnTo>
                  <a:pt x="1065038" y="1191693"/>
                </a:lnTo>
                <a:lnTo>
                  <a:pt x="1100539" y="1165126"/>
                </a:lnTo>
                <a:lnTo>
                  <a:pt x="1133295" y="1135347"/>
                </a:lnTo>
                <a:lnTo>
                  <a:pt x="1163071" y="1102589"/>
                </a:lnTo>
                <a:lnTo>
                  <a:pt x="1189634" y="1067086"/>
                </a:lnTo>
                <a:lnTo>
                  <a:pt x="1212752" y="1029071"/>
                </a:lnTo>
                <a:lnTo>
                  <a:pt x="1232189" y="988779"/>
                </a:lnTo>
                <a:lnTo>
                  <a:pt x="1247714" y="946442"/>
                </a:lnTo>
                <a:lnTo>
                  <a:pt x="1259091" y="902295"/>
                </a:lnTo>
                <a:lnTo>
                  <a:pt x="1266089" y="856571"/>
                </a:lnTo>
                <a:lnTo>
                  <a:pt x="1268474" y="809504"/>
                </a:lnTo>
                <a:lnTo>
                  <a:pt x="1266089" y="762438"/>
                </a:lnTo>
                <a:lnTo>
                  <a:pt x="1259091" y="716716"/>
                </a:lnTo>
                <a:lnTo>
                  <a:pt x="1247714" y="672569"/>
                </a:lnTo>
                <a:lnTo>
                  <a:pt x="1232189" y="630233"/>
                </a:lnTo>
                <a:lnTo>
                  <a:pt x="1212752" y="589941"/>
                </a:lnTo>
                <a:lnTo>
                  <a:pt x="1189634" y="551926"/>
                </a:lnTo>
                <a:lnTo>
                  <a:pt x="1163071" y="516423"/>
                </a:lnTo>
                <a:lnTo>
                  <a:pt x="1133295" y="483664"/>
                </a:lnTo>
                <a:lnTo>
                  <a:pt x="1100539" y="453884"/>
                </a:lnTo>
                <a:lnTo>
                  <a:pt x="1065038" y="427317"/>
                </a:lnTo>
                <a:lnTo>
                  <a:pt x="1027025" y="404196"/>
                </a:lnTo>
                <a:lnTo>
                  <a:pt x="986732" y="384754"/>
                </a:lnTo>
                <a:lnTo>
                  <a:pt x="944394" y="369226"/>
                </a:lnTo>
                <a:lnTo>
                  <a:pt x="900244" y="357845"/>
                </a:lnTo>
                <a:lnTo>
                  <a:pt x="854515" y="350845"/>
                </a:lnTo>
                <a:lnTo>
                  <a:pt x="807441" y="348460"/>
                </a:lnTo>
                <a:close/>
              </a:path>
              <a:path w="1615440" h="1615439">
                <a:moveTo>
                  <a:pt x="292608" y="665937"/>
                </a:moveTo>
                <a:lnTo>
                  <a:pt x="0" y="807462"/>
                </a:lnTo>
                <a:lnTo>
                  <a:pt x="292231" y="948609"/>
                </a:lnTo>
                <a:lnTo>
                  <a:pt x="285127" y="916463"/>
                </a:lnTo>
                <a:lnTo>
                  <a:pt x="279840" y="882058"/>
                </a:lnTo>
                <a:lnTo>
                  <a:pt x="276542" y="845738"/>
                </a:lnTo>
                <a:lnTo>
                  <a:pt x="275454" y="809504"/>
                </a:lnTo>
                <a:lnTo>
                  <a:pt x="275439" y="806697"/>
                </a:lnTo>
                <a:lnTo>
                  <a:pt x="276544" y="769667"/>
                </a:lnTo>
                <a:lnTo>
                  <a:pt x="279876" y="733069"/>
                </a:lnTo>
                <a:lnTo>
                  <a:pt x="285273" y="698383"/>
                </a:lnTo>
                <a:lnTo>
                  <a:pt x="292608" y="665937"/>
                </a:lnTo>
                <a:close/>
              </a:path>
              <a:path w="1615440" h="1615439">
                <a:moveTo>
                  <a:pt x="1322818" y="665937"/>
                </a:moveTo>
                <a:lnTo>
                  <a:pt x="1329897" y="698090"/>
                </a:lnTo>
                <a:lnTo>
                  <a:pt x="1335160" y="732497"/>
                </a:lnTo>
                <a:lnTo>
                  <a:pt x="1338441" y="768814"/>
                </a:lnTo>
                <a:lnTo>
                  <a:pt x="1339571" y="806697"/>
                </a:lnTo>
                <a:lnTo>
                  <a:pt x="1338449" y="844881"/>
                </a:lnTo>
                <a:lnTo>
                  <a:pt x="1335147" y="881482"/>
                </a:lnTo>
                <a:lnTo>
                  <a:pt x="1329765" y="916168"/>
                </a:lnTo>
                <a:lnTo>
                  <a:pt x="1322399" y="948609"/>
                </a:lnTo>
                <a:lnTo>
                  <a:pt x="1614956" y="807085"/>
                </a:lnTo>
                <a:lnTo>
                  <a:pt x="1322818" y="665937"/>
                </a:lnTo>
                <a:close/>
              </a:path>
              <a:path w="1615440" h="1615439">
                <a:moveTo>
                  <a:pt x="236254" y="237155"/>
                </a:moveTo>
                <a:lnTo>
                  <a:pt x="343225" y="543543"/>
                </a:lnTo>
                <a:lnTo>
                  <a:pt x="360952" y="515512"/>
                </a:lnTo>
                <a:lnTo>
                  <a:pt x="381582" y="487324"/>
                </a:lnTo>
                <a:lnTo>
                  <a:pt x="430950" y="431725"/>
                </a:lnTo>
                <a:lnTo>
                  <a:pt x="458810" y="405507"/>
                </a:lnTo>
                <a:lnTo>
                  <a:pt x="515296" y="361342"/>
                </a:lnTo>
                <a:lnTo>
                  <a:pt x="543156" y="343612"/>
                </a:lnTo>
                <a:lnTo>
                  <a:pt x="236254" y="237155"/>
                </a:lnTo>
                <a:close/>
              </a:path>
              <a:path w="1615440" h="1615439">
                <a:moveTo>
                  <a:pt x="1377895" y="236265"/>
                </a:moveTo>
                <a:lnTo>
                  <a:pt x="1071517" y="343235"/>
                </a:lnTo>
                <a:lnTo>
                  <a:pt x="1099546" y="360958"/>
                </a:lnTo>
                <a:lnTo>
                  <a:pt x="1127693" y="381589"/>
                </a:lnTo>
                <a:lnTo>
                  <a:pt x="1183241" y="430960"/>
                </a:lnTo>
                <a:lnTo>
                  <a:pt x="1209444" y="458814"/>
                </a:lnTo>
                <a:lnTo>
                  <a:pt x="1253684" y="515296"/>
                </a:lnTo>
                <a:lnTo>
                  <a:pt x="1271406" y="543156"/>
                </a:lnTo>
                <a:lnTo>
                  <a:pt x="1377895" y="236265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850321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90" y="978001"/>
                </a:moveTo>
                <a:lnTo>
                  <a:pt x="455658" y="1005686"/>
                </a:lnTo>
                <a:lnTo>
                  <a:pt x="454860" y="1018361"/>
                </a:lnTo>
                <a:lnTo>
                  <a:pt x="456515" y="1043362"/>
                </a:lnTo>
                <a:lnTo>
                  <a:pt x="484505" y="1106961"/>
                </a:lnTo>
                <a:lnTo>
                  <a:pt x="525143" y="1136017"/>
                </a:lnTo>
                <a:lnTo>
                  <a:pt x="581018" y="1146520"/>
                </a:lnTo>
                <a:lnTo>
                  <a:pt x="583235" y="1146520"/>
                </a:lnTo>
                <a:lnTo>
                  <a:pt x="641579" y="1132689"/>
                </a:lnTo>
                <a:lnTo>
                  <a:pt x="682869" y="1095901"/>
                </a:lnTo>
                <a:lnTo>
                  <a:pt x="689760" y="1082574"/>
                </a:lnTo>
                <a:lnTo>
                  <a:pt x="581539" y="1082574"/>
                </a:lnTo>
                <a:lnTo>
                  <a:pt x="565897" y="1081336"/>
                </a:lnTo>
                <a:lnTo>
                  <a:pt x="523478" y="1049189"/>
                </a:lnTo>
                <a:lnTo>
                  <a:pt x="518693" y="1019256"/>
                </a:lnTo>
                <a:lnTo>
                  <a:pt x="518965" y="1013424"/>
                </a:lnTo>
                <a:lnTo>
                  <a:pt x="517977" y="1000858"/>
                </a:lnTo>
                <a:lnTo>
                  <a:pt x="512447" y="990015"/>
                </a:lnTo>
                <a:lnTo>
                  <a:pt x="503257" y="982021"/>
                </a:lnTo>
                <a:lnTo>
                  <a:pt x="491290" y="978001"/>
                </a:lnTo>
                <a:close/>
              </a:path>
              <a:path w="1362075" h="1146809">
                <a:moveTo>
                  <a:pt x="1361326" y="537784"/>
                </a:moveTo>
                <a:lnTo>
                  <a:pt x="647579" y="537784"/>
                </a:lnTo>
                <a:lnTo>
                  <a:pt x="642422" y="978001"/>
                </a:lnTo>
                <a:lnTo>
                  <a:pt x="642346" y="984481"/>
                </a:lnTo>
                <a:lnTo>
                  <a:pt x="642238" y="993684"/>
                </a:lnTo>
                <a:lnTo>
                  <a:pt x="642154" y="1000858"/>
                </a:lnTo>
                <a:lnTo>
                  <a:pt x="642097" y="1005686"/>
                </a:lnTo>
                <a:lnTo>
                  <a:pt x="636964" y="1045491"/>
                </a:lnTo>
                <a:lnTo>
                  <a:pt x="610927" y="1076611"/>
                </a:lnTo>
                <a:lnTo>
                  <a:pt x="588418" y="1082574"/>
                </a:lnTo>
                <a:lnTo>
                  <a:pt x="689760" y="1082574"/>
                </a:lnTo>
                <a:lnTo>
                  <a:pt x="702888" y="1044000"/>
                </a:lnTo>
                <a:lnTo>
                  <a:pt x="711115" y="566135"/>
                </a:lnTo>
                <a:lnTo>
                  <a:pt x="711218" y="557663"/>
                </a:lnTo>
                <a:lnTo>
                  <a:pt x="711339" y="547756"/>
                </a:lnTo>
                <a:lnTo>
                  <a:pt x="711451" y="538528"/>
                </a:lnTo>
                <a:lnTo>
                  <a:pt x="1361289" y="538528"/>
                </a:lnTo>
                <a:lnTo>
                  <a:pt x="1361326" y="537784"/>
                </a:lnTo>
                <a:close/>
              </a:path>
              <a:path w="1362075" h="1146809">
                <a:moveTo>
                  <a:pt x="1361289" y="538528"/>
                </a:moveTo>
                <a:lnTo>
                  <a:pt x="711451" y="538528"/>
                </a:lnTo>
                <a:lnTo>
                  <a:pt x="793180" y="557663"/>
                </a:lnTo>
                <a:lnTo>
                  <a:pt x="854352" y="587132"/>
                </a:lnTo>
                <a:lnTo>
                  <a:pt x="892712" y="614173"/>
                </a:lnTo>
                <a:lnTo>
                  <a:pt x="906000" y="626022"/>
                </a:lnTo>
                <a:lnTo>
                  <a:pt x="985000" y="584305"/>
                </a:lnTo>
                <a:lnTo>
                  <a:pt x="1055891" y="561519"/>
                </a:lnTo>
                <a:lnTo>
                  <a:pt x="1106992" y="552001"/>
                </a:lnTo>
                <a:lnTo>
                  <a:pt x="1126622" y="550087"/>
                </a:lnTo>
                <a:lnTo>
                  <a:pt x="1360719" y="550087"/>
                </a:lnTo>
                <a:lnTo>
                  <a:pt x="1361247" y="539376"/>
                </a:lnTo>
                <a:lnTo>
                  <a:pt x="1361289" y="538528"/>
                </a:lnTo>
                <a:close/>
              </a:path>
              <a:path w="1362075" h="1146809">
                <a:moveTo>
                  <a:pt x="1360719" y="550087"/>
                </a:moveTo>
                <a:lnTo>
                  <a:pt x="1126622" y="550087"/>
                </a:lnTo>
                <a:lnTo>
                  <a:pt x="1229793" y="562055"/>
                </a:lnTo>
                <a:lnTo>
                  <a:pt x="1301590" y="586535"/>
                </a:lnTo>
                <a:lnTo>
                  <a:pt x="1343546" y="610660"/>
                </a:lnTo>
                <a:lnTo>
                  <a:pt x="1357191" y="621562"/>
                </a:lnTo>
                <a:lnTo>
                  <a:pt x="1360624" y="552001"/>
                </a:lnTo>
                <a:lnTo>
                  <a:pt x="1360719" y="550087"/>
                </a:lnTo>
                <a:close/>
              </a:path>
              <a:path w="1362075" h="1146809">
                <a:moveTo>
                  <a:pt x="631169" y="539376"/>
                </a:moveTo>
                <a:lnTo>
                  <a:pt x="232199" y="539376"/>
                </a:lnTo>
                <a:lnTo>
                  <a:pt x="300253" y="545133"/>
                </a:lnTo>
                <a:lnTo>
                  <a:pt x="345728" y="555514"/>
                </a:lnTo>
                <a:lnTo>
                  <a:pt x="389136" y="578134"/>
                </a:lnTo>
                <a:lnTo>
                  <a:pt x="450988" y="620609"/>
                </a:lnTo>
                <a:lnTo>
                  <a:pt x="496072" y="578380"/>
                </a:lnTo>
                <a:lnTo>
                  <a:pt x="531578" y="555676"/>
                </a:lnTo>
                <a:lnTo>
                  <a:pt x="575937" y="544733"/>
                </a:lnTo>
                <a:lnTo>
                  <a:pt x="631169" y="539376"/>
                </a:lnTo>
                <a:close/>
              </a:path>
              <a:path w="1362075" h="1146809">
                <a:moveTo>
                  <a:pt x="677143" y="0"/>
                </a:moveTo>
                <a:lnTo>
                  <a:pt x="659515" y="0"/>
                </a:lnTo>
                <a:lnTo>
                  <a:pt x="649333" y="198"/>
                </a:lnTo>
                <a:lnTo>
                  <a:pt x="650095" y="198"/>
                </a:lnTo>
                <a:lnTo>
                  <a:pt x="643181" y="418"/>
                </a:lnTo>
                <a:lnTo>
                  <a:pt x="430254" y="44481"/>
                </a:lnTo>
                <a:lnTo>
                  <a:pt x="273642" y="129811"/>
                </a:lnTo>
                <a:lnTo>
                  <a:pt x="176997" y="212909"/>
                </a:lnTo>
                <a:lnTo>
                  <a:pt x="143971" y="250275"/>
                </a:lnTo>
                <a:lnTo>
                  <a:pt x="94154" y="325161"/>
                </a:lnTo>
                <a:lnTo>
                  <a:pt x="57369" y="393373"/>
                </a:lnTo>
                <a:lnTo>
                  <a:pt x="31647" y="453890"/>
                </a:lnTo>
                <a:lnTo>
                  <a:pt x="15019" y="505691"/>
                </a:lnTo>
                <a:lnTo>
                  <a:pt x="5515" y="547756"/>
                </a:lnTo>
                <a:lnTo>
                  <a:pt x="1294" y="578134"/>
                </a:lnTo>
                <a:lnTo>
                  <a:pt x="1260" y="578380"/>
                </a:lnTo>
                <a:lnTo>
                  <a:pt x="1165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34" y="566135"/>
                </a:lnTo>
                <a:lnTo>
                  <a:pt x="83812" y="546199"/>
                </a:lnTo>
                <a:lnTo>
                  <a:pt x="138759" y="539376"/>
                </a:lnTo>
                <a:lnTo>
                  <a:pt x="631169" y="539376"/>
                </a:lnTo>
                <a:lnTo>
                  <a:pt x="647579" y="537784"/>
                </a:lnTo>
                <a:lnTo>
                  <a:pt x="1361326" y="537784"/>
                </a:lnTo>
                <a:lnTo>
                  <a:pt x="1361554" y="533161"/>
                </a:lnTo>
                <a:lnTo>
                  <a:pt x="1348905" y="466354"/>
                </a:lnTo>
                <a:lnTo>
                  <a:pt x="1306552" y="387536"/>
                </a:lnTo>
                <a:lnTo>
                  <a:pt x="1221802" y="263101"/>
                </a:lnTo>
                <a:lnTo>
                  <a:pt x="1109155" y="113396"/>
                </a:lnTo>
                <a:lnTo>
                  <a:pt x="1016808" y="36108"/>
                </a:lnTo>
                <a:lnTo>
                  <a:pt x="895444" y="6592"/>
                </a:lnTo>
                <a:lnTo>
                  <a:pt x="695745" y="198"/>
                </a:lnTo>
                <a:lnTo>
                  <a:pt x="677143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435383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4" h="368300">
                <a:moveTo>
                  <a:pt x="111878" y="0"/>
                </a:moveTo>
                <a:lnTo>
                  <a:pt x="110935" y="2188"/>
                </a:lnTo>
                <a:lnTo>
                  <a:pt x="109679" y="5319"/>
                </a:lnTo>
                <a:lnTo>
                  <a:pt x="99124" y="30635"/>
                </a:lnTo>
                <a:lnTo>
                  <a:pt x="87912" y="55655"/>
                </a:lnTo>
                <a:lnTo>
                  <a:pt x="76092" y="80388"/>
                </a:lnTo>
                <a:lnTo>
                  <a:pt x="63712" y="104844"/>
                </a:lnTo>
                <a:lnTo>
                  <a:pt x="38673" y="153118"/>
                </a:lnTo>
                <a:lnTo>
                  <a:pt x="26237" y="177296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9"/>
                </a:lnTo>
                <a:lnTo>
                  <a:pt x="0" y="254830"/>
                </a:lnTo>
                <a:lnTo>
                  <a:pt x="1410" y="273572"/>
                </a:lnTo>
                <a:lnTo>
                  <a:pt x="22746" y="323591"/>
                </a:lnTo>
                <a:lnTo>
                  <a:pt x="57297" y="353575"/>
                </a:lnTo>
                <a:lnTo>
                  <a:pt x="106559" y="367718"/>
                </a:lnTo>
                <a:lnTo>
                  <a:pt x="133762" y="365601"/>
                </a:lnTo>
                <a:lnTo>
                  <a:pt x="182986" y="342495"/>
                </a:lnTo>
                <a:lnTo>
                  <a:pt x="215094" y="299794"/>
                </a:lnTo>
                <a:lnTo>
                  <a:pt x="223534" y="254830"/>
                </a:lnTo>
                <a:lnTo>
                  <a:pt x="223605" y="249350"/>
                </a:lnTo>
                <a:lnTo>
                  <a:pt x="221482" y="233354"/>
                </a:lnTo>
                <a:lnTo>
                  <a:pt x="194912" y="171655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22030" y="3768555"/>
            <a:ext cx="1357630" cy="818515"/>
          </a:xfrm>
          <a:custGeom>
            <a:avLst/>
            <a:gdLst/>
            <a:ahLst/>
            <a:cxnLst/>
            <a:rect l="l" t="t" r="r" b="b"/>
            <a:pathLst>
              <a:path w="1357630" h="818514">
                <a:moveTo>
                  <a:pt x="260829" y="263321"/>
                </a:moveTo>
                <a:lnTo>
                  <a:pt x="213938" y="267792"/>
                </a:lnTo>
                <a:lnTo>
                  <a:pt x="169806" y="280680"/>
                </a:lnTo>
                <a:lnTo>
                  <a:pt x="129171" y="301202"/>
                </a:lnTo>
                <a:lnTo>
                  <a:pt x="92769" y="328575"/>
                </a:lnTo>
                <a:lnTo>
                  <a:pt x="61334" y="362013"/>
                </a:lnTo>
                <a:lnTo>
                  <a:pt x="35604" y="400733"/>
                </a:lnTo>
                <a:lnTo>
                  <a:pt x="16315" y="443952"/>
                </a:lnTo>
                <a:lnTo>
                  <a:pt x="4201" y="490885"/>
                </a:lnTo>
                <a:lnTo>
                  <a:pt x="39" y="540273"/>
                </a:lnTo>
                <a:lnTo>
                  <a:pt x="0" y="540747"/>
                </a:lnTo>
                <a:lnTo>
                  <a:pt x="4201" y="590609"/>
                </a:lnTo>
                <a:lnTo>
                  <a:pt x="16315" y="637534"/>
                </a:lnTo>
                <a:lnTo>
                  <a:pt x="35604" y="680739"/>
                </a:lnTo>
                <a:lnTo>
                  <a:pt x="61334" y="719442"/>
                </a:lnTo>
                <a:lnTo>
                  <a:pt x="92769" y="752863"/>
                </a:lnTo>
                <a:lnTo>
                  <a:pt x="129171" y="780217"/>
                </a:lnTo>
                <a:lnTo>
                  <a:pt x="169806" y="800725"/>
                </a:lnTo>
                <a:lnTo>
                  <a:pt x="213938" y="813602"/>
                </a:lnTo>
                <a:lnTo>
                  <a:pt x="260829" y="818069"/>
                </a:lnTo>
                <a:lnTo>
                  <a:pt x="1140069" y="818069"/>
                </a:lnTo>
                <a:lnTo>
                  <a:pt x="1183892" y="813373"/>
                </a:lnTo>
                <a:lnTo>
                  <a:pt x="1224702" y="799906"/>
                </a:lnTo>
                <a:lnTo>
                  <a:pt x="1261627" y="778594"/>
                </a:lnTo>
                <a:lnTo>
                  <a:pt x="1293795" y="750368"/>
                </a:lnTo>
                <a:lnTo>
                  <a:pt x="1320333" y="716155"/>
                </a:lnTo>
                <a:lnTo>
                  <a:pt x="1340369" y="676884"/>
                </a:lnTo>
                <a:lnTo>
                  <a:pt x="1353031" y="633484"/>
                </a:lnTo>
                <a:lnTo>
                  <a:pt x="1357445" y="586882"/>
                </a:lnTo>
                <a:lnTo>
                  <a:pt x="1353076" y="540747"/>
                </a:lnTo>
                <a:lnTo>
                  <a:pt x="1353031" y="540273"/>
                </a:lnTo>
                <a:lnTo>
                  <a:pt x="1340369" y="496859"/>
                </a:lnTo>
                <a:lnTo>
                  <a:pt x="1320333" y="457571"/>
                </a:lnTo>
                <a:lnTo>
                  <a:pt x="1293795" y="423340"/>
                </a:lnTo>
                <a:lnTo>
                  <a:pt x="1261627" y="395096"/>
                </a:lnTo>
                <a:lnTo>
                  <a:pt x="1229578" y="376585"/>
                </a:lnTo>
                <a:lnTo>
                  <a:pt x="1049601" y="376585"/>
                </a:lnTo>
                <a:lnTo>
                  <a:pt x="1043391" y="328805"/>
                </a:lnTo>
                <a:lnTo>
                  <a:pt x="1032166" y="282949"/>
                </a:lnTo>
                <a:lnTo>
                  <a:pt x="1026629" y="267792"/>
                </a:lnTo>
                <a:lnTo>
                  <a:pt x="1026507" y="267457"/>
                </a:lnTo>
                <a:lnTo>
                  <a:pt x="305331" y="267457"/>
                </a:lnTo>
                <a:lnTo>
                  <a:pt x="294416" y="265693"/>
                </a:lnTo>
                <a:lnTo>
                  <a:pt x="283355" y="264396"/>
                </a:lnTo>
                <a:lnTo>
                  <a:pt x="272156" y="263595"/>
                </a:lnTo>
                <a:lnTo>
                  <a:pt x="260829" y="263321"/>
                </a:lnTo>
                <a:close/>
              </a:path>
              <a:path w="1357630" h="818514">
                <a:moveTo>
                  <a:pt x="1140069" y="355591"/>
                </a:moveTo>
                <a:lnTo>
                  <a:pt x="1116201" y="356985"/>
                </a:lnTo>
                <a:lnTo>
                  <a:pt x="1093068" y="361058"/>
                </a:lnTo>
                <a:lnTo>
                  <a:pt x="1070819" y="367646"/>
                </a:lnTo>
                <a:lnTo>
                  <a:pt x="1049601" y="376585"/>
                </a:lnTo>
                <a:lnTo>
                  <a:pt x="1229578" y="376585"/>
                </a:lnTo>
                <a:lnTo>
                  <a:pt x="1224702" y="373769"/>
                </a:lnTo>
                <a:lnTo>
                  <a:pt x="1183892" y="360290"/>
                </a:lnTo>
                <a:lnTo>
                  <a:pt x="1140069" y="355591"/>
                </a:lnTo>
                <a:close/>
              </a:path>
              <a:path w="1357630" h="818514">
                <a:moveTo>
                  <a:pt x="666367" y="0"/>
                </a:moveTo>
                <a:lnTo>
                  <a:pt x="617466" y="3273"/>
                </a:lnTo>
                <a:lnTo>
                  <a:pt x="570406" y="12827"/>
                </a:lnTo>
                <a:lnTo>
                  <a:pt x="525563" y="28262"/>
                </a:lnTo>
                <a:lnTo>
                  <a:pt x="483312" y="49179"/>
                </a:lnTo>
                <a:lnTo>
                  <a:pt x="444030" y="75179"/>
                </a:lnTo>
                <a:lnTo>
                  <a:pt x="408094" y="105863"/>
                </a:lnTo>
                <a:lnTo>
                  <a:pt x="375880" y="140832"/>
                </a:lnTo>
                <a:lnTo>
                  <a:pt x="347764" y="179687"/>
                </a:lnTo>
                <a:lnTo>
                  <a:pt x="324122" y="222029"/>
                </a:lnTo>
                <a:lnTo>
                  <a:pt x="305331" y="267457"/>
                </a:lnTo>
                <a:lnTo>
                  <a:pt x="1026507" y="267457"/>
                </a:lnTo>
                <a:lnTo>
                  <a:pt x="995916" y="198331"/>
                </a:lnTo>
                <a:lnTo>
                  <a:pt x="971508" y="160230"/>
                </a:lnTo>
                <a:lnTo>
                  <a:pt x="943326" y="125374"/>
                </a:lnTo>
                <a:lnTo>
                  <a:pt x="911679" y="94093"/>
                </a:lnTo>
                <a:lnTo>
                  <a:pt x="876876" y="66719"/>
                </a:lnTo>
                <a:lnTo>
                  <a:pt x="839227" y="43581"/>
                </a:lnTo>
                <a:lnTo>
                  <a:pt x="799042" y="25009"/>
                </a:lnTo>
                <a:lnTo>
                  <a:pt x="756630" y="11335"/>
                </a:lnTo>
                <a:lnTo>
                  <a:pt x="712302" y="2888"/>
                </a:lnTo>
                <a:lnTo>
                  <a:pt x="66636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04378" y="5015700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88"/>
                </a:lnTo>
                <a:lnTo>
                  <a:pt x="110202" y="3738"/>
                </a:lnTo>
                <a:lnTo>
                  <a:pt x="109574" y="5308"/>
                </a:lnTo>
                <a:lnTo>
                  <a:pt x="87847" y="55646"/>
                </a:lnTo>
                <a:lnTo>
                  <a:pt x="63607" y="104844"/>
                </a:lnTo>
                <a:lnTo>
                  <a:pt x="51079" y="128967"/>
                </a:lnTo>
                <a:lnTo>
                  <a:pt x="38621" y="153118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8"/>
                </a:lnTo>
                <a:lnTo>
                  <a:pt x="0" y="254825"/>
                </a:lnTo>
                <a:lnTo>
                  <a:pt x="1410" y="273562"/>
                </a:lnTo>
                <a:lnTo>
                  <a:pt x="22702" y="323590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62" y="365601"/>
                </a:lnTo>
                <a:lnTo>
                  <a:pt x="182942" y="342495"/>
                </a:lnTo>
                <a:lnTo>
                  <a:pt x="215016" y="299790"/>
                </a:lnTo>
                <a:lnTo>
                  <a:pt x="223505" y="254825"/>
                </a:lnTo>
                <a:lnTo>
                  <a:pt x="223561" y="249350"/>
                </a:lnTo>
                <a:lnTo>
                  <a:pt x="210618" y="202684"/>
                </a:lnTo>
                <a:lnTo>
                  <a:pt x="186926" y="156194"/>
                </a:lnTo>
                <a:lnTo>
                  <a:pt x="164199" y="113175"/>
                </a:lnTo>
                <a:lnTo>
                  <a:pt x="149782" y="85425"/>
                </a:lnTo>
                <a:lnTo>
                  <a:pt x="136072" y="57327"/>
                </a:lnTo>
                <a:lnTo>
                  <a:pt x="123500" y="2866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73369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9" y="0"/>
                </a:moveTo>
                <a:lnTo>
                  <a:pt x="110937" y="2188"/>
                </a:lnTo>
                <a:lnTo>
                  <a:pt x="110204" y="3738"/>
                </a:lnTo>
                <a:lnTo>
                  <a:pt x="109576" y="5319"/>
                </a:lnTo>
                <a:lnTo>
                  <a:pt x="87849" y="55655"/>
                </a:lnTo>
                <a:lnTo>
                  <a:pt x="63608" y="104844"/>
                </a:lnTo>
                <a:lnTo>
                  <a:pt x="51079" y="128967"/>
                </a:lnTo>
                <a:lnTo>
                  <a:pt x="38609" y="153118"/>
                </a:lnTo>
                <a:lnTo>
                  <a:pt x="13767" y="201501"/>
                </a:lnTo>
                <a:lnTo>
                  <a:pt x="6403" y="218777"/>
                </a:lnTo>
                <a:lnTo>
                  <a:pt x="1739" y="236559"/>
                </a:lnTo>
                <a:lnTo>
                  <a:pt x="0" y="254830"/>
                </a:lnTo>
                <a:lnTo>
                  <a:pt x="1411" y="273572"/>
                </a:lnTo>
                <a:lnTo>
                  <a:pt x="22689" y="323591"/>
                </a:lnTo>
                <a:lnTo>
                  <a:pt x="57252" y="353575"/>
                </a:lnTo>
                <a:lnTo>
                  <a:pt x="106501" y="367718"/>
                </a:lnTo>
                <a:lnTo>
                  <a:pt x="133659" y="365601"/>
                </a:lnTo>
                <a:lnTo>
                  <a:pt x="182898" y="342495"/>
                </a:lnTo>
                <a:lnTo>
                  <a:pt x="215004" y="299794"/>
                </a:lnTo>
                <a:lnTo>
                  <a:pt x="223497" y="254830"/>
                </a:lnTo>
                <a:lnTo>
                  <a:pt x="223548" y="249350"/>
                </a:lnTo>
                <a:lnTo>
                  <a:pt x="210620" y="202684"/>
                </a:lnTo>
                <a:lnTo>
                  <a:pt x="186884" y="156194"/>
                </a:lnTo>
                <a:lnTo>
                  <a:pt x="164157" y="113175"/>
                </a:lnTo>
                <a:lnTo>
                  <a:pt x="149771" y="85426"/>
                </a:lnTo>
                <a:lnTo>
                  <a:pt x="136072" y="57332"/>
                </a:lnTo>
                <a:lnTo>
                  <a:pt x="123502" y="28679"/>
                </a:lnTo>
                <a:lnTo>
                  <a:pt x="120611" y="21668"/>
                </a:lnTo>
                <a:lnTo>
                  <a:pt x="117730" y="14591"/>
                </a:lnTo>
                <a:lnTo>
                  <a:pt x="1118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42320" y="4867694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923" y="0"/>
                </a:moveTo>
                <a:lnTo>
                  <a:pt x="110981" y="2198"/>
                </a:lnTo>
                <a:lnTo>
                  <a:pt x="110248" y="3738"/>
                </a:lnTo>
                <a:lnTo>
                  <a:pt x="109620" y="5319"/>
                </a:lnTo>
                <a:lnTo>
                  <a:pt x="87893" y="55655"/>
                </a:lnTo>
                <a:lnTo>
                  <a:pt x="63653" y="104844"/>
                </a:lnTo>
                <a:lnTo>
                  <a:pt x="38614" y="153119"/>
                </a:lnTo>
                <a:lnTo>
                  <a:pt x="26178" y="177300"/>
                </a:lnTo>
                <a:lnTo>
                  <a:pt x="13811" y="201512"/>
                </a:lnTo>
                <a:lnTo>
                  <a:pt x="6433" y="218782"/>
                </a:lnTo>
                <a:lnTo>
                  <a:pt x="1744" y="236560"/>
                </a:lnTo>
                <a:lnTo>
                  <a:pt x="0" y="254830"/>
                </a:lnTo>
                <a:lnTo>
                  <a:pt x="1456" y="273572"/>
                </a:lnTo>
                <a:lnTo>
                  <a:pt x="22689" y="323592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03" y="365601"/>
                </a:lnTo>
                <a:lnTo>
                  <a:pt x="182928" y="342495"/>
                </a:lnTo>
                <a:lnTo>
                  <a:pt x="215049" y="299794"/>
                </a:lnTo>
                <a:lnTo>
                  <a:pt x="223541" y="254830"/>
                </a:lnTo>
                <a:lnTo>
                  <a:pt x="223592" y="249350"/>
                </a:lnTo>
                <a:lnTo>
                  <a:pt x="210664" y="202684"/>
                </a:lnTo>
                <a:lnTo>
                  <a:pt x="186928" y="156194"/>
                </a:lnTo>
                <a:lnTo>
                  <a:pt x="164140" y="113175"/>
                </a:lnTo>
                <a:lnTo>
                  <a:pt x="149723" y="85426"/>
                </a:lnTo>
                <a:lnTo>
                  <a:pt x="136013" y="57332"/>
                </a:lnTo>
                <a:lnTo>
                  <a:pt x="123441" y="28679"/>
                </a:lnTo>
                <a:lnTo>
                  <a:pt x="114872" y="7392"/>
                </a:lnTo>
                <a:lnTo>
                  <a:pt x="11192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422085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50" y="1018361"/>
                </a:lnTo>
                <a:lnTo>
                  <a:pt x="456488" y="1043362"/>
                </a:lnTo>
                <a:lnTo>
                  <a:pt x="484432" y="1106961"/>
                </a:lnTo>
                <a:lnTo>
                  <a:pt x="525112" y="1136017"/>
                </a:lnTo>
                <a:lnTo>
                  <a:pt x="580998" y="1146520"/>
                </a:lnTo>
                <a:lnTo>
                  <a:pt x="583173" y="1146520"/>
                </a:lnTo>
                <a:lnTo>
                  <a:pt x="641527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79" y="1081336"/>
                </a:lnTo>
                <a:lnTo>
                  <a:pt x="523418" y="1049189"/>
                </a:lnTo>
                <a:lnTo>
                  <a:pt x="518657" y="1019256"/>
                </a:lnTo>
                <a:lnTo>
                  <a:pt x="518986" y="1013424"/>
                </a:lnTo>
                <a:lnTo>
                  <a:pt x="517993" y="1000858"/>
                </a:lnTo>
                <a:lnTo>
                  <a:pt x="512455" y="990015"/>
                </a:lnTo>
                <a:lnTo>
                  <a:pt x="503246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6" y="537784"/>
                </a:moveTo>
                <a:lnTo>
                  <a:pt x="647569" y="537784"/>
                </a:lnTo>
                <a:lnTo>
                  <a:pt x="642315" y="978001"/>
                </a:lnTo>
                <a:lnTo>
                  <a:pt x="642237" y="984481"/>
                </a:lnTo>
                <a:lnTo>
                  <a:pt x="642127" y="993684"/>
                </a:lnTo>
                <a:lnTo>
                  <a:pt x="642042" y="1000858"/>
                </a:lnTo>
                <a:lnTo>
                  <a:pt x="641984" y="1005686"/>
                </a:lnTo>
                <a:lnTo>
                  <a:pt x="641859" y="1012262"/>
                </a:lnTo>
                <a:lnTo>
                  <a:pt x="631003" y="1058384"/>
                </a:lnTo>
                <a:lnTo>
                  <a:pt x="598931" y="1080847"/>
                </a:lnTo>
                <a:lnTo>
                  <a:pt x="588366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9" y="538528"/>
                </a:lnTo>
                <a:lnTo>
                  <a:pt x="1361316" y="537784"/>
                </a:lnTo>
                <a:close/>
              </a:path>
              <a:path w="1362075" h="1146809">
                <a:moveTo>
                  <a:pt x="1361279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9" y="550087"/>
                </a:lnTo>
                <a:lnTo>
                  <a:pt x="1361237" y="539376"/>
                </a:lnTo>
                <a:lnTo>
                  <a:pt x="1361279" y="538528"/>
                </a:lnTo>
                <a:close/>
              </a:path>
              <a:path w="1362075" h="1146809">
                <a:moveTo>
                  <a:pt x="1360709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4" y="552001"/>
                </a:lnTo>
                <a:lnTo>
                  <a:pt x="1360709" y="550087"/>
                </a:lnTo>
                <a:close/>
              </a:path>
              <a:path w="1362075" h="1146809">
                <a:moveTo>
                  <a:pt x="631161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6052" y="578380"/>
                </a:lnTo>
                <a:lnTo>
                  <a:pt x="531578" y="555676"/>
                </a:lnTo>
                <a:lnTo>
                  <a:pt x="575938" y="544733"/>
                </a:lnTo>
                <a:lnTo>
                  <a:pt x="631161" y="539376"/>
                </a:lnTo>
                <a:close/>
              </a:path>
              <a:path w="1362075" h="1146809">
                <a:moveTo>
                  <a:pt x="677133" y="0"/>
                </a:moveTo>
                <a:lnTo>
                  <a:pt x="659506" y="0"/>
                </a:lnTo>
                <a:lnTo>
                  <a:pt x="649323" y="198"/>
                </a:lnTo>
                <a:lnTo>
                  <a:pt x="650085" y="198"/>
                </a:lnTo>
                <a:lnTo>
                  <a:pt x="643171" y="418"/>
                </a:lnTo>
                <a:lnTo>
                  <a:pt x="430211" y="44481"/>
                </a:lnTo>
                <a:lnTo>
                  <a:pt x="273588" y="129811"/>
                </a:lnTo>
                <a:lnTo>
                  <a:pt x="176943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93" y="578134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61" y="539376"/>
                </a:lnTo>
                <a:lnTo>
                  <a:pt x="647569" y="537784"/>
                </a:lnTo>
                <a:lnTo>
                  <a:pt x="1361316" y="537784"/>
                </a:lnTo>
                <a:lnTo>
                  <a:pt x="1361544" y="533161"/>
                </a:lnTo>
                <a:lnTo>
                  <a:pt x="1348896" y="466354"/>
                </a:lnTo>
                <a:lnTo>
                  <a:pt x="1306542" y="387536"/>
                </a:lnTo>
                <a:lnTo>
                  <a:pt x="1221792" y="263101"/>
                </a:lnTo>
                <a:lnTo>
                  <a:pt x="1109145" y="113396"/>
                </a:lnTo>
                <a:lnTo>
                  <a:pt x="1016798" y="36108"/>
                </a:lnTo>
                <a:lnTo>
                  <a:pt x="895434" y="6592"/>
                </a:lnTo>
                <a:lnTo>
                  <a:pt x="695735" y="198"/>
                </a:lnTo>
                <a:lnTo>
                  <a:pt x="677133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878405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923" y="0"/>
                </a:moveTo>
                <a:lnTo>
                  <a:pt x="110981" y="2198"/>
                </a:lnTo>
                <a:lnTo>
                  <a:pt x="110248" y="3738"/>
                </a:lnTo>
                <a:lnTo>
                  <a:pt x="109620" y="5319"/>
                </a:lnTo>
                <a:lnTo>
                  <a:pt x="87893" y="55655"/>
                </a:lnTo>
                <a:lnTo>
                  <a:pt x="63653" y="104844"/>
                </a:lnTo>
                <a:lnTo>
                  <a:pt x="38614" y="153118"/>
                </a:lnTo>
                <a:lnTo>
                  <a:pt x="26178" y="177296"/>
                </a:lnTo>
                <a:lnTo>
                  <a:pt x="13811" y="201501"/>
                </a:lnTo>
                <a:lnTo>
                  <a:pt x="6433" y="218777"/>
                </a:lnTo>
                <a:lnTo>
                  <a:pt x="1744" y="236559"/>
                </a:lnTo>
                <a:lnTo>
                  <a:pt x="0" y="254830"/>
                </a:lnTo>
                <a:lnTo>
                  <a:pt x="1456" y="273572"/>
                </a:lnTo>
                <a:lnTo>
                  <a:pt x="22689" y="323591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03" y="365601"/>
                </a:lnTo>
                <a:lnTo>
                  <a:pt x="182928" y="342495"/>
                </a:lnTo>
                <a:lnTo>
                  <a:pt x="215049" y="299794"/>
                </a:lnTo>
                <a:lnTo>
                  <a:pt x="223541" y="254830"/>
                </a:lnTo>
                <a:lnTo>
                  <a:pt x="223592" y="249350"/>
                </a:lnTo>
                <a:lnTo>
                  <a:pt x="221449" y="233354"/>
                </a:lnTo>
                <a:lnTo>
                  <a:pt x="202804" y="187158"/>
                </a:lnTo>
                <a:lnTo>
                  <a:pt x="178832" y="140791"/>
                </a:lnTo>
                <a:lnTo>
                  <a:pt x="164142" y="113175"/>
                </a:lnTo>
                <a:lnTo>
                  <a:pt x="149736" y="85426"/>
                </a:lnTo>
                <a:lnTo>
                  <a:pt x="136057" y="57332"/>
                </a:lnTo>
                <a:lnTo>
                  <a:pt x="123546" y="28679"/>
                </a:lnTo>
                <a:lnTo>
                  <a:pt x="120655" y="21668"/>
                </a:lnTo>
                <a:lnTo>
                  <a:pt x="117774" y="14591"/>
                </a:lnTo>
                <a:lnTo>
                  <a:pt x="11192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864991" y="3768555"/>
            <a:ext cx="1357630" cy="818515"/>
          </a:xfrm>
          <a:custGeom>
            <a:avLst/>
            <a:gdLst/>
            <a:ahLst/>
            <a:cxnLst/>
            <a:rect l="l" t="t" r="r" b="b"/>
            <a:pathLst>
              <a:path w="1357630" h="818514">
                <a:moveTo>
                  <a:pt x="260829" y="263321"/>
                </a:moveTo>
                <a:lnTo>
                  <a:pt x="213938" y="267792"/>
                </a:lnTo>
                <a:lnTo>
                  <a:pt x="169806" y="280680"/>
                </a:lnTo>
                <a:lnTo>
                  <a:pt x="129171" y="301202"/>
                </a:lnTo>
                <a:lnTo>
                  <a:pt x="92769" y="328575"/>
                </a:lnTo>
                <a:lnTo>
                  <a:pt x="61334" y="362013"/>
                </a:lnTo>
                <a:lnTo>
                  <a:pt x="35604" y="400733"/>
                </a:lnTo>
                <a:lnTo>
                  <a:pt x="16315" y="443952"/>
                </a:lnTo>
                <a:lnTo>
                  <a:pt x="4201" y="490885"/>
                </a:lnTo>
                <a:lnTo>
                  <a:pt x="39" y="540273"/>
                </a:lnTo>
                <a:lnTo>
                  <a:pt x="0" y="540747"/>
                </a:lnTo>
                <a:lnTo>
                  <a:pt x="4201" y="590609"/>
                </a:lnTo>
                <a:lnTo>
                  <a:pt x="16315" y="637534"/>
                </a:lnTo>
                <a:lnTo>
                  <a:pt x="35604" y="680739"/>
                </a:lnTo>
                <a:lnTo>
                  <a:pt x="61334" y="719442"/>
                </a:lnTo>
                <a:lnTo>
                  <a:pt x="92769" y="752863"/>
                </a:lnTo>
                <a:lnTo>
                  <a:pt x="129171" y="780217"/>
                </a:lnTo>
                <a:lnTo>
                  <a:pt x="169806" y="800725"/>
                </a:lnTo>
                <a:lnTo>
                  <a:pt x="213938" y="813602"/>
                </a:lnTo>
                <a:lnTo>
                  <a:pt x="260829" y="818069"/>
                </a:lnTo>
                <a:lnTo>
                  <a:pt x="1140069" y="818069"/>
                </a:lnTo>
                <a:lnTo>
                  <a:pt x="1183892" y="813373"/>
                </a:lnTo>
                <a:lnTo>
                  <a:pt x="1224702" y="799906"/>
                </a:lnTo>
                <a:lnTo>
                  <a:pt x="1261627" y="778594"/>
                </a:lnTo>
                <a:lnTo>
                  <a:pt x="1293795" y="750368"/>
                </a:lnTo>
                <a:lnTo>
                  <a:pt x="1320333" y="716155"/>
                </a:lnTo>
                <a:lnTo>
                  <a:pt x="1340369" y="676884"/>
                </a:lnTo>
                <a:lnTo>
                  <a:pt x="1353031" y="633484"/>
                </a:lnTo>
                <a:lnTo>
                  <a:pt x="1357445" y="586882"/>
                </a:lnTo>
                <a:lnTo>
                  <a:pt x="1353076" y="540747"/>
                </a:lnTo>
                <a:lnTo>
                  <a:pt x="1353031" y="540273"/>
                </a:lnTo>
                <a:lnTo>
                  <a:pt x="1340369" y="496859"/>
                </a:lnTo>
                <a:lnTo>
                  <a:pt x="1320333" y="457571"/>
                </a:lnTo>
                <a:lnTo>
                  <a:pt x="1293795" y="423340"/>
                </a:lnTo>
                <a:lnTo>
                  <a:pt x="1261627" y="395096"/>
                </a:lnTo>
                <a:lnTo>
                  <a:pt x="1229578" y="376585"/>
                </a:lnTo>
                <a:lnTo>
                  <a:pt x="1049601" y="376585"/>
                </a:lnTo>
                <a:lnTo>
                  <a:pt x="1043391" y="328805"/>
                </a:lnTo>
                <a:lnTo>
                  <a:pt x="1032166" y="282949"/>
                </a:lnTo>
                <a:lnTo>
                  <a:pt x="1026629" y="267792"/>
                </a:lnTo>
                <a:lnTo>
                  <a:pt x="1026507" y="267457"/>
                </a:lnTo>
                <a:lnTo>
                  <a:pt x="305331" y="267457"/>
                </a:lnTo>
                <a:lnTo>
                  <a:pt x="294416" y="265693"/>
                </a:lnTo>
                <a:lnTo>
                  <a:pt x="283355" y="264396"/>
                </a:lnTo>
                <a:lnTo>
                  <a:pt x="272156" y="263595"/>
                </a:lnTo>
                <a:lnTo>
                  <a:pt x="260829" y="263321"/>
                </a:lnTo>
                <a:close/>
              </a:path>
              <a:path w="1357630" h="818514">
                <a:moveTo>
                  <a:pt x="1140069" y="355591"/>
                </a:moveTo>
                <a:lnTo>
                  <a:pt x="1116201" y="356985"/>
                </a:lnTo>
                <a:lnTo>
                  <a:pt x="1093068" y="361058"/>
                </a:lnTo>
                <a:lnTo>
                  <a:pt x="1070819" y="367646"/>
                </a:lnTo>
                <a:lnTo>
                  <a:pt x="1049601" y="376585"/>
                </a:lnTo>
                <a:lnTo>
                  <a:pt x="1229578" y="376585"/>
                </a:lnTo>
                <a:lnTo>
                  <a:pt x="1224702" y="373769"/>
                </a:lnTo>
                <a:lnTo>
                  <a:pt x="1183892" y="360290"/>
                </a:lnTo>
                <a:lnTo>
                  <a:pt x="1140069" y="355591"/>
                </a:lnTo>
                <a:close/>
              </a:path>
              <a:path w="1357630" h="818514">
                <a:moveTo>
                  <a:pt x="666367" y="0"/>
                </a:moveTo>
                <a:lnTo>
                  <a:pt x="617469" y="3273"/>
                </a:lnTo>
                <a:lnTo>
                  <a:pt x="570416" y="12827"/>
                </a:lnTo>
                <a:lnTo>
                  <a:pt x="525583" y="28262"/>
                </a:lnTo>
                <a:lnTo>
                  <a:pt x="483342" y="49179"/>
                </a:lnTo>
                <a:lnTo>
                  <a:pt x="444070" y="75179"/>
                </a:lnTo>
                <a:lnTo>
                  <a:pt x="408140" y="105863"/>
                </a:lnTo>
                <a:lnTo>
                  <a:pt x="375926" y="140832"/>
                </a:lnTo>
                <a:lnTo>
                  <a:pt x="347804" y="179687"/>
                </a:lnTo>
                <a:lnTo>
                  <a:pt x="324147" y="222029"/>
                </a:lnTo>
                <a:lnTo>
                  <a:pt x="305331" y="267457"/>
                </a:lnTo>
                <a:lnTo>
                  <a:pt x="1026507" y="267457"/>
                </a:lnTo>
                <a:lnTo>
                  <a:pt x="995916" y="198331"/>
                </a:lnTo>
                <a:lnTo>
                  <a:pt x="971508" y="160230"/>
                </a:lnTo>
                <a:lnTo>
                  <a:pt x="943326" y="125374"/>
                </a:lnTo>
                <a:lnTo>
                  <a:pt x="911679" y="94093"/>
                </a:lnTo>
                <a:lnTo>
                  <a:pt x="876876" y="66719"/>
                </a:lnTo>
                <a:lnTo>
                  <a:pt x="839227" y="43581"/>
                </a:lnTo>
                <a:lnTo>
                  <a:pt x="799042" y="25009"/>
                </a:lnTo>
                <a:lnTo>
                  <a:pt x="756630" y="11335"/>
                </a:lnTo>
                <a:lnTo>
                  <a:pt x="712302" y="2888"/>
                </a:lnTo>
                <a:lnTo>
                  <a:pt x="66636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47340" y="5015700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88"/>
                </a:lnTo>
                <a:lnTo>
                  <a:pt x="109679" y="5308"/>
                </a:lnTo>
                <a:lnTo>
                  <a:pt x="99124" y="30625"/>
                </a:lnTo>
                <a:lnTo>
                  <a:pt x="87912" y="55646"/>
                </a:lnTo>
                <a:lnTo>
                  <a:pt x="76092" y="80382"/>
                </a:lnTo>
                <a:lnTo>
                  <a:pt x="63712" y="104844"/>
                </a:lnTo>
                <a:lnTo>
                  <a:pt x="51124" y="128967"/>
                </a:lnTo>
                <a:lnTo>
                  <a:pt x="38634" y="153118"/>
                </a:lnTo>
                <a:lnTo>
                  <a:pt x="13870" y="201501"/>
                </a:lnTo>
                <a:lnTo>
                  <a:pt x="0" y="254825"/>
                </a:lnTo>
                <a:lnTo>
                  <a:pt x="1410" y="273562"/>
                </a:lnTo>
                <a:lnTo>
                  <a:pt x="22746" y="323590"/>
                </a:lnTo>
                <a:lnTo>
                  <a:pt x="57297" y="353575"/>
                </a:lnTo>
                <a:lnTo>
                  <a:pt x="106559" y="367718"/>
                </a:lnTo>
                <a:lnTo>
                  <a:pt x="133762" y="365601"/>
                </a:lnTo>
                <a:lnTo>
                  <a:pt x="182986" y="342495"/>
                </a:lnTo>
                <a:lnTo>
                  <a:pt x="215055" y="299790"/>
                </a:lnTo>
                <a:lnTo>
                  <a:pt x="223534" y="254825"/>
                </a:lnTo>
                <a:lnTo>
                  <a:pt x="223605" y="249350"/>
                </a:lnTo>
                <a:lnTo>
                  <a:pt x="221482" y="233354"/>
                </a:lnTo>
                <a:lnTo>
                  <a:pt x="194912" y="171655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616333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98"/>
                </a:lnTo>
                <a:lnTo>
                  <a:pt x="110202" y="3738"/>
                </a:lnTo>
                <a:lnTo>
                  <a:pt x="109574" y="5319"/>
                </a:lnTo>
                <a:lnTo>
                  <a:pt x="87847" y="55655"/>
                </a:lnTo>
                <a:lnTo>
                  <a:pt x="63607" y="104844"/>
                </a:lnTo>
                <a:lnTo>
                  <a:pt x="51079" y="128967"/>
                </a:lnTo>
                <a:lnTo>
                  <a:pt x="38621" y="153118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9"/>
                </a:lnTo>
                <a:lnTo>
                  <a:pt x="0" y="254830"/>
                </a:lnTo>
                <a:lnTo>
                  <a:pt x="1410" y="273572"/>
                </a:lnTo>
                <a:lnTo>
                  <a:pt x="22702" y="323591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62" y="365601"/>
                </a:lnTo>
                <a:lnTo>
                  <a:pt x="182942" y="342495"/>
                </a:lnTo>
                <a:lnTo>
                  <a:pt x="215016" y="299794"/>
                </a:lnTo>
                <a:lnTo>
                  <a:pt x="223505" y="254830"/>
                </a:lnTo>
                <a:lnTo>
                  <a:pt x="223561" y="249350"/>
                </a:lnTo>
                <a:lnTo>
                  <a:pt x="210618" y="202684"/>
                </a:lnTo>
                <a:lnTo>
                  <a:pt x="186926" y="156194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985326" y="4867694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9" y="0"/>
                </a:moveTo>
                <a:lnTo>
                  <a:pt x="110937" y="2198"/>
                </a:lnTo>
                <a:lnTo>
                  <a:pt x="110204" y="3738"/>
                </a:lnTo>
                <a:lnTo>
                  <a:pt x="109576" y="5319"/>
                </a:lnTo>
                <a:lnTo>
                  <a:pt x="87849" y="55656"/>
                </a:lnTo>
                <a:lnTo>
                  <a:pt x="63608" y="104855"/>
                </a:lnTo>
                <a:lnTo>
                  <a:pt x="51079" y="128972"/>
                </a:lnTo>
                <a:lnTo>
                  <a:pt x="38609" y="153120"/>
                </a:lnTo>
                <a:lnTo>
                  <a:pt x="13767" y="201512"/>
                </a:lnTo>
                <a:lnTo>
                  <a:pt x="6403" y="218782"/>
                </a:lnTo>
                <a:lnTo>
                  <a:pt x="1739" y="236560"/>
                </a:lnTo>
                <a:lnTo>
                  <a:pt x="0" y="254830"/>
                </a:lnTo>
                <a:lnTo>
                  <a:pt x="1411" y="273572"/>
                </a:lnTo>
                <a:lnTo>
                  <a:pt x="22689" y="323592"/>
                </a:lnTo>
                <a:lnTo>
                  <a:pt x="57252" y="353575"/>
                </a:lnTo>
                <a:lnTo>
                  <a:pt x="106501" y="367718"/>
                </a:lnTo>
                <a:lnTo>
                  <a:pt x="133659" y="365601"/>
                </a:lnTo>
                <a:lnTo>
                  <a:pt x="182898" y="342495"/>
                </a:lnTo>
                <a:lnTo>
                  <a:pt x="215004" y="299794"/>
                </a:lnTo>
                <a:lnTo>
                  <a:pt x="223497" y="254830"/>
                </a:lnTo>
                <a:lnTo>
                  <a:pt x="223548" y="249350"/>
                </a:lnTo>
                <a:lnTo>
                  <a:pt x="210620" y="202684"/>
                </a:lnTo>
                <a:lnTo>
                  <a:pt x="186884" y="156194"/>
                </a:lnTo>
                <a:lnTo>
                  <a:pt x="164157" y="113175"/>
                </a:lnTo>
                <a:lnTo>
                  <a:pt x="149771" y="85426"/>
                </a:lnTo>
                <a:lnTo>
                  <a:pt x="136072" y="57332"/>
                </a:lnTo>
                <a:lnTo>
                  <a:pt x="123502" y="28679"/>
                </a:lnTo>
                <a:lnTo>
                  <a:pt x="120611" y="21670"/>
                </a:lnTo>
                <a:lnTo>
                  <a:pt x="117730" y="14595"/>
                </a:lnTo>
                <a:lnTo>
                  <a:pt x="1118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308059" y="3768555"/>
            <a:ext cx="1615440" cy="1615440"/>
          </a:xfrm>
          <a:custGeom>
            <a:avLst/>
            <a:gdLst/>
            <a:ahLst/>
            <a:cxnLst/>
            <a:rect l="l" t="t" r="r" b="b"/>
            <a:pathLst>
              <a:path w="1615440" h="1615439">
                <a:moveTo>
                  <a:pt x="940746" y="275405"/>
                </a:moveTo>
                <a:lnTo>
                  <a:pt x="806991" y="275405"/>
                </a:lnTo>
                <a:lnTo>
                  <a:pt x="845198" y="276545"/>
                </a:lnTo>
                <a:lnTo>
                  <a:pt x="881844" y="279881"/>
                </a:lnTo>
                <a:lnTo>
                  <a:pt x="916586" y="285282"/>
                </a:lnTo>
                <a:lnTo>
                  <a:pt x="949081" y="292619"/>
                </a:lnTo>
                <a:lnTo>
                  <a:pt x="940746" y="275405"/>
                </a:lnTo>
                <a:close/>
              </a:path>
              <a:path w="1615440" h="1615439">
                <a:moveTo>
                  <a:pt x="807409" y="0"/>
                </a:moveTo>
                <a:lnTo>
                  <a:pt x="666262" y="292231"/>
                </a:lnTo>
                <a:lnTo>
                  <a:pt x="698249" y="285127"/>
                </a:lnTo>
                <a:lnTo>
                  <a:pt x="732396" y="279881"/>
                </a:lnTo>
                <a:lnTo>
                  <a:pt x="732213" y="279881"/>
                </a:lnTo>
                <a:lnTo>
                  <a:pt x="769021" y="276545"/>
                </a:lnTo>
                <a:lnTo>
                  <a:pt x="806991" y="275405"/>
                </a:lnTo>
                <a:lnTo>
                  <a:pt x="940746" y="275405"/>
                </a:lnTo>
                <a:lnTo>
                  <a:pt x="807409" y="0"/>
                </a:lnTo>
                <a:close/>
              </a:path>
              <a:path w="1615440" h="1615439">
                <a:moveTo>
                  <a:pt x="665843" y="1322441"/>
                </a:moveTo>
                <a:lnTo>
                  <a:pt x="807409" y="1614935"/>
                </a:lnTo>
                <a:lnTo>
                  <a:pt x="940487" y="1339529"/>
                </a:lnTo>
                <a:lnTo>
                  <a:pt x="807828" y="1339529"/>
                </a:lnTo>
                <a:lnTo>
                  <a:pt x="769743" y="1338411"/>
                </a:lnTo>
                <a:lnTo>
                  <a:pt x="733478" y="1335156"/>
                </a:lnTo>
                <a:lnTo>
                  <a:pt x="733290" y="1335156"/>
                </a:lnTo>
                <a:lnTo>
                  <a:pt x="698321" y="1329758"/>
                </a:lnTo>
                <a:lnTo>
                  <a:pt x="665843" y="1322441"/>
                </a:lnTo>
                <a:close/>
              </a:path>
              <a:path w="1615440" h="1615439">
                <a:moveTo>
                  <a:pt x="343549" y="1071904"/>
                </a:moveTo>
                <a:lnTo>
                  <a:pt x="237060" y="1378670"/>
                </a:lnTo>
                <a:lnTo>
                  <a:pt x="543438" y="1271825"/>
                </a:lnTo>
                <a:lnTo>
                  <a:pt x="515439" y="1254102"/>
                </a:lnTo>
                <a:lnTo>
                  <a:pt x="487262" y="1233472"/>
                </a:lnTo>
                <a:lnTo>
                  <a:pt x="431714" y="1184110"/>
                </a:lnTo>
                <a:lnTo>
                  <a:pt x="405481" y="1156250"/>
                </a:lnTo>
                <a:lnTo>
                  <a:pt x="361301" y="1099764"/>
                </a:lnTo>
                <a:lnTo>
                  <a:pt x="343549" y="1071904"/>
                </a:lnTo>
                <a:close/>
              </a:path>
              <a:path w="1615440" h="1615439">
                <a:moveTo>
                  <a:pt x="1271793" y="1071517"/>
                </a:moveTo>
                <a:lnTo>
                  <a:pt x="1233417" y="1127669"/>
                </a:lnTo>
                <a:lnTo>
                  <a:pt x="1184047" y="1183210"/>
                </a:lnTo>
                <a:lnTo>
                  <a:pt x="1156173" y="1209448"/>
                </a:lnTo>
                <a:lnTo>
                  <a:pt x="1099719" y="1253702"/>
                </a:lnTo>
                <a:lnTo>
                  <a:pt x="1071904" y="1271448"/>
                </a:lnTo>
                <a:lnTo>
                  <a:pt x="1378596" y="1377905"/>
                </a:lnTo>
                <a:lnTo>
                  <a:pt x="1271793" y="1071517"/>
                </a:lnTo>
                <a:close/>
              </a:path>
              <a:path w="1615440" h="1615439">
                <a:moveTo>
                  <a:pt x="948557" y="1322828"/>
                </a:moveTo>
                <a:lnTo>
                  <a:pt x="916570" y="1329913"/>
                </a:lnTo>
                <a:lnTo>
                  <a:pt x="882159" y="1335156"/>
                </a:lnTo>
                <a:lnTo>
                  <a:pt x="845764" y="1338411"/>
                </a:lnTo>
                <a:lnTo>
                  <a:pt x="807828" y="1339529"/>
                </a:lnTo>
                <a:lnTo>
                  <a:pt x="940487" y="1339529"/>
                </a:lnTo>
                <a:lnTo>
                  <a:pt x="948557" y="1322828"/>
                </a:lnTo>
                <a:close/>
              </a:path>
              <a:path w="1615440" h="1615439">
                <a:moveTo>
                  <a:pt x="807409" y="348460"/>
                </a:moveTo>
                <a:lnTo>
                  <a:pt x="760353" y="350845"/>
                </a:lnTo>
                <a:lnTo>
                  <a:pt x="714637" y="357845"/>
                </a:lnTo>
                <a:lnTo>
                  <a:pt x="670495" y="369226"/>
                </a:lnTo>
                <a:lnTo>
                  <a:pt x="628163" y="384754"/>
                </a:lnTo>
                <a:lnTo>
                  <a:pt x="587872" y="404196"/>
                </a:lnTo>
                <a:lnTo>
                  <a:pt x="549858" y="427317"/>
                </a:lnTo>
                <a:lnTo>
                  <a:pt x="514354" y="453884"/>
                </a:lnTo>
                <a:lnTo>
                  <a:pt x="481595" y="483664"/>
                </a:lnTo>
                <a:lnTo>
                  <a:pt x="451813" y="516423"/>
                </a:lnTo>
                <a:lnTo>
                  <a:pt x="425244" y="551926"/>
                </a:lnTo>
                <a:lnTo>
                  <a:pt x="402120" y="589941"/>
                </a:lnTo>
                <a:lnTo>
                  <a:pt x="382676" y="630233"/>
                </a:lnTo>
                <a:lnTo>
                  <a:pt x="367146" y="672569"/>
                </a:lnTo>
                <a:lnTo>
                  <a:pt x="355763" y="716716"/>
                </a:lnTo>
                <a:lnTo>
                  <a:pt x="348762" y="762438"/>
                </a:lnTo>
                <a:lnTo>
                  <a:pt x="346519" y="806697"/>
                </a:lnTo>
                <a:lnTo>
                  <a:pt x="346499" y="807085"/>
                </a:lnTo>
                <a:lnTo>
                  <a:pt x="346376" y="809504"/>
                </a:lnTo>
                <a:lnTo>
                  <a:pt x="348762" y="856571"/>
                </a:lnTo>
                <a:lnTo>
                  <a:pt x="355763" y="902295"/>
                </a:lnTo>
                <a:lnTo>
                  <a:pt x="367146" y="946442"/>
                </a:lnTo>
                <a:lnTo>
                  <a:pt x="382676" y="988779"/>
                </a:lnTo>
                <a:lnTo>
                  <a:pt x="402120" y="1029071"/>
                </a:lnTo>
                <a:lnTo>
                  <a:pt x="425244" y="1067086"/>
                </a:lnTo>
                <a:lnTo>
                  <a:pt x="451813" y="1102589"/>
                </a:lnTo>
                <a:lnTo>
                  <a:pt x="481595" y="1135347"/>
                </a:lnTo>
                <a:lnTo>
                  <a:pt x="514354" y="1165126"/>
                </a:lnTo>
                <a:lnTo>
                  <a:pt x="549858" y="1191693"/>
                </a:lnTo>
                <a:lnTo>
                  <a:pt x="587872" y="1214814"/>
                </a:lnTo>
                <a:lnTo>
                  <a:pt x="628163" y="1234255"/>
                </a:lnTo>
                <a:lnTo>
                  <a:pt x="670495" y="1249782"/>
                </a:lnTo>
                <a:lnTo>
                  <a:pt x="714637" y="1261163"/>
                </a:lnTo>
                <a:lnTo>
                  <a:pt x="760353" y="1268162"/>
                </a:lnTo>
                <a:lnTo>
                  <a:pt x="807409" y="1270547"/>
                </a:lnTo>
                <a:lnTo>
                  <a:pt x="854483" y="1268162"/>
                </a:lnTo>
                <a:lnTo>
                  <a:pt x="900212" y="1261163"/>
                </a:lnTo>
                <a:lnTo>
                  <a:pt x="944362" y="1249782"/>
                </a:lnTo>
                <a:lnTo>
                  <a:pt x="986700" y="1234255"/>
                </a:lnTo>
                <a:lnTo>
                  <a:pt x="1026993" y="1214814"/>
                </a:lnTo>
                <a:lnTo>
                  <a:pt x="1065007" y="1191693"/>
                </a:lnTo>
                <a:lnTo>
                  <a:pt x="1100508" y="1165126"/>
                </a:lnTo>
                <a:lnTo>
                  <a:pt x="1133263" y="1135347"/>
                </a:lnTo>
                <a:lnTo>
                  <a:pt x="1163040" y="1102589"/>
                </a:lnTo>
                <a:lnTo>
                  <a:pt x="1189603" y="1067086"/>
                </a:lnTo>
                <a:lnTo>
                  <a:pt x="1212720" y="1029071"/>
                </a:lnTo>
                <a:lnTo>
                  <a:pt x="1232158" y="988779"/>
                </a:lnTo>
                <a:lnTo>
                  <a:pt x="1247682" y="946442"/>
                </a:lnTo>
                <a:lnTo>
                  <a:pt x="1259060" y="902295"/>
                </a:lnTo>
                <a:lnTo>
                  <a:pt x="1266058" y="856571"/>
                </a:lnTo>
                <a:lnTo>
                  <a:pt x="1268443" y="809504"/>
                </a:lnTo>
                <a:lnTo>
                  <a:pt x="1266058" y="762438"/>
                </a:lnTo>
                <a:lnTo>
                  <a:pt x="1259060" y="716716"/>
                </a:lnTo>
                <a:lnTo>
                  <a:pt x="1247682" y="672569"/>
                </a:lnTo>
                <a:lnTo>
                  <a:pt x="1232158" y="630233"/>
                </a:lnTo>
                <a:lnTo>
                  <a:pt x="1212720" y="589941"/>
                </a:lnTo>
                <a:lnTo>
                  <a:pt x="1189603" y="551926"/>
                </a:lnTo>
                <a:lnTo>
                  <a:pt x="1163040" y="516423"/>
                </a:lnTo>
                <a:lnTo>
                  <a:pt x="1133263" y="483664"/>
                </a:lnTo>
                <a:lnTo>
                  <a:pt x="1100508" y="453884"/>
                </a:lnTo>
                <a:lnTo>
                  <a:pt x="1065007" y="427317"/>
                </a:lnTo>
                <a:lnTo>
                  <a:pt x="1026993" y="404196"/>
                </a:lnTo>
                <a:lnTo>
                  <a:pt x="986700" y="384754"/>
                </a:lnTo>
                <a:lnTo>
                  <a:pt x="944362" y="369226"/>
                </a:lnTo>
                <a:lnTo>
                  <a:pt x="900212" y="357845"/>
                </a:lnTo>
                <a:lnTo>
                  <a:pt x="854483" y="350845"/>
                </a:lnTo>
                <a:lnTo>
                  <a:pt x="807409" y="348460"/>
                </a:lnTo>
                <a:close/>
              </a:path>
              <a:path w="1615440" h="1615439">
                <a:moveTo>
                  <a:pt x="292556" y="665937"/>
                </a:moveTo>
                <a:lnTo>
                  <a:pt x="0" y="807462"/>
                </a:lnTo>
                <a:lnTo>
                  <a:pt x="292137" y="948609"/>
                </a:lnTo>
                <a:lnTo>
                  <a:pt x="285058" y="916463"/>
                </a:lnTo>
                <a:lnTo>
                  <a:pt x="279795" y="882058"/>
                </a:lnTo>
                <a:lnTo>
                  <a:pt x="276514" y="845738"/>
                </a:lnTo>
                <a:lnTo>
                  <a:pt x="275433" y="809504"/>
                </a:lnTo>
                <a:lnTo>
                  <a:pt x="275418" y="806697"/>
                </a:lnTo>
                <a:lnTo>
                  <a:pt x="276521" y="769667"/>
                </a:lnTo>
                <a:lnTo>
                  <a:pt x="279847" y="733069"/>
                </a:lnTo>
                <a:lnTo>
                  <a:pt x="285235" y="698383"/>
                </a:lnTo>
                <a:lnTo>
                  <a:pt x="292556" y="665937"/>
                </a:lnTo>
                <a:close/>
              </a:path>
              <a:path w="1615440" h="1615439">
                <a:moveTo>
                  <a:pt x="1322786" y="665937"/>
                </a:moveTo>
                <a:lnTo>
                  <a:pt x="1329849" y="698090"/>
                </a:lnTo>
                <a:lnTo>
                  <a:pt x="1335077" y="732497"/>
                </a:lnTo>
                <a:lnTo>
                  <a:pt x="1338321" y="768814"/>
                </a:lnTo>
                <a:lnTo>
                  <a:pt x="1339435" y="806697"/>
                </a:lnTo>
                <a:lnTo>
                  <a:pt x="1338329" y="844881"/>
                </a:lnTo>
                <a:lnTo>
                  <a:pt x="1335064" y="881482"/>
                </a:lnTo>
                <a:lnTo>
                  <a:pt x="1329717" y="916168"/>
                </a:lnTo>
                <a:lnTo>
                  <a:pt x="1322368" y="948609"/>
                </a:lnTo>
                <a:lnTo>
                  <a:pt x="1614924" y="807085"/>
                </a:lnTo>
                <a:lnTo>
                  <a:pt x="1322786" y="665937"/>
                </a:lnTo>
                <a:close/>
              </a:path>
              <a:path w="1615440" h="1615439">
                <a:moveTo>
                  <a:pt x="236223" y="237155"/>
                </a:moveTo>
                <a:lnTo>
                  <a:pt x="343235" y="543543"/>
                </a:lnTo>
                <a:lnTo>
                  <a:pt x="360934" y="515512"/>
                </a:lnTo>
                <a:lnTo>
                  <a:pt x="381559" y="487324"/>
                </a:lnTo>
                <a:lnTo>
                  <a:pt x="430876" y="431725"/>
                </a:lnTo>
                <a:lnTo>
                  <a:pt x="458752" y="405507"/>
                </a:lnTo>
                <a:lnTo>
                  <a:pt x="515249" y="361342"/>
                </a:lnTo>
                <a:lnTo>
                  <a:pt x="543124" y="343612"/>
                </a:lnTo>
                <a:lnTo>
                  <a:pt x="236223" y="237155"/>
                </a:lnTo>
                <a:close/>
              </a:path>
              <a:path w="1615440" h="1615439">
                <a:moveTo>
                  <a:pt x="1377863" y="236265"/>
                </a:moveTo>
                <a:lnTo>
                  <a:pt x="1071485" y="343235"/>
                </a:lnTo>
                <a:lnTo>
                  <a:pt x="1099470" y="360958"/>
                </a:lnTo>
                <a:lnTo>
                  <a:pt x="1127622" y="381589"/>
                </a:lnTo>
                <a:lnTo>
                  <a:pt x="1183210" y="430960"/>
                </a:lnTo>
                <a:lnTo>
                  <a:pt x="1209413" y="458814"/>
                </a:lnTo>
                <a:lnTo>
                  <a:pt x="1253652" y="515296"/>
                </a:lnTo>
                <a:lnTo>
                  <a:pt x="1271374" y="543156"/>
                </a:lnTo>
                <a:lnTo>
                  <a:pt x="1377863" y="236265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993839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06" y="1018361"/>
                </a:lnTo>
                <a:lnTo>
                  <a:pt x="456449" y="1043362"/>
                </a:lnTo>
                <a:lnTo>
                  <a:pt x="484432" y="1106961"/>
                </a:lnTo>
                <a:lnTo>
                  <a:pt x="525072" y="1136017"/>
                </a:lnTo>
                <a:lnTo>
                  <a:pt x="580999" y="1146520"/>
                </a:lnTo>
                <a:lnTo>
                  <a:pt x="583173" y="1146520"/>
                </a:lnTo>
                <a:lnTo>
                  <a:pt x="641512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35" y="1081336"/>
                </a:lnTo>
                <a:lnTo>
                  <a:pt x="523417" y="1049189"/>
                </a:lnTo>
                <a:lnTo>
                  <a:pt x="518613" y="1019256"/>
                </a:lnTo>
                <a:lnTo>
                  <a:pt x="518882" y="1013424"/>
                </a:lnTo>
                <a:lnTo>
                  <a:pt x="517890" y="1000858"/>
                </a:lnTo>
                <a:lnTo>
                  <a:pt x="512363" y="990015"/>
                </a:lnTo>
                <a:lnTo>
                  <a:pt x="503185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4" y="537784"/>
                </a:moveTo>
                <a:lnTo>
                  <a:pt x="647569" y="537784"/>
                </a:lnTo>
                <a:lnTo>
                  <a:pt x="642315" y="978001"/>
                </a:lnTo>
                <a:lnTo>
                  <a:pt x="642237" y="984481"/>
                </a:lnTo>
                <a:lnTo>
                  <a:pt x="642127" y="993684"/>
                </a:lnTo>
                <a:lnTo>
                  <a:pt x="642042" y="1000858"/>
                </a:lnTo>
                <a:lnTo>
                  <a:pt x="641984" y="1005686"/>
                </a:lnTo>
                <a:lnTo>
                  <a:pt x="636862" y="1045491"/>
                </a:lnTo>
                <a:lnTo>
                  <a:pt x="610880" y="1076611"/>
                </a:lnTo>
                <a:lnTo>
                  <a:pt x="588353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8" y="538528"/>
                </a:lnTo>
                <a:lnTo>
                  <a:pt x="1361314" y="537784"/>
                </a:lnTo>
                <a:close/>
              </a:path>
              <a:path w="1362075" h="1146809">
                <a:moveTo>
                  <a:pt x="1361278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7" y="550087"/>
                </a:lnTo>
                <a:lnTo>
                  <a:pt x="1361236" y="539376"/>
                </a:lnTo>
                <a:lnTo>
                  <a:pt x="1361278" y="538528"/>
                </a:lnTo>
                <a:close/>
              </a:path>
              <a:path w="1362075" h="1146809">
                <a:moveTo>
                  <a:pt x="1360707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3" y="552001"/>
                </a:lnTo>
                <a:lnTo>
                  <a:pt x="1360707" y="550087"/>
                </a:lnTo>
                <a:close/>
              </a:path>
              <a:path w="1362075" h="1146809">
                <a:moveTo>
                  <a:pt x="631148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5993" y="578380"/>
                </a:lnTo>
                <a:lnTo>
                  <a:pt x="531499" y="555676"/>
                </a:lnTo>
                <a:lnTo>
                  <a:pt x="575879" y="544733"/>
                </a:lnTo>
                <a:lnTo>
                  <a:pt x="631148" y="539376"/>
                </a:lnTo>
                <a:close/>
              </a:path>
              <a:path w="1362075" h="1146809">
                <a:moveTo>
                  <a:pt x="677034" y="0"/>
                </a:moveTo>
                <a:lnTo>
                  <a:pt x="659479" y="0"/>
                </a:lnTo>
                <a:lnTo>
                  <a:pt x="649272" y="198"/>
                </a:lnTo>
                <a:lnTo>
                  <a:pt x="650030" y="198"/>
                </a:lnTo>
                <a:lnTo>
                  <a:pt x="643066" y="418"/>
                </a:lnTo>
                <a:lnTo>
                  <a:pt x="430167" y="44481"/>
                </a:lnTo>
                <a:lnTo>
                  <a:pt x="273575" y="129811"/>
                </a:lnTo>
                <a:lnTo>
                  <a:pt x="176942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48" y="539376"/>
                </a:lnTo>
                <a:lnTo>
                  <a:pt x="647569" y="537784"/>
                </a:lnTo>
                <a:lnTo>
                  <a:pt x="1361314" y="537784"/>
                </a:lnTo>
                <a:lnTo>
                  <a:pt x="1361542" y="533161"/>
                </a:lnTo>
                <a:lnTo>
                  <a:pt x="1348882" y="466354"/>
                </a:lnTo>
                <a:lnTo>
                  <a:pt x="1306498" y="387536"/>
                </a:lnTo>
                <a:lnTo>
                  <a:pt x="1221687" y="263101"/>
                </a:lnTo>
                <a:lnTo>
                  <a:pt x="1109101" y="113396"/>
                </a:lnTo>
                <a:lnTo>
                  <a:pt x="1016785" y="36108"/>
                </a:lnTo>
                <a:lnTo>
                  <a:pt x="895433" y="6592"/>
                </a:lnTo>
                <a:lnTo>
                  <a:pt x="695735" y="198"/>
                </a:lnTo>
                <a:lnTo>
                  <a:pt x="677034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436802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50" y="1018361"/>
                </a:lnTo>
                <a:lnTo>
                  <a:pt x="456488" y="1043362"/>
                </a:lnTo>
                <a:lnTo>
                  <a:pt x="484432" y="1106961"/>
                </a:lnTo>
                <a:lnTo>
                  <a:pt x="525112" y="1136017"/>
                </a:lnTo>
                <a:lnTo>
                  <a:pt x="580998" y="1146520"/>
                </a:lnTo>
                <a:lnTo>
                  <a:pt x="583173" y="1146520"/>
                </a:lnTo>
                <a:lnTo>
                  <a:pt x="641527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79" y="1081336"/>
                </a:lnTo>
                <a:lnTo>
                  <a:pt x="523433" y="1049189"/>
                </a:lnTo>
                <a:lnTo>
                  <a:pt x="518702" y="1019256"/>
                </a:lnTo>
                <a:lnTo>
                  <a:pt x="518986" y="1013424"/>
                </a:lnTo>
                <a:lnTo>
                  <a:pt x="517993" y="1000858"/>
                </a:lnTo>
                <a:lnTo>
                  <a:pt x="512455" y="990015"/>
                </a:lnTo>
                <a:lnTo>
                  <a:pt x="503246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6" y="537784"/>
                </a:moveTo>
                <a:lnTo>
                  <a:pt x="647569" y="537784"/>
                </a:lnTo>
                <a:lnTo>
                  <a:pt x="642412" y="978001"/>
                </a:lnTo>
                <a:lnTo>
                  <a:pt x="642336" y="984481"/>
                </a:lnTo>
                <a:lnTo>
                  <a:pt x="642228" y="993684"/>
                </a:lnTo>
                <a:lnTo>
                  <a:pt x="642144" y="1000858"/>
                </a:lnTo>
                <a:lnTo>
                  <a:pt x="642088" y="1005686"/>
                </a:lnTo>
                <a:lnTo>
                  <a:pt x="636954" y="1045491"/>
                </a:lnTo>
                <a:lnTo>
                  <a:pt x="610880" y="1076611"/>
                </a:lnTo>
                <a:lnTo>
                  <a:pt x="588353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9" y="538528"/>
                </a:lnTo>
                <a:lnTo>
                  <a:pt x="1361316" y="537784"/>
                </a:lnTo>
                <a:close/>
              </a:path>
              <a:path w="1362075" h="1146809">
                <a:moveTo>
                  <a:pt x="1361279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9" y="550087"/>
                </a:lnTo>
                <a:lnTo>
                  <a:pt x="1361237" y="539376"/>
                </a:lnTo>
                <a:lnTo>
                  <a:pt x="1361279" y="538528"/>
                </a:lnTo>
                <a:close/>
              </a:path>
              <a:path w="1362075" h="1146809">
                <a:moveTo>
                  <a:pt x="1360709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4" y="552001"/>
                </a:lnTo>
                <a:lnTo>
                  <a:pt x="1360709" y="550087"/>
                </a:lnTo>
                <a:close/>
              </a:path>
              <a:path w="1362075" h="1146809">
                <a:moveTo>
                  <a:pt x="631161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6052" y="578380"/>
                </a:lnTo>
                <a:lnTo>
                  <a:pt x="531578" y="555676"/>
                </a:lnTo>
                <a:lnTo>
                  <a:pt x="575938" y="544733"/>
                </a:lnTo>
                <a:lnTo>
                  <a:pt x="631161" y="539376"/>
                </a:lnTo>
                <a:close/>
              </a:path>
              <a:path w="1362075" h="1146809">
                <a:moveTo>
                  <a:pt x="677133" y="0"/>
                </a:moveTo>
                <a:lnTo>
                  <a:pt x="659506" y="0"/>
                </a:lnTo>
                <a:lnTo>
                  <a:pt x="649323" y="198"/>
                </a:lnTo>
                <a:lnTo>
                  <a:pt x="650085" y="198"/>
                </a:lnTo>
                <a:lnTo>
                  <a:pt x="643171" y="418"/>
                </a:lnTo>
                <a:lnTo>
                  <a:pt x="430255" y="44481"/>
                </a:lnTo>
                <a:lnTo>
                  <a:pt x="273627" y="129811"/>
                </a:lnTo>
                <a:lnTo>
                  <a:pt x="176958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61" y="539376"/>
                </a:lnTo>
                <a:lnTo>
                  <a:pt x="647569" y="537784"/>
                </a:lnTo>
                <a:lnTo>
                  <a:pt x="1361316" y="537784"/>
                </a:lnTo>
                <a:lnTo>
                  <a:pt x="1361544" y="533161"/>
                </a:lnTo>
                <a:lnTo>
                  <a:pt x="1348896" y="466354"/>
                </a:lnTo>
                <a:lnTo>
                  <a:pt x="1306542" y="387536"/>
                </a:lnTo>
                <a:lnTo>
                  <a:pt x="1221792" y="263101"/>
                </a:lnTo>
                <a:lnTo>
                  <a:pt x="1109145" y="113396"/>
                </a:lnTo>
                <a:lnTo>
                  <a:pt x="1016798" y="36108"/>
                </a:lnTo>
                <a:lnTo>
                  <a:pt x="895434" y="6592"/>
                </a:lnTo>
                <a:lnTo>
                  <a:pt x="695735" y="198"/>
                </a:lnTo>
                <a:lnTo>
                  <a:pt x="677133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460907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29" h="189229">
                <a:moveTo>
                  <a:pt x="630556" y="0"/>
                </a:moveTo>
                <a:lnTo>
                  <a:pt x="630556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556" y="127168"/>
                </a:lnTo>
                <a:lnTo>
                  <a:pt x="630556" y="189072"/>
                </a:lnTo>
                <a:lnTo>
                  <a:pt x="836728" y="94531"/>
                </a:lnTo>
                <a:lnTo>
                  <a:pt x="63055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903869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3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346831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3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501115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29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4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944077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4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475623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556" y="0"/>
                </a:moveTo>
                <a:lnTo>
                  <a:pt x="630556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556" y="127168"/>
                </a:lnTo>
                <a:lnTo>
                  <a:pt x="630556" y="189072"/>
                </a:lnTo>
                <a:lnTo>
                  <a:pt x="836728" y="94541"/>
                </a:lnTo>
                <a:lnTo>
                  <a:pt x="63055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3006201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882" y="0"/>
                </a:lnTo>
                <a:lnTo>
                  <a:pt x="61882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449162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987" y="0"/>
                </a:lnTo>
                <a:lnTo>
                  <a:pt x="61987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020917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882" y="0"/>
                </a:lnTo>
                <a:lnTo>
                  <a:pt x="61882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127549" y="4896051"/>
            <a:ext cx="690689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120" dirty="0">
                <a:latin typeface="Verdana"/>
                <a:cs typeface="Verdana"/>
              </a:rPr>
              <a:t>Optimization</a:t>
            </a:r>
            <a:endParaRPr sz="8250">
              <a:latin typeface="Verdana"/>
              <a:cs typeface="Verdana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541729" y="4883521"/>
            <a:ext cx="231040" cy="231971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8359033" y="1012743"/>
            <a:ext cx="11745595" cy="8990330"/>
            <a:chOff x="8359033" y="1012743"/>
            <a:chExt cx="11745595" cy="899033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59033" y="1012743"/>
              <a:ext cx="11745087" cy="898988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657249" y="5088672"/>
              <a:ext cx="0" cy="3979545"/>
            </a:xfrm>
            <a:custGeom>
              <a:avLst/>
              <a:gdLst/>
              <a:ahLst/>
              <a:cxnLst/>
              <a:rect l="l" t="t" r="r" b="b"/>
              <a:pathLst>
                <a:path h="3979545">
                  <a:moveTo>
                    <a:pt x="0" y="3979114"/>
                  </a:moveTo>
                  <a:lnTo>
                    <a:pt x="0" y="0"/>
                  </a:lnTo>
                </a:path>
              </a:pathLst>
            </a:custGeom>
            <a:ln w="62825">
              <a:solidFill>
                <a:srgbClr val="00A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54739" y="4896051"/>
            <a:ext cx="465264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10" dirty="0">
                <a:latin typeface="Verdana"/>
                <a:cs typeface="Verdana"/>
              </a:rPr>
              <a:t>Learning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6893517" y="321838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2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893517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893517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84343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248436" y="3218383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2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84343" y="321838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2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87437" y="32217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290424" y="1030973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227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687437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48436" y="2126385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084343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87437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5868" y="4260404"/>
            <a:ext cx="1484792" cy="1484792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11451483" y="589720"/>
            <a:ext cx="7265670" cy="5394325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70"/>
              </a:spcBef>
            </a:pPr>
            <a:endParaRPr sz="4950">
              <a:latin typeface="Times New Roman"/>
              <a:cs typeface="Times New Roman"/>
            </a:endParaRPr>
          </a:p>
          <a:p>
            <a:pPr marR="1144270" algn="ctr">
              <a:lnSpc>
                <a:spcPct val="100000"/>
              </a:lnSpc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Inbox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2084343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19218" y="8953683"/>
            <a:ext cx="1484792" cy="1484792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11451483" y="6287002"/>
            <a:ext cx="7265670" cy="4432300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55"/>
              </a:spcBef>
            </a:pPr>
            <a:endParaRPr sz="4950">
              <a:latin typeface="Times New Roman"/>
              <a:cs typeface="Times New Roman"/>
            </a:endParaRPr>
          </a:p>
          <a:p>
            <a:pPr marR="1142365" algn="ctr">
              <a:lnSpc>
                <a:spcPct val="100000"/>
              </a:lnSpc>
            </a:pPr>
            <a:r>
              <a:rPr sz="4950" spc="-20" dirty="0">
                <a:solidFill>
                  <a:srgbClr val="FFFFFF"/>
                </a:solidFill>
                <a:latin typeface="Verdana"/>
                <a:cs typeface="Verdana"/>
              </a:rPr>
              <a:t>Spam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2126332" y="7823709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687437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290424" y="6728297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893517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687437" y="782370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90424" y="7823709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893517" y="782370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46369" y="4393438"/>
            <a:ext cx="5069840" cy="2287270"/>
          </a:xfrm>
          <a:prstGeom prst="rect">
            <a:avLst/>
          </a:prstGeom>
        </p:spPr>
        <p:txBody>
          <a:bodyPr vert="horz" wrap="square" lIns="0" tIns="263525" rIns="0" bIns="0" rtlCol="0">
            <a:spAutoFit/>
          </a:bodyPr>
          <a:lstStyle/>
          <a:p>
            <a:pPr marL="12700" marR="5080" indent="793750">
              <a:lnSpc>
                <a:spcPct val="80000"/>
              </a:lnSpc>
              <a:spcBef>
                <a:spcPts val="2075"/>
              </a:spcBef>
            </a:pPr>
            <a:r>
              <a:rPr sz="8250" spc="-10" dirty="0">
                <a:solidFill>
                  <a:srgbClr val="FFFFFF"/>
                </a:solidFill>
                <a:latin typeface="Verdana"/>
                <a:cs typeface="Verdana"/>
              </a:rPr>
              <a:t>Neural </a:t>
            </a:r>
            <a:r>
              <a:rPr sz="8250" spc="85" dirty="0">
                <a:solidFill>
                  <a:srgbClr val="FFFFFF"/>
                </a:solidFill>
                <a:latin typeface="Verdana"/>
                <a:cs typeface="Verdana"/>
              </a:rPr>
              <a:t>Networks</a:t>
            </a:r>
            <a:endParaRPr sz="8250">
              <a:latin typeface="Verdana"/>
              <a:cs typeface="Verdana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0632975" y="1938338"/>
            <a:ext cx="8303895" cy="8117840"/>
            <a:chOff x="10632975" y="1938338"/>
            <a:chExt cx="8303895" cy="8117840"/>
          </a:xfrm>
        </p:grpSpPr>
        <p:sp>
          <p:nvSpPr>
            <p:cNvPr id="4" name="object 4"/>
            <p:cNvSpPr/>
            <p:nvPr/>
          </p:nvSpPr>
          <p:spPr>
            <a:xfrm>
              <a:off x="10685303" y="323940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5"/>
                  </a:lnTo>
                  <a:lnTo>
                    <a:pt x="445398" y="52294"/>
                  </a:lnTo>
                  <a:lnTo>
                    <a:pt x="402888" y="71178"/>
                  </a:lnTo>
                  <a:lnTo>
                    <a:pt x="361430" y="92967"/>
                  </a:lnTo>
                  <a:lnTo>
                    <a:pt x="321175" y="117661"/>
                  </a:lnTo>
                  <a:lnTo>
                    <a:pt x="282273" y="145261"/>
                  </a:lnTo>
                  <a:lnTo>
                    <a:pt x="244874" y="175766"/>
                  </a:lnTo>
                  <a:lnTo>
                    <a:pt x="209129" y="209176"/>
                  </a:lnTo>
                  <a:lnTo>
                    <a:pt x="175727" y="244915"/>
                  </a:lnTo>
                  <a:lnTo>
                    <a:pt x="145228" y="282309"/>
                  </a:lnTo>
                  <a:lnTo>
                    <a:pt x="117635" y="321207"/>
                  </a:lnTo>
                  <a:lnTo>
                    <a:pt x="92946" y="361458"/>
                  </a:lnTo>
                  <a:lnTo>
                    <a:pt x="71162" y="402913"/>
                  </a:lnTo>
                  <a:lnTo>
                    <a:pt x="52282" y="445421"/>
                  </a:lnTo>
                  <a:lnTo>
                    <a:pt x="36307" y="488831"/>
                  </a:lnTo>
                  <a:lnTo>
                    <a:pt x="23236" y="532994"/>
                  </a:lnTo>
                  <a:lnTo>
                    <a:pt x="13070" y="577758"/>
                  </a:lnTo>
                  <a:lnTo>
                    <a:pt x="5809" y="622973"/>
                  </a:lnTo>
                  <a:lnTo>
                    <a:pt x="1452" y="668489"/>
                  </a:lnTo>
                  <a:lnTo>
                    <a:pt x="0" y="714156"/>
                  </a:lnTo>
                  <a:lnTo>
                    <a:pt x="1452" y="759822"/>
                  </a:lnTo>
                  <a:lnTo>
                    <a:pt x="5809" y="805339"/>
                  </a:lnTo>
                  <a:lnTo>
                    <a:pt x="13070" y="850554"/>
                  </a:lnTo>
                  <a:lnTo>
                    <a:pt x="23236" y="895318"/>
                  </a:lnTo>
                  <a:lnTo>
                    <a:pt x="36307" y="939480"/>
                  </a:lnTo>
                  <a:lnTo>
                    <a:pt x="52282" y="982891"/>
                  </a:lnTo>
                  <a:lnTo>
                    <a:pt x="71162" y="1025399"/>
                  </a:lnTo>
                  <a:lnTo>
                    <a:pt x="92946" y="1066853"/>
                  </a:lnTo>
                  <a:lnTo>
                    <a:pt x="117635" y="1107105"/>
                  </a:lnTo>
                  <a:lnTo>
                    <a:pt x="145228" y="1146003"/>
                  </a:lnTo>
                  <a:lnTo>
                    <a:pt x="175727" y="1183396"/>
                  </a:lnTo>
                  <a:lnTo>
                    <a:pt x="209129" y="1219135"/>
                  </a:lnTo>
                  <a:lnTo>
                    <a:pt x="244874" y="1252544"/>
                  </a:lnTo>
                  <a:lnTo>
                    <a:pt x="282273" y="1283048"/>
                  </a:lnTo>
                  <a:lnTo>
                    <a:pt x="321175" y="1310647"/>
                  </a:lnTo>
                  <a:lnTo>
                    <a:pt x="361430" y="1335340"/>
                  </a:lnTo>
                  <a:lnTo>
                    <a:pt x="402888" y="1357129"/>
                  </a:lnTo>
                  <a:lnTo>
                    <a:pt x="445398" y="1376012"/>
                  </a:lnTo>
                  <a:lnTo>
                    <a:pt x="488810" y="1391990"/>
                  </a:lnTo>
                  <a:lnTo>
                    <a:pt x="532974" y="1405063"/>
                  </a:lnTo>
                  <a:lnTo>
                    <a:pt x="577740" y="1415231"/>
                  </a:lnTo>
                  <a:lnTo>
                    <a:pt x="622956" y="1422494"/>
                  </a:lnTo>
                  <a:lnTo>
                    <a:pt x="668473" y="1426852"/>
                  </a:lnTo>
                  <a:lnTo>
                    <a:pt x="714140" y="1428304"/>
                  </a:lnTo>
                  <a:lnTo>
                    <a:pt x="759807" y="1426852"/>
                  </a:lnTo>
                  <a:lnTo>
                    <a:pt x="805324" y="1422494"/>
                  </a:lnTo>
                  <a:lnTo>
                    <a:pt x="850541" y="1415231"/>
                  </a:lnTo>
                  <a:lnTo>
                    <a:pt x="895306" y="1405063"/>
                  </a:lnTo>
                  <a:lnTo>
                    <a:pt x="939470" y="1391990"/>
                  </a:lnTo>
                  <a:lnTo>
                    <a:pt x="982882" y="1376012"/>
                  </a:lnTo>
                  <a:lnTo>
                    <a:pt x="1025392" y="1357129"/>
                  </a:lnTo>
                  <a:lnTo>
                    <a:pt x="1066850" y="1335340"/>
                  </a:lnTo>
                  <a:lnTo>
                    <a:pt x="1107105" y="1310647"/>
                  </a:lnTo>
                  <a:lnTo>
                    <a:pt x="1146007" y="1283048"/>
                  </a:lnTo>
                  <a:lnTo>
                    <a:pt x="1183406" y="1252544"/>
                  </a:lnTo>
                  <a:lnTo>
                    <a:pt x="1219151" y="1219135"/>
                  </a:lnTo>
                  <a:lnTo>
                    <a:pt x="1252554" y="1183396"/>
                  </a:lnTo>
                  <a:lnTo>
                    <a:pt x="1283052" y="1146003"/>
                  </a:lnTo>
                  <a:lnTo>
                    <a:pt x="1310645" y="1107105"/>
                  </a:lnTo>
                  <a:lnTo>
                    <a:pt x="1335334" y="1066853"/>
                  </a:lnTo>
                  <a:lnTo>
                    <a:pt x="1357118" y="1025399"/>
                  </a:lnTo>
                  <a:lnTo>
                    <a:pt x="1375998" y="982891"/>
                  </a:lnTo>
                  <a:lnTo>
                    <a:pt x="1391973" y="939480"/>
                  </a:lnTo>
                  <a:lnTo>
                    <a:pt x="1405044" y="895318"/>
                  </a:lnTo>
                  <a:lnTo>
                    <a:pt x="1415210" y="850554"/>
                  </a:lnTo>
                  <a:lnTo>
                    <a:pt x="1422471" y="805339"/>
                  </a:lnTo>
                  <a:lnTo>
                    <a:pt x="1426828" y="759822"/>
                  </a:lnTo>
                  <a:lnTo>
                    <a:pt x="1428281" y="714156"/>
                  </a:lnTo>
                  <a:lnTo>
                    <a:pt x="1426828" y="668489"/>
                  </a:lnTo>
                  <a:lnTo>
                    <a:pt x="1422471" y="622973"/>
                  </a:lnTo>
                  <a:lnTo>
                    <a:pt x="1415210" y="577758"/>
                  </a:lnTo>
                  <a:lnTo>
                    <a:pt x="1405044" y="532994"/>
                  </a:lnTo>
                  <a:lnTo>
                    <a:pt x="1391973" y="488831"/>
                  </a:lnTo>
                  <a:lnTo>
                    <a:pt x="1375998" y="445421"/>
                  </a:lnTo>
                  <a:lnTo>
                    <a:pt x="1357118" y="402913"/>
                  </a:lnTo>
                  <a:lnTo>
                    <a:pt x="1335334" y="361458"/>
                  </a:lnTo>
                  <a:lnTo>
                    <a:pt x="1310645" y="321207"/>
                  </a:lnTo>
                  <a:lnTo>
                    <a:pt x="1283052" y="282309"/>
                  </a:lnTo>
                  <a:lnTo>
                    <a:pt x="1252554" y="244915"/>
                  </a:lnTo>
                  <a:lnTo>
                    <a:pt x="1219151" y="209176"/>
                  </a:lnTo>
                  <a:lnTo>
                    <a:pt x="1183406" y="175766"/>
                  </a:lnTo>
                  <a:lnTo>
                    <a:pt x="1146007" y="145261"/>
                  </a:lnTo>
                  <a:lnTo>
                    <a:pt x="1107105" y="117661"/>
                  </a:lnTo>
                  <a:lnTo>
                    <a:pt x="1066850" y="92967"/>
                  </a:lnTo>
                  <a:lnTo>
                    <a:pt x="1025392" y="71178"/>
                  </a:lnTo>
                  <a:lnTo>
                    <a:pt x="982882" y="52294"/>
                  </a:lnTo>
                  <a:lnTo>
                    <a:pt x="939470" y="36315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85329" y="323940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0685303" y="7512397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7"/>
                  </a:lnTo>
                  <a:lnTo>
                    <a:pt x="282273" y="1283042"/>
                  </a:lnTo>
                  <a:lnTo>
                    <a:pt x="321175" y="1310642"/>
                  </a:lnTo>
                  <a:lnTo>
                    <a:pt x="361430" y="1335337"/>
                  </a:lnTo>
                  <a:lnTo>
                    <a:pt x="402888" y="1357126"/>
                  </a:lnTo>
                  <a:lnTo>
                    <a:pt x="445398" y="1376010"/>
                  </a:lnTo>
                  <a:lnTo>
                    <a:pt x="488810" y="1391989"/>
                  </a:lnTo>
                  <a:lnTo>
                    <a:pt x="532974" y="1405062"/>
                  </a:lnTo>
                  <a:lnTo>
                    <a:pt x="577740" y="1415231"/>
                  </a:lnTo>
                  <a:lnTo>
                    <a:pt x="622956" y="1422494"/>
                  </a:lnTo>
                  <a:lnTo>
                    <a:pt x="668473" y="1426852"/>
                  </a:lnTo>
                  <a:lnTo>
                    <a:pt x="714140" y="1428304"/>
                  </a:lnTo>
                  <a:lnTo>
                    <a:pt x="759807" y="1426852"/>
                  </a:lnTo>
                  <a:lnTo>
                    <a:pt x="805324" y="1422494"/>
                  </a:lnTo>
                  <a:lnTo>
                    <a:pt x="850541" y="1415231"/>
                  </a:lnTo>
                  <a:lnTo>
                    <a:pt x="895306" y="1405062"/>
                  </a:lnTo>
                  <a:lnTo>
                    <a:pt x="939470" y="1391989"/>
                  </a:lnTo>
                  <a:lnTo>
                    <a:pt x="982882" y="1376010"/>
                  </a:lnTo>
                  <a:lnTo>
                    <a:pt x="1025392" y="1357126"/>
                  </a:lnTo>
                  <a:lnTo>
                    <a:pt x="1066850" y="1335337"/>
                  </a:lnTo>
                  <a:lnTo>
                    <a:pt x="1107105" y="1310642"/>
                  </a:lnTo>
                  <a:lnTo>
                    <a:pt x="1146007" y="1283042"/>
                  </a:lnTo>
                  <a:lnTo>
                    <a:pt x="1183406" y="1252537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85329" y="751239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070750" y="199070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70776" y="199069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70750" y="418556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070776" y="418556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070750" y="638043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4070776" y="638043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070750" y="857530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070776" y="857529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456196" y="311148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456118" y="3111475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456196" y="530634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456118" y="530635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456196" y="7501214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4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6"/>
                  </a:lnTo>
                  <a:lnTo>
                    <a:pt x="1452" y="668482"/>
                  </a:lnTo>
                  <a:lnTo>
                    <a:pt x="0" y="714149"/>
                  </a:lnTo>
                  <a:lnTo>
                    <a:pt x="1452" y="759816"/>
                  </a:lnTo>
                  <a:lnTo>
                    <a:pt x="5809" y="805333"/>
                  </a:lnTo>
                  <a:lnTo>
                    <a:pt x="13070" y="850549"/>
                  </a:lnTo>
                  <a:lnTo>
                    <a:pt x="23236" y="895313"/>
                  </a:lnTo>
                  <a:lnTo>
                    <a:pt x="36307" y="939476"/>
                  </a:lnTo>
                  <a:lnTo>
                    <a:pt x="52282" y="982887"/>
                  </a:lnTo>
                  <a:lnTo>
                    <a:pt x="71162" y="1025396"/>
                  </a:lnTo>
                  <a:lnTo>
                    <a:pt x="92946" y="1066852"/>
                  </a:lnTo>
                  <a:lnTo>
                    <a:pt x="117635" y="1107104"/>
                  </a:lnTo>
                  <a:lnTo>
                    <a:pt x="145228" y="1146003"/>
                  </a:lnTo>
                  <a:lnTo>
                    <a:pt x="175727" y="1183398"/>
                  </a:lnTo>
                  <a:lnTo>
                    <a:pt x="209129" y="1219138"/>
                  </a:lnTo>
                  <a:lnTo>
                    <a:pt x="244874" y="1252547"/>
                  </a:lnTo>
                  <a:lnTo>
                    <a:pt x="282273" y="1283051"/>
                  </a:lnTo>
                  <a:lnTo>
                    <a:pt x="321175" y="1310649"/>
                  </a:lnTo>
                  <a:lnTo>
                    <a:pt x="361430" y="1335343"/>
                  </a:lnTo>
                  <a:lnTo>
                    <a:pt x="402888" y="1357131"/>
                  </a:lnTo>
                  <a:lnTo>
                    <a:pt x="445398" y="1376015"/>
                  </a:lnTo>
                  <a:lnTo>
                    <a:pt x="488810" y="1391993"/>
                  </a:lnTo>
                  <a:lnTo>
                    <a:pt x="532974" y="1405066"/>
                  </a:lnTo>
                  <a:lnTo>
                    <a:pt x="577740" y="1415234"/>
                  </a:lnTo>
                  <a:lnTo>
                    <a:pt x="622956" y="1422497"/>
                  </a:lnTo>
                  <a:lnTo>
                    <a:pt x="668473" y="1426854"/>
                  </a:lnTo>
                  <a:lnTo>
                    <a:pt x="714140" y="1428307"/>
                  </a:lnTo>
                  <a:lnTo>
                    <a:pt x="759807" y="1426854"/>
                  </a:lnTo>
                  <a:lnTo>
                    <a:pt x="805324" y="1422497"/>
                  </a:lnTo>
                  <a:lnTo>
                    <a:pt x="850541" y="1415234"/>
                  </a:lnTo>
                  <a:lnTo>
                    <a:pt x="895306" y="1405066"/>
                  </a:lnTo>
                  <a:lnTo>
                    <a:pt x="939470" y="1391993"/>
                  </a:lnTo>
                  <a:lnTo>
                    <a:pt x="982882" y="1376015"/>
                  </a:lnTo>
                  <a:lnTo>
                    <a:pt x="1025392" y="1357131"/>
                  </a:lnTo>
                  <a:lnTo>
                    <a:pt x="1066850" y="1335343"/>
                  </a:lnTo>
                  <a:lnTo>
                    <a:pt x="1107105" y="1310649"/>
                  </a:lnTo>
                  <a:lnTo>
                    <a:pt x="1146007" y="1283051"/>
                  </a:lnTo>
                  <a:lnTo>
                    <a:pt x="1183406" y="1252547"/>
                  </a:lnTo>
                  <a:lnTo>
                    <a:pt x="1219151" y="1219138"/>
                  </a:lnTo>
                  <a:lnTo>
                    <a:pt x="1252554" y="1183398"/>
                  </a:lnTo>
                  <a:lnTo>
                    <a:pt x="1283052" y="1146003"/>
                  </a:lnTo>
                  <a:lnTo>
                    <a:pt x="1310645" y="1107104"/>
                  </a:lnTo>
                  <a:lnTo>
                    <a:pt x="1335334" y="1066852"/>
                  </a:lnTo>
                  <a:lnTo>
                    <a:pt x="1357118" y="1025396"/>
                  </a:lnTo>
                  <a:lnTo>
                    <a:pt x="1375998" y="982887"/>
                  </a:lnTo>
                  <a:lnTo>
                    <a:pt x="1391973" y="939476"/>
                  </a:lnTo>
                  <a:lnTo>
                    <a:pt x="1405044" y="895313"/>
                  </a:lnTo>
                  <a:lnTo>
                    <a:pt x="1415210" y="850549"/>
                  </a:lnTo>
                  <a:lnTo>
                    <a:pt x="1422471" y="805333"/>
                  </a:lnTo>
                  <a:lnTo>
                    <a:pt x="1426828" y="759816"/>
                  </a:lnTo>
                  <a:lnTo>
                    <a:pt x="1428281" y="714149"/>
                  </a:lnTo>
                  <a:lnTo>
                    <a:pt x="1426828" y="668482"/>
                  </a:lnTo>
                  <a:lnTo>
                    <a:pt x="1422471" y="622966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4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456118" y="750121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2232611" y="2675943"/>
              <a:ext cx="1586865" cy="983615"/>
            </a:xfrm>
            <a:custGeom>
              <a:avLst/>
              <a:gdLst/>
              <a:ahLst/>
              <a:cxnLst/>
              <a:rect l="l" t="t" r="r" b="b"/>
              <a:pathLst>
                <a:path w="1586865" h="983614">
                  <a:moveTo>
                    <a:pt x="0" y="983410"/>
                  </a:moveTo>
                  <a:lnTo>
                    <a:pt x="1568653" y="11033"/>
                  </a:lnTo>
                  <a:lnTo>
                    <a:pt x="1586453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754974" y="2594297"/>
              <a:ext cx="196215" cy="167640"/>
            </a:xfrm>
            <a:custGeom>
              <a:avLst/>
              <a:gdLst/>
              <a:ahLst/>
              <a:cxnLst/>
              <a:rect l="l" t="t" r="r" b="b"/>
              <a:pathLst>
                <a:path w="196215" h="167639">
                  <a:moveTo>
                    <a:pt x="195805" y="0"/>
                  </a:moveTo>
                  <a:lnTo>
                    <a:pt x="0" y="17926"/>
                  </a:lnTo>
                  <a:lnTo>
                    <a:pt x="92667" y="167439"/>
                  </a:lnTo>
                  <a:lnTo>
                    <a:pt x="195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2308421" y="3956570"/>
              <a:ext cx="1469390" cy="770255"/>
            </a:xfrm>
            <a:custGeom>
              <a:avLst/>
              <a:gdLst/>
              <a:ahLst/>
              <a:cxnLst/>
              <a:rect l="l" t="t" r="r" b="b"/>
              <a:pathLst>
                <a:path w="1469390" h="770254">
                  <a:moveTo>
                    <a:pt x="0" y="0"/>
                  </a:moveTo>
                  <a:lnTo>
                    <a:pt x="1450819" y="760241"/>
                  </a:lnTo>
                  <a:lnTo>
                    <a:pt x="1469369" y="76996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18430" y="4638905"/>
              <a:ext cx="196850" cy="160020"/>
            </a:xfrm>
            <a:custGeom>
              <a:avLst/>
              <a:gdLst/>
              <a:ahLst/>
              <a:cxnLst/>
              <a:rect l="l" t="t" r="r" b="b"/>
              <a:pathLst>
                <a:path w="196850" h="160020">
                  <a:moveTo>
                    <a:pt x="81672" y="0"/>
                  </a:moveTo>
                  <a:lnTo>
                    <a:pt x="0" y="155817"/>
                  </a:lnTo>
                  <a:lnTo>
                    <a:pt x="196643" y="159555"/>
                  </a:lnTo>
                  <a:lnTo>
                    <a:pt x="81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121830" y="4548834"/>
              <a:ext cx="1783080" cy="4479925"/>
            </a:xfrm>
            <a:custGeom>
              <a:avLst/>
              <a:gdLst/>
              <a:ahLst/>
              <a:cxnLst/>
              <a:rect l="l" t="t" r="r" b="b"/>
              <a:pathLst>
                <a:path w="1783080" h="4479925">
                  <a:moveTo>
                    <a:pt x="0" y="0"/>
                  </a:moveTo>
                  <a:lnTo>
                    <a:pt x="1775258" y="4460141"/>
                  </a:lnTo>
                  <a:lnTo>
                    <a:pt x="1783003" y="4479599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815391" y="8976459"/>
              <a:ext cx="163830" cy="196215"/>
            </a:xfrm>
            <a:custGeom>
              <a:avLst/>
              <a:gdLst/>
              <a:ahLst/>
              <a:cxnLst/>
              <a:rect l="l" t="t" r="r" b="b"/>
              <a:pathLst>
                <a:path w="163830" h="196215">
                  <a:moveTo>
                    <a:pt x="163450" y="0"/>
                  </a:moveTo>
                  <a:lnTo>
                    <a:pt x="0" y="65045"/>
                  </a:lnTo>
                  <a:lnTo>
                    <a:pt x="146697" y="195962"/>
                  </a:lnTo>
                  <a:lnTo>
                    <a:pt x="1634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2253868" y="4312465"/>
              <a:ext cx="1607185" cy="2529840"/>
            </a:xfrm>
            <a:custGeom>
              <a:avLst/>
              <a:gdLst/>
              <a:ahLst/>
              <a:cxnLst/>
              <a:rect l="l" t="t" r="r" b="b"/>
              <a:pathLst>
                <a:path w="1607184" h="2529840">
                  <a:moveTo>
                    <a:pt x="0" y="0"/>
                  </a:moveTo>
                  <a:lnTo>
                    <a:pt x="1595387" y="2511815"/>
                  </a:lnTo>
                  <a:lnTo>
                    <a:pt x="1606615" y="2529493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3774973" y="6777123"/>
              <a:ext cx="168910" cy="196215"/>
            </a:xfrm>
            <a:custGeom>
              <a:avLst/>
              <a:gdLst/>
              <a:ahLst/>
              <a:cxnLst/>
              <a:rect l="l" t="t" r="r" b="b"/>
              <a:pathLst>
                <a:path w="168909" h="196215">
                  <a:moveTo>
                    <a:pt x="148477" y="0"/>
                  </a:moveTo>
                  <a:lnTo>
                    <a:pt x="0" y="94311"/>
                  </a:lnTo>
                  <a:lnTo>
                    <a:pt x="168581" y="195648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232193" y="2992981"/>
              <a:ext cx="1667510" cy="4869180"/>
            </a:xfrm>
            <a:custGeom>
              <a:avLst/>
              <a:gdLst/>
              <a:ahLst/>
              <a:cxnLst/>
              <a:rect l="l" t="t" r="r" b="b"/>
              <a:pathLst>
                <a:path w="1667509" h="4869180">
                  <a:moveTo>
                    <a:pt x="0" y="4868600"/>
                  </a:moveTo>
                  <a:lnTo>
                    <a:pt x="1660354" y="19812"/>
                  </a:lnTo>
                  <a:lnTo>
                    <a:pt x="1667139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809318" y="2846374"/>
              <a:ext cx="167005" cy="194945"/>
            </a:xfrm>
            <a:custGeom>
              <a:avLst/>
              <a:gdLst/>
              <a:ahLst/>
              <a:cxnLst/>
              <a:rect l="l" t="t" r="r" b="b"/>
              <a:pathLst>
                <a:path w="167005" h="194944">
                  <a:moveTo>
                    <a:pt x="140205" y="0"/>
                  </a:moveTo>
                  <a:lnTo>
                    <a:pt x="0" y="137922"/>
                  </a:lnTo>
                  <a:lnTo>
                    <a:pt x="166382" y="194915"/>
                  </a:lnTo>
                  <a:lnTo>
                    <a:pt x="1402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2291877" y="5227336"/>
              <a:ext cx="1541145" cy="2887980"/>
            </a:xfrm>
            <a:custGeom>
              <a:avLst/>
              <a:gdLst/>
              <a:ahLst/>
              <a:cxnLst/>
              <a:rect l="l" t="t" r="r" b="b"/>
              <a:pathLst>
                <a:path w="1541144" h="2887979">
                  <a:moveTo>
                    <a:pt x="0" y="2887756"/>
                  </a:moveTo>
                  <a:lnTo>
                    <a:pt x="1531139" y="18475"/>
                  </a:lnTo>
                  <a:lnTo>
                    <a:pt x="1540999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3745445" y="5090609"/>
              <a:ext cx="160655" cy="196850"/>
            </a:xfrm>
            <a:custGeom>
              <a:avLst/>
              <a:gdLst/>
              <a:ahLst/>
              <a:cxnLst/>
              <a:rect l="l" t="t" r="r" b="b"/>
              <a:pathLst>
                <a:path w="160655" h="196850">
                  <a:moveTo>
                    <a:pt x="160413" y="0"/>
                  </a:moveTo>
                  <a:lnTo>
                    <a:pt x="0" y="113787"/>
                  </a:lnTo>
                  <a:lnTo>
                    <a:pt x="155178" y="196601"/>
                  </a:lnTo>
                  <a:lnTo>
                    <a:pt x="16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322242" y="7390633"/>
              <a:ext cx="1456055" cy="930910"/>
            </a:xfrm>
            <a:custGeom>
              <a:avLst/>
              <a:gdLst/>
              <a:ahLst/>
              <a:cxnLst/>
              <a:rect l="l" t="t" r="r" b="b"/>
              <a:pathLst>
                <a:path w="1456055" h="930909">
                  <a:moveTo>
                    <a:pt x="0" y="930474"/>
                  </a:moveTo>
                  <a:lnTo>
                    <a:pt x="1437798" y="11280"/>
                  </a:lnTo>
                  <a:lnTo>
                    <a:pt x="1455443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712671" y="7307159"/>
              <a:ext cx="196215" cy="168910"/>
            </a:xfrm>
            <a:custGeom>
              <a:avLst/>
              <a:gdLst/>
              <a:ahLst/>
              <a:cxnLst/>
              <a:rect l="l" t="t" r="r" b="b"/>
              <a:pathLst>
                <a:path w="196215" h="168909">
                  <a:moveTo>
                    <a:pt x="195596" y="0"/>
                  </a:moveTo>
                  <a:lnTo>
                    <a:pt x="0" y="20648"/>
                  </a:lnTo>
                  <a:lnTo>
                    <a:pt x="94761" y="168863"/>
                  </a:lnTo>
                  <a:lnTo>
                    <a:pt x="195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287898" y="8541593"/>
              <a:ext cx="1519555" cy="860425"/>
            </a:xfrm>
            <a:custGeom>
              <a:avLst/>
              <a:gdLst/>
              <a:ahLst/>
              <a:cxnLst/>
              <a:rect l="l" t="t" r="r" b="b"/>
              <a:pathLst>
                <a:path w="1519555" h="860425">
                  <a:moveTo>
                    <a:pt x="0" y="0"/>
                  </a:moveTo>
                  <a:lnTo>
                    <a:pt x="1500739" y="849650"/>
                  </a:lnTo>
                  <a:lnTo>
                    <a:pt x="1518962" y="859967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745236" y="9314701"/>
              <a:ext cx="196850" cy="163830"/>
            </a:xfrm>
            <a:custGeom>
              <a:avLst/>
              <a:gdLst/>
              <a:ahLst/>
              <a:cxnLst/>
              <a:rect l="l" t="t" r="r" b="b"/>
              <a:pathLst>
                <a:path w="196850" h="163829">
                  <a:moveTo>
                    <a:pt x="86698" y="0"/>
                  </a:moveTo>
                  <a:lnTo>
                    <a:pt x="0" y="153084"/>
                  </a:lnTo>
                  <a:lnTo>
                    <a:pt x="196433" y="163209"/>
                  </a:lnTo>
                  <a:lnTo>
                    <a:pt x="866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654497" y="2663332"/>
              <a:ext cx="1541780" cy="815975"/>
            </a:xfrm>
            <a:custGeom>
              <a:avLst/>
              <a:gdLst/>
              <a:ahLst/>
              <a:cxnLst/>
              <a:rect l="l" t="t" r="r" b="b"/>
              <a:pathLst>
                <a:path w="1541780" h="815975">
                  <a:moveTo>
                    <a:pt x="0" y="0"/>
                  </a:moveTo>
                  <a:lnTo>
                    <a:pt x="1522869" y="805696"/>
                  </a:lnTo>
                  <a:lnTo>
                    <a:pt x="1541380" y="815489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136232" y="3391289"/>
              <a:ext cx="196850" cy="160020"/>
            </a:xfrm>
            <a:custGeom>
              <a:avLst/>
              <a:gdLst/>
              <a:ahLst/>
              <a:cxnLst/>
              <a:rect l="l" t="t" r="r" b="b"/>
              <a:pathLst>
                <a:path w="196850" h="160020">
                  <a:moveTo>
                    <a:pt x="82301" y="0"/>
                  </a:moveTo>
                  <a:lnTo>
                    <a:pt x="0" y="155482"/>
                  </a:lnTo>
                  <a:lnTo>
                    <a:pt x="196643" y="160005"/>
                  </a:lnTo>
                  <a:lnTo>
                    <a:pt x="82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663608" y="2843681"/>
              <a:ext cx="1657985" cy="2769870"/>
            </a:xfrm>
            <a:custGeom>
              <a:avLst/>
              <a:gdLst/>
              <a:ahLst/>
              <a:cxnLst/>
              <a:rect l="l" t="t" r="r" b="b"/>
              <a:pathLst>
                <a:path w="1657984" h="2769870">
                  <a:moveTo>
                    <a:pt x="0" y="0"/>
                  </a:moveTo>
                  <a:lnTo>
                    <a:pt x="1647147" y="2751733"/>
                  </a:lnTo>
                  <a:lnTo>
                    <a:pt x="1657903" y="276970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235286" y="5550239"/>
              <a:ext cx="166370" cy="196215"/>
            </a:xfrm>
            <a:custGeom>
              <a:avLst/>
              <a:gdLst/>
              <a:ahLst/>
              <a:cxnLst/>
              <a:rect l="l" t="t" r="r" b="b"/>
              <a:pathLst>
                <a:path w="166369" h="196214">
                  <a:moveTo>
                    <a:pt x="150885" y="0"/>
                  </a:moveTo>
                  <a:lnTo>
                    <a:pt x="0" y="90342"/>
                  </a:lnTo>
                  <a:lnTo>
                    <a:pt x="165754" y="196109"/>
                  </a:lnTo>
                  <a:lnTo>
                    <a:pt x="1508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5604866" y="3158532"/>
              <a:ext cx="1724025" cy="4572635"/>
            </a:xfrm>
            <a:custGeom>
              <a:avLst/>
              <a:gdLst/>
              <a:ahLst/>
              <a:cxnLst/>
              <a:rect l="l" t="t" r="r" b="b"/>
              <a:pathLst>
                <a:path w="1724025" h="4572634">
                  <a:moveTo>
                    <a:pt x="0" y="0"/>
                  </a:moveTo>
                  <a:lnTo>
                    <a:pt x="1716390" y="4552889"/>
                  </a:lnTo>
                  <a:lnTo>
                    <a:pt x="1723778" y="4572484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7238951" y="7680394"/>
              <a:ext cx="165100" cy="196215"/>
            </a:xfrm>
            <a:custGeom>
              <a:avLst/>
              <a:gdLst/>
              <a:ahLst/>
              <a:cxnLst/>
              <a:rect l="l" t="t" r="r" b="b"/>
              <a:pathLst>
                <a:path w="165100" h="196215">
                  <a:moveTo>
                    <a:pt x="164602" y="0"/>
                  </a:moveTo>
                  <a:lnTo>
                    <a:pt x="0" y="62060"/>
                  </a:lnTo>
                  <a:lnTo>
                    <a:pt x="144288" y="195638"/>
                  </a:lnTo>
                  <a:lnTo>
                    <a:pt x="164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623084" y="3830463"/>
              <a:ext cx="1535430" cy="958215"/>
            </a:xfrm>
            <a:custGeom>
              <a:avLst/>
              <a:gdLst/>
              <a:ahLst/>
              <a:cxnLst/>
              <a:rect l="l" t="t" r="r" b="b"/>
              <a:pathLst>
                <a:path w="1535430" h="958214">
                  <a:moveTo>
                    <a:pt x="0" y="957694"/>
                  </a:moveTo>
                  <a:lnTo>
                    <a:pt x="1517661" y="11082"/>
                  </a:lnTo>
                  <a:lnTo>
                    <a:pt x="15354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7094244" y="3748440"/>
              <a:ext cx="196215" cy="168275"/>
            </a:xfrm>
            <a:custGeom>
              <a:avLst/>
              <a:gdLst/>
              <a:ahLst/>
              <a:cxnLst/>
              <a:rect l="l" t="t" r="r" b="b"/>
              <a:pathLst>
                <a:path w="196215" h="168275">
                  <a:moveTo>
                    <a:pt x="195805" y="0"/>
                  </a:moveTo>
                  <a:lnTo>
                    <a:pt x="0" y="18470"/>
                  </a:lnTo>
                  <a:lnTo>
                    <a:pt x="93086" y="167733"/>
                  </a:lnTo>
                  <a:lnTo>
                    <a:pt x="195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5708632" y="4979147"/>
              <a:ext cx="1473200" cy="873760"/>
            </a:xfrm>
            <a:custGeom>
              <a:avLst/>
              <a:gdLst/>
              <a:ahLst/>
              <a:cxnLst/>
              <a:rect l="l" t="t" r="r" b="b"/>
              <a:pathLst>
                <a:path w="1473200" h="873760">
                  <a:moveTo>
                    <a:pt x="0" y="0"/>
                  </a:moveTo>
                  <a:lnTo>
                    <a:pt x="1454586" y="862860"/>
                  </a:lnTo>
                  <a:lnTo>
                    <a:pt x="1472597" y="873545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7118327" y="5766358"/>
              <a:ext cx="196215" cy="165735"/>
            </a:xfrm>
            <a:custGeom>
              <a:avLst/>
              <a:gdLst/>
              <a:ahLst/>
              <a:cxnLst/>
              <a:rect l="l" t="t" r="r" b="b"/>
              <a:pathLst>
                <a:path w="196215" h="165735">
                  <a:moveTo>
                    <a:pt x="89735" y="0"/>
                  </a:moveTo>
                  <a:lnTo>
                    <a:pt x="0" y="151293"/>
                  </a:lnTo>
                  <a:lnTo>
                    <a:pt x="196119" y="165398"/>
                  </a:lnTo>
                  <a:lnTo>
                    <a:pt x="897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5625702" y="5246153"/>
              <a:ext cx="1579880" cy="2760980"/>
            </a:xfrm>
            <a:custGeom>
              <a:avLst/>
              <a:gdLst/>
              <a:ahLst/>
              <a:cxnLst/>
              <a:rect l="l" t="t" r="r" b="b"/>
              <a:pathLst>
                <a:path w="1579880" h="2760979">
                  <a:moveTo>
                    <a:pt x="0" y="0"/>
                  </a:moveTo>
                  <a:lnTo>
                    <a:pt x="1569262" y="2742254"/>
                  </a:lnTo>
                  <a:lnTo>
                    <a:pt x="1579663" y="276043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7118641" y="7944721"/>
              <a:ext cx="163830" cy="196850"/>
            </a:xfrm>
            <a:custGeom>
              <a:avLst/>
              <a:gdLst/>
              <a:ahLst/>
              <a:cxnLst/>
              <a:rect l="l" t="t" r="r" b="b"/>
              <a:pathLst>
                <a:path w="163830" h="196850">
                  <a:moveTo>
                    <a:pt x="152665" y="0"/>
                  </a:moveTo>
                  <a:lnTo>
                    <a:pt x="0" y="87369"/>
                  </a:lnTo>
                  <a:lnTo>
                    <a:pt x="163659" y="196370"/>
                  </a:lnTo>
                  <a:lnTo>
                    <a:pt x="152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5559840" y="4133166"/>
              <a:ext cx="1661160" cy="2551430"/>
            </a:xfrm>
            <a:custGeom>
              <a:avLst/>
              <a:gdLst/>
              <a:ahLst/>
              <a:cxnLst/>
              <a:rect l="l" t="t" r="r" b="b"/>
              <a:pathLst>
                <a:path w="1661159" h="2551429">
                  <a:moveTo>
                    <a:pt x="0" y="2551309"/>
                  </a:moveTo>
                  <a:lnTo>
                    <a:pt x="1649370" y="17550"/>
                  </a:lnTo>
                  <a:lnTo>
                    <a:pt x="1660795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7135499" y="4003291"/>
              <a:ext cx="170180" cy="195580"/>
            </a:xfrm>
            <a:custGeom>
              <a:avLst/>
              <a:gdLst/>
              <a:ahLst/>
              <a:cxnLst/>
              <a:rect l="l" t="t" r="r" b="b"/>
              <a:pathLst>
                <a:path w="170180" h="195579">
                  <a:moveTo>
                    <a:pt x="169628" y="0"/>
                  </a:moveTo>
                  <a:lnTo>
                    <a:pt x="0" y="99441"/>
                  </a:lnTo>
                  <a:lnTo>
                    <a:pt x="147430" y="195407"/>
                  </a:lnTo>
                  <a:lnTo>
                    <a:pt x="1696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71775" y="6178558"/>
              <a:ext cx="1499235" cy="812800"/>
            </a:xfrm>
            <a:custGeom>
              <a:avLst/>
              <a:gdLst/>
              <a:ahLst/>
              <a:cxnLst/>
              <a:rect l="l" t="t" r="r" b="b"/>
              <a:pathLst>
                <a:path w="1499234" h="812800">
                  <a:moveTo>
                    <a:pt x="0" y="812379"/>
                  </a:moveTo>
                  <a:lnTo>
                    <a:pt x="1480721" y="9977"/>
                  </a:lnTo>
                  <a:lnTo>
                    <a:pt x="149913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7110578" y="6104725"/>
              <a:ext cx="196850" cy="161290"/>
            </a:xfrm>
            <a:custGeom>
              <a:avLst/>
              <a:gdLst/>
              <a:ahLst/>
              <a:cxnLst/>
              <a:rect l="l" t="t" r="r" b="b"/>
              <a:pathLst>
                <a:path w="196850" h="161289">
                  <a:moveTo>
                    <a:pt x="196538" y="0"/>
                  </a:moveTo>
                  <a:lnTo>
                    <a:pt x="0" y="6481"/>
                  </a:lnTo>
                  <a:lnTo>
                    <a:pt x="83767" y="161136"/>
                  </a:lnTo>
                  <a:lnTo>
                    <a:pt x="1965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5701302" y="7280625"/>
              <a:ext cx="1461770" cy="1007110"/>
            </a:xfrm>
            <a:custGeom>
              <a:avLst/>
              <a:gdLst/>
              <a:ahLst/>
              <a:cxnLst/>
              <a:rect l="l" t="t" r="r" b="b"/>
              <a:pathLst>
                <a:path w="1461769" h="1007109">
                  <a:moveTo>
                    <a:pt x="0" y="0"/>
                  </a:moveTo>
                  <a:lnTo>
                    <a:pt x="1444120" y="995171"/>
                  </a:lnTo>
                  <a:lnTo>
                    <a:pt x="1461364" y="1007054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7095500" y="8203373"/>
              <a:ext cx="194945" cy="172720"/>
            </a:xfrm>
            <a:custGeom>
              <a:avLst/>
              <a:gdLst/>
              <a:ahLst/>
              <a:cxnLst/>
              <a:rect l="l" t="t" r="r" b="b"/>
              <a:pathLst>
                <a:path w="194944" h="172720">
                  <a:moveTo>
                    <a:pt x="99787" y="0"/>
                  </a:moveTo>
                  <a:lnTo>
                    <a:pt x="0" y="144843"/>
                  </a:lnTo>
                  <a:lnTo>
                    <a:pt x="194758" y="172235"/>
                  </a:lnTo>
                  <a:lnTo>
                    <a:pt x="997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554710" y="4401936"/>
              <a:ext cx="1811655" cy="4381500"/>
            </a:xfrm>
            <a:custGeom>
              <a:avLst/>
              <a:gdLst/>
              <a:ahLst/>
              <a:cxnLst/>
              <a:rect l="l" t="t" r="r" b="b"/>
              <a:pathLst>
                <a:path w="1811655" h="4381500">
                  <a:moveTo>
                    <a:pt x="0" y="4381137"/>
                  </a:moveTo>
                  <a:lnTo>
                    <a:pt x="1803269" y="19353"/>
                  </a:lnTo>
                  <a:lnTo>
                    <a:pt x="181127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7276751" y="4258718"/>
              <a:ext cx="162560" cy="196215"/>
            </a:xfrm>
            <a:custGeom>
              <a:avLst/>
              <a:gdLst/>
              <a:ahLst/>
              <a:cxnLst/>
              <a:rect l="l" t="t" r="r" b="b"/>
              <a:pathLst>
                <a:path w="162559" h="196214">
                  <a:moveTo>
                    <a:pt x="148477" y="0"/>
                  </a:moveTo>
                  <a:lnTo>
                    <a:pt x="0" y="128969"/>
                  </a:lnTo>
                  <a:lnTo>
                    <a:pt x="162508" y="196172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5659418" y="6471342"/>
              <a:ext cx="1591945" cy="2416810"/>
            </a:xfrm>
            <a:custGeom>
              <a:avLst/>
              <a:gdLst/>
              <a:ahLst/>
              <a:cxnLst/>
              <a:rect l="l" t="t" r="r" b="b"/>
              <a:pathLst>
                <a:path w="1591944" h="2416809">
                  <a:moveTo>
                    <a:pt x="0" y="2416439"/>
                  </a:moveTo>
                  <a:lnTo>
                    <a:pt x="1580075" y="17489"/>
                  </a:lnTo>
                  <a:lnTo>
                    <a:pt x="159159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166074" y="6341922"/>
              <a:ext cx="170180" cy="195580"/>
            </a:xfrm>
            <a:custGeom>
              <a:avLst/>
              <a:gdLst/>
              <a:ahLst/>
              <a:cxnLst/>
              <a:rect l="l" t="t" r="r" b="b"/>
              <a:pathLst>
                <a:path w="170180" h="195579">
                  <a:moveTo>
                    <a:pt x="170151" y="0"/>
                  </a:moveTo>
                  <a:lnTo>
                    <a:pt x="0" y="98531"/>
                  </a:lnTo>
                  <a:lnTo>
                    <a:pt x="146906" y="195292"/>
                  </a:lnTo>
                  <a:lnTo>
                    <a:pt x="170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5736274" y="8598733"/>
              <a:ext cx="1452880" cy="490855"/>
            </a:xfrm>
            <a:custGeom>
              <a:avLst/>
              <a:gdLst/>
              <a:ahLst/>
              <a:cxnLst/>
              <a:rect l="l" t="t" r="r" b="b"/>
              <a:pathLst>
                <a:path w="1452880" h="490854">
                  <a:moveTo>
                    <a:pt x="0" y="490708"/>
                  </a:moveTo>
                  <a:lnTo>
                    <a:pt x="1432590" y="6703"/>
                  </a:lnTo>
                  <a:lnTo>
                    <a:pt x="14524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7140630" y="8522117"/>
              <a:ext cx="194945" cy="167005"/>
            </a:xfrm>
            <a:custGeom>
              <a:avLst/>
              <a:gdLst/>
              <a:ahLst/>
              <a:cxnLst/>
              <a:rect l="l" t="t" r="r" b="b"/>
              <a:pathLst>
                <a:path w="194944" h="167004">
                  <a:moveTo>
                    <a:pt x="0" y="0"/>
                  </a:moveTo>
                  <a:lnTo>
                    <a:pt x="56333" y="166654"/>
                  </a:lnTo>
                  <a:lnTo>
                    <a:pt x="194863" y="270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62602" y="4896051"/>
            <a:ext cx="523684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90" dirty="0">
                <a:solidFill>
                  <a:srgbClr val="FFFFFF"/>
                </a:solidFill>
                <a:latin typeface="Verdana"/>
                <a:cs typeface="Verdana"/>
              </a:rPr>
              <a:t>Language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463717" y="1298097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05252" y="3570897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563026" y="3549348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PP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736396" y="5940040"/>
            <a:ext cx="106172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ADJ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659344" y="5940040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472587" y="5940040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012300" y="5940040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527449" y="7446402"/>
            <a:ext cx="6834505" cy="20707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625600" marR="5080" indent="-1613535">
              <a:lnSpc>
                <a:spcPct val="135600"/>
              </a:lnSpc>
              <a:spcBef>
                <a:spcPts val="95"/>
              </a:spcBef>
              <a:tabLst>
                <a:tab pos="5439410" algn="l"/>
              </a:tabLst>
            </a:pP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artificial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Consolas"/>
                <a:cs typeface="Consolas"/>
              </a:rPr>
              <a:t>with </a:t>
            </a: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intelligence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148661" y="8737630"/>
            <a:ext cx="20980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python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1267195" y="6827634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709361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44709" y="6827635"/>
            <a:ext cx="0" cy="2002155"/>
          </a:xfrm>
          <a:custGeom>
            <a:avLst/>
            <a:gdLst/>
            <a:ahLst/>
            <a:cxnLst/>
            <a:rect l="l" t="t" r="r" b="b"/>
            <a:pathLst>
              <a:path h="2002154">
                <a:moveTo>
                  <a:pt x="0" y="2002043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658056" y="6827634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709361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197665" y="6827635"/>
            <a:ext cx="0" cy="2002155"/>
          </a:xfrm>
          <a:custGeom>
            <a:avLst/>
            <a:gdLst/>
            <a:ahLst/>
            <a:cxnLst/>
            <a:rect l="l" t="t" r="r" b="b"/>
            <a:pathLst>
              <a:path h="2002154">
                <a:moveTo>
                  <a:pt x="0" y="2002043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250461" y="4449530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4" h="1595754">
                <a:moveTo>
                  <a:pt x="1214592" y="25179"/>
                </a:moveTo>
                <a:lnTo>
                  <a:pt x="33469" y="1595137"/>
                </a:lnTo>
                <a:lnTo>
                  <a:pt x="0" y="1569957"/>
                </a:lnTo>
                <a:lnTo>
                  <a:pt x="1181122" y="0"/>
                </a:lnTo>
                <a:lnTo>
                  <a:pt x="1214592" y="2517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618789" y="4444913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33469" y="0"/>
                </a:moveTo>
                <a:lnTo>
                  <a:pt x="1214592" y="1569957"/>
                </a:lnTo>
                <a:lnTo>
                  <a:pt x="1181122" y="1595137"/>
                </a:lnTo>
                <a:lnTo>
                  <a:pt x="0" y="25179"/>
                </a:lnTo>
                <a:lnTo>
                  <a:pt x="334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614622" y="4436944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1214592" y="25179"/>
                </a:moveTo>
                <a:lnTo>
                  <a:pt x="33469" y="1595137"/>
                </a:lnTo>
                <a:lnTo>
                  <a:pt x="0" y="1569957"/>
                </a:lnTo>
                <a:lnTo>
                  <a:pt x="1181122" y="0"/>
                </a:lnTo>
                <a:lnTo>
                  <a:pt x="1214592" y="2517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982845" y="4432328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33469" y="0"/>
                </a:moveTo>
                <a:lnTo>
                  <a:pt x="1214592" y="1569957"/>
                </a:lnTo>
                <a:lnTo>
                  <a:pt x="1181122" y="1595137"/>
                </a:lnTo>
                <a:lnTo>
                  <a:pt x="0" y="25179"/>
                </a:lnTo>
                <a:lnTo>
                  <a:pt x="334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703326" y="2085781"/>
            <a:ext cx="1913889" cy="1594485"/>
          </a:xfrm>
          <a:custGeom>
            <a:avLst/>
            <a:gdLst/>
            <a:ahLst/>
            <a:cxnLst/>
            <a:rect l="l" t="t" r="r" b="b"/>
            <a:pathLst>
              <a:path w="1913890" h="1594485">
                <a:moveTo>
                  <a:pt x="1913540" y="32262"/>
                </a:moveTo>
                <a:lnTo>
                  <a:pt x="26708" y="1594279"/>
                </a:lnTo>
                <a:lnTo>
                  <a:pt x="0" y="1562016"/>
                </a:lnTo>
                <a:lnTo>
                  <a:pt x="1886832" y="0"/>
                </a:lnTo>
                <a:lnTo>
                  <a:pt x="1913540" y="322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966419" y="2085782"/>
            <a:ext cx="1913889" cy="1594485"/>
          </a:xfrm>
          <a:custGeom>
            <a:avLst/>
            <a:gdLst/>
            <a:ahLst/>
            <a:cxnLst/>
            <a:rect l="l" t="t" r="r" b="b"/>
            <a:pathLst>
              <a:path w="1913890" h="1594485">
                <a:moveTo>
                  <a:pt x="26708" y="0"/>
                </a:moveTo>
                <a:lnTo>
                  <a:pt x="1913540" y="1562016"/>
                </a:lnTo>
                <a:lnTo>
                  <a:pt x="1886832" y="1594279"/>
                </a:lnTo>
                <a:lnTo>
                  <a:pt x="0" y="32262"/>
                </a:lnTo>
                <a:lnTo>
                  <a:pt x="267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1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0646" y="4138126"/>
            <a:ext cx="12303125" cy="22929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365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485"/>
              </a:lnSpc>
            </a:pPr>
            <a:r>
              <a:rPr sz="9200" spc="195" dirty="0">
                <a:latin typeface="Verdana"/>
                <a:cs typeface="Verdana"/>
              </a:rPr>
              <a:t>Artificial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5185" y="6358205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690956" y="293184"/>
            <a:ext cx="10722186" cy="10722186"/>
          </a:xfrm>
          <a:prstGeom prst="rect">
            <a:avLst/>
          </a:prstGeom>
        </p:spPr>
      </p:pic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76186" y="459398"/>
            <a:ext cx="15151685" cy="10389756"/>
          </a:xfrm>
          <a:prstGeom prst="rect">
            <a:avLst/>
          </a:prstGeom>
        </p:spPr>
      </p:pic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065679" y="4814378"/>
            <a:ext cx="99739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Search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Problems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0287644" y="2361184"/>
          <a:ext cx="8012427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354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354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3354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25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1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0" dirty="0">
                <a:latin typeface="Verdana"/>
                <a:cs typeface="Verdana"/>
              </a:rPr>
              <a:t>agent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15097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entity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perceives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its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environment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45" dirty="0">
                <a:solidFill>
                  <a:srgbClr val="FFFFFF"/>
                </a:solidFill>
                <a:latin typeface="Lucida Sans"/>
                <a:cs typeface="Lucida Sans"/>
              </a:rPr>
              <a:t>acts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upon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environment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state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250442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configuration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agent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and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its</a:t>
            </a:r>
            <a:r>
              <a:rPr sz="615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environment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19825" y="3021939"/>
            <a:ext cx="5267325" cy="5267325"/>
            <a:chOff x="1019825" y="3021939"/>
            <a:chExt cx="5267325" cy="526732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19825" y="3021939"/>
              <a:ext cx="5266855" cy="5266855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1266" y="3073205"/>
              <a:ext cx="5162146" cy="516214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233436" y="3264528"/>
              <a:ext cx="4798060" cy="1109980"/>
            </a:xfrm>
            <a:custGeom>
              <a:avLst/>
              <a:gdLst/>
              <a:ahLst/>
              <a:cxnLst/>
              <a:rect l="l" t="t" r="r" b="b"/>
              <a:pathLst>
                <a:path w="4798060" h="1109979">
                  <a:moveTo>
                    <a:pt x="1109916" y="0"/>
                  </a:moveTo>
                  <a:lnTo>
                    <a:pt x="0" y="0"/>
                  </a:lnTo>
                  <a:lnTo>
                    <a:pt x="0" y="1109903"/>
                  </a:lnTo>
                  <a:lnTo>
                    <a:pt x="1109916" y="1109903"/>
                  </a:lnTo>
                  <a:lnTo>
                    <a:pt x="1109916" y="0"/>
                  </a:lnTo>
                  <a:close/>
                </a:path>
                <a:path w="4798060" h="1109979">
                  <a:moveTo>
                    <a:pt x="2339213" y="0"/>
                  </a:moveTo>
                  <a:lnTo>
                    <a:pt x="1229296" y="0"/>
                  </a:lnTo>
                  <a:lnTo>
                    <a:pt x="1229296" y="1109903"/>
                  </a:lnTo>
                  <a:lnTo>
                    <a:pt x="2339213" y="1109903"/>
                  </a:lnTo>
                  <a:lnTo>
                    <a:pt x="2339213" y="0"/>
                  </a:lnTo>
                  <a:close/>
                </a:path>
                <a:path w="4798060" h="1109979">
                  <a:moveTo>
                    <a:pt x="3568496" y="0"/>
                  </a:moveTo>
                  <a:lnTo>
                    <a:pt x="2458580" y="0"/>
                  </a:lnTo>
                  <a:lnTo>
                    <a:pt x="2458580" y="1109903"/>
                  </a:lnTo>
                  <a:lnTo>
                    <a:pt x="3568496" y="1109903"/>
                  </a:lnTo>
                  <a:lnTo>
                    <a:pt x="3568496" y="0"/>
                  </a:lnTo>
                  <a:close/>
                </a:path>
                <a:path w="4798060" h="1109979">
                  <a:moveTo>
                    <a:pt x="4797780" y="0"/>
                  </a:moveTo>
                  <a:lnTo>
                    <a:pt x="3687864" y="0"/>
                  </a:lnTo>
                  <a:lnTo>
                    <a:pt x="3687864" y="1109903"/>
                  </a:lnTo>
                  <a:lnTo>
                    <a:pt x="4797780" y="1109903"/>
                  </a:lnTo>
                  <a:lnTo>
                    <a:pt x="4797780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1599816" y="3327512"/>
            <a:ext cx="406717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47775" algn="l"/>
                <a:tab pos="2472690" algn="l"/>
                <a:tab pos="37084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233436" y="4487728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60" h="1109979">
                <a:moveTo>
                  <a:pt x="1109916" y="0"/>
                </a:moveTo>
                <a:lnTo>
                  <a:pt x="0" y="0"/>
                </a:lnTo>
                <a:lnTo>
                  <a:pt x="0" y="1109903"/>
                </a:lnTo>
                <a:lnTo>
                  <a:pt x="1109916" y="1109903"/>
                </a:lnTo>
                <a:lnTo>
                  <a:pt x="1109916" y="0"/>
                </a:lnTo>
                <a:close/>
              </a:path>
              <a:path w="4798060" h="1109979">
                <a:moveTo>
                  <a:pt x="2339213" y="0"/>
                </a:moveTo>
                <a:lnTo>
                  <a:pt x="1229296" y="0"/>
                </a:lnTo>
                <a:lnTo>
                  <a:pt x="1229296" y="1109903"/>
                </a:lnTo>
                <a:lnTo>
                  <a:pt x="2339213" y="1109903"/>
                </a:lnTo>
                <a:lnTo>
                  <a:pt x="2339213" y="0"/>
                </a:lnTo>
                <a:close/>
              </a:path>
              <a:path w="4798060" h="1109979">
                <a:moveTo>
                  <a:pt x="3568496" y="0"/>
                </a:moveTo>
                <a:lnTo>
                  <a:pt x="2458580" y="0"/>
                </a:lnTo>
                <a:lnTo>
                  <a:pt x="2458580" y="1109903"/>
                </a:lnTo>
                <a:lnTo>
                  <a:pt x="3568496" y="1109903"/>
                </a:lnTo>
                <a:lnTo>
                  <a:pt x="3568496" y="0"/>
                </a:lnTo>
                <a:close/>
              </a:path>
              <a:path w="4798060" h="1109979">
                <a:moveTo>
                  <a:pt x="4797780" y="0"/>
                </a:moveTo>
                <a:lnTo>
                  <a:pt x="3687864" y="0"/>
                </a:lnTo>
                <a:lnTo>
                  <a:pt x="3687864" y="1109903"/>
                </a:lnTo>
                <a:lnTo>
                  <a:pt x="4797780" y="1109903"/>
                </a:lnTo>
                <a:lnTo>
                  <a:pt x="479778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599816" y="4552606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47775" algn="l"/>
                <a:tab pos="2472690" algn="l"/>
                <a:tab pos="35306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921301" y="5710929"/>
            <a:ext cx="1109980" cy="2333625"/>
          </a:xfrm>
          <a:custGeom>
            <a:avLst/>
            <a:gdLst/>
            <a:ahLst/>
            <a:cxnLst/>
            <a:rect l="l" t="t" r="r" b="b"/>
            <a:pathLst>
              <a:path w="1109979" h="2333625">
                <a:moveTo>
                  <a:pt x="1109916" y="1223200"/>
                </a:moveTo>
                <a:lnTo>
                  <a:pt x="0" y="1223200"/>
                </a:lnTo>
                <a:lnTo>
                  <a:pt x="0" y="2333117"/>
                </a:lnTo>
                <a:lnTo>
                  <a:pt x="1109916" y="2333117"/>
                </a:lnTo>
                <a:lnTo>
                  <a:pt x="1109916" y="1223200"/>
                </a:lnTo>
                <a:close/>
              </a:path>
              <a:path w="1109979" h="2333625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5118033" y="5777699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233436" y="5710929"/>
            <a:ext cx="2339340" cy="1109980"/>
          </a:xfrm>
          <a:custGeom>
            <a:avLst/>
            <a:gdLst/>
            <a:ahLst/>
            <a:cxnLst/>
            <a:rect l="l" t="t" r="r" b="b"/>
            <a:pathLst>
              <a:path w="233934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2339340" h="1109979">
                <a:moveTo>
                  <a:pt x="2339213" y="0"/>
                </a:moveTo>
                <a:lnTo>
                  <a:pt x="1229296" y="0"/>
                </a:lnTo>
                <a:lnTo>
                  <a:pt x="1229296" y="1109916"/>
                </a:lnTo>
                <a:lnTo>
                  <a:pt x="2339213" y="1109916"/>
                </a:lnTo>
                <a:lnTo>
                  <a:pt x="23392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432282" y="5777699"/>
            <a:ext cx="177418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233436" y="6934130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213" y="0"/>
                </a:moveTo>
                <a:lnTo>
                  <a:pt x="1229296" y="0"/>
                </a:lnTo>
                <a:lnTo>
                  <a:pt x="1229296" y="1109916"/>
                </a:lnTo>
                <a:lnTo>
                  <a:pt x="2339213" y="1109916"/>
                </a:lnTo>
                <a:lnTo>
                  <a:pt x="2339213" y="0"/>
                </a:lnTo>
                <a:close/>
              </a:path>
              <a:path w="3568700" h="1109979">
                <a:moveTo>
                  <a:pt x="3568496" y="0"/>
                </a:moveTo>
                <a:lnTo>
                  <a:pt x="2458580" y="0"/>
                </a:lnTo>
                <a:lnTo>
                  <a:pt x="2458580" y="1109916"/>
                </a:lnTo>
                <a:lnTo>
                  <a:pt x="3568496" y="1109916"/>
                </a:lnTo>
                <a:lnTo>
                  <a:pt x="3568496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599816" y="7002792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305685" algn="l"/>
                <a:tab pos="35306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7439532" y="3021939"/>
            <a:ext cx="5267325" cy="5267325"/>
            <a:chOff x="7439532" y="3021939"/>
            <a:chExt cx="5267325" cy="5267325"/>
          </a:xfrm>
        </p:grpSpPr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39532" y="3021939"/>
              <a:ext cx="5266855" cy="5266855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470976" y="3073205"/>
              <a:ext cx="5162146" cy="5162146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7653160" y="3264528"/>
              <a:ext cx="4798060" cy="1109980"/>
            </a:xfrm>
            <a:custGeom>
              <a:avLst/>
              <a:gdLst/>
              <a:ahLst/>
              <a:cxnLst/>
              <a:rect l="l" t="t" r="r" b="b"/>
              <a:pathLst>
                <a:path w="4798059" h="1109979">
                  <a:moveTo>
                    <a:pt x="1109903" y="0"/>
                  </a:moveTo>
                  <a:lnTo>
                    <a:pt x="0" y="0"/>
                  </a:lnTo>
                  <a:lnTo>
                    <a:pt x="0" y="1109903"/>
                  </a:lnTo>
                  <a:lnTo>
                    <a:pt x="1109903" y="1109903"/>
                  </a:lnTo>
                  <a:lnTo>
                    <a:pt x="1109903" y="0"/>
                  </a:lnTo>
                  <a:close/>
                </a:path>
                <a:path w="4798059" h="1109979">
                  <a:moveTo>
                    <a:pt x="2339200" y="0"/>
                  </a:moveTo>
                  <a:lnTo>
                    <a:pt x="1229283" y="0"/>
                  </a:lnTo>
                  <a:lnTo>
                    <a:pt x="1229283" y="1109903"/>
                  </a:lnTo>
                  <a:lnTo>
                    <a:pt x="2339200" y="1109903"/>
                  </a:lnTo>
                  <a:lnTo>
                    <a:pt x="2339200" y="0"/>
                  </a:lnTo>
                  <a:close/>
                </a:path>
                <a:path w="4798059" h="1109979">
                  <a:moveTo>
                    <a:pt x="3568484" y="0"/>
                  </a:moveTo>
                  <a:lnTo>
                    <a:pt x="2458567" y="0"/>
                  </a:lnTo>
                  <a:lnTo>
                    <a:pt x="2458567" y="1109903"/>
                  </a:lnTo>
                  <a:lnTo>
                    <a:pt x="3568484" y="1109903"/>
                  </a:lnTo>
                  <a:lnTo>
                    <a:pt x="3568484" y="0"/>
                  </a:lnTo>
                  <a:close/>
                </a:path>
                <a:path w="4798059" h="1109979">
                  <a:moveTo>
                    <a:pt x="4797768" y="0"/>
                  </a:moveTo>
                  <a:lnTo>
                    <a:pt x="3687851" y="0"/>
                  </a:lnTo>
                  <a:lnTo>
                    <a:pt x="3687851" y="1109903"/>
                  </a:lnTo>
                  <a:lnTo>
                    <a:pt x="4797768" y="1109903"/>
                  </a:lnTo>
                  <a:lnTo>
                    <a:pt x="4797768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7850934" y="3327512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640330" algn="l"/>
                <a:tab pos="387604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6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7653159" y="4487728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03" y="0"/>
                </a:moveTo>
                <a:lnTo>
                  <a:pt x="0" y="0"/>
                </a:lnTo>
                <a:lnTo>
                  <a:pt x="0" y="1109903"/>
                </a:lnTo>
                <a:lnTo>
                  <a:pt x="1109903" y="1109903"/>
                </a:lnTo>
                <a:lnTo>
                  <a:pt x="1109903" y="0"/>
                </a:lnTo>
                <a:close/>
              </a:path>
              <a:path w="4798059" h="1109979">
                <a:moveTo>
                  <a:pt x="2339200" y="0"/>
                </a:moveTo>
                <a:lnTo>
                  <a:pt x="1229283" y="0"/>
                </a:lnTo>
                <a:lnTo>
                  <a:pt x="1229283" y="1109903"/>
                </a:lnTo>
                <a:lnTo>
                  <a:pt x="2339200" y="1109903"/>
                </a:lnTo>
                <a:lnTo>
                  <a:pt x="2339200" y="0"/>
                </a:lnTo>
                <a:close/>
              </a:path>
              <a:path w="4798059" h="1109979">
                <a:moveTo>
                  <a:pt x="3568484" y="0"/>
                </a:moveTo>
                <a:lnTo>
                  <a:pt x="2458567" y="0"/>
                </a:lnTo>
                <a:lnTo>
                  <a:pt x="2458567" y="1109903"/>
                </a:lnTo>
                <a:lnTo>
                  <a:pt x="3568484" y="1109903"/>
                </a:lnTo>
                <a:lnTo>
                  <a:pt x="3568484" y="0"/>
                </a:lnTo>
                <a:close/>
              </a:path>
              <a:path w="4798059" h="1109979">
                <a:moveTo>
                  <a:pt x="4797768" y="0"/>
                </a:moveTo>
                <a:lnTo>
                  <a:pt x="3687851" y="0"/>
                </a:lnTo>
                <a:lnTo>
                  <a:pt x="3687851" y="1109903"/>
                </a:lnTo>
                <a:lnTo>
                  <a:pt x="4797768" y="1109903"/>
                </a:lnTo>
                <a:lnTo>
                  <a:pt x="4797768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8018469" y="4552606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47775" algn="l"/>
                <a:tab pos="2472690" algn="l"/>
                <a:tab pos="35306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8882443" y="5710929"/>
            <a:ext cx="3568700" cy="2333625"/>
          </a:xfrm>
          <a:custGeom>
            <a:avLst/>
            <a:gdLst/>
            <a:ahLst/>
            <a:cxnLst/>
            <a:rect l="l" t="t" r="r" b="b"/>
            <a:pathLst>
              <a:path w="3568700" h="2333625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2333625">
                <a:moveTo>
                  <a:pt x="2339200" y="1223200"/>
                </a:moveTo>
                <a:lnTo>
                  <a:pt x="1229283" y="1223200"/>
                </a:lnTo>
                <a:lnTo>
                  <a:pt x="1229283" y="2333117"/>
                </a:lnTo>
                <a:lnTo>
                  <a:pt x="2339200" y="2333117"/>
                </a:lnTo>
                <a:lnTo>
                  <a:pt x="2339200" y="1223200"/>
                </a:lnTo>
                <a:close/>
              </a:path>
              <a:path w="3568700" h="2333625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3568700" h="2333625">
                <a:moveTo>
                  <a:pt x="3568484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84" y="1109916"/>
                </a:lnTo>
                <a:lnTo>
                  <a:pt x="3568484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9254033" y="5777699"/>
            <a:ext cx="29991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  <a:tab pos="229489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653159" y="6934130"/>
            <a:ext cx="4826635" cy="1109980"/>
          </a:xfrm>
          <a:custGeom>
            <a:avLst/>
            <a:gdLst/>
            <a:ahLst/>
            <a:cxnLst/>
            <a:rect l="l" t="t" r="r" b="b"/>
            <a:pathLst>
              <a:path w="4826634" h="1109979">
                <a:moveTo>
                  <a:pt x="1109903" y="0"/>
                </a:moveTo>
                <a:lnTo>
                  <a:pt x="0" y="0"/>
                </a:lnTo>
                <a:lnTo>
                  <a:pt x="0" y="1109916"/>
                </a:lnTo>
                <a:lnTo>
                  <a:pt x="1109903" y="1109916"/>
                </a:lnTo>
                <a:lnTo>
                  <a:pt x="1109903" y="0"/>
                </a:lnTo>
                <a:close/>
              </a:path>
              <a:path w="4826634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4826634" h="1109979">
                <a:moveTo>
                  <a:pt x="4826355" y="0"/>
                </a:moveTo>
                <a:lnTo>
                  <a:pt x="3716439" y="0"/>
                </a:lnTo>
                <a:lnTo>
                  <a:pt x="3716439" y="1109916"/>
                </a:lnTo>
                <a:lnTo>
                  <a:pt x="4826355" y="1109916"/>
                </a:lnTo>
                <a:lnTo>
                  <a:pt x="482635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8018469" y="7002792"/>
            <a:ext cx="42659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305685" algn="l"/>
                <a:tab pos="3561715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13859264" y="3021939"/>
            <a:ext cx="5267325" cy="5267325"/>
            <a:chOff x="13859264" y="3021939"/>
            <a:chExt cx="5267325" cy="5267325"/>
          </a:xfrm>
        </p:grpSpPr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859264" y="3021939"/>
              <a:ext cx="5266855" cy="5266855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890676" y="3073205"/>
              <a:ext cx="5162146" cy="516214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14072870" y="3264528"/>
              <a:ext cx="4798060" cy="1109980"/>
            </a:xfrm>
            <a:custGeom>
              <a:avLst/>
              <a:gdLst/>
              <a:ahLst/>
              <a:cxnLst/>
              <a:rect l="l" t="t" r="r" b="b"/>
              <a:pathLst>
                <a:path w="4798059" h="1109979">
                  <a:moveTo>
                    <a:pt x="1109903" y="0"/>
                  </a:moveTo>
                  <a:lnTo>
                    <a:pt x="0" y="0"/>
                  </a:lnTo>
                  <a:lnTo>
                    <a:pt x="0" y="1109903"/>
                  </a:lnTo>
                  <a:lnTo>
                    <a:pt x="1109903" y="1109903"/>
                  </a:lnTo>
                  <a:lnTo>
                    <a:pt x="1109903" y="0"/>
                  </a:lnTo>
                  <a:close/>
                </a:path>
                <a:path w="4798059" h="1109979">
                  <a:moveTo>
                    <a:pt x="2339187" y="0"/>
                  </a:moveTo>
                  <a:lnTo>
                    <a:pt x="1229271" y="0"/>
                  </a:lnTo>
                  <a:lnTo>
                    <a:pt x="1229271" y="1109903"/>
                  </a:lnTo>
                  <a:lnTo>
                    <a:pt x="2339187" y="1109903"/>
                  </a:lnTo>
                  <a:lnTo>
                    <a:pt x="2339187" y="0"/>
                  </a:lnTo>
                  <a:close/>
                </a:path>
                <a:path w="4798059" h="1109979">
                  <a:moveTo>
                    <a:pt x="3568471" y="0"/>
                  </a:moveTo>
                  <a:lnTo>
                    <a:pt x="2458555" y="0"/>
                  </a:lnTo>
                  <a:lnTo>
                    <a:pt x="2458555" y="1109903"/>
                  </a:lnTo>
                  <a:lnTo>
                    <a:pt x="3568471" y="1109903"/>
                  </a:lnTo>
                  <a:lnTo>
                    <a:pt x="3568471" y="0"/>
                  </a:lnTo>
                  <a:close/>
                </a:path>
                <a:path w="4798059" h="1109979">
                  <a:moveTo>
                    <a:pt x="4797755" y="0"/>
                  </a:moveTo>
                  <a:lnTo>
                    <a:pt x="3687838" y="0"/>
                  </a:lnTo>
                  <a:lnTo>
                    <a:pt x="3687838" y="1109903"/>
                  </a:lnTo>
                  <a:lnTo>
                    <a:pt x="4797755" y="1109903"/>
                  </a:lnTo>
                  <a:lnTo>
                    <a:pt x="4797755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14269587" y="3327512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  <a:tab pos="387604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4072871" y="4487728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03" y="0"/>
                </a:moveTo>
                <a:lnTo>
                  <a:pt x="0" y="0"/>
                </a:lnTo>
                <a:lnTo>
                  <a:pt x="0" y="1109903"/>
                </a:lnTo>
                <a:lnTo>
                  <a:pt x="1109903" y="1109903"/>
                </a:lnTo>
                <a:lnTo>
                  <a:pt x="1109903" y="0"/>
                </a:lnTo>
                <a:close/>
              </a:path>
              <a:path w="4798059" h="1109979">
                <a:moveTo>
                  <a:pt x="2339187" y="0"/>
                </a:moveTo>
                <a:lnTo>
                  <a:pt x="1229271" y="0"/>
                </a:lnTo>
                <a:lnTo>
                  <a:pt x="1229271" y="1109903"/>
                </a:lnTo>
                <a:lnTo>
                  <a:pt x="2339187" y="1109903"/>
                </a:lnTo>
                <a:lnTo>
                  <a:pt x="2339187" y="0"/>
                </a:lnTo>
                <a:close/>
              </a:path>
              <a:path w="4798059" h="1109979">
                <a:moveTo>
                  <a:pt x="3568471" y="0"/>
                </a:moveTo>
                <a:lnTo>
                  <a:pt x="2458555" y="0"/>
                </a:lnTo>
                <a:lnTo>
                  <a:pt x="2458555" y="1109903"/>
                </a:lnTo>
                <a:lnTo>
                  <a:pt x="3568471" y="1109903"/>
                </a:lnTo>
                <a:lnTo>
                  <a:pt x="3568471" y="0"/>
                </a:lnTo>
                <a:close/>
              </a:path>
              <a:path w="4798059" h="1109979">
                <a:moveTo>
                  <a:pt x="4797755" y="0"/>
                </a:moveTo>
                <a:lnTo>
                  <a:pt x="3687838" y="0"/>
                </a:lnTo>
                <a:lnTo>
                  <a:pt x="3687838" y="1109903"/>
                </a:lnTo>
                <a:lnTo>
                  <a:pt x="4797755" y="1109903"/>
                </a:lnTo>
                <a:lnTo>
                  <a:pt x="479775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14269587" y="4552606"/>
            <a:ext cx="440245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  <a:tab pos="369824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14072871" y="5710929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03" y="0"/>
                </a:moveTo>
                <a:lnTo>
                  <a:pt x="0" y="0"/>
                </a:lnTo>
                <a:lnTo>
                  <a:pt x="0" y="1109916"/>
                </a:lnTo>
                <a:lnTo>
                  <a:pt x="1109903" y="1109916"/>
                </a:lnTo>
                <a:lnTo>
                  <a:pt x="1109903" y="0"/>
                </a:lnTo>
                <a:close/>
              </a:path>
              <a:path w="4798059" h="1109979">
                <a:moveTo>
                  <a:pt x="2339187" y="0"/>
                </a:moveTo>
                <a:lnTo>
                  <a:pt x="1229271" y="0"/>
                </a:lnTo>
                <a:lnTo>
                  <a:pt x="1229271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  <a:path w="4798059" h="1109979">
                <a:moveTo>
                  <a:pt x="3568471" y="0"/>
                </a:moveTo>
                <a:lnTo>
                  <a:pt x="2458555" y="0"/>
                </a:lnTo>
                <a:lnTo>
                  <a:pt x="2458555" y="1109916"/>
                </a:lnTo>
                <a:lnTo>
                  <a:pt x="3568471" y="1109916"/>
                </a:lnTo>
                <a:lnTo>
                  <a:pt x="3568471" y="0"/>
                </a:lnTo>
                <a:close/>
              </a:path>
              <a:path w="4798059" h="1109979">
                <a:moveTo>
                  <a:pt x="4797755" y="0"/>
                </a:moveTo>
                <a:lnTo>
                  <a:pt x="3687838" y="0"/>
                </a:lnTo>
                <a:lnTo>
                  <a:pt x="3687838" y="1109916"/>
                </a:lnTo>
                <a:lnTo>
                  <a:pt x="4797755" y="1109916"/>
                </a:lnTo>
                <a:lnTo>
                  <a:pt x="479775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14447592" y="5777699"/>
            <a:ext cx="40570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  <a:tab pos="2294890" algn="l"/>
                <a:tab pos="369824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7760715" y="6934124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18133344" y="7002792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4072871" y="6934130"/>
            <a:ext cx="2339340" cy="1109980"/>
          </a:xfrm>
          <a:custGeom>
            <a:avLst/>
            <a:gdLst/>
            <a:ahLst/>
            <a:cxnLst/>
            <a:rect l="l" t="t" r="r" b="b"/>
            <a:pathLst>
              <a:path w="2339340" h="1109979">
                <a:moveTo>
                  <a:pt x="1109903" y="0"/>
                </a:moveTo>
                <a:lnTo>
                  <a:pt x="0" y="0"/>
                </a:lnTo>
                <a:lnTo>
                  <a:pt x="0" y="1109916"/>
                </a:lnTo>
                <a:lnTo>
                  <a:pt x="1109903" y="1109916"/>
                </a:lnTo>
                <a:lnTo>
                  <a:pt x="1109903" y="0"/>
                </a:lnTo>
                <a:close/>
              </a:path>
              <a:path w="2339340" h="1109979">
                <a:moveTo>
                  <a:pt x="2339187" y="0"/>
                </a:moveTo>
                <a:lnTo>
                  <a:pt x="1229271" y="0"/>
                </a:lnTo>
                <a:lnTo>
                  <a:pt x="1229271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14447592" y="7002792"/>
            <a:ext cx="15963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initial</a:t>
            </a:r>
            <a:r>
              <a:rPr sz="9200" spc="-21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state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359725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agent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begins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656018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initial</a:t>
            </a:r>
            <a:r>
              <a:rPr sz="9200" spc="-21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state</a:t>
            </a:r>
            <a:endParaRPr sz="9200">
              <a:latin typeface="Verdana"/>
              <a:cs typeface="Verdana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1636818" y="3381698"/>
            <a:ext cx="5267325" cy="5267325"/>
            <a:chOff x="11636818" y="3381698"/>
            <a:chExt cx="5267325" cy="526732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636818" y="3381698"/>
              <a:ext cx="5266855" cy="5266855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668230" y="3432974"/>
              <a:ext cx="5162146" cy="5162146"/>
            </a:xfrm>
            <a:prstGeom prst="rect">
              <a:avLst/>
            </a:prstGeom>
          </p:spPr>
        </p:pic>
      </p:grpSp>
      <p:sp>
        <p:nvSpPr>
          <p:cNvPr id="6" name="object 6"/>
          <p:cNvSpPr/>
          <p:nvPr/>
        </p:nvSpPr>
        <p:spPr>
          <a:xfrm>
            <a:off x="14308988" y="3624287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538270" y="3624287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079707" y="3624287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850424" y="3624287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79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08988" y="4847485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538270" y="4847485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079707" y="4847485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850424" y="4847485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79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538270" y="7293892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538270" y="6070684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3079707" y="6070684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850424" y="6070684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79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308988" y="7293892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3079707" y="7293892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850424" y="7293892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79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21" name="object 21"/>
          <p:cNvGraphicFramePr>
            <a:graphicFrameLocks noGrp="1"/>
          </p:cNvGraphicFramePr>
          <p:nvPr/>
        </p:nvGraphicFramePr>
        <p:xfrm>
          <a:off x="11850424" y="3624287"/>
          <a:ext cx="4798057" cy="47764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099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93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0998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938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0997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93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0997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11093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11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11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112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60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112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093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302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302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302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7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3025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09345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49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493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5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493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303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0934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sz="49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683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683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6835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60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950">
                        <a:latin typeface="Consolas"/>
                        <a:cs typeface="Consolas"/>
                      </a:endParaRPr>
                    </a:p>
                  </a:txBody>
                  <a:tcPr marL="0" marR="0" marT="76835" marB="0"/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5" dirty="0"/>
              <a:t>Breadth-</a:t>
            </a:r>
            <a:r>
              <a:rPr spc="7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uninformed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72311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strategy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uses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problem-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specific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informed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95259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strategy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uses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problem-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specific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find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solutions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more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efficiently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5" dirty="0">
                <a:latin typeface="Verdana"/>
                <a:cs typeface="Verdana"/>
              </a:rPr>
              <a:t>greedy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best-first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963390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expands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node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closest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goal,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estimated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heuristic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6150" spc="-2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Heuristic</a:t>
            </a:r>
            <a:r>
              <a:rPr spc="-114" dirty="0"/>
              <a:t> </a:t>
            </a:r>
            <a:r>
              <a:rPr spc="40" dirty="0"/>
              <a:t>function?</a:t>
            </a:r>
          </a:p>
        </p:txBody>
      </p:sp>
    </p:spTree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65760">
                        <a:lnSpc>
                          <a:spcPct val="100000"/>
                        </a:lnSpc>
                        <a:spcBef>
                          <a:spcPts val="1805"/>
                        </a:spcBef>
                      </a:pPr>
                      <a:r>
                        <a:rPr sz="4250" b="1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923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73380">
                        <a:lnSpc>
                          <a:spcPct val="100000"/>
                        </a:lnSpc>
                        <a:spcBef>
                          <a:spcPts val="1845"/>
                        </a:spcBef>
                      </a:pPr>
                      <a:r>
                        <a:rPr sz="4250" b="1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31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Heuristic</a:t>
            </a:r>
            <a:r>
              <a:rPr spc="-114" dirty="0"/>
              <a:t> </a:t>
            </a:r>
            <a:r>
              <a:rPr spc="40" dirty="0"/>
              <a:t>function?</a:t>
            </a: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5002853"/>
            <a:ext cx="123031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actions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370901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choices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60" dirty="0">
                <a:solidFill>
                  <a:srgbClr val="FFFFFF"/>
                </a:solidFill>
                <a:latin typeface="Lucida Sans"/>
                <a:cs typeface="Lucida Sans"/>
              </a:rPr>
              <a:t>made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316980" y="2387361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44" y="0"/>
                </a:moveTo>
                <a:lnTo>
                  <a:pt x="0" y="0"/>
                </a:lnTo>
                <a:lnTo>
                  <a:pt x="0" y="1149315"/>
                </a:lnTo>
                <a:lnTo>
                  <a:pt x="1154844" y="1149315"/>
                </a:lnTo>
                <a:lnTo>
                  <a:pt x="1154844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626658" y="3023918"/>
            <a:ext cx="1155065" cy="513080"/>
          </a:xfrm>
          <a:custGeom>
            <a:avLst/>
            <a:gdLst/>
            <a:ahLst/>
            <a:cxnLst/>
            <a:rect l="l" t="t" r="r" b="b"/>
            <a:pathLst>
              <a:path w="1155065" h="513079">
                <a:moveTo>
                  <a:pt x="0" y="512759"/>
                </a:moveTo>
                <a:lnTo>
                  <a:pt x="1154833" y="512759"/>
                </a:lnTo>
                <a:lnTo>
                  <a:pt x="1154833" y="0"/>
                </a:lnTo>
                <a:lnTo>
                  <a:pt x="0" y="0"/>
                </a:lnTo>
                <a:lnTo>
                  <a:pt x="0" y="512759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626658" y="2387361"/>
            <a:ext cx="1155065" cy="480059"/>
          </a:xfrm>
          <a:custGeom>
            <a:avLst/>
            <a:gdLst/>
            <a:ahLst/>
            <a:cxnLst/>
            <a:rect l="l" t="t" r="r" b="b"/>
            <a:pathLst>
              <a:path w="1155065" h="480060">
                <a:moveTo>
                  <a:pt x="0" y="479493"/>
                </a:moveTo>
                <a:lnTo>
                  <a:pt x="1154833" y="479493"/>
                </a:lnTo>
                <a:lnTo>
                  <a:pt x="1154833" y="0"/>
                </a:lnTo>
                <a:lnTo>
                  <a:pt x="0" y="0"/>
                </a:lnTo>
                <a:lnTo>
                  <a:pt x="0" y="479493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0936316" y="3023918"/>
            <a:ext cx="1155065" cy="513080"/>
          </a:xfrm>
          <a:custGeom>
            <a:avLst/>
            <a:gdLst/>
            <a:ahLst/>
            <a:cxnLst/>
            <a:rect l="l" t="t" r="r" b="b"/>
            <a:pathLst>
              <a:path w="1155065" h="513079">
                <a:moveTo>
                  <a:pt x="0" y="512759"/>
                </a:moveTo>
                <a:lnTo>
                  <a:pt x="1154833" y="512759"/>
                </a:lnTo>
                <a:lnTo>
                  <a:pt x="1154833" y="0"/>
                </a:lnTo>
                <a:lnTo>
                  <a:pt x="0" y="0"/>
                </a:lnTo>
                <a:lnTo>
                  <a:pt x="0" y="512759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936316" y="2387361"/>
            <a:ext cx="1155065" cy="480059"/>
          </a:xfrm>
          <a:custGeom>
            <a:avLst/>
            <a:gdLst/>
            <a:ahLst/>
            <a:cxnLst/>
            <a:rect l="l" t="t" r="r" b="b"/>
            <a:pathLst>
              <a:path w="1155065" h="480060">
                <a:moveTo>
                  <a:pt x="0" y="479493"/>
                </a:moveTo>
                <a:lnTo>
                  <a:pt x="1154833" y="479493"/>
                </a:lnTo>
                <a:lnTo>
                  <a:pt x="1154833" y="0"/>
                </a:lnTo>
                <a:lnTo>
                  <a:pt x="0" y="0"/>
                </a:lnTo>
                <a:lnTo>
                  <a:pt x="0" y="479493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091150" y="3023918"/>
            <a:ext cx="1155065" cy="513080"/>
          </a:xfrm>
          <a:custGeom>
            <a:avLst/>
            <a:gdLst/>
            <a:ahLst/>
            <a:cxnLst/>
            <a:rect l="l" t="t" r="r" b="b"/>
            <a:pathLst>
              <a:path w="1155065" h="513079">
                <a:moveTo>
                  <a:pt x="0" y="512759"/>
                </a:moveTo>
                <a:lnTo>
                  <a:pt x="1154833" y="512759"/>
                </a:lnTo>
                <a:lnTo>
                  <a:pt x="1154833" y="0"/>
                </a:lnTo>
                <a:lnTo>
                  <a:pt x="0" y="0"/>
                </a:lnTo>
                <a:lnTo>
                  <a:pt x="0" y="512759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91150" y="2387361"/>
            <a:ext cx="1155065" cy="480059"/>
          </a:xfrm>
          <a:custGeom>
            <a:avLst/>
            <a:gdLst/>
            <a:ahLst/>
            <a:cxnLst/>
            <a:rect l="l" t="t" r="r" b="b"/>
            <a:pathLst>
              <a:path w="1155065" h="480060">
                <a:moveTo>
                  <a:pt x="0" y="479493"/>
                </a:moveTo>
                <a:lnTo>
                  <a:pt x="1154833" y="479493"/>
                </a:lnTo>
                <a:lnTo>
                  <a:pt x="1154833" y="0"/>
                </a:lnTo>
                <a:lnTo>
                  <a:pt x="0" y="0"/>
                </a:lnTo>
                <a:lnTo>
                  <a:pt x="0" y="479493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245983" y="3023918"/>
            <a:ext cx="1155065" cy="513080"/>
          </a:xfrm>
          <a:custGeom>
            <a:avLst/>
            <a:gdLst/>
            <a:ahLst/>
            <a:cxnLst/>
            <a:rect l="l" t="t" r="r" b="b"/>
            <a:pathLst>
              <a:path w="1155065" h="513079">
                <a:moveTo>
                  <a:pt x="0" y="512759"/>
                </a:moveTo>
                <a:lnTo>
                  <a:pt x="1154833" y="512759"/>
                </a:lnTo>
                <a:lnTo>
                  <a:pt x="1154833" y="0"/>
                </a:lnTo>
                <a:lnTo>
                  <a:pt x="0" y="0"/>
                </a:lnTo>
                <a:lnTo>
                  <a:pt x="0" y="512759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245983" y="2387361"/>
            <a:ext cx="1155065" cy="480059"/>
          </a:xfrm>
          <a:custGeom>
            <a:avLst/>
            <a:gdLst/>
            <a:ahLst/>
            <a:cxnLst/>
            <a:rect l="l" t="t" r="r" b="b"/>
            <a:pathLst>
              <a:path w="1155065" h="480060">
                <a:moveTo>
                  <a:pt x="0" y="479493"/>
                </a:moveTo>
                <a:lnTo>
                  <a:pt x="1154833" y="479493"/>
                </a:lnTo>
                <a:lnTo>
                  <a:pt x="1154833" y="0"/>
                </a:lnTo>
                <a:lnTo>
                  <a:pt x="0" y="0"/>
                </a:lnTo>
                <a:lnTo>
                  <a:pt x="0" y="479493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710485" y="2387361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15"/>
                </a:lnTo>
                <a:lnTo>
                  <a:pt x="1154833" y="114931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316980" y="3536677"/>
            <a:ext cx="548005" cy="1149350"/>
          </a:xfrm>
          <a:custGeom>
            <a:avLst/>
            <a:gdLst/>
            <a:ahLst/>
            <a:cxnLst/>
            <a:rect l="l" t="t" r="r" b="b"/>
            <a:pathLst>
              <a:path w="548004" h="1149350">
                <a:moveTo>
                  <a:pt x="0" y="1149305"/>
                </a:moveTo>
                <a:lnTo>
                  <a:pt x="547627" y="1149305"/>
                </a:lnTo>
                <a:lnTo>
                  <a:pt x="547627" y="0"/>
                </a:lnTo>
                <a:lnTo>
                  <a:pt x="0" y="0"/>
                </a:lnTo>
                <a:lnTo>
                  <a:pt x="0" y="1149305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7021671" y="3536677"/>
            <a:ext cx="450215" cy="1149350"/>
          </a:xfrm>
          <a:custGeom>
            <a:avLst/>
            <a:gdLst/>
            <a:ahLst/>
            <a:cxnLst/>
            <a:rect l="l" t="t" r="r" b="b"/>
            <a:pathLst>
              <a:path w="450215" h="1149350">
                <a:moveTo>
                  <a:pt x="0" y="1149305"/>
                </a:moveTo>
                <a:lnTo>
                  <a:pt x="450153" y="1149305"/>
                </a:lnTo>
                <a:lnTo>
                  <a:pt x="450153" y="0"/>
                </a:lnTo>
                <a:lnTo>
                  <a:pt x="0" y="0"/>
                </a:lnTo>
                <a:lnTo>
                  <a:pt x="0" y="1149305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8626658" y="3536677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3245983" y="3536677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555645" y="3536689"/>
            <a:ext cx="2310130" cy="1149350"/>
          </a:xfrm>
          <a:custGeom>
            <a:avLst/>
            <a:gdLst/>
            <a:ahLst/>
            <a:cxnLst/>
            <a:rect l="l" t="t" r="r" b="b"/>
            <a:pathLst>
              <a:path w="2310130" h="1149350">
                <a:moveTo>
                  <a:pt x="2309672" y="0"/>
                </a:moveTo>
                <a:lnTo>
                  <a:pt x="1154836" y="0"/>
                </a:lnTo>
                <a:lnTo>
                  <a:pt x="0" y="0"/>
                </a:lnTo>
                <a:lnTo>
                  <a:pt x="0" y="1149299"/>
                </a:lnTo>
                <a:lnTo>
                  <a:pt x="1154836" y="1149299"/>
                </a:lnTo>
                <a:lnTo>
                  <a:pt x="2309672" y="1149299"/>
                </a:lnTo>
                <a:lnTo>
                  <a:pt x="2309672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26658" y="4685982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936316" y="4685982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5555652" y="5375878"/>
            <a:ext cx="1155065" cy="459740"/>
          </a:xfrm>
          <a:custGeom>
            <a:avLst/>
            <a:gdLst/>
            <a:ahLst/>
            <a:cxnLst/>
            <a:rect l="l" t="t" r="r" b="b"/>
            <a:pathLst>
              <a:path w="1155065" h="459739">
                <a:moveTo>
                  <a:pt x="0" y="459410"/>
                </a:moveTo>
                <a:lnTo>
                  <a:pt x="1154833" y="459410"/>
                </a:lnTo>
                <a:lnTo>
                  <a:pt x="1154833" y="0"/>
                </a:lnTo>
                <a:lnTo>
                  <a:pt x="0" y="0"/>
                </a:lnTo>
                <a:lnTo>
                  <a:pt x="0" y="45941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5555652" y="4685982"/>
            <a:ext cx="1155065" cy="533400"/>
          </a:xfrm>
          <a:custGeom>
            <a:avLst/>
            <a:gdLst/>
            <a:ahLst/>
            <a:cxnLst/>
            <a:rect l="l" t="t" r="r" b="b"/>
            <a:pathLst>
              <a:path w="1155065" h="533400">
                <a:moveTo>
                  <a:pt x="0" y="532831"/>
                </a:moveTo>
                <a:lnTo>
                  <a:pt x="1154833" y="532831"/>
                </a:lnTo>
                <a:lnTo>
                  <a:pt x="1154833" y="0"/>
                </a:lnTo>
                <a:lnTo>
                  <a:pt x="0" y="0"/>
                </a:lnTo>
                <a:lnTo>
                  <a:pt x="0" y="532831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6710485" y="5375878"/>
            <a:ext cx="1155065" cy="459740"/>
          </a:xfrm>
          <a:custGeom>
            <a:avLst/>
            <a:gdLst/>
            <a:ahLst/>
            <a:cxnLst/>
            <a:rect l="l" t="t" r="r" b="b"/>
            <a:pathLst>
              <a:path w="1155065" h="459739">
                <a:moveTo>
                  <a:pt x="0" y="459410"/>
                </a:moveTo>
                <a:lnTo>
                  <a:pt x="1154833" y="459410"/>
                </a:lnTo>
                <a:lnTo>
                  <a:pt x="1154833" y="0"/>
                </a:lnTo>
                <a:lnTo>
                  <a:pt x="0" y="0"/>
                </a:lnTo>
                <a:lnTo>
                  <a:pt x="0" y="45941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710485" y="4685982"/>
            <a:ext cx="1155065" cy="533400"/>
          </a:xfrm>
          <a:custGeom>
            <a:avLst/>
            <a:gdLst/>
            <a:ahLst/>
            <a:cxnLst/>
            <a:rect l="l" t="t" r="r" b="b"/>
            <a:pathLst>
              <a:path w="1155065" h="533400">
                <a:moveTo>
                  <a:pt x="0" y="532831"/>
                </a:moveTo>
                <a:lnTo>
                  <a:pt x="1154833" y="532831"/>
                </a:lnTo>
                <a:lnTo>
                  <a:pt x="1154833" y="0"/>
                </a:lnTo>
                <a:lnTo>
                  <a:pt x="0" y="0"/>
                </a:lnTo>
                <a:lnTo>
                  <a:pt x="0" y="532831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162146" y="5835288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4" h="1149350">
                <a:moveTo>
                  <a:pt x="1154833" y="0"/>
                </a:moveTo>
                <a:lnTo>
                  <a:pt x="0" y="0"/>
                </a:lnTo>
                <a:lnTo>
                  <a:pt x="0" y="1149315"/>
                </a:lnTo>
                <a:lnTo>
                  <a:pt x="1154833" y="114931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7471816" y="5835300"/>
            <a:ext cx="2310130" cy="1149350"/>
          </a:xfrm>
          <a:custGeom>
            <a:avLst/>
            <a:gdLst/>
            <a:ahLst/>
            <a:cxnLst/>
            <a:rect l="l" t="t" r="r" b="b"/>
            <a:pathLst>
              <a:path w="2310129" h="1149350">
                <a:moveTo>
                  <a:pt x="2309672" y="0"/>
                </a:moveTo>
                <a:lnTo>
                  <a:pt x="1154836" y="0"/>
                </a:lnTo>
                <a:lnTo>
                  <a:pt x="0" y="0"/>
                </a:lnTo>
                <a:lnTo>
                  <a:pt x="0" y="1149311"/>
                </a:lnTo>
                <a:lnTo>
                  <a:pt x="1154836" y="1149311"/>
                </a:lnTo>
                <a:lnTo>
                  <a:pt x="2309672" y="1149311"/>
                </a:lnTo>
                <a:lnTo>
                  <a:pt x="2309672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0936316" y="5835288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15"/>
                </a:lnTo>
                <a:lnTo>
                  <a:pt x="1154833" y="114931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3245983" y="5835288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15"/>
                </a:lnTo>
                <a:lnTo>
                  <a:pt x="1154833" y="114931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555645" y="5835300"/>
            <a:ext cx="2310130" cy="1149350"/>
          </a:xfrm>
          <a:custGeom>
            <a:avLst/>
            <a:gdLst/>
            <a:ahLst/>
            <a:cxnLst/>
            <a:rect l="l" t="t" r="r" b="b"/>
            <a:pathLst>
              <a:path w="2310130" h="1149350">
                <a:moveTo>
                  <a:pt x="2309672" y="0"/>
                </a:moveTo>
                <a:lnTo>
                  <a:pt x="1154836" y="0"/>
                </a:lnTo>
                <a:lnTo>
                  <a:pt x="0" y="0"/>
                </a:lnTo>
                <a:lnTo>
                  <a:pt x="0" y="1149311"/>
                </a:lnTo>
                <a:lnTo>
                  <a:pt x="1154836" y="1149311"/>
                </a:lnTo>
                <a:lnTo>
                  <a:pt x="2309672" y="1149311"/>
                </a:lnTo>
                <a:lnTo>
                  <a:pt x="2309672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162146" y="6984603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4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0936316" y="6984603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3245983" y="6984603"/>
            <a:ext cx="1155065" cy="1149350"/>
          </a:xfrm>
          <a:custGeom>
            <a:avLst/>
            <a:gdLst/>
            <a:ahLst/>
            <a:cxnLst/>
            <a:rect l="l" t="t" r="r" b="b"/>
            <a:pathLst>
              <a:path w="1155065" h="1149350">
                <a:moveTo>
                  <a:pt x="1154833" y="0"/>
                </a:moveTo>
                <a:lnTo>
                  <a:pt x="0" y="0"/>
                </a:lnTo>
                <a:lnTo>
                  <a:pt x="0" y="1149305"/>
                </a:lnTo>
                <a:lnTo>
                  <a:pt x="1154833" y="1149305"/>
                </a:lnTo>
                <a:lnTo>
                  <a:pt x="1154833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5162143" y="8133912"/>
            <a:ext cx="3464560" cy="1149350"/>
          </a:xfrm>
          <a:custGeom>
            <a:avLst/>
            <a:gdLst/>
            <a:ahLst/>
            <a:cxnLst/>
            <a:rect l="l" t="t" r="r" b="b"/>
            <a:pathLst>
              <a:path w="3464559" h="1149350">
                <a:moveTo>
                  <a:pt x="3464509" y="0"/>
                </a:moveTo>
                <a:lnTo>
                  <a:pt x="2309672" y="0"/>
                </a:lnTo>
                <a:lnTo>
                  <a:pt x="1154836" y="0"/>
                </a:lnTo>
                <a:lnTo>
                  <a:pt x="0" y="0"/>
                </a:lnTo>
                <a:lnTo>
                  <a:pt x="0" y="1149324"/>
                </a:lnTo>
                <a:lnTo>
                  <a:pt x="1154836" y="1149324"/>
                </a:lnTo>
                <a:lnTo>
                  <a:pt x="2309672" y="1149324"/>
                </a:lnTo>
                <a:lnTo>
                  <a:pt x="3464509" y="1149324"/>
                </a:lnTo>
                <a:lnTo>
                  <a:pt x="346450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9781489" y="8133912"/>
            <a:ext cx="2310130" cy="1149350"/>
          </a:xfrm>
          <a:custGeom>
            <a:avLst/>
            <a:gdLst/>
            <a:ahLst/>
            <a:cxnLst/>
            <a:rect l="l" t="t" r="r" b="b"/>
            <a:pathLst>
              <a:path w="2310129" h="1149350">
                <a:moveTo>
                  <a:pt x="2309660" y="0"/>
                </a:moveTo>
                <a:lnTo>
                  <a:pt x="1154823" y="0"/>
                </a:lnTo>
                <a:lnTo>
                  <a:pt x="0" y="0"/>
                </a:lnTo>
                <a:lnTo>
                  <a:pt x="0" y="1149324"/>
                </a:lnTo>
                <a:lnTo>
                  <a:pt x="1154823" y="1149324"/>
                </a:lnTo>
                <a:lnTo>
                  <a:pt x="2309660" y="1149324"/>
                </a:lnTo>
                <a:lnTo>
                  <a:pt x="230966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3245972" y="8133912"/>
            <a:ext cx="5774690" cy="1149350"/>
          </a:xfrm>
          <a:custGeom>
            <a:avLst/>
            <a:gdLst/>
            <a:ahLst/>
            <a:cxnLst/>
            <a:rect l="l" t="t" r="r" b="b"/>
            <a:pathLst>
              <a:path w="5774690" h="1149350">
                <a:moveTo>
                  <a:pt x="5774169" y="0"/>
                </a:moveTo>
                <a:lnTo>
                  <a:pt x="5774169" y="0"/>
                </a:lnTo>
                <a:lnTo>
                  <a:pt x="0" y="0"/>
                </a:lnTo>
                <a:lnTo>
                  <a:pt x="0" y="1149324"/>
                </a:lnTo>
                <a:lnTo>
                  <a:pt x="5774169" y="1149324"/>
                </a:lnTo>
                <a:lnTo>
                  <a:pt x="577416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9781489" y="9283236"/>
            <a:ext cx="2310130" cy="1149350"/>
          </a:xfrm>
          <a:custGeom>
            <a:avLst/>
            <a:gdLst/>
            <a:ahLst/>
            <a:cxnLst/>
            <a:rect l="l" t="t" r="r" b="b"/>
            <a:pathLst>
              <a:path w="2310129" h="1149350">
                <a:moveTo>
                  <a:pt x="2309660" y="0"/>
                </a:moveTo>
                <a:lnTo>
                  <a:pt x="1154823" y="0"/>
                </a:lnTo>
                <a:lnTo>
                  <a:pt x="0" y="0"/>
                </a:lnTo>
                <a:lnTo>
                  <a:pt x="0" y="1149299"/>
                </a:lnTo>
                <a:lnTo>
                  <a:pt x="1154823" y="1149299"/>
                </a:lnTo>
                <a:lnTo>
                  <a:pt x="2309660" y="1149299"/>
                </a:lnTo>
                <a:lnTo>
                  <a:pt x="230966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17865320" y="2387361"/>
            <a:ext cx="1155065" cy="1149350"/>
          </a:xfrm>
          <a:prstGeom prst="rect">
            <a:avLst/>
          </a:prstGeom>
          <a:solidFill>
            <a:srgbClr val="017100"/>
          </a:solidFill>
        </p:spPr>
        <p:txBody>
          <a:bodyPr vert="horz" wrap="square" lIns="0" tIns="234950" rIns="0" bIns="0" rtlCol="0">
            <a:spAutoFit/>
          </a:bodyPr>
          <a:lstStyle/>
          <a:p>
            <a:pPr marL="384810">
              <a:lnSpc>
                <a:spcPct val="100000"/>
              </a:lnSpc>
              <a:spcBef>
                <a:spcPts val="1850"/>
              </a:spcBef>
            </a:pPr>
            <a:r>
              <a:rPr sz="4250" b="1" spc="35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250">
              <a:latin typeface="Lucida Sans"/>
              <a:cs typeface="Lucida Sans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13245983" y="4685982"/>
            <a:ext cx="1155065" cy="1149350"/>
          </a:xfrm>
          <a:prstGeom prst="rect">
            <a:avLst/>
          </a:prstGeom>
          <a:solidFill>
            <a:srgbClr val="0076BA"/>
          </a:solidFill>
        </p:spPr>
        <p:txBody>
          <a:bodyPr vert="horz" wrap="square" lIns="0" tIns="229235" rIns="0" bIns="0" rtlCol="0">
            <a:spAutoFit/>
          </a:bodyPr>
          <a:lstStyle/>
          <a:p>
            <a:pPr marL="365760">
              <a:lnSpc>
                <a:spcPct val="100000"/>
              </a:lnSpc>
              <a:spcBef>
                <a:spcPts val="1805"/>
              </a:spcBef>
            </a:pPr>
            <a:r>
              <a:rPr sz="425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250">
              <a:latin typeface="Lucida Sans"/>
              <a:cs typeface="Lucida Sans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316980" y="6984603"/>
            <a:ext cx="1155065" cy="1149350"/>
          </a:xfrm>
          <a:prstGeom prst="rect">
            <a:avLst/>
          </a:prstGeom>
          <a:solidFill>
            <a:srgbClr val="0076BA"/>
          </a:solidFill>
        </p:spPr>
        <p:txBody>
          <a:bodyPr vert="horz" wrap="square" lIns="0" tIns="234315" rIns="0" bIns="0" rtlCol="0">
            <a:spAutoFit/>
          </a:bodyPr>
          <a:lstStyle/>
          <a:p>
            <a:pPr marL="373380">
              <a:lnSpc>
                <a:spcPct val="100000"/>
              </a:lnSpc>
              <a:spcBef>
                <a:spcPts val="1845"/>
              </a:spcBef>
            </a:pPr>
            <a:r>
              <a:rPr sz="4250" b="1" spc="7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250">
              <a:latin typeface="Lucida Sans"/>
              <a:cs typeface="Lucida Sans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5162146" y="9283225"/>
            <a:ext cx="1155065" cy="1149350"/>
          </a:xfrm>
          <a:prstGeom prst="rect">
            <a:avLst/>
          </a:prstGeom>
          <a:solidFill>
            <a:srgbClr val="B51700"/>
          </a:solidFill>
        </p:spPr>
        <p:txBody>
          <a:bodyPr vert="horz" wrap="square" lIns="0" tIns="228600" rIns="0" bIns="0" rtlCol="0">
            <a:spAutoFit/>
          </a:bodyPr>
          <a:lstStyle/>
          <a:p>
            <a:pPr marL="366395">
              <a:lnSpc>
                <a:spcPct val="100000"/>
              </a:lnSpc>
              <a:spcBef>
                <a:spcPts val="1800"/>
              </a:spcBef>
            </a:pPr>
            <a:r>
              <a:rPr sz="4250" b="1" spc="20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250">
              <a:latin typeface="Lucida Sans"/>
              <a:cs typeface="Lucida Sans"/>
            </a:endParaRPr>
          </a:p>
        </p:txBody>
      </p:sp>
      <p:grpSp>
        <p:nvGrpSpPr>
          <p:cNvPr id="39" name="object 39"/>
          <p:cNvGrpSpPr/>
          <p:nvPr/>
        </p:nvGrpSpPr>
        <p:grpSpPr>
          <a:xfrm>
            <a:off x="5156911" y="2382126"/>
            <a:ext cx="13869035" cy="8056245"/>
            <a:chOff x="5156911" y="2382126"/>
            <a:chExt cx="13869035" cy="8056245"/>
          </a:xfrm>
        </p:grpSpPr>
        <p:sp>
          <p:nvSpPr>
            <p:cNvPr id="40" name="object 40"/>
            <p:cNvSpPr/>
            <p:nvPr/>
          </p:nvSpPr>
          <p:spPr>
            <a:xfrm>
              <a:off x="6316980" y="2382126"/>
              <a:ext cx="0" cy="8056245"/>
            </a:xfrm>
            <a:custGeom>
              <a:avLst/>
              <a:gdLst/>
              <a:ahLst/>
              <a:cxnLst/>
              <a:rect l="l" t="t" r="r" b="b"/>
              <a:pathLst>
                <a:path h="8056245">
                  <a:moveTo>
                    <a:pt x="0" y="0"/>
                  </a:moveTo>
                  <a:lnTo>
                    <a:pt x="0" y="8055639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5156911" y="2382126"/>
              <a:ext cx="13869035" cy="8056245"/>
            </a:xfrm>
            <a:custGeom>
              <a:avLst/>
              <a:gdLst/>
              <a:ahLst/>
              <a:cxnLst/>
              <a:rect l="l" t="t" r="r" b="b"/>
              <a:pathLst>
                <a:path w="13869035" h="8056245">
                  <a:moveTo>
                    <a:pt x="2314913" y="0"/>
                  </a:moveTo>
                  <a:lnTo>
                    <a:pt x="2314913" y="484728"/>
                  </a:lnTo>
                </a:path>
                <a:path w="13869035" h="8056245">
                  <a:moveTo>
                    <a:pt x="2314913" y="641791"/>
                  </a:moveTo>
                  <a:lnTo>
                    <a:pt x="2314913" y="8055639"/>
                  </a:lnTo>
                </a:path>
                <a:path w="13869035" h="8056245">
                  <a:moveTo>
                    <a:pt x="3469747" y="0"/>
                  </a:moveTo>
                  <a:lnTo>
                    <a:pt x="3469747" y="484728"/>
                  </a:lnTo>
                </a:path>
                <a:path w="13869035" h="8056245">
                  <a:moveTo>
                    <a:pt x="3469747" y="641791"/>
                  </a:moveTo>
                  <a:lnTo>
                    <a:pt x="3469747" y="8055639"/>
                  </a:lnTo>
                </a:path>
                <a:path w="13869035" h="8056245">
                  <a:moveTo>
                    <a:pt x="4624581" y="0"/>
                  </a:moveTo>
                  <a:lnTo>
                    <a:pt x="4624581" y="484728"/>
                  </a:lnTo>
                </a:path>
                <a:path w="13869035" h="8056245">
                  <a:moveTo>
                    <a:pt x="4624581" y="641791"/>
                  </a:moveTo>
                  <a:lnTo>
                    <a:pt x="4624581" y="8055639"/>
                  </a:lnTo>
                </a:path>
                <a:path w="13869035" h="8056245">
                  <a:moveTo>
                    <a:pt x="5779426" y="641791"/>
                  </a:moveTo>
                  <a:lnTo>
                    <a:pt x="5779426" y="8055639"/>
                  </a:lnTo>
                </a:path>
                <a:path w="13869035" h="8056245">
                  <a:moveTo>
                    <a:pt x="5779426" y="0"/>
                  </a:moveTo>
                  <a:lnTo>
                    <a:pt x="5779426" y="484728"/>
                  </a:lnTo>
                </a:path>
                <a:path w="13869035" h="8056245">
                  <a:moveTo>
                    <a:pt x="6934260" y="0"/>
                  </a:moveTo>
                  <a:lnTo>
                    <a:pt x="6934260" y="484728"/>
                  </a:lnTo>
                </a:path>
                <a:path w="13869035" h="8056245">
                  <a:moveTo>
                    <a:pt x="6934260" y="641791"/>
                  </a:moveTo>
                  <a:lnTo>
                    <a:pt x="6934260" y="8055639"/>
                  </a:lnTo>
                </a:path>
                <a:path w="13869035" h="8056245">
                  <a:moveTo>
                    <a:pt x="8089094" y="0"/>
                  </a:moveTo>
                  <a:lnTo>
                    <a:pt x="8089094" y="484728"/>
                  </a:lnTo>
                </a:path>
                <a:path w="13869035" h="8056245">
                  <a:moveTo>
                    <a:pt x="8089094" y="641791"/>
                  </a:moveTo>
                  <a:lnTo>
                    <a:pt x="8089094" y="8055639"/>
                  </a:lnTo>
                </a:path>
                <a:path w="13869035" h="8056245">
                  <a:moveTo>
                    <a:pt x="9243927" y="0"/>
                  </a:moveTo>
                  <a:lnTo>
                    <a:pt x="9243927" y="484728"/>
                  </a:lnTo>
                </a:path>
                <a:path w="13869035" h="8056245">
                  <a:moveTo>
                    <a:pt x="9243927" y="2993751"/>
                  </a:moveTo>
                  <a:lnTo>
                    <a:pt x="9243927" y="8055639"/>
                  </a:lnTo>
                </a:path>
                <a:path w="13869035" h="8056245">
                  <a:moveTo>
                    <a:pt x="9243927" y="641791"/>
                  </a:moveTo>
                  <a:lnTo>
                    <a:pt x="9243927" y="2836688"/>
                  </a:lnTo>
                </a:path>
                <a:path w="13869035" h="8056245">
                  <a:moveTo>
                    <a:pt x="10398772" y="641791"/>
                  </a:moveTo>
                  <a:lnTo>
                    <a:pt x="10398772" y="2836688"/>
                  </a:lnTo>
                </a:path>
                <a:path w="13869035" h="8056245">
                  <a:moveTo>
                    <a:pt x="10398772" y="2993751"/>
                  </a:moveTo>
                  <a:lnTo>
                    <a:pt x="10398772" y="8055639"/>
                  </a:lnTo>
                </a:path>
                <a:path w="13869035" h="8056245">
                  <a:moveTo>
                    <a:pt x="10398772" y="0"/>
                  </a:moveTo>
                  <a:lnTo>
                    <a:pt x="10398772" y="484728"/>
                  </a:lnTo>
                </a:path>
                <a:path w="13869035" h="8056245">
                  <a:moveTo>
                    <a:pt x="11553574" y="641791"/>
                  </a:moveTo>
                  <a:lnTo>
                    <a:pt x="11553574" y="2836688"/>
                  </a:lnTo>
                </a:path>
                <a:path w="13869035" h="8056245">
                  <a:moveTo>
                    <a:pt x="11553574" y="0"/>
                  </a:moveTo>
                  <a:lnTo>
                    <a:pt x="11553574" y="484728"/>
                  </a:lnTo>
                </a:path>
                <a:path w="13869035" h="8056245">
                  <a:moveTo>
                    <a:pt x="11553574" y="2993751"/>
                  </a:moveTo>
                  <a:lnTo>
                    <a:pt x="11553574" y="8055639"/>
                  </a:lnTo>
                </a:path>
                <a:path w="13869035" h="8056245">
                  <a:moveTo>
                    <a:pt x="12708408" y="0"/>
                  </a:moveTo>
                  <a:lnTo>
                    <a:pt x="12708408" y="2836688"/>
                  </a:lnTo>
                </a:path>
                <a:path w="13869035" h="8056245">
                  <a:moveTo>
                    <a:pt x="12708408" y="2993751"/>
                  </a:moveTo>
                  <a:lnTo>
                    <a:pt x="12708408" y="8055639"/>
                  </a:lnTo>
                </a:path>
                <a:path w="13869035" h="8056245">
                  <a:moveTo>
                    <a:pt x="1864759" y="1154551"/>
                  </a:moveTo>
                  <a:lnTo>
                    <a:pt x="13868478" y="1154551"/>
                  </a:lnTo>
                </a:path>
                <a:path w="13869035" h="8056245">
                  <a:moveTo>
                    <a:pt x="0" y="1154551"/>
                  </a:moveTo>
                  <a:lnTo>
                    <a:pt x="1707696" y="1154551"/>
                  </a:lnTo>
                </a:path>
                <a:path w="13869035" h="8056245">
                  <a:moveTo>
                    <a:pt x="1864759" y="2303856"/>
                  </a:moveTo>
                  <a:lnTo>
                    <a:pt x="13247345" y="2303856"/>
                  </a:lnTo>
                </a:path>
                <a:path w="13869035" h="8056245">
                  <a:moveTo>
                    <a:pt x="13404408" y="2303856"/>
                  </a:moveTo>
                  <a:lnTo>
                    <a:pt x="13868478" y="2303856"/>
                  </a:lnTo>
                </a:path>
                <a:path w="13869035" h="8056245">
                  <a:moveTo>
                    <a:pt x="0" y="2303856"/>
                  </a:moveTo>
                  <a:lnTo>
                    <a:pt x="1707696" y="2303856"/>
                  </a:lnTo>
                </a:path>
                <a:path w="13869035" h="8056245">
                  <a:moveTo>
                    <a:pt x="1864759" y="3453161"/>
                  </a:moveTo>
                  <a:lnTo>
                    <a:pt x="13868478" y="3453161"/>
                  </a:lnTo>
                </a:path>
                <a:path w="13869035" h="8056245">
                  <a:moveTo>
                    <a:pt x="0" y="3453161"/>
                  </a:moveTo>
                  <a:lnTo>
                    <a:pt x="1707696" y="3453161"/>
                  </a:lnTo>
                </a:path>
                <a:path w="13869035" h="8056245">
                  <a:moveTo>
                    <a:pt x="1864759" y="4602477"/>
                  </a:moveTo>
                  <a:lnTo>
                    <a:pt x="13868478" y="4602477"/>
                  </a:lnTo>
                </a:path>
                <a:path w="13869035" h="8056245">
                  <a:moveTo>
                    <a:pt x="0" y="4602477"/>
                  </a:moveTo>
                  <a:lnTo>
                    <a:pt x="1707696" y="4602477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5156911" y="8133909"/>
              <a:ext cx="13869035" cy="1149350"/>
            </a:xfrm>
            <a:custGeom>
              <a:avLst/>
              <a:gdLst/>
              <a:ahLst/>
              <a:cxnLst/>
              <a:rect l="l" t="t" r="r" b="b"/>
              <a:pathLst>
                <a:path w="13869035" h="1149350">
                  <a:moveTo>
                    <a:pt x="0" y="0"/>
                  </a:moveTo>
                  <a:lnTo>
                    <a:pt x="13868478" y="0"/>
                  </a:lnTo>
                </a:path>
                <a:path w="13869035" h="1149350">
                  <a:moveTo>
                    <a:pt x="0" y="1149315"/>
                  </a:moveTo>
                  <a:lnTo>
                    <a:pt x="13868478" y="1149315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156911" y="2382126"/>
              <a:ext cx="13869035" cy="8056245"/>
            </a:xfrm>
            <a:custGeom>
              <a:avLst/>
              <a:gdLst/>
              <a:ahLst/>
              <a:cxnLst/>
              <a:rect l="l" t="t" r="r" b="b"/>
              <a:pathLst>
                <a:path w="13869035" h="8056245">
                  <a:moveTo>
                    <a:pt x="5235" y="0"/>
                  </a:moveTo>
                  <a:lnTo>
                    <a:pt x="5235" y="8055639"/>
                  </a:lnTo>
                </a:path>
                <a:path w="13869035" h="8056245">
                  <a:moveTo>
                    <a:pt x="13863242" y="0"/>
                  </a:moveTo>
                  <a:lnTo>
                    <a:pt x="13863242" y="8055639"/>
                  </a:lnTo>
                </a:path>
                <a:path w="13869035" h="8056245">
                  <a:moveTo>
                    <a:pt x="0" y="5235"/>
                  </a:moveTo>
                  <a:lnTo>
                    <a:pt x="13868478" y="5235"/>
                  </a:lnTo>
                </a:path>
                <a:path w="13869035" h="8056245">
                  <a:moveTo>
                    <a:pt x="0" y="8050404"/>
                  </a:moveTo>
                  <a:lnTo>
                    <a:pt x="13868478" y="8050404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6864604" y="2861620"/>
              <a:ext cx="11697335" cy="4144645"/>
            </a:xfrm>
            <a:custGeom>
              <a:avLst/>
              <a:gdLst/>
              <a:ahLst/>
              <a:cxnLst/>
              <a:rect l="l" t="t" r="r" b="b"/>
              <a:pathLst>
                <a:path w="11697335" h="4144645">
                  <a:moveTo>
                    <a:pt x="10952747" y="5245"/>
                  </a:moveTo>
                  <a:lnTo>
                    <a:pt x="157060" y="5245"/>
                  </a:lnTo>
                  <a:lnTo>
                    <a:pt x="157060" y="0"/>
                  </a:lnTo>
                  <a:lnTo>
                    <a:pt x="0" y="0"/>
                  </a:lnTo>
                  <a:lnTo>
                    <a:pt x="0" y="4144632"/>
                  </a:lnTo>
                  <a:lnTo>
                    <a:pt x="157060" y="4144632"/>
                  </a:lnTo>
                  <a:lnTo>
                    <a:pt x="157060" y="162306"/>
                  </a:lnTo>
                  <a:lnTo>
                    <a:pt x="10952747" y="162306"/>
                  </a:lnTo>
                  <a:lnTo>
                    <a:pt x="10952747" y="5245"/>
                  </a:lnTo>
                  <a:close/>
                </a:path>
                <a:path w="11697335" h="4144645">
                  <a:moveTo>
                    <a:pt x="11696713" y="684733"/>
                  </a:moveTo>
                  <a:lnTo>
                    <a:pt x="11539652" y="684733"/>
                  </a:lnTo>
                  <a:lnTo>
                    <a:pt x="11539652" y="2357196"/>
                  </a:lnTo>
                  <a:lnTo>
                    <a:pt x="7514844" y="2357196"/>
                  </a:lnTo>
                  <a:lnTo>
                    <a:pt x="7514844" y="2514257"/>
                  </a:lnTo>
                  <a:lnTo>
                    <a:pt x="11687086" y="2514257"/>
                  </a:lnTo>
                  <a:lnTo>
                    <a:pt x="11687086" y="2482558"/>
                  </a:lnTo>
                  <a:lnTo>
                    <a:pt x="11696713" y="2482558"/>
                  </a:lnTo>
                  <a:lnTo>
                    <a:pt x="11696713" y="68473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Heuristic</a:t>
            </a:r>
            <a:r>
              <a:rPr spc="45" dirty="0"/>
              <a:t> </a:t>
            </a:r>
            <a:r>
              <a:rPr spc="50" dirty="0"/>
              <a:t>function? </a:t>
            </a:r>
            <a:r>
              <a:rPr dirty="0"/>
              <a:t>Manhattan</a:t>
            </a:r>
            <a:r>
              <a:rPr spc="50" dirty="0"/>
              <a:t> </a:t>
            </a:r>
            <a:r>
              <a:rPr spc="-10" dirty="0"/>
              <a:t>distance.</a:t>
            </a:r>
          </a:p>
        </p:txBody>
      </p:sp>
    </p:spTree>
  </p:cSld>
  <p:clrMapOvr>
    <a:masterClrMapping/>
  </p:clrMapOvr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actions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382240" cy="189992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275"/>
              </a:spcBef>
            </a:pPr>
            <a:r>
              <a:rPr sz="6150" cap="small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1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cap="small" spc="3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returns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executed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0962389" y="1703958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1704220" y="1840646"/>
            <a:ext cx="71628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9900">
              <a:latin typeface="Consolas"/>
              <a:cs typeface="Consola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9343485" y="2454815"/>
            <a:ext cx="1768475" cy="702945"/>
          </a:xfrm>
          <a:custGeom>
            <a:avLst/>
            <a:gdLst/>
            <a:ahLst/>
            <a:cxnLst/>
            <a:rect l="l" t="t" r="r" b="b"/>
            <a:pathLst>
              <a:path w="1768475" h="702944">
                <a:moveTo>
                  <a:pt x="1321111" y="0"/>
                </a:moveTo>
                <a:lnTo>
                  <a:pt x="1321111" y="196496"/>
                </a:lnTo>
                <a:lnTo>
                  <a:pt x="0" y="196496"/>
                </a:lnTo>
                <a:lnTo>
                  <a:pt x="0" y="506110"/>
                </a:lnTo>
                <a:lnTo>
                  <a:pt x="1321111" y="506110"/>
                </a:lnTo>
                <a:lnTo>
                  <a:pt x="1321111" y="702606"/>
                </a:lnTo>
                <a:lnTo>
                  <a:pt x="1768113" y="351308"/>
                </a:lnTo>
                <a:lnTo>
                  <a:pt x="132111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039646" y="1703958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5787865" y="1840646"/>
            <a:ext cx="71628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9900">
              <a:latin typeface="Consolas"/>
              <a:cs typeface="Consola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7003252" y="2454815"/>
            <a:ext cx="1768475" cy="702945"/>
          </a:xfrm>
          <a:custGeom>
            <a:avLst/>
            <a:gdLst/>
            <a:ahLst/>
            <a:cxnLst/>
            <a:rect l="l" t="t" r="r" b="b"/>
            <a:pathLst>
              <a:path w="1768475" h="702944">
                <a:moveTo>
                  <a:pt x="447002" y="0"/>
                </a:moveTo>
                <a:lnTo>
                  <a:pt x="0" y="351308"/>
                </a:lnTo>
                <a:lnTo>
                  <a:pt x="447002" y="702606"/>
                </a:lnTo>
                <a:lnTo>
                  <a:pt x="447002" y="506110"/>
                </a:lnTo>
                <a:lnTo>
                  <a:pt x="1768113" y="506110"/>
                </a:lnTo>
                <a:lnTo>
                  <a:pt x="1768113" y="196496"/>
                </a:lnTo>
                <a:lnTo>
                  <a:pt x="447002" y="196496"/>
                </a:lnTo>
                <a:lnTo>
                  <a:pt x="447002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8" name="object 8"/>
          <p:cNvGrpSpPr/>
          <p:nvPr/>
        </p:nvGrpSpPr>
        <p:grpSpPr>
          <a:xfrm>
            <a:off x="10962389" y="5810786"/>
            <a:ext cx="2204720" cy="3794125"/>
            <a:chOff x="10962389" y="5810786"/>
            <a:chExt cx="2204720" cy="3794125"/>
          </a:xfrm>
        </p:grpSpPr>
        <p:sp>
          <p:nvSpPr>
            <p:cNvPr id="9" name="object 9"/>
            <p:cNvSpPr/>
            <p:nvPr/>
          </p:nvSpPr>
          <p:spPr>
            <a:xfrm>
              <a:off x="10962389" y="5810786"/>
              <a:ext cx="2204720" cy="2204720"/>
            </a:xfrm>
            <a:custGeom>
              <a:avLst/>
              <a:gdLst/>
              <a:ahLst/>
              <a:cxnLst/>
              <a:rect l="l" t="t" r="r" b="b"/>
              <a:pathLst>
                <a:path w="2204719" h="2204720">
                  <a:moveTo>
                    <a:pt x="2204330" y="0"/>
                  </a:moveTo>
                  <a:lnTo>
                    <a:pt x="0" y="0"/>
                  </a:lnTo>
                  <a:lnTo>
                    <a:pt x="0" y="2204330"/>
                  </a:lnTo>
                  <a:lnTo>
                    <a:pt x="2204330" y="2204330"/>
                  </a:lnTo>
                  <a:lnTo>
                    <a:pt x="2204330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713151" y="7836483"/>
              <a:ext cx="702945" cy="1768475"/>
            </a:xfrm>
            <a:custGeom>
              <a:avLst/>
              <a:gdLst/>
              <a:ahLst/>
              <a:cxnLst/>
              <a:rect l="l" t="t" r="r" b="b"/>
              <a:pathLst>
                <a:path w="702945" h="1768475">
                  <a:moveTo>
                    <a:pt x="351298" y="0"/>
                  </a:moveTo>
                  <a:lnTo>
                    <a:pt x="0" y="447023"/>
                  </a:lnTo>
                  <a:lnTo>
                    <a:pt x="196538" y="447023"/>
                  </a:lnTo>
                  <a:lnTo>
                    <a:pt x="196538" y="1768124"/>
                  </a:lnTo>
                  <a:lnTo>
                    <a:pt x="506162" y="1768124"/>
                  </a:lnTo>
                  <a:lnTo>
                    <a:pt x="506162" y="447023"/>
                  </a:lnTo>
                  <a:lnTo>
                    <a:pt x="702701" y="447023"/>
                  </a:lnTo>
                  <a:lnTo>
                    <a:pt x="351298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/>
          <p:nvPr/>
        </p:nvSpPr>
        <p:spPr>
          <a:xfrm>
            <a:off x="15346129" y="7133186"/>
            <a:ext cx="2204720" cy="2204720"/>
          </a:xfrm>
          <a:custGeom>
            <a:avLst/>
            <a:gdLst/>
            <a:ahLst/>
            <a:cxnLst/>
            <a:rect l="l" t="t" r="r" b="b"/>
            <a:pathLst>
              <a:path w="2204719" h="2204720">
                <a:moveTo>
                  <a:pt x="2204330" y="0"/>
                </a:moveTo>
                <a:lnTo>
                  <a:pt x="0" y="0"/>
                </a:lnTo>
                <a:lnTo>
                  <a:pt x="0" y="2204330"/>
                </a:lnTo>
                <a:lnTo>
                  <a:pt x="2204330" y="2204330"/>
                </a:lnTo>
                <a:lnTo>
                  <a:pt x="220433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495107" y="3358925"/>
            <a:ext cx="15313025" cy="5449570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solidFill>
                  <a:srgbClr val="FFFFFF"/>
                </a:solidFill>
                <a:latin typeface="Verdana"/>
                <a:cs typeface="Verdana"/>
              </a:rPr>
              <a:t>actions</a:t>
            </a:r>
            <a:endParaRPr sz="9200">
              <a:latin typeface="Verdana"/>
              <a:cs typeface="Verdana"/>
            </a:endParaRPr>
          </a:p>
          <a:p>
            <a:pPr marL="10221595">
              <a:lnSpc>
                <a:spcPts val="11135"/>
              </a:lnSpc>
              <a:spcBef>
                <a:spcPts val="9365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9900">
              <a:latin typeface="Consolas"/>
              <a:cs typeface="Consolas"/>
            </a:endParaRPr>
          </a:p>
          <a:p>
            <a:pPr marL="14608810">
              <a:lnSpc>
                <a:spcPts val="11135"/>
              </a:lnSpc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9900">
              <a:latin typeface="Consolas"/>
              <a:cs typeface="Consola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6096997" y="5543694"/>
            <a:ext cx="702945" cy="1768475"/>
          </a:xfrm>
          <a:custGeom>
            <a:avLst/>
            <a:gdLst/>
            <a:ahLst/>
            <a:cxnLst/>
            <a:rect l="l" t="t" r="r" b="b"/>
            <a:pathLst>
              <a:path w="702944" h="1768475">
                <a:moveTo>
                  <a:pt x="506057" y="0"/>
                </a:moveTo>
                <a:lnTo>
                  <a:pt x="196433" y="0"/>
                </a:lnTo>
                <a:lnTo>
                  <a:pt x="196433" y="1321101"/>
                </a:lnTo>
                <a:lnTo>
                  <a:pt x="0" y="1321101"/>
                </a:lnTo>
                <a:lnTo>
                  <a:pt x="351298" y="1768113"/>
                </a:lnTo>
                <a:lnTo>
                  <a:pt x="702596" y="1321101"/>
                </a:lnTo>
                <a:lnTo>
                  <a:pt x="506057" y="1321101"/>
                </a:lnTo>
                <a:lnTo>
                  <a:pt x="506057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transition</a:t>
            </a:r>
            <a:r>
              <a:rPr sz="9200" spc="-30" dirty="0">
                <a:latin typeface="Verdana"/>
                <a:cs typeface="Verdana"/>
              </a:rPr>
              <a:t> </a:t>
            </a:r>
            <a:r>
              <a:rPr sz="9200" spc="155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314294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 algn="just">
              <a:lnSpc>
                <a:spcPts val="7259"/>
              </a:lnSpc>
              <a:spcBef>
                <a:spcPts val="350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description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results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from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performing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any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applicable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any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30" dirty="0"/>
              <a:t>Greedy</a:t>
            </a:r>
            <a:r>
              <a:rPr spc="-60" dirty="0"/>
              <a:t> </a:t>
            </a:r>
            <a:r>
              <a:rPr spc="165" dirty="0"/>
              <a:t>Best-</a:t>
            </a:r>
            <a:r>
              <a:rPr spc="105" dirty="0"/>
              <a:t>First</a:t>
            </a:r>
            <a:r>
              <a:rPr spc="-55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56724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490" dirty="0">
                <a:latin typeface="Verdana"/>
                <a:cs typeface="Verdana"/>
              </a:rPr>
              <a:t>A*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873094" cy="4664075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475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expands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with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lowest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615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6150" spc="-2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6820"/>
              </a:spcBef>
            </a:pP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3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=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reach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endParaRPr sz="61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40"/>
              </a:spcBef>
            </a:pP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3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=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estimated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transition</a:t>
            </a:r>
            <a:r>
              <a:rPr sz="9200" spc="-30" dirty="0">
                <a:latin typeface="Verdana"/>
                <a:cs typeface="Verdana"/>
              </a:rPr>
              <a:t> </a:t>
            </a:r>
            <a:r>
              <a:rPr sz="9200" spc="155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289019" cy="1899920"/>
          </a:xfrm>
          <a:prstGeom prst="rect">
            <a:avLst/>
          </a:prstGeom>
        </p:spPr>
        <p:txBody>
          <a:bodyPr vert="horz" wrap="square" lIns="0" tIns="34925" rIns="0" bIns="0" rtlCol="0">
            <a:spAutoFit/>
          </a:bodyPr>
          <a:lstStyle/>
          <a:p>
            <a:pPr marL="12700" marR="5080">
              <a:lnSpc>
                <a:spcPts val="7340"/>
              </a:lnSpc>
              <a:spcBef>
                <a:spcPts val="275"/>
              </a:spcBef>
            </a:pPr>
            <a:r>
              <a:rPr sz="6150" spc="-3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ESULT</a:t>
            </a:r>
            <a:r>
              <a:rPr sz="6150" spc="-3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150" spc="-35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2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returns</a:t>
            </a:r>
            <a:r>
              <a:rPr sz="61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61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from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performing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5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7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5801" y="2395603"/>
            <a:ext cx="270764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cap="small" spc="-110" dirty="0">
                <a:solidFill>
                  <a:srgbClr val="FFFFFF"/>
                </a:solidFill>
                <a:latin typeface="Times New Roman"/>
                <a:cs typeface="Times New Roman"/>
              </a:rPr>
              <a:t>Result(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441378" y="2395603"/>
            <a:ext cx="22225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-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189986" y="2395603"/>
            <a:ext cx="92646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897944" y="287718"/>
            <a:ext cx="5267325" cy="5267325"/>
            <a:chOff x="3897944" y="287718"/>
            <a:chExt cx="5267325" cy="526732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97944" y="287718"/>
              <a:ext cx="5266855" cy="526685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29387" y="338995"/>
              <a:ext cx="5162146" cy="5162146"/>
            </a:xfrm>
            <a:prstGeom prst="rect">
              <a:avLst/>
            </a:prstGeom>
          </p:spPr>
        </p:pic>
      </p:grpSp>
      <p:sp>
        <p:nvSpPr>
          <p:cNvPr id="8" name="object 8"/>
          <p:cNvSpPr txBox="1"/>
          <p:nvPr/>
        </p:nvSpPr>
        <p:spPr>
          <a:xfrm>
            <a:off x="6570145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799427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5340853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marL="8890"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111571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570145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7799427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210185">
              <a:lnSpc>
                <a:spcPct val="100000"/>
              </a:lnSpc>
              <a:spcBef>
                <a:spcPts val="61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5340853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8890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111571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1561" y="2976708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4798059" h="1109979">
                <a:moveTo>
                  <a:pt x="3568496" y="0"/>
                </a:moveTo>
                <a:lnTo>
                  <a:pt x="2458580" y="0"/>
                </a:lnTo>
                <a:lnTo>
                  <a:pt x="2458580" y="1109916"/>
                </a:lnTo>
                <a:lnTo>
                  <a:pt x="3568496" y="1109916"/>
                </a:lnTo>
                <a:lnTo>
                  <a:pt x="3568496" y="0"/>
                </a:lnTo>
                <a:close/>
              </a:path>
              <a:path w="4798059" h="1109979">
                <a:moveTo>
                  <a:pt x="4797768" y="0"/>
                </a:moveTo>
                <a:lnTo>
                  <a:pt x="3687864" y="0"/>
                </a:lnTo>
                <a:lnTo>
                  <a:pt x="3687864" y="1109916"/>
                </a:lnTo>
                <a:lnTo>
                  <a:pt x="4797768" y="1109916"/>
                </a:lnTo>
                <a:lnTo>
                  <a:pt x="4797768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311775" y="3044798"/>
            <a:ext cx="440245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62530" algn="l"/>
                <a:tab pos="369824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3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11561" y="4199921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3568700" h="1109979">
                <a:moveTo>
                  <a:pt x="3568496" y="0"/>
                </a:moveTo>
                <a:lnTo>
                  <a:pt x="2458580" y="0"/>
                </a:lnTo>
                <a:lnTo>
                  <a:pt x="2458580" y="1109916"/>
                </a:lnTo>
                <a:lnTo>
                  <a:pt x="3568496" y="1109916"/>
                </a:lnTo>
                <a:lnTo>
                  <a:pt x="3568496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479309" y="4259421"/>
            <a:ext cx="29991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29489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9946209" y="2585398"/>
            <a:ext cx="1976755" cy="981710"/>
            <a:chOff x="9946209" y="2585398"/>
            <a:chExt cx="1976755" cy="981710"/>
          </a:xfrm>
        </p:grpSpPr>
        <p:sp>
          <p:nvSpPr>
            <p:cNvPr id="21" name="object 21"/>
            <p:cNvSpPr/>
            <p:nvPr/>
          </p:nvSpPr>
          <p:spPr>
            <a:xfrm>
              <a:off x="10941446" y="2585398"/>
              <a:ext cx="981710" cy="981710"/>
            </a:xfrm>
            <a:custGeom>
              <a:avLst/>
              <a:gdLst/>
              <a:ahLst/>
              <a:cxnLst/>
              <a:rect l="l" t="t" r="r" b="b"/>
              <a:pathLst>
                <a:path w="981709" h="981710">
                  <a:moveTo>
                    <a:pt x="981131" y="0"/>
                  </a:moveTo>
                  <a:lnTo>
                    <a:pt x="0" y="0"/>
                  </a:lnTo>
                  <a:lnTo>
                    <a:pt x="0" y="981131"/>
                  </a:lnTo>
                  <a:lnTo>
                    <a:pt x="981131" y="981131"/>
                  </a:lnTo>
                  <a:lnTo>
                    <a:pt x="981131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9946209" y="2855441"/>
              <a:ext cx="1109980" cy="441325"/>
            </a:xfrm>
            <a:custGeom>
              <a:avLst/>
              <a:gdLst/>
              <a:ahLst/>
              <a:cxnLst/>
              <a:rect l="l" t="t" r="r" b="b"/>
              <a:pathLst>
                <a:path w="1109979" h="441325">
                  <a:moveTo>
                    <a:pt x="829273" y="0"/>
                  </a:moveTo>
                  <a:lnTo>
                    <a:pt x="829273" y="123347"/>
                  </a:lnTo>
                  <a:lnTo>
                    <a:pt x="0" y="123347"/>
                  </a:lnTo>
                  <a:lnTo>
                    <a:pt x="0" y="317697"/>
                  </a:lnTo>
                  <a:lnTo>
                    <a:pt x="829273" y="317697"/>
                  </a:lnTo>
                  <a:lnTo>
                    <a:pt x="829273" y="441044"/>
                  </a:lnTo>
                  <a:lnTo>
                    <a:pt x="1109892" y="220516"/>
                  </a:lnTo>
                  <a:lnTo>
                    <a:pt x="829273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3395717" y="287718"/>
            <a:ext cx="5267325" cy="5267325"/>
            <a:chOff x="13395717" y="287718"/>
            <a:chExt cx="5267325" cy="5267325"/>
          </a:xfrm>
        </p:grpSpPr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395717" y="287718"/>
              <a:ext cx="5266855" cy="5266855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427234" y="338995"/>
              <a:ext cx="5162146" cy="5162146"/>
            </a:xfrm>
            <a:prstGeom prst="rect">
              <a:avLst/>
            </a:prstGeom>
          </p:spPr>
        </p:pic>
      </p:grpSp>
      <p:sp>
        <p:nvSpPr>
          <p:cNvPr id="26" name="object 26"/>
          <p:cNvSpPr txBox="1"/>
          <p:nvPr/>
        </p:nvSpPr>
        <p:spPr>
          <a:xfrm>
            <a:off x="16067887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7297274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marR="1270"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4838709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marL="6985"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609324" y="530308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620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0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6067887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7297274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209550">
              <a:lnSpc>
                <a:spcPct val="100000"/>
              </a:lnSpc>
              <a:spcBef>
                <a:spcPts val="61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4838709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6985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3609324" y="17535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13609321" y="2976708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1109979">
                <a:moveTo>
                  <a:pt x="2339302" y="0"/>
                </a:moveTo>
                <a:lnTo>
                  <a:pt x="1229385" y="0"/>
                </a:lnTo>
                <a:lnTo>
                  <a:pt x="1229385" y="1109916"/>
                </a:lnTo>
                <a:lnTo>
                  <a:pt x="2339302" y="1109916"/>
                </a:lnTo>
                <a:lnTo>
                  <a:pt x="2339302" y="0"/>
                </a:lnTo>
                <a:close/>
              </a:path>
              <a:path w="4798059" h="1109979">
                <a:moveTo>
                  <a:pt x="3568471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71" y="1109916"/>
                </a:lnTo>
                <a:lnTo>
                  <a:pt x="3568471" y="0"/>
                </a:lnTo>
                <a:close/>
              </a:path>
              <a:path w="4798059" h="1109979">
                <a:moveTo>
                  <a:pt x="4797857" y="0"/>
                </a:moveTo>
                <a:lnTo>
                  <a:pt x="3687953" y="0"/>
                </a:lnTo>
                <a:lnTo>
                  <a:pt x="3687953" y="1109916"/>
                </a:lnTo>
                <a:lnTo>
                  <a:pt x="4797857" y="1109916"/>
                </a:lnTo>
                <a:lnTo>
                  <a:pt x="4797857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13808868" y="3044798"/>
            <a:ext cx="440245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  <a:tab pos="369824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17297274" y="4199914"/>
            <a:ext cx="1109980" cy="1109980"/>
          </a:xfrm>
          <a:custGeom>
            <a:avLst/>
            <a:gdLst/>
            <a:ahLst/>
            <a:cxnLst/>
            <a:rect l="l" t="t" r="r" b="b"/>
            <a:pathLst>
              <a:path w="1109980" h="1109979">
                <a:moveTo>
                  <a:pt x="1109913" y="0"/>
                </a:moveTo>
                <a:lnTo>
                  <a:pt x="0" y="0"/>
                </a:lnTo>
                <a:lnTo>
                  <a:pt x="0" y="1109913"/>
                </a:lnTo>
                <a:lnTo>
                  <a:pt x="1109913" y="1109913"/>
                </a:lnTo>
                <a:lnTo>
                  <a:pt x="110991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17494620" y="4259421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3609321" y="4199921"/>
            <a:ext cx="2339340" cy="1109980"/>
          </a:xfrm>
          <a:custGeom>
            <a:avLst/>
            <a:gdLst/>
            <a:ahLst/>
            <a:cxnLst/>
            <a:rect l="l" t="t" r="r" b="b"/>
            <a:pathLst>
              <a:path w="233934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2339340" h="1109979">
                <a:moveTo>
                  <a:pt x="2339302" y="0"/>
                </a:moveTo>
                <a:lnTo>
                  <a:pt x="1229385" y="0"/>
                </a:lnTo>
                <a:lnTo>
                  <a:pt x="1229385" y="1109916"/>
                </a:lnTo>
                <a:lnTo>
                  <a:pt x="2339302" y="1109916"/>
                </a:lnTo>
                <a:lnTo>
                  <a:pt x="233930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13976402" y="4259421"/>
            <a:ext cx="177418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034388" y="7903289"/>
            <a:ext cx="270764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cap="small" spc="-110" dirty="0">
                <a:solidFill>
                  <a:srgbClr val="FFFFFF"/>
                </a:solidFill>
                <a:latin typeface="Times New Roman"/>
                <a:cs typeface="Times New Roman"/>
              </a:rPr>
              <a:t>Result(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9409965" y="7903289"/>
            <a:ext cx="22225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-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2158574" y="7903289"/>
            <a:ext cx="92646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3873955" y="5804118"/>
            <a:ext cx="5267325" cy="5267325"/>
            <a:chOff x="3873955" y="5804118"/>
            <a:chExt cx="5267325" cy="5267325"/>
          </a:xfrm>
        </p:grpSpPr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3955" y="5804118"/>
              <a:ext cx="5266855" cy="5266855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05398" y="5855387"/>
              <a:ext cx="5162146" cy="5162146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087584" y="6046717"/>
              <a:ext cx="4798060" cy="1109980"/>
            </a:xfrm>
            <a:custGeom>
              <a:avLst/>
              <a:gdLst/>
              <a:ahLst/>
              <a:cxnLst/>
              <a:rect l="l" t="t" r="r" b="b"/>
              <a:pathLst>
                <a:path w="4798059" h="1109979">
                  <a:moveTo>
                    <a:pt x="1109916" y="0"/>
                  </a:moveTo>
                  <a:lnTo>
                    <a:pt x="0" y="0"/>
                  </a:lnTo>
                  <a:lnTo>
                    <a:pt x="0" y="1109903"/>
                  </a:lnTo>
                  <a:lnTo>
                    <a:pt x="1109916" y="1109903"/>
                  </a:lnTo>
                  <a:lnTo>
                    <a:pt x="1109916" y="0"/>
                  </a:lnTo>
                  <a:close/>
                </a:path>
                <a:path w="4798059" h="1109979">
                  <a:moveTo>
                    <a:pt x="2339200" y="0"/>
                  </a:moveTo>
                  <a:lnTo>
                    <a:pt x="1229283" y="0"/>
                  </a:lnTo>
                  <a:lnTo>
                    <a:pt x="1229283" y="1109903"/>
                  </a:lnTo>
                  <a:lnTo>
                    <a:pt x="2339200" y="1109903"/>
                  </a:lnTo>
                  <a:lnTo>
                    <a:pt x="2339200" y="0"/>
                  </a:lnTo>
                  <a:close/>
                </a:path>
                <a:path w="4798059" h="1109979">
                  <a:moveTo>
                    <a:pt x="3568484" y="0"/>
                  </a:moveTo>
                  <a:lnTo>
                    <a:pt x="2458567" y="0"/>
                  </a:lnTo>
                  <a:lnTo>
                    <a:pt x="2458567" y="1109903"/>
                  </a:lnTo>
                  <a:lnTo>
                    <a:pt x="3568484" y="1109903"/>
                  </a:lnTo>
                  <a:lnTo>
                    <a:pt x="3568484" y="0"/>
                  </a:lnTo>
                  <a:close/>
                </a:path>
                <a:path w="4798059" h="1109979">
                  <a:moveTo>
                    <a:pt x="4797768" y="0"/>
                  </a:moveTo>
                  <a:lnTo>
                    <a:pt x="3687864" y="0"/>
                  </a:lnTo>
                  <a:lnTo>
                    <a:pt x="3687864" y="1109903"/>
                  </a:lnTo>
                  <a:lnTo>
                    <a:pt x="4797768" y="1109903"/>
                  </a:lnTo>
                  <a:lnTo>
                    <a:pt x="4797768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4458368" y="6112767"/>
            <a:ext cx="40570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  <a:tab pos="2472690" algn="l"/>
                <a:tab pos="369824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6546157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6350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7775449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213360">
              <a:lnSpc>
                <a:spcPct val="100000"/>
              </a:lnSpc>
              <a:spcBef>
                <a:spcPts val="630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316874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087592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4087584" y="8493105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4798059" h="1109979">
                <a:moveTo>
                  <a:pt x="3568484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84" y="1109916"/>
                </a:lnTo>
                <a:lnTo>
                  <a:pt x="3568484" y="0"/>
                </a:lnTo>
                <a:close/>
              </a:path>
              <a:path w="4798059" h="1109979">
                <a:moveTo>
                  <a:pt x="4797768" y="0"/>
                </a:moveTo>
                <a:lnTo>
                  <a:pt x="3687864" y="0"/>
                </a:lnTo>
                <a:lnTo>
                  <a:pt x="3687864" y="1109916"/>
                </a:lnTo>
                <a:lnTo>
                  <a:pt x="4797768" y="1109916"/>
                </a:lnTo>
                <a:lnTo>
                  <a:pt x="4797768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4280363" y="8552484"/>
            <a:ext cx="44126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  <a:tab pos="370840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4087584" y="9716306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3568700" h="1109979">
                <a:moveTo>
                  <a:pt x="3568484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84" y="1109916"/>
                </a:lnTo>
                <a:lnTo>
                  <a:pt x="3568484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4458368" y="9777577"/>
            <a:ext cx="29991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29489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10557688" y="7446003"/>
            <a:ext cx="981710" cy="1981200"/>
            <a:chOff x="10557688" y="7446003"/>
            <a:chExt cx="981710" cy="1981200"/>
          </a:xfrm>
        </p:grpSpPr>
        <p:sp>
          <p:nvSpPr>
            <p:cNvPr id="57" name="object 57"/>
            <p:cNvSpPr/>
            <p:nvPr/>
          </p:nvSpPr>
          <p:spPr>
            <a:xfrm>
              <a:off x="10557688" y="8445785"/>
              <a:ext cx="981710" cy="981710"/>
            </a:xfrm>
            <a:custGeom>
              <a:avLst/>
              <a:gdLst/>
              <a:ahLst/>
              <a:cxnLst/>
              <a:rect l="l" t="t" r="r" b="b"/>
              <a:pathLst>
                <a:path w="981709" h="981709">
                  <a:moveTo>
                    <a:pt x="981131" y="0"/>
                  </a:moveTo>
                  <a:lnTo>
                    <a:pt x="0" y="0"/>
                  </a:lnTo>
                  <a:lnTo>
                    <a:pt x="0" y="981131"/>
                  </a:lnTo>
                  <a:lnTo>
                    <a:pt x="981131" y="981131"/>
                  </a:lnTo>
                  <a:lnTo>
                    <a:pt x="981131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827733" y="7446003"/>
              <a:ext cx="441325" cy="1109980"/>
            </a:xfrm>
            <a:custGeom>
              <a:avLst/>
              <a:gdLst/>
              <a:ahLst/>
              <a:cxnLst/>
              <a:rect l="l" t="t" r="r" b="b"/>
              <a:pathLst>
                <a:path w="441325" h="1109979">
                  <a:moveTo>
                    <a:pt x="317686" y="0"/>
                  </a:moveTo>
                  <a:lnTo>
                    <a:pt x="123347" y="0"/>
                  </a:lnTo>
                  <a:lnTo>
                    <a:pt x="123347" y="829304"/>
                  </a:lnTo>
                  <a:lnTo>
                    <a:pt x="0" y="829304"/>
                  </a:lnTo>
                  <a:lnTo>
                    <a:pt x="220516" y="1109913"/>
                  </a:lnTo>
                  <a:lnTo>
                    <a:pt x="441033" y="829304"/>
                  </a:lnTo>
                  <a:lnTo>
                    <a:pt x="317686" y="829304"/>
                  </a:lnTo>
                  <a:lnTo>
                    <a:pt x="31768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13371738" y="5804118"/>
            <a:ext cx="5267325" cy="5267325"/>
            <a:chOff x="13371738" y="5804118"/>
            <a:chExt cx="5267325" cy="5267325"/>
          </a:xfrm>
        </p:grpSpPr>
        <p:pic>
          <p:nvPicPr>
            <p:cNvPr id="60" name="object 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371738" y="5804118"/>
              <a:ext cx="5266855" cy="5266855"/>
            </a:xfrm>
            <a:prstGeom prst="rect">
              <a:avLst/>
            </a:prstGeom>
          </p:spPr>
        </p:pic>
        <p:pic>
          <p:nvPicPr>
            <p:cNvPr id="61" name="object 6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403150" y="5855387"/>
              <a:ext cx="5162146" cy="5162146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13585342" y="6046717"/>
              <a:ext cx="4798060" cy="1109980"/>
            </a:xfrm>
            <a:custGeom>
              <a:avLst/>
              <a:gdLst/>
              <a:ahLst/>
              <a:cxnLst/>
              <a:rect l="l" t="t" r="r" b="b"/>
              <a:pathLst>
                <a:path w="4798059" h="1109979">
                  <a:moveTo>
                    <a:pt x="1109916" y="0"/>
                  </a:moveTo>
                  <a:lnTo>
                    <a:pt x="0" y="0"/>
                  </a:lnTo>
                  <a:lnTo>
                    <a:pt x="0" y="1109903"/>
                  </a:lnTo>
                  <a:lnTo>
                    <a:pt x="1109916" y="1109903"/>
                  </a:lnTo>
                  <a:lnTo>
                    <a:pt x="1109916" y="0"/>
                  </a:lnTo>
                  <a:close/>
                </a:path>
                <a:path w="4798059" h="1109979">
                  <a:moveTo>
                    <a:pt x="2339187" y="0"/>
                  </a:moveTo>
                  <a:lnTo>
                    <a:pt x="1229283" y="0"/>
                  </a:lnTo>
                  <a:lnTo>
                    <a:pt x="1229283" y="1109903"/>
                  </a:lnTo>
                  <a:lnTo>
                    <a:pt x="2339187" y="1109903"/>
                  </a:lnTo>
                  <a:lnTo>
                    <a:pt x="2339187" y="0"/>
                  </a:lnTo>
                  <a:close/>
                </a:path>
                <a:path w="4798059" h="1109979">
                  <a:moveTo>
                    <a:pt x="3568471" y="0"/>
                  </a:moveTo>
                  <a:lnTo>
                    <a:pt x="2458555" y="0"/>
                  </a:lnTo>
                  <a:lnTo>
                    <a:pt x="2458555" y="1109903"/>
                  </a:lnTo>
                  <a:lnTo>
                    <a:pt x="3568471" y="1109903"/>
                  </a:lnTo>
                  <a:lnTo>
                    <a:pt x="3568471" y="0"/>
                  </a:lnTo>
                  <a:close/>
                </a:path>
                <a:path w="4798059" h="1109979">
                  <a:moveTo>
                    <a:pt x="4797857" y="0"/>
                  </a:moveTo>
                  <a:lnTo>
                    <a:pt x="3687953" y="0"/>
                  </a:lnTo>
                  <a:lnTo>
                    <a:pt x="3687953" y="1109903"/>
                  </a:lnTo>
                  <a:lnTo>
                    <a:pt x="4797857" y="1109903"/>
                  </a:lnTo>
                  <a:lnTo>
                    <a:pt x="4797857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3955461" y="6112767"/>
            <a:ext cx="40570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37615" algn="l"/>
                <a:tab pos="2472690" algn="l"/>
                <a:tab pos="369824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16043909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5080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17273296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212725">
              <a:lnSpc>
                <a:spcPct val="100000"/>
              </a:lnSpc>
              <a:spcBef>
                <a:spcPts val="630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14814627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13585345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8" name="object 68"/>
          <p:cNvSpPr/>
          <p:nvPr/>
        </p:nvSpPr>
        <p:spPr>
          <a:xfrm>
            <a:off x="13585342" y="8493105"/>
            <a:ext cx="4798060" cy="2333625"/>
          </a:xfrm>
          <a:custGeom>
            <a:avLst/>
            <a:gdLst/>
            <a:ahLst/>
            <a:cxnLst/>
            <a:rect l="l" t="t" r="r" b="b"/>
            <a:pathLst>
              <a:path w="4798059" h="2333625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2333625">
                <a:moveTo>
                  <a:pt x="2339187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  <a:path w="4798059" h="2333625">
                <a:moveTo>
                  <a:pt x="3568471" y="0"/>
                </a:moveTo>
                <a:lnTo>
                  <a:pt x="2458555" y="0"/>
                </a:lnTo>
                <a:lnTo>
                  <a:pt x="2458555" y="1109916"/>
                </a:lnTo>
                <a:lnTo>
                  <a:pt x="3568471" y="1109916"/>
                </a:lnTo>
                <a:lnTo>
                  <a:pt x="3568471" y="0"/>
                </a:lnTo>
                <a:close/>
              </a:path>
              <a:path w="4798059" h="2333625">
                <a:moveTo>
                  <a:pt x="4797857" y="1223200"/>
                </a:moveTo>
                <a:lnTo>
                  <a:pt x="3687953" y="1223200"/>
                </a:lnTo>
                <a:lnTo>
                  <a:pt x="3687953" y="2333117"/>
                </a:lnTo>
                <a:lnTo>
                  <a:pt x="4797857" y="2333117"/>
                </a:lnTo>
                <a:lnTo>
                  <a:pt x="4797857" y="122320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9" name="object 69"/>
          <p:cNvSpPr txBox="1"/>
          <p:nvPr/>
        </p:nvSpPr>
        <p:spPr>
          <a:xfrm>
            <a:off x="13777456" y="8552484"/>
            <a:ext cx="31769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70" name="object 70"/>
          <p:cNvSpPr/>
          <p:nvPr/>
        </p:nvSpPr>
        <p:spPr>
          <a:xfrm>
            <a:off x="13585342" y="9716306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187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  <a:path w="3568700" h="1109979">
                <a:moveTo>
                  <a:pt x="3568585" y="0"/>
                </a:moveTo>
                <a:lnTo>
                  <a:pt x="2458669" y="0"/>
                </a:lnTo>
                <a:lnTo>
                  <a:pt x="2458669" y="1109916"/>
                </a:lnTo>
                <a:lnTo>
                  <a:pt x="3568585" y="1109916"/>
                </a:lnTo>
                <a:lnTo>
                  <a:pt x="356858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1" name="object 71"/>
          <p:cNvSpPr txBox="1"/>
          <p:nvPr/>
        </p:nvSpPr>
        <p:spPr>
          <a:xfrm>
            <a:off x="13955461" y="9777577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294890" algn="l"/>
                <a:tab pos="35306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16+5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16+5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17+4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97078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transition</a:t>
            </a:r>
            <a:r>
              <a:rPr sz="9200" spc="-30" dirty="0">
                <a:latin typeface="Verdana"/>
                <a:cs typeface="Verdana"/>
              </a:rPr>
              <a:t> </a:t>
            </a:r>
            <a:r>
              <a:rPr sz="9200" spc="155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34388" y="7903289"/>
            <a:ext cx="270764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cap="small" spc="-110" dirty="0">
                <a:solidFill>
                  <a:srgbClr val="FFFFFF"/>
                </a:solidFill>
                <a:latin typeface="Times New Roman"/>
                <a:cs typeface="Times New Roman"/>
              </a:rPr>
              <a:t>Result(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09965" y="7903289"/>
            <a:ext cx="22225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-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2158574" y="7903289"/>
            <a:ext cx="92646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3873955" y="5804118"/>
            <a:ext cx="5267325" cy="5267325"/>
            <a:chOff x="3873955" y="5804118"/>
            <a:chExt cx="5267325" cy="5267325"/>
          </a:xfrm>
        </p:grpSpPr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3955" y="5804118"/>
              <a:ext cx="5266855" cy="526685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905398" y="5855387"/>
              <a:ext cx="5162146" cy="5162146"/>
            </a:xfrm>
            <a:prstGeom prst="rect">
              <a:avLst/>
            </a:prstGeom>
          </p:spPr>
        </p:pic>
      </p:grpSp>
      <p:sp>
        <p:nvSpPr>
          <p:cNvPr id="9" name="object 9"/>
          <p:cNvSpPr txBox="1"/>
          <p:nvPr/>
        </p:nvSpPr>
        <p:spPr>
          <a:xfrm>
            <a:off x="6546157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6350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775449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316874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4087592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546157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6350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7775449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213360">
              <a:lnSpc>
                <a:spcPct val="100000"/>
              </a:lnSpc>
              <a:spcBef>
                <a:spcPts val="630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5316874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4087592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4087584" y="8493105"/>
            <a:ext cx="4798060" cy="1109980"/>
          </a:xfrm>
          <a:custGeom>
            <a:avLst/>
            <a:gdLst/>
            <a:ahLst/>
            <a:cxnLst/>
            <a:rect l="l" t="t" r="r" b="b"/>
            <a:pathLst>
              <a:path w="4798059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4798059" h="1109979">
                <a:moveTo>
                  <a:pt x="3568484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84" y="1109916"/>
                </a:lnTo>
                <a:lnTo>
                  <a:pt x="3568484" y="0"/>
                </a:lnTo>
                <a:close/>
              </a:path>
              <a:path w="4798059" h="1109979">
                <a:moveTo>
                  <a:pt x="4797768" y="0"/>
                </a:moveTo>
                <a:lnTo>
                  <a:pt x="3687864" y="0"/>
                </a:lnTo>
                <a:lnTo>
                  <a:pt x="3687864" y="1109916"/>
                </a:lnTo>
                <a:lnTo>
                  <a:pt x="4797768" y="1109916"/>
                </a:lnTo>
                <a:lnTo>
                  <a:pt x="4797768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4280363" y="8552484"/>
            <a:ext cx="44126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  <a:tab pos="370840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4087584" y="9716306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200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200" y="1109916"/>
                </a:lnTo>
                <a:lnTo>
                  <a:pt x="2339200" y="0"/>
                </a:lnTo>
                <a:close/>
              </a:path>
              <a:path w="3568700" h="1109979">
                <a:moveTo>
                  <a:pt x="3568484" y="0"/>
                </a:moveTo>
                <a:lnTo>
                  <a:pt x="2458567" y="0"/>
                </a:lnTo>
                <a:lnTo>
                  <a:pt x="2458567" y="1109916"/>
                </a:lnTo>
                <a:lnTo>
                  <a:pt x="3568484" y="1109916"/>
                </a:lnTo>
                <a:lnTo>
                  <a:pt x="3568484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4458368" y="9777577"/>
            <a:ext cx="29991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29489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0557688" y="7446003"/>
            <a:ext cx="981710" cy="1981200"/>
            <a:chOff x="10557688" y="7446003"/>
            <a:chExt cx="981710" cy="1981200"/>
          </a:xfrm>
        </p:grpSpPr>
        <p:sp>
          <p:nvSpPr>
            <p:cNvPr id="22" name="object 22"/>
            <p:cNvSpPr/>
            <p:nvPr/>
          </p:nvSpPr>
          <p:spPr>
            <a:xfrm>
              <a:off x="10557688" y="8445785"/>
              <a:ext cx="981710" cy="981710"/>
            </a:xfrm>
            <a:custGeom>
              <a:avLst/>
              <a:gdLst/>
              <a:ahLst/>
              <a:cxnLst/>
              <a:rect l="l" t="t" r="r" b="b"/>
              <a:pathLst>
                <a:path w="981709" h="981709">
                  <a:moveTo>
                    <a:pt x="981131" y="0"/>
                  </a:moveTo>
                  <a:lnTo>
                    <a:pt x="0" y="0"/>
                  </a:lnTo>
                  <a:lnTo>
                    <a:pt x="0" y="981131"/>
                  </a:lnTo>
                  <a:lnTo>
                    <a:pt x="981131" y="981131"/>
                  </a:lnTo>
                  <a:lnTo>
                    <a:pt x="981131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0827733" y="7446003"/>
              <a:ext cx="441325" cy="1109980"/>
            </a:xfrm>
            <a:custGeom>
              <a:avLst/>
              <a:gdLst/>
              <a:ahLst/>
              <a:cxnLst/>
              <a:rect l="l" t="t" r="r" b="b"/>
              <a:pathLst>
                <a:path w="441325" h="1109979">
                  <a:moveTo>
                    <a:pt x="317686" y="0"/>
                  </a:moveTo>
                  <a:lnTo>
                    <a:pt x="123347" y="0"/>
                  </a:lnTo>
                  <a:lnTo>
                    <a:pt x="123347" y="829304"/>
                  </a:lnTo>
                  <a:lnTo>
                    <a:pt x="0" y="829304"/>
                  </a:lnTo>
                  <a:lnTo>
                    <a:pt x="220516" y="1109913"/>
                  </a:lnTo>
                  <a:lnTo>
                    <a:pt x="441033" y="829304"/>
                  </a:lnTo>
                  <a:lnTo>
                    <a:pt x="317686" y="829304"/>
                  </a:lnTo>
                  <a:lnTo>
                    <a:pt x="31768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4" name="object 24"/>
          <p:cNvGrpSpPr/>
          <p:nvPr/>
        </p:nvGrpSpPr>
        <p:grpSpPr>
          <a:xfrm>
            <a:off x="13371738" y="5804118"/>
            <a:ext cx="5267325" cy="5267325"/>
            <a:chOff x="13371738" y="5804118"/>
            <a:chExt cx="5267325" cy="5267325"/>
          </a:xfrm>
        </p:grpSpPr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371738" y="5804118"/>
              <a:ext cx="5266855" cy="5266855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403150" y="5855387"/>
              <a:ext cx="5162146" cy="5162146"/>
            </a:xfrm>
            <a:prstGeom prst="rect">
              <a:avLst/>
            </a:prstGeom>
          </p:spPr>
        </p:pic>
      </p:grpSp>
      <p:sp>
        <p:nvSpPr>
          <p:cNvPr id="27" name="object 27"/>
          <p:cNvSpPr txBox="1"/>
          <p:nvPr/>
        </p:nvSpPr>
        <p:spPr>
          <a:xfrm>
            <a:off x="16043909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5080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7273296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4814627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85345" y="6046706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78105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61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6043909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5080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7273296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212725">
              <a:lnSpc>
                <a:spcPct val="100000"/>
              </a:lnSpc>
              <a:spcBef>
                <a:spcPts val="630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814627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3585345" y="7269904"/>
            <a:ext cx="1109980" cy="1109980"/>
          </a:xfrm>
          <a:prstGeom prst="rect">
            <a:avLst/>
          </a:prstGeom>
          <a:solidFill>
            <a:srgbClr val="248CD2"/>
          </a:solidFill>
        </p:spPr>
        <p:txBody>
          <a:bodyPr vert="horz" wrap="square" lIns="0" tIns="80010" rIns="0" bIns="0" rtlCol="0">
            <a:spAutoFit/>
          </a:bodyPr>
          <a:lstStyle/>
          <a:p>
            <a:pPr marL="635" algn="ctr">
              <a:lnSpc>
                <a:spcPct val="100000"/>
              </a:lnSpc>
              <a:spcBef>
                <a:spcPts val="630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3585342" y="8493105"/>
            <a:ext cx="4798060" cy="2333625"/>
          </a:xfrm>
          <a:custGeom>
            <a:avLst/>
            <a:gdLst/>
            <a:ahLst/>
            <a:cxnLst/>
            <a:rect l="l" t="t" r="r" b="b"/>
            <a:pathLst>
              <a:path w="4798059" h="2333625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4798059" h="2333625">
                <a:moveTo>
                  <a:pt x="2339187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  <a:path w="4798059" h="2333625">
                <a:moveTo>
                  <a:pt x="3568471" y="0"/>
                </a:moveTo>
                <a:lnTo>
                  <a:pt x="2458555" y="0"/>
                </a:lnTo>
                <a:lnTo>
                  <a:pt x="2458555" y="1109916"/>
                </a:lnTo>
                <a:lnTo>
                  <a:pt x="3568471" y="1109916"/>
                </a:lnTo>
                <a:lnTo>
                  <a:pt x="3568471" y="0"/>
                </a:lnTo>
                <a:close/>
              </a:path>
              <a:path w="4798059" h="2333625">
                <a:moveTo>
                  <a:pt x="4797857" y="1223200"/>
                </a:moveTo>
                <a:lnTo>
                  <a:pt x="3687953" y="1223200"/>
                </a:lnTo>
                <a:lnTo>
                  <a:pt x="3687953" y="2333117"/>
                </a:lnTo>
                <a:lnTo>
                  <a:pt x="4797857" y="2333117"/>
                </a:lnTo>
                <a:lnTo>
                  <a:pt x="4797857" y="122320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13777456" y="8552484"/>
            <a:ext cx="317690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415415" algn="l"/>
                <a:tab pos="2472690" algn="l"/>
              </a:tabLst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13585342" y="9716306"/>
            <a:ext cx="3568700" cy="1109980"/>
          </a:xfrm>
          <a:custGeom>
            <a:avLst/>
            <a:gdLst/>
            <a:ahLst/>
            <a:cxnLst/>
            <a:rect l="l" t="t" r="r" b="b"/>
            <a:pathLst>
              <a:path w="3568700" h="1109979">
                <a:moveTo>
                  <a:pt x="1109916" y="0"/>
                </a:moveTo>
                <a:lnTo>
                  <a:pt x="0" y="0"/>
                </a:lnTo>
                <a:lnTo>
                  <a:pt x="0" y="1109916"/>
                </a:lnTo>
                <a:lnTo>
                  <a:pt x="1109916" y="1109916"/>
                </a:lnTo>
                <a:lnTo>
                  <a:pt x="1109916" y="0"/>
                </a:lnTo>
                <a:close/>
              </a:path>
              <a:path w="3568700" h="1109979">
                <a:moveTo>
                  <a:pt x="2339187" y="0"/>
                </a:moveTo>
                <a:lnTo>
                  <a:pt x="1229283" y="0"/>
                </a:lnTo>
                <a:lnTo>
                  <a:pt x="1229283" y="1109916"/>
                </a:lnTo>
                <a:lnTo>
                  <a:pt x="2339187" y="1109916"/>
                </a:lnTo>
                <a:lnTo>
                  <a:pt x="2339187" y="0"/>
                </a:lnTo>
                <a:close/>
              </a:path>
              <a:path w="3568700" h="1109979">
                <a:moveTo>
                  <a:pt x="3568585" y="0"/>
                </a:moveTo>
                <a:lnTo>
                  <a:pt x="2458669" y="0"/>
                </a:lnTo>
                <a:lnTo>
                  <a:pt x="2458669" y="1109916"/>
                </a:lnTo>
                <a:lnTo>
                  <a:pt x="3568585" y="1109916"/>
                </a:lnTo>
                <a:lnTo>
                  <a:pt x="356858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13955461" y="9777577"/>
            <a:ext cx="4234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069975" algn="l"/>
                <a:tab pos="2294890" algn="l"/>
                <a:tab pos="3530600" algn="l"/>
              </a:tabLst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16+5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17+4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18+3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16+5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17+4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18+3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19+2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2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9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11+10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16+5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17+4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18+3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19+2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2425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20+1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9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10" dirty="0">
                          <a:latin typeface="Consolas"/>
                          <a:cs typeface="Consolas"/>
                        </a:rPr>
                        <a:t>10+11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9+12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7+10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8+9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5" dirty="0">
                          <a:latin typeface="Consolas"/>
                          <a:cs typeface="Consolas"/>
                        </a:rPr>
                        <a:t>9+8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10+7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11+6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12+5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13+4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8+13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6+11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0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14+5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48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3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8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7+14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6+13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5+12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2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15+6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7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7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12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6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4+13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299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9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38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1+16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2+15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2380"/>
                        </a:spcBef>
                      </a:pPr>
                      <a:r>
                        <a:rPr sz="2850" spc="-20" dirty="0">
                          <a:latin typeface="Consolas"/>
                          <a:cs typeface="Consolas"/>
                        </a:rPr>
                        <a:t>3+14</a:t>
                      </a:r>
                      <a:endParaRPr sz="2850">
                        <a:latin typeface="Consolas"/>
                        <a:cs typeface="Consolas"/>
                      </a:endParaRPr>
                    </a:p>
                  </a:txBody>
                  <a:tcPr marL="0" marR="0" marT="3022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12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7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3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6</a:t>
                      </a:r>
                      <a:endParaRPr sz="4250">
                        <a:latin typeface="Consolas"/>
                        <a:cs typeface="Consolas"/>
                      </a:endParaRPr>
                    </a:p>
                  </a:txBody>
                  <a:tcPr marL="0" marR="0" marT="1663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/>
              <a:t>A*</a:t>
            </a:r>
            <a:r>
              <a:rPr spc="-35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56724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490" dirty="0">
                <a:latin typeface="Verdana"/>
                <a:cs typeface="Verdana"/>
              </a:rPr>
              <a:t>A*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34251"/>
            <a:ext cx="17106900" cy="467614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ts val="6515"/>
              </a:lnSpc>
              <a:spcBef>
                <a:spcPts val="120"/>
              </a:spcBef>
            </a:pP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optimal</a:t>
            </a:r>
            <a:r>
              <a:rPr sz="6100" spc="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-25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endParaRPr sz="6100">
              <a:latin typeface="Lucida Sans"/>
              <a:cs typeface="Lucida Sans"/>
            </a:endParaRPr>
          </a:p>
          <a:p>
            <a:pPr marL="818515" marR="237490" indent="-806450">
              <a:lnSpc>
                <a:spcPts val="7420"/>
              </a:lnSpc>
              <a:spcBef>
                <a:spcPts val="905"/>
              </a:spcBef>
              <a:buSzPct val="125409"/>
              <a:buFont typeface="Lucida Sans"/>
              <a:buChar char="-"/>
              <a:tabLst>
                <a:tab pos="818515" algn="l"/>
              </a:tabLst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h(n)</a:t>
            </a:r>
            <a:r>
              <a:rPr sz="6100" i="1" spc="2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admissible</a:t>
            </a:r>
            <a:r>
              <a:rPr sz="61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145" dirty="0">
                <a:solidFill>
                  <a:srgbClr val="FFFFFF"/>
                </a:solidFill>
                <a:latin typeface="Lucida Sans"/>
                <a:cs typeface="Lucida Sans"/>
              </a:rPr>
              <a:t>(never</a:t>
            </a:r>
            <a:r>
              <a:rPr sz="61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overestimates</a:t>
            </a:r>
            <a:r>
              <a:rPr sz="61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6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00" spc="55" dirty="0">
                <a:solidFill>
                  <a:srgbClr val="FFFFFF"/>
                </a:solidFill>
                <a:latin typeface="Lucida Sans"/>
                <a:cs typeface="Lucida Sans"/>
              </a:rPr>
              <a:t>true</a:t>
            </a:r>
            <a:r>
              <a:rPr sz="61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80" dirty="0">
                <a:solidFill>
                  <a:srgbClr val="FFFFFF"/>
                </a:solidFill>
                <a:latin typeface="Lucida Sans"/>
                <a:cs typeface="Lucida Sans"/>
              </a:rPr>
              <a:t>cost),</a:t>
            </a:r>
            <a:r>
              <a:rPr sz="61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4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endParaRPr sz="6100">
              <a:latin typeface="Lucida Sans"/>
              <a:cs typeface="Lucida Sans"/>
            </a:endParaRPr>
          </a:p>
          <a:p>
            <a:pPr marL="819150" indent="-806450">
              <a:lnSpc>
                <a:spcPts val="7155"/>
              </a:lnSpc>
              <a:buSzPct val="125409"/>
              <a:buFont typeface="Lucida Sans"/>
              <a:buChar char="-"/>
              <a:tabLst>
                <a:tab pos="819150" algn="l"/>
              </a:tabLst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h(n)</a:t>
            </a:r>
            <a:r>
              <a:rPr sz="6100" i="1" spc="2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consistent</a:t>
            </a:r>
            <a:r>
              <a:rPr sz="61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145" dirty="0">
                <a:solidFill>
                  <a:srgbClr val="FFFFFF"/>
                </a:solidFill>
                <a:latin typeface="Lucida Sans"/>
                <a:cs typeface="Lucida Sans"/>
              </a:rPr>
              <a:t>(for</a:t>
            </a:r>
            <a:r>
              <a:rPr sz="61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14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61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11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61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00" i="1" spc="2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4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endParaRPr sz="6100">
              <a:latin typeface="Lucida Sans"/>
              <a:cs typeface="Lucida Sans"/>
            </a:endParaRPr>
          </a:p>
          <a:p>
            <a:pPr marL="818515">
              <a:lnSpc>
                <a:spcPts val="7175"/>
              </a:lnSpc>
            </a:pPr>
            <a:r>
              <a:rPr sz="6100" dirty="0">
                <a:solidFill>
                  <a:srgbClr val="FFFFFF"/>
                </a:solidFill>
                <a:latin typeface="Lucida Sans"/>
                <a:cs typeface="Lucida Sans"/>
              </a:rPr>
              <a:t>successor</a:t>
            </a:r>
            <a:r>
              <a:rPr sz="61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n'</a:t>
            </a:r>
            <a:r>
              <a:rPr sz="6100" i="1" spc="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65" dirty="0">
                <a:solidFill>
                  <a:srgbClr val="FFFFFF"/>
                </a:solidFill>
                <a:latin typeface="Lucida Sans"/>
                <a:cs typeface="Lucida Sans"/>
              </a:rPr>
              <a:t>step</a:t>
            </a:r>
            <a:r>
              <a:rPr sz="61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10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61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100" spc="-26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h(n)</a:t>
            </a:r>
            <a:r>
              <a:rPr sz="6100" i="1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≤</a:t>
            </a:r>
            <a:r>
              <a:rPr sz="6100" i="1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h(n')</a:t>
            </a:r>
            <a:r>
              <a:rPr sz="6100" i="1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6100" i="1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100" spc="290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endParaRPr sz="6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489780" y="4814378"/>
            <a:ext cx="1112710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0" dirty="0">
                <a:latin typeface="Verdana"/>
                <a:cs typeface="Verdana"/>
              </a:rPr>
              <a:t>Adversarial</a:t>
            </a:r>
            <a:r>
              <a:rPr sz="9200" spc="-42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 dirty="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481417" y="942379"/>
            <a:ext cx="0" cy="9424035"/>
          </a:xfrm>
          <a:custGeom>
            <a:avLst/>
            <a:gdLst/>
            <a:ahLst/>
            <a:cxnLst/>
            <a:rect l="l" t="t" r="r" b="b"/>
            <a:pathLst>
              <a:path h="9424035">
                <a:moveTo>
                  <a:pt x="0" y="0"/>
                </a:moveTo>
                <a:lnTo>
                  <a:pt x="0" y="9423796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340151" y="942379"/>
            <a:ext cx="9424035" cy="9424035"/>
          </a:xfrm>
          <a:custGeom>
            <a:avLst/>
            <a:gdLst/>
            <a:ahLst/>
            <a:cxnLst/>
            <a:rect l="l" t="t" r="r" b="b"/>
            <a:pathLst>
              <a:path w="9424035" h="9424035">
                <a:moveTo>
                  <a:pt x="6282531" y="0"/>
                </a:moveTo>
                <a:lnTo>
                  <a:pt x="6282531" y="9423796"/>
                </a:lnTo>
              </a:path>
              <a:path w="9424035" h="9424035">
                <a:moveTo>
                  <a:pt x="0" y="3141265"/>
                </a:moveTo>
                <a:lnTo>
                  <a:pt x="9423796" y="3141265"/>
                </a:lnTo>
              </a:path>
              <a:path w="9424035" h="9424035">
                <a:moveTo>
                  <a:pt x="0" y="6282531"/>
                </a:moveTo>
                <a:lnTo>
                  <a:pt x="9423796" y="6282531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5683461" y="793558"/>
            <a:ext cx="8538845" cy="9533255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 marR="5080" indent="3245485" algn="just">
              <a:lnSpc>
                <a:spcPts val="25060"/>
              </a:lnSpc>
              <a:spcBef>
                <a:spcPts val="459"/>
              </a:spcBef>
            </a:pP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2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185" dirty="0">
                <a:solidFill>
                  <a:srgbClr val="FFFFFF"/>
                </a:solidFill>
                <a:latin typeface="Lucida Sans"/>
                <a:cs typeface="Lucida Sans"/>
              </a:rPr>
              <a:t>X </a:t>
            </a: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23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23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20600" b="1" spc="347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185" dirty="0">
                <a:solidFill>
                  <a:srgbClr val="FFFFFF"/>
                </a:solidFill>
                <a:latin typeface="Lucida Sans"/>
                <a:cs typeface="Lucida Sans"/>
              </a:rPr>
              <a:t>X </a:t>
            </a: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4890" dirty="0">
                <a:solidFill>
                  <a:srgbClr val="FFFFFF"/>
                </a:solidFill>
                <a:latin typeface="Lucida Sans"/>
                <a:cs typeface="Lucida Sans"/>
              </a:rPr>
              <a:t>   </a:t>
            </a:r>
            <a:r>
              <a:rPr sz="20600" b="1" spc="118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20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481417" y="942379"/>
            <a:ext cx="0" cy="9424035"/>
          </a:xfrm>
          <a:custGeom>
            <a:avLst/>
            <a:gdLst/>
            <a:ahLst/>
            <a:cxnLst/>
            <a:rect l="l" t="t" r="r" b="b"/>
            <a:pathLst>
              <a:path h="9424035">
                <a:moveTo>
                  <a:pt x="0" y="0"/>
                </a:moveTo>
                <a:lnTo>
                  <a:pt x="0" y="9423796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5340151" y="942379"/>
            <a:ext cx="9424035" cy="9424035"/>
          </a:xfrm>
          <a:custGeom>
            <a:avLst/>
            <a:gdLst/>
            <a:ahLst/>
            <a:cxnLst/>
            <a:rect l="l" t="t" r="r" b="b"/>
            <a:pathLst>
              <a:path w="9424035" h="9424035">
                <a:moveTo>
                  <a:pt x="6282531" y="0"/>
                </a:moveTo>
                <a:lnTo>
                  <a:pt x="6282531" y="9423796"/>
                </a:lnTo>
              </a:path>
              <a:path w="9424035" h="9424035">
                <a:moveTo>
                  <a:pt x="0" y="3141265"/>
                </a:moveTo>
                <a:lnTo>
                  <a:pt x="9423796" y="3141265"/>
                </a:lnTo>
              </a:path>
              <a:path w="9424035" h="9424035">
                <a:moveTo>
                  <a:pt x="0" y="6282531"/>
                </a:moveTo>
                <a:lnTo>
                  <a:pt x="9423796" y="6282531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5683461" y="793558"/>
            <a:ext cx="8538845" cy="9533255"/>
          </a:xfrm>
          <a:prstGeom prst="rect">
            <a:avLst/>
          </a:prstGeom>
        </p:spPr>
        <p:txBody>
          <a:bodyPr vert="horz" wrap="square" lIns="0" tIns="58419" rIns="0" bIns="0" rtlCol="0">
            <a:spAutoFit/>
          </a:bodyPr>
          <a:lstStyle/>
          <a:p>
            <a:pPr marL="12700" marR="5080" indent="3245485" algn="just">
              <a:lnSpc>
                <a:spcPts val="25060"/>
              </a:lnSpc>
              <a:spcBef>
                <a:spcPts val="459"/>
              </a:spcBef>
            </a:pP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2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185" dirty="0">
                <a:solidFill>
                  <a:srgbClr val="1DB100"/>
                </a:solidFill>
                <a:latin typeface="Lucida Sans"/>
                <a:cs typeface="Lucida Sans"/>
              </a:rPr>
              <a:t>X </a:t>
            </a: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23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23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20600" b="1" spc="347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20600" b="1" spc="1185" dirty="0">
                <a:solidFill>
                  <a:srgbClr val="1DB100"/>
                </a:solidFill>
                <a:latin typeface="Lucida Sans"/>
                <a:cs typeface="Lucida Sans"/>
              </a:rPr>
              <a:t>X </a:t>
            </a:r>
            <a:r>
              <a:rPr sz="20600" b="1" spc="5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20600" b="1" spc="4890" dirty="0">
                <a:solidFill>
                  <a:srgbClr val="FFFFFF"/>
                </a:solidFill>
                <a:latin typeface="Lucida Sans"/>
                <a:cs typeface="Lucida Sans"/>
              </a:rPr>
              <a:t>   </a:t>
            </a:r>
            <a:r>
              <a:rPr sz="20600" b="1" spc="1185" dirty="0">
                <a:solidFill>
                  <a:srgbClr val="1DB100"/>
                </a:solidFill>
                <a:latin typeface="Lucida Sans"/>
                <a:cs typeface="Lucida Sans"/>
              </a:rPr>
              <a:t>X</a:t>
            </a:r>
            <a:endParaRPr sz="20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589163" y="4814378"/>
            <a:ext cx="49244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Minimax</a:t>
            </a:r>
            <a:endParaRPr sz="9200" dirty="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029122" y="3714935"/>
            <a:ext cx="342772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94460" algn="l"/>
                <a:tab pos="2724150" algn="l"/>
              </a:tabLst>
            </a:pPr>
            <a:r>
              <a:rPr sz="7400" b="1" spc="130" dirty="0">
                <a:solidFill>
                  <a:srgbClr val="1DB100"/>
                </a:solidFill>
                <a:latin typeface="Lucida Sans"/>
                <a:cs typeface="Lucida Sans"/>
              </a:rPr>
              <a:t>O</a:t>
            </a:r>
            <a:r>
              <a:rPr sz="7400" b="1" dirty="0">
                <a:solidFill>
                  <a:srgbClr val="1DB100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029122" y="5044737"/>
            <a:ext cx="82676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130" dirty="0">
                <a:solidFill>
                  <a:srgbClr val="1DB100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170301" y="5055060"/>
            <a:ext cx="1202055" cy="1202055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201295">
              <a:lnSpc>
                <a:spcPct val="100000"/>
              </a:lnSpc>
              <a:spcBef>
                <a:spcPts val="40"/>
              </a:spcBef>
            </a:pP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2029122" y="6385011"/>
            <a:ext cx="342772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94460" algn="l"/>
                <a:tab pos="2724150" algn="l"/>
              </a:tabLst>
            </a:pPr>
            <a:r>
              <a:rPr sz="7400" b="1" spc="130" dirty="0">
                <a:solidFill>
                  <a:srgbClr val="1DB100"/>
                </a:solidFill>
                <a:latin typeface="Lucida Sans"/>
                <a:cs typeface="Lucida Sans"/>
              </a:rPr>
              <a:t>O</a:t>
            </a:r>
            <a:r>
              <a:rPr sz="7400" b="1" dirty="0">
                <a:solidFill>
                  <a:srgbClr val="1DB100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811463" y="3696222"/>
            <a:ext cx="3919854" cy="3919854"/>
          </a:xfrm>
          <a:custGeom>
            <a:avLst/>
            <a:gdLst/>
            <a:ahLst/>
            <a:cxnLst/>
            <a:rect l="l" t="t" r="r" b="b"/>
            <a:pathLst>
              <a:path w="3919854" h="3919854">
                <a:moveTo>
                  <a:pt x="1306483" y="0"/>
                </a:moveTo>
                <a:lnTo>
                  <a:pt x="1306483" y="3919451"/>
                </a:lnTo>
              </a:path>
              <a:path w="3919854" h="3919854">
                <a:moveTo>
                  <a:pt x="2612967" y="0"/>
                </a:moveTo>
                <a:lnTo>
                  <a:pt x="2612967" y="3919451"/>
                </a:lnTo>
              </a:path>
              <a:path w="3919854" h="3919854">
                <a:moveTo>
                  <a:pt x="0" y="1306483"/>
                </a:moveTo>
                <a:lnTo>
                  <a:pt x="3919451" y="1306483"/>
                </a:lnTo>
              </a:path>
              <a:path w="3919854" h="3919854">
                <a:moveTo>
                  <a:pt x="0" y="2612967"/>
                </a:moveTo>
                <a:lnTo>
                  <a:pt x="3919451" y="2612967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8186003" y="3714935"/>
            <a:ext cx="337502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89685" algn="l"/>
                <a:tab pos="2672080" algn="l"/>
              </a:tabLst>
            </a:pP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33648" y="5044737"/>
            <a:ext cx="82676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274827" y="5055060"/>
            <a:ext cx="1202055" cy="1202055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201295">
              <a:lnSpc>
                <a:spcPct val="100000"/>
              </a:lnSpc>
              <a:spcBef>
                <a:spcPts val="40"/>
              </a:spcBef>
            </a:pP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0845608" y="5044737"/>
            <a:ext cx="71564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186003" y="6385011"/>
            <a:ext cx="343407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42390" algn="l"/>
                <a:tab pos="2619375" algn="l"/>
              </a:tabLst>
            </a:pP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12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7915989" y="3696222"/>
            <a:ext cx="3919854" cy="3919854"/>
          </a:xfrm>
          <a:custGeom>
            <a:avLst/>
            <a:gdLst/>
            <a:ahLst/>
            <a:cxnLst/>
            <a:rect l="l" t="t" r="r" b="b"/>
            <a:pathLst>
              <a:path w="3919854" h="3919854">
                <a:moveTo>
                  <a:pt x="1306483" y="0"/>
                </a:moveTo>
                <a:lnTo>
                  <a:pt x="1306483" y="3919451"/>
                </a:lnTo>
              </a:path>
              <a:path w="3919854" h="3919854">
                <a:moveTo>
                  <a:pt x="2612967" y="0"/>
                </a:moveTo>
                <a:lnTo>
                  <a:pt x="2612967" y="3919451"/>
                </a:lnTo>
              </a:path>
              <a:path w="3919854" h="3919854">
                <a:moveTo>
                  <a:pt x="0" y="1306483"/>
                </a:moveTo>
                <a:lnTo>
                  <a:pt x="3919451" y="1306483"/>
                </a:lnTo>
              </a:path>
              <a:path w="3919854" h="3919854">
                <a:moveTo>
                  <a:pt x="0" y="2612967"/>
                </a:moveTo>
                <a:lnTo>
                  <a:pt x="3919451" y="2612967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4594185" y="3714935"/>
            <a:ext cx="82676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306145" y="3714935"/>
            <a:ext cx="71564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440" dirty="0">
                <a:solidFill>
                  <a:srgbClr val="1DB100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735363" y="5055060"/>
            <a:ext cx="1202055" cy="1202055"/>
          </a:xfrm>
          <a:prstGeom prst="rect">
            <a:avLst/>
          </a:prstGeom>
        </p:spPr>
        <p:txBody>
          <a:bodyPr vert="horz" wrap="square" lIns="0" tIns="5080" rIns="0" bIns="0" rtlCol="0">
            <a:spAutoFit/>
          </a:bodyPr>
          <a:lstStyle/>
          <a:p>
            <a:pPr marL="253365">
              <a:lnSpc>
                <a:spcPct val="100000"/>
              </a:lnSpc>
              <a:spcBef>
                <a:spcPts val="40"/>
              </a:spcBef>
            </a:pPr>
            <a:r>
              <a:rPr sz="7400" b="1" spc="440" dirty="0">
                <a:solidFill>
                  <a:srgbClr val="1DB100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7253790" y="5044737"/>
            <a:ext cx="826769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4646540" y="6385011"/>
            <a:ext cx="337502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289685" algn="l"/>
                <a:tab pos="2672080" algn="l"/>
              </a:tabLst>
            </a:pPr>
            <a:r>
              <a:rPr sz="7400" b="1" spc="440" dirty="0">
                <a:solidFill>
                  <a:srgbClr val="1DB100"/>
                </a:solidFill>
                <a:latin typeface="Lucida Sans"/>
                <a:cs typeface="Lucida Sans"/>
              </a:rPr>
              <a:t>X</a:t>
            </a:r>
            <a:r>
              <a:rPr sz="7400" b="1" dirty="0">
                <a:solidFill>
                  <a:srgbClr val="1DB100"/>
                </a:solidFill>
                <a:latin typeface="Lucida Sans"/>
                <a:cs typeface="Lucida Sans"/>
              </a:rPr>
              <a:t>	</a:t>
            </a:r>
            <a:r>
              <a:rPr sz="7400" b="1" spc="13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74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7400" b="1" spc="44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14376525" y="3696222"/>
            <a:ext cx="3919854" cy="3919854"/>
          </a:xfrm>
          <a:custGeom>
            <a:avLst/>
            <a:gdLst/>
            <a:ahLst/>
            <a:cxnLst/>
            <a:rect l="l" t="t" r="r" b="b"/>
            <a:pathLst>
              <a:path w="3919855" h="3919854">
                <a:moveTo>
                  <a:pt x="1306483" y="0"/>
                </a:moveTo>
                <a:lnTo>
                  <a:pt x="1306483" y="3919451"/>
                </a:lnTo>
              </a:path>
              <a:path w="3919855" h="3919854">
                <a:moveTo>
                  <a:pt x="2612967" y="0"/>
                </a:moveTo>
                <a:lnTo>
                  <a:pt x="2612967" y="3919451"/>
                </a:lnTo>
              </a:path>
              <a:path w="3919855" h="3919854">
                <a:moveTo>
                  <a:pt x="0" y="1306483"/>
                </a:moveTo>
                <a:lnTo>
                  <a:pt x="3919451" y="1306483"/>
                </a:lnTo>
              </a:path>
              <a:path w="3919855" h="3919854">
                <a:moveTo>
                  <a:pt x="0" y="2612967"/>
                </a:moveTo>
                <a:lnTo>
                  <a:pt x="3919451" y="2612967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5976342" y="8364008"/>
            <a:ext cx="71628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9900">
              <a:latin typeface="Consolas"/>
              <a:cs typeface="Consola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065740" y="8364008"/>
            <a:ext cx="140716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dirty="0">
                <a:solidFill>
                  <a:srgbClr val="FFFFFF"/>
                </a:solidFill>
                <a:latin typeface="Consolas"/>
                <a:cs typeface="Consolas"/>
              </a:rPr>
              <a:t>-</a:t>
            </a: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9900">
              <a:latin typeface="Consolas"/>
              <a:cs typeface="Consola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9526276" y="8364008"/>
            <a:ext cx="71628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99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49244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Minimax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5285568"/>
            <a:ext cx="10758805" cy="2098675"/>
          </a:xfrm>
          <a:prstGeom prst="rect">
            <a:avLst/>
          </a:prstGeom>
        </p:spPr>
        <p:txBody>
          <a:bodyPr vert="horz" wrap="square" lIns="0" tIns="17970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415"/>
              </a:spcBef>
              <a:buSzPct val="124242"/>
              <a:buFont typeface="Lucida Sans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4950" spc="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480" dirty="0">
                <a:solidFill>
                  <a:srgbClr val="FFFFFF"/>
                </a:solidFill>
                <a:latin typeface="Lucida Sans"/>
                <a:cs typeface="Lucida Sans"/>
              </a:rPr>
              <a:t>(X)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aims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maximize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score.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880"/>
              </a:spcBef>
              <a:buSzPct val="124242"/>
              <a:buFont typeface="Lucida Sans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MIN</a:t>
            </a:r>
            <a:r>
              <a:rPr sz="4950" spc="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345" dirty="0">
                <a:solidFill>
                  <a:srgbClr val="FFFFFF"/>
                </a:solidFill>
                <a:latin typeface="Lucida Sans"/>
                <a:cs typeface="Lucida Sans"/>
              </a:rPr>
              <a:t>(O)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aims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minimize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score.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state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space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96885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states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reachable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any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34556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Game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3044798"/>
            <a:ext cx="17228820" cy="6580505"/>
          </a:xfrm>
          <a:prstGeom prst="rect">
            <a:avLst/>
          </a:prstGeom>
        </p:spPr>
        <p:txBody>
          <a:bodyPr vert="horz" wrap="square" lIns="0" tIns="179705" rIns="0" bIns="0" rtlCol="0">
            <a:spAutoFit/>
          </a:bodyPr>
          <a:lstStyle/>
          <a:p>
            <a:pPr marL="561975" indent="-523875">
              <a:lnSpc>
                <a:spcPct val="100000"/>
              </a:lnSpc>
              <a:spcBef>
                <a:spcPts val="1415"/>
              </a:spcBef>
              <a:buSzPct val="124242"/>
              <a:buFont typeface="Lucida Sans"/>
              <a:buChar char="•"/>
              <a:tabLst>
                <a:tab pos="561975" algn="l"/>
                <a:tab pos="1273175" algn="l"/>
              </a:tabLst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spc="-37" baseline="-6734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baseline="-6734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2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61975" indent="-523875">
              <a:lnSpc>
                <a:spcPct val="100000"/>
              </a:lnSpc>
              <a:spcBef>
                <a:spcPts val="2880"/>
              </a:spcBef>
              <a:buSzPct val="124242"/>
              <a:buFont typeface="Lucida Sans"/>
              <a:buChar char="•"/>
              <a:tabLst>
                <a:tab pos="56197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Player(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returns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player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move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885"/>
              </a:spcBef>
              <a:buSzPct val="124242"/>
              <a:buFont typeface="Lucida Sans"/>
              <a:buChar char="•"/>
              <a:tabLst>
                <a:tab pos="56197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returns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legal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moves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880"/>
              </a:spcBef>
              <a:buSzPct val="124242"/>
              <a:buFont typeface="Lucida Sans"/>
              <a:buChar char="•"/>
              <a:tabLst>
                <a:tab pos="561975" algn="l"/>
              </a:tabLst>
            </a:pPr>
            <a:r>
              <a:rPr sz="495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Result(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s,</a:t>
            </a:r>
            <a:r>
              <a:rPr sz="495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25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returns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after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taken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880"/>
              </a:spcBef>
              <a:buSzPct val="124242"/>
              <a:buFont typeface="Lucida Sans"/>
              <a:buChar char="•"/>
              <a:tabLst>
                <a:tab pos="56197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Terminal(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checks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terminal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61975" indent="-523875">
              <a:lnSpc>
                <a:spcPct val="100000"/>
              </a:lnSpc>
              <a:spcBef>
                <a:spcPts val="2885"/>
              </a:spcBef>
              <a:buSzPct val="124242"/>
              <a:buFont typeface="Lucida Sans"/>
              <a:buChar char="•"/>
              <a:tabLst>
                <a:tab pos="56197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Utility(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final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numerical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terminal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7608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80" dirty="0">
                <a:latin typeface="Verdana"/>
                <a:cs typeface="Verdana"/>
              </a:rPr>
              <a:t>Initial</a:t>
            </a:r>
            <a:r>
              <a:rPr sz="9200" spc="-70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State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858430" y="3235503"/>
            <a:ext cx="6380480" cy="6380480"/>
          </a:xfrm>
          <a:custGeom>
            <a:avLst/>
            <a:gdLst/>
            <a:ahLst/>
            <a:cxnLst/>
            <a:rect l="l" t="t" r="r" b="b"/>
            <a:pathLst>
              <a:path w="6380480" h="6380480">
                <a:moveTo>
                  <a:pt x="2126615" y="0"/>
                </a:moveTo>
                <a:lnTo>
                  <a:pt x="2126615" y="6379858"/>
                </a:lnTo>
              </a:path>
              <a:path w="6380480" h="6380480">
                <a:moveTo>
                  <a:pt x="4253231" y="0"/>
                </a:moveTo>
                <a:lnTo>
                  <a:pt x="4253231" y="6379858"/>
                </a:lnTo>
              </a:path>
              <a:path w="6380480" h="6380480">
                <a:moveTo>
                  <a:pt x="0" y="2126615"/>
                </a:moveTo>
                <a:lnTo>
                  <a:pt x="6379858" y="2126615"/>
                </a:lnTo>
              </a:path>
              <a:path w="6380480" h="6380480">
                <a:moveTo>
                  <a:pt x="0" y="4253231"/>
                </a:moveTo>
                <a:lnTo>
                  <a:pt x="6379858" y="4253231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49561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5" dirty="0">
                <a:latin typeface="Times New Roman"/>
                <a:cs typeface="Times New Roman"/>
              </a:rPr>
              <a:t>P</a:t>
            </a:r>
            <a:r>
              <a:rPr sz="9200" cap="small" spc="-40" dirty="0">
                <a:latin typeface="Times New Roman"/>
                <a:cs typeface="Times New Roman"/>
              </a:rPr>
              <a:t>l</a:t>
            </a:r>
            <a:r>
              <a:rPr sz="9200" cap="small" spc="-710" dirty="0">
                <a:latin typeface="Times New Roman"/>
                <a:cs typeface="Times New Roman"/>
              </a:rPr>
              <a:t>a</a:t>
            </a:r>
            <a:r>
              <a:rPr sz="9200" cap="small" spc="-40" dirty="0">
                <a:latin typeface="Times New Roman"/>
                <a:cs typeface="Times New Roman"/>
              </a:rPr>
              <a:t>ye</a:t>
            </a:r>
            <a:r>
              <a:rPr sz="9200" cap="small" spc="-35" dirty="0">
                <a:latin typeface="Times New Roman"/>
                <a:cs typeface="Times New Roman"/>
              </a:rPr>
              <a:t>r</a:t>
            </a:r>
            <a:r>
              <a:rPr sz="9200" cap="small" spc="-40" dirty="0">
                <a:latin typeface="Times New Roman"/>
                <a:cs typeface="Times New Roman"/>
              </a:rPr>
              <a:t>(</a:t>
            </a:r>
            <a:r>
              <a:rPr sz="9200" i="1" spc="-35" dirty="0">
                <a:latin typeface="Times New Roman"/>
                <a:cs typeface="Times New Roman"/>
              </a:rPr>
              <a:t>s</a:t>
            </a:r>
            <a:r>
              <a:rPr sz="9200" cap="small" spc="-35" dirty="0">
                <a:latin typeface="Times New Roman"/>
                <a:cs typeface="Times New Roman"/>
              </a:rPr>
              <a:t>)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020759" y="2816668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21811" y="3788231"/>
            <a:ext cx="41090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200" cap="small" spc="-5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9200" cap="small" spc="-7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200" cap="small" spc="-55" dirty="0">
                <a:solidFill>
                  <a:srgbClr val="FFFFFF"/>
                </a:solidFill>
                <a:latin typeface="Times New Roman"/>
                <a:cs typeface="Times New Roman"/>
              </a:rPr>
              <a:t>ye</a:t>
            </a:r>
            <a:r>
              <a:rPr sz="9200" cap="small" spc="-50" dirty="0">
                <a:solidFill>
                  <a:srgbClr val="FFFFFF"/>
                </a:solidFill>
                <a:latin typeface="Times New Roman"/>
                <a:cs typeface="Times New Roman"/>
              </a:rPr>
              <a:t>r(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903207" y="3788231"/>
            <a:ext cx="27374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865630" algn="l"/>
              </a:tabLst>
            </a:pP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2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3800" b="1" spc="839" baseline="-1509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13800" baseline="-1509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7209015" y="8256104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5989346" y="7036434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400869" y="7997527"/>
            <a:ext cx="41090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200" cap="small" spc="-5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9200" cap="small" spc="-7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200" cap="small" spc="-55" dirty="0">
                <a:solidFill>
                  <a:srgbClr val="FFFFFF"/>
                </a:solidFill>
                <a:latin typeface="Times New Roman"/>
                <a:cs typeface="Times New Roman"/>
              </a:rPr>
              <a:t>ye</a:t>
            </a:r>
            <a:r>
              <a:rPr sz="9200" cap="small" spc="-50" dirty="0">
                <a:solidFill>
                  <a:srgbClr val="FFFFFF"/>
                </a:solidFill>
                <a:latin typeface="Times New Roman"/>
                <a:cs typeface="Times New Roman"/>
              </a:rPr>
              <a:t>r(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82265" y="7997527"/>
            <a:ext cx="28759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865630" algn="l"/>
              </a:tabLst>
            </a:pP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2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3800" b="1" spc="262" baseline="-1509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13800" baseline="-1509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54984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5" dirty="0">
                <a:latin typeface="Times New Roman"/>
                <a:cs typeface="Times New Roman"/>
              </a:rPr>
              <a:t>Actions(</a:t>
            </a:r>
            <a:r>
              <a:rPr sz="9200" i="1" spc="-35" dirty="0">
                <a:latin typeface="Times New Roman"/>
                <a:cs typeface="Times New Roman"/>
              </a:rPr>
              <a:t>s</a:t>
            </a:r>
            <a:r>
              <a:rPr sz="9200" cap="small" spc="-35" dirty="0">
                <a:latin typeface="Times New Roman"/>
                <a:cs typeface="Times New Roman"/>
              </a:rPr>
              <a:t>)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756697" y="4688727"/>
            <a:ext cx="1878964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3795" algn="l"/>
              </a:tabLst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510661" y="589287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544084" y="5900155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6563015" y="7076089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898023" y="707608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6324414" y="4680485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369456" y="5666289"/>
            <a:ext cx="4512310" cy="13906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950" cap="small" spc="-55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endParaRPr sz="89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950377" y="5631107"/>
            <a:ext cx="342455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184275" algn="l"/>
              </a:tabLst>
            </a:pPr>
            <a:r>
              <a:rPr sz="9900" b="1" spc="517" baseline="505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9900" b="1" baseline="50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8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8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800" spc="-89" baseline="4830" dirty="0">
                <a:solidFill>
                  <a:srgbClr val="FFFFFF"/>
                </a:solidFill>
                <a:latin typeface="Consolas"/>
                <a:cs typeface="Consolas"/>
              </a:rPr>
              <a:t>{</a:t>
            </a:r>
            <a:endParaRPr sz="13800" baseline="4830">
              <a:latin typeface="Consolas"/>
              <a:cs typeface="Consola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4928081" y="5526398"/>
            <a:ext cx="6705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50" dirty="0">
                <a:solidFill>
                  <a:srgbClr val="FFFFFF"/>
                </a:solidFill>
                <a:latin typeface="Consolas"/>
                <a:cs typeface="Consolas"/>
              </a:rPr>
              <a:t>,</a:t>
            </a:r>
            <a:endParaRPr sz="920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8151941" y="5526398"/>
            <a:ext cx="6705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50" dirty="0">
                <a:solidFill>
                  <a:srgbClr val="FFFFFF"/>
                </a:solidFill>
                <a:latin typeface="Consolas"/>
                <a:cs typeface="Consolas"/>
              </a:rPr>
              <a:t>}</a:t>
            </a:r>
            <a:endParaRPr sz="9200">
              <a:latin typeface="Consolas"/>
              <a:cs typeface="Consola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2678012" y="5421689"/>
            <a:ext cx="470534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b="1" spc="50" dirty="0">
                <a:solidFill>
                  <a:srgbClr val="FAE232"/>
                </a:solidFill>
                <a:latin typeface="Lucida Sans"/>
                <a:cs typeface="Lucida Sans"/>
              </a:rPr>
              <a:t>O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2606945" y="5423918"/>
            <a:ext cx="2002789" cy="2002789"/>
          </a:xfrm>
          <a:custGeom>
            <a:avLst/>
            <a:gdLst/>
            <a:ahLst/>
            <a:cxnLst/>
            <a:rect l="l" t="t" r="r" b="b"/>
            <a:pathLst>
              <a:path w="2002790" h="2002790">
                <a:moveTo>
                  <a:pt x="667415" y="0"/>
                </a:moveTo>
                <a:lnTo>
                  <a:pt x="667415" y="2002242"/>
                </a:lnTo>
              </a:path>
              <a:path w="2002790" h="2002790">
                <a:moveTo>
                  <a:pt x="1334828" y="0"/>
                </a:moveTo>
                <a:lnTo>
                  <a:pt x="1334828" y="2002242"/>
                </a:lnTo>
              </a:path>
              <a:path w="2002790" h="2002790">
                <a:moveTo>
                  <a:pt x="0" y="667415"/>
                </a:moveTo>
                <a:lnTo>
                  <a:pt x="2002242" y="667415"/>
                </a:lnTo>
              </a:path>
              <a:path w="2002790" h="2002790">
                <a:moveTo>
                  <a:pt x="0" y="1334828"/>
                </a:moveTo>
                <a:lnTo>
                  <a:pt x="2002242" y="1334828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6499885" y="6803846"/>
            <a:ext cx="470534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b="1" spc="50" dirty="0">
                <a:solidFill>
                  <a:srgbClr val="FAE232"/>
                </a:solidFill>
                <a:latin typeface="Lucida Sans"/>
                <a:cs typeface="Lucida Sans"/>
              </a:rPr>
              <a:t>O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5737740" y="5423918"/>
            <a:ext cx="2002789" cy="2002789"/>
          </a:xfrm>
          <a:custGeom>
            <a:avLst/>
            <a:gdLst/>
            <a:ahLst/>
            <a:cxnLst/>
            <a:rect l="l" t="t" r="r" b="b"/>
            <a:pathLst>
              <a:path w="2002790" h="2002790">
                <a:moveTo>
                  <a:pt x="667415" y="0"/>
                </a:moveTo>
                <a:lnTo>
                  <a:pt x="667415" y="2002242"/>
                </a:lnTo>
              </a:path>
              <a:path w="2002790" h="2002790">
                <a:moveTo>
                  <a:pt x="1334828" y="0"/>
                </a:moveTo>
                <a:lnTo>
                  <a:pt x="1334828" y="2002242"/>
                </a:lnTo>
              </a:path>
              <a:path w="2002790" h="2002790">
                <a:moveTo>
                  <a:pt x="0" y="667415"/>
                </a:moveTo>
                <a:lnTo>
                  <a:pt x="2002242" y="667415"/>
                </a:lnTo>
              </a:path>
              <a:path w="2002790" h="2002790">
                <a:moveTo>
                  <a:pt x="0" y="1334828"/>
                </a:moveTo>
                <a:lnTo>
                  <a:pt x="2002242" y="1334828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60502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55" dirty="0">
                <a:latin typeface="Times New Roman"/>
                <a:cs typeface="Times New Roman"/>
              </a:rPr>
              <a:t>R</a:t>
            </a:r>
            <a:r>
              <a:rPr sz="9200" cap="small" spc="50" dirty="0">
                <a:latin typeface="Times New Roman"/>
                <a:cs typeface="Times New Roman"/>
              </a:rPr>
              <a:t>esu</a:t>
            </a:r>
            <a:r>
              <a:rPr sz="9200" cap="small" spc="-625" dirty="0">
                <a:latin typeface="Times New Roman"/>
                <a:cs typeface="Times New Roman"/>
              </a:rPr>
              <a:t>l</a:t>
            </a:r>
            <a:r>
              <a:rPr sz="9200" cap="small" spc="55" dirty="0">
                <a:latin typeface="Times New Roman"/>
                <a:cs typeface="Times New Roman"/>
              </a:rPr>
              <a:t>t(</a:t>
            </a:r>
            <a:r>
              <a:rPr sz="9200" i="1" spc="55" dirty="0">
                <a:latin typeface="Times New Roman"/>
                <a:cs typeface="Times New Roman"/>
              </a:rPr>
              <a:t>s,</a:t>
            </a:r>
            <a:r>
              <a:rPr sz="9200" i="1" spc="-500" dirty="0">
                <a:latin typeface="Times New Roman"/>
                <a:cs typeface="Times New Roman"/>
              </a:rPr>
              <a:t> </a:t>
            </a:r>
            <a:r>
              <a:rPr sz="9200" i="1" spc="-110" dirty="0">
                <a:latin typeface="Times New Roman"/>
                <a:cs typeface="Times New Roman"/>
              </a:rPr>
              <a:t>a</a:t>
            </a:r>
            <a:r>
              <a:rPr sz="9200" cap="small" spc="-110" dirty="0">
                <a:latin typeface="Times New Roman"/>
                <a:cs typeface="Times New Roman"/>
              </a:rPr>
              <a:t>)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264565" y="4688727"/>
            <a:ext cx="1878964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3795" algn="l"/>
              </a:tabLst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18529" y="589287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051952" y="5900155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458246" y="5892879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6070884" y="7076089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405891" y="707608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5832283" y="4680485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369456" y="5641578"/>
            <a:ext cx="4030979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200" cap="small" spc="-50" dirty="0">
                <a:solidFill>
                  <a:srgbClr val="FFFFFF"/>
                </a:solidFill>
                <a:latin typeface="Times New Roman"/>
                <a:cs typeface="Times New Roman"/>
              </a:rPr>
              <a:t>esu</a:t>
            </a:r>
            <a:r>
              <a:rPr sz="9200" cap="small" spc="-72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92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t(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772405" y="5641578"/>
            <a:ext cx="3187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704295" y="5641578"/>
            <a:ext cx="13709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2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0426772" y="5631107"/>
            <a:ext cx="470534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b="1" spc="50" dirty="0">
                <a:solidFill>
                  <a:srgbClr val="FAE232"/>
                </a:solidFill>
                <a:latin typeface="Lucida Sans"/>
                <a:cs typeface="Lucida Sans"/>
              </a:rPr>
              <a:t>O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355705" y="5633336"/>
            <a:ext cx="2002789" cy="2002789"/>
          </a:xfrm>
          <a:custGeom>
            <a:avLst/>
            <a:gdLst/>
            <a:ahLst/>
            <a:cxnLst/>
            <a:rect l="l" t="t" r="r" b="b"/>
            <a:pathLst>
              <a:path w="2002790" h="2002790">
                <a:moveTo>
                  <a:pt x="667415" y="0"/>
                </a:moveTo>
                <a:lnTo>
                  <a:pt x="667415" y="667415"/>
                </a:lnTo>
              </a:path>
              <a:path w="2002790" h="2002790">
                <a:moveTo>
                  <a:pt x="667415" y="667415"/>
                </a:moveTo>
                <a:lnTo>
                  <a:pt x="667415" y="2002242"/>
                </a:lnTo>
              </a:path>
              <a:path w="2002790" h="2002790">
                <a:moveTo>
                  <a:pt x="1334828" y="0"/>
                </a:moveTo>
                <a:lnTo>
                  <a:pt x="1334828" y="2002242"/>
                </a:lnTo>
              </a:path>
              <a:path w="2002790" h="2002790">
                <a:moveTo>
                  <a:pt x="0" y="667415"/>
                </a:moveTo>
                <a:lnTo>
                  <a:pt x="667415" y="667415"/>
                </a:lnTo>
              </a:path>
              <a:path w="2002790" h="2002790">
                <a:moveTo>
                  <a:pt x="667415" y="667415"/>
                </a:moveTo>
                <a:lnTo>
                  <a:pt x="2002242" y="667415"/>
                </a:lnTo>
              </a:path>
              <a:path w="2002790" h="2002790">
                <a:moveTo>
                  <a:pt x="0" y="1334828"/>
                </a:moveTo>
                <a:lnTo>
                  <a:pt x="2002242" y="1334828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4845486" y="4688727"/>
            <a:ext cx="31248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58570" algn="l"/>
                <a:tab pos="2399665" algn="l"/>
              </a:tabLst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4845486" y="589287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5878909" y="5900155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17285202" y="5892879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4897841" y="7076089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7232848" y="7076089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4659240" y="4680485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62528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0" dirty="0">
                <a:latin typeface="Times New Roman"/>
                <a:cs typeface="Times New Roman"/>
              </a:rPr>
              <a:t>Terminal(</a:t>
            </a:r>
            <a:r>
              <a:rPr sz="9200" i="1" spc="-30" dirty="0">
                <a:latin typeface="Times New Roman"/>
                <a:cs typeface="Times New Roman"/>
              </a:rPr>
              <a:t>s</a:t>
            </a:r>
            <a:r>
              <a:rPr sz="9200" cap="small" spc="-30" dirty="0">
                <a:latin typeface="Times New Roman"/>
                <a:cs typeface="Times New Roman"/>
              </a:rPr>
              <a:t>)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484454" y="2824910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7484454" y="4029061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517876" y="4036337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298207" y="2816668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421811" y="3788231"/>
            <a:ext cx="5406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5" dirty="0">
                <a:solidFill>
                  <a:srgbClr val="FFFFFF"/>
                </a:solidFill>
                <a:latin typeface="Times New Roman"/>
                <a:cs typeface="Times New Roman"/>
              </a:rPr>
              <a:t>Terminal(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200100" y="3673051"/>
            <a:ext cx="52717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034539" algn="l"/>
              </a:tabLst>
            </a:pP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3800" spc="7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800" spc="-75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200" spc="-10" dirty="0">
                <a:solidFill>
                  <a:srgbClr val="FFFFFF"/>
                </a:solidFill>
                <a:latin typeface="Consolas"/>
                <a:cs typeface="Consolas"/>
              </a:rPr>
              <a:t>false</a:t>
            </a:r>
            <a:endParaRPr sz="92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484454" y="5212271"/>
            <a:ext cx="3078480" cy="286321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95"/>
              </a:spcBef>
              <a:tabLst>
                <a:tab pos="1205865" algn="l"/>
                <a:tab pos="2451735" algn="l"/>
              </a:tabLst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6509"/>
              </a:spcBef>
              <a:tabLst>
                <a:tab pos="2451735" algn="l"/>
              </a:tabLst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7484454" y="8248828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8517876" y="8256104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536808" y="9432039"/>
            <a:ext cx="3026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53795" algn="l"/>
                <a:tab pos="2399665" algn="l"/>
              </a:tabLst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7298207" y="7036434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400869" y="7997527"/>
            <a:ext cx="5406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5" dirty="0">
                <a:solidFill>
                  <a:srgbClr val="FFFFFF"/>
                </a:solidFill>
                <a:latin typeface="Times New Roman"/>
                <a:cs typeface="Times New Roman"/>
              </a:rPr>
              <a:t>Terminal(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1179157" y="7882347"/>
            <a:ext cx="45332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940560" algn="l"/>
              </a:tabLst>
            </a:pP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3800" spc="7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800" spc="-75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200" spc="-20" dirty="0">
                <a:solidFill>
                  <a:srgbClr val="FFFFFF"/>
                </a:solidFill>
                <a:latin typeface="Consolas"/>
                <a:cs typeface="Consolas"/>
              </a:rPr>
              <a:t>true</a:t>
            </a:r>
            <a:endParaRPr sz="92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513143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35" dirty="0">
                <a:latin typeface="Times New Roman"/>
                <a:cs typeface="Times New Roman"/>
              </a:rPr>
              <a:t>Utility(</a:t>
            </a:r>
            <a:r>
              <a:rPr sz="9200" i="1" spc="-35" dirty="0">
                <a:latin typeface="Times New Roman"/>
                <a:cs typeface="Times New Roman"/>
              </a:rPr>
              <a:t>s</a:t>
            </a:r>
            <a:r>
              <a:rPr sz="9200" cap="small" spc="-35" dirty="0">
                <a:latin typeface="Times New Roman"/>
                <a:cs typeface="Times New Roman"/>
              </a:rPr>
              <a:t>)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479249" y="2824910"/>
            <a:ext cx="307848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451735" algn="l"/>
              </a:tabLst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79249" y="4029061"/>
            <a:ext cx="7378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512671" y="4036337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224790">
              <a:lnSpc>
                <a:spcPct val="100000"/>
              </a:lnSpc>
              <a:spcBef>
                <a:spcPts val="3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293002" y="2816668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421811" y="3788231"/>
            <a:ext cx="42849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Utility(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078668" y="3788231"/>
            <a:ext cx="25368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878964" algn="l"/>
              </a:tabLst>
            </a:pP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2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3800" spc="-75" baseline="5434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13800" baseline="5434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6479249" y="5212271"/>
            <a:ext cx="3078480" cy="286321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64769">
              <a:lnSpc>
                <a:spcPct val="100000"/>
              </a:lnSpc>
              <a:spcBef>
                <a:spcPts val="95"/>
              </a:spcBef>
              <a:tabLst>
                <a:tab pos="1205865" algn="l"/>
                <a:tab pos="2451735" algn="l"/>
              </a:tabLst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6509"/>
              </a:spcBef>
              <a:tabLst>
                <a:tab pos="1258570" algn="l"/>
                <a:tab pos="2451735" algn="l"/>
              </a:tabLst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6531603" y="8248828"/>
            <a:ext cx="6388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512671" y="8256104"/>
            <a:ext cx="1062990" cy="1062990"/>
          </a:xfrm>
          <a:prstGeom prst="rect">
            <a:avLst/>
          </a:prstGeom>
        </p:spPr>
        <p:txBody>
          <a:bodyPr vert="horz" wrap="square" lIns="0" tIns="4445" rIns="0" bIns="0" rtlCol="0">
            <a:spAutoFit/>
          </a:bodyPr>
          <a:lstStyle/>
          <a:p>
            <a:pPr marL="172720">
              <a:lnSpc>
                <a:spcPct val="100000"/>
              </a:lnSpc>
              <a:spcBef>
                <a:spcPts val="35"/>
              </a:spcBef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479249" y="9432039"/>
            <a:ext cx="31248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58570" algn="l"/>
                <a:tab pos="2399665" algn="l"/>
              </a:tabLst>
            </a:pP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345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r>
              <a:rPr sz="66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600" b="1" spc="1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6293002" y="7036434"/>
            <a:ext cx="3502025" cy="3502025"/>
          </a:xfrm>
          <a:custGeom>
            <a:avLst/>
            <a:gdLst/>
            <a:ahLst/>
            <a:cxnLst/>
            <a:rect l="l" t="t" r="r" b="b"/>
            <a:pathLst>
              <a:path w="3502025" h="3502025">
                <a:moveTo>
                  <a:pt x="1167315" y="0"/>
                </a:moveTo>
                <a:lnTo>
                  <a:pt x="1167315" y="3501956"/>
                </a:lnTo>
              </a:path>
              <a:path w="3502025" h="3502025">
                <a:moveTo>
                  <a:pt x="2334640" y="0"/>
                </a:moveTo>
                <a:lnTo>
                  <a:pt x="2334640" y="3501956"/>
                </a:lnTo>
              </a:path>
              <a:path w="3502025" h="3502025">
                <a:moveTo>
                  <a:pt x="0" y="1167315"/>
                </a:moveTo>
                <a:lnTo>
                  <a:pt x="3501956" y="1167315"/>
                </a:lnTo>
              </a:path>
              <a:path w="3502025" h="3502025">
                <a:moveTo>
                  <a:pt x="0" y="2334640"/>
                </a:moveTo>
                <a:lnTo>
                  <a:pt x="3501956" y="2334640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400869" y="7997527"/>
            <a:ext cx="42849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Utility(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0057726" y="7882347"/>
            <a:ext cx="32550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1951989" algn="l"/>
              </a:tabLst>
            </a:pP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3800" spc="7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800" spc="-75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3800" baseline="-5434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200" dirty="0">
                <a:solidFill>
                  <a:srgbClr val="FFFFFF"/>
                </a:solidFill>
                <a:latin typeface="Consolas"/>
                <a:cs typeface="Consolas"/>
              </a:rPr>
              <a:t>-</a:t>
            </a:r>
            <a:r>
              <a:rPr sz="92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92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56140" y="6965098"/>
            <a:ext cx="2397760" cy="749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50" cap="small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r>
              <a:rPr sz="4750" cap="small" spc="-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750" spc="-114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750">
              <a:latin typeface="Consolas"/>
              <a:cs typeface="Consola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8575654" y="3528688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1612212" y="429306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626023" y="824971"/>
            <a:ext cx="515048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latin typeface="Times New Roman"/>
                <a:cs typeface="Times New Roman"/>
              </a:rPr>
              <a:t>P</a:t>
            </a:r>
            <a:r>
              <a:rPr sz="5250" spc="-25" dirty="0">
                <a:latin typeface="Times New Roman"/>
                <a:cs typeface="Times New Roman"/>
              </a:rPr>
              <a:t>LAYER</a:t>
            </a:r>
            <a:r>
              <a:rPr sz="6600" spc="-25" dirty="0">
                <a:latin typeface="Times New Roman"/>
                <a:cs typeface="Times New Roman"/>
              </a:rPr>
              <a:t>(</a:t>
            </a:r>
            <a:r>
              <a:rPr sz="6600" i="1" spc="-25" dirty="0">
                <a:latin typeface="Times New Roman"/>
                <a:cs typeface="Times New Roman"/>
              </a:rPr>
              <a:t>s</a:t>
            </a:r>
            <a:r>
              <a:rPr sz="6600" spc="-25" dirty="0">
                <a:latin typeface="Times New Roman"/>
                <a:cs typeface="Times New Roman"/>
              </a:rPr>
              <a:t>)</a:t>
            </a:r>
            <a:r>
              <a:rPr sz="6600" spc="-204" dirty="0">
                <a:latin typeface="Times New Roman"/>
                <a:cs typeface="Times New Roman"/>
              </a:rPr>
              <a:t> </a:t>
            </a:r>
            <a:r>
              <a:rPr sz="6600" dirty="0">
                <a:latin typeface="Times New Roman"/>
                <a:cs typeface="Times New Roman"/>
              </a:rPr>
              <a:t>=</a:t>
            </a:r>
            <a:r>
              <a:rPr sz="6600" spc="-204" dirty="0">
                <a:latin typeface="Times New Roman"/>
                <a:cs typeface="Times New Roman"/>
              </a:rPr>
              <a:t> </a:t>
            </a:r>
            <a:r>
              <a:rPr sz="6600" spc="409" dirty="0"/>
              <a:t>O</a:t>
            </a:r>
            <a:endParaRPr sz="66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8772863" y="2732963"/>
            <a:ext cx="2526665" cy="1149350"/>
            <a:chOff x="8772863" y="2732963"/>
            <a:chExt cx="2526665" cy="1149350"/>
          </a:xfrm>
        </p:grpSpPr>
        <p:sp>
          <p:nvSpPr>
            <p:cNvPr id="5" name="object 5"/>
            <p:cNvSpPr/>
            <p:nvPr/>
          </p:nvSpPr>
          <p:spPr>
            <a:xfrm>
              <a:off x="8944073" y="2759141"/>
              <a:ext cx="2329180" cy="1036319"/>
            </a:xfrm>
            <a:custGeom>
              <a:avLst/>
              <a:gdLst/>
              <a:ahLst/>
              <a:cxnLst/>
              <a:rect l="l" t="t" r="r" b="b"/>
              <a:pathLst>
                <a:path w="2329179" h="1036320">
                  <a:moveTo>
                    <a:pt x="2328882" y="0"/>
                  </a:moveTo>
                  <a:lnTo>
                    <a:pt x="23916" y="1025560"/>
                  </a:lnTo>
                  <a:lnTo>
                    <a:pt x="0" y="1036202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772863" y="3687123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151744" y="0"/>
                  </a:moveTo>
                  <a:lnTo>
                    <a:pt x="0" y="184413"/>
                  </a:lnTo>
                  <a:lnTo>
                    <a:pt x="238579" y="195156"/>
                  </a:lnTo>
                  <a:lnTo>
                    <a:pt x="151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7025964" y="4146470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6104221" y="4146470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7882347" y="628118"/>
            <a:ext cx="3226435" cy="14579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80"/>
              </a:lnSpc>
              <a:spcBef>
                <a:spcPts val="95"/>
              </a:spcBef>
            </a:pPr>
            <a:r>
              <a:rPr sz="4850" cap="small" spc="-30" dirty="0">
                <a:solidFill>
                  <a:srgbClr val="FFFFFF"/>
                </a:solidFill>
                <a:latin typeface="Times New Roman"/>
                <a:cs typeface="Times New Roman"/>
              </a:rPr>
              <a:t>Min-</a:t>
            </a:r>
            <a:r>
              <a:rPr sz="4850" cap="small" spc="-8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R="242570" algn="r">
              <a:lnSpc>
                <a:spcPts val="570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14890960" y="2732963"/>
            <a:ext cx="2526665" cy="1149350"/>
            <a:chOff x="14890960" y="2732963"/>
            <a:chExt cx="2526665" cy="1149350"/>
          </a:xfrm>
        </p:grpSpPr>
        <p:sp>
          <p:nvSpPr>
            <p:cNvPr id="11" name="object 11"/>
            <p:cNvSpPr/>
            <p:nvPr/>
          </p:nvSpPr>
          <p:spPr>
            <a:xfrm>
              <a:off x="14917138" y="2759141"/>
              <a:ext cx="2329180" cy="1036319"/>
            </a:xfrm>
            <a:custGeom>
              <a:avLst/>
              <a:gdLst/>
              <a:ahLst/>
              <a:cxnLst/>
              <a:rect l="l" t="t" r="r" b="b"/>
              <a:pathLst>
                <a:path w="2329180" h="1036320">
                  <a:moveTo>
                    <a:pt x="0" y="0"/>
                  </a:moveTo>
                  <a:lnTo>
                    <a:pt x="2304965" y="1025560"/>
                  </a:lnTo>
                  <a:lnTo>
                    <a:pt x="2328882" y="1036202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7178744" y="3687123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86803" y="0"/>
                  </a:moveTo>
                  <a:lnTo>
                    <a:pt x="0" y="195156"/>
                  </a:lnTo>
                  <a:lnTo>
                    <a:pt x="238526" y="184413"/>
                  </a:lnTo>
                  <a:lnTo>
                    <a:pt x="8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8396163" y="7374969"/>
            <a:ext cx="213995" cy="580390"/>
            <a:chOff x="8396163" y="7374969"/>
            <a:chExt cx="213995" cy="580390"/>
          </a:xfrm>
        </p:grpSpPr>
        <p:sp>
          <p:nvSpPr>
            <p:cNvPr id="14" name="object 14"/>
            <p:cNvSpPr/>
            <p:nvPr/>
          </p:nvSpPr>
          <p:spPr>
            <a:xfrm>
              <a:off x="8502966" y="7374969"/>
              <a:ext cx="0" cy="393065"/>
            </a:xfrm>
            <a:custGeom>
              <a:avLst/>
              <a:gdLst/>
              <a:ahLst/>
              <a:cxnLst/>
              <a:rect l="l" t="t" r="r" b="b"/>
              <a:pathLst>
                <a:path h="393065">
                  <a:moveTo>
                    <a:pt x="0" y="0"/>
                  </a:moveTo>
                  <a:lnTo>
                    <a:pt x="0" y="366328"/>
                  </a:lnTo>
                  <a:lnTo>
                    <a:pt x="0" y="39250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396163" y="7741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7025964" y="8073052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7" name="object 17"/>
          <p:cNvGrpSpPr/>
          <p:nvPr/>
        </p:nvGrpSpPr>
        <p:grpSpPr>
          <a:xfrm>
            <a:off x="17477792" y="7374969"/>
            <a:ext cx="213995" cy="580390"/>
            <a:chOff x="17477792" y="7374969"/>
            <a:chExt cx="213995" cy="580390"/>
          </a:xfrm>
        </p:grpSpPr>
        <p:sp>
          <p:nvSpPr>
            <p:cNvPr id="18" name="object 18"/>
            <p:cNvSpPr/>
            <p:nvPr/>
          </p:nvSpPr>
          <p:spPr>
            <a:xfrm>
              <a:off x="17584595" y="7374969"/>
              <a:ext cx="0" cy="393065"/>
            </a:xfrm>
            <a:custGeom>
              <a:avLst/>
              <a:gdLst/>
              <a:ahLst/>
              <a:cxnLst/>
              <a:rect l="l" t="t" r="r" b="b"/>
              <a:pathLst>
                <a:path h="393065">
                  <a:moveTo>
                    <a:pt x="0" y="0"/>
                  </a:moveTo>
                  <a:lnTo>
                    <a:pt x="0" y="366328"/>
                  </a:lnTo>
                  <a:lnTo>
                    <a:pt x="0" y="39250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477792" y="7741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16104221" y="8073052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9209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13961848" y="8976712"/>
            <a:ext cx="1954530" cy="1454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70"/>
              </a:lnSpc>
              <a:spcBef>
                <a:spcPts val="95"/>
              </a:spcBef>
            </a:pPr>
            <a:r>
              <a:rPr sz="4850" cap="small" spc="-8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L="937260" algn="ctr">
              <a:lnSpc>
                <a:spcPts val="569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751950" y="9096792"/>
            <a:ext cx="1954530" cy="14605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90"/>
              </a:lnSpc>
              <a:spcBef>
                <a:spcPts val="95"/>
              </a:spcBef>
            </a:pPr>
            <a:r>
              <a:rPr sz="4850" cap="small" spc="-8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L="1268730">
              <a:lnSpc>
                <a:spcPts val="571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3337983" y="4881391"/>
            <a:ext cx="3348990" cy="1445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470"/>
              </a:lnSpc>
              <a:spcBef>
                <a:spcPts val="100"/>
              </a:spcBef>
            </a:pPr>
            <a:r>
              <a:rPr sz="4750" cap="small" spc="-4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750" cap="small" spc="-7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750">
              <a:latin typeface="Times New Roman"/>
              <a:cs typeface="Times New Roman"/>
            </a:endParaRPr>
          </a:p>
          <a:p>
            <a:pPr marR="313055" algn="r">
              <a:lnSpc>
                <a:spcPts val="571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2541891" y="4849979"/>
            <a:ext cx="3348990" cy="1456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510"/>
              </a:lnSpc>
              <a:spcBef>
                <a:spcPts val="100"/>
              </a:spcBef>
            </a:pPr>
            <a:r>
              <a:rPr sz="4750" cap="small" spc="-4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750" cap="small" spc="-7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750">
              <a:latin typeface="Times New Roman"/>
              <a:cs typeface="Times New Roman"/>
            </a:endParaRPr>
          </a:p>
          <a:p>
            <a:pPr marR="302260" algn="r">
              <a:lnSpc>
                <a:spcPts val="575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1616086" y="429829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7345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ts val="7345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714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36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26034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25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1750" algn="ctr">
                        <a:lnSpc>
                          <a:spcPct val="100000"/>
                        </a:lnSpc>
                        <a:spcBef>
                          <a:spcPts val="6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25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" name="object 3"/>
          <p:cNvGrpSpPr/>
          <p:nvPr/>
        </p:nvGrpSpPr>
        <p:grpSpPr>
          <a:xfrm>
            <a:off x="8772863" y="2732963"/>
            <a:ext cx="2526665" cy="1149350"/>
            <a:chOff x="8772863" y="2732963"/>
            <a:chExt cx="2526665" cy="1149350"/>
          </a:xfrm>
        </p:grpSpPr>
        <p:sp>
          <p:nvSpPr>
            <p:cNvPr id="4" name="object 4"/>
            <p:cNvSpPr/>
            <p:nvPr/>
          </p:nvSpPr>
          <p:spPr>
            <a:xfrm>
              <a:off x="8944072" y="2759140"/>
              <a:ext cx="2329180" cy="1036319"/>
            </a:xfrm>
            <a:custGeom>
              <a:avLst/>
              <a:gdLst/>
              <a:ahLst/>
              <a:cxnLst/>
              <a:rect l="l" t="t" r="r" b="b"/>
              <a:pathLst>
                <a:path w="2329179" h="1036320">
                  <a:moveTo>
                    <a:pt x="2328882" y="0"/>
                  </a:moveTo>
                  <a:lnTo>
                    <a:pt x="23916" y="1025560"/>
                  </a:lnTo>
                  <a:lnTo>
                    <a:pt x="0" y="1036202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772863" y="3687123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151744" y="0"/>
                  </a:moveTo>
                  <a:lnTo>
                    <a:pt x="0" y="184413"/>
                  </a:lnTo>
                  <a:lnTo>
                    <a:pt x="238579" y="195156"/>
                  </a:lnTo>
                  <a:lnTo>
                    <a:pt x="151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7023995" y="4149653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25400" algn="ctr">
                        <a:lnSpc>
                          <a:spcPts val="7409"/>
                        </a:lnSpc>
                      </a:pPr>
                      <a:r>
                        <a:rPr sz="6250" b="1" spc="100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409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ts val="7409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2540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571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571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16105582" y="4149653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7409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7409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6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762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571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250" b="1" spc="100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571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4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571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8" name="object 8"/>
          <p:cNvSpPr txBox="1"/>
          <p:nvPr/>
        </p:nvSpPr>
        <p:spPr>
          <a:xfrm>
            <a:off x="7882347" y="628118"/>
            <a:ext cx="3226435" cy="14579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80"/>
              </a:lnSpc>
              <a:spcBef>
                <a:spcPts val="95"/>
              </a:spcBef>
            </a:pPr>
            <a:r>
              <a:rPr sz="4850" cap="small" spc="-30" dirty="0">
                <a:solidFill>
                  <a:srgbClr val="FFFFFF"/>
                </a:solidFill>
                <a:latin typeface="Times New Roman"/>
                <a:cs typeface="Times New Roman"/>
              </a:rPr>
              <a:t>Min-</a:t>
            </a:r>
            <a:r>
              <a:rPr sz="4850" cap="small" spc="-8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R="242570" algn="r">
              <a:lnSpc>
                <a:spcPts val="570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14890960" y="2732964"/>
            <a:ext cx="2526665" cy="1149350"/>
            <a:chOff x="14890960" y="2732964"/>
            <a:chExt cx="2526665" cy="1149350"/>
          </a:xfrm>
        </p:grpSpPr>
        <p:sp>
          <p:nvSpPr>
            <p:cNvPr id="10" name="object 10"/>
            <p:cNvSpPr/>
            <p:nvPr/>
          </p:nvSpPr>
          <p:spPr>
            <a:xfrm>
              <a:off x="14917138" y="2759141"/>
              <a:ext cx="2329180" cy="1036319"/>
            </a:xfrm>
            <a:custGeom>
              <a:avLst/>
              <a:gdLst/>
              <a:ahLst/>
              <a:cxnLst/>
              <a:rect l="l" t="t" r="r" b="b"/>
              <a:pathLst>
                <a:path w="2329180" h="1036320">
                  <a:moveTo>
                    <a:pt x="0" y="0"/>
                  </a:moveTo>
                  <a:lnTo>
                    <a:pt x="2304965" y="1025560"/>
                  </a:lnTo>
                  <a:lnTo>
                    <a:pt x="2328882" y="1036202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7178743" y="3687123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86803" y="0"/>
                  </a:moveTo>
                  <a:lnTo>
                    <a:pt x="0" y="195156"/>
                  </a:lnTo>
                  <a:lnTo>
                    <a:pt x="238526" y="184413"/>
                  </a:lnTo>
                  <a:lnTo>
                    <a:pt x="868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8396163" y="7374969"/>
            <a:ext cx="213995" cy="580390"/>
            <a:chOff x="8396163" y="7374969"/>
            <a:chExt cx="213995" cy="580390"/>
          </a:xfrm>
        </p:grpSpPr>
        <p:sp>
          <p:nvSpPr>
            <p:cNvPr id="13" name="object 13"/>
            <p:cNvSpPr/>
            <p:nvPr/>
          </p:nvSpPr>
          <p:spPr>
            <a:xfrm>
              <a:off x="8502966" y="7374969"/>
              <a:ext cx="0" cy="393065"/>
            </a:xfrm>
            <a:custGeom>
              <a:avLst/>
              <a:gdLst/>
              <a:ahLst/>
              <a:cxnLst/>
              <a:rect l="l" t="t" r="r" b="b"/>
              <a:pathLst>
                <a:path h="393065">
                  <a:moveTo>
                    <a:pt x="0" y="0"/>
                  </a:moveTo>
                  <a:lnTo>
                    <a:pt x="0" y="366328"/>
                  </a:lnTo>
                  <a:lnTo>
                    <a:pt x="0" y="39250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396163" y="7741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5" name="object 15"/>
          <p:cNvGraphicFramePr>
            <a:graphicFrameLocks noGrp="1"/>
          </p:cNvGraphicFramePr>
          <p:nvPr/>
        </p:nvGraphicFramePr>
        <p:xfrm>
          <a:off x="7023995" y="8071544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25400" algn="ctr">
                        <a:lnSpc>
                          <a:spcPts val="7365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7365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ts val="7365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2540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4604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36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2222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6" name="object 16"/>
          <p:cNvGrpSpPr/>
          <p:nvPr/>
        </p:nvGrpSpPr>
        <p:grpSpPr>
          <a:xfrm>
            <a:off x="17477792" y="7374969"/>
            <a:ext cx="213995" cy="580390"/>
            <a:chOff x="17477792" y="7374969"/>
            <a:chExt cx="213995" cy="580390"/>
          </a:xfrm>
        </p:grpSpPr>
        <p:sp>
          <p:nvSpPr>
            <p:cNvPr id="17" name="object 17"/>
            <p:cNvSpPr/>
            <p:nvPr/>
          </p:nvSpPr>
          <p:spPr>
            <a:xfrm>
              <a:off x="17584595" y="7374969"/>
              <a:ext cx="0" cy="393065"/>
            </a:xfrm>
            <a:custGeom>
              <a:avLst/>
              <a:gdLst/>
              <a:ahLst/>
              <a:cxnLst/>
              <a:rect l="l" t="t" r="r" b="b"/>
              <a:pathLst>
                <a:path h="393065">
                  <a:moveTo>
                    <a:pt x="0" y="0"/>
                  </a:moveTo>
                  <a:lnTo>
                    <a:pt x="0" y="366328"/>
                  </a:lnTo>
                  <a:lnTo>
                    <a:pt x="0" y="39250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477792" y="774130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16105582" y="8071544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 marR="21590" algn="ctr">
                        <a:lnSpc>
                          <a:spcPts val="7365"/>
                        </a:lnSpc>
                      </a:pPr>
                      <a:r>
                        <a:rPr sz="6250" b="1" spc="36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7365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ts val="7365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143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670" algn="ctr">
                        <a:lnSpc>
                          <a:spcPct val="100000"/>
                        </a:lnSpc>
                        <a:spcBef>
                          <a:spcPts val="9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206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21590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8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16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" name="object 20"/>
          <p:cNvSpPr txBox="1"/>
          <p:nvPr/>
        </p:nvSpPr>
        <p:spPr>
          <a:xfrm>
            <a:off x="13961848" y="8976712"/>
            <a:ext cx="1954530" cy="1454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70"/>
              </a:lnSpc>
              <a:spcBef>
                <a:spcPts val="95"/>
              </a:spcBef>
            </a:pPr>
            <a:r>
              <a:rPr sz="4850" cap="small" spc="-8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L="937260" algn="ctr">
              <a:lnSpc>
                <a:spcPts val="569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4751950" y="9096792"/>
            <a:ext cx="1954530" cy="14605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ts val="5590"/>
              </a:lnSpc>
              <a:spcBef>
                <a:spcPts val="95"/>
              </a:spcBef>
            </a:pPr>
            <a:r>
              <a:rPr sz="4850" cap="small" spc="-8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850">
              <a:latin typeface="Times New Roman"/>
              <a:cs typeface="Times New Roman"/>
            </a:endParaRPr>
          </a:p>
          <a:p>
            <a:pPr marL="1268730">
              <a:lnSpc>
                <a:spcPts val="571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337983" y="4881391"/>
            <a:ext cx="3348990" cy="144526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470"/>
              </a:lnSpc>
              <a:spcBef>
                <a:spcPts val="100"/>
              </a:spcBef>
            </a:pPr>
            <a:r>
              <a:rPr sz="4750" cap="small" spc="-4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750" cap="small" spc="-7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750">
              <a:latin typeface="Times New Roman"/>
              <a:cs typeface="Times New Roman"/>
            </a:endParaRPr>
          </a:p>
          <a:p>
            <a:pPr marR="313055" algn="r">
              <a:lnSpc>
                <a:spcPts val="571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541891" y="4849979"/>
            <a:ext cx="3348990" cy="145605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510"/>
              </a:lnSpc>
              <a:spcBef>
                <a:spcPts val="100"/>
              </a:spcBef>
            </a:pPr>
            <a:r>
              <a:rPr sz="4750" cap="small" spc="-4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750" cap="small" spc="-7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750">
              <a:latin typeface="Times New Roman"/>
              <a:cs typeface="Times New Roman"/>
            </a:endParaRPr>
          </a:p>
          <a:p>
            <a:pPr marR="302260" algn="r">
              <a:lnSpc>
                <a:spcPts val="5750"/>
              </a:lnSpc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24" name="object 24"/>
          <p:cNvSpPr txBox="1">
            <a:spLocks noGrp="1"/>
          </p:cNvSpPr>
          <p:nvPr>
            <p:ph type="title"/>
          </p:nvPr>
        </p:nvSpPr>
        <p:spPr>
          <a:xfrm>
            <a:off x="626023" y="824971"/>
            <a:ext cx="515048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latin typeface="Times New Roman"/>
                <a:cs typeface="Times New Roman"/>
              </a:rPr>
              <a:t>P</a:t>
            </a:r>
            <a:r>
              <a:rPr sz="5250" spc="-25" dirty="0">
                <a:latin typeface="Times New Roman"/>
                <a:cs typeface="Times New Roman"/>
              </a:rPr>
              <a:t>LAYER</a:t>
            </a:r>
            <a:r>
              <a:rPr sz="6600" spc="-25" dirty="0">
                <a:latin typeface="Times New Roman"/>
                <a:cs typeface="Times New Roman"/>
              </a:rPr>
              <a:t>(</a:t>
            </a:r>
            <a:r>
              <a:rPr sz="6600" i="1" spc="-25" dirty="0">
                <a:latin typeface="Times New Roman"/>
                <a:cs typeface="Times New Roman"/>
              </a:rPr>
              <a:t>s</a:t>
            </a:r>
            <a:r>
              <a:rPr sz="6600" spc="-25" dirty="0">
                <a:latin typeface="Times New Roman"/>
                <a:cs typeface="Times New Roman"/>
              </a:rPr>
              <a:t>)</a:t>
            </a:r>
            <a:r>
              <a:rPr sz="6600" spc="-204" dirty="0">
                <a:latin typeface="Times New Roman"/>
                <a:cs typeface="Times New Roman"/>
              </a:rPr>
              <a:t> </a:t>
            </a:r>
            <a:r>
              <a:rPr sz="6600" dirty="0">
                <a:latin typeface="Times New Roman"/>
                <a:cs typeface="Times New Roman"/>
              </a:rPr>
              <a:t>=</a:t>
            </a:r>
            <a:r>
              <a:rPr sz="6600" spc="-204" dirty="0">
                <a:latin typeface="Times New Roman"/>
                <a:cs typeface="Times New Roman"/>
              </a:rPr>
              <a:t> </a:t>
            </a:r>
            <a:r>
              <a:rPr sz="6600" spc="409" dirty="0"/>
              <a:t>O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98145" y="575532"/>
            <a:ext cx="3549650" cy="3549650"/>
            <a:chOff x="8298145" y="575532"/>
            <a:chExt cx="3549650" cy="3549650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298145" y="575532"/>
              <a:ext cx="3549630" cy="354963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29589" y="626808"/>
              <a:ext cx="3444921" cy="3444921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8441919" y="722178"/>
              <a:ext cx="3214370" cy="2422525"/>
            </a:xfrm>
            <a:custGeom>
              <a:avLst/>
              <a:gdLst/>
              <a:ahLst/>
              <a:cxnLst/>
              <a:rect l="l" t="t" r="r" b="b"/>
              <a:pathLst>
                <a:path w="3214370" h="2422525">
                  <a:moveTo>
                    <a:pt x="743432" y="1678901"/>
                  </a:moveTo>
                  <a:lnTo>
                    <a:pt x="0" y="1678901"/>
                  </a:lnTo>
                  <a:lnTo>
                    <a:pt x="0" y="2422334"/>
                  </a:lnTo>
                  <a:lnTo>
                    <a:pt x="743432" y="2422334"/>
                  </a:lnTo>
                  <a:lnTo>
                    <a:pt x="743432" y="1678901"/>
                  </a:lnTo>
                  <a:close/>
                </a:path>
                <a:path w="3214370" h="2422525">
                  <a:moveTo>
                    <a:pt x="743432" y="839457"/>
                  </a:moveTo>
                  <a:lnTo>
                    <a:pt x="0" y="839457"/>
                  </a:lnTo>
                  <a:lnTo>
                    <a:pt x="0" y="1582889"/>
                  </a:lnTo>
                  <a:lnTo>
                    <a:pt x="743432" y="1582889"/>
                  </a:lnTo>
                  <a:lnTo>
                    <a:pt x="743432" y="839457"/>
                  </a:lnTo>
                  <a:close/>
                </a:path>
                <a:path w="3214370" h="2422525">
                  <a:moveTo>
                    <a:pt x="749515" y="0"/>
                  </a:moveTo>
                  <a:lnTo>
                    <a:pt x="6083" y="0"/>
                  </a:lnTo>
                  <a:lnTo>
                    <a:pt x="6083" y="743432"/>
                  </a:lnTo>
                  <a:lnTo>
                    <a:pt x="749515" y="743432"/>
                  </a:lnTo>
                  <a:lnTo>
                    <a:pt x="749515" y="0"/>
                  </a:lnTo>
                  <a:close/>
                </a:path>
                <a:path w="3214370" h="2422525">
                  <a:moveTo>
                    <a:pt x="1564982" y="1678901"/>
                  </a:moveTo>
                  <a:lnTo>
                    <a:pt x="821550" y="1678901"/>
                  </a:lnTo>
                  <a:lnTo>
                    <a:pt x="821550" y="2422334"/>
                  </a:lnTo>
                  <a:lnTo>
                    <a:pt x="1564982" y="2422334"/>
                  </a:lnTo>
                  <a:lnTo>
                    <a:pt x="1564982" y="1678901"/>
                  </a:lnTo>
                  <a:close/>
                </a:path>
                <a:path w="3214370" h="2422525">
                  <a:moveTo>
                    <a:pt x="1564982" y="839457"/>
                  </a:moveTo>
                  <a:lnTo>
                    <a:pt x="821550" y="839457"/>
                  </a:lnTo>
                  <a:lnTo>
                    <a:pt x="821550" y="1582889"/>
                  </a:lnTo>
                  <a:lnTo>
                    <a:pt x="1564982" y="1582889"/>
                  </a:lnTo>
                  <a:lnTo>
                    <a:pt x="1564982" y="839457"/>
                  </a:lnTo>
                  <a:close/>
                </a:path>
                <a:path w="3214370" h="2422525">
                  <a:moveTo>
                    <a:pt x="1571066" y="0"/>
                  </a:moveTo>
                  <a:lnTo>
                    <a:pt x="827633" y="0"/>
                  </a:lnTo>
                  <a:lnTo>
                    <a:pt x="827633" y="743432"/>
                  </a:lnTo>
                  <a:lnTo>
                    <a:pt x="1571066" y="743432"/>
                  </a:lnTo>
                  <a:lnTo>
                    <a:pt x="1571066" y="0"/>
                  </a:lnTo>
                  <a:close/>
                </a:path>
                <a:path w="3214370" h="2422525">
                  <a:moveTo>
                    <a:pt x="2386533" y="1678901"/>
                  </a:moveTo>
                  <a:lnTo>
                    <a:pt x="1643100" y="1678901"/>
                  </a:lnTo>
                  <a:lnTo>
                    <a:pt x="1643100" y="2422334"/>
                  </a:lnTo>
                  <a:lnTo>
                    <a:pt x="2386533" y="2422334"/>
                  </a:lnTo>
                  <a:lnTo>
                    <a:pt x="2386533" y="1678901"/>
                  </a:lnTo>
                  <a:close/>
                </a:path>
                <a:path w="3214370" h="2422525">
                  <a:moveTo>
                    <a:pt x="2386533" y="839457"/>
                  </a:moveTo>
                  <a:lnTo>
                    <a:pt x="1643100" y="839457"/>
                  </a:lnTo>
                  <a:lnTo>
                    <a:pt x="1643100" y="1582889"/>
                  </a:lnTo>
                  <a:lnTo>
                    <a:pt x="2386533" y="1582889"/>
                  </a:lnTo>
                  <a:lnTo>
                    <a:pt x="2386533" y="839457"/>
                  </a:lnTo>
                  <a:close/>
                </a:path>
                <a:path w="3214370" h="2422525">
                  <a:moveTo>
                    <a:pt x="2392616" y="0"/>
                  </a:moveTo>
                  <a:lnTo>
                    <a:pt x="1649183" y="0"/>
                  </a:lnTo>
                  <a:lnTo>
                    <a:pt x="1649183" y="743432"/>
                  </a:lnTo>
                  <a:lnTo>
                    <a:pt x="2392616" y="743432"/>
                  </a:lnTo>
                  <a:lnTo>
                    <a:pt x="2392616" y="0"/>
                  </a:lnTo>
                  <a:close/>
                </a:path>
                <a:path w="3214370" h="2422525">
                  <a:moveTo>
                    <a:pt x="3208083" y="1678901"/>
                  </a:moveTo>
                  <a:lnTo>
                    <a:pt x="2464651" y="1678901"/>
                  </a:lnTo>
                  <a:lnTo>
                    <a:pt x="2464651" y="2422334"/>
                  </a:lnTo>
                  <a:lnTo>
                    <a:pt x="3208083" y="2422334"/>
                  </a:lnTo>
                  <a:lnTo>
                    <a:pt x="3208083" y="1678901"/>
                  </a:lnTo>
                  <a:close/>
                </a:path>
                <a:path w="3214370" h="2422525">
                  <a:moveTo>
                    <a:pt x="3208083" y="839457"/>
                  </a:moveTo>
                  <a:lnTo>
                    <a:pt x="2464651" y="839457"/>
                  </a:lnTo>
                  <a:lnTo>
                    <a:pt x="2464651" y="1582889"/>
                  </a:lnTo>
                  <a:lnTo>
                    <a:pt x="3208083" y="1582889"/>
                  </a:lnTo>
                  <a:lnTo>
                    <a:pt x="3208083" y="839457"/>
                  </a:lnTo>
                  <a:close/>
                </a:path>
                <a:path w="3214370" h="2422525">
                  <a:moveTo>
                    <a:pt x="3214154" y="0"/>
                  </a:moveTo>
                  <a:lnTo>
                    <a:pt x="2470721" y="0"/>
                  </a:lnTo>
                  <a:lnTo>
                    <a:pt x="2470721" y="743432"/>
                  </a:lnTo>
                  <a:lnTo>
                    <a:pt x="3214154" y="743432"/>
                  </a:lnTo>
                  <a:lnTo>
                    <a:pt x="3214154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573426" y="762145"/>
            <a:ext cx="2947035" cy="220345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635">
              <a:lnSpc>
                <a:spcPct val="100000"/>
              </a:lnSpc>
              <a:spcBef>
                <a:spcPts val="95"/>
              </a:spcBef>
              <a:tabLst>
                <a:tab pos="954405" algn="l"/>
                <a:tab pos="1771650" algn="l"/>
                <a:tab pos="259842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  <a:p>
            <a:pPr marL="127635">
              <a:lnSpc>
                <a:spcPct val="100000"/>
              </a:lnSpc>
              <a:spcBef>
                <a:spcPts val="2635"/>
              </a:spcBef>
              <a:tabLst>
                <a:tab pos="944244" algn="l"/>
                <a:tab pos="177165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2640"/>
              </a:spcBef>
              <a:tabLst>
                <a:tab pos="944244" algn="l"/>
                <a:tab pos="1656080" algn="l"/>
                <a:tab pos="2472690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8448002" y="3240550"/>
            <a:ext cx="2386965" cy="743585"/>
          </a:xfrm>
          <a:custGeom>
            <a:avLst/>
            <a:gdLst/>
            <a:ahLst/>
            <a:cxnLst/>
            <a:rect l="l" t="t" r="r" b="b"/>
            <a:pathLst>
              <a:path w="2386965" h="743585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2386965" h="743585">
                <a:moveTo>
                  <a:pt x="1564982" y="0"/>
                </a:moveTo>
                <a:lnTo>
                  <a:pt x="821550" y="0"/>
                </a:lnTo>
                <a:lnTo>
                  <a:pt x="821550" y="743432"/>
                </a:lnTo>
                <a:lnTo>
                  <a:pt x="1564982" y="743432"/>
                </a:lnTo>
                <a:lnTo>
                  <a:pt x="1564982" y="0"/>
                </a:lnTo>
                <a:close/>
              </a:path>
              <a:path w="2386965" h="743585">
                <a:moveTo>
                  <a:pt x="2386533" y="0"/>
                </a:moveTo>
                <a:lnTo>
                  <a:pt x="1643100" y="0"/>
                </a:lnTo>
                <a:lnTo>
                  <a:pt x="1643100" y="743432"/>
                </a:lnTo>
                <a:lnTo>
                  <a:pt x="2386533" y="743432"/>
                </a:lnTo>
                <a:lnTo>
                  <a:pt x="238653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8688606" y="3275157"/>
            <a:ext cx="201485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24535" algn="l"/>
                <a:tab pos="154114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3813077" y="3261785"/>
            <a:ext cx="3549650" cy="3549650"/>
            <a:chOff x="3813077" y="3261785"/>
            <a:chExt cx="3549650" cy="3549650"/>
          </a:xfrm>
        </p:grpSpPr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13077" y="3261785"/>
              <a:ext cx="3549630" cy="3549630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844521" y="3313050"/>
              <a:ext cx="3444921" cy="344492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3962933" y="3408431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4" h="743585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4" h="743585">
                  <a:moveTo>
                    <a:pt x="1564970" y="0"/>
                  </a:moveTo>
                  <a:lnTo>
                    <a:pt x="821537" y="0"/>
                  </a:lnTo>
                  <a:lnTo>
                    <a:pt x="821537" y="743432"/>
                  </a:lnTo>
                  <a:lnTo>
                    <a:pt x="1564970" y="743432"/>
                  </a:lnTo>
                  <a:lnTo>
                    <a:pt x="1564970" y="0"/>
                  </a:lnTo>
                  <a:close/>
                </a:path>
                <a:path w="3208654" h="743585">
                  <a:moveTo>
                    <a:pt x="2386533" y="0"/>
                  </a:moveTo>
                  <a:lnTo>
                    <a:pt x="1643100" y="0"/>
                  </a:lnTo>
                  <a:lnTo>
                    <a:pt x="1643100" y="743432"/>
                  </a:lnTo>
                  <a:lnTo>
                    <a:pt x="2386533" y="743432"/>
                  </a:lnTo>
                  <a:lnTo>
                    <a:pt x="2386533" y="0"/>
                  </a:lnTo>
                  <a:close/>
                </a:path>
                <a:path w="3208654" h="743585">
                  <a:moveTo>
                    <a:pt x="3208083" y="0"/>
                  </a:moveTo>
                  <a:lnTo>
                    <a:pt x="2464651" y="0"/>
                  </a:lnTo>
                  <a:lnTo>
                    <a:pt x="2464651" y="743432"/>
                  </a:lnTo>
                  <a:lnTo>
                    <a:pt x="3208083" y="743432"/>
                  </a:lnTo>
                  <a:lnTo>
                    <a:pt x="3208083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4207066" y="3442692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3956850" y="4247889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5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4" h="743585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4" h="743585">
                <a:moveTo>
                  <a:pt x="2386533" y="0"/>
                </a:moveTo>
                <a:lnTo>
                  <a:pt x="1643100" y="0"/>
                </a:lnTo>
                <a:lnTo>
                  <a:pt x="1643100" y="743432"/>
                </a:lnTo>
                <a:lnTo>
                  <a:pt x="2386533" y="743432"/>
                </a:lnTo>
                <a:lnTo>
                  <a:pt x="2386533" y="0"/>
                </a:lnTo>
                <a:close/>
              </a:path>
              <a:path w="3208654" h="743585">
                <a:moveTo>
                  <a:pt x="3208083" y="0"/>
                </a:moveTo>
                <a:lnTo>
                  <a:pt x="2464651" y="0"/>
                </a:lnTo>
                <a:lnTo>
                  <a:pt x="2464651" y="743432"/>
                </a:lnTo>
                <a:lnTo>
                  <a:pt x="3208083" y="743432"/>
                </a:lnTo>
                <a:lnTo>
                  <a:pt x="320808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4196595" y="4290833"/>
            <a:ext cx="284226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  <a:tab pos="1656080" algn="l"/>
                <a:tab pos="236855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3956850" y="5087334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5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4" h="743585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4" h="743585">
                <a:moveTo>
                  <a:pt x="2386533" y="0"/>
                </a:moveTo>
                <a:lnTo>
                  <a:pt x="1643100" y="0"/>
                </a:lnTo>
                <a:lnTo>
                  <a:pt x="1643100" y="743432"/>
                </a:lnTo>
                <a:lnTo>
                  <a:pt x="2386533" y="743432"/>
                </a:lnTo>
                <a:lnTo>
                  <a:pt x="2386533" y="0"/>
                </a:lnTo>
                <a:close/>
              </a:path>
              <a:path w="3208654" h="743585">
                <a:moveTo>
                  <a:pt x="3208083" y="0"/>
                </a:moveTo>
                <a:lnTo>
                  <a:pt x="2464651" y="0"/>
                </a:lnTo>
                <a:lnTo>
                  <a:pt x="2464651" y="743432"/>
                </a:lnTo>
                <a:lnTo>
                  <a:pt x="3208083" y="743432"/>
                </a:lnTo>
                <a:lnTo>
                  <a:pt x="320808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081416" y="5128504"/>
            <a:ext cx="295719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  <a:tab pos="1656080" algn="l"/>
                <a:tab pos="2483485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3962933" y="5926791"/>
            <a:ext cx="1565275" cy="743585"/>
          </a:xfrm>
          <a:custGeom>
            <a:avLst/>
            <a:gdLst/>
            <a:ahLst/>
            <a:cxnLst/>
            <a:rect l="l" t="t" r="r" b="b"/>
            <a:pathLst>
              <a:path w="156527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1565275" h="743584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207066" y="5966175"/>
            <a:ext cx="118808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374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6427594" y="5926782"/>
            <a:ext cx="743585" cy="743585"/>
          </a:xfrm>
          <a:custGeom>
            <a:avLst/>
            <a:gdLst/>
            <a:ahLst/>
            <a:cxnLst/>
            <a:rect l="l" t="t" r="r" b="b"/>
            <a:pathLst>
              <a:path w="743584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6552545" y="5966175"/>
            <a:ext cx="486409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2783170" y="3261785"/>
            <a:ext cx="3549650" cy="3549650"/>
            <a:chOff x="12783170" y="3261785"/>
            <a:chExt cx="3549650" cy="3549650"/>
          </a:xfrm>
        </p:grpSpPr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783170" y="3261785"/>
              <a:ext cx="3549630" cy="3549630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814688" y="3313050"/>
              <a:ext cx="3444921" cy="344492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2933108" y="3408431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5" h="743585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5" h="743585">
                  <a:moveTo>
                    <a:pt x="1564982" y="0"/>
                  </a:moveTo>
                  <a:lnTo>
                    <a:pt x="821550" y="0"/>
                  </a:lnTo>
                  <a:lnTo>
                    <a:pt x="821550" y="743432"/>
                  </a:lnTo>
                  <a:lnTo>
                    <a:pt x="1564982" y="743432"/>
                  </a:lnTo>
                  <a:lnTo>
                    <a:pt x="1564982" y="0"/>
                  </a:lnTo>
                  <a:close/>
                </a:path>
                <a:path w="3208655" h="743585">
                  <a:moveTo>
                    <a:pt x="2386520" y="0"/>
                  </a:moveTo>
                  <a:lnTo>
                    <a:pt x="1643087" y="0"/>
                  </a:lnTo>
                  <a:lnTo>
                    <a:pt x="1643087" y="743432"/>
                  </a:lnTo>
                  <a:lnTo>
                    <a:pt x="2386520" y="743432"/>
                  </a:lnTo>
                  <a:lnTo>
                    <a:pt x="2386520" y="0"/>
                  </a:lnTo>
                  <a:close/>
                </a:path>
                <a:path w="3208655" h="743585">
                  <a:moveTo>
                    <a:pt x="3208070" y="0"/>
                  </a:moveTo>
                  <a:lnTo>
                    <a:pt x="2464638" y="0"/>
                  </a:lnTo>
                  <a:lnTo>
                    <a:pt x="2464638" y="743432"/>
                  </a:lnTo>
                  <a:lnTo>
                    <a:pt x="3208070" y="743432"/>
                  </a:lnTo>
                  <a:lnTo>
                    <a:pt x="3208070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3180615" y="3442692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2927038" y="4247889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5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5" h="743585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5" h="743585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  <a:path w="3208655" h="743585">
                <a:moveTo>
                  <a:pt x="3208070" y="0"/>
                </a:moveTo>
                <a:lnTo>
                  <a:pt x="2464638" y="0"/>
                </a:lnTo>
                <a:lnTo>
                  <a:pt x="2464638" y="743432"/>
                </a:lnTo>
                <a:lnTo>
                  <a:pt x="3208070" y="743432"/>
                </a:lnTo>
                <a:lnTo>
                  <a:pt x="32080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13170144" y="4290833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  <a:tab pos="1656080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12927038" y="5087334"/>
            <a:ext cx="2386965" cy="743585"/>
          </a:xfrm>
          <a:custGeom>
            <a:avLst/>
            <a:gdLst/>
            <a:ahLst/>
            <a:cxnLst/>
            <a:rect l="l" t="t" r="r" b="b"/>
            <a:pathLst>
              <a:path w="2386965" h="743585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2386965" h="743585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2386965" h="743585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13054964" y="5128504"/>
            <a:ext cx="213042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  <a:tab pos="1656080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12933109" y="5926791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5" h="743584">
                <a:moveTo>
                  <a:pt x="1564982" y="0"/>
                </a:moveTo>
                <a:lnTo>
                  <a:pt x="821550" y="0"/>
                </a:lnTo>
                <a:lnTo>
                  <a:pt x="821550" y="743432"/>
                </a:lnTo>
                <a:lnTo>
                  <a:pt x="1564982" y="743432"/>
                </a:lnTo>
                <a:lnTo>
                  <a:pt x="1564982" y="0"/>
                </a:lnTo>
                <a:close/>
              </a:path>
              <a:path w="3208655" h="743584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  <a:path w="3208655" h="743584">
                <a:moveTo>
                  <a:pt x="3208070" y="0"/>
                </a:moveTo>
                <a:lnTo>
                  <a:pt x="2464638" y="0"/>
                </a:lnTo>
                <a:lnTo>
                  <a:pt x="2464638" y="743432"/>
                </a:lnTo>
                <a:lnTo>
                  <a:pt x="3208070" y="743432"/>
                </a:lnTo>
                <a:lnTo>
                  <a:pt x="32080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13180615" y="5966175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3740" algn="l"/>
                <a:tab pos="1541145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5038118" y="905155"/>
            <a:ext cx="3062605" cy="2231390"/>
            <a:chOff x="5038118" y="905155"/>
            <a:chExt cx="3062605" cy="2231390"/>
          </a:xfrm>
        </p:grpSpPr>
        <p:sp>
          <p:nvSpPr>
            <p:cNvPr id="34" name="object 34"/>
            <p:cNvSpPr/>
            <p:nvPr/>
          </p:nvSpPr>
          <p:spPr>
            <a:xfrm>
              <a:off x="5516255" y="1419024"/>
              <a:ext cx="2552700" cy="1526540"/>
            </a:xfrm>
            <a:custGeom>
              <a:avLst/>
              <a:gdLst/>
              <a:ahLst/>
              <a:cxnLst/>
              <a:rect l="l" t="t" r="r" b="b"/>
              <a:pathLst>
                <a:path w="2552700" h="1526539">
                  <a:moveTo>
                    <a:pt x="0" y="1526005"/>
                  </a:moveTo>
                  <a:lnTo>
                    <a:pt x="42795" y="1454749"/>
                  </a:lnTo>
                  <a:lnTo>
                    <a:pt x="70481" y="1411452"/>
                  </a:lnTo>
                  <a:lnTo>
                    <a:pt x="98587" y="1368804"/>
                  </a:lnTo>
                  <a:lnTo>
                    <a:pt x="127112" y="1326807"/>
                  </a:lnTo>
                  <a:lnTo>
                    <a:pt x="156057" y="1285461"/>
                  </a:lnTo>
                  <a:lnTo>
                    <a:pt x="185422" y="1244764"/>
                  </a:lnTo>
                  <a:lnTo>
                    <a:pt x="215206" y="1204718"/>
                  </a:lnTo>
                  <a:lnTo>
                    <a:pt x="245409" y="1165323"/>
                  </a:lnTo>
                  <a:lnTo>
                    <a:pt x="276032" y="1126577"/>
                  </a:lnTo>
                  <a:lnTo>
                    <a:pt x="307074" y="1088482"/>
                  </a:lnTo>
                  <a:lnTo>
                    <a:pt x="338536" y="1051037"/>
                  </a:lnTo>
                  <a:lnTo>
                    <a:pt x="370418" y="1014243"/>
                  </a:lnTo>
                  <a:lnTo>
                    <a:pt x="402719" y="978099"/>
                  </a:lnTo>
                  <a:lnTo>
                    <a:pt x="435439" y="942605"/>
                  </a:lnTo>
                  <a:lnTo>
                    <a:pt x="468579" y="907761"/>
                  </a:lnTo>
                  <a:lnTo>
                    <a:pt x="502138" y="873568"/>
                  </a:lnTo>
                  <a:lnTo>
                    <a:pt x="536117" y="840025"/>
                  </a:lnTo>
                  <a:lnTo>
                    <a:pt x="570516" y="807132"/>
                  </a:lnTo>
                  <a:lnTo>
                    <a:pt x="605334" y="774890"/>
                  </a:lnTo>
                  <a:lnTo>
                    <a:pt x="640571" y="743298"/>
                  </a:lnTo>
                  <a:lnTo>
                    <a:pt x="676229" y="712356"/>
                  </a:lnTo>
                  <a:lnTo>
                    <a:pt x="712305" y="682065"/>
                  </a:lnTo>
                  <a:lnTo>
                    <a:pt x="748801" y="652423"/>
                  </a:lnTo>
                  <a:lnTo>
                    <a:pt x="785717" y="623433"/>
                  </a:lnTo>
                  <a:lnTo>
                    <a:pt x="823052" y="595092"/>
                  </a:lnTo>
                  <a:lnTo>
                    <a:pt x="860806" y="567402"/>
                  </a:lnTo>
                  <a:lnTo>
                    <a:pt x="898981" y="540362"/>
                  </a:lnTo>
                  <a:lnTo>
                    <a:pt x="937574" y="513972"/>
                  </a:lnTo>
                  <a:lnTo>
                    <a:pt x="976587" y="488232"/>
                  </a:lnTo>
                  <a:lnTo>
                    <a:pt x="1016020" y="463143"/>
                  </a:lnTo>
                  <a:lnTo>
                    <a:pt x="1055872" y="438704"/>
                  </a:lnTo>
                  <a:lnTo>
                    <a:pt x="1096144" y="414916"/>
                  </a:lnTo>
                  <a:lnTo>
                    <a:pt x="1136835" y="391777"/>
                  </a:lnTo>
                  <a:lnTo>
                    <a:pt x="1177946" y="369289"/>
                  </a:lnTo>
                  <a:lnTo>
                    <a:pt x="1219476" y="347451"/>
                  </a:lnTo>
                  <a:lnTo>
                    <a:pt x="1261426" y="326264"/>
                  </a:lnTo>
                  <a:lnTo>
                    <a:pt x="1303795" y="305727"/>
                  </a:lnTo>
                  <a:lnTo>
                    <a:pt x="1346584" y="285840"/>
                  </a:lnTo>
                  <a:lnTo>
                    <a:pt x="1389792" y="266603"/>
                  </a:lnTo>
                  <a:lnTo>
                    <a:pt x="1433420" y="248016"/>
                  </a:lnTo>
                  <a:lnTo>
                    <a:pt x="1477468" y="230080"/>
                  </a:lnTo>
                  <a:lnTo>
                    <a:pt x="1521935" y="212794"/>
                  </a:lnTo>
                  <a:lnTo>
                    <a:pt x="1566821" y="196159"/>
                  </a:lnTo>
                  <a:lnTo>
                    <a:pt x="1612127" y="180173"/>
                  </a:lnTo>
                  <a:lnTo>
                    <a:pt x="1657853" y="164838"/>
                  </a:lnTo>
                  <a:lnTo>
                    <a:pt x="1703998" y="150153"/>
                  </a:lnTo>
                  <a:lnTo>
                    <a:pt x="1750562" y="136119"/>
                  </a:lnTo>
                  <a:lnTo>
                    <a:pt x="1797546" y="122734"/>
                  </a:lnTo>
                  <a:lnTo>
                    <a:pt x="1844950" y="110000"/>
                  </a:lnTo>
                  <a:lnTo>
                    <a:pt x="1892773" y="97917"/>
                  </a:lnTo>
                  <a:lnTo>
                    <a:pt x="1941016" y="86483"/>
                  </a:lnTo>
                  <a:lnTo>
                    <a:pt x="1989678" y="75700"/>
                  </a:lnTo>
                  <a:lnTo>
                    <a:pt x="2038759" y="65567"/>
                  </a:lnTo>
                  <a:lnTo>
                    <a:pt x="2088261" y="56084"/>
                  </a:lnTo>
                  <a:lnTo>
                    <a:pt x="2138181" y="47251"/>
                  </a:lnTo>
                  <a:lnTo>
                    <a:pt x="2188522" y="39069"/>
                  </a:lnTo>
                  <a:lnTo>
                    <a:pt x="2239281" y="31537"/>
                  </a:lnTo>
                  <a:lnTo>
                    <a:pt x="2290461" y="24655"/>
                  </a:lnTo>
                  <a:lnTo>
                    <a:pt x="2342060" y="18423"/>
                  </a:lnTo>
                  <a:lnTo>
                    <a:pt x="2394078" y="12842"/>
                  </a:lnTo>
                  <a:lnTo>
                    <a:pt x="2446516" y="7911"/>
                  </a:lnTo>
                  <a:lnTo>
                    <a:pt x="2499374" y="3630"/>
                  </a:lnTo>
                  <a:lnTo>
                    <a:pt x="2552651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5407563" y="2855609"/>
              <a:ext cx="233679" cy="280670"/>
            </a:xfrm>
            <a:custGeom>
              <a:avLst/>
              <a:gdLst/>
              <a:ahLst/>
              <a:cxnLst/>
              <a:rect l="l" t="t" r="r" b="b"/>
              <a:pathLst>
                <a:path w="233679" h="280669">
                  <a:moveTo>
                    <a:pt x="14994" y="0"/>
                  </a:moveTo>
                  <a:lnTo>
                    <a:pt x="0" y="280567"/>
                  </a:lnTo>
                  <a:lnTo>
                    <a:pt x="233448" y="124226"/>
                  </a:lnTo>
                  <a:lnTo>
                    <a:pt x="149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5069531" y="1027934"/>
              <a:ext cx="2744470" cy="1976120"/>
            </a:xfrm>
            <a:custGeom>
              <a:avLst/>
              <a:gdLst/>
              <a:ahLst/>
              <a:cxnLst/>
              <a:rect l="l" t="t" r="r" b="b"/>
              <a:pathLst>
                <a:path w="2744470" h="1976120">
                  <a:moveTo>
                    <a:pt x="0" y="1975953"/>
                  </a:moveTo>
                  <a:lnTo>
                    <a:pt x="22300" y="1927782"/>
                  </a:lnTo>
                  <a:lnTo>
                    <a:pt x="45013" y="1880198"/>
                  </a:lnTo>
                  <a:lnTo>
                    <a:pt x="68140" y="1833201"/>
                  </a:lnTo>
                  <a:lnTo>
                    <a:pt x="91679" y="1786792"/>
                  </a:lnTo>
                  <a:lnTo>
                    <a:pt x="115631" y="1740970"/>
                  </a:lnTo>
                  <a:lnTo>
                    <a:pt x="139995" y="1695735"/>
                  </a:lnTo>
                  <a:lnTo>
                    <a:pt x="164773" y="1651087"/>
                  </a:lnTo>
                  <a:lnTo>
                    <a:pt x="189964" y="1607026"/>
                  </a:lnTo>
                  <a:lnTo>
                    <a:pt x="215567" y="1563552"/>
                  </a:lnTo>
                  <a:lnTo>
                    <a:pt x="241584" y="1520666"/>
                  </a:lnTo>
                  <a:lnTo>
                    <a:pt x="268013" y="1478366"/>
                  </a:lnTo>
                  <a:lnTo>
                    <a:pt x="294855" y="1436654"/>
                  </a:lnTo>
                  <a:lnTo>
                    <a:pt x="322110" y="1395529"/>
                  </a:lnTo>
                  <a:lnTo>
                    <a:pt x="349778" y="1354991"/>
                  </a:lnTo>
                  <a:lnTo>
                    <a:pt x="377859" y="1315040"/>
                  </a:lnTo>
                  <a:lnTo>
                    <a:pt x="406352" y="1275676"/>
                  </a:lnTo>
                  <a:lnTo>
                    <a:pt x="435259" y="1236899"/>
                  </a:lnTo>
                  <a:lnTo>
                    <a:pt x="464578" y="1198710"/>
                  </a:lnTo>
                  <a:lnTo>
                    <a:pt x="494310" y="1161108"/>
                  </a:lnTo>
                  <a:lnTo>
                    <a:pt x="524455" y="1124092"/>
                  </a:lnTo>
                  <a:lnTo>
                    <a:pt x="555013" y="1087664"/>
                  </a:lnTo>
                  <a:lnTo>
                    <a:pt x="585984" y="1051823"/>
                  </a:lnTo>
                  <a:lnTo>
                    <a:pt x="617368" y="1016570"/>
                  </a:lnTo>
                  <a:lnTo>
                    <a:pt x="649165" y="981903"/>
                  </a:lnTo>
                  <a:lnTo>
                    <a:pt x="681374" y="947823"/>
                  </a:lnTo>
                  <a:lnTo>
                    <a:pt x="713996" y="914331"/>
                  </a:lnTo>
                  <a:lnTo>
                    <a:pt x="747032" y="881426"/>
                  </a:lnTo>
                  <a:lnTo>
                    <a:pt x="780480" y="849108"/>
                  </a:lnTo>
                  <a:lnTo>
                    <a:pt x="814341" y="817377"/>
                  </a:lnTo>
                  <a:lnTo>
                    <a:pt x="848615" y="786233"/>
                  </a:lnTo>
                  <a:lnTo>
                    <a:pt x="883302" y="755676"/>
                  </a:lnTo>
                  <a:lnTo>
                    <a:pt x="918401" y="725707"/>
                  </a:lnTo>
                  <a:lnTo>
                    <a:pt x="953914" y="696324"/>
                  </a:lnTo>
                  <a:lnTo>
                    <a:pt x="989839" y="667529"/>
                  </a:lnTo>
                  <a:lnTo>
                    <a:pt x="1026177" y="639321"/>
                  </a:lnTo>
                  <a:lnTo>
                    <a:pt x="1062929" y="611700"/>
                  </a:lnTo>
                  <a:lnTo>
                    <a:pt x="1100093" y="584666"/>
                  </a:lnTo>
                  <a:lnTo>
                    <a:pt x="1137670" y="558220"/>
                  </a:lnTo>
                  <a:lnTo>
                    <a:pt x="1175659" y="532360"/>
                  </a:lnTo>
                  <a:lnTo>
                    <a:pt x="1214062" y="507088"/>
                  </a:lnTo>
                  <a:lnTo>
                    <a:pt x="1252878" y="482402"/>
                  </a:lnTo>
                  <a:lnTo>
                    <a:pt x="1292106" y="458304"/>
                  </a:lnTo>
                  <a:lnTo>
                    <a:pt x="1331747" y="434793"/>
                  </a:lnTo>
                  <a:lnTo>
                    <a:pt x="1371801" y="411869"/>
                  </a:lnTo>
                  <a:lnTo>
                    <a:pt x="1412268" y="389533"/>
                  </a:lnTo>
                  <a:lnTo>
                    <a:pt x="1453148" y="367783"/>
                  </a:lnTo>
                  <a:lnTo>
                    <a:pt x="1494441" y="346621"/>
                  </a:lnTo>
                  <a:lnTo>
                    <a:pt x="1536147" y="326045"/>
                  </a:lnTo>
                  <a:lnTo>
                    <a:pt x="1578265" y="306057"/>
                  </a:lnTo>
                  <a:lnTo>
                    <a:pt x="1620797" y="286656"/>
                  </a:lnTo>
                  <a:lnTo>
                    <a:pt x="1663741" y="267842"/>
                  </a:lnTo>
                  <a:lnTo>
                    <a:pt x="1707098" y="249616"/>
                  </a:lnTo>
                  <a:lnTo>
                    <a:pt x="1750869" y="231976"/>
                  </a:lnTo>
                  <a:lnTo>
                    <a:pt x="1795051" y="214924"/>
                  </a:lnTo>
                  <a:lnTo>
                    <a:pt x="1839647" y="198458"/>
                  </a:lnTo>
                  <a:lnTo>
                    <a:pt x="1884656" y="182580"/>
                  </a:lnTo>
                  <a:lnTo>
                    <a:pt x="1930078" y="167289"/>
                  </a:lnTo>
                  <a:lnTo>
                    <a:pt x="1975912" y="152585"/>
                  </a:lnTo>
                  <a:lnTo>
                    <a:pt x="2022159" y="138469"/>
                  </a:lnTo>
                  <a:lnTo>
                    <a:pt x="2068820" y="124939"/>
                  </a:lnTo>
                  <a:lnTo>
                    <a:pt x="2115893" y="111997"/>
                  </a:lnTo>
                  <a:lnTo>
                    <a:pt x="2163379" y="99641"/>
                  </a:lnTo>
                  <a:lnTo>
                    <a:pt x="2211278" y="87873"/>
                  </a:lnTo>
                  <a:lnTo>
                    <a:pt x="2259589" y="76692"/>
                  </a:lnTo>
                  <a:lnTo>
                    <a:pt x="2308314" y="66098"/>
                  </a:lnTo>
                  <a:lnTo>
                    <a:pt x="2357451" y="56091"/>
                  </a:lnTo>
                  <a:lnTo>
                    <a:pt x="2407002" y="46672"/>
                  </a:lnTo>
                  <a:lnTo>
                    <a:pt x="2456965" y="37839"/>
                  </a:lnTo>
                  <a:lnTo>
                    <a:pt x="2507341" y="29594"/>
                  </a:lnTo>
                  <a:lnTo>
                    <a:pt x="2558130" y="21936"/>
                  </a:lnTo>
                  <a:lnTo>
                    <a:pt x="2609332" y="14865"/>
                  </a:lnTo>
                  <a:lnTo>
                    <a:pt x="2660947" y="8381"/>
                  </a:lnTo>
                  <a:lnTo>
                    <a:pt x="2712974" y="2484"/>
                  </a:lnTo>
                  <a:lnTo>
                    <a:pt x="2744293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772580" y="905155"/>
              <a:ext cx="260985" cy="250825"/>
            </a:xfrm>
            <a:custGeom>
              <a:avLst/>
              <a:gdLst/>
              <a:ahLst/>
              <a:cxnLst/>
              <a:rect l="l" t="t" r="r" b="b"/>
              <a:pathLst>
                <a:path w="260984" h="250825">
                  <a:moveTo>
                    <a:pt x="0" y="0"/>
                  </a:moveTo>
                  <a:lnTo>
                    <a:pt x="19873" y="250515"/>
                  </a:lnTo>
                  <a:lnTo>
                    <a:pt x="260452" y="1053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2003823" y="905155"/>
            <a:ext cx="3062605" cy="2231390"/>
            <a:chOff x="12003823" y="905155"/>
            <a:chExt cx="3062605" cy="2231390"/>
          </a:xfrm>
        </p:grpSpPr>
        <p:sp>
          <p:nvSpPr>
            <p:cNvPr id="39" name="object 39"/>
            <p:cNvSpPr/>
            <p:nvPr/>
          </p:nvSpPr>
          <p:spPr>
            <a:xfrm>
              <a:off x="12035235" y="1419024"/>
              <a:ext cx="2552700" cy="1526540"/>
            </a:xfrm>
            <a:custGeom>
              <a:avLst/>
              <a:gdLst/>
              <a:ahLst/>
              <a:cxnLst/>
              <a:rect l="l" t="t" r="r" b="b"/>
              <a:pathLst>
                <a:path w="2552700" h="1526539">
                  <a:moveTo>
                    <a:pt x="2552655" y="1526005"/>
                  </a:moveTo>
                  <a:lnTo>
                    <a:pt x="2509859" y="1454749"/>
                  </a:lnTo>
                  <a:lnTo>
                    <a:pt x="2482173" y="1411452"/>
                  </a:lnTo>
                  <a:lnTo>
                    <a:pt x="2454067" y="1368804"/>
                  </a:lnTo>
                  <a:lnTo>
                    <a:pt x="2425541" y="1326807"/>
                  </a:lnTo>
                  <a:lnTo>
                    <a:pt x="2396597" y="1285461"/>
                  </a:lnTo>
                  <a:lnTo>
                    <a:pt x="2367232" y="1244764"/>
                  </a:lnTo>
                  <a:lnTo>
                    <a:pt x="2337448" y="1204718"/>
                  </a:lnTo>
                  <a:lnTo>
                    <a:pt x="2307245" y="1165323"/>
                  </a:lnTo>
                  <a:lnTo>
                    <a:pt x="2276622" y="1126577"/>
                  </a:lnTo>
                  <a:lnTo>
                    <a:pt x="2245579" y="1088482"/>
                  </a:lnTo>
                  <a:lnTo>
                    <a:pt x="2214117" y="1051037"/>
                  </a:lnTo>
                  <a:lnTo>
                    <a:pt x="2182236" y="1014243"/>
                  </a:lnTo>
                  <a:lnTo>
                    <a:pt x="2149935" y="978099"/>
                  </a:lnTo>
                  <a:lnTo>
                    <a:pt x="2117215" y="942605"/>
                  </a:lnTo>
                  <a:lnTo>
                    <a:pt x="2084075" y="907761"/>
                  </a:lnTo>
                  <a:lnTo>
                    <a:pt x="2050515" y="873568"/>
                  </a:lnTo>
                  <a:lnTo>
                    <a:pt x="2016536" y="840025"/>
                  </a:lnTo>
                  <a:lnTo>
                    <a:pt x="1982138" y="807132"/>
                  </a:lnTo>
                  <a:lnTo>
                    <a:pt x="1947320" y="774890"/>
                  </a:lnTo>
                  <a:lnTo>
                    <a:pt x="1912083" y="743298"/>
                  </a:lnTo>
                  <a:lnTo>
                    <a:pt x="1876426" y="712356"/>
                  </a:lnTo>
                  <a:lnTo>
                    <a:pt x="1840349" y="682065"/>
                  </a:lnTo>
                  <a:lnTo>
                    <a:pt x="1803853" y="652423"/>
                  </a:lnTo>
                  <a:lnTo>
                    <a:pt x="1766938" y="623433"/>
                  </a:lnTo>
                  <a:lnTo>
                    <a:pt x="1729603" y="595092"/>
                  </a:lnTo>
                  <a:lnTo>
                    <a:pt x="1691848" y="567402"/>
                  </a:lnTo>
                  <a:lnTo>
                    <a:pt x="1653674" y="540362"/>
                  </a:lnTo>
                  <a:lnTo>
                    <a:pt x="1615080" y="513972"/>
                  </a:lnTo>
                  <a:lnTo>
                    <a:pt x="1576067" y="488232"/>
                  </a:lnTo>
                  <a:lnTo>
                    <a:pt x="1536635" y="463143"/>
                  </a:lnTo>
                  <a:lnTo>
                    <a:pt x="1496783" y="438704"/>
                  </a:lnTo>
                  <a:lnTo>
                    <a:pt x="1456511" y="414916"/>
                  </a:lnTo>
                  <a:lnTo>
                    <a:pt x="1415820" y="391777"/>
                  </a:lnTo>
                  <a:lnTo>
                    <a:pt x="1374709" y="369289"/>
                  </a:lnTo>
                  <a:lnTo>
                    <a:pt x="1333179" y="347451"/>
                  </a:lnTo>
                  <a:lnTo>
                    <a:pt x="1291229" y="326264"/>
                  </a:lnTo>
                  <a:lnTo>
                    <a:pt x="1248860" y="305727"/>
                  </a:lnTo>
                  <a:lnTo>
                    <a:pt x="1206071" y="285840"/>
                  </a:lnTo>
                  <a:lnTo>
                    <a:pt x="1162863" y="266603"/>
                  </a:lnTo>
                  <a:lnTo>
                    <a:pt x="1119235" y="248016"/>
                  </a:lnTo>
                  <a:lnTo>
                    <a:pt x="1075187" y="230080"/>
                  </a:lnTo>
                  <a:lnTo>
                    <a:pt x="1030720" y="212794"/>
                  </a:lnTo>
                  <a:lnTo>
                    <a:pt x="985834" y="196159"/>
                  </a:lnTo>
                  <a:lnTo>
                    <a:pt x="940528" y="180173"/>
                  </a:lnTo>
                  <a:lnTo>
                    <a:pt x="894802" y="164838"/>
                  </a:lnTo>
                  <a:lnTo>
                    <a:pt x="848657" y="150153"/>
                  </a:lnTo>
                  <a:lnTo>
                    <a:pt x="802093" y="136119"/>
                  </a:lnTo>
                  <a:lnTo>
                    <a:pt x="755108" y="122734"/>
                  </a:lnTo>
                  <a:lnTo>
                    <a:pt x="707705" y="110000"/>
                  </a:lnTo>
                  <a:lnTo>
                    <a:pt x="659881" y="97917"/>
                  </a:lnTo>
                  <a:lnTo>
                    <a:pt x="611639" y="86483"/>
                  </a:lnTo>
                  <a:lnTo>
                    <a:pt x="562976" y="75700"/>
                  </a:lnTo>
                  <a:lnTo>
                    <a:pt x="513894" y="65567"/>
                  </a:lnTo>
                  <a:lnTo>
                    <a:pt x="464393" y="56084"/>
                  </a:lnTo>
                  <a:lnTo>
                    <a:pt x="414472" y="47251"/>
                  </a:lnTo>
                  <a:lnTo>
                    <a:pt x="364131" y="39069"/>
                  </a:lnTo>
                  <a:lnTo>
                    <a:pt x="313371" y="31537"/>
                  </a:lnTo>
                  <a:lnTo>
                    <a:pt x="262191" y="24655"/>
                  </a:lnTo>
                  <a:lnTo>
                    <a:pt x="210592" y="18423"/>
                  </a:lnTo>
                  <a:lnTo>
                    <a:pt x="158573" y="12842"/>
                  </a:lnTo>
                  <a:lnTo>
                    <a:pt x="106135" y="7911"/>
                  </a:lnTo>
                  <a:lnTo>
                    <a:pt x="53277" y="3630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463119" y="2855609"/>
              <a:ext cx="233679" cy="280670"/>
            </a:xfrm>
            <a:custGeom>
              <a:avLst/>
              <a:gdLst/>
              <a:ahLst/>
              <a:cxnLst/>
              <a:rect l="l" t="t" r="r" b="b"/>
              <a:pathLst>
                <a:path w="233680" h="280669">
                  <a:moveTo>
                    <a:pt x="218422" y="0"/>
                  </a:moveTo>
                  <a:lnTo>
                    <a:pt x="0" y="124226"/>
                  </a:lnTo>
                  <a:lnTo>
                    <a:pt x="233396" y="280567"/>
                  </a:lnTo>
                  <a:lnTo>
                    <a:pt x="21842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290245" y="1027934"/>
              <a:ext cx="2744470" cy="1976120"/>
            </a:xfrm>
            <a:custGeom>
              <a:avLst/>
              <a:gdLst/>
              <a:ahLst/>
              <a:cxnLst/>
              <a:rect l="l" t="t" r="r" b="b"/>
              <a:pathLst>
                <a:path w="2744469" h="1976120">
                  <a:moveTo>
                    <a:pt x="2744291" y="1975953"/>
                  </a:moveTo>
                  <a:lnTo>
                    <a:pt x="2721991" y="1927782"/>
                  </a:lnTo>
                  <a:lnTo>
                    <a:pt x="2699277" y="1880198"/>
                  </a:lnTo>
                  <a:lnTo>
                    <a:pt x="2676151" y="1833201"/>
                  </a:lnTo>
                  <a:lnTo>
                    <a:pt x="2652612" y="1786792"/>
                  </a:lnTo>
                  <a:lnTo>
                    <a:pt x="2628660" y="1740970"/>
                  </a:lnTo>
                  <a:lnTo>
                    <a:pt x="2604296" y="1695735"/>
                  </a:lnTo>
                  <a:lnTo>
                    <a:pt x="2579518" y="1651087"/>
                  </a:lnTo>
                  <a:lnTo>
                    <a:pt x="2554328" y="1607026"/>
                  </a:lnTo>
                  <a:lnTo>
                    <a:pt x="2528724" y="1563552"/>
                  </a:lnTo>
                  <a:lnTo>
                    <a:pt x="2502708" y="1520666"/>
                  </a:lnTo>
                  <a:lnTo>
                    <a:pt x="2476279" y="1478366"/>
                  </a:lnTo>
                  <a:lnTo>
                    <a:pt x="2449437" y="1436654"/>
                  </a:lnTo>
                  <a:lnTo>
                    <a:pt x="2422182" y="1395529"/>
                  </a:lnTo>
                  <a:lnTo>
                    <a:pt x="2394514" y="1354991"/>
                  </a:lnTo>
                  <a:lnTo>
                    <a:pt x="2366433" y="1315040"/>
                  </a:lnTo>
                  <a:lnTo>
                    <a:pt x="2337940" y="1275676"/>
                  </a:lnTo>
                  <a:lnTo>
                    <a:pt x="2309033" y="1236899"/>
                  </a:lnTo>
                  <a:lnTo>
                    <a:pt x="2279714" y="1198710"/>
                  </a:lnTo>
                  <a:lnTo>
                    <a:pt x="2249982" y="1161108"/>
                  </a:lnTo>
                  <a:lnTo>
                    <a:pt x="2219837" y="1124092"/>
                  </a:lnTo>
                  <a:lnTo>
                    <a:pt x="2189279" y="1087664"/>
                  </a:lnTo>
                  <a:lnTo>
                    <a:pt x="2158308" y="1051823"/>
                  </a:lnTo>
                  <a:lnTo>
                    <a:pt x="2126924" y="1016570"/>
                  </a:lnTo>
                  <a:lnTo>
                    <a:pt x="2095128" y="981903"/>
                  </a:lnTo>
                  <a:lnTo>
                    <a:pt x="2062918" y="947823"/>
                  </a:lnTo>
                  <a:lnTo>
                    <a:pt x="2030296" y="914331"/>
                  </a:lnTo>
                  <a:lnTo>
                    <a:pt x="1997261" y="881426"/>
                  </a:lnTo>
                  <a:lnTo>
                    <a:pt x="1963812" y="849108"/>
                  </a:lnTo>
                  <a:lnTo>
                    <a:pt x="1929951" y="817377"/>
                  </a:lnTo>
                  <a:lnTo>
                    <a:pt x="1895678" y="786233"/>
                  </a:lnTo>
                  <a:lnTo>
                    <a:pt x="1860991" y="755676"/>
                  </a:lnTo>
                  <a:lnTo>
                    <a:pt x="1825891" y="725707"/>
                  </a:lnTo>
                  <a:lnTo>
                    <a:pt x="1790379" y="696324"/>
                  </a:lnTo>
                  <a:lnTo>
                    <a:pt x="1754453" y="667529"/>
                  </a:lnTo>
                  <a:lnTo>
                    <a:pt x="1718115" y="639321"/>
                  </a:lnTo>
                  <a:lnTo>
                    <a:pt x="1681364" y="611700"/>
                  </a:lnTo>
                  <a:lnTo>
                    <a:pt x="1644200" y="584666"/>
                  </a:lnTo>
                  <a:lnTo>
                    <a:pt x="1606623" y="558220"/>
                  </a:lnTo>
                  <a:lnTo>
                    <a:pt x="1568633" y="532360"/>
                  </a:lnTo>
                  <a:lnTo>
                    <a:pt x="1530230" y="507088"/>
                  </a:lnTo>
                  <a:lnTo>
                    <a:pt x="1491415" y="482402"/>
                  </a:lnTo>
                  <a:lnTo>
                    <a:pt x="1452186" y="458304"/>
                  </a:lnTo>
                  <a:lnTo>
                    <a:pt x="1412545" y="434793"/>
                  </a:lnTo>
                  <a:lnTo>
                    <a:pt x="1372491" y="411869"/>
                  </a:lnTo>
                  <a:lnTo>
                    <a:pt x="1332024" y="389533"/>
                  </a:lnTo>
                  <a:lnTo>
                    <a:pt x="1291144" y="367783"/>
                  </a:lnTo>
                  <a:lnTo>
                    <a:pt x="1249851" y="346621"/>
                  </a:lnTo>
                  <a:lnTo>
                    <a:pt x="1208145" y="326045"/>
                  </a:lnTo>
                  <a:lnTo>
                    <a:pt x="1166027" y="306057"/>
                  </a:lnTo>
                  <a:lnTo>
                    <a:pt x="1123495" y="286656"/>
                  </a:lnTo>
                  <a:lnTo>
                    <a:pt x="1080551" y="267842"/>
                  </a:lnTo>
                  <a:lnTo>
                    <a:pt x="1037194" y="249616"/>
                  </a:lnTo>
                  <a:lnTo>
                    <a:pt x="993424" y="231976"/>
                  </a:lnTo>
                  <a:lnTo>
                    <a:pt x="949241" y="214924"/>
                  </a:lnTo>
                  <a:lnTo>
                    <a:pt x="904645" y="198458"/>
                  </a:lnTo>
                  <a:lnTo>
                    <a:pt x="859636" y="182580"/>
                  </a:lnTo>
                  <a:lnTo>
                    <a:pt x="814215" y="167289"/>
                  </a:lnTo>
                  <a:lnTo>
                    <a:pt x="768380" y="152585"/>
                  </a:lnTo>
                  <a:lnTo>
                    <a:pt x="722133" y="138469"/>
                  </a:lnTo>
                  <a:lnTo>
                    <a:pt x="675473" y="124939"/>
                  </a:lnTo>
                  <a:lnTo>
                    <a:pt x="628400" y="111997"/>
                  </a:lnTo>
                  <a:lnTo>
                    <a:pt x="580914" y="99641"/>
                  </a:lnTo>
                  <a:lnTo>
                    <a:pt x="533015" y="87873"/>
                  </a:lnTo>
                  <a:lnTo>
                    <a:pt x="484703" y="76692"/>
                  </a:lnTo>
                  <a:lnTo>
                    <a:pt x="435979" y="66098"/>
                  </a:lnTo>
                  <a:lnTo>
                    <a:pt x="386841" y="56091"/>
                  </a:lnTo>
                  <a:lnTo>
                    <a:pt x="337291" y="46672"/>
                  </a:lnTo>
                  <a:lnTo>
                    <a:pt x="287328" y="37839"/>
                  </a:lnTo>
                  <a:lnTo>
                    <a:pt x="236952" y="29594"/>
                  </a:lnTo>
                  <a:lnTo>
                    <a:pt x="186163" y="21936"/>
                  </a:lnTo>
                  <a:lnTo>
                    <a:pt x="134961" y="14865"/>
                  </a:lnTo>
                  <a:lnTo>
                    <a:pt x="83346" y="8381"/>
                  </a:lnTo>
                  <a:lnTo>
                    <a:pt x="31319" y="2484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071046" y="905155"/>
              <a:ext cx="260985" cy="250825"/>
            </a:xfrm>
            <a:custGeom>
              <a:avLst/>
              <a:gdLst/>
              <a:ahLst/>
              <a:cxnLst/>
              <a:rect l="l" t="t" r="r" b="b"/>
              <a:pathLst>
                <a:path w="260984" h="250825">
                  <a:moveTo>
                    <a:pt x="260515" y="0"/>
                  </a:moveTo>
                  <a:lnTo>
                    <a:pt x="0" y="105389"/>
                  </a:lnTo>
                  <a:lnTo>
                    <a:pt x="240620" y="250515"/>
                  </a:lnTo>
                  <a:lnTo>
                    <a:pt x="2605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5851748" y="7387084"/>
            <a:ext cx="3549650" cy="3549650"/>
            <a:chOff x="5851748" y="7387084"/>
            <a:chExt cx="3549650" cy="3549650"/>
          </a:xfrm>
        </p:grpSpPr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51748" y="7387084"/>
              <a:ext cx="3549630" cy="3549630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883182" y="7438351"/>
              <a:ext cx="3444921" cy="3444921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6001601" y="7533734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4" h="743584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4" h="743584">
                  <a:moveTo>
                    <a:pt x="1564982" y="0"/>
                  </a:moveTo>
                  <a:lnTo>
                    <a:pt x="821550" y="0"/>
                  </a:lnTo>
                  <a:lnTo>
                    <a:pt x="821550" y="743432"/>
                  </a:lnTo>
                  <a:lnTo>
                    <a:pt x="1564982" y="743432"/>
                  </a:lnTo>
                  <a:lnTo>
                    <a:pt x="1564982" y="0"/>
                  </a:lnTo>
                  <a:close/>
                </a:path>
                <a:path w="3208654" h="743584">
                  <a:moveTo>
                    <a:pt x="2386533" y="0"/>
                  </a:moveTo>
                  <a:lnTo>
                    <a:pt x="1643100" y="0"/>
                  </a:lnTo>
                  <a:lnTo>
                    <a:pt x="1643100" y="743432"/>
                  </a:lnTo>
                  <a:lnTo>
                    <a:pt x="2386533" y="743432"/>
                  </a:lnTo>
                  <a:lnTo>
                    <a:pt x="2386533" y="0"/>
                  </a:lnTo>
                  <a:close/>
                </a:path>
                <a:path w="3208654" h="743584">
                  <a:moveTo>
                    <a:pt x="3208083" y="0"/>
                  </a:moveTo>
                  <a:lnTo>
                    <a:pt x="2464651" y="0"/>
                  </a:lnTo>
                  <a:lnTo>
                    <a:pt x="2464651" y="743432"/>
                  </a:lnTo>
                  <a:lnTo>
                    <a:pt x="3208083" y="743432"/>
                  </a:lnTo>
                  <a:lnTo>
                    <a:pt x="3208083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6248889" y="7568220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5995505" y="8373179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4">
                <a:moveTo>
                  <a:pt x="743432" y="0"/>
                </a:moveTo>
                <a:lnTo>
                  <a:pt x="0" y="0"/>
                </a:lnTo>
                <a:lnTo>
                  <a:pt x="0" y="743445"/>
                </a:lnTo>
                <a:lnTo>
                  <a:pt x="743432" y="743445"/>
                </a:lnTo>
                <a:lnTo>
                  <a:pt x="743432" y="0"/>
                </a:lnTo>
                <a:close/>
              </a:path>
              <a:path w="3208654" h="743584">
                <a:moveTo>
                  <a:pt x="1564995" y="0"/>
                </a:moveTo>
                <a:lnTo>
                  <a:pt x="821563" y="0"/>
                </a:lnTo>
                <a:lnTo>
                  <a:pt x="821563" y="743445"/>
                </a:lnTo>
                <a:lnTo>
                  <a:pt x="1564995" y="743445"/>
                </a:lnTo>
                <a:lnTo>
                  <a:pt x="1564995" y="0"/>
                </a:lnTo>
                <a:close/>
              </a:path>
              <a:path w="3208654" h="743584">
                <a:moveTo>
                  <a:pt x="2386546" y="0"/>
                </a:moveTo>
                <a:lnTo>
                  <a:pt x="1643113" y="0"/>
                </a:lnTo>
                <a:lnTo>
                  <a:pt x="1643113" y="743445"/>
                </a:lnTo>
                <a:lnTo>
                  <a:pt x="2386546" y="743445"/>
                </a:lnTo>
                <a:lnTo>
                  <a:pt x="2386546" y="0"/>
                </a:lnTo>
                <a:close/>
              </a:path>
              <a:path w="3208654" h="743584">
                <a:moveTo>
                  <a:pt x="3208096" y="0"/>
                </a:moveTo>
                <a:lnTo>
                  <a:pt x="2464663" y="0"/>
                </a:lnTo>
                <a:lnTo>
                  <a:pt x="2464663" y="743445"/>
                </a:lnTo>
                <a:lnTo>
                  <a:pt x="3208096" y="743445"/>
                </a:lnTo>
                <a:lnTo>
                  <a:pt x="3208096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6238418" y="8416363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  <a:tab pos="1656080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5995505" y="9212636"/>
            <a:ext cx="1565275" cy="743585"/>
          </a:xfrm>
          <a:custGeom>
            <a:avLst/>
            <a:gdLst/>
            <a:ahLst/>
            <a:cxnLst/>
            <a:rect l="l" t="t" r="r" b="b"/>
            <a:pathLst>
              <a:path w="156527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1565275" h="743584">
                <a:moveTo>
                  <a:pt x="1564995" y="0"/>
                </a:moveTo>
                <a:lnTo>
                  <a:pt x="821563" y="0"/>
                </a:lnTo>
                <a:lnTo>
                  <a:pt x="821563" y="743432"/>
                </a:lnTo>
                <a:lnTo>
                  <a:pt x="1564995" y="743432"/>
                </a:lnTo>
                <a:lnTo>
                  <a:pt x="1564995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1" name="object 51"/>
          <p:cNvSpPr txBox="1"/>
          <p:nvPr/>
        </p:nvSpPr>
        <p:spPr>
          <a:xfrm>
            <a:off x="6123239" y="9254033"/>
            <a:ext cx="119824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7638618" y="9212636"/>
            <a:ext cx="1565275" cy="1583055"/>
          </a:xfrm>
          <a:custGeom>
            <a:avLst/>
            <a:gdLst/>
            <a:ahLst/>
            <a:cxnLst/>
            <a:rect l="l" t="t" r="r" b="b"/>
            <a:pathLst>
              <a:path w="1565275" h="1583054">
                <a:moveTo>
                  <a:pt x="743432" y="839457"/>
                </a:moveTo>
                <a:lnTo>
                  <a:pt x="0" y="839457"/>
                </a:lnTo>
                <a:lnTo>
                  <a:pt x="0" y="1582889"/>
                </a:lnTo>
                <a:lnTo>
                  <a:pt x="743432" y="1582889"/>
                </a:lnTo>
                <a:lnTo>
                  <a:pt x="743432" y="839457"/>
                </a:lnTo>
                <a:close/>
              </a:path>
              <a:path w="1565275" h="1583054">
                <a:moveTo>
                  <a:pt x="1564982" y="0"/>
                </a:moveTo>
                <a:lnTo>
                  <a:pt x="821550" y="0"/>
                </a:lnTo>
                <a:lnTo>
                  <a:pt x="821550" y="743432"/>
                </a:lnTo>
                <a:lnTo>
                  <a:pt x="1564982" y="743432"/>
                </a:lnTo>
                <a:lnTo>
                  <a:pt x="156498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8583896" y="9254033"/>
            <a:ext cx="486409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6001601" y="10052094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4" h="743584">
                <a:moveTo>
                  <a:pt x="1564982" y="0"/>
                </a:moveTo>
                <a:lnTo>
                  <a:pt x="821550" y="0"/>
                </a:lnTo>
                <a:lnTo>
                  <a:pt x="821550" y="743432"/>
                </a:lnTo>
                <a:lnTo>
                  <a:pt x="1564982" y="743432"/>
                </a:lnTo>
                <a:lnTo>
                  <a:pt x="1564982" y="0"/>
                </a:lnTo>
                <a:close/>
              </a:path>
              <a:path w="3208654" h="743584">
                <a:moveTo>
                  <a:pt x="3208083" y="0"/>
                </a:moveTo>
                <a:lnTo>
                  <a:pt x="2464651" y="0"/>
                </a:lnTo>
                <a:lnTo>
                  <a:pt x="2464651" y="743432"/>
                </a:lnTo>
                <a:lnTo>
                  <a:pt x="3208083" y="743432"/>
                </a:lnTo>
                <a:lnTo>
                  <a:pt x="320808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6248889" y="10091704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3740" algn="l"/>
                <a:tab pos="1530350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1054878" y="7387084"/>
            <a:ext cx="3549650" cy="3549650"/>
            <a:chOff x="1054878" y="7387084"/>
            <a:chExt cx="3549650" cy="3549650"/>
          </a:xfrm>
        </p:grpSpPr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54878" y="7387084"/>
              <a:ext cx="3549630" cy="3549630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86322" y="7438351"/>
              <a:ext cx="3444921" cy="3444921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1204734" y="7533734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4" h="743584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4" h="743584">
                  <a:moveTo>
                    <a:pt x="1564970" y="0"/>
                  </a:moveTo>
                  <a:lnTo>
                    <a:pt x="821537" y="0"/>
                  </a:lnTo>
                  <a:lnTo>
                    <a:pt x="821537" y="743432"/>
                  </a:lnTo>
                  <a:lnTo>
                    <a:pt x="1564970" y="743432"/>
                  </a:lnTo>
                  <a:lnTo>
                    <a:pt x="1564970" y="0"/>
                  </a:lnTo>
                  <a:close/>
                </a:path>
                <a:path w="3208654" h="743584">
                  <a:moveTo>
                    <a:pt x="2386533" y="0"/>
                  </a:moveTo>
                  <a:lnTo>
                    <a:pt x="1643100" y="0"/>
                  </a:lnTo>
                  <a:lnTo>
                    <a:pt x="1643100" y="743432"/>
                  </a:lnTo>
                  <a:lnTo>
                    <a:pt x="2386533" y="743432"/>
                  </a:lnTo>
                  <a:lnTo>
                    <a:pt x="2386533" y="0"/>
                  </a:lnTo>
                  <a:close/>
                </a:path>
                <a:path w="3208654" h="743584">
                  <a:moveTo>
                    <a:pt x="3208083" y="0"/>
                  </a:moveTo>
                  <a:lnTo>
                    <a:pt x="2464651" y="0"/>
                  </a:lnTo>
                  <a:lnTo>
                    <a:pt x="2464651" y="743432"/>
                  </a:lnTo>
                  <a:lnTo>
                    <a:pt x="3208083" y="743432"/>
                  </a:lnTo>
                  <a:lnTo>
                    <a:pt x="3208083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1453223" y="7568220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4592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1198651" y="8373179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4">
                <a:moveTo>
                  <a:pt x="743432" y="0"/>
                </a:moveTo>
                <a:lnTo>
                  <a:pt x="0" y="0"/>
                </a:lnTo>
                <a:lnTo>
                  <a:pt x="0" y="743445"/>
                </a:lnTo>
                <a:lnTo>
                  <a:pt x="743432" y="743445"/>
                </a:lnTo>
                <a:lnTo>
                  <a:pt x="743432" y="0"/>
                </a:lnTo>
                <a:close/>
              </a:path>
              <a:path w="3208654" h="743584">
                <a:moveTo>
                  <a:pt x="1564970" y="0"/>
                </a:moveTo>
                <a:lnTo>
                  <a:pt x="821537" y="0"/>
                </a:lnTo>
                <a:lnTo>
                  <a:pt x="821537" y="743445"/>
                </a:lnTo>
                <a:lnTo>
                  <a:pt x="1564970" y="743445"/>
                </a:lnTo>
                <a:lnTo>
                  <a:pt x="1564970" y="0"/>
                </a:lnTo>
                <a:close/>
              </a:path>
              <a:path w="3208654" h="743584">
                <a:moveTo>
                  <a:pt x="2386533" y="0"/>
                </a:moveTo>
                <a:lnTo>
                  <a:pt x="1643100" y="0"/>
                </a:lnTo>
                <a:lnTo>
                  <a:pt x="1643100" y="743445"/>
                </a:lnTo>
                <a:lnTo>
                  <a:pt x="2386533" y="743445"/>
                </a:lnTo>
                <a:lnTo>
                  <a:pt x="2386533" y="0"/>
                </a:lnTo>
                <a:close/>
              </a:path>
              <a:path w="3208654" h="743584">
                <a:moveTo>
                  <a:pt x="3208083" y="0"/>
                </a:moveTo>
                <a:lnTo>
                  <a:pt x="2464651" y="0"/>
                </a:lnTo>
                <a:lnTo>
                  <a:pt x="2464651" y="743445"/>
                </a:lnTo>
                <a:lnTo>
                  <a:pt x="3208083" y="743445"/>
                </a:lnTo>
                <a:lnTo>
                  <a:pt x="320808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1442753" y="8416363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63" name="object 63"/>
          <p:cNvSpPr/>
          <p:nvPr/>
        </p:nvSpPr>
        <p:spPr>
          <a:xfrm>
            <a:off x="1198651" y="9212636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4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4" h="743584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4" h="743584">
                <a:moveTo>
                  <a:pt x="2386533" y="0"/>
                </a:moveTo>
                <a:lnTo>
                  <a:pt x="1643100" y="0"/>
                </a:lnTo>
                <a:lnTo>
                  <a:pt x="1643100" y="743432"/>
                </a:lnTo>
                <a:lnTo>
                  <a:pt x="2386533" y="743432"/>
                </a:lnTo>
                <a:lnTo>
                  <a:pt x="2386533" y="0"/>
                </a:lnTo>
                <a:close/>
              </a:path>
              <a:path w="3208654" h="743584">
                <a:moveTo>
                  <a:pt x="3208083" y="0"/>
                </a:moveTo>
                <a:lnTo>
                  <a:pt x="2464651" y="0"/>
                </a:lnTo>
                <a:lnTo>
                  <a:pt x="2464651" y="743432"/>
                </a:lnTo>
                <a:lnTo>
                  <a:pt x="3208083" y="743432"/>
                </a:lnTo>
                <a:lnTo>
                  <a:pt x="3208083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4" name="object 64"/>
          <p:cNvSpPr txBox="1"/>
          <p:nvPr/>
        </p:nvSpPr>
        <p:spPr>
          <a:xfrm>
            <a:off x="1327573" y="9254033"/>
            <a:ext cx="294703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44244" algn="l"/>
                <a:tab pos="1656080" algn="l"/>
                <a:tab pos="2472690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65" name="object 65"/>
          <p:cNvSpPr/>
          <p:nvPr/>
        </p:nvSpPr>
        <p:spPr>
          <a:xfrm>
            <a:off x="1204738" y="10052085"/>
            <a:ext cx="743585" cy="743585"/>
          </a:xfrm>
          <a:custGeom>
            <a:avLst/>
            <a:gdLst/>
            <a:ahLst/>
            <a:cxnLst/>
            <a:rect l="l" t="t" r="r" b="b"/>
            <a:pathLst>
              <a:path w="74358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6" name="object 66"/>
          <p:cNvSpPr txBox="1"/>
          <p:nvPr/>
        </p:nvSpPr>
        <p:spPr>
          <a:xfrm>
            <a:off x="1453223" y="10091704"/>
            <a:ext cx="255904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67" name="object 67"/>
          <p:cNvSpPr/>
          <p:nvPr/>
        </p:nvSpPr>
        <p:spPr>
          <a:xfrm>
            <a:off x="2841752" y="10052094"/>
            <a:ext cx="1571625" cy="743585"/>
          </a:xfrm>
          <a:custGeom>
            <a:avLst/>
            <a:gdLst/>
            <a:ahLst/>
            <a:cxnLst/>
            <a:rect l="l" t="t" r="r" b="b"/>
            <a:pathLst>
              <a:path w="157162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1571625" h="743584">
                <a:moveTo>
                  <a:pt x="1571066" y="0"/>
                </a:moveTo>
                <a:lnTo>
                  <a:pt x="827633" y="0"/>
                </a:lnTo>
                <a:lnTo>
                  <a:pt x="827633" y="743432"/>
                </a:lnTo>
                <a:lnTo>
                  <a:pt x="1571066" y="743432"/>
                </a:lnTo>
                <a:lnTo>
                  <a:pt x="1571066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8" name="object 68"/>
          <p:cNvSpPr txBox="1"/>
          <p:nvPr/>
        </p:nvSpPr>
        <p:spPr>
          <a:xfrm>
            <a:off x="2971502" y="10091704"/>
            <a:ext cx="131318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1880958" y="5149340"/>
            <a:ext cx="1849755" cy="2025014"/>
            <a:chOff x="1880958" y="5149340"/>
            <a:chExt cx="1849755" cy="2025014"/>
          </a:xfrm>
        </p:grpSpPr>
        <p:sp>
          <p:nvSpPr>
            <p:cNvPr id="70" name="object 70"/>
            <p:cNvSpPr/>
            <p:nvPr/>
          </p:nvSpPr>
          <p:spPr>
            <a:xfrm>
              <a:off x="2270565" y="5557129"/>
              <a:ext cx="1428750" cy="1398270"/>
            </a:xfrm>
            <a:custGeom>
              <a:avLst/>
              <a:gdLst/>
              <a:ahLst/>
              <a:cxnLst/>
              <a:rect l="l" t="t" r="r" b="b"/>
              <a:pathLst>
                <a:path w="1428750" h="1398270">
                  <a:moveTo>
                    <a:pt x="0" y="1398219"/>
                  </a:moveTo>
                  <a:lnTo>
                    <a:pt x="10895" y="1315370"/>
                  </a:lnTo>
                  <a:lnTo>
                    <a:pt x="19986" y="1264762"/>
                  </a:lnTo>
                  <a:lnTo>
                    <a:pt x="30152" y="1215117"/>
                  </a:lnTo>
                  <a:lnTo>
                    <a:pt x="41394" y="1166435"/>
                  </a:lnTo>
                  <a:lnTo>
                    <a:pt x="53711" y="1118717"/>
                  </a:lnTo>
                  <a:lnTo>
                    <a:pt x="67104" y="1071962"/>
                  </a:lnTo>
                  <a:lnTo>
                    <a:pt x="81573" y="1026170"/>
                  </a:lnTo>
                  <a:lnTo>
                    <a:pt x="97117" y="981343"/>
                  </a:lnTo>
                  <a:lnTo>
                    <a:pt x="113737" y="937478"/>
                  </a:lnTo>
                  <a:lnTo>
                    <a:pt x="131432" y="894577"/>
                  </a:lnTo>
                  <a:lnTo>
                    <a:pt x="150203" y="852639"/>
                  </a:lnTo>
                  <a:lnTo>
                    <a:pt x="170050" y="811665"/>
                  </a:lnTo>
                  <a:lnTo>
                    <a:pt x="190972" y="771654"/>
                  </a:lnTo>
                  <a:lnTo>
                    <a:pt x="212969" y="732607"/>
                  </a:lnTo>
                  <a:lnTo>
                    <a:pt x="236043" y="694523"/>
                  </a:lnTo>
                  <a:lnTo>
                    <a:pt x="260191" y="657403"/>
                  </a:lnTo>
                  <a:lnTo>
                    <a:pt x="285416" y="621246"/>
                  </a:lnTo>
                  <a:lnTo>
                    <a:pt x="311716" y="586052"/>
                  </a:lnTo>
                  <a:lnTo>
                    <a:pt x="339091" y="551822"/>
                  </a:lnTo>
                  <a:lnTo>
                    <a:pt x="367542" y="518555"/>
                  </a:lnTo>
                  <a:lnTo>
                    <a:pt x="397069" y="486252"/>
                  </a:lnTo>
                  <a:lnTo>
                    <a:pt x="427671" y="454912"/>
                  </a:lnTo>
                  <a:lnTo>
                    <a:pt x="459349" y="424536"/>
                  </a:lnTo>
                  <a:lnTo>
                    <a:pt x="492102" y="395123"/>
                  </a:lnTo>
                  <a:lnTo>
                    <a:pt x="525931" y="366673"/>
                  </a:lnTo>
                  <a:lnTo>
                    <a:pt x="560836" y="339187"/>
                  </a:lnTo>
                  <a:lnTo>
                    <a:pt x="596816" y="312664"/>
                  </a:lnTo>
                  <a:lnTo>
                    <a:pt x="633871" y="287105"/>
                  </a:lnTo>
                  <a:lnTo>
                    <a:pt x="672002" y="262509"/>
                  </a:lnTo>
                  <a:lnTo>
                    <a:pt x="711209" y="238876"/>
                  </a:lnTo>
                  <a:lnTo>
                    <a:pt x="751492" y="216207"/>
                  </a:lnTo>
                  <a:lnTo>
                    <a:pt x="792850" y="194502"/>
                  </a:lnTo>
                  <a:lnTo>
                    <a:pt x="835283" y="173759"/>
                  </a:lnTo>
                  <a:lnTo>
                    <a:pt x="878792" y="153981"/>
                  </a:lnTo>
                  <a:lnTo>
                    <a:pt x="923377" y="135165"/>
                  </a:lnTo>
                  <a:lnTo>
                    <a:pt x="969037" y="117313"/>
                  </a:lnTo>
                  <a:lnTo>
                    <a:pt x="1015773" y="100425"/>
                  </a:lnTo>
                  <a:lnTo>
                    <a:pt x="1063584" y="84500"/>
                  </a:lnTo>
                  <a:lnTo>
                    <a:pt x="1112471" y="69538"/>
                  </a:lnTo>
                  <a:lnTo>
                    <a:pt x="1162433" y="55540"/>
                  </a:lnTo>
                  <a:lnTo>
                    <a:pt x="1213471" y="42505"/>
                  </a:lnTo>
                  <a:lnTo>
                    <a:pt x="1265585" y="30433"/>
                  </a:lnTo>
                  <a:lnTo>
                    <a:pt x="1318774" y="19325"/>
                  </a:lnTo>
                  <a:lnTo>
                    <a:pt x="1373039" y="9181"/>
                  </a:lnTo>
                  <a:lnTo>
                    <a:pt x="1428379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2148322" y="6912554"/>
              <a:ext cx="250825" cy="262255"/>
            </a:xfrm>
            <a:custGeom>
              <a:avLst/>
              <a:gdLst/>
              <a:ahLst/>
              <a:cxnLst/>
              <a:rect l="l" t="t" r="r" b="b"/>
              <a:pathLst>
                <a:path w="250825" h="262254">
                  <a:moveTo>
                    <a:pt x="0" y="0"/>
                  </a:moveTo>
                  <a:lnTo>
                    <a:pt x="102080" y="261761"/>
                  </a:lnTo>
                  <a:lnTo>
                    <a:pt x="250243" y="230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912371" y="5269259"/>
              <a:ext cx="1572260" cy="1772920"/>
            </a:xfrm>
            <a:custGeom>
              <a:avLst/>
              <a:gdLst/>
              <a:ahLst/>
              <a:cxnLst/>
              <a:rect l="l" t="t" r="r" b="b"/>
              <a:pathLst>
                <a:path w="1572260" h="1772920">
                  <a:moveTo>
                    <a:pt x="0" y="1772766"/>
                  </a:moveTo>
                  <a:lnTo>
                    <a:pt x="8060" y="1716130"/>
                  </a:lnTo>
                  <a:lnTo>
                    <a:pt x="16929" y="1660388"/>
                  </a:lnTo>
                  <a:lnTo>
                    <a:pt x="26607" y="1605542"/>
                  </a:lnTo>
                  <a:lnTo>
                    <a:pt x="37092" y="1551590"/>
                  </a:lnTo>
                  <a:lnTo>
                    <a:pt x="48386" y="1498534"/>
                  </a:lnTo>
                  <a:lnTo>
                    <a:pt x="60488" y="1446373"/>
                  </a:lnTo>
                  <a:lnTo>
                    <a:pt x="73398" y="1395106"/>
                  </a:lnTo>
                  <a:lnTo>
                    <a:pt x="87116" y="1344735"/>
                  </a:lnTo>
                  <a:lnTo>
                    <a:pt x="101642" y="1295259"/>
                  </a:lnTo>
                  <a:lnTo>
                    <a:pt x="116976" y="1246679"/>
                  </a:lnTo>
                  <a:lnTo>
                    <a:pt x="133119" y="1198993"/>
                  </a:lnTo>
                  <a:lnTo>
                    <a:pt x="150070" y="1152202"/>
                  </a:lnTo>
                  <a:lnTo>
                    <a:pt x="167829" y="1106307"/>
                  </a:lnTo>
                  <a:lnTo>
                    <a:pt x="186396" y="1061306"/>
                  </a:lnTo>
                  <a:lnTo>
                    <a:pt x="205772" y="1017201"/>
                  </a:lnTo>
                  <a:lnTo>
                    <a:pt x="225955" y="973990"/>
                  </a:lnTo>
                  <a:lnTo>
                    <a:pt x="246947" y="931675"/>
                  </a:lnTo>
                  <a:lnTo>
                    <a:pt x="268747" y="890255"/>
                  </a:lnTo>
                  <a:lnTo>
                    <a:pt x="291355" y="849730"/>
                  </a:lnTo>
                  <a:lnTo>
                    <a:pt x="314771" y="810100"/>
                  </a:lnTo>
                  <a:lnTo>
                    <a:pt x="338996" y="771365"/>
                  </a:lnTo>
                  <a:lnTo>
                    <a:pt x="364028" y="733526"/>
                  </a:lnTo>
                  <a:lnTo>
                    <a:pt x="389869" y="696581"/>
                  </a:lnTo>
                  <a:lnTo>
                    <a:pt x="416518" y="660532"/>
                  </a:lnTo>
                  <a:lnTo>
                    <a:pt x="443975" y="625377"/>
                  </a:lnTo>
                  <a:lnTo>
                    <a:pt x="472241" y="591118"/>
                  </a:lnTo>
                  <a:lnTo>
                    <a:pt x="501314" y="557754"/>
                  </a:lnTo>
                  <a:lnTo>
                    <a:pt x="531196" y="525284"/>
                  </a:lnTo>
                  <a:lnTo>
                    <a:pt x="561886" y="493710"/>
                  </a:lnTo>
                  <a:lnTo>
                    <a:pt x="593384" y="463031"/>
                  </a:lnTo>
                  <a:lnTo>
                    <a:pt x="625690" y="433248"/>
                  </a:lnTo>
                  <a:lnTo>
                    <a:pt x="658804" y="404359"/>
                  </a:lnTo>
                  <a:lnTo>
                    <a:pt x="692727" y="376365"/>
                  </a:lnTo>
                  <a:lnTo>
                    <a:pt x="727458" y="349267"/>
                  </a:lnTo>
                  <a:lnTo>
                    <a:pt x="762997" y="323063"/>
                  </a:lnTo>
                  <a:lnTo>
                    <a:pt x="799344" y="297755"/>
                  </a:lnTo>
                  <a:lnTo>
                    <a:pt x="836499" y="273342"/>
                  </a:lnTo>
                  <a:lnTo>
                    <a:pt x="874462" y="249823"/>
                  </a:lnTo>
                  <a:lnTo>
                    <a:pt x="913234" y="227200"/>
                  </a:lnTo>
                  <a:lnTo>
                    <a:pt x="952814" y="205472"/>
                  </a:lnTo>
                  <a:lnTo>
                    <a:pt x="993202" y="184640"/>
                  </a:lnTo>
                  <a:lnTo>
                    <a:pt x="1034398" y="164702"/>
                  </a:lnTo>
                  <a:lnTo>
                    <a:pt x="1076402" y="145659"/>
                  </a:lnTo>
                  <a:lnTo>
                    <a:pt x="1119215" y="127512"/>
                  </a:lnTo>
                  <a:lnTo>
                    <a:pt x="1162835" y="110259"/>
                  </a:lnTo>
                  <a:lnTo>
                    <a:pt x="1207264" y="93902"/>
                  </a:lnTo>
                  <a:lnTo>
                    <a:pt x="1252501" y="78440"/>
                  </a:lnTo>
                  <a:lnTo>
                    <a:pt x="1298546" y="63872"/>
                  </a:lnTo>
                  <a:lnTo>
                    <a:pt x="1345400" y="50200"/>
                  </a:lnTo>
                  <a:lnTo>
                    <a:pt x="1393061" y="37423"/>
                  </a:lnTo>
                  <a:lnTo>
                    <a:pt x="1441531" y="25542"/>
                  </a:lnTo>
                  <a:lnTo>
                    <a:pt x="1490809" y="14555"/>
                  </a:lnTo>
                  <a:lnTo>
                    <a:pt x="1540895" y="4463"/>
                  </a:lnTo>
                  <a:lnTo>
                    <a:pt x="1572004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3435445" y="5149340"/>
              <a:ext cx="266700" cy="248920"/>
            </a:xfrm>
            <a:custGeom>
              <a:avLst/>
              <a:gdLst/>
              <a:ahLst/>
              <a:cxnLst/>
              <a:rect l="l" t="t" r="r" b="b"/>
              <a:pathLst>
                <a:path w="266700" h="248920">
                  <a:moveTo>
                    <a:pt x="0" y="0"/>
                  </a:moveTo>
                  <a:lnTo>
                    <a:pt x="35684" y="248756"/>
                  </a:lnTo>
                  <a:lnTo>
                    <a:pt x="266599" y="886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7533173" y="5456116"/>
            <a:ext cx="1579245" cy="1809750"/>
            <a:chOff x="7533173" y="5456116"/>
            <a:chExt cx="1579245" cy="1809750"/>
          </a:xfrm>
        </p:grpSpPr>
        <p:sp>
          <p:nvSpPr>
            <p:cNvPr id="75" name="object 75"/>
            <p:cNvSpPr/>
            <p:nvPr/>
          </p:nvSpPr>
          <p:spPr>
            <a:xfrm>
              <a:off x="7564586" y="5852387"/>
              <a:ext cx="1144270" cy="1184275"/>
            </a:xfrm>
            <a:custGeom>
              <a:avLst/>
              <a:gdLst/>
              <a:ahLst/>
              <a:cxnLst/>
              <a:rect l="l" t="t" r="r" b="b"/>
              <a:pathLst>
                <a:path w="1144270" h="1184275">
                  <a:moveTo>
                    <a:pt x="1143923" y="1184173"/>
                  </a:moveTo>
                  <a:lnTo>
                    <a:pt x="1123606" y="1100999"/>
                  </a:lnTo>
                  <a:lnTo>
                    <a:pt x="1108406" y="1049764"/>
                  </a:lnTo>
                  <a:lnTo>
                    <a:pt x="1092125" y="999670"/>
                  </a:lnTo>
                  <a:lnTo>
                    <a:pt x="1074762" y="950720"/>
                  </a:lnTo>
                  <a:lnTo>
                    <a:pt x="1056317" y="902912"/>
                  </a:lnTo>
                  <a:lnTo>
                    <a:pt x="1036791" y="856247"/>
                  </a:lnTo>
                  <a:lnTo>
                    <a:pt x="1016183" y="810724"/>
                  </a:lnTo>
                  <a:lnTo>
                    <a:pt x="994493" y="766345"/>
                  </a:lnTo>
                  <a:lnTo>
                    <a:pt x="971722" y="723107"/>
                  </a:lnTo>
                  <a:lnTo>
                    <a:pt x="947869" y="681013"/>
                  </a:lnTo>
                  <a:lnTo>
                    <a:pt x="922934" y="640061"/>
                  </a:lnTo>
                  <a:lnTo>
                    <a:pt x="896918" y="600252"/>
                  </a:lnTo>
                  <a:lnTo>
                    <a:pt x="869820" y="561585"/>
                  </a:lnTo>
                  <a:lnTo>
                    <a:pt x="841640" y="524061"/>
                  </a:lnTo>
                  <a:lnTo>
                    <a:pt x="812379" y="487680"/>
                  </a:lnTo>
                  <a:lnTo>
                    <a:pt x="782035" y="452441"/>
                  </a:lnTo>
                  <a:lnTo>
                    <a:pt x="750611" y="418345"/>
                  </a:lnTo>
                  <a:lnTo>
                    <a:pt x="718104" y="385391"/>
                  </a:lnTo>
                  <a:lnTo>
                    <a:pt x="684516" y="353581"/>
                  </a:lnTo>
                  <a:lnTo>
                    <a:pt x="649847" y="322912"/>
                  </a:lnTo>
                  <a:lnTo>
                    <a:pt x="614095" y="293387"/>
                  </a:lnTo>
                  <a:lnTo>
                    <a:pt x="577262" y="265004"/>
                  </a:lnTo>
                  <a:lnTo>
                    <a:pt x="539348" y="237763"/>
                  </a:lnTo>
                  <a:lnTo>
                    <a:pt x="500351" y="211665"/>
                  </a:lnTo>
                  <a:lnTo>
                    <a:pt x="460273" y="186710"/>
                  </a:lnTo>
                  <a:lnTo>
                    <a:pt x="419113" y="162898"/>
                  </a:lnTo>
                  <a:lnTo>
                    <a:pt x="376872" y="140227"/>
                  </a:lnTo>
                  <a:lnTo>
                    <a:pt x="333549" y="118700"/>
                  </a:lnTo>
                  <a:lnTo>
                    <a:pt x="289144" y="98315"/>
                  </a:lnTo>
                  <a:lnTo>
                    <a:pt x="243657" y="79073"/>
                  </a:lnTo>
                  <a:lnTo>
                    <a:pt x="197089" y="60973"/>
                  </a:lnTo>
                  <a:lnTo>
                    <a:pt x="149439" y="44016"/>
                  </a:lnTo>
                  <a:lnTo>
                    <a:pt x="100708" y="28201"/>
                  </a:lnTo>
                  <a:lnTo>
                    <a:pt x="50894" y="13529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8579131" y="6980960"/>
              <a:ext cx="246379" cy="271780"/>
            </a:xfrm>
            <a:custGeom>
              <a:avLst/>
              <a:gdLst/>
              <a:ahLst/>
              <a:cxnLst/>
              <a:rect l="l" t="t" r="r" b="b"/>
              <a:pathLst>
                <a:path w="246379" h="271779">
                  <a:moveTo>
                    <a:pt x="246348" y="0"/>
                  </a:moveTo>
                  <a:lnTo>
                    <a:pt x="0" y="49621"/>
                  </a:lnTo>
                  <a:lnTo>
                    <a:pt x="172790" y="271164"/>
                  </a:lnTo>
                  <a:lnTo>
                    <a:pt x="2463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821422" y="5568324"/>
              <a:ext cx="1259205" cy="1666239"/>
            </a:xfrm>
            <a:custGeom>
              <a:avLst/>
              <a:gdLst/>
              <a:ahLst/>
              <a:cxnLst/>
              <a:rect l="l" t="t" r="r" b="b"/>
              <a:pathLst>
                <a:path w="1259204" h="1666240">
                  <a:moveTo>
                    <a:pt x="1259201" y="1665737"/>
                  </a:moveTo>
                  <a:lnTo>
                    <a:pt x="1252291" y="1610261"/>
                  </a:lnTo>
                  <a:lnTo>
                    <a:pt x="1244501" y="1555650"/>
                  </a:lnTo>
                  <a:lnTo>
                    <a:pt x="1235831" y="1501903"/>
                  </a:lnTo>
                  <a:lnTo>
                    <a:pt x="1226280" y="1449020"/>
                  </a:lnTo>
                  <a:lnTo>
                    <a:pt x="1215849" y="1397002"/>
                  </a:lnTo>
                  <a:lnTo>
                    <a:pt x="1204538" y="1345849"/>
                  </a:lnTo>
                  <a:lnTo>
                    <a:pt x="1192346" y="1295560"/>
                  </a:lnTo>
                  <a:lnTo>
                    <a:pt x="1179275" y="1246136"/>
                  </a:lnTo>
                  <a:lnTo>
                    <a:pt x="1165323" y="1197576"/>
                  </a:lnTo>
                  <a:lnTo>
                    <a:pt x="1150490" y="1149881"/>
                  </a:lnTo>
                  <a:lnTo>
                    <a:pt x="1134778" y="1103050"/>
                  </a:lnTo>
                  <a:lnTo>
                    <a:pt x="1118185" y="1057084"/>
                  </a:lnTo>
                  <a:lnTo>
                    <a:pt x="1100711" y="1011982"/>
                  </a:lnTo>
                  <a:lnTo>
                    <a:pt x="1082358" y="967745"/>
                  </a:lnTo>
                  <a:lnTo>
                    <a:pt x="1063124" y="924373"/>
                  </a:lnTo>
                  <a:lnTo>
                    <a:pt x="1043010" y="881865"/>
                  </a:lnTo>
                  <a:lnTo>
                    <a:pt x="1022016" y="840221"/>
                  </a:lnTo>
                  <a:lnTo>
                    <a:pt x="1000141" y="799442"/>
                  </a:lnTo>
                  <a:lnTo>
                    <a:pt x="977386" y="759528"/>
                  </a:lnTo>
                  <a:lnTo>
                    <a:pt x="953751" y="720478"/>
                  </a:lnTo>
                  <a:lnTo>
                    <a:pt x="929235" y="682292"/>
                  </a:lnTo>
                  <a:lnTo>
                    <a:pt x="903839" y="644971"/>
                  </a:lnTo>
                  <a:lnTo>
                    <a:pt x="877563" y="608515"/>
                  </a:lnTo>
                  <a:lnTo>
                    <a:pt x="850407" y="572923"/>
                  </a:lnTo>
                  <a:lnTo>
                    <a:pt x="822370" y="538196"/>
                  </a:lnTo>
                  <a:lnTo>
                    <a:pt x="793453" y="504333"/>
                  </a:lnTo>
                  <a:lnTo>
                    <a:pt x="763656" y="471335"/>
                  </a:lnTo>
                  <a:lnTo>
                    <a:pt x="732978" y="439201"/>
                  </a:lnTo>
                  <a:lnTo>
                    <a:pt x="701420" y="407932"/>
                  </a:lnTo>
                  <a:lnTo>
                    <a:pt x="668982" y="377527"/>
                  </a:lnTo>
                  <a:lnTo>
                    <a:pt x="635664" y="347987"/>
                  </a:lnTo>
                  <a:lnTo>
                    <a:pt x="601465" y="319311"/>
                  </a:lnTo>
                  <a:lnTo>
                    <a:pt x="566386" y="291500"/>
                  </a:lnTo>
                  <a:lnTo>
                    <a:pt x="530426" y="264554"/>
                  </a:lnTo>
                  <a:lnTo>
                    <a:pt x="493587" y="238472"/>
                  </a:lnTo>
                  <a:lnTo>
                    <a:pt x="455867" y="213254"/>
                  </a:lnTo>
                  <a:lnTo>
                    <a:pt x="417267" y="188901"/>
                  </a:lnTo>
                  <a:lnTo>
                    <a:pt x="377786" y="165413"/>
                  </a:lnTo>
                  <a:lnTo>
                    <a:pt x="337425" y="142789"/>
                  </a:lnTo>
                  <a:lnTo>
                    <a:pt x="296184" y="121030"/>
                  </a:lnTo>
                  <a:lnTo>
                    <a:pt x="254063" y="100135"/>
                  </a:lnTo>
                  <a:lnTo>
                    <a:pt x="211061" y="80104"/>
                  </a:lnTo>
                  <a:lnTo>
                    <a:pt x="167179" y="60939"/>
                  </a:lnTo>
                  <a:lnTo>
                    <a:pt x="122416" y="42637"/>
                  </a:lnTo>
                  <a:lnTo>
                    <a:pt x="76774" y="25201"/>
                  </a:lnTo>
                  <a:lnTo>
                    <a:pt x="30251" y="8628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7609966" y="5456116"/>
              <a:ext cx="276225" cy="241935"/>
            </a:xfrm>
            <a:custGeom>
              <a:avLst/>
              <a:gdLst/>
              <a:ahLst/>
              <a:cxnLst/>
              <a:rect l="l" t="t" r="r" b="b"/>
              <a:pathLst>
                <a:path w="276225" h="241935">
                  <a:moveTo>
                    <a:pt x="276127" y="0"/>
                  </a:moveTo>
                  <a:lnTo>
                    <a:pt x="0" y="51893"/>
                  </a:lnTo>
                  <a:lnTo>
                    <a:pt x="207197" y="241657"/>
                  </a:lnTo>
                  <a:lnTo>
                    <a:pt x="2761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0648576" y="7387084"/>
            <a:ext cx="3549650" cy="3549650"/>
            <a:chOff x="10648576" y="7387084"/>
            <a:chExt cx="3549650" cy="3549650"/>
          </a:xfrm>
        </p:grpSpPr>
        <p:pic>
          <p:nvPicPr>
            <p:cNvPr id="80" name="object 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0648576" y="7387084"/>
              <a:ext cx="3549630" cy="3549630"/>
            </a:xfrm>
            <a:prstGeom prst="rect">
              <a:avLst/>
            </a:prstGeom>
          </p:spPr>
        </p:pic>
        <p:pic>
          <p:nvPicPr>
            <p:cNvPr id="81" name="object 8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680093" y="7438352"/>
              <a:ext cx="3444921" cy="3444921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10798518" y="7533734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5" h="743584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5" h="743584">
                  <a:moveTo>
                    <a:pt x="1564970" y="0"/>
                  </a:moveTo>
                  <a:lnTo>
                    <a:pt x="821537" y="0"/>
                  </a:lnTo>
                  <a:lnTo>
                    <a:pt x="821537" y="743432"/>
                  </a:lnTo>
                  <a:lnTo>
                    <a:pt x="1564970" y="743432"/>
                  </a:lnTo>
                  <a:lnTo>
                    <a:pt x="1564970" y="0"/>
                  </a:lnTo>
                  <a:close/>
                </a:path>
                <a:path w="3208655" h="743584">
                  <a:moveTo>
                    <a:pt x="2386520" y="0"/>
                  </a:moveTo>
                  <a:lnTo>
                    <a:pt x="1643087" y="0"/>
                  </a:lnTo>
                  <a:lnTo>
                    <a:pt x="1643087" y="743432"/>
                  </a:lnTo>
                  <a:lnTo>
                    <a:pt x="2386520" y="743432"/>
                  </a:lnTo>
                  <a:lnTo>
                    <a:pt x="2386520" y="0"/>
                  </a:lnTo>
                  <a:close/>
                </a:path>
                <a:path w="3208655" h="743584">
                  <a:moveTo>
                    <a:pt x="3208070" y="0"/>
                  </a:moveTo>
                  <a:lnTo>
                    <a:pt x="2464638" y="0"/>
                  </a:lnTo>
                  <a:lnTo>
                    <a:pt x="2464638" y="743432"/>
                  </a:lnTo>
                  <a:lnTo>
                    <a:pt x="3208070" y="743432"/>
                  </a:lnTo>
                  <a:lnTo>
                    <a:pt x="3208070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3" name="object 83"/>
          <p:cNvSpPr txBox="1"/>
          <p:nvPr/>
        </p:nvSpPr>
        <p:spPr>
          <a:xfrm>
            <a:off x="11044555" y="7568220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10792333" y="8373179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4">
                <a:moveTo>
                  <a:pt x="743432" y="0"/>
                </a:moveTo>
                <a:lnTo>
                  <a:pt x="0" y="0"/>
                </a:lnTo>
                <a:lnTo>
                  <a:pt x="0" y="743445"/>
                </a:lnTo>
                <a:lnTo>
                  <a:pt x="743432" y="743445"/>
                </a:lnTo>
                <a:lnTo>
                  <a:pt x="743432" y="0"/>
                </a:lnTo>
                <a:close/>
              </a:path>
              <a:path w="3208655" h="743584">
                <a:moveTo>
                  <a:pt x="1564982" y="0"/>
                </a:moveTo>
                <a:lnTo>
                  <a:pt x="821550" y="0"/>
                </a:lnTo>
                <a:lnTo>
                  <a:pt x="821550" y="743445"/>
                </a:lnTo>
                <a:lnTo>
                  <a:pt x="1564982" y="743445"/>
                </a:lnTo>
                <a:lnTo>
                  <a:pt x="1564982" y="0"/>
                </a:lnTo>
                <a:close/>
              </a:path>
              <a:path w="3208655" h="743584">
                <a:moveTo>
                  <a:pt x="2386520" y="0"/>
                </a:moveTo>
                <a:lnTo>
                  <a:pt x="1643087" y="0"/>
                </a:lnTo>
                <a:lnTo>
                  <a:pt x="1643087" y="743445"/>
                </a:lnTo>
                <a:lnTo>
                  <a:pt x="2386520" y="743445"/>
                </a:lnTo>
                <a:lnTo>
                  <a:pt x="2386520" y="0"/>
                </a:lnTo>
                <a:close/>
              </a:path>
              <a:path w="3208655" h="743584">
                <a:moveTo>
                  <a:pt x="3208172" y="0"/>
                </a:moveTo>
                <a:lnTo>
                  <a:pt x="2464739" y="0"/>
                </a:lnTo>
                <a:lnTo>
                  <a:pt x="2464739" y="743445"/>
                </a:lnTo>
                <a:lnTo>
                  <a:pt x="3208172" y="743445"/>
                </a:lnTo>
                <a:lnTo>
                  <a:pt x="320817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5" name="object 85"/>
          <p:cNvSpPr txBox="1"/>
          <p:nvPr/>
        </p:nvSpPr>
        <p:spPr>
          <a:xfrm>
            <a:off x="11034083" y="8416363"/>
            <a:ext cx="284226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  <a:tab pos="1656080" algn="l"/>
                <a:tab pos="236855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86" name="object 86"/>
          <p:cNvSpPr/>
          <p:nvPr/>
        </p:nvSpPr>
        <p:spPr>
          <a:xfrm>
            <a:off x="10792333" y="9212636"/>
            <a:ext cx="1565275" cy="743585"/>
          </a:xfrm>
          <a:custGeom>
            <a:avLst/>
            <a:gdLst/>
            <a:ahLst/>
            <a:cxnLst/>
            <a:rect l="l" t="t" r="r" b="b"/>
            <a:pathLst>
              <a:path w="156527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1565275" h="743584">
                <a:moveTo>
                  <a:pt x="1564982" y="0"/>
                </a:moveTo>
                <a:lnTo>
                  <a:pt x="821550" y="0"/>
                </a:lnTo>
                <a:lnTo>
                  <a:pt x="821550" y="743432"/>
                </a:lnTo>
                <a:lnTo>
                  <a:pt x="1564982" y="743432"/>
                </a:lnTo>
                <a:lnTo>
                  <a:pt x="156498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7" name="object 87"/>
          <p:cNvSpPr txBox="1"/>
          <p:nvPr/>
        </p:nvSpPr>
        <p:spPr>
          <a:xfrm>
            <a:off x="10918904" y="9254033"/>
            <a:ext cx="119824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88" name="object 88"/>
          <p:cNvSpPr/>
          <p:nvPr/>
        </p:nvSpPr>
        <p:spPr>
          <a:xfrm>
            <a:off x="13263156" y="9212630"/>
            <a:ext cx="743585" cy="743585"/>
          </a:xfrm>
          <a:custGeom>
            <a:avLst/>
            <a:gdLst/>
            <a:ahLst/>
            <a:cxnLst/>
            <a:rect l="l" t="t" r="r" b="b"/>
            <a:pathLst>
              <a:path w="743584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9" name="object 89"/>
          <p:cNvSpPr txBox="1"/>
          <p:nvPr/>
        </p:nvSpPr>
        <p:spPr>
          <a:xfrm>
            <a:off x="13390033" y="9254033"/>
            <a:ext cx="486409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10798518" y="10052094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5" h="743584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5" h="743584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  <a:path w="3208655" h="743584">
                <a:moveTo>
                  <a:pt x="3208070" y="0"/>
                </a:moveTo>
                <a:lnTo>
                  <a:pt x="2464638" y="0"/>
                </a:lnTo>
                <a:lnTo>
                  <a:pt x="2464638" y="743432"/>
                </a:lnTo>
                <a:lnTo>
                  <a:pt x="3208070" y="743432"/>
                </a:lnTo>
                <a:lnTo>
                  <a:pt x="32080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1" name="object 91"/>
          <p:cNvSpPr txBox="1"/>
          <p:nvPr/>
        </p:nvSpPr>
        <p:spPr>
          <a:xfrm>
            <a:off x="11044555" y="10091704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3740" algn="l"/>
                <a:tab pos="1541145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15445499" y="7387084"/>
            <a:ext cx="3549650" cy="3549650"/>
            <a:chOff x="15445499" y="7387084"/>
            <a:chExt cx="3549650" cy="3549650"/>
          </a:xfrm>
        </p:grpSpPr>
        <p:pic>
          <p:nvPicPr>
            <p:cNvPr id="93" name="object 9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445499" y="7387084"/>
              <a:ext cx="3549630" cy="3549630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476913" y="7438351"/>
              <a:ext cx="3444921" cy="3444921"/>
            </a:xfrm>
            <a:prstGeom prst="rect">
              <a:avLst/>
            </a:prstGeom>
          </p:spPr>
        </p:pic>
        <p:sp>
          <p:nvSpPr>
            <p:cNvPr id="95" name="object 95"/>
            <p:cNvSpPr/>
            <p:nvPr/>
          </p:nvSpPr>
          <p:spPr>
            <a:xfrm>
              <a:off x="15595334" y="7533734"/>
              <a:ext cx="3208655" cy="743585"/>
            </a:xfrm>
            <a:custGeom>
              <a:avLst/>
              <a:gdLst/>
              <a:ahLst/>
              <a:cxnLst/>
              <a:rect l="l" t="t" r="r" b="b"/>
              <a:pathLst>
                <a:path w="3208655" h="743584">
                  <a:moveTo>
                    <a:pt x="743432" y="0"/>
                  </a:moveTo>
                  <a:lnTo>
                    <a:pt x="0" y="0"/>
                  </a:lnTo>
                  <a:lnTo>
                    <a:pt x="0" y="743432"/>
                  </a:lnTo>
                  <a:lnTo>
                    <a:pt x="743432" y="743432"/>
                  </a:lnTo>
                  <a:lnTo>
                    <a:pt x="743432" y="0"/>
                  </a:lnTo>
                  <a:close/>
                </a:path>
                <a:path w="3208655" h="743584">
                  <a:moveTo>
                    <a:pt x="1564970" y="0"/>
                  </a:moveTo>
                  <a:lnTo>
                    <a:pt x="821537" y="0"/>
                  </a:lnTo>
                  <a:lnTo>
                    <a:pt x="821537" y="743432"/>
                  </a:lnTo>
                  <a:lnTo>
                    <a:pt x="1564970" y="743432"/>
                  </a:lnTo>
                  <a:lnTo>
                    <a:pt x="1564970" y="0"/>
                  </a:lnTo>
                  <a:close/>
                </a:path>
                <a:path w="3208655" h="743584">
                  <a:moveTo>
                    <a:pt x="2386520" y="0"/>
                  </a:moveTo>
                  <a:lnTo>
                    <a:pt x="1643087" y="0"/>
                  </a:lnTo>
                  <a:lnTo>
                    <a:pt x="1643087" y="743432"/>
                  </a:lnTo>
                  <a:lnTo>
                    <a:pt x="2386520" y="743432"/>
                  </a:lnTo>
                  <a:lnTo>
                    <a:pt x="2386520" y="0"/>
                  </a:lnTo>
                  <a:close/>
                </a:path>
                <a:path w="3208655" h="743584">
                  <a:moveTo>
                    <a:pt x="3208070" y="0"/>
                  </a:moveTo>
                  <a:lnTo>
                    <a:pt x="2464638" y="0"/>
                  </a:lnTo>
                  <a:lnTo>
                    <a:pt x="2464638" y="743432"/>
                  </a:lnTo>
                  <a:lnTo>
                    <a:pt x="3208070" y="743432"/>
                  </a:lnTo>
                  <a:lnTo>
                    <a:pt x="3208070" y="0"/>
                  </a:lnTo>
                  <a:close/>
                </a:path>
              </a:pathLst>
            </a:custGeom>
            <a:solidFill>
              <a:srgbClr val="248CD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6" name="object 96"/>
          <p:cNvSpPr txBox="1"/>
          <p:nvPr/>
        </p:nvSpPr>
        <p:spPr>
          <a:xfrm>
            <a:off x="15840220" y="7568220"/>
            <a:ext cx="271653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29310" algn="l"/>
                <a:tab pos="1656080" algn="l"/>
                <a:tab pos="247269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7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97" name="object 97"/>
          <p:cNvSpPr/>
          <p:nvPr/>
        </p:nvSpPr>
        <p:spPr>
          <a:xfrm>
            <a:off x="15589263" y="8373179"/>
            <a:ext cx="2386965" cy="743585"/>
          </a:xfrm>
          <a:custGeom>
            <a:avLst/>
            <a:gdLst/>
            <a:ahLst/>
            <a:cxnLst/>
            <a:rect l="l" t="t" r="r" b="b"/>
            <a:pathLst>
              <a:path w="2386965" h="743584">
                <a:moveTo>
                  <a:pt x="743432" y="0"/>
                </a:moveTo>
                <a:lnTo>
                  <a:pt x="0" y="0"/>
                </a:lnTo>
                <a:lnTo>
                  <a:pt x="0" y="743445"/>
                </a:lnTo>
                <a:lnTo>
                  <a:pt x="743432" y="743445"/>
                </a:lnTo>
                <a:lnTo>
                  <a:pt x="743432" y="0"/>
                </a:lnTo>
                <a:close/>
              </a:path>
              <a:path w="2386965" h="743584">
                <a:moveTo>
                  <a:pt x="1564970" y="0"/>
                </a:moveTo>
                <a:lnTo>
                  <a:pt x="821537" y="0"/>
                </a:lnTo>
                <a:lnTo>
                  <a:pt x="821537" y="743445"/>
                </a:lnTo>
                <a:lnTo>
                  <a:pt x="1564970" y="743445"/>
                </a:lnTo>
                <a:lnTo>
                  <a:pt x="1564970" y="0"/>
                </a:lnTo>
                <a:close/>
              </a:path>
              <a:path w="2386965" h="743584">
                <a:moveTo>
                  <a:pt x="2386520" y="0"/>
                </a:moveTo>
                <a:lnTo>
                  <a:pt x="1643087" y="0"/>
                </a:lnTo>
                <a:lnTo>
                  <a:pt x="1643087" y="743445"/>
                </a:lnTo>
                <a:lnTo>
                  <a:pt x="2386520" y="743445"/>
                </a:lnTo>
                <a:lnTo>
                  <a:pt x="238652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8" name="object 98"/>
          <p:cNvSpPr txBox="1"/>
          <p:nvPr/>
        </p:nvSpPr>
        <p:spPr>
          <a:xfrm>
            <a:off x="15829750" y="8416363"/>
            <a:ext cx="1899920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839469" algn="l"/>
                <a:tab pos="1656080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8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99" name="object 99"/>
          <p:cNvSpPr/>
          <p:nvPr/>
        </p:nvSpPr>
        <p:spPr>
          <a:xfrm>
            <a:off x="15589263" y="9212636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5" h="743584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5" h="743584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  <a:path w="3208655" h="743584">
                <a:moveTo>
                  <a:pt x="3208070" y="0"/>
                </a:moveTo>
                <a:lnTo>
                  <a:pt x="2464638" y="0"/>
                </a:lnTo>
                <a:lnTo>
                  <a:pt x="2464638" y="743432"/>
                </a:lnTo>
                <a:lnTo>
                  <a:pt x="3208070" y="743432"/>
                </a:lnTo>
                <a:lnTo>
                  <a:pt x="32080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0" name="object 100"/>
          <p:cNvSpPr txBox="1"/>
          <p:nvPr/>
        </p:nvSpPr>
        <p:spPr>
          <a:xfrm>
            <a:off x="15714569" y="9254033"/>
            <a:ext cx="295719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954405" algn="l"/>
                <a:tab pos="1656080" algn="l"/>
                <a:tab pos="2483485" algn="l"/>
              </a:tabLst>
            </a:pP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14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11</a:t>
            </a:r>
            <a:endParaRPr sz="3300">
              <a:latin typeface="Consolas"/>
              <a:cs typeface="Consolas"/>
            </a:endParaRPr>
          </a:p>
        </p:txBody>
      </p:sp>
      <p:sp>
        <p:nvSpPr>
          <p:cNvPr id="101" name="object 101"/>
          <p:cNvSpPr/>
          <p:nvPr/>
        </p:nvSpPr>
        <p:spPr>
          <a:xfrm>
            <a:off x="15595333" y="10052094"/>
            <a:ext cx="3208655" cy="743585"/>
          </a:xfrm>
          <a:custGeom>
            <a:avLst/>
            <a:gdLst/>
            <a:ahLst/>
            <a:cxnLst/>
            <a:rect l="l" t="t" r="r" b="b"/>
            <a:pathLst>
              <a:path w="3208655" h="743584">
                <a:moveTo>
                  <a:pt x="743432" y="0"/>
                </a:moveTo>
                <a:lnTo>
                  <a:pt x="0" y="0"/>
                </a:lnTo>
                <a:lnTo>
                  <a:pt x="0" y="743432"/>
                </a:lnTo>
                <a:lnTo>
                  <a:pt x="743432" y="743432"/>
                </a:lnTo>
                <a:lnTo>
                  <a:pt x="743432" y="0"/>
                </a:lnTo>
                <a:close/>
              </a:path>
              <a:path w="3208655" h="743584">
                <a:moveTo>
                  <a:pt x="1564970" y="0"/>
                </a:moveTo>
                <a:lnTo>
                  <a:pt x="821537" y="0"/>
                </a:lnTo>
                <a:lnTo>
                  <a:pt x="821537" y="743432"/>
                </a:lnTo>
                <a:lnTo>
                  <a:pt x="1564970" y="743432"/>
                </a:lnTo>
                <a:lnTo>
                  <a:pt x="1564970" y="0"/>
                </a:lnTo>
                <a:close/>
              </a:path>
              <a:path w="3208655" h="743584">
                <a:moveTo>
                  <a:pt x="2386520" y="0"/>
                </a:moveTo>
                <a:lnTo>
                  <a:pt x="1643087" y="0"/>
                </a:lnTo>
                <a:lnTo>
                  <a:pt x="1643087" y="743432"/>
                </a:lnTo>
                <a:lnTo>
                  <a:pt x="2386520" y="743432"/>
                </a:lnTo>
                <a:lnTo>
                  <a:pt x="2386520" y="0"/>
                </a:lnTo>
                <a:close/>
              </a:path>
              <a:path w="3208655" h="743584">
                <a:moveTo>
                  <a:pt x="3208070" y="0"/>
                </a:moveTo>
                <a:lnTo>
                  <a:pt x="2464638" y="0"/>
                </a:lnTo>
                <a:lnTo>
                  <a:pt x="2464638" y="743432"/>
                </a:lnTo>
                <a:lnTo>
                  <a:pt x="3208070" y="743432"/>
                </a:lnTo>
                <a:lnTo>
                  <a:pt x="3208070" y="0"/>
                </a:lnTo>
                <a:close/>
              </a:path>
            </a:pathLst>
          </a:custGeom>
          <a:solidFill>
            <a:srgbClr val="248CD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2" name="object 102"/>
          <p:cNvSpPr txBox="1"/>
          <p:nvPr/>
        </p:nvSpPr>
        <p:spPr>
          <a:xfrm>
            <a:off x="15840220" y="10091704"/>
            <a:ext cx="2831465" cy="5283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13740" algn="l"/>
                <a:tab pos="1541145" algn="l"/>
                <a:tab pos="2357755" algn="l"/>
              </a:tabLst>
            </a:pPr>
            <a:r>
              <a:rPr sz="3300" spc="-50" dirty="0">
                <a:solidFill>
                  <a:srgbClr val="FFFFFF"/>
                </a:solidFill>
                <a:latin typeface="Consolas"/>
                <a:cs typeface="Consolas"/>
              </a:rPr>
              <a:t>9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13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15</a:t>
            </a:r>
            <a:r>
              <a:rPr sz="330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3300" spc="-25" dirty="0">
                <a:solidFill>
                  <a:srgbClr val="FFFFFF"/>
                </a:solidFill>
                <a:latin typeface="Consolas"/>
                <a:cs typeface="Consolas"/>
              </a:rPr>
              <a:t>12</a:t>
            </a:r>
            <a:endParaRPr sz="3300">
              <a:latin typeface="Consolas"/>
              <a:cs typeface="Consolas"/>
            </a:endParaRPr>
          </a:p>
        </p:txBody>
      </p:sp>
      <p:grpSp>
        <p:nvGrpSpPr>
          <p:cNvPr id="103" name="object 103"/>
          <p:cNvGrpSpPr/>
          <p:nvPr/>
        </p:nvGrpSpPr>
        <p:grpSpPr>
          <a:xfrm>
            <a:off x="10811922" y="5230060"/>
            <a:ext cx="1849755" cy="2025014"/>
            <a:chOff x="10811922" y="5230060"/>
            <a:chExt cx="1849755" cy="2025014"/>
          </a:xfrm>
        </p:grpSpPr>
        <p:sp>
          <p:nvSpPr>
            <p:cNvPr id="104" name="object 104"/>
            <p:cNvSpPr/>
            <p:nvPr/>
          </p:nvSpPr>
          <p:spPr>
            <a:xfrm>
              <a:off x="11201497" y="5637859"/>
              <a:ext cx="1428750" cy="1398270"/>
            </a:xfrm>
            <a:custGeom>
              <a:avLst/>
              <a:gdLst/>
              <a:ahLst/>
              <a:cxnLst/>
              <a:rect l="l" t="t" r="r" b="b"/>
              <a:pathLst>
                <a:path w="1428750" h="1398270">
                  <a:moveTo>
                    <a:pt x="0" y="1398219"/>
                  </a:moveTo>
                  <a:lnTo>
                    <a:pt x="10895" y="1315370"/>
                  </a:lnTo>
                  <a:lnTo>
                    <a:pt x="19986" y="1264762"/>
                  </a:lnTo>
                  <a:lnTo>
                    <a:pt x="30152" y="1215117"/>
                  </a:lnTo>
                  <a:lnTo>
                    <a:pt x="41394" y="1166435"/>
                  </a:lnTo>
                  <a:lnTo>
                    <a:pt x="53711" y="1118717"/>
                  </a:lnTo>
                  <a:lnTo>
                    <a:pt x="67104" y="1071962"/>
                  </a:lnTo>
                  <a:lnTo>
                    <a:pt x="81573" y="1026170"/>
                  </a:lnTo>
                  <a:lnTo>
                    <a:pt x="97117" y="981343"/>
                  </a:lnTo>
                  <a:lnTo>
                    <a:pt x="113737" y="937478"/>
                  </a:lnTo>
                  <a:lnTo>
                    <a:pt x="131432" y="894577"/>
                  </a:lnTo>
                  <a:lnTo>
                    <a:pt x="150203" y="852639"/>
                  </a:lnTo>
                  <a:lnTo>
                    <a:pt x="170050" y="811665"/>
                  </a:lnTo>
                  <a:lnTo>
                    <a:pt x="190972" y="771654"/>
                  </a:lnTo>
                  <a:lnTo>
                    <a:pt x="212969" y="732607"/>
                  </a:lnTo>
                  <a:lnTo>
                    <a:pt x="236043" y="694523"/>
                  </a:lnTo>
                  <a:lnTo>
                    <a:pt x="260191" y="657403"/>
                  </a:lnTo>
                  <a:lnTo>
                    <a:pt x="285416" y="621246"/>
                  </a:lnTo>
                  <a:lnTo>
                    <a:pt x="311716" y="586052"/>
                  </a:lnTo>
                  <a:lnTo>
                    <a:pt x="339091" y="551822"/>
                  </a:lnTo>
                  <a:lnTo>
                    <a:pt x="367542" y="518555"/>
                  </a:lnTo>
                  <a:lnTo>
                    <a:pt x="397069" y="486252"/>
                  </a:lnTo>
                  <a:lnTo>
                    <a:pt x="427671" y="454912"/>
                  </a:lnTo>
                  <a:lnTo>
                    <a:pt x="459349" y="424536"/>
                  </a:lnTo>
                  <a:lnTo>
                    <a:pt x="492102" y="395123"/>
                  </a:lnTo>
                  <a:lnTo>
                    <a:pt x="525931" y="366673"/>
                  </a:lnTo>
                  <a:lnTo>
                    <a:pt x="560836" y="339187"/>
                  </a:lnTo>
                  <a:lnTo>
                    <a:pt x="596816" y="312664"/>
                  </a:lnTo>
                  <a:lnTo>
                    <a:pt x="633871" y="287105"/>
                  </a:lnTo>
                  <a:lnTo>
                    <a:pt x="672002" y="262509"/>
                  </a:lnTo>
                  <a:lnTo>
                    <a:pt x="711209" y="238876"/>
                  </a:lnTo>
                  <a:lnTo>
                    <a:pt x="751492" y="216207"/>
                  </a:lnTo>
                  <a:lnTo>
                    <a:pt x="792850" y="194502"/>
                  </a:lnTo>
                  <a:lnTo>
                    <a:pt x="835283" y="173759"/>
                  </a:lnTo>
                  <a:lnTo>
                    <a:pt x="878792" y="153981"/>
                  </a:lnTo>
                  <a:lnTo>
                    <a:pt x="923377" y="135165"/>
                  </a:lnTo>
                  <a:lnTo>
                    <a:pt x="969037" y="117313"/>
                  </a:lnTo>
                  <a:lnTo>
                    <a:pt x="1015773" y="100425"/>
                  </a:lnTo>
                  <a:lnTo>
                    <a:pt x="1063584" y="84500"/>
                  </a:lnTo>
                  <a:lnTo>
                    <a:pt x="1112471" y="69538"/>
                  </a:lnTo>
                  <a:lnTo>
                    <a:pt x="1162433" y="55540"/>
                  </a:lnTo>
                  <a:lnTo>
                    <a:pt x="1213471" y="42505"/>
                  </a:lnTo>
                  <a:lnTo>
                    <a:pt x="1265585" y="30433"/>
                  </a:lnTo>
                  <a:lnTo>
                    <a:pt x="1318774" y="19325"/>
                  </a:lnTo>
                  <a:lnTo>
                    <a:pt x="1373039" y="9181"/>
                  </a:lnTo>
                  <a:lnTo>
                    <a:pt x="1428379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1079243" y="6993273"/>
              <a:ext cx="250825" cy="262255"/>
            </a:xfrm>
            <a:custGeom>
              <a:avLst/>
              <a:gdLst/>
              <a:ahLst/>
              <a:cxnLst/>
              <a:rect l="l" t="t" r="r" b="b"/>
              <a:pathLst>
                <a:path w="250825" h="262254">
                  <a:moveTo>
                    <a:pt x="0" y="0"/>
                  </a:moveTo>
                  <a:lnTo>
                    <a:pt x="102091" y="261761"/>
                  </a:lnTo>
                  <a:lnTo>
                    <a:pt x="250254" y="230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0843334" y="5349979"/>
              <a:ext cx="1572260" cy="1772920"/>
            </a:xfrm>
            <a:custGeom>
              <a:avLst/>
              <a:gdLst/>
              <a:ahLst/>
              <a:cxnLst/>
              <a:rect l="l" t="t" r="r" b="b"/>
              <a:pathLst>
                <a:path w="1572259" h="1772920">
                  <a:moveTo>
                    <a:pt x="0" y="1772766"/>
                  </a:moveTo>
                  <a:lnTo>
                    <a:pt x="8060" y="1716130"/>
                  </a:lnTo>
                  <a:lnTo>
                    <a:pt x="16929" y="1660388"/>
                  </a:lnTo>
                  <a:lnTo>
                    <a:pt x="26607" y="1605542"/>
                  </a:lnTo>
                  <a:lnTo>
                    <a:pt x="37092" y="1551590"/>
                  </a:lnTo>
                  <a:lnTo>
                    <a:pt x="48386" y="1498534"/>
                  </a:lnTo>
                  <a:lnTo>
                    <a:pt x="60488" y="1446373"/>
                  </a:lnTo>
                  <a:lnTo>
                    <a:pt x="73398" y="1395106"/>
                  </a:lnTo>
                  <a:lnTo>
                    <a:pt x="87116" y="1344735"/>
                  </a:lnTo>
                  <a:lnTo>
                    <a:pt x="101642" y="1295259"/>
                  </a:lnTo>
                  <a:lnTo>
                    <a:pt x="116976" y="1246679"/>
                  </a:lnTo>
                  <a:lnTo>
                    <a:pt x="133119" y="1198993"/>
                  </a:lnTo>
                  <a:lnTo>
                    <a:pt x="150070" y="1152202"/>
                  </a:lnTo>
                  <a:lnTo>
                    <a:pt x="167829" y="1106307"/>
                  </a:lnTo>
                  <a:lnTo>
                    <a:pt x="186396" y="1061306"/>
                  </a:lnTo>
                  <a:lnTo>
                    <a:pt x="205772" y="1017201"/>
                  </a:lnTo>
                  <a:lnTo>
                    <a:pt x="225955" y="973990"/>
                  </a:lnTo>
                  <a:lnTo>
                    <a:pt x="246947" y="931675"/>
                  </a:lnTo>
                  <a:lnTo>
                    <a:pt x="268747" y="890255"/>
                  </a:lnTo>
                  <a:lnTo>
                    <a:pt x="291355" y="849730"/>
                  </a:lnTo>
                  <a:lnTo>
                    <a:pt x="314771" y="810100"/>
                  </a:lnTo>
                  <a:lnTo>
                    <a:pt x="338996" y="771365"/>
                  </a:lnTo>
                  <a:lnTo>
                    <a:pt x="364028" y="733526"/>
                  </a:lnTo>
                  <a:lnTo>
                    <a:pt x="389869" y="696581"/>
                  </a:lnTo>
                  <a:lnTo>
                    <a:pt x="416518" y="660532"/>
                  </a:lnTo>
                  <a:lnTo>
                    <a:pt x="443975" y="625377"/>
                  </a:lnTo>
                  <a:lnTo>
                    <a:pt x="472241" y="591118"/>
                  </a:lnTo>
                  <a:lnTo>
                    <a:pt x="501314" y="557754"/>
                  </a:lnTo>
                  <a:lnTo>
                    <a:pt x="531196" y="525284"/>
                  </a:lnTo>
                  <a:lnTo>
                    <a:pt x="561886" y="493710"/>
                  </a:lnTo>
                  <a:lnTo>
                    <a:pt x="593384" y="463031"/>
                  </a:lnTo>
                  <a:lnTo>
                    <a:pt x="625690" y="433248"/>
                  </a:lnTo>
                  <a:lnTo>
                    <a:pt x="658804" y="404359"/>
                  </a:lnTo>
                  <a:lnTo>
                    <a:pt x="692727" y="376365"/>
                  </a:lnTo>
                  <a:lnTo>
                    <a:pt x="727458" y="349267"/>
                  </a:lnTo>
                  <a:lnTo>
                    <a:pt x="762997" y="323063"/>
                  </a:lnTo>
                  <a:lnTo>
                    <a:pt x="799344" y="297755"/>
                  </a:lnTo>
                  <a:lnTo>
                    <a:pt x="836499" y="273342"/>
                  </a:lnTo>
                  <a:lnTo>
                    <a:pt x="874462" y="249823"/>
                  </a:lnTo>
                  <a:lnTo>
                    <a:pt x="913234" y="227200"/>
                  </a:lnTo>
                  <a:lnTo>
                    <a:pt x="952814" y="205472"/>
                  </a:lnTo>
                  <a:lnTo>
                    <a:pt x="993202" y="184640"/>
                  </a:lnTo>
                  <a:lnTo>
                    <a:pt x="1034398" y="164702"/>
                  </a:lnTo>
                  <a:lnTo>
                    <a:pt x="1076402" y="145659"/>
                  </a:lnTo>
                  <a:lnTo>
                    <a:pt x="1119215" y="127512"/>
                  </a:lnTo>
                  <a:lnTo>
                    <a:pt x="1162835" y="110259"/>
                  </a:lnTo>
                  <a:lnTo>
                    <a:pt x="1207264" y="93902"/>
                  </a:lnTo>
                  <a:lnTo>
                    <a:pt x="1252501" y="78440"/>
                  </a:lnTo>
                  <a:lnTo>
                    <a:pt x="1298546" y="63872"/>
                  </a:lnTo>
                  <a:lnTo>
                    <a:pt x="1345400" y="50200"/>
                  </a:lnTo>
                  <a:lnTo>
                    <a:pt x="1393061" y="37423"/>
                  </a:lnTo>
                  <a:lnTo>
                    <a:pt x="1441531" y="25542"/>
                  </a:lnTo>
                  <a:lnTo>
                    <a:pt x="1490809" y="14555"/>
                  </a:lnTo>
                  <a:lnTo>
                    <a:pt x="1540895" y="4463"/>
                  </a:lnTo>
                  <a:lnTo>
                    <a:pt x="1572004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2366429" y="5230060"/>
              <a:ext cx="266700" cy="248920"/>
            </a:xfrm>
            <a:custGeom>
              <a:avLst/>
              <a:gdLst/>
              <a:ahLst/>
              <a:cxnLst/>
              <a:rect l="l" t="t" r="r" b="b"/>
              <a:pathLst>
                <a:path w="266700" h="248920">
                  <a:moveTo>
                    <a:pt x="0" y="0"/>
                  </a:moveTo>
                  <a:lnTo>
                    <a:pt x="35601" y="248756"/>
                  </a:lnTo>
                  <a:lnTo>
                    <a:pt x="266588" y="886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8" name="object 108"/>
          <p:cNvGrpSpPr/>
          <p:nvPr/>
        </p:nvGrpSpPr>
        <p:grpSpPr>
          <a:xfrm>
            <a:off x="16415835" y="5452200"/>
            <a:ext cx="1579245" cy="1809750"/>
            <a:chOff x="16415835" y="5452200"/>
            <a:chExt cx="1579245" cy="1809750"/>
          </a:xfrm>
        </p:grpSpPr>
        <p:sp>
          <p:nvSpPr>
            <p:cNvPr id="109" name="object 109"/>
            <p:cNvSpPr/>
            <p:nvPr/>
          </p:nvSpPr>
          <p:spPr>
            <a:xfrm>
              <a:off x="16447247" y="5848471"/>
              <a:ext cx="1144270" cy="1184275"/>
            </a:xfrm>
            <a:custGeom>
              <a:avLst/>
              <a:gdLst/>
              <a:ahLst/>
              <a:cxnLst/>
              <a:rect l="l" t="t" r="r" b="b"/>
              <a:pathLst>
                <a:path w="1144269" h="1184275">
                  <a:moveTo>
                    <a:pt x="1143923" y="1184173"/>
                  </a:moveTo>
                  <a:lnTo>
                    <a:pt x="1123606" y="1100999"/>
                  </a:lnTo>
                  <a:lnTo>
                    <a:pt x="1108406" y="1049764"/>
                  </a:lnTo>
                  <a:lnTo>
                    <a:pt x="1092125" y="999670"/>
                  </a:lnTo>
                  <a:lnTo>
                    <a:pt x="1074762" y="950720"/>
                  </a:lnTo>
                  <a:lnTo>
                    <a:pt x="1056317" y="902912"/>
                  </a:lnTo>
                  <a:lnTo>
                    <a:pt x="1036791" y="856247"/>
                  </a:lnTo>
                  <a:lnTo>
                    <a:pt x="1016183" y="810724"/>
                  </a:lnTo>
                  <a:lnTo>
                    <a:pt x="994493" y="766345"/>
                  </a:lnTo>
                  <a:lnTo>
                    <a:pt x="971722" y="723107"/>
                  </a:lnTo>
                  <a:lnTo>
                    <a:pt x="947869" y="681013"/>
                  </a:lnTo>
                  <a:lnTo>
                    <a:pt x="922934" y="640061"/>
                  </a:lnTo>
                  <a:lnTo>
                    <a:pt x="896918" y="600252"/>
                  </a:lnTo>
                  <a:lnTo>
                    <a:pt x="869820" y="561585"/>
                  </a:lnTo>
                  <a:lnTo>
                    <a:pt x="841640" y="524061"/>
                  </a:lnTo>
                  <a:lnTo>
                    <a:pt x="812379" y="487680"/>
                  </a:lnTo>
                  <a:lnTo>
                    <a:pt x="782035" y="452441"/>
                  </a:lnTo>
                  <a:lnTo>
                    <a:pt x="750611" y="418345"/>
                  </a:lnTo>
                  <a:lnTo>
                    <a:pt x="718104" y="385391"/>
                  </a:lnTo>
                  <a:lnTo>
                    <a:pt x="684516" y="353581"/>
                  </a:lnTo>
                  <a:lnTo>
                    <a:pt x="649847" y="322912"/>
                  </a:lnTo>
                  <a:lnTo>
                    <a:pt x="614095" y="293387"/>
                  </a:lnTo>
                  <a:lnTo>
                    <a:pt x="577262" y="265004"/>
                  </a:lnTo>
                  <a:lnTo>
                    <a:pt x="539348" y="237763"/>
                  </a:lnTo>
                  <a:lnTo>
                    <a:pt x="500351" y="211665"/>
                  </a:lnTo>
                  <a:lnTo>
                    <a:pt x="460273" y="186710"/>
                  </a:lnTo>
                  <a:lnTo>
                    <a:pt x="419113" y="162898"/>
                  </a:lnTo>
                  <a:lnTo>
                    <a:pt x="376872" y="140227"/>
                  </a:lnTo>
                  <a:lnTo>
                    <a:pt x="333549" y="118700"/>
                  </a:lnTo>
                  <a:lnTo>
                    <a:pt x="289144" y="98315"/>
                  </a:lnTo>
                  <a:lnTo>
                    <a:pt x="243657" y="79073"/>
                  </a:lnTo>
                  <a:lnTo>
                    <a:pt x="197089" y="60973"/>
                  </a:lnTo>
                  <a:lnTo>
                    <a:pt x="149439" y="44016"/>
                  </a:lnTo>
                  <a:lnTo>
                    <a:pt x="100708" y="28201"/>
                  </a:lnTo>
                  <a:lnTo>
                    <a:pt x="50894" y="13529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461771" y="6977044"/>
              <a:ext cx="246379" cy="271780"/>
            </a:xfrm>
            <a:custGeom>
              <a:avLst/>
              <a:gdLst/>
              <a:ahLst/>
              <a:cxnLst/>
              <a:rect l="l" t="t" r="r" b="b"/>
              <a:pathLst>
                <a:path w="246380" h="271779">
                  <a:moveTo>
                    <a:pt x="246275" y="0"/>
                  </a:moveTo>
                  <a:lnTo>
                    <a:pt x="0" y="49621"/>
                  </a:lnTo>
                  <a:lnTo>
                    <a:pt x="172769" y="271164"/>
                  </a:lnTo>
                  <a:lnTo>
                    <a:pt x="2462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6704042" y="5564408"/>
              <a:ext cx="1259205" cy="1666239"/>
            </a:xfrm>
            <a:custGeom>
              <a:avLst/>
              <a:gdLst/>
              <a:ahLst/>
              <a:cxnLst/>
              <a:rect l="l" t="t" r="r" b="b"/>
              <a:pathLst>
                <a:path w="1259205" h="1666240">
                  <a:moveTo>
                    <a:pt x="1259201" y="1665737"/>
                  </a:moveTo>
                  <a:lnTo>
                    <a:pt x="1252291" y="1610261"/>
                  </a:lnTo>
                  <a:lnTo>
                    <a:pt x="1244501" y="1555650"/>
                  </a:lnTo>
                  <a:lnTo>
                    <a:pt x="1235831" y="1501903"/>
                  </a:lnTo>
                  <a:lnTo>
                    <a:pt x="1226280" y="1449020"/>
                  </a:lnTo>
                  <a:lnTo>
                    <a:pt x="1215849" y="1397002"/>
                  </a:lnTo>
                  <a:lnTo>
                    <a:pt x="1204538" y="1345849"/>
                  </a:lnTo>
                  <a:lnTo>
                    <a:pt x="1192346" y="1295560"/>
                  </a:lnTo>
                  <a:lnTo>
                    <a:pt x="1179275" y="1246136"/>
                  </a:lnTo>
                  <a:lnTo>
                    <a:pt x="1165323" y="1197576"/>
                  </a:lnTo>
                  <a:lnTo>
                    <a:pt x="1150490" y="1149881"/>
                  </a:lnTo>
                  <a:lnTo>
                    <a:pt x="1134778" y="1103050"/>
                  </a:lnTo>
                  <a:lnTo>
                    <a:pt x="1118185" y="1057084"/>
                  </a:lnTo>
                  <a:lnTo>
                    <a:pt x="1100711" y="1011982"/>
                  </a:lnTo>
                  <a:lnTo>
                    <a:pt x="1082358" y="967745"/>
                  </a:lnTo>
                  <a:lnTo>
                    <a:pt x="1063124" y="924373"/>
                  </a:lnTo>
                  <a:lnTo>
                    <a:pt x="1043010" y="881865"/>
                  </a:lnTo>
                  <a:lnTo>
                    <a:pt x="1022016" y="840221"/>
                  </a:lnTo>
                  <a:lnTo>
                    <a:pt x="1000141" y="799442"/>
                  </a:lnTo>
                  <a:lnTo>
                    <a:pt x="977386" y="759528"/>
                  </a:lnTo>
                  <a:lnTo>
                    <a:pt x="953751" y="720478"/>
                  </a:lnTo>
                  <a:lnTo>
                    <a:pt x="929235" y="682292"/>
                  </a:lnTo>
                  <a:lnTo>
                    <a:pt x="903839" y="644971"/>
                  </a:lnTo>
                  <a:lnTo>
                    <a:pt x="877563" y="608515"/>
                  </a:lnTo>
                  <a:lnTo>
                    <a:pt x="850407" y="572923"/>
                  </a:lnTo>
                  <a:lnTo>
                    <a:pt x="822370" y="538196"/>
                  </a:lnTo>
                  <a:lnTo>
                    <a:pt x="793453" y="504333"/>
                  </a:lnTo>
                  <a:lnTo>
                    <a:pt x="763656" y="471335"/>
                  </a:lnTo>
                  <a:lnTo>
                    <a:pt x="732978" y="439201"/>
                  </a:lnTo>
                  <a:lnTo>
                    <a:pt x="701420" y="407932"/>
                  </a:lnTo>
                  <a:lnTo>
                    <a:pt x="668982" y="377527"/>
                  </a:lnTo>
                  <a:lnTo>
                    <a:pt x="635664" y="347987"/>
                  </a:lnTo>
                  <a:lnTo>
                    <a:pt x="601465" y="319311"/>
                  </a:lnTo>
                  <a:lnTo>
                    <a:pt x="566386" y="291500"/>
                  </a:lnTo>
                  <a:lnTo>
                    <a:pt x="530426" y="264554"/>
                  </a:lnTo>
                  <a:lnTo>
                    <a:pt x="493587" y="238472"/>
                  </a:lnTo>
                  <a:lnTo>
                    <a:pt x="455867" y="213254"/>
                  </a:lnTo>
                  <a:lnTo>
                    <a:pt x="417267" y="188901"/>
                  </a:lnTo>
                  <a:lnTo>
                    <a:pt x="377786" y="165413"/>
                  </a:lnTo>
                  <a:lnTo>
                    <a:pt x="337425" y="142789"/>
                  </a:lnTo>
                  <a:lnTo>
                    <a:pt x="296184" y="121030"/>
                  </a:lnTo>
                  <a:lnTo>
                    <a:pt x="254063" y="100135"/>
                  </a:lnTo>
                  <a:lnTo>
                    <a:pt x="211061" y="80104"/>
                  </a:lnTo>
                  <a:lnTo>
                    <a:pt x="167179" y="60939"/>
                  </a:lnTo>
                  <a:lnTo>
                    <a:pt x="122416" y="42637"/>
                  </a:lnTo>
                  <a:lnTo>
                    <a:pt x="76774" y="25201"/>
                  </a:lnTo>
                  <a:lnTo>
                    <a:pt x="30251" y="8628"/>
                  </a:lnTo>
                  <a:lnTo>
                    <a:pt x="0" y="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6492586" y="5452200"/>
              <a:ext cx="276225" cy="241935"/>
            </a:xfrm>
            <a:custGeom>
              <a:avLst/>
              <a:gdLst/>
              <a:ahLst/>
              <a:cxnLst/>
              <a:rect l="l" t="t" r="r" b="b"/>
              <a:pathLst>
                <a:path w="276225" h="241935">
                  <a:moveTo>
                    <a:pt x="276117" y="0"/>
                  </a:moveTo>
                  <a:lnTo>
                    <a:pt x="0" y="51893"/>
                  </a:lnTo>
                  <a:lnTo>
                    <a:pt x="207218" y="241657"/>
                  </a:lnTo>
                  <a:lnTo>
                    <a:pt x="27611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-31412" y="8130087"/>
            <a:ext cx="904875" cy="633095"/>
            <a:chOff x="-31412" y="8130087"/>
            <a:chExt cx="904875" cy="633095"/>
          </a:xfrm>
        </p:grpSpPr>
        <p:sp>
          <p:nvSpPr>
            <p:cNvPr id="114" name="object 114"/>
            <p:cNvSpPr/>
            <p:nvPr/>
          </p:nvSpPr>
          <p:spPr>
            <a:xfrm>
              <a:off x="0" y="8441885"/>
              <a:ext cx="842010" cy="290195"/>
            </a:xfrm>
            <a:custGeom>
              <a:avLst/>
              <a:gdLst/>
              <a:ahLst/>
              <a:cxnLst/>
              <a:rect l="l" t="t" r="r" b="b"/>
              <a:pathLst>
                <a:path w="842010" h="290195">
                  <a:moveTo>
                    <a:pt x="841848" y="0"/>
                  </a:moveTo>
                  <a:lnTo>
                    <a:pt x="791305" y="29491"/>
                  </a:lnTo>
                  <a:lnTo>
                    <a:pt x="741180" y="57408"/>
                  </a:lnTo>
                  <a:lnTo>
                    <a:pt x="691474" y="83749"/>
                  </a:lnTo>
                  <a:lnTo>
                    <a:pt x="642188" y="108515"/>
                  </a:lnTo>
                  <a:lnTo>
                    <a:pt x="593320" y="131705"/>
                  </a:lnTo>
                  <a:lnTo>
                    <a:pt x="544871" y="153319"/>
                  </a:lnTo>
                  <a:lnTo>
                    <a:pt x="496841" y="173359"/>
                  </a:lnTo>
                  <a:lnTo>
                    <a:pt x="449230" y="191822"/>
                  </a:lnTo>
                  <a:lnTo>
                    <a:pt x="402039" y="208711"/>
                  </a:lnTo>
                  <a:lnTo>
                    <a:pt x="355266" y="224023"/>
                  </a:lnTo>
                  <a:lnTo>
                    <a:pt x="308912" y="237761"/>
                  </a:lnTo>
                  <a:lnTo>
                    <a:pt x="262977" y="249923"/>
                  </a:lnTo>
                  <a:lnTo>
                    <a:pt x="217461" y="260509"/>
                  </a:lnTo>
                  <a:lnTo>
                    <a:pt x="172364" y="269520"/>
                  </a:lnTo>
                  <a:lnTo>
                    <a:pt x="127686" y="276955"/>
                  </a:lnTo>
                  <a:lnTo>
                    <a:pt x="83427" y="282815"/>
                  </a:lnTo>
                  <a:lnTo>
                    <a:pt x="39587" y="287100"/>
                  </a:lnTo>
                  <a:lnTo>
                    <a:pt x="0" y="28957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0" y="8234196"/>
              <a:ext cx="648335" cy="185420"/>
            </a:xfrm>
            <a:custGeom>
              <a:avLst/>
              <a:gdLst/>
              <a:ahLst/>
              <a:cxnLst/>
              <a:rect l="l" t="t" r="r" b="b"/>
              <a:pathLst>
                <a:path w="648335" h="185420">
                  <a:moveTo>
                    <a:pt x="648168" y="0"/>
                  </a:moveTo>
                  <a:lnTo>
                    <a:pt x="571582" y="37465"/>
                  </a:lnTo>
                  <a:lnTo>
                    <a:pt x="523093" y="58469"/>
                  </a:lnTo>
                  <a:lnTo>
                    <a:pt x="475027" y="77883"/>
                  </a:lnTo>
                  <a:lnTo>
                    <a:pt x="427384" y="95706"/>
                  </a:lnTo>
                  <a:lnTo>
                    <a:pt x="380164" y="111939"/>
                  </a:lnTo>
                  <a:lnTo>
                    <a:pt x="333367" y="126581"/>
                  </a:lnTo>
                  <a:lnTo>
                    <a:pt x="286994" y="139633"/>
                  </a:lnTo>
                  <a:lnTo>
                    <a:pt x="241043" y="151095"/>
                  </a:lnTo>
                  <a:lnTo>
                    <a:pt x="195516" y="160967"/>
                  </a:lnTo>
                  <a:lnTo>
                    <a:pt x="150411" y="169248"/>
                  </a:lnTo>
                  <a:lnTo>
                    <a:pt x="105730" y="175939"/>
                  </a:lnTo>
                  <a:lnTo>
                    <a:pt x="61471" y="181040"/>
                  </a:lnTo>
                  <a:lnTo>
                    <a:pt x="17636" y="184550"/>
                  </a:lnTo>
                  <a:lnTo>
                    <a:pt x="0" y="18533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561010" y="8130087"/>
              <a:ext cx="281305" cy="229870"/>
            </a:xfrm>
            <a:custGeom>
              <a:avLst/>
              <a:gdLst/>
              <a:ahLst/>
              <a:cxnLst/>
              <a:rect l="l" t="t" r="r" b="b"/>
              <a:pathLst>
                <a:path w="281305" h="229870">
                  <a:moveTo>
                    <a:pt x="280840" y="0"/>
                  </a:moveTo>
                  <a:lnTo>
                    <a:pt x="0" y="8303"/>
                  </a:lnTo>
                  <a:lnTo>
                    <a:pt x="118975" y="229657"/>
                  </a:lnTo>
                  <a:lnTo>
                    <a:pt x="2808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7" name="object 117"/>
          <p:cNvGrpSpPr/>
          <p:nvPr/>
        </p:nvGrpSpPr>
        <p:grpSpPr>
          <a:xfrm>
            <a:off x="-31412" y="10009643"/>
            <a:ext cx="697865" cy="605790"/>
            <a:chOff x="-31412" y="10009643"/>
            <a:chExt cx="697865" cy="605790"/>
          </a:xfrm>
        </p:grpSpPr>
        <p:sp>
          <p:nvSpPr>
            <p:cNvPr id="118" name="object 118"/>
            <p:cNvSpPr/>
            <p:nvPr/>
          </p:nvSpPr>
          <p:spPr>
            <a:xfrm>
              <a:off x="0" y="10321441"/>
              <a:ext cx="635000" cy="262890"/>
            </a:xfrm>
            <a:custGeom>
              <a:avLst/>
              <a:gdLst/>
              <a:ahLst/>
              <a:cxnLst/>
              <a:rect l="l" t="t" r="r" b="b"/>
              <a:pathLst>
                <a:path w="635000" h="262890">
                  <a:moveTo>
                    <a:pt x="634766" y="0"/>
                  </a:moveTo>
                  <a:lnTo>
                    <a:pt x="584222" y="29491"/>
                  </a:lnTo>
                  <a:lnTo>
                    <a:pt x="534097" y="57408"/>
                  </a:lnTo>
                  <a:lnTo>
                    <a:pt x="484392" y="83749"/>
                  </a:lnTo>
                  <a:lnTo>
                    <a:pt x="435105" y="108515"/>
                  </a:lnTo>
                  <a:lnTo>
                    <a:pt x="386237" y="131705"/>
                  </a:lnTo>
                  <a:lnTo>
                    <a:pt x="337788" y="153319"/>
                  </a:lnTo>
                  <a:lnTo>
                    <a:pt x="289759" y="173359"/>
                  </a:lnTo>
                  <a:lnTo>
                    <a:pt x="242148" y="191822"/>
                  </a:lnTo>
                  <a:lnTo>
                    <a:pt x="194956" y="208711"/>
                  </a:lnTo>
                  <a:lnTo>
                    <a:pt x="148183" y="224023"/>
                  </a:lnTo>
                  <a:lnTo>
                    <a:pt x="101829" y="237761"/>
                  </a:lnTo>
                  <a:lnTo>
                    <a:pt x="55894" y="249923"/>
                  </a:lnTo>
                  <a:lnTo>
                    <a:pt x="10378" y="260509"/>
                  </a:lnTo>
                  <a:lnTo>
                    <a:pt x="0" y="262583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0" y="10113741"/>
              <a:ext cx="441325" cy="158750"/>
            </a:xfrm>
            <a:custGeom>
              <a:avLst/>
              <a:gdLst/>
              <a:ahLst/>
              <a:cxnLst/>
              <a:rect l="l" t="t" r="r" b="b"/>
              <a:pathLst>
                <a:path w="441325" h="158750">
                  <a:moveTo>
                    <a:pt x="441086" y="0"/>
                  </a:moveTo>
                  <a:lnTo>
                    <a:pt x="364499" y="37465"/>
                  </a:lnTo>
                  <a:lnTo>
                    <a:pt x="316010" y="58469"/>
                  </a:lnTo>
                  <a:lnTo>
                    <a:pt x="267944" y="77883"/>
                  </a:lnTo>
                  <a:lnTo>
                    <a:pt x="220301" y="95706"/>
                  </a:lnTo>
                  <a:lnTo>
                    <a:pt x="173081" y="111939"/>
                  </a:lnTo>
                  <a:lnTo>
                    <a:pt x="126285" y="126581"/>
                  </a:lnTo>
                  <a:lnTo>
                    <a:pt x="79911" y="139633"/>
                  </a:lnTo>
                  <a:lnTo>
                    <a:pt x="33960" y="151095"/>
                  </a:lnTo>
                  <a:lnTo>
                    <a:pt x="0" y="158459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353922" y="10009643"/>
              <a:ext cx="281305" cy="229870"/>
            </a:xfrm>
            <a:custGeom>
              <a:avLst/>
              <a:gdLst/>
              <a:ahLst/>
              <a:cxnLst/>
              <a:rect l="l" t="t" r="r" b="b"/>
              <a:pathLst>
                <a:path w="281305" h="229870">
                  <a:moveTo>
                    <a:pt x="280841" y="0"/>
                  </a:moveTo>
                  <a:lnTo>
                    <a:pt x="0" y="8292"/>
                  </a:lnTo>
                  <a:lnTo>
                    <a:pt x="118975" y="229647"/>
                  </a:lnTo>
                  <a:lnTo>
                    <a:pt x="2808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1" name="object 121"/>
          <p:cNvGrpSpPr/>
          <p:nvPr/>
        </p:nvGrpSpPr>
        <p:grpSpPr>
          <a:xfrm>
            <a:off x="5005215" y="9187474"/>
            <a:ext cx="778510" cy="2152650"/>
            <a:chOff x="5005215" y="9187474"/>
            <a:chExt cx="778510" cy="2152650"/>
          </a:xfrm>
        </p:grpSpPr>
        <p:sp>
          <p:nvSpPr>
            <p:cNvPr id="122" name="object 122"/>
            <p:cNvSpPr/>
            <p:nvPr/>
          </p:nvSpPr>
          <p:spPr>
            <a:xfrm>
              <a:off x="5036627" y="9218886"/>
              <a:ext cx="715645" cy="2089785"/>
            </a:xfrm>
            <a:custGeom>
              <a:avLst/>
              <a:gdLst/>
              <a:ahLst/>
              <a:cxnLst/>
              <a:rect l="l" t="t" r="r" b="b"/>
              <a:pathLst>
                <a:path w="715645" h="2089784">
                  <a:moveTo>
                    <a:pt x="715568" y="66"/>
                  </a:moveTo>
                  <a:lnTo>
                    <a:pt x="658513" y="1151"/>
                  </a:lnTo>
                  <a:lnTo>
                    <a:pt x="603828" y="7110"/>
                  </a:lnTo>
                  <a:lnTo>
                    <a:pt x="551513" y="17942"/>
                  </a:lnTo>
                  <a:lnTo>
                    <a:pt x="501568" y="33648"/>
                  </a:lnTo>
                  <a:lnTo>
                    <a:pt x="453993" y="54228"/>
                  </a:lnTo>
                  <a:lnTo>
                    <a:pt x="408788" y="79682"/>
                  </a:lnTo>
                  <a:lnTo>
                    <a:pt x="365953" y="110009"/>
                  </a:lnTo>
                  <a:lnTo>
                    <a:pt x="325488" y="145210"/>
                  </a:lnTo>
                  <a:lnTo>
                    <a:pt x="287394" y="185285"/>
                  </a:lnTo>
                  <a:lnTo>
                    <a:pt x="251669" y="230234"/>
                  </a:lnTo>
                  <a:lnTo>
                    <a:pt x="218315" y="280056"/>
                  </a:lnTo>
                  <a:lnTo>
                    <a:pt x="187330" y="334752"/>
                  </a:lnTo>
                  <a:lnTo>
                    <a:pt x="158716" y="394322"/>
                  </a:lnTo>
                  <a:lnTo>
                    <a:pt x="132472" y="458766"/>
                  </a:lnTo>
                  <a:lnTo>
                    <a:pt x="108597" y="528083"/>
                  </a:lnTo>
                  <a:lnTo>
                    <a:pt x="97549" y="564569"/>
                  </a:lnTo>
                  <a:lnTo>
                    <a:pt x="87093" y="602274"/>
                  </a:lnTo>
                  <a:lnTo>
                    <a:pt x="77230" y="641197"/>
                  </a:lnTo>
                  <a:lnTo>
                    <a:pt x="67959" y="681339"/>
                  </a:lnTo>
                  <a:lnTo>
                    <a:pt x="59281" y="722699"/>
                  </a:lnTo>
                  <a:lnTo>
                    <a:pt x="51195" y="765278"/>
                  </a:lnTo>
                  <a:lnTo>
                    <a:pt x="43702" y="809075"/>
                  </a:lnTo>
                  <a:lnTo>
                    <a:pt x="36801" y="854090"/>
                  </a:lnTo>
                  <a:lnTo>
                    <a:pt x="30493" y="900324"/>
                  </a:lnTo>
                  <a:lnTo>
                    <a:pt x="24777" y="947776"/>
                  </a:lnTo>
                  <a:lnTo>
                    <a:pt x="19654" y="996447"/>
                  </a:lnTo>
                  <a:lnTo>
                    <a:pt x="15123" y="1046336"/>
                  </a:lnTo>
                  <a:lnTo>
                    <a:pt x="11185" y="1097444"/>
                  </a:lnTo>
                  <a:lnTo>
                    <a:pt x="7840" y="1149770"/>
                  </a:lnTo>
                  <a:lnTo>
                    <a:pt x="5087" y="1203314"/>
                  </a:lnTo>
                  <a:lnTo>
                    <a:pt x="2926" y="1258077"/>
                  </a:lnTo>
                  <a:lnTo>
                    <a:pt x="1358" y="1314058"/>
                  </a:lnTo>
                  <a:lnTo>
                    <a:pt x="383" y="1371258"/>
                  </a:lnTo>
                  <a:lnTo>
                    <a:pt x="0" y="1429676"/>
                  </a:lnTo>
                  <a:lnTo>
                    <a:pt x="209" y="1489313"/>
                  </a:lnTo>
                  <a:lnTo>
                    <a:pt x="1011" y="1550168"/>
                  </a:lnTo>
                  <a:lnTo>
                    <a:pt x="2406" y="1612241"/>
                  </a:lnTo>
                  <a:lnTo>
                    <a:pt x="4393" y="1675533"/>
                  </a:lnTo>
                  <a:lnTo>
                    <a:pt x="6972" y="1740044"/>
                  </a:lnTo>
                  <a:lnTo>
                    <a:pt x="10144" y="1805773"/>
                  </a:lnTo>
                  <a:lnTo>
                    <a:pt x="13909" y="1872720"/>
                  </a:lnTo>
                  <a:lnTo>
                    <a:pt x="18266" y="1940885"/>
                  </a:lnTo>
                  <a:lnTo>
                    <a:pt x="23216" y="2010270"/>
                  </a:lnTo>
                  <a:lnTo>
                    <a:pt x="28758" y="2080872"/>
                  </a:lnTo>
                  <a:lnTo>
                    <a:pt x="29509" y="2089669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325633" y="9740039"/>
              <a:ext cx="211454" cy="1569085"/>
            </a:xfrm>
            <a:custGeom>
              <a:avLst/>
              <a:gdLst/>
              <a:ahLst/>
              <a:cxnLst/>
              <a:rect l="l" t="t" r="r" b="b"/>
              <a:pathLst>
                <a:path w="211454" h="1569084">
                  <a:moveTo>
                    <a:pt x="211448" y="0"/>
                  </a:moveTo>
                  <a:lnTo>
                    <a:pt x="172283" y="36469"/>
                  </a:lnTo>
                  <a:lnTo>
                    <a:pt x="147222" y="77099"/>
                  </a:lnTo>
                  <a:lnTo>
                    <a:pt x="124130" y="122060"/>
                  </a:lnTo>
                  <a:lnTo>
                    <a:pt x="103006" y="171351"/>
                  </a:lnTo>
                  <a:lnTo>
                    <a:pt x="83850" y="224973"/>
                  </a:lnTo>
                  <a:lnTo>
                    <a:pt x="66661" y="282925"/>
                  </a:lnTo>
                  <a:lnTo>
                    <a:pt x="51441" y="345208"/>
                  </a:lnTo>
                  <a:lnTo>
                    <a:pt x="38188" y="411822"/>
                  </a:lnTo>
                  <a:lnTo>
                    <a:pt x="26904" y="482766"/>
                  </a:lnTo>
                  <a:lnTo>
                    <a:pt x="17587" y="558041"/>
                  </a:lnTo>
                  <a:lnTo>
                    <a:pt x="13667" y="597302"/>
                  </a:lnTo>
                  <a:lnTo>
                    <a:pt x="10238" y="637646"/>
                  </a:lnTo>
                  <a:lnTo>
                    <a:pt x="7302" y="679073"/>
                  </a:lnTo>
                  <a:lnTo>
                    <a:pt x="4858" y="721582"/>
                  </a:lnTo>
                  <a:lnTo>
                    <a:pt x="2905" y="765174"/>
                  </a:lnTo>
                  <a:lnTo>
                    <a:pt x="1445" y="809848"/>
                  </a:lnTo>
                  <a:lnTo>
                    <a:pt x="476" y="855605"/>
                  </a:lnTo>
                  <a:lnTo>
                    <a:pt x="0" y="902445"/>
                  </a:lnTo>
                  <a:lnTo>
                    <a:pt x="15" y="950368"/>
                  </a:lnTo>
                  <a:lnTo>
                    <a:pt x="522" y="999373"/>
                  </a:lnTo>
                  <a:lnTo>
                    <a:pt x="1522" y="1049461"/>
                  </a:lnTo>
                  <a:lnTo>
                    <a:pt x="3013" y="1100631"/>
                  </a:lnTo>
                  <a:lnTo>
                    <a:pt x="4996" y="1152884"/>
                  </a:lnTo>
                  <a:lnTo>
                    <a:pt x="7472" y="1206220"/>
                  </a:lnTo>
                  <a:lnTo>
                    <a:pt x="10439" y="1260638"/>
                  </a:lnTo>
                  <a:lnTo>
                    <a:pt x="13898" y="1316139"/>
                  </a:lnTo>
                  <a:lnTo>
                    <a:pt x="17849" y="1372723"/>
                  </a:lnTo>
                  <a:lnTo>
                    <a:pt x="22292" y="1430390"/>
                  </a:lnTo>
                  <a:lnTo>
                    <a:pt x="27227" y="1489139"/>
                  </a:lnTo>
                  <a:lnTo>
                    <a:pt x="32654" y="1548970"/>
                  </a:lnTo>
                  <a:lnTo>
                    <a:pt x="34554" y="15685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440075" y="9615591"/>
              <a:ext cx="278765" cy="246379"/>
            </a:xfrm>
            <a:custGeom>
              <a:avLst/>
              <a:gdLst/>
              <a:ahLst/>
              <a:cxnLst/>
              <a:rect l="l" t="t" r="r" b="b"/>
              <a:pathLst>
                <a:path w="278764" h="246379">
                  <a:moveTo>
                    <a:pt x="278295" y="0"/>
                  </a:moveTo>
                  <a:lnTo>
                    <a:pt x="0" y="38637"/>
                  </a:lnTo>
                  <a:lnTo>
                    <a:pt x="142226" y="245824"/>
                  </a:lnTo>
                  <a:lnTo>
                    <a:pt x="2782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9364715" y="9141366"/>
            <a:ext cx="620395" cy="2199005"/>
            <a:chOff x="9364715" y="9141366"/>
            <a:chExt cx="620395" cy="2199005"/>
          </a:xfrm>
        </p:grpSpPr>
        <p:sp>
          <p:nvSpPr>
            <p:cNvPr id="126" name="object 126"/>
            <p:cNvSpPr/>
            <p:nvPr/>
          </p:nvSpPr>
          <p:spPr>
            <a:xfrm>
              <a:off x="9396127" y="9395620"/>
              <a:ext cx="383540" cy="1913255"/>
            </a:xfrm>
            <a:custGeom>
              <a:avLst/>
              <a:gdLst/>
              <a:ahLst/>
              <a:cxnLst/>
              <a:rect l="l" t="t" r="r" b="b"/>
              <a:pathLst>
                <a:path w="383540" h="1913254">
                  <a:moveTo>
                    <a:pt x="207976" y="0"/>
                  </a:moveTo>
                  <a:lnTo>
                    <a:pt x="241609" y="25334"/>
                  </a:lnTo>
                  <a:lnTo>
                    <a:pt x="271665" y="55138"/>
                  </a:lnTo>
                  <a:lnTo>
                    <a:pt x="298143" y="89413"/>
                  </a:lnTo>
                  <a:lnTo>
                    <a:pt x="321043" y="128159"/>
                  </a:lnTo>
                  <a:lnTo>
                    <a:pt x="340366" y="171375"/>
                  </a:lnTo>
                  <a:lnTo>
                    <a:pt x="356111" y="219062"/>
                  </a:lnTo>
                  <a:lnTo>
                    <a:pt x="368279" y="271219"/>
                  </a:lnTo>
                  <a:lnTo>
                    <a:pt x="376869" y="327847"/>
                  </a:lnTo>
                  <a:lnTo>
                    <a:pt x="381882" y="388945"/>
                  </a:lnTo>
                  <a:lnTo>
                    <a:pt x="383318" y="454514"/>
                  </a:lnTo>
                  <a:lnTo>
                    <a:pt x="382694" y="488974"/>
                  </a:lnTo>
                  <a:lnTo>
                    <a:pt x="378763" y="561249"/>
                  </a:lnTo>
                  <a:lnTo>
                    <a:pt x="371254" y="637994"/>
                  </a:lnTo>
                  <a:lnTo>
                    <a:pt x="366158" y="678043"/>
                  </a:lnTo>
                  <a:lnTo>
                    <a:pt x="360168" y="719209"/>
                  </a:lnTo>
                  <a:lnTo>
                    <a:pt x="353284" y="761493"/>
                  </a:lnTo>
                  <a:lnTo>
                    <a:pt x="345505" y="804895"/>
                  </a:lnTo>
                  <a:lnTo>
                    <a:pt x="336831" y="849415"/>
                  </a:lnTo>
                  <a:lnTo>
                    <a:pt x="327264" y="895052"/>
                  </a:lnTo>
                  <a:lnTo>
                    <a:pt x="316802" y="941806"/>
                  </a:lnTo>
                  <a:lnTo>
                    <a:pt x="305445" y="989678"/>
                  </a:lnTo>
                  <a:lnTo>
                    <a:pt x="293194" y="1038668"/>
                  </a:lnTo>
                  <a:lnTo>
                    <a:pt x="280049" y="1088776"/>
                  </a:lnTo>
                  <a:lnTo>
                    <a:pt x="266010" y="1140001"/>
                  </a:lnTo>
                  <a:lnTo>
                    <a:pt x="251076" y="1192344"/>
                  </a:lnTo>
                  <a:lnTo>
                    <a:pt x="235247" y="1245804"/>
                  </a:lnTo>
                  <a:lnTo>
                    <a:pt x="218525" y="1300382"/>
                  </a:lnTo>
                  <a:lnTo>
                    <a:pt x="200907" y="1356078"/>
                  </a:lnTo>
                  <a:lnTo>
                    <a:pt x="182396" y="1412891"/>
                  </a:lnTo>
                  <a:lnTo>
                    <a:pt x="162990" y="1470822"/>
                  </a:lnTo>
                  <a:lnTo>
                    <a:pt x="142690" y="1529870"/>
                  </a:lnTo>
                  <a:lnTo>
                    <a:pt x="121495" y="1590036"/>
                  </a:lnTo>
                  <a:lnTo>
                    <a:pt x="99406" y="1651320"/>
                  </a:lnTo>
                  <a:lnTo>
                    <a:pt x="76423" y="1713721"/>
                  </a:lnTo>
                  <a:lnTo>
                    <a:pt x="52545" y="1777240"/>
                  </a:lnTo>
                  <a:lnTo>
                    <a:pt x="27773" y="1841877"/>
                  </a:lnTo>
                  <a:lnTo>
                    <a:pt x="2107" y="1907631"/>
                  </a:lnTo>
                  <a:lnTo>
                    <a:pt x="0" y="191293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9566960" y="9254272"/>
              <a:ext cx="386715" cy="2054860"/>
            </a:xfrm>
            <a:custGeom>
              <a:avLst/>
              <a:gdLst/>
              <a:ahLst/>
              <a:cxnLst/>
              <a:rect l="l" t="t" r="r" b="b"/>
              <a:pathLst>
                <a:path w="386715" h="2054859">
                  <a:moveTo>
                    <a:pt x="210784" y="0"/>
                  </a:moveTo>
                  <a:lnTo>
                    <a:pt x="252864" y="33675"/>
                  </a:lnTo>
                  <a:lnTo>
                    <a:pt x="280674" y="71620"/>
                  </a:lnTo>
                  <a:lnTo>
                    <a:pt x="305235" y="113367"/>
                  </a:lnTo>
                  <a:lnTo>
                    <a:pt x="326544" y="158918"/>
                  </a:lnTo>
                  <a:lnTo>
                    <a:pt x="344604" y="208272"/>
                  </a:lnTo>
                  <a:lnTo>
                    <a:pt x="359412" y="261429"/>
                  </a:lnTo>
                  <a:lnTo>
                    <a:pt x="370971" y="318389"/>
                  </a:lnTo>
                  <a:lnTo>
                    <a:pt x="379279" y="379152"/>
                  </a:lnTo>
                  <a:lnTo>
                    <a:pt x="384336" y="443718"/>
                  </a:lnTo>
                  <a:lnTo>
                    <a:pt x="386143" y="512087"/>
                  </a:lnTo>
                  <a:lnTo>
                    <a:pt x="385828" y="547698"/>
                  </a:lnTo>
                  <a:lnTo>
                    <a:pt x="382759" y="621772"/>
                  </a:lnTo>
                  <a:lnTo>
                    <a:pt x="380006" y="660235"/>
                  </a:lnTo>
                  <a:lnTo>
                    <a:pt x="376441" y="699649"/>
                  </a:lnTo>
                  <a:lnTo>
                    <a:pt x="372062" y="740014"/>
                  </a:lnTo>
                  <a:lnTo>
                    <a:pt x="366871" y="781329"/>
                  </a:lnTo>
                  <a:lnTo>
                    <a:pt x="360868" y="823595"/>
                  </a:lnTo>
                  <a:lnTo>
                    <a:pt x="354052" y="866812"/>
                  </a:lnTo>
                  <a:lnTo>
                    <a:pt x="346423" y="910980"/>
                  </a:lnTo>
                  <a:lnTo>
                    <a:pt x="337982" y="956099"/>
                  </a:lnTo>
                  <a:lnTo>
                    <a:pt x="328728" y="1002168"/>
                  </a:lnTo>
                  <a:lnTo>
                    <a:pt x="318662" y="1049188"/>
                  </a:lnTo>
                  <a:lnTo>
                    <a:pt x="307783" y="1097159"/>
                  </a:lnTo>
                  <a:lnTo>
                    <a:pt x="296091" y="1146081"/>
                  </a:lnTo>
                  <a:lnTo>
                    <a:pt x="283587" y="1195953"/>
                  </a:lnTo>
                  <a:lnTo>
                    <a:pt x="270270" y="1246776"/>
                  </a:lnTo>
                  <a:lnTo>
                    <a:pt x="256141" y="1298550"/>
                  </a:lnTo>
                  <a:lnTo>
                    <a:pt x="241199" y="1351275"/>
                  </a:lnTo>
                  <a:lnTo>
                    <a:pt x="225445" y="1404951"/>
                  </a:lnTo>
                  <a:lnTo>
                    <a:pt x="208878" y="1459577"/>
                  </a:lnTo>
                  <a:lnTo>
                    <a:pt x="191498" y="1515154"/>
                  </a:lnTo>
                  <a:lnTo>
                    <a:pt x="173306" y="1571682"/>
                  </a:lnTo>
                  <a:lnTo>
                    <a:pt x="154301" y="1629161"/>
                  </a:lnTo>
                  <a:lnTo>
                    <a:pt x="134484" y="1687591"/>
                  </a:lnTo>
                  <a:lnTo>
                    <a:pt x="113854" y="1746971"/>
                  </a:lnTo>
                  <a:lnTo>
                    <a:pt x="92412" y="1807302"/>
                  </a:lnTo>
                  <a:lnTo>
                    <a:pt x="70157" y="1868584"/>
                  </a:lnTo>
                  <a:lnTo>
                    <a:pt x="47090" y="1930817"/>
                  </a:lnTo>
                  <a:lnTo>
                    <a:pt x="23209" y="1994000"/>
                  </a:lnTo>
                  <a:lnTo>
                    <a:pt x="0" y="2054284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9589058" y="9141366"/>
              <a:ext cx="280670" cy="237490"/>
            </a:xfrm>
            <a:custGeom>
              <a:avLst/>
              <a:gdLst/>
              <a:ahLst/>
              <a:cxnLst/>
              <a:rect l="l" t="t" r="r" b="b"/>
              <a:pathLst>
                <a:path w="280670" h="237490">
                  <a:moveTo>
                    <a:pt x="0" y="0"/>
                  </a:moveTo>
                  <a:lnTo>
                    <a:pt x="151126" y="236861"/>
                  </a:lnTo>
                  <a:lnTo>
                    <a:pt x="280159" y="21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0107274" y="9220818"/>
            <a:ext cx="621665" cy="2119630"/>
            <a:chOff x="10107274" y="9220818"/>
            <a:chExt cx="621665" cy="2119630"/>
          </a:xfrm>
        </p:grpSpPr>
        <p:sp>
          <p:nvSpPr>
            <p:cNvPr id="130" name="object 130"/>
            <p:cNvSpPr/>
            <p:nvPr/>
          </p:nvSpPr>
          <p:spPr>
            <a:xfrm>
              <a:off x="10354549" y="9500328"/>
              <a:ext cx="342900" cy="1808480"/>
            </a:xfrm>
            <a:custGeom>
              <a:avLst/>
              <a:gdLst/>
              <a:ahLst/>
              <a:cxnLst/>
              <a:rect l="l" t="t" r="r" b="b"/>
              <a:pathLst>
                <a:path w="342900" h="1808479">
                  <a:moveTo>
                    <a:pt x="175341" y="0"/>
                  </a:moveTo>
                  <a:lnTo>
                    <a:pt x="141708" y="25334"/>
                  </a:lnTo>
                  <a:lnTo>
                    <a:pt x="111653" y="55138"/>
                  </a:lnTo>
                  <a:lnTo>
                    <a:pt x="85175" y="89413"/>
                  </a:lnTo>
                  <a:lnTo>
                    <a:pt x="62274" y="128159"/>
                  </a:lnTo>
                  <a:lnTo>
                    <a:pt x="42951" y="171375"/>
                  </a:lnTo>
                  <a:lnTo>
                    <a:pt x="27206" y="219062"/>
                  </a:lnTo>
                  <a:lnTo>
                    <a:pt x="15038" y="271219"/>
                  </a:lnTo>
                  <a:lnTo>
                    <a:pt x="6448" y="327847"/>
                  </a:lnTo>
                  <a:lnTo>
                    <a:pt x="1435" y="388945"/>
                  </a:lnTo>
                  <a:lnTo>
                    <a:pt x="0" y="454514"/>
                  </a:lnTo>
                  <a:lnTo>
                    <a:pt x="623" y="488974"/>
                  </a:lnTo>
                  <a:lnTo>
                    <a:pt x="4554" y="561249"/>
                  </a:lnTo>
                  <a:lnTo>
                    <a:pt x="12063" y="637994"/>
                  </a:lnTo>
                  <a:lnTo>
                    <a:pt x="17159" y="678043"/>
                  </a:lnTo>
                  <a:lnTo>
                    <a:pt x="23149" y="719209"/>
                  </a:lnTo>
                  <a:lnTo>
                    <a:pt x="30033" y="761493"/>
                  </a:lnTo>
                  <a:lnTo>
                    <a:pt x="37812" y="804895"/>
                  </a:lnTo>
                  <a:lnTo>
                    <a:pt x="46486" y="849415"/>
                  </a:lnTo>
                  <a:lnTo>
                    <a:pt x="56053" y="895052"/>
                  </a:lnTo>
                  <a:lnTo>
                    <a:pt x="66515" y="941806"/>
                  </a:lnTo>
                  <a:lnTo>
                    <a:pt x="77872" y="989678"/>
                  </a:lnTo>
                  <a:lnTo>
                    <a:pt x="90123" y="1038668"/>
                  </a:lnTo>
                  <a:lnTo>
                    <a:pt x="103268" y="1088776"/>
                  </a:lnTo>
                  <a:lnTo>
                    <a:pt x="117307" y="1140001"/>
                  </a:lnTo>
                  <a:lnTo>
                    <a:pt x="132241" y="1192344"/>
                  </a:lnTo>
                  <a:lnTo>
                    <a:pt x="148070" y="1245804"/>
                  </a:lnTo>
                  <a:lnTo>
                    <a:pt x="164793" y="1300382"/>
                  </a:lnTo>
                  <a:lnTo>
                    <a:pt x="182410" y="1356078"/>
                  </a:lnTo>
                  <a:lnTo>
                    <a:pt x="200921" y="1412891"/>
                  </a:lnTo>
                  <a:lnTo>
                    <a:pt x="220327" y="1470822"/>
                  </a:lnTo>
                  <a:lnTo>
                    <a:pt x="240627" y="1529870"/>
                  </a:lnTo>
                  <a:lnTo>
                    <a:pt x="261822" y="1590036"/>
                  </a:lnTo>
                  <a:lnTo>
                    <a:pt x="283911" y="1651320"/>
                  </a:lnTo>
                  <a:lnTo>
                    <a:pt x="306894" y="1713721"/>
                  </a:lnTo>
                  <a:lnTo>
                    <a:pt x="330772" y="1777240"/>
                  </a:lnTo>
                  <a:lnTo>
                    <a:pt x="342648" y="180822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0138687" y="9333725"/>
              <a:ext cx="356235" cy="1974850"/>
            </a:xfrm>
            <a:custGeom>
              <a:avLst/>
              <a:gdLst/>
              <a:ahLst/>
              <a:cxnLst/>
              <a:rect l="l" t="t" r="r" b="b"/>
              <a:pathLst>
                <a:path w="356234" h="1974850">
                  <a:moveTo>
                    <a:pt x="175359" y="0"/>
                  </a:moveTo>
                  <a:lnTo>
                    <a:pt x="133279" y="33675"/>
                  </a:lnTo>
                  <a:lnTo>
                    <a:pt x="105469" y="71620"/>
                  </a:lnTo>
                  <a:lnTo>
                    <a:pt x="80908" y="113367"/>
                  </a:lnTo>
                  <a:lnTo>
                    <a:pt x="59599" y="158918"/>
                  </a:lnTo>
                  <a:lnTo>
                    <a:pt x="41539" y="208272"/>
                  </a:lnTo>
                  <a:lnTo>
                    <a:pt x="26731" y="261429"/>
                  </a:lnTo>
                  <a:lnTo>
                    <a:pt x="15172" y="318389"/>
                  </a:lnTo>
                  <a:lnTo>
                    <a:pt x="6864" y="379152"/>
                  </a:lnTo>
                  <a:lnTo>
                    <a:pt x="1807" y="443718"/>
                  </a:lnTo>
                  <a:lnTo>
                    <a:pt x="0" y="512087"/>
                  </a:lnTo>
                  <a:lnTo>
                    <a:pt x="315" y="547698"/>
                  </a:lnTo>
                  <a:lnTo>
                    <a:pt x="3383" y="621772"/>
                  </a:lnTo>
                  <a:lnTo>
                    <a:pt x="6136" y="660235"/>
                  </a:lnTo>
                  <a:lnTo>
                    <a:pt x="9702" y="699649"/>
                  </a:lnTo>
                  <a:lnTo>
                    <a:pt x="14080" y="740014"/>
                  </a:lnTo>
                  <a:lnTo>
                    <a:pt x="19271" y="781329"/>
                  </a:lnTo>
                  <a:lnTo>
                    <a:pt x="25275" y="823595"/>
                  </a:lnTo>
                  <a:lnTo>
                    <a:pt x="32091" y="866812"/>
                  </a:lnTo>
                  <a:lnTo>
                    <a:pt x="39719" y="910980"/>
                  </a:lnTo>
                  <a:lnTo>
                    <a:pt x="48161" y="956099"/>
                  </a:lnTo>
                  <a:lnTo>
                    <a:pt x="57414" y="1002168"/>
                  </a:lnTo>
                  <a:lnTo>
                    <a:pt x="67481" y="1049188"/>
                  </a:lnTo>
                  <a:lnTo>
                    <a:pt x="78360" y="1097159"/>
                  </a:lnTo>
                  <a:lnTo>
                    <a:pt x="90051" y="1146081"/>
                  </a:lnTo>
                  <a:lnTo>
                    <a:pt x="102555" y="1195953"/>
                  </a:lnTo>
                  <a:lnTo>
                    <a:pt x="115872" y="1246776"/>
                  </a:lnTo>
                  <a:lnTo>
                    <a:pt x="130001" y="1298550"/>
                  </a:lnTo>
                  <a:lnTo>
                    <a:pt x="144943" y="1351275"/>
                  </a:lnTo>
                  <a:lnTo>
                    <a:pt x="160698" y="1404951"/>
                  </a:lnTo>
                  <a:lnTo>
                    <a:pt x="177265" y="1459577"/>
                  </a:lnTo>
                  <a:lnTo>
                    <a:pt x="194644" y="1515154"/>
                  </a:lnTo>
                  <a:lnTo>
                    <a:pt x="212836" y="1571682"/>
                  </a:lnTo>
                  <a:lnTo>
                    <a:pt x="231841" y="1629161"/>
                  </a:lnTo>
                  <a:lnTo>
                    <a:pt x="251658" y="1687591"/>
                  </a:lnTo>
                  <a:lnTo>
                    <a:pt x="272288" y="1746971"/>
                  </a:lnTo>
                  <a:lnTo>
                    <a:pt x="293731" y="1807302"/>
                  </a:lnTo>
                  <a:lnTo>
                    <a:pt x="315986" y="1868584"/>
                  </a:lnTo>
                  <a:lnTo>
                    <a:pt x="339053" y="1930817"/>
                  </a:lnTo>
                  <a:lnTo>
                    <a:pt x="355688" y="197483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0222578" y="9220818"/>
              <a:ext cx="280670" cy="237490"/>
            </a:xfrm>
            <a:custGeom>
              <a:avLst/>
              <a:gdLst/>
              <a:ahLst/>
              <a:cxnLst/>
              <a:rect l="l" t="t" r="r" b="b"/>
              <a:pathLst>
                <a:path w="280670" h="237490">
                  <a:moveTo>
                    <a:pt x="280138" y="0"/>
                  </a:moveTo>
                  <a:lnTo>
                    <a:pt x="0" y="21214"/>
                  </a:lnTo>
                  <a:lnTo>
                    <a:pt x="129032" y="236861"/>
                  </a:lnTo>
                  <a:lnTo>
                    <a:pt x="2801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3" name="object 133"/>
          <p:cNvGrpSpPr/>
          <p:nvPr/>
        </p:nvGrpSpPr>
        <p:grpSpPr>
          <a:xfrm>
            <a:off x="14256215" y="9468915"/>
            <a:ext cx="728980" cy="1871345"/>
            <a:chOff x="14256215" y="9468915"/>
            <a:chExt cx="728980" cy="1871345"/>
          </a:xfrm>
        </p:grpSpPr>
        <p:sp>
          <p:nvSpPr>
            <p:cNvPr id="134" name="object 134"/>
            <p:cNvSpPr/>
            <p:nvPr/>
          </p:nvSpPr>
          <p:spPr>
            <a:xfrm>
              <a:off x="14385739" y="9500328"/>
              <a:ext cx="568325" cy="1808480"/>
            </a:xfrm>
            <a:custGeom>
              <a:avLst/>
              <a:gdLst/>
              <a:ahLst/>
              <a:cxnLst/>
              <a:rect l="l" t="t" r="r" b="b"/>
              <a:pathLst>
                <a:path w="568325" h="1808479">
                  <a:moveTo>
                    <a:pt x="0" y="0"/>
                  </a:moveTo>
                  <a:lnTo>
                    <a:pt x="63185" y="7654"/>
                  </a:lnTo>
                  <a:lnTo>
                    <a:pt x="122643" y="19695"/>
                  </a:lnTo>
                  <a:lnTo>
                    <a:pt x="178376" y="36123"/>
                  </a:lnTo>
                  <a:lnTo>
                    <a:pt x="230382" y="56938"/>
                  </a:lnTo>
                  <a:lnTo>
                    <a:pt x="278662" y="82141"/>
                  </a:lnTo>
                  <a:lnTo>
                    <a:pt x="323216" y="111730"/>
                  </a:lnTo>
                  <a:lnTo>
                    <a:pt x="364044" y="145706"/>
                  </a:lnTo>
                  <a:lnTo>
                    <a:pt x="401145" y="184069"/>
                  </a:lnTo>
                  <a:lnTo>
                    <a:pt x="434520" y="226820"/>
                  </a:lnTo>
                  <a:lnTo>
                    <a:pt x="464169" y="273957"/>
                  </a:lnTo>
                  <a:lnTo>
                    <a:pt x="490091" y="325482"/>
                  </a:lnTo>
                  <a:lnTo>
                    <a:pt x="512288" y="381393"/>
                  </a:lnTo>
                  <a:lnTo>
                    <a:pt x="530758" y="441692"/>
                  </a:lnTo>
                  <a:lnTo>
                    <a:pt x="545502" y="506377"/>
                  </a:lnTo>
                  <a:lnTo>
                    <a:pt x="556519" y="575450"/>
                  </a:lnTo>
                  <a:lnTo>
                    <a:pt x="563811" y="648909"/>
                  </a:lnTo>
                  <a:lnTo>
                    <a:pt x="566059" y="687284"/>
                  </a:lnTo>
                  <a:lnTo>
                    <a:pt x="567376" y="726756"/>
                  </a:lnTo>
                  <a:lnTo>
                    <a:pt x="567761" y="767324"/>
                  </a:lnTo>
                  <a:lnTo>
                    <a:pt x="567215" y="808989"/>
                  </a:lnTo>
                  <a:lnTo>
                    <a:pt x="565737" y="851751"/>
                  </a:lnTo>
                  <a:lnTo>
                    <a:pt x="563327" y="895610"/>
                  </a:lnTo>
                  <a:lnTo>
                    <a:pt x="559986" y="940565"/>
                  </a:lnTo>
                  <a:lnTo>
                    <a:pt x="555714" y="986618"/>
                  </a:lnTo>
                  <a:lnTo>
                    <a:pt x="550509" y="1033767"/>
                  </a:lnTo>
                  <a:lnTo>
                    <a:pt x="544374" y="1082012"/>
                  </a:lnTo>
                  <a:lnTo>
                    <a:pt x="537306" y="1131355"/>
                  </a:lnTo>
                  <a:lnTo>
                    <a:pt x="529308" y="1181794"/>
                  </a:lnTo>
                  <a:lnTo>
                    <a:pt x="520377" y="1233330"/>
                  </a:lnTo>
                  <a:lnTo>
                    <a:pt x="510515" y="1285963"/>
                  </a:lnTo>
                  <a:lnTo>
                    <a:pt x="499722" y="1339692"/>
                  </a:lnTo>
                  <a:lnTo>
                    <a:pt x="487997" y="1394519"/>
                  </a:lnTo>
                  <a:lnTo>
                    <a:pt x="475340" y="1450442"/>
                  </a:lnTo>
                  <a:lnTo>
                    <a:pt x="461752" y="1507461"/>
                  </a:lnTo>
                  <a:lnTo>
                    <a:pt x="447232" y="1565578"/>
                  </a:lnTo>
                  <a:lnTo>
                    <a:pt x="431781" y="1624791"/>
                  </a:lnTo>
                  <a:lnTo>
                    <a:pt x="415398" y="1685101"/>
                  </a:lnTo>
                  <a:lnTo>
                    <a:pt x="398083" y="1746508"/>
                  </a:lnTo>
                  <a:lnTo>
                    <a:pt x="380066" y="180822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4444944" y="9934607"/>
              <a:ext cx="175895" cy="1374140"/>
            </a:xfrm>
            <a:custGeom>
              <a:avLst/>
              <a:gdLst/>
              <a:ahLst/>
              <a:cxnLst/>
              <a:rect l="l" t="t" r="r" b="b"/>
              <a:pathLst>
                <a:path w="175894" h="1374140">
                  <a:moveTo>
                    <a:pt x="0" y="0"/>
                  </a:moveTo>
                  <a:lnTo>
                    <a:pt x="42079" y="33675"/>
                  </a:lnTo>
                  <a:lnTo>
                    <a:pt x="69890" y="71620"/>
                  </a:lnTo>
                  <a:lnTo>
                    <a:pt x="94450" y="113367"/>
                  </a:lnTo>
                  <a:lnTo>
                    <a:pt x="115759" y="158918"/>
                  </a:lnTo>
                  <a:lnTo>
                    <a:pt x="133819" y="208272"/>
                  </a:lnTo>
                  <a:lnTo>
                    <a:pt x="148628" y="261429"/>
                  </a:lnTo>
                  <a:lnTo>
                    <a:pt x="160186" y="318389"/>
                  </a:lnTo>
                  <a:lnTo>
                    <a:pt x="168494" y="379152"/>
                  </a:lnTo>
                  <a:lnTo>
                    <a:pt x="173551" y="443718"/>
                  </a:lnTo>
                  <a:lnTo>
                    <a:pt x="175358" y="512087"/>
                  </a:lnTo>
                  <a:lnTo>
                    <a:pt x="175043" y="547698"/>
                  </a:lnTo>
                  <a:lnTo>
                    <a:pt x="171975" y="621772"/>
                  </a:lnTo>
                  <a:lnTo>
                    <a:pt x="169222" y="660235"/>
                  </a:lnTo>
                  <a:lnTo>
                    <a:pt x="165656" y="699649"/>
                  </a:lnTo>
                  <a:lnTo>
                    <a:pt x="161277" y="740014"/>
                  </a:lnTo>
                  <a:lnTo>
                    <a:pt x="156087" y="781329"/>
                  </a:lnTo>
                  <a:lnTo>
                    <a:pt x="150083" y="823595"/>
                  </a:lnTo>
                  <a:lnTo>
                    <a:pt x="143267" y="866812"/>
                  </a:lnTo>
                  <a:lnTo>
                    <a:pt x="135638" y="910980"/>
                  </a:lnTo>
                  <a:lnTo>
                    <a:pt x="127197" y="956099"/>
                  </a:lnTo>
                  <a:lnTo>
                    <a:pt x="117943" y="1002168"/>
                  </a:lnTo>
                  <a:lnTo>
                    <a:pt x="107877" y="1049188"/>
                  </a:lnTo>
                  <a:lnTo>
                    <a:pt x="96998" y="1097159"/>
                  </a:lnTo>
                  <a:lnTo>
                    <a:pt x="85306" y="1146081"/>
                  </a:lnTo>
                  <a:lnTo>
                    <a:pt x="72802" y="1195953"/>
                  </a:lnTo>
                  <a:lnTo>
                    <a:pt x="59486" y="1246776"/>
                  </a:lnTo>
                  <a:lnTo>
                    <a:pt x="45356" y="1298550"/>
                  </a:lnTo>
                  <a:lnTo>
                    <a:pt x="30414" y="1351275"/>
                  </a:lnTo>
                  <a:lnTo>
                    <a:pt x="23760" y="137394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4256215" y="9821700"/>
              <a:ext cx="280670" cy="236854"/>
            </a:xfrm>
            <a:custGeom>
              <a:avLst/>
              <a:gdLst/>
              <a:ahLst/>
              <a:cxnLst/>
              <a:rect l="l" t="t" r="r" b="b"/>
              <a:pathLst>
                <a:path w="280669" h="236854">
                  <a:moveTo>
                    <a:pt x="0" y="0"/>
                  </a:moveTo>
                  <a:lnTo>
                    <a:pt x="151199" y="236851"/>
                  </a:lnTo>
                  <a:lnTo>
                    <a:pt x="280200" y="212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9394174" y="8123648"/>
            <a:ext cx="741680" cy="605790"/>
            <a:chOff x="19394174" y="8123648"/>
            <a:chExt cx="741680" cy="605790"/>
          </a:xfrm>
        </p:grpSpPr>
        <p:sp>
          <p:nvSpPr>
            <p:cNvPr id="138" name="object 138"/>
            <p:cNvSpPr/>
            <p:nvPr/>
          </p:nvSpPr>
          <p:spPr>
            <a:xfrm>
              <a:off x="19425586" y="8426671"/>
              <a:ext cx="678815" cy="271145"/>
            </a:xfrm>
            <a:custGeom>
              <a:avLst/>
              <a:gdLst/>
              <a:ahLst/>
              <a:cxnLst/>
              <a:rect l="l" t="t" r="r" b="b"/>
              <a:pathLst>
                <a:path w="678815" h="271145">
                  <a:moveTo>
                    <a:pt x="0" y="0"/>
                  </a:moveTo>
                  <a:lnTo>
                    <a:pt x="50543" y="29491"/>
                  </a:lnTo>
                  <a:lnTo>
                    <a:pt x="100669" y="57408"/>
                  </a:lnTo>
                  <a:lnTo>
                    <a:pt x="150375" y="83749"/>
                  </a:lnTo>
                  <a:lnTo>
                    <a:pt x="199662" y="108515"/>
                  </a:lnTo>
                  <a:lnTo>
                    <a:pt x="248530" y="131705"/>
                  </a:lnTo>
                  <a:lnTo>
                    <a:pt x="296979" y="153319"/>
                  </a:lnTo>
                  <a:lnTo>
                    <a:pt x="345009" y="173359"/>
                  </a:lnTo>
                  <a:lnTo>
                    <a:pt x="392620" y="191822"/>
                  </a:lnTo>
                  <a:lnTo>
                    <a:pt x="439812" y="208711"/>
                  </a:lnTo>
                  <a:lnTo>
                    <a:pt x="486585" y="224023"/>
                  </a:lnTo>
                  <a:lnTo>
                    <a:pt x="532939" y="237761"/>
                  </a:lnTo>
                  <a:lnTo>
                    <a:pt x="578874" y="249923"/>
                  </a:lnTo>
                  <a:lnTo>
                    <a:pt x="624390" y="260509"/>
                  </a:lnTo>
                  <a:lnTo>
                    <a:pt x="669487" y="269520"/>
                  </a:lnTo>
                  <a:lnTo>
                    <a:pt x="678513" y="27102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9619271" y="8227757"/>
              <a:ext cx="485140" cy="167005"/>
            </a:xfrm>
            <a:custGeom>
              <a:avLst/>
              <a:gdLst/>
              <a:ahLst/>
              <a:cxnLst/>
              <a:rect l="l" t="t" r="r" b="b"/>
              <a:pathLst>
                <a:path w="485140" h="167004">
                  <a:moveTo>
                    <a:pt x="0" y="0"/>
                  </a:moveTo>
                  <a:lnTo>
                    <a:pt x="76581" y="37465"/>
                  </a:lnTo>
                  <a:lnTo>
                    <a:pt x="125070" y="58469"/>
                  </a:lnTo>
                  <a:lnTo>
                    <a:pt x="173136" y="77883"/>
                  </a:lnTo>
                  <a:lnTo>
                    <a:pt x="220779" y="95706"/>
                  </a:lnTo>
                  <a:lnTo>
                    <a:pt x="267999" y="111939"/>
                  </a:lnTo>
                  <a:lnTo>
                    <a:pt x="314796" y="126581"/>
                  </a:lnTo>
                  <a:lnTo>
                    <a:pt x="361170" y="139633"/>
                  </a:lnTo>
                  <a:lnTo>
                    <a:pt x="407121" y="151095"/>
                  </a:lnTo>
                  <a:lnTo>
                    <a:pt x="452649" y="160967"/>
                  </a:lnTo>
                  <a:lnTo>
                    <a:pt x="484829" y="16687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19425587" y="8123648"/>
              <a:ext cx="281305" cy="229870"/>
            </a:xfrm>
            <a:custGeom>
              <a:avLst/>
              <a:gdLst/>
              <a:ahLst/>
              <a:cxnLst/>
              <a:rect l="l" t="t" r="r" b="b"/>
              <a:pathLst>
                <a:path w="281305" h="229870">
                  <a:moveTo>
                    <a:pt x="0" y="0"/>
                  </a:moveTo>
                  <a:lnTo>
                    <a:pt x="161879" y="229657"/>
                  </a:lnTo>
                  <a:lnTo>
                    <a:pt x="280829" y="83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1" name="object 141"/>
          <p:cNvGrpSpPr/>
          <p:nvPr/>
        </p:nvGrpSpPr>
        <p:grpSpPr>
          <a:xfrm>
            <a:off x="19187059" y="10003203"/>
            <a:ext cx="948690" cy="625475"/>
            <a:chOff x="19187059" y="10003203"/>
            <a:chExt cx="948690" cy="625475"/>
          </a:xfrm>
        </p:grpSpPr>
        <p:sp>
          <p:nvSpPr>
            <p:cNvPr id="142" name="object 142"/>
            <p:cNvSpPr/>
            <p:nvPr/>
          </p:nvSpPr>
          <p:spPr>
            <a:xfrm>
              <a:off x="19218472" y="10306226"/>
              <a:ext cx="885825" cy="291465"/>
            </a:xfrm>
            <a:custGeom>
              <a:avLst/>
              <a:gdLst/>
              <a:ahLst/>
              <a:cxnLst/>
              <a:rect l="l" t="t" r="r" b="b"/>
              <a:pathLst>
                <a:path w="885825" h="291465">
                  <a:moveTo>
                    <a:pt x="0" y="0"/>
                  </a:moveTo>
                  <a:lnTo>
                    <a:pt x="50543" y="29491"/>
                  </a:lnTo>
                  <a:lnTo>
                    <a:pt x="100669" y="57408"/>
                  </a:lnTo>
                  <a:lnTo>
                    <a:pt x="150375" y="83749"/>
                  </a:lnTo>
                  <a:lnTo>
                    <a:pt x="199662" y="108515"/>
                  </a:lnTo>
                  <a:lnTo>
                    <a:pt x="248530" y="131705"/>
                  </a:lnTo>
                  <a:lnTo>
                    <a:pt x="296979" y="153319"/>
                  </a:lnTo>
                  <a:lnTo>
                    <a:pt x="345009" y="173359"/>
                  </a:lnTo>
                  <a:lnTo>
                    <a:pt x="392620" y="191822"/>
                  </a:lnTo>
                  <a:lnTo>
                    <a:pt x="439812" y="208711"/>
                  </a:lnTo>
                  <a:lnTo>
                    <a:pt x="486585" y="224023"/>
                  </a:lnTo>
                  <a:lnTo>
                    <a:pt x="532939" y="237761"/>
                  </a:lnTo>
                  <a:lnTo>
                    <a:pt x="578874" y="249923"/>
                  </a:lnTo>
                  <a:lnTo>
                    <a:pt x="624390" y="260509"/>
                  </a:lnTo>
                  <a:lnTo>
                    <a:pt x="669487" y="269520"/>
                  </a:lnTo>
                  <a:lnTo>
                    <a:pt x="714165" y="276955"/>
                  </a:lnTo>
                  <a:lnTo>
                    <a:pt x="758424" y="282815"/>
                  </a:lnTo>
                  <a:lnTo>
                    <a:pt x="802264" y="287100"/>
                  </a:lnTo>
                  <a:lnTo>
                    <a:pt x="845686" y="289809"/>
                  </a:lnTo>
                  <a:lnTo>
                    <a:pt x="885627" y="29086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19412156" y="10107301"/>
              <a:ext cx="692150" cy="186690"/>
            </a:xfrm>
            <a:custGeom>
              <a:avLst/>
              <a:gdLst/>
              <a:ahLst/>
              <a:cxnLst/>
              <a:rect l="l" t="t" r="r" b="b"/>
              <a:pathLst>
                <a:path w="692150" h="186690">
                  <a:moveTo>
                    <a:pt x="0" y="0"/>
                  </a:moveTo>
                  <a:lnTo>
                    <a:pt x="76581" y="37465"/>
                  </a:lnTo>
                  <a:lnTo>
                    <a:pt x="125070" y="58469"/>
                  </a:lnTo>
                  <a:lnTo>
                    <a:pt x="173136" y="77883"/>
                  </a:lnTo>
                  <a:lnTo>
                    <a:pt x="220779" y="95706"/>
                  </a:lnTo>
                  <a:lnTo>
                    <a:pt x="267999" y="111939"/>
                  </a:lnTo>
                  <a:lnTo>
                    <a:pt x="314796" y="126581"/>
                  </a:lnTo>
                  <a:lnTo>
                    <a:pt x="361170" y="139633"/>
                  </a:lnTo>
                  <a:lnTo>
                    <a:pt x="407121" y="151095"/>
                  </a:lnTo>
                  <a:lnTo>
                    <a:pt x="452649" y="160967"/>
                  </a:lnTo>
                  <a:lnTo>
                    <a:pt x="497753" y="169248"/>
                  </a:lnTo>
                  <a:lnTo>
                    <a:pt x="542435" y="175939"/>
                  </a:lnTo>
                  <a:lnTo>
                    <a:pt x="586694" y="181040"/>
                  </a:lnTo>
                  <a:lnTo>
                    <a:pt x="630529" y="184550"/>
                  </a:lnTo>
                  <a:lnTo>
                    <a:pt x="673942" y="186470"/>
                  </a:lnTo>
                  <a:lnTo>
                    <a:pt x="691943" y="186609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19218472" y="10003203"/>
              <a:ext cx="281305" cy="229870"/>
            </a:xfrm>
            <a:custGeom>
              <a:avLst/>
              <a:gdLst/>
              <a:ahLst/>
              <a:cxnLst/>
              <a:rect l="l" t="t" r="r" b="b"/>
              <a:pathLst>
                <a:path w="281305" h="229870">
                  <a:moveTo>
                    <a:pt x="0" y="0"/>
                  </a:moveTo>
                  <a:lnTo>
                    <a:pt x="161879" y="229647"/>
                  </a:lnTo>
                  <a:lnTo>
                    <a:pt x="280829" y="82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9320" y="2186185"/>
            <a:ext cx="5043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250" spc="-25" dirty="0">
                <a:solidFill>
                  <a:srgbClr val="FFFFFF"/>
                </a:solidFill>
                <a:latin typeface="Times New Roman"/>
                <a:cs typeface="Times New Roman"/>
              </a:rPr>
              <a:t>LAYER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spc="-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570" dirty="0">
                <a:solidFill>
                  <a:srgbClr val="FFFFFF"/>
                </a:solidFill>
                <a:latin typeface="Lucida Sans"/>
                <a:cs typeface="Lucida Sans"/>
              </a:rPr>
              <a:t>X</a:t>
            </a:r>
            <a:endParaRPr sz="6600">
              <a:latin typeface="Lucida Sans"/>
              <a:cs typeface="Lucida Sans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5108807" y="5041710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778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778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4455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5410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4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7145"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4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4" name="object 4"/>
          <p:cNvGrpSpPr/>
          <p:nvPr/>
        </p:nvGrpSpPr>
        <p:grpSpPr>
          <a:xfrm>
            <a:off x="3631460" y="6225862"/>
            <a:ext cx="1325245" cy="615315"/>
            <a:chOff x="3631460" y="6225862"/>
            <a:chExt cx="1325245" cy="615315"/>
          </a:xfrm>
        </p:grpSpPr>
        <p:sp>
          <p:nvSpPr>
            <p:cNvPr id="5" name="object 5"/>
            <p:cNvSpPr/>
            <p:nvPr/>
          </p:nvSpPr>
          <p:spPr>
            <a:xfrm>
              <a:off x="3802706" y="6252039"/>
              <a:ext cx="1128395" cy="502284"/>
            </a:xfrm>
            <a:custGeom>
              <a:avLst/>
              <a:gdLst/>
              <a:ahLst/>
              <a:cxnLst/>
              <a:rect l="l" t="t" r="r" b="b"/>
              <a:pathLst>
                <a:path w="1128395" h="502284">
                  <a:moveTo>
                    <a:pt x="1127824" y="0"/>
                  </a:moveTo>
                  <a:lnTo>
                    <a:pt x="23916" y="491167"/>
                  </a:lnTo>
                  <a:lnTo>
                    <a:pt x="0" y="50180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631460" y="6645630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60" h="195579">
                  <a:moveTo>
                    <a:pt x="151744" y="0"/>
                  </a:moveTo>
                  <a:lnTo>
                    <a:pt x="0" y="184413"/>
                  </a:lnTo>
                  <a:lnTo>
                    <a:pt x="238579" y="195156"/>
                  </a:lnTo>
                  <a:lnTo>
                    <a:pt x="151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2722744" y="6974551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7441553" y="6974551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R="1079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9" name="object 9"/>
          <p:cNvSpPr txBox="1"/>
          <p:nvPr/>
        </p:nvSpPr>
        <p:spPr>
          <a:xfrm>
            <a:off x="3180919" y="5157823"/>
            <a:ext cx="1560830" cy="73215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15"/>
              </a:lnSpc>
              <a:spcBef>
                <a:spcPts val="125"/>
              </a:spcBef>
            </a:pPr>
            <a:r>
              <a:rPr sz="23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Min-</a:t>
            </a:r>
            <a:r>
              <a:rPr sz="23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R="20320" algn="r">
              <a:lnSpc>
                <a:spcPts val="291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255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6797866" y="6225863"/>
            <a:ext cx="1325245" cy="615315"/>
            <a:chOff x="6797866" y="6225863"/>
            <a:chExt cx="1325245" cy="615315"/>
          </a:xfrm>
        </p:grpSpPr>
        <p:sp>
          <p:nvSpPr>
            <p:cNvPr id="11" name="object 11"/>
            <p:cNvSpPr/>
            <p:nvPr/>
          </p:nvSpPr>
          <p:spPr>
            <a:xfrm>
              <a:off x="6824043" y="6252040"/>
              <a:ext cx="1128395" cy="502284"/>
            </a:xfrm>
            <a:custGeom>
              <a:avLst/>
              <a:gdLst/>
              <a:ahLst/>
              <a:cxnLst/>
              <a:rect l="l" t="t" r="r" b="b"/>
              <a:pathLst>
                <a:path w="1128395" h="502284">
                  <a:moveTo>
                    <a:pt x="0" y="0"/>
                  </a:moveTo>
                  <a:lnTo>
                    <a:pt x="1103907" y="491167"/>
                  </a:lnTo>
                  <a:lnTo>
                    <a:pt x="1127824" y="50180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884534" y="6645630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86835" y="0"/>
                  </a:moveTo>
                  <a:lnTo>
                    <a:pt x="0" y="195156"/>
                  </a:lnTo>
                  <a:lnTo>
                    <a:pt x="238579" y="184413"/>
                  </a:lnTo>
                  <a:lnTo>
                    <a:pt x="868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3384420" y="8650427"/>
            <a:ext cx="213995" cy="301625"/>
            <a:chOff x="3384420" y="8650427"/>
            <a:chExt cx="213995" cy="301625"/>
          </a:xfrm>
        </p:grpSpPr>
        <p:sp>
          <p:nvSpPr>
            <p:cNvPr id="14" name="object 14"/>
            <p:cNvSpPr/>
            <p:nvPr/>
          </p:nvSpPr>
          <p:spPr>
            <a:xfrm>
              <a:off x="3491223" y="8650427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87728"/>
                  </a:lnTo>
                  <a:lnTo>
                    <a:pt x="0" y="113906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384420" y="87381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6" name="object 16"/>
          <p:cNvGraphicFramePr>
            <a:graphicFrameLocks noGrp="1"/>
          </p:cNvGraphicFramePr>
          <p:nvPr/>
        </p:nvGraphicFramePr>
        <p:xfrm>
          <a:off x="2722744" y="9012374"/>
          <a:ext cx="1539239" cy="1529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09905">
                <a:tc>
                  <a:txBody>
                    <a:bodyPr/>
                    <a:lstStyle/>
                    <a:p>
                      <a:pPr marL="83185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L="83185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33020"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L="104139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3556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17" name="object 17"/>
          <p:cNvGrpSpPr/>
          <p:nvPr/>
        </p:nvGrpSpPr>
        <p:grpSpPr>
          <a:xfrm>
            <a:off x="8103219" y="8650427"/>
            <a:ext cx="213995" cy="301625"/>
            <a:chOff x="8103219" y="8650427"/>
            <a:chExt cx="213995" cy="301625"/>
          </a:xfrm>
        </p:grpSpPr>
        <p:sp>
          <p:nvSpPr>
            <p:cNvPr id="18" name="object 18"/>
            <p:cNvSpPr/>
            <p:nvPr/>
          </p:nvSpPr>
          <p:spPr>
            <a:xfrm>
              <a:off x="8210022" y="8650427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87728"/>
                  </a:lnTo>
                  <a:lnTo>
                    <a:pt x="0" y="113906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103219" y="87381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1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7441553" y="9012374"/>
          <a:ext cx="1539239" cy="1529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09905"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R="10795"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0"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R="133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1" name="object 21"/>
          <p:cNvSpPr txBox="1"/>
          <p:nvPr/>
        </p:nvSpPr>
        <p:spPr>
          <a:xfrm>
            <a:off x="6378592" y="9492832"/>
            <a:ext cx="950594" cy="74231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55"/>
              </a:lnSpc>
              <a:spcBef>
                <a:spcPts val="125"/>
              </a:spcBef>
            </a:pPr>
            <a:r>
              <a:rPr sz="230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L="605155">
              <a:lnSpc>
                <a:spcPts val="295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93135" y="9555228"/>
            <a:ext cx="950594" cy="74295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60"/>
              </a:lnSpc>
              <a:spcBef>
                <a:spcPts val="125"/>
              </a:spcBef>
            </a:pPr>
            <a:r>
              <a:rPr sz="230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L="605155">
              <a:lnSpc>
                <a:spcPts val="2960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14499" y="7356709"/>
            <a:ext cx="1652905" cy="74231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55"/>
              </a:lnSpc>
              <a:spcBef>
                <a:spcPts val="125"/>
              </a:spcBef>
            </a:pPr>
            <a:r>
              <a:rPr sz="23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23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R="80645" algn="r">
              <a:lnSpc>
                <a:spcPts val="295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599694" y="7346238"/>
            <a:ext cx="1652905" cy="74231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55"/>
              </a:lnSpc>
              <a:spcBef>
                <a:spcPts val="125"/>
              </a:spcBef>
            </a:pPr>
            <a:r>
              <a:rPr sz="23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23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R="80645" algn="r">
              <a:lnSpc>
                <a:spcPts val="295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2550">
              <a:latin typeface="Consolas"/>
              <a:cs typeface="Consolas"/>
            </a:endParaRPr>
          </a:p>
        </p:txBody>
      </p:sp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9308617" y="963321"/>
          <a:ext cx="2958465" cy="2956557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861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9861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855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ts val="7350"/>
                        </a:lnSpc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ts val="7350"/>
                        </a:lnSpc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8255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5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107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85519">
                <a:tc>
                  <a:txBody>
                    <a:bodyPr/>
                    <a:lstStyle/>
                    <a:p>
                      <a:pPr marR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3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8415" algn="ctr">
                        <a:lnSpc>
                          <a:spcPct val="100000"/>
                        </a:lnSpc>
                        <a:spcBef>
                          <a:spcPts val="70"/>
                        </a:spcBef>
                      </a:pPr>
                      <a:r>
                        <a:rPr sz="6250" b="1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6250">
                        <a:latin typeface="Lucida Sans"/>
                        <a:cs typeface="Lucida Sans"/>
                      </a:endParaRPr>
                    </a:p>
                  </a:txBody>
                  <a:tcPr marL="0" marR="0" marT="889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26" name="object 26"/>
          <p:cNvGrpSpPr/>
          <p:nvPr/>
        </p:nvGrpSpPr>
        <p:grpSpPr>
          <a:xfrm>
            <a:off x="6002215" y="3032609"/>
            <a:ext cx="3035300" cy="1891664"/>
            <a:chOff x="6002215" y="3032609"/>
            <a:chExt cx="3035300" cy="1891664"/>
          </a:xfrm>
        </p:grpSpPr>
        <p:sp>
          <p:nvSpPr>
            <p:cNvPr id="27" name="object 27"/>
            <p:cNvSpPr/>
            <p:nvPr/>
          </p:nvSpPr>
          <p:spPr>
            <a:xfrm>
              <a:off x="6161509" y="3058786"/>
              <a:ext cx="2849245" cy="1767205"/>
            </a:xfrm>
            <a:custGeom>
              <a:avLst/>
              <a:gdLst/>
              <a:ahLst/>
              <a:cxnLst/>
              <a:rect l="l" t="t" r="r" b="b"/>
              <a:pathLst>
                <a:path w="2849245" h="1767204">
                  <a:moveTo>
                    <a:pt x="2849200" y="0"/>
                  </a:moveTo>
                  <a:lnTo>
                    <a:pt x="22247" y="1752818"/>
                  </a:lnTo>
                  <a:lnTo>
                    <a:pt x="0" y="176661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002215" y="4720840"/>
              <a:ext cx="238125" cy="203835"/>
            </a:xfrm>
            <a:custGeom>
              <a:avLst/>
              <a:gdLst/>
              <a:ahLst/>
              <a:cxnLst/>
              <a:rect l="l" t="t" r="r" b="b"/>
              <a:pathLst>
                <a:path w="238125" h="203835">
                  <a:moveTo>
                    <a:pt x="125252" y="0"/>
                  </a:moveTo>
                  <a:lnTo>
                    <a:pt x="0" y="203334"/>
                  </a:lnTo>
                  <a:lnTo>
                    <a:pt x="237825" y="181544"/>
                  </a:lnTo>
                  <a:lnTo>
                    <a:pt x="1252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9" name="object 29"/>
          <p:cNvGraphicFramePr>
            <a:graphicFrameLocks noGrp="1"/>
          </p:cNvGraphicFramePr>
          <p:nvPr/>
        </p:nvGraphicFramePr>
        <p:xfrm>
          <a:off x="13549011" y="5041710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778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778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14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7780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3820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4775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4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15875" algn="ctr">
                        <a:lnSpc>
                          <a:spcPct val="100000"/>
                        </a:lnSpc>
                        <a:spcBef>
                          <a:spcPts val="384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8894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0" name="object 30"/>
          <p:cNvGrpSpPr/>
          <p:nvPr/>
        </p:nvGrpSpPr>
        <p:grpSpPr>
          <a:xfrm>
            <a:off x="12071674" y="6225862"/>
            <a:ext cx="1325880" cy="615315"/>
            <a:chOff x="12071674" y="6225862"/>
            <a:chExt cx="1325880" cy="615315"/>
          </a:xfrm>
        </p:grpSpPr>
        <p:sp>
          <p:nvSpPr>
            <p:cNvPr id="31" name="object 31"/>
            <p:cNvSpPr/>
            <p:nvPr/>
          </p:nvSpPr>
          <p:spPr>
            <a:xfrm>
              <a:off x="12242971" y="6252039"/>
              <a:ext cx="1128395" cy="502284"/>
            </a:xfrm>
            <a:custGeom>
              <a:avLst/>
              <a:gdLst/>
              <a:ahLst/>
              <a:cxnLst/>
              <a:rect l="l" t="t" r="r" b="b"/>
              <a:pathLst>
                <a:path w="1128394" h="502284">
                  <a:moveTo>
                    <a:pt x="1127824" y="0"/>
                  </a:moveTo>
                  <a:lnTo>
                    <a:pt x="23916" y="491167"/>
                  </a:lnTo>
                  <a:lnTo>
                    <a:pt x="0" y="50180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2071674" y="6645630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151723" y="0"/>
                  </a:moveTo>
                  <a:lnTo>
                    <a:pt x="0" y="184413"/>
                  </a:lnTo>
                  <a:lnTo>
                    <a:pt x="238631" y="195156"/>
                  </a:lnTo>
                  <a:lnTo>
                    <a:pt x="1517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33" name="object 33"/>
          <p:cNvGraphicFramePr>
            <a:graphicFrameLocks noGrp="1"/>
          </p:cNvGraphicFramePr>
          <p:nvPr/>
        </p:nvGraphicFramePr>
        <p:xfrm>
          <a:off x="11163010" y="6974551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255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350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33655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4" name="object 34"/>
          <p:cNvGraphicFramePr>
            <a:graphicFrameLocks noGrp="1"/>
          </p:cNvGraphicFramePr>
          <p:nvPr/>
        </p:nvGraphicFramePr>
        <p:xfrm>
          <a:off x="15881819" y="6974551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17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2222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5725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33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254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pSp>
        <p:nvGrpSpPr>
          <p:cNvPr id="35" name="object 35"/>
          <p:cNvGrpSpPr/>
          <p:nvPr/>
        </p:nvGrpSpPr>
        <p:grpSpPr>
          <a:xfrm>
            <a:off x="12532917" y="3126396"/>
            <a:ext cx="5570220" cy="1873885"/>
            <a:chOff x="12532917" y="3126396"/>
            <a:chExt cx="5570220" cy="1873885"/>
          </a:xfrm>
        </p:grpSpPr>
        <p:sp>
          <p:nvSpPr>
            <p:cNvPr id="36" name="object 36"/>
            <p:cNvSpPr/>
            <p:nvPr/>
          </p:nvSpPr>
          <p:spPr>
            <a:xfrm>
              <a:off x="12559094" y="3152574"/>
              <a:ext cx="1169670" cy="1693545"/>
            </a:xfrm>
            <a:custGeom>
              <a:avLst/>
              <a:gdLst/>
              <a:ahLst/>
              <a:cxnLst/>
              <a:rect l="l" t="t" r="r" b="b"/>
              <a:pathLst>
                <a:path w="1169669" h="1693545">
                  <a:moveTo>
                    <a:pt x="0" y="0"/>
                  </a:moveTo>
                  <a:lnTo>
                    <a:pt x="1154544" y="1671389"/>
                  </a:lnTo>
                  <a:lnTo>
                    <a:pt x="1169422" y="1692927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625763" y="4763268"/>
              <a:ext cx="209550" cy="236854"/>
            </a:xfrm>
            <a:custGeom>
              <a:avLst/>
              <a:gdLst/>
              <a:ahLst/>
              <a:cxnLst/>
              <a:rect l="l" t="t" r="r" b="b"/>
              <a:pathLst>
                <a:path w="209550" h="236854">
                  <a:moveTo>
                    <a:pt x="175701" y="0"/>
                  </a:moveTo>
                  <a:lnTo>
                    <a:pt x="0" y="121399"/>
                  </a:lnTo>
                  <a:lnTo>
                    <a:pt x="209312" y="236453"/>
                  </a:lnTo>
                  <a:lnTo>
                    <a:pt x="1757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2561188" y="3154668"/>
              <a:ext cx="5363210" cy="1705610"/>
            </a:xfrm>
            <a:custGeom>
              <a:avLst/>
              <a:gdLst/>
              <a:ahLst/>
              <a:cxnLst/>
              <a:rect l="l" t="t" r="r" b="b"/>
              <a:pathLst>
                <a:path w="5363209" h="1705610">
                  <a:moveTo>
                    <a:pt x="0" y="0"/>
                  </a:moveTo>
                  <a:lnTo>
                    <a:pt x="5338105" y="1697632"/>
                  </a:lnTo>
                  <a:lnTo>
                    <a:pt x="5363052" y="1705566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866890" y="4750515"/>
              <a:ext cx="236220" cy="203835"/>
            </a:xfrm>
            <a:custGeom>
              <a:avLst/>
              <a:gdLst/>
              <a:ahLst/>
              <a:cxnLst/>
              <a:rect l="l" t="t" r="r" b="b"/>
              <a:pathLst>
                <a:path w="236219" h="203835">
                  <a:moveTo>
                    <a:pt x="64814" y="0"/>
                  </a:moveTo>
                  <a:lnTo>
                    <a:pt x="0" y="203564"/>
                  </a:lnTo>
                  <a:lnTo>
                    <a:pt x="236013" y="166518"/>
                  </a:lnTo>
                  <a:lnTo>
                    <a:pt x="648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1620453" y="5157823"/>
            <a:ext cx="1560830" cy="73215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15"/>
              </a:lnSpc>
              <a:spcBef>
                <a:spcPts val="125"/>
              </a:spcBef>
            </a:pPr>
            <a:r>
              <a:rPr sz="23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Min-</a:t>
            </a:r>
            <a:r>
              <a:rPr sz="23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R="50165" algn="r">
              <a:lnSpc>
                <a:spcPts val="2915"/>
              </a:lnSpc>
            </a:pPr>
            <a:r>
              <a:rPr sz="2550" dirty="0">
                <a:solidFill>
                  <a:srgbClr val="FFFFFF"/>
                </a:solidFill>
                <a:latin typeface="Consolas"/>
                <a:cs typeface="Consolas"/>
              </a:rPr>
              <a:t>-</a:t>
            </a: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2550">
              <a:latin typeface="Consolas"/>
              <a:cs typeface="Consolas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15238071" y="6225862"/>
            <a:ext cx="1325880" cy="615315"/>
            <a:chOff x="15238071" y="6225862"/>
            <a:chExt cx="1325880" cy="615315"/>
          </a:xfrm>
        </p:grpSpPr>
        <p:sp>
          <p:nvSpPr>
            <p:cNvPr id="42" name="object 42"/>
            <p:cNvSpPr/>
            <p:nvPr/>
          </p:nvSpPr>
          <p:spPr>
            <a:xfrm>
              <a:off x="15264248" y="6252039"/>
              <a:ext cx="1128395" cy="502284"/>
            </a:xfrm>
            <a:custGeom>
              <a:avLst/>
              <a:gdLst/>
              <a:ahLst/>
              <a:cxnLst/>
              <a:rect l="l" t="t" r="r" b="b"/>
              <a:pathLst>
                <a:path w="1128394" h="502284">
                  <a:moveTo>
                    <a:pt x="0" y="0"/>
                  </a:moveTo>
                  <a:lnTo>
                    <a:pt x="1103907" y="491167"/>
                  </a:lnTo>
                  <a:lnTo>
                    <a:pt x="1127824" y="50180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6324739" y="6645630"/>
              <a:ext cx="238760" cy="195580"/>
            </a:xfrm>
            <a:custGeom>
              <a:avLst/>
              <a:gdLst/>
              <a:ahLst/>
              <a:cxnLst/>
              <a:rect l="l" t="t" r="r" b="b"/>
              <a:pathLst>
                <a:path w="238759" h="195579">
                  <a:moveTo>
                    <a:pt x="86908" y="0"/>
                  </a:moveTo>
                  <a:lnTo>
                    <a:pt x="0" y="195156"/>
                  </a:lnTo>
                  <a:lnTo>
                    <a:pt x="238631" y="184413"/>
                  </a:lnTo>
                  <a:lnTo>
                    <a:pt x="869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16543475" y="8650427"/>
            <a:ext cx="213995" cy="301625"/>
            <a:chOff x="16543475" y="8650427"/>
            <a:chExt cx="213995" cy="301625"/>
          </a:xfrm>
        </p:grpSpPr>
        <p:sp>
          <p:nvSpPr>
            <p:cNvPr id="45" name="object 45"/>
            <p:cNvSpPr/>
            <p:nvPr/>
          </p:nvSpPr>
          <p:spPr>
            <a:xfrm>
              <a:off x="16650278" y="8650427"/>
              <a:ext cx="0" cy="114300"/>
            </a:xfrm>
            <a:custGeom>
              <a:avLst/>
              <a:gdLst/>
              <a:ahLst/>
              <a:cxnLst/>
              <a:rect l="l" t="t" r="r" b="b"/>
              <a:pathLst>
                <a:path h="114300">
                  <a:moveTo>
                    <a:pt x="0" y="0"/>
                  </a:moveTo>
                  <a:lnTo>
                    <a:pt x="0" y="87728"/>
                  </a:lnTo>
                  <a:lnTo>
                    <a:pt x="0" y="113906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6543475" y="873816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47" name="object 47"/>
          <p:cNvGraphicFramePr>
            <a:graphicFrameLocks noGrp="1"/>
          </p:cNvGraphicFramePr>
          <p:nvPr/>
        </p:nvGraphicFramePr>
        <p:xfrm>
          <a:off x="15881819" y="9012374"/>
          <a:ext cx="1539239" cy="1529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09905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L="85725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7780" algn="ctr">
                        <a:lnSpc>
                          <a:spcPts val="3525"/>
                        </a:lnSpc>
                        <a:spcBef>
                          <a:spcPts val="390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953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09905">
                <a:tc>
                  <a:txBody>
                    <a:bodyPr/>
                    <a:lstStyle/>
                    <a:p>
                      <a:pPr marL="106680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032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191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8" name="object 48"/>
          <p:cNvSpPr txBox="1"/>
          <p:nvPr/>
        </p:nvSpPr>
        <p:spPr>
          <a:xfrm>
            <a:off x="14818785" y="9492832"/>
            <a:ext cx="950594" cy="74231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55"/>
              </a:lnSpc>
              <a:spcBef>
                <a:spcPts val="125"/>
              </a:spcBef>
            </a:pPr>
            <a:r>
              <a:rPr sz="230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L="604520">
              <a:lnSpc>
                <a:spcPts val="295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0033360" y="7360039"/>
            <a:ext cx="950594" cy="73914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45"/>
              </a:lnSpc>
              <a:spcBef>
                <a:spcPts val="125"/>
              </a:spcBef>
            </a:pPr>
            <a:r>
              <a:rPr sz="230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L="416559">
              <a:lnSpc>
                <a:spcPts val="2945"/>
              </a:lnSpc>
            </a:pPr>
            <a:r>
              <a:rPr sz="2550" dirty="0">
                <a:solidFill>
                  <a:srgbClr val="FFFFFF"/>
                </a:solidFill>
                <a:latin typeface="Consolas"/>
                <a:cs typeface="Consolas"/>
              </a:rPr>
              <a:t>-</a:t>
            </a: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14049699" y="7346238"/>
            <a:ext cx="1652905" cy="74231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55"/>
              </a:lnSpc>
              <a:spcBef>
                <a:spcPts val="125"/>
              </a:spcBef>
            </a:pPr>
            <a:r>
              <a:rPr sz="23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2300" cap="small" spc="-4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R="90805" algn="r">
              <a:lnSpc>
                <a:spcPts val="2955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2550">
              <a:latin typeface="Consolas"/>
              <a:cs typeface="Consolas"/>
            </a:endParaRPr>
          </a:p>
        </p:txBody>
      </p:sp>
      <p:graphicFrame>
        <p:nvGraphicFramePr>
          <p:cNvPr id="51" name="object 51"/>
          <p:cNvGraphicFramePr>
            <a:graphicFrameLocks noGrp="1"/>
          </p:cNvGraphicFramePr>
          <p:nvPr/>
        </p:nvGraphicFramePr>
        <p:xfrm>
          <a:off x="17713492" y="5043804"/>
          <a:ext cx="1539239" cy="15392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130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130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130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130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12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15875" marB="0">
                    <a:lnL w="57150">
                      <a:solidFill>
                        <a:srgbClr val="D6D7D6"/>
                      </a:solidFill>
                      <a:prstDash val="solid"/>
                    </a:lnL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86995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6990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6990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2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  <a:lnB w="5715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3080">
                <a:tc>
                  <a:txBody>
                    <a:bodyPr/>
                    <a:lstStyle/>
                    <a:p>
                      <a:pPr marL="107950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2950" b="1" spc="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6355" marB="0"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2950" b="1" spc="145" dirty="0">
                          <a:solidFill>
                            <a:srgbClr val="FAE232"/>
                          </a:solidFill>
                          <a:latin typeface="Lucida Sans"/>
                          <a:cs typeface="Lucida Sans"/>
                        </a:rPr>
                        <a:t>X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6355" marB="0">
                    <a:lnL w="57150">
                      <a:solidFill>
                        <a:srgbClr val="D6D7D6"/>
                      </a:solidFill>
                      <a:prstDash val="solid"/>
                    </a:lnL>
                    <a:lnR w="57150">
                      <a:solidFill>
                        <a:srgbClr val="D6D7D6"/>
                      </a:solidFill>
                      <a:prstDash val="solid"/>
                    </a:lnR>
                    <a:lnT w="57150">
                      <a:solidFill>
                        <a:srgbClr val="D6D7D6"/>
                      </a:solidFill>
                      <a:prstDash val="solid"/>
                    </a:lnT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marL="21590" algn="ctr">
                        <a:lnSpc>
                          <a:spcPct val="100000"/>
                        </a:lnSpc>
                        <a:spcBef>
                          <a:spcPts val="365"/>
                        </a:spcBef>
                      </a:pPr>
                      <a:r>
                        <a:rPr sz="2950" b="1" spc="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</a:t>
                      </a:r>
                      <a:endParaRPr sz="2950">
                        <a:latin typeface="Lucida Sans"/>
                        <a:cs typeface="Lucida Sans"/>
                      </a:endParaRPr>
                    </a:p>
                  </a:txBody>
                  <a:tcPr marL="0" marR="0" marT="46355" marB="0">
                    <a:lnL w="57150">
                      <a:solidFill>
                        <a:srgbClr val="D6D7D6"/>
                      </a:solidFill>
                      <a:prstDash val="solid"/>
                    </a:lnL>
                    <a:lnT w="5715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2" name="object 52"/>
          <p:cNvSpPr txBox="1"/>
          <p:nvPr/>
        </p:nvSpPr>
        <p:spPr>
          <a:xfrm>
            <a:off x="16561141" y="5157048"/>
            <a:ext cx="950594" cy="74295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ts val="2660"/>
              </a:lnSpc>
              <a:spcBef>
                <a:spcPts val="125"/>
              </a:spcBef>
            </a:pPr>
            <a:r>
              <a:rPr sz="230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2300">
              <a:latin typeface="Times New Roman"/>
              <a:cs typeface="Times New Roman"/>
            </a:endParaRPr>
          </a:p>
          <a:p>
            <a:pPr marL="579120">
              <a:lnSpc>
                <a:spcPts val="2960"/>
              </a:lnSpc>
            </a:pPr>
            <a:r>
              <a:rPr sz="25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2550">
              <a:latin typeface="Consolas"/>
              <a:cs typeface="Consola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5830054" y="808217"/>
            <a:ext cx="3348990" cy="74930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50" cap="small" spc="-40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750" cap="small" spc="-70" dirty="0">
                <a:solidFill>
                  <a:srgbClr val="FFFFFF"/>
                </a:solidFill>
                <a:latin typeface="Times New Roman"/>
                <a:cs typeface="Times New Roman"/>
              </a:rPr>
              <a:t>Value:</a:t>
            </a:r>
            <a:endParaRPr sz="4750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 txBox="1">
            <a:spLocks noGrp="1"/>
          </p:cNvSpPr>
          <p:nvPr>
            <p:ph type="title"/>
          </p:nvPr>
        </p:nvSpPr>
        <p:spPr>
          <a:xfrm>
            <a:off x="8447775" y="1484636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077650" y="2596727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99"/>
                </a:lnTo>
                <a:lnTo>
                  <a:pt x="1948820" y="1948799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840403" y="3463633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972979" y="6764244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5735816" y="67514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5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077650" y="6764244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820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820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9840403" y="67514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3182320" y="6764244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41" y="0"/>
                </a:moveTo>
                <a:lnTo>
                  <a:pt x="0" y="0"/>
                </a:lnTo>
                <a:lnTo>
                  <a:pt x="974420" y="1947584"/>
                </a:lnTo>
                <a:lnTo>
                  <a:pt x="1948841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3944990" y="67514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5963430" y="4556657"/>
            <a:ext cx="7935595" cy="2192020"/>
            <a:chOff x="5963430" y="4556657"/>
            <a:chExt cx="7935595" cy="2192020"/>
          </a:xfrm>
        </p:grpSpPr>
        <p:sp>
          <p:nvSpPr>
            <p:cNvPr id="11" name="object 11"/>
            <p:cNvSpPr/>
            <p:nvPr/>
          </p:nvSpPr>
          <p:spPr>
            <a:xfrm>
              <a:off x="5963425" y="4584045"/>
              <a:ext cx="7935595" cy="2164715"/>
            </a:xfrm>
            <a:custGeom>
              <a:avLst/>
              <a:gdLst/>
              <a:ahLst/>
              <a:cxnLst/>
              <a:rect l="l" t="t" r="r" b="b"/>
              <a:pathLst>
                <a:path w="7935594" h="2164715">
                  <a:moveTo>
                    <a:pt x="3674300" y="49885"/>
                  </a:moveTo>
                  <a:lnTo>
                    <a:pt x="3648049" y="4597"/>
                  </a:lnTo>
                  <a:lnTo>
                    <a:pt x="0" y="2119033"/>
                  </a:lnTo>
                  <a:lnTo>
                    <a:pt x="26250" y="2164334"/>
                  </a:lnTo>
                  <a:lnTo>
                    <a:pt x="3674300" y="49885"/>
                  </a:lnTo>
                  <a:close/>
                </a:path>
                <a:path w="7935594" h="2164715">
                  <a:moveTo>
                    <a:pt x="7934998" y="2114435"/>
                  </a:moveTo>
                  <a:lnTo>
                    <a:pt x="4286948" y="0"/>
                  </a:lnTo>
                  <a:lnTo>
                    <a:pt x="4260685" y="45300"/>
                  </a:lnTo>
                  <a:lnTo>
                    <a:pt x="7908747" y="2159736"/>
                  </a:lnTo>
                  <a:lnTo>
                    <a:pt x="7934998" y="21144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934357" y="4556657"/>
              <a:ext cx="0" cy="2164715"/>
            </a:xfrm>
            <a:custGeom>
              <a:avLst/>
              <a:gdLst/>
              <a:ahLst/>
              <a:cxnLst/>
              <a:rect l="l" t="t" r="r" b="b"/>
              <a:pathLst>
                <a:path h="2164715">
                  <a:moveTo>
                    <a:pt x="0" y="0"/>
                  </a:moveTo>
                  <a:lnTo>
                    <a:pt x="0" y="2164468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110861" y="4110335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88"/>
                </a:lnTo>
                <a:lnTo>
                  <a:pt x="1948799" y="1948788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866671" y="498191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006190" y="8277831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4" h="1948179">
                <a:moveTo>
                  <a:pt x="1948788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8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2762084" y="8259299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5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6110861" y="8277831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6866671" y="8259299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0215532" y="8277831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809" y="0"/>
                </a:moveTo>
                <a:lnTo>
                  <a:pt x="0" y="0"/>
                </a:lnTo>
                <a:lnTo>
                  <a:pt x="974389" y="1947584"/>
                </a:lnTo>
                <a:lnTo>
                  <a:pt x="194880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0971259" y="8259299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2996640" y="4006904"/>
            <a:ext cx="13579475" cy="6291580"/>
            <a:chOff x="2996640" y="4006904"/>
            <a:chExt cx="13579475" cy="6291580"/>
          </a:xfrm>
        </p:grpSpPr>
        <p:sp>
          <p:nvSpPr>
            <p:cNvPr id="11" name="object 11"/>
            <p:cNvSpPr/>
            <p:nvPr/>
          </p:nvSpPr>
          <p:spPr>
            <a:xfrm>
              <a:off x="2996628" y="6097644"/>
              <a:ext cx="7935595" cy="2164715"/>
            </a:xfrm>
            <a:custGeom>
              <a:avLst/>
              <a:gdLst/>
              <a:ahLst/>
              <a:cxnLst/>
              <a:rect l="l" t="t" r="r" b="b"/>
              <a:pathLst>
                <a:path w="7935595" h="2164715">
                  <a:moveTo>
                    <a:pt x="3674313" y="49885"/>
                  </a:moveTo>
                  <a:lnTo>
                    <a:pt x="3648049" y="4597"/>
                  </a:lnTo>
                  <a:lnTo>
                    <a:pt x="0" y="2119033"/>
                  </a:lnTo>
                  <a:lnTo>
                    <a:pt x="26263" y="2164334"/>
                  </a:lnTo>
                  <a:lnTo>
                    <a:pt x="3674313" y="49885"/>
                  </a:lnTo>
                  <a:close/>
                </a:path>
                <a:path w="7935595" h="2164715">
                  <a:moveTo>
                    <a:pt x="7934998" y="2114435"/>
                  </a:moveTo>
                  <a:lnTo>
                    <a:pt x="4286948" y="0"/>
                  </a:lnTo>
                  <a:lnTo>
                    <a:pt x="4260697" y="45288"/>
                  </a:lnTo>
                  <a:lnTo>
                    <a:pt x="7908747" y="2159736"/>
                  </a:lnTo>
                  <a:lnTo>
                    <a:pt x="7934998" y="211443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6967557" y="6070255"/>
              <a:ext cx="0" cy="2164715"/>
            </a:xfrm>
            <a:custGeom>
              <a:avLst/>
              <a:gdLst/>
              <a:ahLst/>
              <a:cxnLst/>
              <a:rect l="l" t="t" r="r" b="b"/>
              <a:pathLst>
                <a:path h="2164715">
                  <a:moveTo>
                    <a:pt x="0" y="0"/>
                  </a:moveTo>
                  <a:lnTo>
                    <a:pt x="0" y="2164468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4627093" y="4006904"/>
              <a:ext cx="1949450" cy="1948814"/>
            </a:xfrm>
            <a:custGeom>
              <a:avLst/>
              <a:gdLst/>
              <a:ahLst/>
              <a:cxnLst/>
              <a:rect l="l" t="t" r="r" b="b"/>
              <a:pathLst>
                <a:path w="1949450" h="1948814">
                  <a:moveTo>
                    <a:pt x="974420" y="0"/>
                  </a:moveTo>
                  <a:lnTo>
                    <a:pt x="0" y="1948799"/>
                  </a:lnTo>
                  <a:lnTo>
                    <a:pt x="1948841" y="1948799"/>
                  </a:lnTo>
                  <a:lnTo>
                    <a:pt x="974420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481055" y="8350489"/>
              <a:ext cx="1949450" cy="1948180"/>
            </a:xfrm>
            <a:custGeom>
              <a:avLst/>
              <a:gdLst/>
              <a:ahLst/>
              <a:cxnLst/>
              <a:rect l="l" t="t" r="r" b="b"/>
              <a:pathLst>
                <a:path w="1949450" h="1948179">
                  <a:moveTo>
                    <a:pt x="1948841" y="0"/>
                  </a:moveTo>
                  <a:lnTo>
                    <a:pt x="0" y="0"/>
                  </a:lnTo>
                  <a:lnTo>
                    <a:pt x="974420" y="1947581"/>
                  </a:lnTo>
                  <a:lnTo>
                    <a:pt x="1948841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4238174" y="8332596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2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16149141" y="8350489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736" y="0"/>
                </a:moveTo>
                <a:lnTo>
                  <a:pt x="0" y="0"/>
                </a:lnTo>
                <a:lnTo>
                  <a:pt x="974420" y="1947581"/>
                </a:lnTo>
                <a:lnTo>
                  <a:pt x="1948736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6908250" y="8332596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8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0677266" y="709821"/>
            <a:ext cx="6325870" cy="7624445"/>
            <a:chOff x="10677266" y="709821"/>
            <a:chExt cx="6325870" cy="7624445"/>
          </a:xfrm>
        </p:grpSpPr>
        <p:sp>
          <p:nvSpPr>
            <p:cNvPr id="19" name="object 19"/>
            <p:cNvSpPr/>
            <p:nvPr/>
          </p:nvSpPr>
          <p:spPr>
            <a:xfrm>
              <a:off x="14320180" y="6008916"/>
              <a:ext cx="961390" cy="2298700"/>
            </a:xfrm>
            <a:custGeom>
              <a:avLst/>
              <a:gdLst/>
              <a:ahLst/>
              <a:cxnLst/>
              <a:rect l="l" t="t" r="r" b="b"/>
              <a:pathLst>
                <a:path w="961390" h="2298700">
                  <a:moveTo>
                    <a:pt x="961134" y="0"/>
                  </a:moveTo>
                  <a:lnTo>
                    <a:pt x="0" y="229846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015429" y="6008916"/>
              <a:ext cx="961390" cy="2298700"/>
            </a:xfrm>
            <a:custGeom>
              <a:avLst/>
              <a:gdLst/>
              <a:ahLst/>
              <a:cxnLst/>
              <a:rect l="l" t="t" r="r" b="b"/>
              <a:pathLst>
                <a:path w="961390" h="2298700">
                  <a:moveTo>
                    <a:pt x="0" y="0"/>
                  </a:moveTo>
                  <a:lnTo>
                    <a:pt x="961134" y="229846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0677266" y="709821"/>
              <a:ext cx="1949450" cy="1948180"/>
            </a:xfrm>
            <a:custGeom>
              <a:avLst/>
              <a:gdLst/>
              <a:ahLst/>
              <a:cxnLst/>
              <a:rect l="l" t="t" r="r" b="b"/>
              <a:pathLst>
                <a:path w="1949450" h="1948180">
                  <a:moveTo>
                    <a:pt x="1948841" y="0"/>
                  </a:moveTo>
                  <a:lnTo>
                    <a:pt x="0" y="0"/>
                  </a:lnTo>
                  <a:lnTo>
                    <a:pt x="974420" y="1947616"/>
                  </a:lnTo>
                  <a:lnTo>
                    <a:pt x="1948841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5389972" y="4898145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8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1442448" y="69932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8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7064747" y="2608213"/>
            <a:ext cx="8514715" cy="1555115"/>
            <a:chOff x="7064747" y="2608213"/>
            <a:chExt cx="8514715" cy="1555115"/>
          </a:xfrm>
        </p:grpSpPr>
        <p:sp>
          <p:nvSpPr>
            <p:cNvPr id="25" name="object 25"/>
            <p:cNvSpPr/>
            <p:nvPr/>
          </p:nvSpPr>
          <p:spPr>
            <a:xfrm>
              <a:off x="7090924" y="2664861"/>
              <a:ext cx="4449445" cy="1471930"/>
            </a:xfrm>
            <a:custGeom>
              <a:avLst/>
              <a:gdLst/>
              <a:ahLst/>
              <a:cxnLst/>
              <a:rect l="l" t="t" r="r" b="b"/>
              <a:pathLst>
                <a:path w="4449445" h="1471929">
                  <a:moveTo>
                    <a:pt x="4449038" y="0"/>
                  </a:moveTo>
                  <a:lnTo>
                    <a:pt x="0" y="1471886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1756605" y="2634391"/>
              <a:ext cx="3796665" cy="1414145"/>
            </a:xfrm>
            <a:custGeom>
              <a:avLst/>
              <a:gdLst/>
              <a:ahLst/>
              <a:cxnLst/>
              <a:rect l="l" t="t" r="r" b="b"/>
              <a:pathLst>
                <a:path w="3796665" h="1414145">
                  <a:moveTo>
                    <a:pt x="0" y="0"/>
                  </a:moveTo>
                  <a:lnTo>
                    <a:pt x="3796472" y="141406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49244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Minimax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82990"/>
            <a:ext cx="15803244" cy="4678680"/>
          </a:xfrm>
          <a:prstGeom prst="rect">
            <a:avLst/>
          </a:prstGeom>
        </p:spPr>
        <p:txBody>
          <a:bodyPr vert="horz" wrap="square" lIns="0" tIns="1631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2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ct val="102699"/>
              </a:lnSpc>
              <a:spcBef>
                <a:spcPts val="2555"/>
              </a:spcBef>
              <a:buSzPct val="124242"/>
              <a:buFont typeface="Lucida Sans"/>
              <a:buChar char="•"/>
              <a:tabLst>
                <a:tab pos="158305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4950" cap="small" spc="2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picks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2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highest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Min-</a:t>
            </a:r>
            <a:r>
              <a:rPr sz="4950" cap="small" spc="-20" dirty="0">
                <a:solidFill>
                  <a:srgbClr val="FFFFFF"/>
                </a:solidFill>
                <a:latin typeface="Times New Roman"/>
                <a:cs typeface="Times New Roman"/>
              </a:rPr>
              <a:t>Value(Result(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s,</a:t>
            </a:r>
            <a:r>
              <a:rPr sz="495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4950">
              <a:latin typeface="Times New Roman"/>
              <a:cs typeface="Times New Roman"/>
            </a:endParaRPr>
          </a:p>
          <a:p>
            <a:pPr marL="1583055" marR="249554" lvl="1" indent="-523875">
              <a:lnSpc>
                <a:spcPct val="102699"/>
              </a:lnSpc>
              <a:spcBef>
                <a:spcPts val="2555"/>
              </a:spcBef>
              <a:buSzPct val="124242"/>
              <a:buFont typeface="Lucida Sans"/>
              <a:buChar char="•"/>
              <a:tabLst>
                <a:tab pos="1583055" algn="l"/>
              </a:tabLst>
            </a:pP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MIN</a:t>
            </a:r>
            <a:r>
              <a:rPr sz="4950" cap="small" spc="2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picks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cap="small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cap="small" spc="2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smallest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Max-</a:t>
            </a:r>
            <a:r>
              <a:rPr sz="4950" cap="small" spc="-20" dirty="0">
                <a:solidFill>
                  <a:srgbClr val="FFFFFF"/>
                </a:solidFill>
                <a:latin typeface="Times New Roman"/>
                <a:cs typeface="Times New Roman"/>
              </a:rPr>
              <a:t>Value(Result(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s,</a:t>
            </a:r>
            <a:r>
              <a:rPr sz="49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cap="small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49244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Minimax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77821" y="3233274"/>
            <a:ext cx="16539210" cy="6295390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787400" marR="7493000" indent="-775335">
              <a:lnSpc>
                <a:spcPts val="7009"/>
              </a:lnSpc>
              <a:spcBef>
                <a:spcPts val="590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AX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-V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ALUE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ERMINAL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670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TILITY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∞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  <a:tabLst>
                <a:tab pos="4015104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action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3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CTIONS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787400" marR="5080" indent="774700">
              <a:lnSpc>
                <a:spcPts val="7009"/>
              </a:lnSpc>
              <a:spcBef>
                <a:spcPts val="254"/>
              </a:spcBef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610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30" dirty="0">
                <a:solidFill>
                  <a:srgbClr val="FFFFFF"/>
                </a:solidFill>
                <a:latin typeface="Times New Roman"/>
                <a:cs typeface="Times New Roman"/>
              </a:rPr>
              <a:t>AX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v,</a:t>
            </a:r>
            <a:r>
              <a:rPr sz="610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850" spc="-20" dirty="0">
                <a:solidFill>
                  <a:srgbClr val="FFFFFF"/>
                </a:solidFill>
                <a:latin typeface="Times New Roman"/>
                <a:cs typeface="Times New Roman"/>
              </a:rPr>
              <a:t>ALUE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(R</a:t>
            </a:r>
            <a:r>
              <a:rPr sz="4850" spc="-20" dirty="0">
                <a:solidFill>
                  <a:srgbClr val="FFFFFF"/>
                </a:solidFill>
                <a:latin typeface="Times New Roman"/>
                <a:cs typeface="Times New Roman"/>
              </a:rPr>
              <a:t>ESULT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action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)))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49244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Minimax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77821" y="3233274"/>
            <a:ext cx="16539210" cy="6295390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787400" marR="7734300" indent="-775335">
              <a:lnSpc>
                <a:spcPts val="7009"/>
              </a:lnSpc>
              <a:spcBef>
                <a:spcPts val="590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-V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ALUE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ERMINAL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670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TILITY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61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50" dirty="0">
                <a:solidFill>
                  <a:srgbClr val="FFFFFF"/>
                </a:solidFill>
                <a:latin typeface="Times New Roman"/>
                <a:cs typeface="Times New Roman"/>
              </a:rPr>
              <a:t>∞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  <a:tabLst>
                <a:tab pos="4015104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action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3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CTIONS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787400" marR="5080" indent="774700">
              <a:lnSpc>
                <a:spcPts val="7009"/>
              </a:lnSpc>
              <a:spcBef>
                <a:spcPts val="254"/>
              </a:spcBef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610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3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v,</a:t>
            </a:r>
            <a:r>
              <a:rPr sz="610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AX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850" spc="-20" dirty="0">
                <a:solidFill>
                  <a:srgbClr val="FFFFFF"/>
                </a:solidFill>
                <a:latin typeface="Times New Roman"/>
                <a:cs typeface="Times New Roman"/>
              </a:rPr>
              <a:t>ALUE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(R</a:t>
            </a:r>
            <a:r>
              <a:rPr sz="4850" spc="-20" dirty="0">
                <a:solidFill>
                  <a:srgbClr val="FFFFFF"/>
                </a:solidFill>
                <a:latin typeface="Times New Roman"/>
                <a:cs typeface="Times New Roman"/>
              </a:rPr>
              <a:t>ESULT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action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)))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892879" y="4814378"/>
            <a:ext cx="831913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Optimizations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63443" y="4055719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4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52931" y="4045248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30" y="0"/>
                </a:moveTo>
                <a:lnTo>
                  <a:pt x="0" y="0"/>
                </a:lnTo>
                <a:lnTo>
                  <a:pt x="974389" y="1947584"/>
                </a:lnTo>
                <a:lnTo>
                  <a:pt x="194883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41310" y="4024306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41" y="0"/>
                </a:moveTo>
                <a:lnTo>
                  <a:pt x="0" y="0"/>
                </a:lnTo>
                <a:lnTo>
                  <a:pt x="974420" y="1947584"/>
                </a:lnTo>
                <a:lnTo>
                  <a:pt x="1948841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077650" y="50008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88"/>
                </a:lnTo>
                <a:lnTo>
                  <a:pt x="1948820" y="1948788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29201" y="837183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402" y="0"/>
                </a:moveTo>
                <a:lnTo>
                  <a:pt x="0" y="1948789"/>
                </a:lnTo>
                <a:lnTo>
                  <a:pt x="1948791" y="1948789"/>
                </a:lnTo>
                <a:lnTo>
                  <a:pt x="974402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64511" y="8384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399" y="0"/>
                </a:moveTo>
                <a:lnTo>
                  <a:pt x="0" y="1948791"/>
                </a:lnTo>
                <a:lnTo>
                  <a:pt x="1948788" y="1948791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83375" y="8368017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89" y="0"/>
                </a:moveTo>
                <a:lnTo>
                  <a:pt x="0" y="1948796"/>
                </a:lnTo>
                <a:lnTo>
                  <a:pt x="1948788" y="1948796"/>
                </a:lnTo>
                <a:lnTo>
                  <a:pt x="97438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817614" y="8362164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1"/>
                </a:lnTo>
                <a:lnTo>
                  <a:pt x="1948799" y="1948791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52931" y="8374854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399" y="0"/>
                </a:moveTo>
                <a:lnTo>
                  <a:pt x="0" y="1948793"/>
                </a:lnTo>
                <a:lnTo>
                  <a:pt x="1948830" y="1948793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171806" y="8358352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420" y="0"/>
                </a:moveTo>
                <a:lnTo>
                  <a:pt x="0" y="1948787"/>
                </a:lnTo>
                <a:lnTo>
                  <a:pt x="1948736" y="1948787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304829" y="8347368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4"/>
                </a:lnTo>
                <a:lnTo>
                  <a:pt x="1948841" y="1948794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440158" y="8360059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5"/>
                </a:lnTo>
                <a:lnTo>
                  <a:pt x="1948841" y="1948795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659043" y="8354028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89"/>
                </a:lnTo>
                <a:lnTo>
                  <a:pt x="1948841" y="1948789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077650" y="50008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88"/>
                </a:lnTo>
                <a:lnTo>
                  <a:pt x="1948820" y="1948788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40403" y="1369457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311095" y="2434263"/>
            <a:ext cx="13117194" cy="1555115"/>
            <a:chOff x="3311095" y="2434263"/>
            <a:chExt cx="13117194" cy="1555115"/>
          </a:xfrm>
        </p:grpSpPr>
        <p:sp>
          <p:nvSpPr>
            <p:cNvPr id="18" name="object 18"/>
            <p:cNvSpPr/>
            <p:nvPr/>
          </p:nvSpPr>
          <p:spPr>
            <a:xfrm>
              <a:off x="3337448" y="2493903"/>
              <a:ext cx="6419215" cy="1468755"/>
            </a:xfrm>
            <a:custGeom>
              <a:avLst/>
              <a:gdLst/>
              <a:ahLst/>
              <a:cxnLst/>
              <a:rect l="l" t="t" r="r" b="b"/>
              <a:pathLst>
                <a:path w="6419215" h="1468754">
                  <a:moveTo>
                    <a:pt x="6418705" y="0"/>
                  </a:moveTo>
                  <a:lnTo>
                    <a:pt x="0" y="146857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357004" y="2460616"/>
              <a:ext cx="6044565" cy="1494790"/>
            </a:xfrm>
            <a:custGeom>
              <a:avLst/>
              <a:gdLst/>
              <a:ahLst/>
              <a:cxnLst/>
              <a:rect l="l" t="t" r="r" b="b"/>
              <a:pathLst>
                <a:path w="6044565" h="1494789">
                  <a:moveTo>
                    <a:pt x="0" y="0"/>
                  </a:moveTo>
                  <a:lnTo>
                    <a:pt x="6044528" y="14946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15440262" y="4033761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41" y="0"/>
                </a:moveTo>
                <a:lnTo>
                  <a:pt x="0" y="0"/>
                </a:lnTo>
                <a:lnTo>
                  <a:pt x="974420" y="1947584"/>
                </a:lnTo>
                <a:lnTo>
                  <a:pt x="1948841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6196230" y="401859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2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3306087" y="8346573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15" y="0"/>
                </a:moveTo>
                <a:lnTo>
                  <a:pt x="0" y="1948793"/>
                </a:lnTo>
                <a:lnTo>
                  <a:pt x="1948736" y="1948793"/>
                </a:lnTo>
                <a:lnTo>
                  <a:pt x="974315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4246218" y="6007377"/>
            <a:ext cx="4491355" cy="2254885"/>
            <a:chOff x="14246218" y="6007377"/>
            <a:chExt cx="4491355" cy="2254885"/>
          </a:xfrm>
        </p:grpSpPr>
        <p:sp>
          <p:nvSpPr>
            <p:cNvPr id="24" name="object 24"/>
            <p:cNvSpPr/>
            <p:nvPr/>
          </p:nvSpPr>
          <p:spPr>
            <a:xfrm>
              <a:off x="16605044" y="6033554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4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4272396" y="6059878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4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393113" y="6118745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69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4070640" y="921215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2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17660194" y="8346573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3"/>
                </a:lnTo>
                <a:lnTo>
                  <a:pt x="1948841" y="1948793"/>
                </a:lnTo>
                <a:lnTo>
                  <a:pt x="97442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18416058" y="921215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6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15440262" y="8349881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3"/>
                </a:lnTo>
                <a:lnTo>
                  <a:pt x="1948841" y="1948793"/>
                </a:lnTo>
                <a:lnTo>
                  <a:pt x="97442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16196230" y="922262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8951863" y="4044735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746" y="0"/>
                </a:moveTo>
                <a:lnTo>
                  <a:pt x="0" y="0"/>
                </a:lnTo>
                <a:lnTo>
                  <a:pt x="974399" y="1947595"/>
                </a:lnTo>
                <a:lnTo>
                  <a:pt x="1948746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9714752" y="402906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6817614" y="8357546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6"/>
                </a:lnTo>
                <a:lnTo>
                  <a:pt x="1948799" y="1948796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5" name="object 35"/>
          <p:cNvGrpSpPr/>
          <p:nvPr/>
        </p:nvGrpSpPr>
        <p:grpSpPr>
          <a:xfrm>
            <a:off x="7757797" y="6018361"/>
            <a:ext cx="4490720" cy="2254885"/>
            <a:chOff x="7757797" y="6018361"/>
            <a:chExt cx="4490720" cy="2254885"/>
          </a:xfrm>
        </p:grpSpPr>
        <p:sp>
          <p:nvSpPr>
            <p:cNvPr id="36" name="object 36"/>
            <p:cNvSpPr/>
            <p:nvPr/>
          </p:nvSpPr>
          <p:spPr>
            <a:xfrm>
              <a:off x="10116592" y="6044538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5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783975" y="6070862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4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9904692" y="6129719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70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7578691" y="922262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11171806" y="8357546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420" y="0"/>
                </a:moveTo>
                <a:lnTo>
                  <a:pt x="0" y="1948796"/>
                </a:lnTo>
                <a:lnTo>
                  <a:pt x="1948736" y="1948796"/>
                </a:lnTo>
                <a:lnTo>
                  <a:pt x="97442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1934580" y="922262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7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8951863" y="8360855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6"/>
                </a:lnTo>
                <a:lnTo>
                  <a:pt x="1948746" y="1948796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9714752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2463443" y="4055719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4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3222803" y="403953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329201" y="8368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402" y="0"/>
                </a:moveTo>
                <a:lnTo>
                  <a:pt x="0" y="1948789"/>
                </a:lnTo>
                <a:lnTo>
                  <a:pt x="1948791" y="1948789"/>
                </a:lnTo>
                <a:lnTo>
                  <a:pt x="97440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7" name="object 47"/>
          <p:cNvGrpSpPr/>
          <p:nvPr/>
        </p:nvGrpSpPr>
        <p:grpSpPr>
          <a:xfrm>
            <a:off x="1269377" y="6029334"/>
            <a:ext cx="4491355" cy="2254885"/>
            <a:chOff x="1269377" y="6029334"/>
            <a:chExt cx="4491355" cy="2254885"/>
          </a:xfrm>
        </p:grpSpPr>
        <p:sp>
          <p:nvSpPr>
            <p:cNvPr id="48" name="object 48"/>
            <p:cNvSpPr/>
            <p:nvPr/>
          </p:nvSpPr>
          <p:spPr>
            <a:xfrm>
              <a:off x="3628182" y="6055511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5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295555" y="6081835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5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416272" y="6140703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70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1086742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52" name="object 52"/>
          <p:cNvSpPr/>
          <p:nvPr/>
        </p:nvSpPr>
        <p:spPr>
          <a:xfrm>
            <a:off x="4683375" y="8368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89" y="0"/>
                </a:moveTo>
                <a:lnTo>
                  <a:pt x="0" y="1948789"/>
                </a:lnTo>
                <a:lnTo>
                  <a:pt x="1948788" y="1948789"/>
                </a:lnTo>
                <a:lnTo>
                  <a:pt x="97438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3" name="object 53"/>
          <p:cNvSpPr txBox="1"/>
          <p:nvPr/>
        </p:nvSpPr>
        <p:spPr>
          <a:xfrm>
            <a:off x="5442631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5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2463443" y="837183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399" y="0"/>
                </a:moveTo>
                <a:lnTo>
                  <a:pt x="0" y="1948789"/>
                </a:lnTo>
                <a:lnTo>
                  <a:pt x="1948799" y="1948789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 txBox="1"/>
          <p:nvPr/>
        </p:nvSpPr>
        <p:spPr>
          <a:xfrm>
            <a:off x="3222803" y="924356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8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9965675" y="2452396"/>
            <a:ext cx="0" cy="1531620"/>
          </a:xfrm>
          <a:custGeom>
            <a:avLst/>
            <a:gdLst/>
            <a:ahLst/>
            <a:cxnLst/>
            <a:rect l="l" t="t" r="r" b="b"/>
            <a:pathLst>
              <a:path h="1531620">
                <a:moveTo>
                  <a:pt x="0" y="0"/>
                </a:moveTo>
                <a:lnTo>
                  <a:pt x="0" y="1531419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248950" y="4814378"/>
            <a:ext cx="116135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Alpha-Beta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Pruning</a:t>
            </a:r>
            <a:endParaRPr sz="9200" dirty="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463443" y="4055719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4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8952931" y="4045248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30" y="0"/>
                </a:moveTo>
                <a:lnTo>
                  <a:pt x="0" y="0"/>
                </a:lnTo>
                <a:lnTo>
                  <a:pt x="974389" y="1947584"/>
                </a:lnTo>
                <a:lnTo>
                  <a:pt x="194883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41310" y="4024306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41" y="0"/>
                </a:moveTo>
                <a:lnTo>
                  <a:pt x="0" y="0"/>
                </a:lnTo>
                <a:lnTo>
                  <a:pt x="974420" y="1947584"/>
                </a:lnTo>
                <a:lnTo>
                  <a:pt x="1948841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077650" y="50008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88"/>
                </a:lnTo>
                <a:lnTo>
                  <a:pt x="1948820" y="1948788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29201" y="837183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402" y="0"/>
                </a:moveTo>
                <a:lnTo>
                  <a:pt x="0" y="1948789"/>
                </a:lnTo>
                <a:lnTo>
                  <a:pt x="1948791" y="1948789"/>
                </a:lnTo>
                <a:lnTo>
                  <a:pt x="974402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2464511" y="8384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399" y="0"/>
                </a:moveTo>
                <a:lnTo>
                  <a:pt x="0" y="1948791"/>
                </a:lnTo>
                <a:lnTo>
                  <a:pt x="1948788" y="1948791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683375" y="8368017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89" y="0"/>
                </a:moveTo>
                <a:lnTo>
                  <a:pt x="0" y="1948796"/>
                </a:lnTo>
                <a:lnTo>
                  <a:pt x="1948788" y="1948796"/>
                </a:lnTo>
                <a:lnTo>
                  <a:pt x="97438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817614" y="8362164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1"/>
                </a:lnTo>
                <a:lnTo>
                  <a:pt x="1948799" y="1948791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952931" y="8374854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399" y="0"/>
                </a:moveTo>
                <a:lnTo>
                  <a:pt x="0" y="1948793"/>
                </a:lnTo>
                <a:lnTo>
                  <a:pt x="1948830" y="1948793"/>
                </a:lnTo>
                <a:lnTo>
                  <a:pt x="974399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171806" y="8358352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420" y="0"/>
                </a:moveTo>
                <a:lnTo>
                  <a:pt x="0" y="1948787"/>
                </a:lnTo>
                <a:lnTo>
                  <a:pt x="1948736" y="1948787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304829" y="8347368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4"/>
                </a:lnTo>
                <a:lnTo>
                  <a:pt x="1948841" y="1948794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440158" y="8360059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95"/>
                </a:lnTo>
                <a:lnTo>
                  <a:pt x="1948841" y="1948795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659043" y="8354028"/>
            <a:ext cx="1949450" cy="1948814"/>
          </a:xfrm>
          <a:custGeom>
            <a:avLst/>
            <a:gdLst/>
            <a:ahLst/>
            <a:cxnLst/>
            <a:rect l="l" t="t" r="r" b="b"/>
            <a:pathLst>
              <a:path w="1949450" h="1948815">
                <a:moveTo>
                  <a:pt x="974420" y="0"/>
                </a:moveTo>
                <a:lnTo>
                  <a:pt x="0" y="1948789"/>
                </a:lnTo>
                <a:lnTo>
                  <a:pt x="1948841" y="1948789"/>
                </a:lnTo>
                <a:lnTo>
                  <a:pt x="974420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077650" y="50008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4">
                <a:moveTo>
                  <a:pt x="974399" y="0"/>
                </a:moveTo>
                <a:lnTo>
                  <a:pt x="0" y="1948788"/>
                </a:lnTo>
                <a:lnTo>
                  <a:pt x="1948820" y="1948788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9840403" y="1369457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3311095" y="2434263"/>
            <a:ext cx="13117194" cy="1555115"/>
            <a:chOff x="3311095" y="2434263"/>
            <a:chExt cx="13117194" cy="1555115"/>
          </a:xfrm>
        </p:grpSpPr>
        <p:sp>
          <p:nvSpPr>
            <p:cNvPr id="18" name="object 18"/>
            <p:cNvSpPr/>
            <p:nvPr/>
          </p:nvSpPr>
          <p:spPr>
            <a:xfrm>
              <a:off x="3337448" y="2493903"/>
              <a:ext cx="6419215" cy="1468755"/>
            </a:xfrm>
            <a:custGeom>
              <a:avLst/>
              <a:gdLst/>
              <a:ahLst/>
              <a:cxnLst/>
              <a:rect l="l" t="t" r="r" b="b"/>
              <a:pathLst>
                <a:path w="6419215" h="1468754">
                  <a:moveTo>
                    <a:pt x="6418705" y="0"/>
                  </a:moveTo>
                  <a:lnTo>
                    <a:pt x="0" y="146857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357004" y="2460616"/>
              <a:ext cx="6044565" cy="1494790"/>
            </a:xfrm>
            <a:custGeom>
              <a:avLst/>
              <a:gdLst/>
              <a:ahLst/>
              <a:cxnLst/>
              <a:rect l="l" t="t" r="r" b="b"/>
              <a:pathLst>
                <a:path w="6044565" h="1494789">
                  <a:moveTo>
                    <a:pt x="0" y="0"/>
                  </a:moveTo>
                  <a:lnTo>
                    <a:pt x="6044528" y="149463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/>
          <p:nvPr/>
        </p:nvSpPr>
        <p:spPr>
          <a:xfrm>
            <a:off x="15440262" y="4033761"/>
            <a:ext cx="1949450" cy="1948180"/>
          </a:xfrm>
          <a:custGeom>
            <a:avLst/>
            <a:gdLst/>
            <a:ahLst/>
            <a:cxnLst/>
            <a:rect l="l" t="t" r="r" b="b"/>
            <a:pathLst>
              <a:path w="1949450" h="1948179">
                <a:moveTo>
                  <a:pt x="1948841" y="0"/>
                </a:moveTo>
                <a:lnTo>
                  <a:pt x="0" y="0"/>
                </a:lnTo>
                <a:lnTo>
                  <a:pt x="974420" y="1947584"/>
                </a:lnTo>
                <a:lnTo>
                  <a:pt x="1948841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5997284" y="4018590"/>
            <a:ext cx="8318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25" dirty="0">
                <a:latin typeface="Consolas"/>
                <a:cs typeface="Consolas"/>
              </a:rPr>
              <a:t>≤2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13306087" y="8346573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15" y="0"/>
                </a:moveTo>
                <a:lnTo>
                  <a:pt x="0" y="1948793"/>
                </a:lnTo>
                <a:lnTo>
                  <a:pt x="1948736" y="1948793"/>
                </a:lnTo>
                <a:lnTo>
                  <a:pt x="974315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3" name="object 23"/>
          <p:cNvGrpSpPr/>
          <p:nvPr/>
        </p:nvGrpSpPr>
        <p:grpSpPr>
          <a:xfrm>
            <a:off x="14246218" y="6007377"/>
            <a:ext cx="4491355" cy="2254885"/>
            <a:chOff x="14246218" y="6007377"/>
            <a:chExt cx="4491355" cy="2254885"/>
          </a:xfrm>
        </p:grpSpPr>
        <p:sp>
          <p:nvSpPr>
            <p:cNvPr id="24" name="object 24"/>
            <p:cNvSpPr/>
            <p:nvPr/>
          </p:nvSpPr>
          <p:spPr>
            <a:xfrm>
              <a:off x="16605044" y="6033554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4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4272396" y="6059878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4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393113" y="6118745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69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4070640" y="921215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2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8951863" y="4044735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5" h="1948179">
                <a:moveTo>
                  <a:pt x="1948746" y="0"/>
                </a:moveTo>
                <a:lnTo>
                  <a:pt x="0" y="0"/>
                </a:lnTo>
                <a:lnTo>
                  <a:pt x="974399" y="1947595"/>
                </a:lnTo>
                <a:lnTo>
                  <a:pt x="1948746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9515805" y="4029062"/>
            <a:ext cx="8318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25" dirty="0">
                <a:latin typeface="Consolas"/>
                <a:cs typeface="Consolas"/>
              </a:rPr>
              <a:t>≤3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817614" y="8357546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6"/>
                </a:lnTo>
                <a:lnTo>
                  <a:pt x="1948799" y="1948796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1" name="object 31"/>
          <p:cNvGrpSpPr/>
          <p:nvPr/>
        </p:nvGrpSpPr>
        <p:grpSpPr>
          <a:xfrm>
            <a:off x="7757797" y="6018361"/>
            <a:ext cx="4490720" cy="2254885"/>
            <a:chOff x="7757797" y="6018361"/>
            <a:chExt cx="4490720" cy="2254885"/>
          </a:xfrm>
        </p:grpSpPr>
        <p:sp>
          <p:nvSpPr>
            <p:cNvPr id="32" name="object 32"/>
            <p:cNvSpPr/>
            <p:nvPr/>
          </p:nvSpPr>
          <p:spPr>
            <a:xfrm>
              <a:off x="10116592" y="6044538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5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7783975" y="6070862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4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9904692" y="6129719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70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7578691" y="9222620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9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8951863" y="8360855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99" y="0"/>
                </a:moveTo>
                <a:lnTo>
                  <a:pt x="0" y="1948796"/>
                </a:lnTo>
                <a:lnTo>
                  <a:pt x="1948746" y="1948796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9714752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3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463443" y="4055719"/>
            <a:ext cx="1948814" cy="1948180"/>
          </a:xfrm>
          <a:custGeom>
            <a:avLst/>
            <a:gdLst/>
            <a:ahLst/>
            <a:cxnLst/>
            <a:rect l="l" t="t" r="r" b="b"/>
            <a:pathLst>
              <a:path w="1948814" h="1948179">
                <a:moveTo>
                  <a:pt x="1948799" y="0"/>
                </a:moveTo>
                <a:lnTo>
                  <a:pt x="0" y="0"/>
                </a:lnTo>
                <a:lnTo>
                  <a:pt x="974399" y="1947584"/>
                </a:lnTo>
                <a:lnTo>
                  <a:pt x="194879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3222803" y="403953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329201" y="8368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402" y="0"/>
                </a:moveTo>
                <a:lnTo>
                  <a:pt x="0" y="1948789"/>
                </a:lnTo>
                <a:lnTo>
                  <a:pt x="1948791" y="1948789"/>
                </a:lnTo>
                <a:lnTo>
                  <a:pt x="97440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1" name="object 41"/>
          <p:cNvGrpSpPr/>
          <p:nvPr/>
        </p:nvGrpSpPr>
        <p:grpSpPr>
          <a:xfrm>
            <a:off x="1269377" y="6029334"/>
            <a:ext cx="4491355" cy="2254885"/>
            <a:chOff x="1269377" y="6029334"/>
            <a:chExt cx="4491355" cy="2254885"/>
          </a:xfrm>
        </p:grpSpPr>
        <p:sp>
          <p:nvSpPr>
            <p:cNvPr id="42" name="object 42"/>
            <p:cNvSpPr/>
            <p:nvPr/>
          </p:nvSpPr>
          <p:spPr>
            <a:xfrm>
              <a:off x="3628182" y="6055511"/>
              <a:ext cx="2106295" cy="2199005"/>
            </a:xfrm>
            <a:custGeom>
              <a:avLst/>
              <a:gdLst/>
              <a:ahLst/>
              <a:cxnLst/>
              <a:rect l="l" t="t" r="r" b="b"/>
              <a:pathLst>
                <a:path w="2106295" h="2199004">
                  <a:moveTo>
                    <a:pt x="0" y="0"/>
                  </a:moveTo>
                  <a:lnTo>
                    <a:pt x="2105753" y="2198949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95555" y="6081835"/>
              <a:ext cx="1975485" cy="2172970"/>
            </a:xfrm>
            <a:custGeom>
              <a:avLst/>
              <a:gdLst/>
              <a:ahLst/>
              <a:cxnLst/>
              <a:rect l="l" t="t" r="r" b="b"/>
              <a:pathLst>
                <a:path w="1975485" h="2172970">
                  <a:moveTo>
                    <a:pt x="1975172" y="0"/>
                  </a:moveTo>
                  <a:lnTo>
                    <a:pt x="0" y="21726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3416272" y="6140703"/>
              <a:ext cx="13970" cy="2117090"/>
            </a:xfrm>
            <a:custGeom>
              <a:avLst/>
              <a:gdLst/>
              <a:ahLst/>
              <a:cxnLst/>
              <a:rect l="l" t="t" r="r" b="b"/>
              <a:pathLst>
                <a:path w="13970" h="2117090">
                  <a:moveTo>
                    <a:pt x="0" y="0"/>
                  </a:moveTo>
                  <a:lnTo>
                    <a:pt x="13528" y="211706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086742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4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6" name="object 46"/>
          <p:cNvSpPr/>
          <p:nvPr/>
        </p:nvSpPr>
        <p:spPr>
          <a:xfrm>
            <a:off x="4683375" y="8368530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5" h="1948815">
                <a:moveTo>
                  <a:pt x="974389" y="0"/>
                </a:moveTo>
                <a:lnTo>
                  <a:pt x="0" y="1948789"/>
                </a:lnTo>
                <a:lnTo>
                  <a:pt x="1948788" y="1948789"/>
                </a:lnTo>
                <a:lnTo>
                  <a:pt x="97438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7" name="object 47"/>
          <p:cNvSpPr txBox="1"/>
          <p:nvPr/>
        </p:nvSpPr>
        <p:spPr>
          <a:xfrm>
            <a:off x="5442631" y="9233091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5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48" name="object 48"/>
          <p:cNvSpPr/>
          <p:nvPr/>
        </p:nvSpPr>
        <p:spPr>
          <a:xfrm>
            <a:off x="2463443" y="8371839"/>
            <a:ext cx="1948814" cy="1948814"/>
          </a:xfrm>
          <a:custGeom>
            <a:avLst/>
            <a:gdLst/>
            <a:ahLst/>
            <a:cxnLst/>
            <a:rect l="l" t="t" r="r" b="b"/>
            <a:pathLst>
              <a:path w="1948814" h="1948815">
                <a:moveTo>
                  <a:pt x="974399" y="0"/>
                </a:moveTo>
                <a:lnTo>
                  <a:pt x="0" y="1948789"/>
                </a:lnTo>
                <a:lnTo>
                  <a:pt x="1948799" y="1948789"/>
                </a:lnTo>
                <a:lnTo>
                  <a:pt x="974399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9" name="object 49"/>
          <p:cNvSpPr txBox="1"/>
          <p:nvPr/>
        </p:nvSpPr>
        <p:spPr>
          <a:xfrm>
            <a:off x="3222803" y="9243562"/>
            <a:ext cx="42862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50" dirty="0">
                <a:latin typeface="Consolas"/>
                <a:cs typeface="Consolas"/>
              </a:rPr>
              <a:t>8</a:t>
            </a:r>
            <a:endParaRPr sz="5750">
              <a:latin typeface="Consolas"/>
              <a:cs typeface="Consolas"/>
            </a:endParaRPr>
          </a:p>
        </p:txBody>
      </p:sp>
      <p:sp>
        <p:nvSpPr>
          <p:cNvPr id="50" name="object 50"/>
          <p:cNvSpPr/>
          <p:nvPr/>
        </p:nvSpPr>
        <p:spPr>
          <a:xfrm>
            <a:off x="9965675" y="2452396"/>
            <a:ext cx="0" cy="1531620"/>
          </a:xfrm>
          <a:custGeom>
            <a:avLst/>
            <a:gdLst/>
            <a:ahLst/>
            <a:cxnLst/>
            <a:rect l="l" t="t" r="r" b="b"/>
            <a:pathLst>
              <a:path h="1531620">
                <a:moveTo>
                  <a:pt x="0" y="0"/>
                </a:moveTo>
                <a:lnTo>
                  <a:pt x="0" y="1531419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664128" y="4867223"/>
            <a:ext cx="543560" cy="2372360"/>
            <a:chOff x="2664128" y="4867223"/>
            <a:chExt cx="543560" cy="2372360"/>
          </a:xfrm>
        </p:grpSpPr>
        <p:sp>
          <p:nvSpPr>
            <p:cNvPr id="3" name="object 3"/>
            <p:cNvSpPr/>
            <p:nvPr/>
          </p:nvSpPr>
          <p:spPr>
            <a:xfrm>
              <a:off x="2706011" y="4909107"/>
              <a:ext cx="347980" cy="2049780"/>
            </a:xfrm>
            <a:custGeom>
              <a:avLst/>
              <a:gdLst/>
              <a:ahLst/>
              <a:cxnLst/>
              <a:rect l="l" t="t" r="r" b="b"/>
              <a:pathLst>
                <a:path w="347980" h="2049779">
                  <a:moveTo>
                    <a:pt x="0" y="0"/>
                  </a:moveTo>
                  <a:lnTo>
                    <a:pt x="340380" y="2008260"/>
                  </a:lnTo>
                  <a:lnTo>
                    <a:pt x="347379" y="204955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885346" y="6890062"/>
              <a:ext cx="322580" cy="349885"/>
            </a:xfrm>
            <a:custGeom>
              <a:avLst/>
              <a:gdLst/>
              <a:ahLst/>
              <a:cxnLst/>
              <a:rect l="l" t="t" r="r" b="b"/>
              <a:pathLst>
                <a:path w="322580" h="349884">
                  <a:moveTo>
                    <a:pt x="322094" y="0"/>
                  </a:moveTo>
                  <a:lnTo>
                    <a:pt x="0" y="54595"/>
                  </a:lnTo>
                  <a:lnTo>
                    <a:pt x="215637" y="349392"/>
                  </a:lnTo>
                  <a:lnTo>
                    <a:pt x="3220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2005457" y="3677207"/>
            <a:ext cx="1172845" cy="1172845"/>
            <a:chOff x="2005457" y="3677207"/>
            <a:chExt cx="1172845" cy="1172845"/>
          </a:xfrm>
        </p:grpSpPr>
        <p:sp>
          <p:nvSpPr>
            <p:cNvPr id="6" name="object 6"/>
            <p:cNvSpPr/>
            <p:nvPr/>
          </p:nvSpPr>
          <p:spPr>
            <a:xfrm>
              <a:off x="2068277" y="37400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6" y="30289"/>
                  </a:lnTo>
                  <a:lnTo>
                    <a:pt x="305681" y="47327"/>
                  </a:lnTo>
                  <a:lnTo>
                    <a:pt x="264982" y="68151"/>
                  </a:lnTo>
                  <a:lnTo>
                    <a:pt x="225851" y="92761"/>
                  </a:lnTo>
                  <a:lnTo>
                    <a:pt x="188550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50" y="925930"/>
                  </a:lnTo>
                  <a:lnTo>
                    <a:pt x="225851" y="954326"/>
                  </a:lnTo>
                  <a:lnTo>
                    <a:pt x="264982" y="978937"/>
                  </a:lnTo>
                  <a:lnTo>
                    <a:pt x="305681" y="999761"/>
                  </a:lnTo>
                  <a:lnTo>
                    <a:pt x="347686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9" y="1045195"/>
                  </a:lnTo>
                  <a:lnTo>
                    <a:pt x="523548" y="1047088"/>
                  </a:lnTo>
                  <a:lnTo>
                    <a:pt x="568166" y="1045195"/>
                  </a:lnTo>
                  <a:lnTo>
                    <a:pt x="612524" y="1039516"/>
                  </a:lnTo>
                  <a:lnTo>
                    <a:pt x="656358" y="1030050"/>
                  </a:lnTo>
                  <a:lnTo>
                    <a:pt x="699408" y="1016798"/>
                  </a:lnTo>
                  <a:lnTo>
                    <a:pt x="741412" y="999761"/>
                  </a:lnTo>
                  <a:lnTo>
                    <a:pt x="782110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10" y="68151"/>
                  </a:lnTo>
                  <a:lnTo>
                    <a:pt x="741412" y="47327"/>
                  </a:lnTo>
                  <a:lnTo>
                    <a:pt x="699408" y="30289"/>
                  </a:lnTo>
                  <a:lnTo>
                    <a:pt x="656358" y="17037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068282" y="374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5699041" y="3677207"/>
            <a:ext cx="1172845" cy="1172845"/>
            <a:chOff x="5699041" y="3677207"/>
            <a:chExt cx="1172845" cy="1172845"/>
          </a:xfrm>
        </p:grpSpPr>
        <p:sp>
          <p:nvSpPr>
            <p:cNvPr id="9" name="object 9"/>
            <p:cNvSpPr/>
            <p:nvPr/>
          </p:nvSpPr>
          <p:spPr>
            <a:xfrm>
              <a:off x="5761871" y="37400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761866" y="374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724985" y="7298835"/>
            <a:ext cx="1172845" cy="1172845"/>
            <a:chOff x="2724985" y="729883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2787807" y="736166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8"/>
                  </a:lnTo>
                  <a:lnTo>
                    <a:pt x="68154" y="264978"/>
                  </a:lnTo>
                  <a:lnTo>
                    <a:pt x="47329" y="305675"/>
                  </a:lnTo>
                  <a:lnTo>
                    <a:pt x="30291" y="347680"/>
                  </a:lnTo>
                  <a:lnTo>
                    <a:pt x="17038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8" y="656351"/>
                  </a:lnTo>
                  <a:lnTo>
                    <a:pt x="30291" y="699402"/>
                  </a:lnTo>
                  <a:lnTo>
                    <a:pt x="47329" y="741407"/>
                  </a:lnTo>
                  <a:lnTo>
                    <a:pt x="68154" y="782106"/>
                  </a:lnTo>
                  <a:lnTo>
                    <a:pt x="92766" y="821236"/>
                  </a:lnTo>
                  <a:lnTo>
                    <a:pt x="121164" y="858537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7"/>
                  </a:lnTo>
                  <a:lnTo>
                    <a:pt x="954324" y="821236"/>
                  </a:lnTo>
                  <a:lnTo>
                    <a:pt x="978934" y="782106"/>
                  </a:lnTo>
                  <a:lnTo>
                    <a:pt x="999758" y="741407"/>
                  </a:lnTo>
                  <a:lnTo>
                    <a:pt x="1016796" y="699402"/>
                  </a:lnTo>
                  <a:lnTo>
                    <a:pt x="1030048" y="656351"/>
                  </a:lnTo>
                  <a:lnTo>
                    <a:pt x="1039513" y="612516"/>
                  </a:lnTo>
                  <a:lnTo>
                    <a:pt x="1045192" y="568159"/>
                  </a:lnTo>
                  <a:lnTo>
                    <a:pt x="1047085" y="523540"/>
                  </a:lnTo>
                  <a:lnTo>
                    <a:pt x="1045192" y="478921"/>
                  </a:lnTo>
                  <a:lnTo>
                    <a:pt x="1039513" y="434564"/>
                  </a:lnTo>
                  <a:lnTo>
                    <a:pt x="1030048" y="390730"/>
                  </a:lnTo>
                  <a:lnTo>
                    <a:pt x="1016796" y="347680"/>
                  </a:lnTo>
                  <a:lnTo>
                    <a:pt x="999758" y="305675"/>
                  </a:lnTo>
                  <a:lnTo>
                    <a:pt x="978934" y="264978"/>
                  </a:lnTo>
                  <a:lnTo>
                    <a:pt x="954324" y="225848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787810" y="736166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6514503" y="8857824"/>
            <a:ext cx="1172845" cy="1172845"/>
            <a:chOff x="6514503" y="8857824"/>
            <a:chExt cx="1172845" cy="1172845"/>
          </a:xfrm>
        </p:grpSpPr>
        <p:sp>
          <p:nvSpPr>
            <p:cNvPr id="15" name="object 15"/>
            <p:cNvSpPr/>
            <p:nvPr/>
          </p:nvSpPr>
          <p:spPr>
            <a:xfrm>
              <a:off x="6577333" y="892064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577328" y="89206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8529195" y="5739856"/>
            <a:ext cx="1172845" cy="1172845"/>
            <a:chOff x="8529195" y="5739856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8592015" y="580267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9"/>
                  </a:lnTo>
                  <a:lnTo>
                    <a:pt x="225851" y="954327"/>
                  </a:lnTo>
                  <a:lnTo>
                    <a:pt x="264982" y="978938"/>
                  </a:lnTo>
                  <a:lnTo>
                    <a:pt x="305681" y="999763"/>
                  </a:lnTo>
                  <a:lnTo>
                    <a:pt x="347686" y="1016802"/>
                  </a:lnTo>
                  <a:lnTo>
                    <a:pt x="390737" y="1030055"/>
                  </a:lnTo>
                  <a:lnTo>
                    <a:pt x="434571" y="1039520"/>
                  </a:lnTo>
                  <a:lnTo>
                    <a:pt x="478929" y="1045200"/>
                  </a:lnTo>
                  <a:lnTo>
                    <a:pt x="523548" y="1047093"/>
                  </a:lnTo>
                  <a:lnTo>
                    <a:pt x="568166" y="1045200"/>
                  </a:lnTo>
                  <a:lnTo>
                    <a:pt x="612524" y="1039520"/>
                  </a:lnTo>
                  <a:lnTo>
                    <a:pt x="656358" y="1030055"/>
                  </a:lnTo>
                  <a:lnTo>
                    <a:pt x="699408" y="1016802"/>
                  </a:lnTo>
                  <a:lnTo>
                    <a:pt x="741412" y="999763"/>
                  </a:lnTo>
                  <a:lnTo>
                    <a:pt x="782110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592020" y="5802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1839011" y="2406031"/>
            <a:ext cx="1172845" cy="1172845"/>
            <a:chOff x="11839011" y="2406031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1901862" y="246886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901836" y="246885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0495911" y="8474066"/>
            <a:ext cx="1172845" cy="1172845"/>
            <a:chOff x="10495911" y="8474066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0558736" y="853689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0" y="1893"/>
                  </a:lnTo>
                  <a:lnTo>
                    <a:pt x="434558" y="7572"/>
                  </a:lnTo>
                  <a:lnTo>
                    <a:pt x="390719" y="17037"/>
                  </a:lnTo>
                  <a:lnTo>
                    <a:pt x="347663" y="30289"/>
                  </a:lnTo>
                  <a:lnTo>
                    <a:pt x="305653" y="47327"/>
                  </a:lnTo>
                  <a:lnTo>
                    <a:pt x="264950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50" y="978937"/>
                  </a:lnTo>
                  <a:lnTo>
                    <a:pt x="305653" y="999761"/>
                  </a:lnTo>
                  <a:lnTo>
                    <a:pt x="347663" y="1016798"/>
                  </a:lnTo>
                  <a:lnTo>
                    <a:pt x="390719" y="1030050"/>
                  </a:lnTo>
                  <a:lnTo>
                    <a:pt x="434558" y="1039516"/>
                  </a:lnTo>
                  <a:lnTo>
                    <a:pt x="478920" y="1045195"/>
                  </a:lnTo>
                  <a:lnTo>
                    <a:pt x="523544" y="1047088"/>
                  </a:lnTo>
                  <a:lnTo>
                    <a:pt x="568167" y="1045195"/>
                  </a:lnTo>
                  <a:lnTo>
                    <a:pt x="612529" y="1039516"/>
                  </a:lnTo>
                  <a:lnTo>
                    <a:pt x="656369" y="1030050"/>
                  </a:lnTo>
                  <a:lnTo>
                    <a:pt x="699424" y="1016798"/>
                  </a:lnTo>
                  <a:lnTo>
                    <a:pt x="741434" y="999761"/>
                  </a:lnTo>
                  <a:lnTo>
                    <a:pt x="782138" y="978937"/>
                  </a:lnTo>
                  <a:lnTo>
                    <a:pt x="821273" y="954326"/>
                  </a:lnTo>
                  <a:lnTo>
                    <a:pt x="858579" y="925930"/>
                  </a:lnTo>
                  <a:lnTo>
                    <a:pt x="893794" y="893747"/>
                  </a:lnTo>
                  <a:lnTo>
                    <a:pt x="925967" y="858537"/>
                  </a:lnTo>
                  <a:lnTo>
                    <a:pt x="954355" y="821236"/>
                  </a:lnTo>
                  <a:lnTo>
                    <a:pt x="978957" y="782106"/>
                  </a:lnTo>
                  <a:lnTo>
                    <a:pt x="999775" y="741407"/>
                  </a:lnTo>
                  <a:lnTo>
                    <a:pt x="1016808" y="699402"/>
                  </a:lnTo>
                  <a:lnTo>
                    <a:pt x="1030055" y="656351"/>
                  </a:lnTo>
                  <a:lnTo>
                    <a:pt x="1039518" y="612516"/>
                  </a:lnTo>
                  <a:lnTo>
                    <a:pt x="1045196" y="568159"/>
                  </a:lnTo>
                  <a:lnTo>
                    <a:pt x="1047088" y="523540"/>
                  </a:lnTo>
                  <a:lnTo>
                    <a:pt x="1045196" y="478921"/>
                  </a:lnTo>
                  <a:lnTo>
                    <a:pt x="1039518" y="434564"/>
                  </a:lnTo>
                  <a:lnTo>
                    <a:pt x="1030055" y="390730"/>
                  </a:lnTo>
                  <a:lnTo>
                    <a:pt x="1016808" y="347680"/>
                  </a:lnTo>
                  <a:lnTo>
                    <a:pt x="999775" y="305675"/>
                  </a:lnTo>
                  <a:lnTo>
                    <a:pt x="978957" y="264978"/>
                  </a:lnTo>
                  <a:lnTo>
                    <a:pt x="954355" y="225848"/>
                  </a:lnTo>
                  <a:lnTo>
                    <a:pt x="925967" y="188549"/>
                  </a:lnTo>
                  <a:lnTo>
                    <a:pt x="893794" y="153340"/>
                  </a:lnTo>
                  <a:lnTo>
                    <a:pt x="858579" y="121158"/>
                  </a:lnTo>
                  <a:lnTo>
                    <a:pt x="821273" y="92761"/>
                  </a:lnTo>
                  <a:lnTo>
                    <a:pt x="782138" y="68151"/>
                  </a:lnTo>
                  <a:lnTo>
                    <a:pt x="741434" y="47327"/>
                  </a:lnTo>
                  <a:lnTo>
                    <a:pt x="699424" y="30289"/>
                  </a:lnTo>
                  <a:lnTo>
                    <a:pt x="656369" y="17037"/>
                  </a:lnTo>
                  <a:lnTo>
                    <a:pt x="612529" y="7572"/>
                  </a:lnTo>
                  <a:lnTo>
                    <a:pt x="568167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558736" y="853689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4098209" y="5834094"/>
            <a:ext cx="1172845" cy="1172845"/>
            <a:chOff x="14098209" y="5834094"/>
            <a:chExt cx="1172845" cy="1172845"/>
          </a:xfrm>
        </p:grpSpPr>
        <p:sp>
          <p:nvSpPr>
            <p:cNvPr id="27" name="object 27"/>
            <p:cNvSpPr/>
            <p:nvPr/>
          </p:nvSpPr>
          <p:spPr>
            <a:xfrm>
              <a:off x="14161034" y="58969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4161034" y="58969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0934012" y="1695791"/>
            <a:ext cx="3526790" cy="327025"/>
            <a:chOff x="10934012" y="1695791"/>
            <a:chExt cx="3526790" cy="327025"/>
          </a:xfrm>
        </p:grpSpPr>
        <p:sp>
          <p:nvSpPr>
            <p:cNvPr id="30" name="object 30"/>
            <p:cNvSpPr/>
            <p:nvPr/>
          </p:nvSpPr>
          <p:spPr>
            <a:xfrm>
              <a:off x="10975896" y="1859076"/>
              <a:ext cx="3199765" cy="5715"/>
            </a:xfrm>
            <a:custGeom>
              <a:avLst/>
              <a:gdLst/>
              <a:ahLst/>
              <a:cxnLst/>
              <a:rect l="l" t="t" r="r" b="b"/>
              <a:pathLst>
                <a:path w="3199765" h="5714">
                  <a:moveTo>
                    <a:pt x="0" y="5295"/>
                  </a:moveTo>
                  <a:lnTo>
                    <a:pt x="3157649" y="69"/>
                  </a:lnTo>
                  <a:lnTo>
                    <a:pt x="3199532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4133286" y="169579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523" y="326691"/>
                  </a:lnTo>
                  <a:lnTo>
                    <a:pt x="326901" y="162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3947544" y="3043216"/>
            <a:ext cx="7916545" cy="4884420"/>
            <a:chOff x="3947544" y="3043216"/>
            <a:chExt cx="7916545" cy="4884420"/>
          </a:xfrm>
        </p:grpSpPr>
        <p:sp>
          <p:nvSpPr>
            <p:cNvPr id="33" name="object 33"/>
            <p:cNvSpPr/>
            <p:nvPr/>
          </p:nvSpPr>
          <p:spPr>
            <a:xfrm>
              <a:off x="3989428" y="3528245"/>
              <a:ext cx="7627620" cy="4357370"/>
            </a:xfrm>
            <a:custGeom>
              <a:avLst/>
              <a:gdLst/>
              <a:ahLst/>
              <a:cxnLst/>
              <a:rect l="l" t="t" r="r" b="b"/>
              <a:pathLst>
                <a:path w="7627620" h="4357370">
                  <a:moveTo>
                    <a:pt x="0" y="4356959"/>
                  </a:moveTo>
                  <a:lnTo>
                    <a:pt x="7590734" y="20775"/>
                  </a:lnTo>
                  <a:lnTo>
                    <a:pt x="7627102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499126" y="3386986"/>
              <a:ext cx="365125" cy="304165"/>
            </a:xfrm>
            <a:custGeom>
              <a:avLst/>
              <a:gdLst/>
              <a:ahLst/>
              <a:cxnLst/>
              <a:rect l="l" t="t" r="r" b="b"/>
              <a:pathLst>
                <a:path w="365125" h="304164">
                  <a:moveTo>
                    <a:pt x="364700" y="0"/>
                  </a:moveTo>
                  <a:lnTo>
                    <a:pt x="0" y="20208"/>
                  </a:lnTo>
                  <a:lnTo>
                    <a:pt x="162089" y="303875"/>
                  </a:lnTo>
                  <a:lnTo>
                    <a:pt x="364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942710" y="3192519"/>
              <a:ext cx="4521835" cy="1071245"/>
            </a:xfrm>
            <a:custGeom>
              <a:avLst/>
              <a:gdLst/>
              <a:ahLst/>
              <a:cxnLst/>
              <a:rect l="l" t="t" r="r" b="b"/>
              <a:pathLst>
                <a:path w="4521834" h="1071245">
                  <a:moveTo>
                    <a:pt x="0" y="1071058"/>
                  </a:moveTo>
                  <a:lnTo>
                    <a:pt x="4481001" y="9653"/>
                  </a:lnTo>
                  <a:lnTo>
                    <a:pt x="4521757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1386041" y="3043216"/>
              <a:ext cx="355600" cy="318135"/>
            </a:xfrm>
            <a:custGeom>
              <a:avLst/>
              <a:gdLst/>
              <a:ahLst/>
              <a:cxnLst/>
              <a:rect l="l" t="t" r="r" b="b"/>
              <a:pathLst>
                <a:path w="355600" h="318135">
                  <a:moveTo>
                    <a:pt x="0" y="0"/>
                  </a:moveTo>
                  <a:lnTo>
                    <a:pt x="75285" y="317896"/>
                  </a:lnTo>
                  <a:lnTo>
                    <a:pt x="355591" y="836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3857809" y="8240628"/>
            <a:ext cx="2536825" cy="1087755"/>
            <a:chOff x="3857809" y="8240628"/>
            <a:chExt cx="2536825" cy="1087755"/>
          </a:xfrm>
        </p:grpSpPr>
        <p:sp>
          <p:nvSpPr>
            <p:cNvPr id="38" name="object 38"/>
            <p:cNvSpPr/>
            <p:nvPr/>
          </p:nvSpPr>
          <p:spPr>
            <a:xfrm>
              <a:off x="3899692" y="8282512"/>
              <a:ext cx="2231390" cy="910590"/>
            </a:xfrm>
            <a:custGeom>
              <a:avLst/>
              <a:gdLst/>
              <a:ahLst/>
              <a:cxnLst/>
              <a:rect l="l" t="t" r="r" b="b"/>
              <a:pathLst>
                <a:path w="2231390" h="910590">
                  <a:moveTo>
                    <a:pt x="0" y="0"/>
                  </a:moveTo>
                  <a:lnTo>
                    <a:pt x="2192315" y="894590"/>
                  </a:lnTo>
                  <a:lnTo>
                    <a:pt x="2231094" y="910414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6030297" y="9025861"/>
              <a:ext cx="364490" cy="302895"/>
            </a:xfrm>
            <a:custGeom>
              <a:avLst/>
              <a:gdLst/>
              <a:ahLst/>
              <a:cxnLst/>
              <a:rect l="l" t="t" r="r" b="b"/>
              <a:pathLst>
                <a:path w="364489" h="302895">
                  <a:moveTo>
                    <a:pt x="123430" y="0"/>
                  </a:moveTo>
                  <a:lnTo>
                    <a:pt x="0" y="302482"/>
                  </a:lnTo>
                  <a:lnTo>
                    <a:pt x="364187" y="274672"/>
                  </a:lnTo>
                  <a:lnTo>
                    <a:pt x="1234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11108457" y="3640758"/>
            <a:ext cx="1221105" cy="4786630"/>
            <a:chOff x="11108457" y="3640758"/>
            <a:chExt cx="1221105" cy="4786630"/>
          </a:xfrm>
        </p:grpSpPr>
        <p:sp>
          <p:nvSpPr>
            <p:cNvPr id="41" name="object 41"/>
            <p:cNvSpPr/>
            <p:nvPr/>
          </p:nvSpPr>
          <p:spPr>
            <a:xfrm>
              <a:off x="11258226" y="3682641"/>
              <a:ext cx="1029335" cy="4467225"/>
            </a:xfrm>
            <a:custGeom>
              <a:avLst/>
              <a:gdLst/>
              <a:ahLst/>
              <a:cxnLst/>
              <a:rect l="l" t="t" r="r" b="b"/>
              <a:pathLst>
                <a:path w="1029334" h="4467225">
                  <a:moveTo>
                    <a:pt x="1029043" y="0"/>
                  </a:moveTo>
                  <a:lnTo>
                    <a:pt x="9402" y="4426184"/>
                  </a:lnTo>
                  <a:lnTo>
                    <a:pt x="0" y="446699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108457" y="8072162"/>
              <a:ext cx="318770" cy="355600"/>
            </a:xfrm>
            <a:custGeom>
              <a:avLst/>
              <a:gdLst/>
              <a:ahLst/>
              <a:cxnLst/>
              <a:rect l="l" t="t" r="r" b="b"/>
              <a:pathLst>
                <a:path w="318770" h="355600">
                  <a:moveTo>
                    <a:pt x="0" y="0"/>
                  </a:moveTo>
                  <a:lnTo>
                    <a:pt x="85861" y="355015"/>
                  </a:lnTo>
                  <a:lnTo>
                    <a:pt x="318314" y="733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3" name="object 43"/>
          <p:cNvGrpSpPr/>
          <p:nvPr/>
        </p:nvGrpSpPr>
        <p:grpSpPr>
          <a:xfrm>
            <a:off x="7417910" y="6909318"/>
            <a:ext cx="1313815" cy="1970405"/>
            <a:chOff x="7417910" y="6909318"/>
            <a:chExt cx="1313815" cy="1970405"/>
          </a:xfrm>
        </p:grpSpPr>
        <p:sp>
          <p:nvSpPr>
            <p:cNvPr id="44" name="object 44"/>
            <p:cNvSpPr/>
            <p:nvPr/>
          </p:nvSpPr>
          <p:spPr>
            <a:xfrm>
              <a:off x="7459793" y="7147056"/>
              <a:ext cx="1115695" cy="1691005"/>
            </a:xfrm>
            <a:custGeom>
              <a:avLst/>
              <a:gdLst/>
              <a:ahLst/>
              <a:cxnLst/>
              <a:rect l="l" t="t" r="r" b="b"/>
              <a:pathLst>
                <a:path w="1115695" h="1691004">
                  <a:moveTo>
                    <a:pt x="0" y="1690412"/>
                  </a:moveTo>
                  <a:lnTo>
                    <a:pt x="1092021" y="34961"/>
                  </a:lnTo>
                  <a:lnTo>
                    <a:pt x="111508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415460" y="6909318"/>
              <a:ext cx="316865" cy="363220"/>
            </a:xfrm>
            <a:custGeom>
              <a:avLst/>
              <a:gdLst/>
              <a:ahLst/>
              <a:cxnLst/>
              <a:rect l="l" t="t" r="r" b="b"/>
              <a:pathLst>
                <a:path w="316865" h="363220">
                  <a:moveTo>
                    <a:pt x="316241" y="0"/>
                  </a:moveTo>
                  <a:lnTo>
                    <a:pt x="0" y="182758"/>
                  </a:lnTo>
                  <a:lnTo>
                    <a:pt x="272703" y="362648"/>
                  </a:lnTo>
                  <a:lnTo>
                    <a:pt x="3162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6" name="object 46"/>
          <p:cNvGrpSpPr/>
          <p:nvPr/>
        </p:nvGrpSpPr>
        <p:grpSpPr>
          <a:xfrm>
            <a:off x="11574830" y="6758024"/>
            <a:ext cx="2586355" cy="1901825"/>
            <a:chOff x="11574830" y="6758024"/>
            <a:chExt cx="2586355" cy="1901825"/>
          </a:xfrm>
        </p:grpSpPr>
        <p:sp>
          <p:nvSpPr>
            <p:cNvPr id="47" name="object 47"/>
            <p:cNvSpPr/>
            <p:nvPr/>
          </p:nvSpPr>
          <p:spPr>
            <a:xfrm>
              <a:off x="11616714" y="6926093"/>
              <a:ext cx="2314575" cy="1691639"/>
            </a:xfrm>
            <a:custGeom>
              <a:avLst/>
              <a:gdLst/>
              <a:ahLst/>
              <a:cxnLst/>
              <a:rect l="l" t="t" r="r" b="b"/>
              <a:pathLst>
                <a:path w="2314575" h="1691640">
                  <a:moveTo>
                    <a:pt x="0" y="1691486"/>
                  </a:moveTo>
                  <a:lnTo>
                    <a:pt x="2280253" y="24716"/>
                  </a:lnTo>
                  <a:lnTo>
                    <a:pt x="231406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800626" y="6758024"/>
              <a:ext cx="360680" cy="325120"/>
            </a:xfrm>
            <a:custGeom>
              <a:avLst/>
              <a:gdLst/>
              <a:ahLst/>
              <a:cxnLst/>
              <a:rect l="l" t="t" r="r" b="b"/>
              <a:pathLst>
                <a:path w="360680" h="325120">
                  <a:moveTo>
                    <a:pt x="360093" y="0"/>
                  </a:moveTo>
                  <a:lnTo>
                    <a:pt x="0" y="60909"/>
                  </a:lnTo>
                  <a:lnTo>
                    <a:pt x="192768" y="324649"/>
                  </a:lnTo>
                  <a:lnTo>
                    <a:pt x="3600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9" name="object 49"/>
          <p:cNvGrpSpPr/>
          <p:nvPr/>
        </p:nvGrpSpPr>
        <p:grpSpPr>
          <a:xfrm>
            <a:off x="6976489" y="1278003"/>
            <a:ext cx="1172845" cy="1172845"/>
            <a:chOff x="6976489" y="1278003"/>
            <a:chExt cx="1172845" cy="1172845"/>
          </a:xfrm>
        </p:grpSpPr>
        <p:sp>
          <p:nvSpPr>
            <p:cNvPr id="50" name="object 50"/>
            <p:cNvSpPr/>
            <p:nvPr/>
          </p:nvSpPr>
          <p:spPr>
            <a:xfrm>
              <a:off x="7039312" y="134082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039314" y="13408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2" name="object 52"/>
          <p:cNvGrpSpPr/>
          <p:nvPr/>
        </p:nvGrpSpPr>
        <p:grpSpPr>
          <a:xfrm>
            <a:off x="3075707" y="1960893"/>
            <a:ext cx="3760470" cy="1873885"/>
            <a:chOff x="3075707" y="1960893"/>
            <a:chExt cx="3760470" cy="1873885"/>
          </a:xfrm>
        </p:grpSpPr>
        <p:sp>
          <p:nvSpPr>
            <p:cNvPr id="53" name="object 53"/>
            <p:cNvSpPr/>
            <p:nvPr/>
          </p:nvSpPr>
          <p:spPr>
            <a:xfrm>
              <a:off x="3117590" y="2088975"/>
              <a:ext cx="3462654" cy="1703705"/>
            </a:xfrm>
            <a:custGeom>
              <a:avLst/>
              <a:gdLst/>
              <a:ahLst/>
              <a:cxnLst/>
              <a:rect l="l" t="t" r="r" b="b"/>
              <a:pathLst>
                <a:path w="3462654" h="1703704">
                  <a:moveTo>
                    <a:pt x="0" y="1703411"/>
                  </a:moveTo>
                  <a:lnTo>
                    <a:pt x="3424909" y="18488"/>
                  </a:lnTo>
                  <a:lnTo>
                    <a:pt x="3462491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6470389" y="1960893"/>
              <a:ext cx="365760" cy="293370"/>
            </a:xfrm>
            <a:custGeom>
              <a:avLst/>
              <a:gdLst/>
              <a:ahLst/>
              <a:cxnLst/>
              <a:rect l="l" t="t" r="r" b="b"/>
              <a:pathLst>
                <a:path w="365759" h="293369">
                  <a:moveTo>
                    <a:pt x="0" y="0"/>
                  </a:moveTo>
                  <a:lnTo>
                    <a:pt x="144215" y="293142"/>
                  </a:lnTo>
                  <a:lnTo>
                    <a:pt x="365245" y="2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9740803" y="1278003"/>
            <a:ext cx="1172845" cy="1172845"/>
            <a:chOff x="9740803" y="1278003"/>
            <a:chExt cx="1172845" cy="1172845"/>
          </a:xfrm>
        </p:grpSpPr>
        <p:sp>
          <p:nvSpPr>
            <p:cNvPr id="56" name="object 56"/>
            <p:cNvSpPr/>
            <p:nvPr/>
          </p:nvSpPr>
          <p:spPr>
            <a:xfrm>
              <a:off x="9803633" y="134082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23" y="0"/>
                  </a:moveTo>
                  <a:lnTo>
                    <a:pt x="478906" y="1893"/>
                  </a:lnTo>
                  <a:lnTo>
                    <a:pt x="434552" y="7572"/>
                  </a:lnTo>
                  <a:lnTo>
                    <a:pt x="390720" y="17037"/>
                  </a:lnTo>
                  <a:lnTo>
                    <a:pt x="347672" y="30289"/>
                  </a:lnTo>
                  <a:lnTo>
                    <a:pt x="305670" y="47327"/>
                  </a:lnTo>
                  <a:lnTo>
                    <a:pt x="264975" y="68151"/>
                  </a:lnTo>
                  <a:lnTo>
                    <a:pt x="225847" y="92761"/>
                  </a:lnTo>
                  <a:lnTo>
                    <a:pt x="188548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8" y="925930"/>
                  </a:lnTo>
                  <a:lnTo>
                    <a:pt x="225847" y="954326"/>
                  </a:lnTo>
                  <a:lnTo>
                    <a:pt x="264975" y="978937"/>
                  </a:lnTo>
                  <a:lnTo>
                    <a:pt x="305670" y="999761"/>
                  </a:lnTo>
                  <a:lnTo>
                    <a:pt x="347672" y="1016798"/>
                  </a:lnTo>
                  <a:lnTo>
                    <a:pt x="390720" y="1030050"/>
                  </a:lnTo>
                  <a:lnTo>
                    <a:pt x="434552" y="1039516"/>
                  </a:lnTo>
                  <a:lnTo>
                    <a:pt x="478906" y="1045195"/>
                  </a:lnTo>
                  <a:lnTo>
                    <a:pt x="523523" y="1047088"/>
                  </a:lnTo>
                  <a:lnTo>
                    <a:pt x="568140" y="1045195"/>
                  </a:lnTo>
                  <a:lnTo>
                    <a:pt x="612495" y="1039516"/>
                  </a:lnTo>
                  <a:lnTo>
                    <a:pt x="656329" y="1030050"/>
                  </a:lnTo>
                  <a:lnTo>
                    <a:pt x="699379" y="1016798"/>
                  </a:lnTo>
                  <a:lnTo>
                    <a:pt x="741385" y="999761"/>
                  </a:lnTo>
                  <a:lnTo>
                    <a:pt x="782085" y="978937"/>
                  </a:lnTo>
                  <a:lnTo>
                    <a:pt x="821218" y="954326"/>
                  </a:lnTo>
                  <a:lnTo>
                    <a:pt x="858522" y="925930"/>
                  </a:lnTo>
                  <a:lnTo>
                    <a:pt x="893737" y="893747"/>
                  </a:lnTo>
                  <a:lnTo>
                    <a:pt x="925926" y="858539"/>
                  </a:lnTo>
                  <a:lnTo>
                    <a:pt x="954328" y="821239"/>
                  </a:lnTo>
                  <a:lnTo>
                    <a:pt x="978944" y="782109"/>
                  </a:lnTo>
                  <a:lnTo>
                    <a:pt x="999772" y="741411"/>
                  </a:lnTo>
                  <a:lnTo>
                    <a:pt x="1016813" y="699406"/>
                  </a:lnTo>
                  <a:lnTo>
                    <a:pt x="1030068" y="656356"/>
                  </a:lnTo>
                  <a:lnTo>
                    <a:pt x="1039535" y="612521"/>
                  </a:lnTo>
                  <a:lnTo>
                    <a:pt x="1045215" y="568163"/>
                  </a:lnTo>
                  <a:lnTo>
                    <a:pt x="1047109" y="523544"/>
                  </a:lnTo>
                  <a:lnTo>
                    <a:pt x="1045215" y="478925"/>
                  </a:lnTo>
                  <a:lnTo>
                    <a:pt x="1039535" y="434567"/>
                  </a:lnTo>
                  <a:lnTo>
                    <a:pt x="1030068" y="390732"/>
                  </a:lnTo>
                  <a:lnTo>
                    <a:pt x="1016813" y="347681"/>
                  </a:lnTo>
                  <a:lnTo>
                    <a:pt x="999772" y="305676"/>
                  </a:lnTo>
                  <a:lnTo>
                    <a:pt x="978944" y="264978"/>
                  </a:lnTo>
                  <a:lnTo>
                    <a:pt x="954328" y="225849"/>
                  </a:lnTo>
                  <a:lnTo>
                    <a:pt x="925926" y="188549"/>
                  </a:lnTo>
                  <a:lnTo>
                    <a:pt x="893737" y="153340"/>
                  </a:lnTo>
                  <a:lnTo>
                    <a:pt x="858522" y="121158"/>
                  </a:lnTo>
                  <a:lnTo>
                    <a:pt x="821218" y="92761"/>
                  </a:lnTo>
                  <a:lnTo>
                    <a:pt x="782085" y="68151"/>
                  </a:lnTo>
                  <a:lnTo>
                    <a:pt x="741385" y="47327"/>
                  </a:lnTo>
                  <a:lnTo>
                    <a:pt x="699379" y="30289"/>
                  </a:lnTo>
                  <a:lnTo>
                    <a:pt x="656329" y="17037"/>
                  </a:lnTo>
                  <a:lnTo>
                    <a:pt x="612495" y="7572"/>
                  </a:lnTo>
                  <a:lnTo>
                    <a:pt x="568140" y="1893"/>
                  </a:lnTo>
                  <a:lnTo>
                    <a:pt x="523523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9803628" y="13408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3253712" y="4204940"/>
            <a:ext cx="2369820" cy="327025"/>
            <a:chOff x="3253712" y="4204940"/>
            <a:chExt cx="2369820" cy="327025"/>
          </a:xfrm>
        </p:grpSpPr>
        <p:sp>
          <p:nvSpPr>
            <p:cNvPr id="59" name="object 59"/>
            <p:cNvSpPr/>
            <p:nvPr/>
          </p:nvSpPr>
          <p:spPr>
            <a:xfrm>
              <a:off x="3253712" y="4368286"/>
              <a:ext cx="2085339" cy="0"/>
            </a:xfrm>
            <a:custGeom>
              <a:avLst/>
              <a:gdLst/>
              <a:ahLst/>
              <a:cxnLst/>
              <a:rect l="l" t="t" r="r" b="b"/>
              <a:pathLst>
                <a:path w="2085339">
                  <a:moveTo>
                    <a:pt x="0" y="0"/>
                  </a:moveTo>
                  <a:lnTo>
                    <a:pt x="2043121" y="0"/>
                  </a:lnTo>
                  <a:lnTo>
                    <a:pt x="208500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5296833" y="420494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1" name="object 61"/>
          <p:cNvGrpSpPr/>
          <p:nvPr/>
        </p:nvGrpSpPr>
        <p:grpSpPr>
          <a:xfrm>
            <a:off x="14526049" y="1278003"/>
            <a:ext cx="1172845" cy="1172845"/>
            <a:chOff x="14526049" y="1278003"/>
            <a:chExt cx="1172845" cy="1172845"/>
          </a:xfrm>
        </p:grpSpPr>
        <p:sp>
          <p:nvSpPr>
            <p:cNvPr id="62" name="object 62"/>
            <p:cNvSpPr/>
            <p:nvPr/>
          </p:nvSpPr>
          <p:spPr>
            <a:xfrm>
              <a:off x="14588796" y="134082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4588875" y="13408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4" name="object 64"/>
          <p:cNvGrpSpPr/>
          <p:nvPr/>
        </p:nvGrpSpPr>
        <p:grpSpPr>
          <a:xfrm>
            <a:off x="8219833" y="1805735"/>
            <a:ext cx="1487170" cy="327025"/>
            <a:chOff x="8219833" y="1805735"/>
            <a:chExt cx="1487170" cy="327025"/>
          </a:xfrm>
        </p:grpSpPr>
        <p:sp>
          <p:nvSpPr>
            <p:cNvPr id="65" name="object 65"/>
            <p:cNvSpPr/>
            <p:nvPr/>
          </p:nvSpPr>
          <p:spPr>
            <a:xfrm>
              <a:off x="8219833" y="1969081"/>
              <a:ext cx="1202055" cy="0"/>
            </a:xfrm>
            <a:custGeom>
              <a:avLst/>
              <a:gdLst/>
              <a:ahLst/>
              <a:cxnLst/>
              <a:rect l="l" t="t" r="r" b="b"/>
              <a:pathLst>
                <a:path w="1202054">
                  <a:moveTo>
                    <a:pt x="0" y="0"/>
                  </a:moveTo>
                  <a:lnTo>
                    <a:pt x="1160006" y="0"/>
                  </a:lnTo>
                  <a:lnTo>
                    <a:pt x="120189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9379829" y="1805735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7" name="object 67"/>
          <p:cNvGrpSpPr/>
          <p:nvPr/>
        </p:nvGrpSpPr>
        <p:grpSpPr>
          <a:xfrm>
            <a:off x="13541787" y="3979491"/>
            <a:ext cx="1172845" cy="1172845"/>
            <a:chOff x="13541787" y="3979491"/>
            <a:chExt cx="1172845" cy="1172845"/>
          </a:xfrm>
        </p:grpSpPr>
        <p:sp>
          <p:nvSpPr>
            <p:cNvPr id="68" name="object 68"/>
            <p:cNvSpPr/>
            <p:nvPr/>
          </p:nvSpPr>
          <p:spPr>
            <a:xfrm>
              <a:off x="13604533" y="4042311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3604612" y="40423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0" name="object 70"/>
          <p:cNvGrpSpPr/>
          <p:nvPr/>
        </p:nvGrpSpPr>
        <p:grpSpPr>
          <a:xfrm>
            <a:off x="16693523" y="4565861"/>
            <a:ext cx="1172845" cy="1172845"/>
            <a:chOff x="16693523" y="4565861"/>
            <a:chExt cx="1172845" cy="1172845"/>
          </a:xfrm>
        </p:grpSpPr>
        <p:sp>
          <p:nvSpPr>
            <p:cNvPr id="71" name="object 71"/>
            <p:cNvSpPr/>
            <p:nvPr/>
          </p:nvSpPr>
          <p:spPr>
            <a:xfrm>
              <a:off x="16756270" y="4628681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6756348" y="462868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3" name="object 73"/>
          <p:cNvGrpSpPr/>
          <p:nvPr/>
        </p:nvGrpSpPr>
        <p:grpSpPr>
          <a:xfrm>
            <a:off x="15770096" y="8152913"/>
            <a:ext cx="1172845" cy="1172845"/>
            <a:chOff x="15770096" y="8152913"/>
            <a:chExt cx="1172845" cy="1172845"/>
          </a:xfrm>
        </p:grpSpPr>
        <p:sp>
          <p:nvSpPr>
            <p:cNvPr id="74" name="object 74"/>
            <p:cNvSpPr/>
            <p:nvPr/>
          </p:nvSpPr>
          <p:spPr>
            <a:xfrm>
              <a:off x="15832921" y="82157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832921" y="821573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6" name="object 76"/>
          <p:cNvGrpSpPr/>
          <p:nvPr/>
        </p:nvGrpSpPr>
        <p:grpSpPr>
          <a:xfrm>
            <a:off x="14285428" y="2436145"/>
            <a:ext cx="613410" cy="1496060"/>
            <a:chOff x="14285428" y="2436145"/>
            <a:chExt cx="613410" cy="1496060"/>
          </a:xfrm>
        </p:grpSpPr>
        <p:sp>
          <p:nvSpPr>
            <p:cNvPr id="77" name="object 77"/>
            <p:cNvSpPr/>
            <p:nvPr/>
          </p:nvSpPr>
          <p:spPr>
            <a:xfrm>
              <a:off x="14424661" y="2478029"/>
              <a:ext cx="431800" cy="1186815"/>
            </a:xfrm>
            <a:custGeom>
              <a:avLst/>
              <a:gdLst/>
              <a:ahLst/>
              <a:cxnLst/>
              <a:rect l="l" t="t" r="r" b="b"/>
              <a:pathLst>
                <a:path w="431800" h="1186814">
                  <a:moveTo>
                    <a:pt x="431744" y="0"/>
                  </a:moveTo>
                  <a:lnTo>
                    <a:pt x="14323" y="1146952"/>
                  </a:lnTo>
                  <a:lnTo>
                    <a:pt x="0" y="118631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4285428" y="3569116"/>
              <a:ext cx="307340" cy="363220"/>
            </a:xfrm>
            <a:custGeom>
              <a:avLst/>
              <a:gdLst/>
              <a:ahLst/>
              <a:cxnLst/>
              <a:rect l="l" t="t" r="r" b="b"/>
              <a:pathLst>
                <a:path w="307340" h="363220">
                  <a:moveTo>
                    <a:pt x="0" y="0"/>
                  </a:moveTo>
                  <a:lnTo>
                    <a:pt x="41778" y="362858"/>
                  </a:lnTo>
                  <a:lnTo>
                    <a:pt x="307006" y="1117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9" name="object 79"/>
          <p:cNvGrpSpPr/>
          <p:nvPr/>
        </p:nvGrpSpPr>
        <p:grpSpPr>
          <a:xfrm>
            <a:off x="15383616" y="2415696"/>
            <a:ext cx="1528445" cy="2161540"/>
            <a:chOff x="15383616" y="2415696"/>
            <a:chExt cx="1528445" cy="2161540"/>
          </a:xfrm>
        </p:grpSpPr>
        <p:sp>
          <p:nvSpPr>
            <p:cNvPr id="80" name="object 80"/>
            <p:cNvSpPr/>
            <p:nvPr/>
          </p:nvSpPr>
          <p:spPr>
            <a:xfrm>
              <a:off x="15425499" y="2457579"/>
              <a:ext cx="1323340" cy="1885950"/>
            </a:xfrm>
            <a:custGeom>
              <a:avLst/>
              <a:gdLst/>
              <a:ahLst/>
              <a:cxnLst/>
              <a:rect l="l" t="t" r="r" b="b"/>
              <a:pathLst>
                <a:path w="1323340" h="1885950">
                  <a:moveTo>
                    <a:pt x="0" y="0"/>
                  </a:moveTo>
                  <a:lnTo>
                    <a:pt x="1298702" y="1851663"/>
                  </a:lnTo>
                  <a:lnTo>
                    <a:pt x="1322752" y="188595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6590490" y="4215452"/>
              <a:ext cx="321945" cy="361315"/>
            </a:xfrm>
            <a:custGeom>
              <a:avLst/>
              <a:gdLst/>
              <a:ahLst/>
              <a:cxnLst/>
              <a:rect l="l" t="t" r="r" b="b"/>
              <a:pathLst>
                <a:path w="321944" h="361314">
                  <a:moveTo>
                    <a:pt x="267426" y="0"/>
                  </a:moveTo>
                  <a:lnTo>
                    <a:pt x="0" y="187585"/>
                  </a:lnTo>
                  <a:lnTo>
                    <a:pt x="321351" y="361256"/>
                  </a:lnTo>
                  <a:lnTo>
                    <a:pt x="2674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2" name="object 82"/>
          <p:cNvGrpSpPr/>
          <p:nvPr/>
        </p:nvGrpSpPr>
        <p:grpSpPr>
          <a:xfrm>
            <a:off x="16453111" y="5760819"/>
            <a:ext cx="743585" cy="2345055"/>
            <a:chOff x="16453111" y="5760819"/>
            <a:chExt cx="743585" cy="2345055"/>
          </a:xfrm>
        </p:grpSpPr>
        <p:sp>
          <p:nvSpPr>
            <p:cNvPr id="83" name="object 83"/>
            <p:cNvSpPr/>
            <p:nvPr/>
          </p:nvSpPr>
          <p:spPr>
            <a:xfrm>
              <a:off x="16599564" y="5802702"/>
              <a:ext cx="554990" cy="2028189"/>
            </a:xfrm>
            <a:custGeom>
              <a:avLst/>
              <a:gdLst/>
              <a:ahLst/>
              <a:cxnLst/>
              <a:rect l="l" t="t" r="r" b="b"/>
              <a:pathLst>
                <a:path w="554990" h="2028190">
                  <a:moveTo>
                    <a:pt x="554887" y="0"/>
                  </a:moveTo>
                  <a:lnTo>
                    <a:pt x="11053" y="1987591"/>
                  </a:lnTo>
                  <a:lnTo>
                    <a:pt x="0" y="202798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16453111" y="7747177"/>
              <a:ext cx="315595" cy="358775"/>
            </a:xfrm>
            <a:custGeom>
              <a:avLst/>
              <a:gdLst/>
              <a:ahLst/>
              <a:cxnLst/>
              <a:rect l="l" t="t" r="r" b="b"/>
              <a:pathLst>
                <a:path w="315594" h="358775">
                  <a:moveTo>
                    <a:pt x="0" y="0"/>
                  </a:moveTo>
                  <a:lnTo>
                    <a:pt x="71306" y="358219"/>
                  </a:lnTo>
                  <a:lnTo>
                    <a:pt x="315068" y="86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280363" y="3139036"/>
            <a:ext cx="11551285" cy="36195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23550" spc="-10" dirty="0">
                <a:solidFill>
                  <a:srgbClr val="FFFFFF"/>
                </a:solidFill>
                <a:latin typeface="Consolas"/>
                <a:cs typeface="Consolas"/>
              </a:rPr>
              <a:t>255,168</a:t>
            </a:r>
            <a:endParaRPr sz="23550">
              <a:latin typeface="Consolas"/>
              <a:cs typeface="Consola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458368" y="8395420"/>
            <a:ext cx="11179810" cy="8674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500" spc="50" dirty="0">
                <a:solidFill>
                  <a:srgbClr val="FFFFFF"/>
                </a:solidFill>
                <a:latin typeface="Lucida Sans"/>
                <a:cs typeface="Lucida Sans"/>
              </a:rPr>
              <a:t>total</a:t>
            </a:r>
            <a:r>
              <a:rPr sz="550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possible</a:t>
            </a:r>
            <a:r>
              <a:rPr sz="550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-20" dirty="0">
                <a:solidFill>
                  <a:srgbClr val="FFFFFF"/>
                </a:solidFill>
                <a:latin typeface="Lucida Sans"/>
                <a:cs typeface="Lucida Sans"/>
              </a:rPr>
              <a:t>Tic-</a:t>
            </a:r>
            <a:r>
              <a:rPr sz="5500" spc="-509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5500" spc="220" dirty="0">
                <a:solidFill>
                  <a:srgbClr val="FFFFFF"/>
                </a:solidFill>
                <a:latin typeface="Lucida Sans"/>
                <a:cs typeface="Lucida Sans"/>
              </a:rPr>
              <a:t>ac</a:t>
            </a:r>
            <a:r>
              <a:rPr sz="5500" spc="-180" dirty="0">
                <a:solidFill>
                  <a:srgbClr val="FFFFFF"/>
                </a:solidFill>
                <a:latin typeface="Lucida Sans"/>
                <a:cs typeface="Lucida Sans"/>
              </a:rPr>
              <a:t>-</a:t>
            </a:r>
            <a:r>
              <a:rPr sz="5500" spc="-50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5500" spc="229" dirty="0">
                <a:solidFill>
                  <a:srgbClr val="FFFFFF"/>
                </a:solidFill>
                <a:latin typeface="Lucida Sans"/>
                <a:cs typeface="Lucida Sans"/>
              </a:rPr>
              <a:t>oe</a:t>
            </a:r>
            <a:r>
              <a:rPr sz="550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90" dirty="0">
                <a:solidFill>
                  <a:srgbClr val="FFFFFF"/>
                </a:solidFill>
                <a:latin typeface="Lucida Sans"/>
                <a:cs typeface="Lucida Sans"/>
              </a:rPr>
              <a:t>games</a:t>
            </a:r>
            <a:endParaRPr sz="55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269953" y="3976707"/>
            <a:ext cx="15569565" cy="228727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4850" spc="-10" dirty="0">
                <a:solidFill>
                  <a:srgbClr val="FFFFFF"/>
                </a:solidFill>
                <a:latin typeface="Consolas"/>
                <a:cs typeface="Consolas"/>
              </a:rPr>
              <a:t>288,000,000,000</a:t>
            </a:r>
            <a:endParaRPr sz="14850">
              <a:latin typeface="Consolas"/>
              <a:cs typeface="Consola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subTitle" idx="4"/>
          </p:nvPr>
        </p:nvSpPr>
        <p:spPr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871219" marR="5080" indent="-859155">
              <a:lnSpc>
                <a:spcPct val="101200"/>
              </a:lnSpc>
              <a:spcBef>
                <a:spcPts val="45"/>
              </a:spcBef>
            </a:pPr>
            <a:r>
              <a:rPr sz="5500" spc="50" dirty="0">
                <a:latin typeface="Lucida Sans"/>
                <a:cs typeface="Lucida Sans"/>
              </a:rPr>
              <a:t>total</a:t>
            </a:r>
            <a:r>
              <a:rPr sz="5500" spc="-10" dirty="0">
                <a:latin typeface="Lucida Sans"/>
                <a:cs typeface="Lucida Sans"/>
              </a:rPr>
              <a:t> </a:t>
            </a:r>
            <a:r>
              <a:rPr sz="5500" dirty="0">
                <a:latin typeface="Lucida Sans"/>
                <a:cs typeface="Lucida Sans"/>
              </a:rPr>
              <a:t>possible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dirty="0">
                <a:latin typeface="Lucida Sans"/>
                <a:cs typeface="Lucida Sans"/>
              </a:rPr>
              <a:t>chess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spc="90" dirty="0">
                <a:latin typeface="Lucida Sans"/>
                <a:cs typeface="Lucida Sans"/>
              </a:rPr>
              <a:t>games </a:t>
            </a:r>
            <a:r>
              <a:rPr sz="5500" dirty="0">
                <a:latin typeface="Lucida Sans"/>
                <a:cs typeface="Lucida Sans"/>
              </a:rPr>
              <a:t>after</a:t>
            </a:r>
            <a:r>
              <a:rPr sz="5500" spc="-10" dirty="0">
                <a:latin typeface="Lucida Sans"/>
                <a:cs typeface="Lucida Sans"/>
              </a:rPr>
              <a:t> </a:t>
            </a:r>
            <a:r>
              <a:rPr sz="5500" dirty="0">
                <a:latin typeface="Lucida Sans"/>
                <a:cs typeface="Lucida Sans"/>
              </a:rPr>
              <a:t>four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spc="65" dirty="0">
                <a:latin typeface="Lucida Sans"/>
                <a:cs typeface="Lucida Sans"/>
              </a:rPr>
              <a:t>moves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spc="100" dirty="0">
                <a:latin typeface="Lucida Sans"/>
                <a:cs typeface="Lucida Sans"/>
              </a:rPr>
              <a:t>each</a:t>
            </a:r>
            <a:endParaRPr sz="55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subTitle" idx="4"/>
          </p:nvPr>
        </p:nvSpPr>
        <p:spPr>
          <a:prstGeom prst="rect">
            <a:avLst/>
          </a:prstGeom>
        </p:spPr>
        <p:txBody>
          <a:bodyPr vert="horz" wrap="square" lIns="0" tIns="5715" rIns="0" bIns="0" rtlCol="0">
            <a:spAutoFit/>
          </a:bodyPr>
          <a:lstStyle/>
          <a:p>
            <a:pPr marL="2169160" marR="5080" indent="-2157095">
              <a:lnSpc>
                <a:spcPct val="101200"/>
              </a:lnSpc>
              <a:spcBef>
                <a:spcPts val="45"/>
              </a:spcBef>
            </a:pPr>
            <a:r>
              <a:rPr sz="5500" spc="50" dirty="0">
                <a:latin typeface="Lucida Sans"/>
                <a:cs typeface="Lucida Sans"/>
              </a:rPr>
              <a:t>total</a:t>
            </a:r>
            <a:r>
              <a:rPr sz="5500" spc="-10" dirty="0">
                <a:latin typeface="Lucida Sans"/>
                <a:cs typeface="Lucida Sans"/>
              </a:rPr>
              <a:t> </a:t>
            </a:r>
            <a:r>
              <a:rPr sz="5500" dirty="0">
                <a:latin typeface="Lucida Sans"/>
                <a:cs typeface="Lucida Sans"/>
              </a:rPr>
              <a:t>possible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dirty="0">
                <a:latin typeface="Lucida Sans"/>
                <a:cs typeface="Lucida Sans"/>
              </a:rPr>
              <a:t>chess</a:t>
            </a:r>
            <a:r>
              <a:rPr sz="5500" spc="-5" dirty="0">
                <a:latin typeface="Lucida Sans"/>
                <a:cs typeface="Lucida Sans"/>
              </a:rPr>
              <a:t> </a:t>
            </a:r>
            <a:r>
              <a:rPr sz="5500" spc="90" dirty="0">
                <a:latin typeface="Lucida Sans"/>
                <a:cs typeface="Lucida Sans"/>
              </a:rPr>
              <a:t>games </a:t>
            </a:r>
            <a:r>
              <a:rPr sz="5500" spc="140" dirty="0">
                <a:latin typeface="Lucida Sans"/>
                <a:cs typeface="Lucida Sans"/>
              </a:rPr>
              <a:t>(lower</a:t>
            </a:r>
            <a:r>
              <a:rPr sz="5500" spc="-85" dirty="0">
                <a:latin typeface="Lucida Sans"/>
                <a:cs typeface="Lucida Sans"/>
              </a:rPr>
              <a:t> </a:t>
            </a:r>
            <a:r>
              <a:rPr sz="5500" spc="145" dirty="0">
                <a:latin typeface="Lucida Sans"/>
                <a:cs typeface="Lucida Sans"/>
              </a:rPr>
              <a:t>bound)</a:t>
            </a:r>
            <a:endParaRPr sz="55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699137" y="3212332"/>
            <a:ext cx="6461125" cy="35439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ts val="6670"/>
              </a:lnSpc>
              <a:spcBef>
                <a:spcPts val="135"/>
              </a:spcBef>
            </a:pPr>
            <a:r>
              <a:rPr sz="23050" spc="-25" dirty="0">
                <a:solidFill>
                  <a:srgbClr val="FFFFFF"/>
                </a:solidFill>
                <a:latin typeface="Consolas"/>
                <a:cs typeface="Consolas"/>
              </a:rPr>
              <a:t>10</a:t>
            </a:r>
            <a:endParaRPr sz="23050">
              <a:latin typeface="Consolas"/>
              <a:cs typeface="Consolas"/>
            </a:endParaRPr>
          </a:p>
          <a:p>
            <a:pPr marL="3373754">
              <a:lnSpc>
                <a:spcPts val="5280"/>
              </a:lnSpc>
            </a:pPr>
            <a:r>
              <a:rPr sz="8800" spc="-10" dirty="0">
                <a:solidFill>
                  <a:srgbClr val="FFFFFF"/>
                </a:solidFill>
                <a:latin typeface="Consolas"/>
                <a:cs typeface="Consolas"/>
              </a:rPr>
              <a:t>29000</a:t>
            </a:r>
            <a:endParaRPr sz="88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118094" y="4814378"/>
            <a:ext cx="138595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Depth-</a:t>
            </a:r>
            <a:r>
              <a:rPr sz="9200" spc="95" dirty="0">
                <a:latin typeface="Verdana"/>
                <a:cs typeface="Verdana"/>
              </a:rPr>
              <a:t>Limited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Minimax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evaluation</a:t>
            </a:r>
            <a:r>
              <a:rPr sz="9200" spc="1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function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6446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estimates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expected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utility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60" dirty="0">
                <a:solidFill>
                  <a:srgbClr val="FFFFFF"/>
                </a:solidFill>
                <a:latin typeface="Lucida Sans"/>
                <a:cs typeface="Lucida Sans"/>
              </a:rPr>
              <a:t>game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476186" y="459398"/>
            <a:ext cx="15151685" cy="10389756"/>
          </a:xfrm>
          <a:prstGeom prst="rect">
            <a:avLst/>
          </a:prstGeom>
        </p:spPr>
      </p:pic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388904" y="38"/>
            <a:ext cx="9326155" cy="11308451"/>
          </a:xfrm>
          <a:prstGeom prst="rect">
            <a:avLst/>
          </a:prstGeom>
        </p:spPr>
      </p:pic>
      <p:sp>
        <p:nvSpPr>
          <p:cNvPr id="3" name="object 3"/>
          <p:cNvSpPr txBox="1"/>
          <p:nvPr/>
        </p:nvSpPr>
        <p:spPr>
          <a:xfrm>
            <a:off x="15023490" y="10667603"/>
            <a:ext cx="365252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-10" dirty="0">
                <a:solidFill>
                  <a:srgbClr val="FFFFFF"/>
                </a:solidFill>
                <a:latin typeface="Consolas"/>
                <a:cs typeface="Consolas"/>
              </a:rPr>
              <a:t>https://xkcd.com/832/</a:t>
            </a:r>
            <a:endParaRPr sz="24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028940" y="4814378"/>
            <a:ext cx="40538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767289" y="4898145"/>
            <a:ext cx="362267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35" dirty="0">
                <a:solidFill>
                  <a:srgbClr val="FFFFFF"/>
                </a:solidFill>
                <a:latin typeface="Verdana"/>
                <a:cs typeface="Verdana"/>
              </a:rPr>
              <a:t>Search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369152" y="1872059"/>
            <a:ext cx="1538605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000" b="1" spc="295" dirty="0">
                <a:solidFill>
                  <a:srgbClr val="00A2FF"/>
                </a:solidFill>
                <a:latin typeface="Lucida Sans"/>
                <a:cs typeface="Lucida Sans"/>
              </a:rPr>
              <a:t>O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528383" y="4397771"/>
            <a:ext cx="2513330" cy="2513330"/>
          </a:xfrm>
          <a:prstGeom prst="rect">
            <a:avLst/>
          </a:prstGeom>
        </p:spPr>
        <p:txBody>
          <a:bodyPr vert="horz" wrap="square" lIns="0" tIns="127635" rIns="0" bIns="0" rtlCol="0">
            <a:spAutoFit/>
          </a:bodyPr>
          <a:lstStyle/>
          <a:p>
            <a:pPr marL="607060">
              <a:lnSpc>
                <a:spcPct val="100000"/>
              </a:lnSpc>
              <a:spcBef>
                <a:spcPts val="1005"/>
              </a:spcBef>
            </a:pPr>
            <a:r>
              <a:rPr sz="14000" b="1" spc="79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761659" y="4510722"/>
            <a:ext cx="1328420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000" b="1" spc="79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4018286" y="7159856"/>
            <a:ext cx="4072254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  <a:tabLst>
                <a:tab pos="2755900" algn="l"/>
              </a:tabLst>
            </a:pPr>
            <a:r>
              <a:rPr sz="14000" b="1" spc="295" dirty="0">
                <a:solidFill>
                  <a:srgbClr val="00A2FF"/>
                </a:solidFill>
                <a:latin typeface="Lucida Sans"/>
                <a:cs typeface="Lucida Sans"/>
              </a:rPr>
              <a:t>O</a:t>
            </a:r>
            <a:r>
              <a:rPr sz="14000" b="1" dirty="0">
                <a:solidFill>
                  <a:srgbClr val="00A2FF"/>
                </a:solidFill>
                <a:latin typeface="Lucida Sans"/>
                <a:cs typeface="Lucida Sans"/>
              </a:rPr>
              <a:t>	</a:t>
            </a:r>
            <a:r>
              <a:rPr sz="14000" b="1" spc="790" dirty="0">
                <a:solidFill>
                  <a:srgbClr val="00A2FF"/>
                </a:solidFill>
                <a:latin typeface="Lucida Sans"/>
                <a:cs typeface="Lucida Sans"/>
              </a:rPr>
              <a:t>X</a:t>
            </a:r>
            <a:endParaRPr sz="14000">
              <a:latin typeface="Lucida Sans"/>
              <a:cs typeface="Lucida Sans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10858308" y="1727696"/>
            <a:ext cx="7853680" cy="7853680"/>
          </a:xfrm>
          <a:custGeom>
            <a:avLst/>
            <a:gdLst/>
            <a:ahLst/>
            <a:cxnLst/>
            <a:rect l="l" t="t" r="r" b="b"/>
            <a:pathLst>
              <a:path w="7853680" h="7853680">
                <a:moveTo>
                  <a:pt x="2617721" y="0"/>
                </a:moveTo>
                <a:lnTo>
                  <a:pt x="2617721" y="7853164"/>
                </a:lnTo>
              </a:path>
              <a:path w="7853680" h="7853680">
                <a:moveTo>
                  <a:pt x="5235442" y="0"/>
                </a:moveTo>
                <a:lnTo>
                  <a:pt x="5235442" y="7853164"/>
                </a:lnTo>
              </a:path>
              <a:path w="7853680" h="7853680">
                <a:moveTo>
                  <a:pt x="0" y="2617721"/>
                </a:moveTo>
                <a:lnTo>
                  <a:pt x="7853164" y="2617721"/>
                </a:lnTo>
              </a:path>
              <a:path w="7853680" h="7853680">
                <a:moveTo>
                  <a:pt x="0" y="5235442"/>
                </a:moveTo>
                <a:lnTo>
                  <a:pt x="7853164" y="5235442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0" dirty="0">
                <a:latin typeface="Verdana"/>
                <a:cs typeface="Verdana"/>
              </a:rPr>
              <a:t>goal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-20" dirty="0">
                <a:latin typeface="Verdana"/>
                <a:cs typeface="Verdana"/>
              </a:rPr>
              <a:t>test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36319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290" dirty="0">
                <a:solidFill>
                  <a:srgbClr val="FFFFFF"/>
                </a:solidFill>
                <a:latin typeface="Lucida Sans"/>
                <a:cs typeface="Lucida Sans"/>
              </a:rPr>
              <a:t>way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determine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whether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5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615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699137" y="4814378"/>
            <a:ext cx="67068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10" dirty="0">
                <a:latin typeface="Verdana"/>
                <a:cs typeface="Verdana"/>
              </a:rPr>
              <a:t>Knowledge</a:t>
            </a:r>
            <a:endParaRPr sz="9200" dirty="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knowledge-based</a:t>
            </a:r>
            <a:r>
              <a:rPr sz="9200" spc="-425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agents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628494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agents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reason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operating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on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internal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representations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endParaRPr sz="6150" dirty="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5801" y="1735938"/>
            <a:ext cx="17371695" cy="812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b="1" spc="-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didn't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40" dirty="0">
                <a:solidFill>
                  <a:srgbClr val="FFFFFF"/>
                </a:solidFill>
                <a:latin typeface="Lucida Sans"/>
                <a:cs typeface="Lucida Sans"/>
              </a:rPr>
              <a:t>rain,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3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3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Hagrid</a:t>
            </a:r>
            <a:r>
              <a:rPr sz="4950" b="1" spc="-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today.</a:t>
            </a:r>
            <a:endParaRPr sz="4950">
              <a:latin typeface="Lucida Sans"/>
              <a:cs typeface="Lucida Sans"/>
            </a:endParaRPr>
          </a:p>
          <a:p>
            <a:pPr marL="12700" marR="5080">
              <a:lnSpc>
                <a:spcPts val="14590"/>
              </a:lnSpc>
              <a:spcBef>
                <a:spcPts val="1764"/>
              </a:spcBef>
            </a:pP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Hagrid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Dumbledore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today,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but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both.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Dumbledore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today.</a:t>
            </a:r>
            <a:endParaRPr sz="49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endParaRPr sz="49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4950" spc="-30" dirty="0">
                <a:solidFill>
                  <a:srgbClr val="FFFFFF"/>
                </a:solidFill>
                <a:latin typeface="Verdana"/>
                <a:cs typeface="Verdana"/>
              </a:rPr>
              <a:t>Harry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150" dirty="0">
                <a:solidFill>
                  <a:srgbClr val="FFFFFF"/>
                </a:solidFill>
                <a:latin typeface="Verdana"/>
                <a:cs typeface="Verdana"/>
              </a:rPr>
              <a:t>did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Verdana"/>
                <a:cs typeface="Verdana"/>
              </a:rPr>
              <a:t>not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dirty="0">
                <a:solidFill>
                  <a:srgbClr val="FFFFFF"/>
                </a:solidFill>
                <a:latin typeface="Verdana"/>
                <a:cs typeface="Verdana"/>
              </a:rPr>
              <a:t>visit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Verdana"/>
                <a:cs typeface="Verdana"/>
              </a:rPr>
              <a:t>Hagrid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today.</a:t>
            </a:r>
            <a:endParaRPr sz="49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35"/>
              </a:spcBef>
            </a:pPr>
            <a:endParaRPr sz="49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4950" spc="-229" dirty="0">
                <a:solidFill>
                  <a:srgbClr val="FFFFFF"/>
                </a:solidFill>
                <a:latin typeface="Verdana"/>
                <a:cs typeface="Verdana"/>
              </a:rPr>
              <a:t>It</a:t>
            </a:r>
            <a:r>
              <a:rPr sz="4950" spc="-254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dirty="0">
                <a:solidFill>
                  <a:srgbClr val="FFFFFF"/>
                </a:solidFill>
                <a:latin typeface="Verdana"/>
                <a:cs typeface="Verdana"/>
              </a:rPr>
              <a:t>rained</a:t>
            </a:r>
            <a:r>
              <a:rPr sz="4950" spc="-25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today.</a:t>
            </a:r>
            <a:endParaRPr sz="49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395420" y="4814378"/>
            <a:ext cx="33127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53416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0" dirty="0">
                <a:latin typeface="Verdana"/>
                <a:cs typeface="Verdana"/>
              </a:rPr>
              <a:t>sentence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490190" cy="18897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ts val="732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assertion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about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world</a:t>
            </a:r>
            <a:endParaRPr sz="6150">
              <a:latin typeface="Lucida Sans"/>
              <a:cs typeface="Lucida Sans"/>
            </a:endParaRPr>
          </a:p>
          <a:p>
            <a:pPr marL="12700">
              <a:lnSpc>
                <a:spcPts val="7320"/>
              </a:lnSpc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representation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language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290833" y="4814378"/>
            <a:ext cx="115182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Propositional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2491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Proposition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Symbols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269892" y="5725345"/>
            <a:ext cx="66548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82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30985" y="5725345"/>
            <a:ext cx="78168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82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5170083" y="5725345"/>
            <a:ext cx="66548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196530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70" dirty="0">
                <a:latin typeface="Verdana"/>
                <a:cs typeface="Verdana"/>
              </a:rPr>
              <a:t>Logical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Connectives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73547" y="3463633"/>
            <a:ext cx="1438910" cy="23291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8250" spc="-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endParaRPr sz="82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25"/>
              </a:spcBef>
            </a:pPr>
            <a:r>
              <a:rPr sz="6600" spc="80" dirty="0">
                <a:solidFill>
                  <a:srgbClr val="FFFFFF"/>
                </a:solidFill>
                <a:latin typeface="Verdana"/>
                <a:cs typeface="Verdana"/>
              </a:rPr>
              <a:t>not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306387" y="2995062"/>
            <a:ext cx="1598295" cy="2829560"/>
          </a:xfrm>
          <a:prstGeom prst="rect">
            <a:avLst/>
          </a:prstGeom>
        </p:spPr>
        <p:txBody>
          <a:bodyPr vert="horz" wrap="square" lIns="0" tIns="313055" rIns="0" bIns="0" rtlCol="0">
            <a:spAutoFit/>
          </a:bodyPr>
          <a:lstStyle/>
          <a:p>
            <a:pPr marL="1270" algn="ctr">
              <a:lnSpc>
                <a:spcPct val="100000"/>
              </a:lnSpc>
              <a:spcBef>
                <a:spcPts val="2465"/>
              </a:spcBef>
            </a:pPr>
            <a:r>
              <a:rPr sz="8250" spc="-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endParaRPr sz="8250">
              <a:latin typeface="Symbol"/>
              <a:cs typeface="Symbol"/>
            </a:endParaRPr>
          </a:p>
          <a:p>
            <a:pPr algn="ctr">
              <a:lnSpc>
                <a:spcPct val="100000"/>
              </a:lnSpc>
              <a:spcBef>
                <a:spcPts val="1889"/>
              </a:spcBef>
            </a:pPr>
            <a:r>
              <a:rPr sz="6600" spc="-25" dirty="0">
                <a:solidFill>
                  <a:srgbClr val="FFFFFF"/>
                </a:solidFill>
                <a:latin typeface="Verdana"/>
                <a:cs typeface="Verdana"/>
              </a:rPr>
              <a:t>and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4615126" y="2995062"/>
            <a:ext cx="922019" cy="2829560"/>
          </a:xfrm>
          <a:prstGeom prst="rect">
            <a:avLst/>
          </a:prstGeom>
        </p:spPr>
        <p:txBody>
          <a:bodyPr vert="horz" wrap="square" lIns="0" tIns="313055" rIns="0" bIns="0" rtlCol="0">
            <a:spAutoFit/>
          </a:bodyPr>
          <a:lstStyle/>
          <a:p>
            <a:pPr marL="137795">
              <a:lnSpc>
                <a:spcPct val="100000"/>
              </a:lnSpc>
              <a:spcBef>
                <a:spcPts val="2465"/>
              </a:spcBef>
            </a:pPr>
            <a:r>
              <a:rPr sz="8250" spc="-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endParaRPr sz="8250">
              <a:latin typeface="Symbol"/>
              <a:cs typeface="Symbol"/>
            </a:endParaRPr>
          </a:p>
          <a:p>
            <a:pPr marL="12700">
              <a:lnSpc>
                <a:spcPct val="100000"/>
              </a:lnSpc>
              <a:spcBef>
                <a:spcPts val="1889"/>
              </a:spcBef>
            </a:pPr>
            <a:r>
              <a:rPr sz="6600" spc="75" dirty="0">
                <a:solidFill>
                  <a:srgbClr val="FFFFFF"/>
                </a:solidFill>
                <a:latin typeface="Verdana"/>
                <a:cs typeface="Verdana"/>
              </a:rPr>
              <a:t>or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3735877" y="7002793"/>
            <a:ext cx="4724400" cy="2475865"/>
          </a:xfrm>
          <a:prstGeom prst="rect">
            <a:avLst/>
          </a:prstGeom>
        </p:spPr>
        <p:txBody>
          <a:bodyPr vert="horz" wrap="square" lIns="0" tIns="116840" rIns="0" bIns="0" rtlCol="0">
            <a:spAutoFit/>
          </a:bodyPr>
          <a:lstStyle/>
          <a:p>
            <a:pPr marL="13335" algn="ctr">
              <a:lnSpc>
                <a:spcPct val="100000"/>
              </a:lnSpc>
              <a:spcBef>
                <a:spcPts val="920"/>
              </a:spcBef>
            </a:pPr>
            <a:r>
              <a:rPr sz="82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endParaRPr sz="82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sz="6600" spc="55" dirty="0">
                <a:solidFill>
                  <a:srgbClr val="FFFFFF"/>
                </a:solidFill>
                <a:latin typeface="Verdana"/>
                <a:cs typeface="Verdana"/>
              </a:rPr>
              <a:t>implication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201618" y="7002793"/>
            <a:ext cx="5559425" cy="2475865"/>
          </a:xfrm>
          <a:prstGeom prst="rect">
            <a:avLst/>
          </a:prstGeom>
        </p:spPr>
        <p:txBody>
          <a:bodyPr vert="horz" wrap="square" lIns="0" tIns="11684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20"/>
              </a:spcBef>
            </a:pPr>
            <a:r>
              <a:rPr sz="8250" spc="-50" dirty="0">
                <a:solidFill>
                  <a:srgbClr val="FFFFFF"/>
                </a:solidFill>
                <a:latin typeface="Times New Roman"/>
                <a:cs typeface="Times New Roman"/>
              </a:rPr>
              <a:t>↔</a:t>
            </a:r>
            <a:endParaRPr sz="82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650"/>
              </a:spcBef>
            </a:pPr>
            <a:r>
              <a:rPr sz="6600" spc="114" dirty="0">
                <a:solidFill>
                  <a:srgbClr val="FFFFFF"/>
                </a:solidFill>
                <a:latin typeface="Verdana"/>
                <a:cs typeface="Verdana"/>
              </a:rPr>
              <a:t>biconditional</a:t>
            </a:r>
            <a:endParaRPr sz="66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42487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20" dirty="0">
                <a:latin typeface="Verdana"/>
                <a:cs typeface="Verdana"/>
              </a:rPr>
              <a:t>Not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30" dirty="0">
                <a:latin typeface="Verdana"/>
                <a:cs typeface="Verdana"/>
              </a:rPr>
              <a:t>(</a:t>
            </a:r>
            <a:r>
              <a:rPr sz="9200" spc="-30" dirty="0">
                <a:latin typeface="Times New Roman"/>
                <a:cs typeface="Times New Roman"/>
              </a:rPr>
              <a:t>¬</a:t>
            </a:r>
            <a:r>
              <a:rPr sz="9200" spc="-30" dirty="0">
                <a:latin typeface="Verdana"/>
                <a:cs typeface="Verdana"/>
              </a:rPr>
              <a:t>)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6130703" y="4340181"/>
          <a:ext cx="7842250" cy="41681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21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9211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89380"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06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352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065"/>
                        </a:spcBef>
                      </a:pPr>
                      <a:r>
                        <a:rPr sz="66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352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893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0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2032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160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20320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893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62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20574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162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2057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11897"/>
            <a:ext cx="45561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15" dirty="0">
                <a:latin typeface="Verdana"/>
                <a:cs typeface="Verdana"/>
              </a:rPr>
              <a:t>And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25" dirty="0">
                <a:latin typeface="Verdana"/>
                <a:cs typeface="Verdana"/>
              </a:rPr>
              <a:t>(</a:t>
            </a:r>
            <a:r>
              <a:rPr sz="9200" spc="-25" dirty="0">
                <a:latin typeface="Symbol"/>
                <a:cs typeface="Symbol"/>
              </a:rPr>
              <a:t></a:t>
            </a:r>
            <a:r>
              <a:rPr sz="9200" spc="-25" dirty="0">
                <a:latin typeface="Verdana"/>
                <a:cs typeface="Verdana"/>
              </a:rPr>
              <a:t>)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350653" y="3020850"/>
          <a:ext cx="11391900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6600" i="1" spc="-14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dirty="0">
                          <a:solidFill>
                            <a:srgbClr val="FFFFFF"/>
                          </a:solidFill>
                          <a:latin typeface="Symbol"/>
                          <a:cs typeface="Symbol"/>
                        </a:rPr>
                        <a:t></a:t>
                      </a:r>
                      <a:r>
                        <a:rPr sz="6600" spc="-3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path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210" dirty="0">
                <a:latin typeface="Verdana"/>
                <a:cs typeface="Verdana"/>
              </a:rPr>
              <a:t>cost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91005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numerical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associated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11897"/>
            <a:ext cx="35979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0" dirty="0">
                <a:latin typeface="Verdana"/>
                <a:cs typeface="Verdana"/>
              </a:rPr>
              <a:t>Or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40" dirty="0">
                <a:latin typeface="Verdana"/>
                <a:cs typeface="Verdana"/>
              </a:rPr>
              <a:t>(</a:t>
            </a:r>
            <a:r>
              <a:rPr sz="9200" spc="-40" dirty="0">
                <a:latin typeface="Symbol"/>
                <a:cs typeface="Symbol"/>
              </a:rPr>
              <a:t></a:t>
            </a:r>
            <a:r>
              <a:rPr sz="9200" spc="-40" dirty="0">
                <a:latin typeface="Verdana"/>
                <a:cs typeface="Verdana"/>
              </a:rPr>
              <a:t>)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350653" y="3020850"/>
          <a:ext cx="11391900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6600" i="1" spc="-14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dirty="0">
                          <a:solidFill>
                            <a:srgbClr val="FFFFFF"/>
                          </a:solidFill>
                          <a:latin typeface="Symbol"/>
                          <a:cs typeface="Symbol"/>
                        </a:rPr>
                        <a:t></a:t>
                      </a:r>
                      <a:r>
                        <a:rPr sz="6600" spc="-3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919670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Implication</a:t>
            </a:r>
            <a:r>
              <a:rPr sz="9200" spc="45" dirty="0">
                <a:latin typeface="Verdana"/>
                <a:cs typeface="Verdana"/>
              </a:rPr>
              <a:t> </a:t>
            </a:r>
            <a:r>
              <a:rPr sz="9200" spc="-20" dirty="0">
                <a:latin typeface="Verdana"/>
                <a:cs typeface="Verdana"/>
              </a:rPr>
              <a:t>(</a:t>
            </a:r>
            <a:r>
              <a:rPr sz="9200" spc="-20" dirty="0">
                <a:latin typeface="Times New Roman"/>
                <a:cs typeface="Times New Roman"/>
              </a:rPr>
              <a:t>→</a:t>
            </a:r>
            <a:r>
              <a:rPr sz="9200" spc="-20" dirty="0">
                <a:latin typeface="Verdana"/>
                <a:cs typeface="Verdana"/>
              </a:rPr>
              <a:t>)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350653" y="3020850"/>
          <a:ext cx="11391900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6600" i="1" spc="-17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→</a:t>
                      </a:r>
                      <a:r>
                        <a:rPr sz="6600" i="1" spc="-6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1039050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Biconditional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-25" dirty="0">
                <a:latin typeface="Verdana"/>
                <a:cs typeface="Verdana"/>
              </a:rPr>
              <a:t>(</a:t>
            </a:r>
            <a:r>
              <a:rPr sz="9200" spc="-25" dirty="0">
                <a:latin typeface="Times New Roman"/>
                <a:cs typeface="Times New Roman"/>
              </a:rPr>
              <a:t>↔</a:t>
            </a:r>
            <a:r>
              <a:rPr sz="9200" spc="-25" dirty="0">
                <a:latin typeface="Verdana"/>
                <a:cs typeface="Verdana"/>
              </a:rPr>
              <a:t>)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350653" y="3020850"/>
          <a:ext cx="11391900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7973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7973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85"/>
                        </a:spcBef>
                      </a:pP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r>
                        <a:rPr sz="6600" i="1" spc="-17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↔</a:t>
                      </a:r>
                      <a:r>
                        <a:rPr sz="6600" i="1" spc="-6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50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5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8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5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95246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truth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every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propositional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symbol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75" dirty="0">
                <a:solidFill>
                  <a:srgbClr val="FFFFFF"/>
                </a:solidFill>
                <a:latin typeface="Lucida Sans"/>
                <a:cs typeface="Lucida Sans"/>
              </a:rPr>
              <a:t>(a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"possible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5" dirty="0">
                <a:solidFill>
                  <a:srgbClr val="FFFFFF"/>
                </a:solidFill>
                <a:latin typeface="Lucida Sans"/>
                <a:cs typeface="Lucida Sans"/>
              </a:rPr>
              <a:t>world")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358925"/>
            <a:ext cx="37395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5" dirty="0">
                <a:solidFill>
                  <a:srgbClr val="FFFFFF"/>
                </a:solidFill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9672869" y="2961031"/>
            <a:ext cx="58654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175385" algn="l"/>
              </a:tabLst>
            </a:pPr>
            <a:r>
              <a:rPr sz="6600" i="1" spc="-25" dirty="0">
                <a:latin typeface="Times New Roman"/>
                <a:cs typeface="Times New Roman"/>
              </a:rPr>
              <a:t>P</a:t>
            </a:r>
            <a:r>
              <a:rPr sz="6600" spc="-25" dirty="0">
                <a:latin typeface="Times New Roman"/>
                <a:cs typeface="Times New Roman"/>
              </a:rPr>
              <a:t>:</a:t>
            </a:r>
            <a:r>
              <a:rPr sz="6600" dirty="0">
                <a:latin typeface="Times New Roman"/>
                <a:cs typeface="Times New Roman"/>
              </a:rPr>
              <a:t>	</a:t>
            </a:r>
            <a:r>
              <a:rPr sz="6600" dirty="0"/>
              <a:t>It</a:t>
            </a:r>
            <a:r>
              <a:rPr sz="6600" spc="-275" dirty="0"/>
              <a:t> </a:t>
            </a:r>
            <a:r>
              <a:rPr sz="6600" dirty="0"/>
              <a:t>is</a:t>
            </a:r>
            <a:r>
              <a:rPr sz="6600" spc="-275" dirty="0"/>
              <a:t> </a:t>
            </a:r>
            <a:r>
              <a:rPr sz="6600" spc="-130" dirty="0"/>
              <a:t>raining.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672869" y="4311775"/>
            <a:ext cx="72155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268730" algn="l"/>
              </a:tabLst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60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600" spc="45" dirty="0">
                <a:solidFill>
                  <a:srgbClr val="FFFFFF"/>
                </a:solidFill>
                <a:latin typeface="Lucida Sans"/>
                <a:cs typeface="Lucida Sans"/>
              </a:rPr>
              <a:t>uesd</a:t>
            </a:r>
            <a:r>
              <a:rPr sz="6600" spc="-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-459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6600" spc="45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5903350" y="7913760"/>
            <a:ext cx="8293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Consolas"/>
                <a:cs typeface="Consolas"/>
              </a:rPr>
              <a:t>true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Consolas"/>
                <a:cs typeface="Consolas"/>
              </a:rPr>
              <a:t>false</a:t>
            </a: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knowledge</a:t>
            </a:r>
            <a:r>
              <a:rPr sz="9200" spc="-425" dirty="0">
                <a:latin typeface="Verdana"/>
                <a:cs typeface="Verdana"/>
              </a:rPr>
              <a:t> </a:t>
            </a:r>
            <a:r>
              <a:rPr sz="9200" spc="30" dirty="0">
                <a:latin typeface="Verdana"/>
                <a:cs typeface="Verdana"/>
              </a:rPr>
              <a:t>base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167130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sentences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known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knowledge-</a:t>
            </a:r>
            <a:r>
              <a:rPr sz="6150" spc="140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agent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4090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Entailment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85689" y="3987178"/>
            <a:ext cx="17529810" cy="449707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0160" algn="ctr">
              <a:lnSpc>
                <a:spcPct val="100000"/>
              </a:lnSpc>
              <a:spcBef>
                <a:spcPts val="95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82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spc="-835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8250" spc="2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2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8250">
              <a:latin typeface="Times New Roman"/>
              <a:cs typeface="Times New Roman"/>
            </a:endParaRPr>
          </a:p>
          <a:p>
            <a:pPr marL="12700" marR="5080">
              <a:lnSpc>
                <a:spcPct val="100000"/>
              </a:lnSpc>
              <a:spcBef>
                <a:spcPts val="947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60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25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660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60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60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1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660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sentence</a:t>
            </a:r>
            <a:r>
              <a:rPr sz="660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25" dirty="0">
                <a:solidFill>
                  <a:srgbClr val="FFFFFF"/>
                </a:solidFill>
                <a:latin typeface="Trebuchet MS"/>
                <a:cs typeface="Trebuchet MS"/>
              </a:rPr>
              <a:t>α</a:t>
            </a:r>
            <a:r>
              <a:rPr sz="6600" spc="-95" dirty="0">
                <a:solidFill>
                  <a:srgbClr val="FFFFFF"/>
                </a:solidFill>
                <a:latin typeface="Trebuchet MS"/>
                <a:cs typeface="Trebuchet M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Lucida Sans"/>
                <a:cs typeface="Lucida Sans"/>
              </a:rPr>
              <a:t>true,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sentence</a:t>
            </a:r>
            <a:r>
              <a:rPr sz="6600" spc="-2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6600" i="1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also</a:t>
            </a:r>
            <a:r>
              <a:rPr sz="6600" spc="-2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true.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065801" y="1735938"/>
            <a:ext cx="17371695" cy="81299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b="1" spc="-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didn't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40" dirty="0">
                <a:solidFill>
                  <a:srgbClr val="FFFFFF"/>
                </a:solidFill>
                <a:latin typeface="Lucida Sans"/>
                <a:cs typeface="Lucida Sans"/>
              </a:rPr>
              <a:t>rain,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3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3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b="1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Hagrid</a:t>
            </a:r>
            <a:r>
              <a:rPr sz="4950" b="1" spc="-2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today.</a:t>
            </a:r>
            <a:endParaRPr sz="4950">
              <a:latin typeface="Lucida Sans"/>
              <a:cs typeface="Lucida Sans"/>
            </a:endParaRPr>
          </a:p>
          <a:p>
            <a:pPr marL="12700" marR="5080">
              <a:lnSpc>
                <a:spcPts val="14590"/>
              </a:lnSpc>
              <a:spcBef>
                <a:spcPts val="1764"/>
              </a:spcBef>
            </a:pP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Hagrid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Dumbledore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today,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but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both.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visited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Dumbledore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today.</a:t>
            </a:r>
            <a:endParaRPr sz="49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570"/>
              </a:spcBef>
            </a:pPr>
            <a:endParaRPr sz="49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4950" spc="-30" dirty="0">
                <a:solidFill>
                  <a:srgbClr val="FFFFFF"/>
                </a:solidFill>
                <a:latin typeface="Verdana"/>
                <a:cs typeface="Verdana"/>
              </a:rPr>
              <a:t>Harry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150" dirty="0">
                <a:solidFill>
                  <a:srgbClr val="FFFFFF"/>
                </a:solidFill>
                <a:latin typeface="Verdana"/>
                <a:cs typeface="Verdana"/>
              </a:rPr>
              <a:t>did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Verdana"/>
                <a:cs typeface="Verdana"/>
              </a:rPr>
              <a:t>not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dirty="0">
                <a:solidFill>
                  <a:srgbClr val="FFFFFF"/>
                </a:solidFill>
                <a:latin typeface="Verdana"/>
                <a:cs typeface="Verdana"/>
              </a:rPr>
              <a:t>visit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Verdana"/>
                <a:cs typeface="Verdana"/>
              </a:rPr>
              <a:t>Hagrid</a:t>
            </a:r>
            <a:r>
              <a:rPr sz="4950" spc="-28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today.</a:t>
            </a:r>
            <a:endParaRPr sz="4950">
              <a:latin typeface="Verdana"/>
              <a:cs typeface="Verdana"/>
            </a:endParaRPr>
          </a:p>
          <a:p>
            <a:pPr>
              <a:lnSpc>
                <a:spcPct val="100000"/>
              </a:lnSpc>
              <a:spcBef>
                <a:spcPts val="2635"/>
              </a:spcBef>
            </a:pPr>
            <a:endParaRPr sz="4950">
              <a:latin typeface="Verdana"/>
              <a:cs typeface="Verdana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4950" spc="-229" dirty="0">
                <a:solidFill>
                  <a:srgbClr val="FFFFFF"/>
                </a:solidFill>
                <a:latin typeface="Verdana"/>
                <a:cs typeface="Verdana"/>
              </a:rPr>
              <a:t>It</a:t>
            </a:r>
            <a:r>
              <a:rPr sz="4950" spc="-254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dirty="0">
                <a:solidFill>
                  <a:srgbClr val="FFFFFF"/>
                </a:solidFill>
                <a:latin typeface="Verdana"/>
                <a:cs typeface="Verdana"/>
              </a:rPr>
              <a:t>rained</a:t>
            </a:r>
            <a:r>
              <a:rPr sz="4950" spc="-25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today.</a:t>
            </a:r>
            <a:endParaRPr sz="49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inference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82216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5" dirty="0">
                <a:solidFill>
                  <a:srgbClr val="FFFFFF"/>
                </a:solidFill>
                <a:latin typeface="Lucida Sans"/>
                <a:cs typeface="Lucida Sans"/>
              </a:rPr>
              <a:t>process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deriving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sentences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old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ones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49568" y="793557"/>
            <a:ext cx="10363200" cy="4245610"/>
          </a:xfrm>
          <a:prstGeom prst="rect">
            <a:avLst/>
          </a:prstGeom>
        </p:spPr>
        <p:txBody>
          <a:bodyPr vert="horz" wrap="square" lIns="0" tIns="4095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3225"/>
              </a:spcBef>
              <a:tabLst>
                <a:tab pos="1175385" algn="l"/>
              </a:tabLst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50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600" spc="150" dirty="0">
                <a:solidFill>
                  <a:srgbClr val="FFFFFF"/>
                </a:solidFill>
                <a:latin typeface="Lucida Sans"/>
                <a:cs typeface="Lucida Sans"/>
              </a:rPr>
              <a:t>uesd</a:t>
            </a:r>
            <a:r>
              <a:rPr sz="6600" spc="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-355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6600" spc="150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3130"/>
              </a:spcBef>
              <a:tabLst>
                <a:tab pos="1268730" algn="l"/>
              </a:tabLst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3210"/>
              </a:spcBef>
              <a:tabLst>
                <a:tab pos="1175385" algn="l"/>
              </a:tabLst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660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00" dirty="0">
                <a:solidFill>
                  <a:srgbClr val="FFFFFF"/>
                </a:solidFill>
                <a:latin typeface="Lucida Sans"/>
                <a:cs typeface="Lucida Sans"/>
              </a:rPr>
              <a:t>go</a:t>
            </a:r>
            <a:r>
              <a:rPr sz="660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60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64747" y="6165122"/>
            <a:ext cx="1422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KB: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3997649" y="6133709"/>
            <a:ext cx="48494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1798458" y="6165122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5274793" y="6165122"/>
            <a:ext cx="11950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¬Q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264747" y="8343066"/>
            <a:ext cx="40259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Lucida Sans"/>
                <a:cs typeface="Lucida Sans"/>
              </a:rPr>
              <a:t>Inference: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6405952" y="8322124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40380" y="4630916"/>
            <a:ext cx="544195" cy="2402205"/>
            <a:chOff x="4340380" y="4630916"/>
            <a:chExt cx="544195" cy="2402205"/>
          </a:xfrm>
        </p:grpSpPr>
        <p:sp>
          <p:nvSpPr>
            <p:cNvPr id="3" name="object 3"/>
            <p:cNvSpPr/>
            <p:nvPr/>
          </p:nvSpPr>
          <p:spPr>
            <a:xfrm>
              <a:off x="4382264" y="4672800"/>
              <a:ext cx="347980" cy="2079625"/>
            </a:xfrm>
            <a:custGeom>
              <a:avLst/>
              <a:gdLst/>
              <a:ahLst/>
              <a:cxnLst/>
              <a:rect l="l" t="t" r="r" b="b"/>
              <a:pathLst>
                <a:path w="347979" h="2079625">
                  <a:moveTo>
                    <a:pt x="0" y="0"/>
                  </a:moveTo>
                  <a:lnTo>
                    <a:pt x="341047" y="2037836"/>
                  </a:lnTo>
                  <a:lnTo>
                    <a:pt x="347960" y="20791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62206" y="6683670"/>
              <a:ext cx="322580" cy="349250"/>
            </a:xfrm>
            <a:custGeom>
              <a:avLst/>
              <a:gdLst/>
              <a:ahLst/>
              <a:cxnLst/>
              <a:rect l="l" t="t" r="r" b="b"/>
              <a:pathLst>
                <a:path w="322579" h="349250">
                  <a:moveTo>
                    <a:pt x="322210" y="0"/>
                  </a:moveTo>
                  <a:lnTo>
                    <a:pt x="0" y="53925"/>
                  </a:lnTo>
                  <a:lnTo>
                    <a:pt x="215030" y="349183"/>
                  </a:lnTo>
                  <a:lnTo>
                    <a:pt x="322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3681670" y="3440860"/>
            <a:ext cx="1172845" cy="1172845"/>
            <a:chOff x="3681670" y="3440860"/>
            <a:chExt cx="1172845" cy="1172845"/>
          </a:xfrm>
        </p:grpSpPr>
        <p:sp>
          <p:nvSpPr>
            <p:cNvPr id="6" name="object 6"/>
            <p:cNvSpPr/>
            <p:nvPr/>
          </p:nvSpPr>
          <p:spPr>
            <a:xfrm>
              <a:off x="3744529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6" y="30289"/>
                  </a:lnTo>
                  <a:lnTo>
                    <a:pt x="305681" y="47327"/>
                  </a:lnTo>
                  <a:lnTo>
                    <a:pt x="264982" y="68151"/>
                  </a:lnTo>
                  <a:lnTo>
                    <a:pt x="225851" y="92761"/>
                  </a:lnTo>
                  <a:lnTo>
                    <a:pt x="188550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50" y="925930"/>
                  </a:lnTo>
                  <a:lnTo>
                    <a:pt x="225851" y="954326"/>
                  </a:lnTo>
                  <a:lnTo>
                    <a:pt x="264982" y="978937"/>
                  </a:lnTo>
                  <a:lnTo>
                    <a:pt x="305681" y="999761"/>
                  </a:lnTo>
                  <a:lnTo>
                    <a:pt x="347686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9" y="1045195"/>
                  </a:lnTo>
                  <a:lnTo>
                    <a:pt x="523548" y="1047088"/>
                  </a:lnTo>
                  <a:lnTo>
                    <a:pt x="568166" y="1045195"/>
                  </a:lnTo>
                  <a:lnTo>
                    <a:pt x="612524" y="1039516"/>
                  </a:lnTo>
                  <a:lnTo>
                    <a:pt x="656358" y="1030050"/>
                  </a:lnTo>
                  <a:lnTo>
                    <a:pt x="699408" y="1016798"/>
                  </a:lnTo>
                  <a:lnTo>
                    <a:pt x="741412" y="999761"/>
                  </a:lnTo>
                  <a:lnTo>
                    <a:pt x="782110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10" y="68151"/>
                  </a:lnTo>
                  <a:lnTo>
                    <a:pt x="741412" y="47327"/>
                  </a:lnTo>
                  <a:lnTo>
                    <a:pt x="699408" y="30289"/>
                  </a:lnTo>
                  <a:lnTo>
                    <a:pt x="656358" y="17037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44535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050003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375254" y="3440860"/>
            <a:ext cx="1172845" cy="1172845"/>
            <a:chOff x="7375254" y="3440860"/>
            <a:chExt cx="1172845" cy="1172845"/>
          </a:xfrm>
        </p:grpSpPr>
        <p:sp>
          <p:nvSpPr>
            <p:cNvPr id="10" name="object 10"/>
            <p:cNvSpPr/>
            <p:nvPr/>
          </p:nvSpPr>
          <p:spPr>
            <a:xfrm>
              <a:off x="7438116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438119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725284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401198" y="7062489"/>
            <a:ext cx="1172845" cy="1172845"/>
            <a:chOff x="4401198" y="7062489"/>
            <a:chExt cx="1172845" cy="1172845"/>
          </a:xfrm>
        </p:grpSpPr>
        <p:sp>
          <p:nvSpPr>
            <p:cNvPr id="14" name="object 14"/>
            <p:cNvSpPr/>
            <p:nvPr/>
          </p:nvSpPr>
          <p:spPr>
            <a:xfrm>
              <a:off x="4464060" y="712535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64063" y="7125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762023" y="7243623"/>
            <a:ext cx="4552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5" dirty="0">
                <a:solidFill>
                  <a:srgbClr val="FFFFFF"/>
                </a:solidFill>
                <a:latin typeface="Lucida Sans"/>
                <a:cs typeface="Lucida Sans"/>
              </a:rPr>
              <a:t>H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8044134" y="9094081"/>
            <a:ext cx="1172845" cy="1172845"/>
            <a:chOff x="8044134" y="9094081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8106994" y="91569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106999" y="915694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8374479" y="9264504"/>
            <a:ext cx="51625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M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8566568" y="6280334"/>
            <a:ext cx="1172845" cy="1172845"/>
            <a:chOff x="8566568" y="6280334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8629438" y="634319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629433" y="634319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9065557" y="6458306"/>
            <a:ext cx="1803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9840676" y="4277160"/>
            <a:ext cx="1172845" cy="1172845"/>
            <a:chOff x="9840676" y="4277160"/>
            <a:chExt cx="1172845" cy="1172845"/>
          </a:xfrm>
        </p:grpSpPr>
        <p:sp>
          <p:nvSpPr>
            <p:cNvPr id="26" name="object 26"/>
            <p:cNvSpPr/>
            <p:nvPr/>
          </p:nvSpPr>
          <p:spPr>
            <a:xfrm>
              <a:off x="9903546" y="4340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52" y="0"/>
                  </a:moveTo>
                  <a:lnTo>
                    <a:pt x="478932" y="1893"/>
                  </a:lnTo>
                  <a:lnTo>
                    <a:pt x="434574" y="7572"/>
                  </a:lnTo>
                  <a:lnTo>
                    <a:pt x="390738" y="17037"/>
                  </a:lnTo>
                  <a:lnTo>
                    <a:pt x="347686" y="30289"/>
                  </a:lnTo>
                  <a:lnTo>
                    <a:pt x="305680" y="47327"/>
                  </a:lnTo>
                  <a:lnTo>
                    <a:pt x="264980" y="68151"/>
                  </a:lnTo>
                  <a:lnTo>
                    <a:pt x="225850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50" y="954326"/>
                  </a:lnTo>
                  <a:lnTo>
                    <a:pt x="264980" y="978937"/>
                  </a:lnTo>
                  <a:lnTo>
                    <a:pt x="305680" y="999761"/>
                  </a:lnTo>
                  <a:lnTo>
                    <a:pt x="347686" y="1016798"/>
                  </a:lnTo>
                  <a:lnTo>
                    <a:pt x="390738" y="1030050"/>
                  </a:lnTo>
                  <a:lnTo>
                    <a:pt x="434574" y="1039516"/>
                  </a:lnTo>
                  <a:lnTo>
                    <a:pt x="478932" y="1045195"/>
                  </a:lnTo>
                  <a:lnTo>
                    <a:pt x="523552" y="1047088"/>
                  </a:lnTo>
                  <a:lnTo>
                    <a:pt x="568170" y="1045195"/>
                  </a:lnTo>
                  <a:lnTo>
                    <a:pt x="612527" y="1039516"/>
                  </a:lnTo>
                  <a:lnTo>
                    <a:pt x="656360" y="1030050"/>
                  </a:lnTo>
                  <a:lnTo>
                    <a:pt x="699408" y="1016798"/>
                  </a:lnTo>
                  <a:lnTo>
                    <a:pt x="741409" y="999761"/>
                  </a:lnTo>
                  <a:lnTo>
                    <a:pt x="782102" y="978937"/>
                  </a:lnTo>
                  <a:lnTo>
                    <a:pt x="821225" y="954326"/>
                  </a:lnTo>
                  <a:lnTo>
                    <a:pt x="858517" y="925930"/>
                  </a:lnTo>
                  <a:lnTo>
                    <a:pt x="893716" y="893747"/>
                  </a:lnTo>
                  <a:lnTo>
                    <a:pt x="925905" y="858539"/>
                  </a:lnTo>
                  <a:lnTo>
                    <a:pt x="954307" y="821239"/>
                  </a:lnTo>
                  <a:lnTo>
                    <a:pt x="978923" y="782110"/>
                  </a:lnTo>
                  <a:lnTo>
                    <a:pt x="999751" y="741412"/>
                  </a:lnTo>
                  <a:lnTo>
                    <a:pt x="1016792" y="699408"/>
                  </a:lnTo>
                  <a:lnTo>
                    <a:pt x="1030047" y="656358"/>
                  </a:lnTo>
                  <a:lnTo>
                    <a:pt x="1039514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4" y="434571"/>
                  </a:lnTo>
                  <a:lnTo>
                    <a:pt x="1030047" y="390737"/>
                  </a:lnTo>
                  <a:lnTo>
                    <a:pt x="1016792" y="347686"/>
                  </a:lnTo>
                  <a:lnTo>
                    <a:pt x="999751" y="305681"/>
                  </a:lnTo>
                  <a:lnTo>
                    <a:pt x="978923" y="264982"/>
                  </a:lnTo>
                  <a:lnTo>
                    <a:pt x="954307" y="225851"/>
                  </a:lnTo>
                  <a:lnTo>
                    <a:pt x="925905" y="188550"/>
                  </a:lnTo>
                  <a:lnTo>
                    <a:pt x="893716" y="153340"/>
                  </a:lnTo>
                  <a:lnTo>
                    <a:pt x="858517" y="121158"/>
                  </a:lnTo>
                  <a:lnTo>
                    <a:pt x="821225" y="92761"/>
                  </a:lnTo>
                  <a:lnTo>
                    <a:pt x="782102" y="68151"/>
                  </a:lnTo>
                  <a:lnTo>
                    <a:pt x="741409" y="47327"/>
                  </a:lnTo>
                  <a:lnTo>
                    <a:pt x="699408" y="30289"/>
                  </a:lnTo>
                  <a:lnTo>
                    <a:pt x="656360" y="17037"/>
                  </a:lnTo>
                  <a:lnTo>
                    <a:pt x="612527" y="7572"/>
                  </a:lnTo>
                  <a:lnTo>
                    <a:pt x="568170" y="1893"/>
                  </a:lnTo>
                  <a:lnTo>
                    <a:pt x="523552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903541" y="43400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0227826" y="4458368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0135798" y="7201113"/>
            <a:ext cx="1172845" cy="1172845"/>
            <a:chOff x="10135798" y="7201113"/>
            <a:chExt cx="1172845" cy="1172845"/>
          </a:xfrm>
        </p:grpSpPr>
        <p:sp>
          <p:nvSpPr>
            <p:cNvPr id="30" name="object 30"/>
            <p:cNvSpPr/>
            <p:nvPr/>
          </p:nvSpPr>
          <p:spPr>
            <a:xfrm>
              <a:off x="10198657" y="726397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6" y="0"/>
                  </a:moveTo>
                  <a:lnTo>
                    <a:pt x="478915" y="1893"/>
                  </a:lnTo>
                  <a:lnTo>
                    <a:pt x="434557" y="7572"/>
                  </a:lnTo>
                  <a:lnTo>
                    <a:pt x="390722" y="17037"/>
                  </a:lnTo>
                  <a:lnTo>
                    <a:pt x="347671" y="30289"/>
                  </a:lnTo>
                  <a:lnTo>
                    <a:pt x="305667" y="47327"/>
                  </a:lnTo>
                  <a:lnTo>
                    <a:pt x="264970" y="68151"/>
                  </a:lnTo>
                  <a:lnTo>
                    <a:pt x="225843" y="92761"/>
                  </a:lnTo>
                  <a:lnTo>
                    <a:pt x="188546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6" y="925930"/>
                  </a:lnTo>
                  <a:lnTo>
                    <a:pt x="225843" y="954326"/>
                  </a:lnTo>
                  <a:lnTo>
                    <a:pt x="264970" y="978937"/>
                  </a:lnTo>
                  <a:lnTo>
                    <a:pt x="305667" y="999761"/>
                  </a:lnTo>
                  <a:lnTo>
                    <a:pt x="347671" y="1016798"/>
                  </a:lnTo>
                  <a:lnTo>
                    <a:pt x="390722" y="1030050"/>
                  </a:lnTo>
                  <a:lnTo>
                    <a:pt x="434557" y="1039516"/>
                  </a:lnTo>
                  <a:lnTo>
                    <a:pt x="478915" y="1045195"/>
                  </a:lnTo>
                  <a:lnTo>
                    <a:pt x="523536" y="1047088"/>
                  </a:lnTo>
                  <a:lnTo>
                    <a:pt x="568157" y="1045195"/>
                  </a:lnTo>
                  <a:lnTo>
                    <a:pt x="612517" y="1039516"/>
                  </a:lnTo>
                  <a:lnTo>
                    <a:pt x="656356" y="1030050"/>
                  </a:lnTo>
                  <a:lnTo>
                    <a:pt x="699410" y="1016798"/>
                  </a:lnTo>
                  <a:lnTo>
                    <a:pt x="741419" y="999761"/>
                  </a:lnTo>
                  <a:lnTo>
                    <a:pt x="782122" y="978937"/>
                  </a:lnTo>
                  <a:lnTo>
                    <a:pt x="821258" y="954326"/>
                  </a:lnTo>
                  <a:lnTo>
                    <a:pt x="858563" y="925930"/>
                  </a:lnTo>
                  <a:lnTo>
                    <a:pt x="893779" y="893747"/>
                  </a:lnTo>
                  <a:lnTo>
                    <a:pt x="925951" y="858539"/>
                  </a:lnTo>
                  <a:lnTo>
                    <a:pt x="954339" y="821239"/>
                  </a:lnTo>
                  <a:lnTo>
                    <a:pt x="978942" y="782109"/>
                  </a:lnTo>
                  <a:lnTo>
                    <a:pt x="999759" y="741411"/>
                  </a:lnTo>
                  <a:lnTo>
                    <a:pt x="1016792" y="699406"/>
                  </a:lnTo>
                  <a:lnTo>
                    <a:pt x="1030040" y="656356"/>
                  </a:lnTo>
                  <a:lnTo>
                    <a:pt x="1039502" y="612521"/>
                  </a:lnTo>
                  <a:lnTo>
                    <a:pt x="1045180" y="568163"/>
                  </a:lnTo>
                  <a:lnTo>
                    <a:pt x="1047072" y="523544"/>
                  </a:lnTo>
                  <a:lnTo>
                    <a:pt x="1045180" y="478925"/>
                  </a:lnTo>
                  <a:lnTo>
                    <a:pt x="1039502" y="434567"/>
                  </a:lnTo>
                  <a:lnTo>
                    <a:pt x="1030040" y="390732"/>
                  </a:lnTo>
                  <a:lnTo>
                    <a:pt x="1016792" y="347681"/>
                  </a:lnTo>
                  <a:lnTo>
                    <a:pt x="999759" y="305676"/>
                  </a:lnTo>
                  <a:lnTo>
                    <a:pt x="978942" y="264978"/>
                  </a:lnTo>
                  <a:lnTo>
                    <a:pt x="954339" y="225849"/>
                  </a:lnTo>
                  <a:lnTo>
                    <a:pt x="925951" y="188549"/>
                  </a:lnTo>
                  <a:lnTo>
                    <a:pt x="893779" y="153340"/>
                  </a:lnTo>
                  <a:lnTo>
                    <a:pt x="858563" y="121158"/>
                  </a:lnTo>
                  <a:lnTo>
                    <a:pt x="821258" y="92761"/>
                  </a:lnTo>
                  <a:lnTo>
                    <a:pt x="782122" y="68151"/>
                  </a:lnTo>
                  <a:lnTo>
                    <a:pt x="741419" y="47327"/>
                  </a:lnTo>
                  <a:lnTo>
                    <a:pt x="699410" y="30289"/>
                  </a:lnTo>
                  <a:lnTo>
                    <a:pt x="656356" y="17037"/>
                  </a:lnTo>
                  <a:lnTo>
                    <a:pt x="612517" y="7572"/>
                  </a:lnTo>
                  <a:lnTo>
                    <a:pt x="568157" y="1893"/>
                  </a:lnTo>
                  <a:lnTo>
                    <a:pt x="52353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198663" y="72639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10552423" y="7379744"/>
            <a:ext cx="33591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000" dirty="0">
                <a:solidFill>
                  <a:srgbClr val="FFFFFF"/>
                </a:solidFill>
                <a:latin typeface="Lucida Sans"/>
                <a:cs typeface="Lucida Sans"/>
              </a:rPr>
              <a:t>J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915902" y="6323830"/>
            <a:ext cx="1172845" cy="1172845"/>
            <a:chOff x="12915902" y="6323830"/>
            <a:chExt cx="1172845" cy="1172845"/>
          </a:xfrm>
        </p:grpSpPr>
        <p:sp>
          <p:nvSpPr>
            <p:cNvPr id="34" name="object 34"/>
            <p:cNvSpPr/>
            <p:nvPr/>
          </p:nvSpPr>
          <p:spPr>
            <a:xfrm>
              <a:off x="12978688" y="638670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978767" y="638669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3285323" y="6500190"/>
            <a:ext cx="4298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10" dirty="0">
                <a:solidFill>
                  <a:srgbClr val="FFFFFF"/>
                </a:solidFill>
                <a:latin typeface="Lucida Sans"/>
                <a:cs typeface="Lucida Sans"/>
              </a:rPr>
              <a:t>K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8652741" y="1041696"/>
            <a:ext cx="1172845" cy="1172845"/>
            <a:chOff x="8652741" y="1041696"/>
            <a:chExt cx="1172845" cy="1172845"/>
          </a:xfrm>
        </p:grpSpPr>
        <p:sp>
          <p:nvSpPr>
            <p:cNvPr id="38" name="object 38"/>
            <p:cNvSpPr/>
            <p:nvPr/>
          </p:nvSpPr>
          <p:spPr>
            <a:xfrm>
              <a:off x="8715571" y="11045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715566" y="11045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4751933" y="1617568"/>
            <a:ext cx="8855710" cy="7901305"/>
            <a:chOff x="4751933" y="1617568"/>
            <a:chExt cx="8855710" cy="7901305"/>
          </a:xfrm>
        </p:grpSpPr>
        <p:sp>
          <p:nvSpPr>
            <p:cNvPr id="41" name="object 41"/>
            <p:cNvSpPr/>
            <p:nvPr/>
          </p:nvSpPr>
          <p:spPr>
            <a:xfrm>
              <a:off x="9919226" y="1659478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70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053873" y="1793694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4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537695" y="5195346"/>
              <a:ext cx="4036060" cy="2069464"/>
            </a:xfrm>
            <a:custGeom>
              <a:avLst/>
              <a:gdLst/>
              <a:ahLst/>
              <a:cxnLst/>
              <a:rect l="l" t="t" r="r" b="b"/>
              <a:pathLst>
                <a:path w="4036059" h="2069465">
                  <a:moveTo>
                    <a:pt x="0" y="2068851"/>
                  </a:moveTo>
                  <a:lnTo>
                    <a:pt x="3998624" y="19106"/>
                  </a:lnTo>
                  <a:lnTo>
                    <a:pt x="403589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461816" y="5065416"/>
              <a:ext cx="365760" cy="294640"/>
            </a:xfrm>
            <a:custGeom>
              <a:avLst/>
              <a:gdLst/>
              <a:ahLst/>
              <a:cxnLst/>
              <a:rect l="l" t="t" r="r" b="b"/>
              <a:pathLst>
                <a:path w="365759" h="294639">
                  <a:moveTo>
                    <a:pt x="365234" y="0"/>
                  </a:moveTo>
                  <a:lnTo>
                    <a:pt x="0" y="3664"/>
                  </a:lnTo>
                  <a:lnTo>
                    <a:pt x="149021" y="294388"/>
                  </a:lnTo>
                  <a:lnTo>
                    <a:pt x="3652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8241" y="4241598"/>
              <a:ext cx="968375" cy="250190"/>
            </a:xfrm>
            <a:custGeom>
              <a:avLst/>
              <a:gdLst/>
              <a:ahLst/>
              <a:cxnLst/>
              <a:rect l="l" t="t" r="r" b="b"/>
              <a:pathLst>
                <a:path w="968375" h="250189">
                  <a:moveTo>
                    <a:pt x="0" y="0"/>
                  </a:moveTo>
                  <a:lnTo>
                    <a:pt x="927438" y="239606"/>
                  </a:lnTo>
                  <a:lnTo>
                    <a:pt x="967990" y="2500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474821" y="4323051"/>
              <a:ext cx="357505" cy="316865"/>
            </a:xfrm>
            <a:custGeom>
              <a:avLst/>
              <a:gdLst/>
              <a:ahLst/>
              <a:cxnLst/>
              <a:rect l="l" t="t" r="r" b="b"/>
              <a:pathLst>
                <a:path w="357504" h="316864">
                  <a:moveTo>
                    <a:pt x="81725" y="0"/>
                  </a:moveTo>
                  <a:lnTo>
                    <a:pt x="0" y="316304"/>
                  </a:lnTo>
                  <a:lnTo>
                    <a:pt x="357172" y="239867"/>
                  </a:lnTo>
                  <a:lnTo>
                    <a:pt x="81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95780" y="8095575"/>
              <a:ext cx="2259965" cy="1282700"/>
            </a:xfrm>
            <a:custGeom>
              <a:avLst/>
              <a:gdLst/>
              <a:ahLst/>
              <a:cxnLst/>
              <a:rect l="l" t="t" r="r" b="b"/>
              <a:pathLst>
                <a:path w="2259965" h="1282700">
                  <a:moveTo>
                    <a:pt x="0" y="0"/>
                  </a:moveTo>
                  <a:lnTo>
                    <a:pt x="2223067" y="1261804"/>
                  </a:lnTo>
                  <a:lnTo>
                    <a:pt x="2259492" y="128247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638217" y="9215321"/>
              <a:ext cx="365125" cy="303530"/>
            </a:xfrm>
            <a:custGeom>
              <a:avLst/>
              <a:gdLst/>
              <a:ahLst/>
              <a:cxnLst/>
              <a:rect l="l" t="t" r="r" b="b"/>
              <a:pathLst>
                <a:path w="365125" h="303529">
                  <a:moveTo>
                    <a:pt x="161272" y="0"/>
                  </a:moveTo>
                  <a:lnTo>
                    <a:pt x="0" y="284117"/>
                  </a:lnTo>
                  <a:lnTo>
                    <a:pt x="364753" y="303320"/>
                  </a:lnTo>
                  <a:lnTo>
                    <a:pt x="1612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525752" y="5521863"/>
              <a:ext cx="76200" cy="1360170"/>
            </a:xfrm>
            <a:custGeom>
              <a:avLst/>
              <a:gdLst/>
              <a:ahLst/>
              <a:cxnLst/>
              <a:rect l="l" t="t" r="r" b="b"/>
              <a:pathLst>
                <a:path w="76200" h="1360170">
                  <a:moveTo>
                    <a:pt x="0" y="0"/>
                  </a:moveTo>
                  <a:lnTo>
                    <a:pt x="73704" y="1317827"/>
                  </a:lnTo>
                  <a:lnTo>
                    <a:pt x="76043" y="13596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436404" y="6830577"/>
              <a:ext cx="326390" cy="335915"/>
            </a:xfrm>
            <a:custGeom>
              <a:avLst/>
              <a:gdLst/>
              <a:ahLst/>
              <a:cxnLst/>
              <a:rect l="l" t="t" r="r" b="b"/>
              <a:pathLst>
                <a:path w="326390" h="335915">
                  <a:moveTo>
                    <a:pt x="326199" y="0"/>
                  </a:moveTo>
                  <a:lnTo>
                    <a:pt x="0" y="18240"/>
                  </a:lnTo>
                  <a:lnTo>
                    <a:pt x="181282" y="335298"/>
                  </a:lnTo>
                  <a:lnTo>
                    <a:pt x="326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668291" y="7801736"/>
              <a:ext cx="265430" cy="1213485"/>
            </a:xfrm>
            <a:custGeom>
              <a:avLst/>
              <a:gdLst/>
              <a:ahLst/>
              <a:cxnLst/>
              <a:rect l="l" t="t" r="r" b="b"/>
              <a:pathLst>
                <a:path w="265429" h="1213484">
                  <a:moveTo>
                    <a:pt x="0" y="1213151"/>
                  </a:moveTo>
                  <a:lnTo>
                    <a:pt x="256085" y="40918"/>
                  </a:lnTo>
                  <a:lnTo>
                    <a:pt x="26502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764801" y="7523488"/>
              <a:ext cx="319405" cy="354330"/>
            </a:xfrm>
            <a:custGeom>
              <a:avLst/>
              <a:gdLst/>
              <a:ahLst/>
              <a:cxnLst/>
              <a:rect l="l" t="t" r="r" b="b"/>
              <a:pathLst>
                <a:path w="319404" h="354329">
                  <a:moveTo>
                    <a:pt x="229301" y="0"/>
                  </a:moveTo>
                  <a:lnTo>
                    <a:pt x="0" y="284295"/>
                  </a:lnTo>
                  <a:lnTo>
                    <a:pt x="319163" y="354020"/>
                  </a:lnTo>
                  <a:lnTo>
                    <a:pt x="229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387297" y="7251897"/>
              <a:ext cx="1179830" cy="438784"/>
            </a:xfrm>
            <a:custGeom>
              <a:avLst/>
              <a:gdLst/>
              <a:ahLst/>
              <a:cxnLst/>
              <a:rect l="l" t="t" r="r" b="b"/>
              <a:pathLst>
                <a:path w="1179829" h="438784">
                  <a:moveTo>
                    <a:pt x="0" y="438297"/>
                  </a:moveTo>
                  <a:lnTo>
                    <a:pt x="1140555" y="14582"/>
                  </a:lnTo>
                  <a:lnTo>
                    <a:pt x="1179807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470929" y="7113364"/>
              <a:ext cx="363220" cy="306705"/>
            </a:xfrm>
            <a:custGeom>
              <a:avLst/>
              <a:gdLst/>
              <a:ahLst/>
              <a:cxnLst/>
              <a:rect l="l" t="t" r="r" b="b"/>
              <a:pathLst>
                <a:path w="363220" h="306704">
                  <a:moveTo>
                    <a:pt x="0" y="0"/>
                  </a:moveTo>
                  <a:lnTo>
                    <a:pt x="113818" y="306241"/>
                  </a:lnTo>
                  <a:lnTo>
                    <a:pt x="363130" y="39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793843" y="1852668"/>
              <a:ext cx="3462654" cy="1703705"/>
            </a:xfrm>
            <a:custGeom>
              <a:avLst/>
              <a:gdLst/>
              <a:ahLst/>
              <a:cxnLst/>
              <a:rect l="l" t="t" r="r" b="b"/>
              <a:pathLst>
                <a:path w="3462654" h="1703704">
                  <a:moveTo>
                    <a:pt x="0" y="1703411"/>
                  </a:moveTo>
                  <a:lnTo>
                    <a:pt x="3424909" y="18488"/>
                  </a:lnTo>
                  <a:lnTo>
                    <a:pt x="3462491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8146641" y="1724586"/>
              <a:ext cx="365760" cy="293370"/>
            </a:xfrm>
            <a:custGeom>
              <a:avLst/>
              <a:gdLst/>
              <a:ahLst/>
              <a:cxnLst/>
              <a:rect l="l" t="t" r="r" b="b"/>
              <a:pathLst>
                <a:path w="365759" h="293369">
                  <a:moveTo>
                    <a:pt x="0" y="0"/>
                  </a:moveTo>
                  <a:lnTo>
                    <a:pt x="144205" y="293142"/>
                  </a:lnTo>
                  <a:lnTo>
                    <a:pt x="365245" y="2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29965" y="4131978"/>
              <a:ext cx="2085339" cy="0"/>
            </a:xfrm>
            <a:custGeom>
              <a:avLst/>
              <a:gdLst/>
              <a:ahLst/>
              <a:cxnLst/>
              <a:rect l="l" t="t" r="r" b="b"/>
              <a:pathLst>
                <a:path w="2085340">
                  <a:moveTo>
                    <a:pt x="0" y="0"/>
                  </a:moveTo>
                  <a:lnTo>
                    <a:pt x="2043121" y="0"/>
                  </a:lnTo>
                  <a:lnTo>
                    <a:pt x="208500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973086" y="396863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2497027" y="169828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497106" y="169828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9002732" y="1212393"/>
            <a:ext cx="4234815" cy="1301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2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  <a:p>
            <a:pPr marL="3813175">
              <a:lnSpc>
                <a:spcPts val="5020"/>
              </a:lnSpc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1954361" y="4497048"/>
            <a:ext cx="1172845" cy="1172845"/>
            <a:chOff x="11954361" y="4497048"/>
            <a:chExt cx="1172845" cy="1172845"/>
          </a:xfrm>
        </p:grpSpPr>
        <p:sp>
          <p:nvSpPr>
            <p:cNvPr id="63" name="object 63"/>
            <p:cNvSpPr/>
            <p:nvPr/>
          </p:nvSpPr>
          <p:spPr>
            <a:xfrm>
              <a:off x="12017252" y="45599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2017226" y="455991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2342945" y="4678256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5249653" y="4601757"/>
            <a:ext cx="1172845" cy="1172845"/>
            <a:chOff x="15249653" y="4601757"/>
            <a:chExt cx="1172845" cy="1172845"/>
          </a:xfrm>
        </p:grpSpPr>
        <p:sp>
          <p:nvSpPr>
            <p:cNvPr id="67" name="object 67"/>
            <p:cNvSpPr/>
            <p:nvPr/>
          </p:nvSpPr>
          <p:spPr>
            <a:xfrm>
              <a:off x="15312518" y="46646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5312518" y="466462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5599390" y="4772494"/>
            <a:ext cx="46926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04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4598155" y="8377286"/>
            <a:ext cx="1172845" cy="1172845"/>
            <a:chOff x="14598155" y="8377286"/>
            <a:chExt cx="1172845" cy="1172845"/>
          </a:xfrm>
        </p:grpSpPr>
        <p:sp>
          <p:nvSpPr>
            <p:cNvPr id="71" name="object 71"/>
            <p:cNvSpPr/>
            <p:nvPr/>
          </p:nvSpPr>
          <p:spPr>
            <a:xfrm>
              <a:off x="14661046" y="84401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4661020" y="84401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4992078" y="8552484"/>
            <a:ext cx="37592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30" dirty="0">
                <a:solidFill>
                  <a:srgbClr val="FFFFFF"/>
                </a:solidFill>
                <a:latin typeface="Lucida Sans"/>
                <a:cs typeface="Lucida Sans"/>
              </a:rPr>
              <a:t>L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4" name="object 74"/>
          <p:cNvGrpSpPr/>
          <p:nvPr/>
        </p:nvGrpSpPr>
        <p:grpSpPr>
          <a:xfrm>
            <a:off x="5582615" y="2470689"/>
            <a:ext cx="10240645" cy="6116955"/>
            <a:chOff x="5582615" y="2470689"/>
            <a:chExt cx="10240645" cy="6116955"/>
          </a:xfrm>
        </p:grpSpPr>
        <p:sp>
          <p:nvSpPr>
            <p:cNvPr id="75" name="object 75"/>
            <p:cNvSpPr/>
            <p:nvPr/>
          </p:nvSpPr>
          <p:spPr>
            <a:xfrm>
              <a:off x="12732636" y="2883922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2577627" y="4121057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829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3630998" y="2512572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5209275" y="4237525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5350472" y="5843623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198175" y="7977547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3942193" y="7437113"/>
              <a:ext cx="560070" cy="908050"/>
            </a:xfrm>
            <a:custGeom>
              <a:avLst/>
              <a:gdLst/>
              <a:ahLst/>
              <a:cxnLst/>
              <a:rect l="l" t="t" r="r" b="b"/>
              <a:pathLst>
                <a:path w="560069" h="908050">
                  <a:moveTo>
                    <a:pt x="0" y="0"/>
                  </a:moveTo>
                  <a:lnTo>
                    <a:pt x="538070" y="872240"/>
                  </a:lnTo>
                  <a:lnTo>
                    <a:pt x="560057" y="9078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4341238" y="8223592"/>
              <a:ext cx="311150" cy="363855"/>
            </a:xfrm>
            <a:custGeom>
              <a:avLst/>
              <a:gdLst/>
              <a:ahLst/>
              <a:cxnLst/>
              <a:rect l="l" t="t" r="r" b="b"/>
              <a:pathLst>
                <a:path w="311150" h="363854">
                  <a:moveTo>
                    <a:pt x="278002" y="0"/>
                  </a:moveTo>
                  <a:lnTo>
                    <a:pt x="0" y="171523"/>
                  </a:lnTo>
                  <a:lnTo>
                    <a:pt x="310566" y="363800"/>
                  </a:lnTo>
                  <a:lnTo>
                    <a:pt x="278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624498" y="7011597"/>
              <a:ext cx="2588895" cy="627380"/>
            </a:xfrm>
            <a:custGeom>
              <a:avLst/>
              <a:gdLst/>
              <a:ahLst/>
              <a:cxnLst/>
              <a:rect l="l" t="t" r="r" b="b"/>
              <a:pathLst>
                <a:path w="2588895" h="627379">
                  <a:moveTo>
                    <a:pt x="0" y="626933"/>
                  </a:moveTo>
                  <a:lnTo>
                    <a:pt x="2547850" y="9858"/>
                  </a:lnTo>
                  <a:lnTo>
                    <a:pt x="258855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8133909" y="6862702"/>
              <a:ext cx="356235" cy="318135"/>
            </a:xfrm>
            <a:custGeom>
              <a:avLst/>
              <a:gdLst/>
              <a:ahLst/>
              <a:cxnLst/>
              <a:rect l="l" t="t" r="r" b="b"/>
              <a:pathLst>
                <a:path w="356234" h="318134">
                  <a:moveTo>
                    <a:pt x="0" y="0"/>
                  </a:moveTo>
                  <a:lnTo>
                    <a:pt x="76898" y="317508"/>
                  </a:lnTo>
                  <a:lnTo>
                    <a:pt x="355957" y="81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819643" y="4814378"/>
            <a:ext cx="124694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72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Algorithms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788049" y="6395481"/>
            <a:ext cx="52895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760" dirty="0">
                <a:solidFill>
                  <a:srgbClr val="FFFFFF"/>
                </a:solidFill>
                <a:latin typeface="Lucida Sans"/>
                <a:cs typeface="Lucida Sans"/>
              </a:rPr>
              <a:t>?</a:t>
            </a:r>
            <a:endParaRPr sz="74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259299" y="3673051"/>
            <a:ext cx="3587750" cy="260604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R="1905" algn="ctr">
              <a:lnSpc>
                <a:spcPct val="100000"/>
              </a:lnSpc>
              <a:spcBef>
                <a:spcPts val="120"/>
              </a:spcBef>
            </a:pPr>
            <a:r>
              <a:rPr sz="7400" spc="110" dirty="0">
                <a:solidFill>
                  <a:srgbClr val="FFFFFF"/>
                </a:solidFill>
                <a:latin typeface="Lucida Sans"/>
                <a:cs typeface="Lucida Sans"/>
              </a:rPr>
              <a:t>Does</a:t>
            </a:r>
            <a:endParaRPr sz="7400">
              <a:latin typeface="Lucida Sans"/>
              <a:cs typeface="Lucida Sans"/>
            </a:endParaRPr>
          </a:p>
          <a:p>
            <a:pPr algn="ctr">
              <a:lnSpc>
                <a:spcPct val="100000"/>
              </a:lnSpc>
              <a:spcBef>
                <a:spcPts val="365"/>
              </a:spcBef>
            </a:pPr>
            <a:r>
              <a:rPr sz="920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92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200" spc="-930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9200" spc="28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2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endParaRPr sz="9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306509" y="4814378"/>
            <a:ext cx="9497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70" dirty="0">
                <a:latin typeface="Verdana"/>
                <a:cs typeface="Verdana"/>
              </a:rPr>
              <a:t>Model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Checking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497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70" dirty="0">
                <a:latin typeface="Verdana"/>
                <a:cs typeface="Verdana"/>
              </a:rPr>
              <a:t>Model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Checking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876187"/>
            <a:ext cx="16411575" cy="4921885"/>
          </a:xfrm>
          <a:prstGeom prst="rect">
            <a:avLst/>
          </a:prstGeom>
        </p:spPr>
        <p:txBody>
          <a:bodyPr vert="horz" wrap="square" lIns="0" tIns="15430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21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51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14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determine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0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4950" spc="1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4950">
              <a:latin typeface="Times New Roman"/>
              <a:cs typeface="Times New Roman"/>
            </a:endParaRPr>
          </a:p>
          <a:p>
            <a:pPr marL="1583055" lvl="1" indent="-523875">
              <a:lnSpc>
                <a:spcPct val="100000"/>
              </a:lnSpc>
              <a:spcBef>
                <a:spcPts val="263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Enumerate</a:t>
            </a:r>
            <a:r>
              <a:rPr sz="495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possible</a:t>
            </a:r>
            <a:r>
              <a:rPr sz="49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models.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ts val="5940"/>
              </a:lnSpc>
              <a:spcBef>
                <a:spcPts val="23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95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where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1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true,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11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true,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endParaRPr sz="4950">
              <a:latin typeface="Lucida Sans"/>
              <a:cs typeface="Lucida Sans"/>
            </a:endParaRPr>
          </a:p>
          <a:p>
            <a:pPr marL="1583055">
              <a:lnSpc>
                <a:spcPts val="5940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entails</a:t>
            </a:r>
            <a:r>
              <a:rPr sz="4950" spc="-3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Otherwise,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25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does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entail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82034" y="709791"/>
            <a:ext cx="49047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12165" algn="l"/>
              </a:tabLst>
            </a:pPr>
            <a:r>
              <a:rPr sz="4500" i="1" spc="-25" dirty="0">
                <a:latin typeface="Times New Roman"/>
                <a:cs typeface="Times New Roman"/>
              </a:rPr>
              <a:t>P</a:t>
            </a:r>
            <a:r>
              <a:rPr sz="4500" spc="-25" dirty="0">
                <a:latin typeface="Times New Roman"/>
                <a:cs typeface="Times New Roman"/>
              </a:rPr>
              <a:t>:</a:t>
            </a:r>
            <a:r>
              <a:rPr sz="4500" dirty="0">
                <a:latin typeface="Times New Roman"/>
                <a:cs typeface="Times New Roman"/>
              </a:rPr>
              <a:t>	</a:t>
            </a:r>
            <a:r>
              <a:rPr sz="4500" dirty="0"/>
              <a:t>It</a:t>
            </a:r>
            <a:r>
              <a:rPr sz="4500" spc="-130" dirty="0"/>
              <a:t> </a:t>
            </a:r>
            <a:r>
              <a:rPr sz="4500" dirty="0"/>
              <a:t>is</a:t>
            </a:r>
            <a:r>
              <a:rPr sz="4500" spc="-130" dirty="0"/>
              <a:t> </a:t>
            </a:r>
            <a:r>
              <a:rPr sz="4500" spc="95" dirty="0"/>
              <a:t>a</a:t>
            </a:r>
            <a:r>
              <a:rPr sz="4500" spc="-125" dirty="0"/>
              <a:t> </a:t>
            </a:r>
            <a:r>
              <a:rPr sz="4500" spc="-60" dirty="0"/>
              <a:t>Tuesday.</a:t>
            </a:r>
            <a:endParaRPr sz="45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56200" y="709791"/>
            <a:ext cx="41046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76300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45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5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0150" y="1505578"/>
            <a:ext cx="1422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KB: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76211" y="1474165"/>
            <a:ext cx="48494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58185" y="1505578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924109" y="637803"/>
            <a:ext cx="7132955" cy="189865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  <a:tabLst>
                <a:tab pos="812165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spc="9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135" dirty="0">
                <a:solidFill>
                  <a:srgbClr val="FFFFFF"/>
                </a:solidFill>
                <a:latin typeface="Lucida Sans"/>
                <a:cs typeface="Lucida Sans"/>
              </a:rPr>
              <a:t>go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9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500">
              <a:latin typeface="Lucida Sans"/>
              <a:cs typeface="Lucida Sans"/>
            </a:endParaRPr>
          </a:p>
          <a:p>
            <a:pPr marL="1614170">
              <a:lnSpc>
                <a:spcPct val="100000"/>
              </a:lnSpc>
              <a:spcBef>
                <a:spcPts val="82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¬Q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6383" y="2542195"/>
            <a:ext cx="27692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Query: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20140" y="2521254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020911" y="3670045"/>
          <a:ext cx="18061939" cy="6875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15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154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63905"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5770"/>
                        </a:lnSpc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KB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82034" y="709791"/>
            <a:ext cx="49047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12165" algn="l"/>
              </a:tabLst>
            </a:pPr>
            <a:r>
              <a:rPr sz="4500" i="1" spc="-25" dirty="0">
                <a:latin typeface="Times New Roman"/>
                <a:cs typeface="Times New Roman"/>
              </a:rPr>
              <a:t>P</a:t>
            </a:r>
            <a:r>
              <a:rPr sz="4500" spc="-25" dirty="0">
                <a:latin typeface="Times New Roman"/>
                <a:cs typeface="Times New Roman"/>
              </a:rPr>
              <a:t>:</a:t>
            </a:r>
            <a:r>
              <a:rPr sz="4500" dirty="0">
                <a:latin typeface="Times New Roman"/>
                <a:cs typeface="Times New Roman"/>
              </a:rPr>
              <a:t>	</a:t>
            </a:r>
            <a:r>
              <a:rPr sz="4500" dirty="0"/>
              <a:t>It</a:t>
            </a:r>
            <a:r>
              <a:rPr sz="4500" spc="-130" dirty="0"/>
              <a:t> </a:t>
            </a:r>
            <a:r>
              <a:rPr sz="4500" dirty="0"/>
              <a:t>is</a:t>
            </a:r>
            <a:r>
              <a:rPr sz="4500" spc="-130" dirty="0"/>
              <a:t> </a:t>
            </a:r>
            <a:r>
              <a:rPr sz="4500" spc="95" dirty="0"/>
              <a:t>a</a:t>
            </a:r>
            <a:r>
              <a:rPr sz="4500" spc="-125" dirty="0"/>
              <a:t> </a:t>
            </a:r>
            <a:r>
              <a:rPr sz="4500" spc="-60" dirty="0"/>
              <a:t>Tuesday.</a:t>
            </a:r>
            <a:endParaRPr sz="45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56200" y="709791"/>
            <a:ext cx="41046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76300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45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5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0150" y="1505578"/>
            <a:ext cx="1422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KB: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76211" y="1474165"/>
            <a:ext cx="48494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58185" y="1505578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924109" y="637803"/>
            <a:ext cx="7132955" cy="189865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  <a:tabLst>
                <a:tab pos="812165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spc="9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135" dirty="0">
                <a:solidFill>
                  <a:srgbClr val="FFFFFF"/>
                </a:solidFill>
                <a:latin typeface="Lucida Sans"/>
                <a:cs typeface="Lucida Sans"/>
              </a:rPr>
              <a:t>go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9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500">
              <a:latin typeface="Lucida Sans"/>
              <a:cs typeface="Lucida Sans"/>
            </a:endParaRPr>
          </a:p>
          <a:p>
            <a:pPr marL="1614170">
              <a:lnSpc>
                <a:spcPct val="100000"/>
              </a:lnSpc>
              <a:spcBef>
                <a:spcPts val="82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¬Q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6383" y="2542195"/>
            <a:ext cx="27692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Query: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20140" y="2521254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020911" y="3670045"/>
          <a:ext cx="18061939" cy="6875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15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154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63905"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5770"/>
                        </a:lnSpc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KB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82034" y="709791"/>
            <a:ext cx="49047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12165" algn="l"/>
              </a:tabLst>
            </a:pPr>
            <a:r>
              <a:rPr sz="4500" i="1" spc="-25" dirty="0">
                <a:latin typeface="Times New Roman"/>
                <a:cs typeface="Times New Roman"/>
              </a:rPr>
              <a:t>P</a:t>
            </a:r>
            <a:r>
              <a:rPr sz="4500" spc="-25" dirty="0">
                <a:latin typeface="Times New Roman"/>
                <a:cs typeface="Times New Roman"/>
              </a:rPr>
              <a:t>:</a:t>
            </a:r>
            <a:r>
              <a:rPr sz="4500" dirty="0">
                <a:latin typeface="Times New Roman"/>
                <a:cs typeface="Times New Roman"/>
              </a:rPr>
              <a:t>	</a:t>
            </a:r>
            <a:r>
              <a:rPr sz="4500" dirty="0"/>
              <a:t>It</a:t>
            </a:r>
            <a:r>
              <a:rPr sz="4500" spc="-130" dirty="0"/>
              <a:t> </a:t>
            </a:r>
            <a:r>
              <a:rPr sz="4500" dirty="0"/>
              <a:t>is</a:t>
            </a:r>
            <a:r>
              <a:rPr sz="4500" spc="-130" dirty="0"/>
              <a:t> </a:t>
            </a:r>
            <a:r>
              <a:rPr sz="4500" spc="95" dirty="0"/>
              <a:t>a</a:t>
            </a:r>
            <a:r>
              <a:rPr sz="4500" spc="-125" dirty="0"/>
              <a:t> </a:t>
            </a:r>
            <a:r>
              <a:rPr sz="4500" spc="-60" dirty="0"/>
              <a:t>Tuesday.</a:t>
            </a:r>
            <a:endParaRPr sz="45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856200" y="709791"/>
            <a:ext cx="410464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876300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45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5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940150" y="1505578"/>
            <a:ext cx="1422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KB: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076211" y="1474165"/>
            <a:ext cx="48494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6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458185" y="1505578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1924109" y="637803"/>
            <a:ext cx="7132955" cy="1898650"/>
          </a:xfrm>
          <a:prstGeom prst="rect">
            <a:avLst/>
          </a:prstGeom>
        </p:spPr>
        <p:txBody>
          <a:bodyPr vert="horz" wrap="square" lIns="0" tIns="889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  <a:tabLst>
                <a:tab pos="812165" algn="l"/>
              </a:tabLst>
            </a:pPr>
            <a:r>
              <a:rPr sz="4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5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45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500" spc="9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135" dirty="0">
                <a:solidFill>
                  <a:srgbClr val="FFFFFF"/>
                </a:solidFill>
                <a:latin typeface="Lucida Sans"/>
                <a:cs typeface="Lucida Sans"/>
              </a:rPr>
              <a:t>go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5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9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5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500" spc="-6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500">
              <a:latin typeface="Lucida Sans"/>
              <a:cs typeface="Lucida Sans"/>
            </a:endParaRPr>
          </a:p>
          <a:p>
            <a:pPr marL="1614170">
              <a:lnSpc>
                <a:spcPct val="100000"/>
              </a:lnSpc>
              <a:spcBef>
                <a:spcPts val="82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¬Q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56383" y="2542195"/>
            <a:ext cx="27692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Query: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720140" y="2521254"/>
            <a:ext cx="5372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600">
              <a:latin typeface="Times New Roman"/>
              <a:cs typeface="Times New Roman"/>
            </a:endParaRPr>
          </a:p>
        </p:txBody>
      </p:sp>
      <p:graphicFrame>
        <p:nvGraphicFramePr>
          <p:cNvPr id="10" name="object 10"/>
          <p:cNvGraphicFramePr>
            <a:graphicFrameLocks noGrp="1"/>
          </p:cNvGraphicFramePr>
          <p:nvPr/>
        </p:nvGraphicFramePr>
        <p:xfrm>
          <a:off x="1020911" y="3670045"/>
          <a:ext cx="18061939" cy="687514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5154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5154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5154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763905"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P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Q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ts val="5770"/>
                        </a:lnSpc>
                      </a:pPr>
                      <a:r>
                        <a:rPr sz="495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ts val="5770"/>
                        </a:lnSpc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KB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07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55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1905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tc>
                  <a:txBody>
                    <a:bodyPr/>
                    <a:lstStyle/>
                    <a:p>
                      <a:pPr marL="10160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763905">
                <a:tc>
                  <a:txBody>
                    <a:bodyPr/>
                    <a:lstStyle/>
                    <a:p>
                      <a:pPr marL="3175"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5160"/>
                        </a:lnSpc>
                      </a:pPr>
                      <a:r>
                        <a:rPr sz="4750" spc="-2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true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ts val="5160"/>
                        </a:lnSpc>
                      </a:pPr>
                      <a:r>
                        <a:rPr sz="47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false</a:t>
                      </a:r>
                      <a:endParaRPr sz="4750">
                        <a:latin typeface="Consolas"/>
                        <a:cs typeface="Consolas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71502" y="4814378"/>
            <a:ext cx="141687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0" dirty="0">
                <a:latin typeface="Verdana"/>
                <a:cs typeface="Verdana"/>
              </a:rPr>
              <a:t>Knowledge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Engineering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7473625" y="552851"/>
            <a:ext cx="10754995" cy="10209530"/>
            <a:chOff x="7473625" y="552851"/>
            <a:chExt cx="10754995" cy="10209530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73625" y="552851"/>
              <a:ext cx="10754614" cy="10121900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876056" y="10674759"/>
              <a:ext cx="90834" cy="87097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170707" y="2979849"/>
          <a:ext cx="17762217" cy="54038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08127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592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127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2592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126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1090295">
                <a:tc>
                  <a:txBody>
                    <a:bodyPr/>
                    <a:lstStyle/>
                    <a:p>
                      <a:pPr marL="95885">
                        <a:lnSpc>
                          <a:spcPts val="5885"/>
                        </a:lnSpc>
                      </a:pPr>
                      <a:r>
                        <a:rPr sz="5750" spc="175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People</a:t>
                      </a:r>
                      <a:endParaRPr sz="575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69215">
                        <a:lnSpc>
                          <a:spcPts val="5885"/>
                        </a:lnSpc>
                      </a:pPr>
                      <a:r>
                        <a:rPr sz="5750" spc="65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Rooms</a:t>
                      </a:r>
                      <a:endParaRPr sz="575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74295">
                        <a:lnSpc>
                          <a:spcPts val="5885"/>
                        </a:lnSpc>
                      </a:pPr>
                      <a:r>
                        <a:rPr sz="5750" spc="140" dirty="0">
                          <a:solidFill>
                            <a:srgbClr val="FFFFFF"/>
                          </a:solidFill>
                          <a:latin typeface="Verdana"/>
                          <a:cs typeface="Verdana"/>
                        </a:rPr>
                        <a:t>Weapons</a:t>
                      </a:r>
                      <a:endParaRPr sz="5750">
                        <a:latin typeface="Verdana"/>
                        <a:cs typeface="Verdana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680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Col.</a:t>
                      </a:r>
                      <a:r>
                        <a:rPr sz="4100" spc="-3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1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Mustard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spc="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Ballroom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Knife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546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26809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10"/>
                        </a:spcBef>
                      </a:pPr>
                      <a:r>
                        <a:rPr sz="4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Prof.</a:t>
                      </a:r>
                      <a:r>
                        <a:rPr sz="4100" spc="-1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10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Plum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337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310"/>
                        </a:spcBef>
                      </a:pPr>
                      <a:r>
                        <a:rPr sz="4100" spc="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Kitchen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337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10"/>
                        </a:spcBef>
                      </a:pPr>
                      <a:r>
                        <a:rPr sz="410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Revolver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3370" marB="0">
                    <a:solidFill>
                      <a:srgbClr val="6C6C6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546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268095"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spc="-8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Ms.</a:t>
                      </a:r>
                      <a:r>
                        <a:rPr sz="4100" spc="-229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100" spc="1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Scarlet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spc="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Library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50"/>
                        </a:spcBef>
                      </a:pPr>
                      <a:r>
                        <a:rPr sz="4100" spc="1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Wrench</a:t>
                      </a:r>
                      <a:endParaRPr sz="4100">
                        <a:latin typeface="Lucida Sans"/>
                        <a:cs typeface="Lucida Sans"/>
                      </a:endParaRPr>
                    </a:p>
                  </a:txBody>
                  <a:tcPr marL="0" marR="0" marT="298450" marB="0">
                    <a:solidFill>
                      <a:srgbClr val="6C6C6C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40380" y="4630916"/>
            <a:ext cx="544195" cy="2402205"/>
            <a:chOff x="4340380" y="4630916"/>
            <a:chExt cx="544195" cy="2402205"/>
          </a:xfrm>
        </p:grpSpPr>
        <p:sp>
          <p:nvSpPr>
            <p:cNvPr id="3" name="object 3"/>
            <p:cNvSpPr/>
            <p:nvPr/>
          </p:nvSpPr>
          <p:spPr>
            <a:xfrm>
              <a:off x="4382264" y="4672800"/>
              <a:ext cx="347980" cy="2079625"/>
            </a:xfrm>
            <a:custGeom>
              <a:avLst/>
              <a:gdLst/>
              <a:ahLst/>
              <a:cxnLst/>
              <a:rect l="l" t="t" r="r" b="b"/>
              <a:pathLst>
                <a:path w="347979" h="2079625">
                  <a:moveTo>
                    <a:pt x="0" y="0"/>
                  </a:moveTo>
                  <a:lnTo>
                    <a:pt x="341047" y="2037836"/>
                  </a:lnTo>
                  <a:lnTo>
                    <a:pt x="347960" y="20791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62206" y="6683670"/>
              <a:ext cx="322580" cy="349250"/>
            </a:xfrm>
            <a:custGeom>
              <a:avLst/>
              <a:gdLst/>
              <a:ahLst/>
              <a:cxnLst/>
              <a:rect l="l" t="t" r="r" b="b"/>
              <a:pathLst>
                <a:path w="322579" h="349250">
                  <a:moveTo>
                    <a:pt x="322210" y="0"/>
                  </a:moveTo>
                  <a:lnTo>
                    <a:pt x="0" y="53925"/>
                  </a:lnTo>
                  <a:lnTo>
                    <a:pt x="215030" y="349183"/>
                  </a:lnTo>
                  <a:lnTo>
                    <a:pt x="322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3681670" y="3440860"/>
            <a:ext cx="1172845" cy="1172845"/>
            <a:chOff x="3681670" y="3440860"/>
            <a:chExt cx="1172845" cy="1172845"/>
          </a:xfrm>
        </p:grpSpPr>
        <p:sp>
          <p:nvSpPr>
            <p:cNvPr id="6" name="object 6"/>
            <p:cNvSpPr/>
            <p:nvPr/>
          </p:nvSpPr>
          <p:spPr>
            <a:xfrm>
              <a:off x="3744529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6" y="30289"/>
                  </a:lnTo>
                  <a:lnTo>
                    <a:pt x="305681" y="47327"/>
                  </a:lnTo>
                  <a:lnTo>
                    <a:pt x="264982" y="68151"/>
                  </a:lnTo>
                  <a:lnTo>
                    <a:pt x="225851" y="92761"/>
                  </a:lnTo>
                  <a:lnTo>
                    <a:pt x="188550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50" y="925930"/>
                  </a:lnTo>
                  <a:lnTo>
                    <a:pt x="225851" y="954326"/>
                  </a:lnTo>
                  <a:lnTo>
                    <a:pt x="264982" y="978937"/>
                  </a:lnTo>
                  <a:lnTo>
                    <a:pt x="305681" y="999761"/>
                  </a:lnTo>
                  <a:lnTo>
                    <a:pt x="347686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9" y="1045195"/>
                  </a:lnTo>
                  <a:lnTo>
                    <a:pt x="523548" y="1047088"/>
                  </a:lnTo>
                  <a:lnTo>
                    <a:pt x="568166" y="1045195"/>
                  </a:lnTo>
                  <a:lnTo>
                    <a:pt x="612524" y="1039516"/>
                  </a:lnTo>
                  <a:lnTo>
                    <a:pt x="656358" y="1030050"/>
                  </a:lnTo>
                  <a:lnTo>
                    <a:pt x="699408" y="1016798"/>
                  </a:lnTo>
                  <a:lnTo>
                    <a:pt x="741412" y="999761"/>
                  </a:lnTo>
                  <a:lnTo>
                    <a:pt x="782110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10" y="68151"/>
                  </a:lnTo>
                  <a:lnTo>
                    <a:pt x="741412" y="47327"/>
                  </a:lnTo>
                  <a:lnTo>
                    <a:pt x="699408" y="30289"/>
                  </a:lnTo>
                  <a:lnTo>
                    <a:pt x="656358" y="17037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44535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050003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375254" y="3440860"/>
            <a:ext cx="1172845" cy="1172845"/>
            <a:chOff x="7375254" y="3440860"/>
            <a:chExt cx="1172845" cy="1172845"/>
          </a:xfrm>
        </p:grpSpPr>
        <p:sp>
          <p:nvSpPr>
            <p:cNvPr id="10" name="object 10"/>
            <p:cNvSpPr/>
            <p:nvPr/>
          </p:nvSpPr>
          <p:spPr>
            <a:xfrm>
              <a:off x="7438116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438119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725284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401198" y="7062489"/>
            <a:ext cx="1172845" cy="1172845"/>
            <a:chOff x="4401198" y="7062489"/>
            <a:chExt cx="1172845" cy="1172845"/>
          </a:xfrm>
        </p:grpSpPr>
        <p:sp>
          <p:nvSpPr>
            <p:cNvPr id="14" name="object 14"/>
            <p:cNvSpPr/>
            <p:nvPr/>
          </p:nvSpPr>
          <p:spPr>
            <a:xfrm>
              <a:off x="4464060" y="712535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64063" y="7125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762023" y="7243623"/>
            <a:ext cx="4552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5" dirty="0">
                <a:solidFill>
                  <a:srgbClr val="FFFFFF"/>
                </a:solidFill>
                <a:latin typeface="Lucida Sans"/>
                <a:cs typeface="Lucida Sans"/>
              </a:rPr>
              <a:t>H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8044134" y="9094081"/>
            <a:ext cx="1172845" cy="1172845"/>
            <a:chOff x="8044134" y="9094081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8106994" y="91569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106999" y="915694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8374479" y="9264504"/>
            <a:ext cx="51625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M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8566568" y="6280334"/>
            <a:ext cx="1172845" cy="1172845"/>
            <a:chOff x="8566568" y="6280334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8629438" y="634319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629433" y="634319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9065557" y="6458306"/>
            <a:ext cx="1803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9840676" y="4277160"/>
            <a:ext cx="1172845" cy="1172845"/>
            <a:chOff x="9840676" y="4277160"/>
            <a:chExt cx="1172845" cy="1172845"/>
          </a:xfrm>
        </p:grpSpPr>
        <p:sp>
          <p:nvSpPr>
            <p:cNvPr id="26" name="object 26"/>
            <p:cNvSpPr/>
            <p:nvPr/>
          </p:nvSpPr>
          <p:spPr>
            <a:xfrm>
              <a:off x="9903546" y="4340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52" y="0"/>
                  </a:moveTo>
                  <a:lnTo>
                    <a:pt x="478932" y="1893"/>
                  </a:lnTo>
                  <a:lnTo>
                    <a:pt x="434574" y="7572"/>
                  </a:lnTo>
                  <a:lnTo>
                    <a:pt x="390738" y="17037"/>
                  </a:lnTo>
                  <a:lnTo>
                    <a:pt x="347686" y="30289"/>
                  </a:lnTo>
                  <a:lnTo>
                    <a:pt x="305680" y="47327"/>
                  </a:lnTo>
                  <a:lnTo>
                    <a:pt x="264980" y="68151"/>
                  </a:lnTo>
                  <a:lnTo>
                    <a:pt x="225850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50" y="954326"/>
                  </a:lnTo>
                  <a:lnTo>
                    <a:pt x="264980" y="978937"/>
                  </a:lnTo>
                  <a:lnTo>
                    <a:pt x="305680" y="999761"/>
                  </a:lnTo>
                  <a:lnTo>
                    <a:pt x="347686" y="1016798"/>
                  </a:lnTo>
                  <a:lnTo>
                    <a:pt x="390738" y="1030050"/>
                  </a:lnTo>
                  <a:lnTo>
                    <a:pt x="434574" y="1039516"/>
                  </a:lnTo>
                  <a:lnTo>
                    <a:pt x="478932" y="1045195"/>
                  </a:lnTo>
                  <a:lnTo>
                    <a:pt x="523552" y="1047088"/>
                  </a:lnTo>
                  <a:lnTo>
                    <a:pt x="568170" y="1045195"/>
                  </a:lnTo>
                  <a:lnTo>
                    <a:pt x="612527" y="1039516"/>
                  </a:lnTo>
                  <a:lnTo>
                    <a:pt x="656360" y="1030050"/>
                  </a:lnTo>
                  <a:lnTo>
                    <a:pt x="699408" y="1016798"/>
                  </a:lnTo>
                  <a:lnTo>
                    <a:pt x="741409" y="999761"/>
                  </a:lnTo>
                  <a:lnTo>
                    <a:pt x="782102" y="978937"/>
                  </a:lnTo>
                  <a:lnTo>
                    <a:pt x="821225" y="954326"/>
                  </a:lnTo>
                  <a:lnTo>
                    <a:pt x="858517" y="925930"/>
                  </a:lnTo>
                  <a:lnTo>
                    <a:pt x="893716" y="893747"/>
                  </a:lnTo>
                  <a:lnTo>
                    <a:pt x="925905" y="858539"/>
                  </a:lnTo>
                  <a:lnTo>
                    <a:pt x="954307" y="821239"/>
                  </a:lnTo>
                  <a:lnTo>
                    <a:pt x="978923" y="782110"/>
                  </a:lnTo>
                  <a:lnTo>
                    <a:pt x="999751" y="741412"/>
                  </a:lnTo>
                  <a:lnTo>
                    <a:pt x="1016792" y="699408"/>
                  </a:lnTo>
                  <a:lnTo>
                    <a:pt x="1030047" y="656358"/>
                  </a:lnTo>
                  <a:lnTo>
                    <a:pt x="1039514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4" y="434571"/>
                  </a:lnTo>
                  <a:lnTo>
                    <a:pt x="1030047" y="390737"/>
                  </a:lnTo>
                  <a:lnTo>
                    <a:pt x="1016792" y="347686"/>
                  </a:lnTo>
                  <a:lnTo>
                    <a:pt x="999751" y="305681"/>
                  </a:lnTo>
                  <a:lnTo>
                    <a:pt x="978923" y="264982"/>
                  </a:lnTo>
                  <a:lnTo>
                    <a:pt x="954307" y="225851"/>
                  </a:lnTo>
                  <a:lnTo>
                    <a:pt x="925905" y="188550"/>
                  </a:lnTo>
                  <a:lnTo>
                    <a:pt x="893716" y="153340"/>
                  </a:lnTo>
                  <a:lnTo>
                    <a:pt x="858517" y="121158"/>
                  </a:lnTo>
                  <a:lnTo>
                    <a:pt x="821225" y="92761"/>
                  </a:lnTo>
                  <a:lnTo>
                    <a:pt x="782102" y="68151"/>
                  </a:lnTo>
                  <a:lnTo>
                    <a:pt x="741409" y="47327"/>
                  </a:lnTo>
                  <a:lnTo>
                    <a:pt x="699408" y="30289"/>
                  </a:lnTo>
                  <a:lnTo>
                    <a:pt x="656360" y="17037"/>
                  </a:lnTo>
                  <a:lnTo>
                    <a:pt x="612527" y="7572"/>
                  </a:lnTo>
                  <a:lnTo>
                    <a:pt x="568170" y="1893"/>
                  </a:lnTo>
                  <a:lnTo>
                    <a:pt x="523552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903541" y="43400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0227826" y="4458368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0135798" y="7201113"/>
            <a:ext cx="1172845" cy="1172845"/>
            <a:chOff x="10135798" y="7201113"/>
            <a:chExt cx="1172845" cy="1172845"/>
          </a:xfrm>
        </p:grpSpPr>
        <p:sp>
          <p:nvSpPr>
            <p:cNvPr id="30" name="object 30"/>
            <p:cNvSpPr/>
            <p:nvPr/>
          </p:nvSpPr>
          <p:spPr>
            <a:xfrm>
              <a:off x="10198657" y="726397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6" y="0"/>
                  </a:moveTo>
                  <a:lnTo>
                    <a:pt x="478915" y="1893"/>
                  </a:lnTo>
                  <a:lnTo>
                    <a:pt x="434557" y="7572"/>
                  </a:lnTo>
                  <a:lnTo>
                    <a:pt x="390722" y="17037"/>
                  </a:lnTo>
                  <a:lnTo>
                    <a:pt x="347671" y="30289"/>
                  </a:lnTo>
                  <a:lnTo>
                    <a:pt x="305667" y="47327"/>
                  </a:lnTo>
                  <a:lnTo>
                    <a:pt x="264970" y="68151"/>
                  </a:lnTo>
                  <a:lnTo>
                    <a:pt x="225843" y="92761"/>
                  </a:lnTo>
                  <a:lnTo>
                    <a:pt x="188546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6" y="925930"/>
                  </a:lnTo>
                  <a:lnTo>
                    <a:pt x="225843" y="954326"/>
                  </a:lnTo>
                  <a:lnTo>
                    <a:pt x="264970" y="978937"/>
                  </a:lnTo>
                  <a:lnTo>
                    <a:pt x="305667" y="999761"/>
                  </a:lnTo>
                  <a:lnTo>
                    <a:pt x="347671" y="1016798"/>
                  </a:lnTo>
                  <a:lnTo>
                    <a:pt x="390722" y="1030050"/>
                  </a:lnTo>
                  <a:lnTo>
                    <a:pt x="434557" y="1039516"/>
                  </a:lnTo>
                  <a:lnTo>
                    <a:pt x="478915" y="1045195"/>
                  </a:lnTo>
                  <a:lnTo>
                    <a:pt x="523536" y="1047088"/>
                  </a:lnTo>
                  <a:lnTo>
                    <a:pt x="568157" y="1045195"/>
                  </a:lnTo>
                  <a:lnTo>
                    <a:pt x="612517" y="1039516"/>
                  </a:lnTo>
                  <a:lnTo>
                    <a:pt x="656356" y="1030050"/>
                  </a:lnTo>
                  <a:lnTo>
                    <a:pt x="699410" y="1016798"/>
                  </a:lnTo>
                  <a:lnTo>
                    <a:pt x="741419" y="999761"/>
                  </a:lnTo>
                  <a:lnTo>
                    <a:pt x="782122" y="978937"/>
                  </a:lnTo>
                  <a:lnTo>
                    <a:pt x="821258" y="954326"/>
                  </a:lnTo>
                  <a:lnTo>
                    <a:pt x="858563" y="925930"/>
                  </a:lnTo>
                  <a:lnTo>
                    <a:pt x="893779" y="893747"/>
                  </a:lnTo>
                  <a:lnTo>
                    <a:pt x="925951" y="858539"/>
                  </a:lnTo>
                  <a:lnTo>
                    <a:pt x="954339" y="821239"/>
                  </a:lnTo>
                  <a:lnTo>
                    <a:pt x="978942" y="782109"/>
                  </a:lnTo>
                  <a:lnTo>
                    <a:pt x="999759" y="741411"/>
                  </a:lnTo>
                  <a:lnTo>
                    <a:pt x="1016792" y="699406"/>
                  </a:lnTo>
                  <a:lnTo>
                    <a:pt x="1030040" y="656356"/>
                  </a:lnTo>
                  <a:lnTo>
                    <a:pt x="1039502" y="612521"/>
                  </a:lnTo>
                  <a:lnTo>
                    <a:pt x="1045180" y="568163"/>
                  </a:lnTo>
                  <a:lnTo>
                    <a:pt x="1047072" y="523544"/>
                  </a:lnTo>
                  <a:lnTo>
                    <a:pt x="1045180" y="478925"/>
                  </a:lnTo>
                  <a:lnTo>
                    <a:pt x="1039502" y="434567"/>
                  </a:lnTo>
                  <a:lnTo>
                    <a:pt x="1030040" y="390732"/>
                  </a:lnTo>
                  <a:lnTo>
                    <a:pt x="1016792" y="347681"/>
                  </a:lnTo>
                  <a:lnTo>
                    <a:pt x="999759" y="305676"/>
                  </a:lnTo>
                  <a:lnTo>
                    <a:pt x="978942" y="264978"/>
                  </a:lnTo>
                  <a:lnTo>
                    <a:pt x="954339" y="225849"/>
                  </a:lnTo>
                  <a:lnTo>
                    <a:pt x="925951" y="188549"/>
                  </a:lnTo>
                  <a:lnTo>
                    <a:pt x="893779" y="153340"/>
                  </a:lnTo>
                  <a:lnTo>
                    <a:pt x="858563" y="121158"/>
                  </a:lnTo>
                  <a:lnTo>
                    <a:pt x="821258" y="92761"/>
                  </a:lnTo>
                  <a:lnTo>
                    <a:pt x="782122" y="68151"/>
                  </a:lnTo>
                  <a:lnTo>
                    <a:pt x="741419" y="47327"/>
                  </a:lnTo>
                  <a:lnTo>
                    <a:pt x="699410" y="30289"/>
                  </a:lnTo>
                  <a:lnTo>
                    <a:pt x="656356" y="17037"/>
                  </a:lnTo>
                  <a:lnTo>
                    <a:pt x="612517" y="7572"/>
                  </a:lnTo>
                  <a:lnTo>
                    <a:pt x="568157" y="1893"/>
                  </a:lnTo>
                  <a:lnTo>
                    <a:pt x="52353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198663" y="72639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10552423" y="7379744"/>
            <a:ext cx="33591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000" dirty="0">
                <a:solidFill>
                  <a:srgbClr val="FFFFFF"/>
                </a:solidFill>
                <a:latin typeface="Lucida Sans"/>
                <a:cs typeface="Lucida Sans"/>
              </a:rPr>
              <a:t>J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915902" y="6323830"/>
            <a:ext cx="1172845" cy="1172845"/>
            <a:chOff x="12915902" y="6323830"/>
            <a:chExt cx="1172845" cy="1172845"/>
          </a:xfrm>
        </p:grpSpPr>
        <p:sp>
          <p:nvSpPr>
            <p:cNvPr id="34" name="object 34"/>
            <p:cNvSpPr/>
            <p:nvPr/>
          </p:nvSpPr>
          <p:spPr>
            <a:xfrm>
              <a:off x="12978688" y="638670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978767" y="638669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3285323" y="6500190"/>
            <a:ext cx="4298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10" dirty="0">
                <a:solidFill>
                  <a:srgbClr val="FFFFFF"/>
                </a:solidFill>
                <a:latin typeface="Lucida Sans"/>
                <a:cs typeface="Lucida Sans"/>
              </a:rPr>
              <a:t>K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8652741" y="1041696"/>
            <a:ext cx="1172845" cy="1172845"/>
            <a:chOff x="8652741" y="1041696"/>
            <a:chExt cx="1172845" cy="1172845"/>
          </a:xfrm>
        </p:grpSpPr>
        <p:sp>
          <p:nvSpPr>
            <p:cNvPr id="38" name="object 38"/>
            <p:cNvSpPr/>
            <p:nvPr/>
          </p:nvSpPr>
          <p:spPr>
            <a:xfrm>
              <a:off x="8715571" y="11045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715566" y="11045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4751933" y="1617568"/>
            <a:ext cx="8855710" cy="7901305"/>
            <a:chOff x="4751933" y="1617568"/>
            <a:chExt cx="8855710" cy="7901305"/>
          </a:xfrm>
        </p:grpSpPr>
        <p:sp>
          <p:nvSpPr>
            <p:cNvPr id="41" name="object 41"/>
            <p:cNvSpPr/>
            <p:nvPr/>
          </p:nvSpPr>
          <p:spPr>
            <a:xfrm>
              <a:off x="9919226" y="1659478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70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053873" y="1793694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4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537695" y="5195346"/>
              <a:ext cx="4036060" cy="2069464"/>
            </a:xfrm>
            <a:custGeom>
              <a:avLst/>
              <a:gdLst/>
              <a:ahLst/>
              <a:cxnLst/>
              <a:rect l="l" t="t" r="r" b="b"/>
              <a:pathLst>
                <a:path w="4036059" h="2069465">
                  <a:moveTo>
                    <a:pt x="0" y="2068851"/>
                  </a:moveTo>
                  <a:lnTo>
                    <a:pt x="3998624" y="19106"/>
                  </a:lnTo>
                  <a:lnTo>
                    <a:pt x="403589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461816" y="5065416"/>
              <a:ext cx="365760" cy="294640"/>
            </a:xfrm>
            <a:custGeom>
              <a:avLst/>
              <a:gdLst/>
              <a:ahLst/>
              <a:cxnLst/>
              <a:rect l="l" t="t" r="r" b="b"/>
              <a:pathLst>
                <a:path w="365759" h="294639">
                  <a:moveTo>
                    <a:pt x="365234" y="0"/>
                  </a:moveTo>
                  <a:lnTo>
                    <a:pt x="0" y="3664"/>
                  </a:lnTo>
                  <a:lnTo>
                    <a:pt x="149021" y="294388"/>
                  </a:lnTo>
                  <a:lnTo>
                    <a:pt x="3652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8241" y="4241598"/>
              <a:ext cx="968375" cy="250190"/>
            </a:xfrm>
            <a:custGeom>
              <a:avLst/>
              <a:gdLst/>
              <a:ahLst/>
              <a:cxnLst/>
              <a:rect l="l" t="t" r="r" b="b"/>
              <a:pathLst>
                <a:path w="968375" h="250189">
                  <a:moveTo>
                    <a:pt x="0" y="0"/>
                  </a:moveTo>
                  <a:lnTo>
                    <a:pt x="927438" y="239606"/>
                  </a:lnTo>
                  <a:lnTo>
                    <a:pt x="967990" y="2500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474821" y="4323051"/>
              <a:ext cx="357505" cy="316865"/>
            </a:xfrm>
            <a:custGeom>
              <a:avLst/>
              <a:gdLst/>
              <a:ahLst/>
              <a:cxnLst/>
              <a:rect l="l" t="t" r="r" b="b"/>
              <a:pathLst>
                <a:path w="357504" h="316864">
                  <a:moveTo>
                    <a:pt x="81725" y="0"/>
                  </a:moveTo>
                  <a:lnTo>
                    <a:pt x="0" y="316304"/>
                  </a:lnTo>
                  <a:lnTo>
                    <a:pt x="357172" y="239867"/>
                  </a:lnTo>
                  <a:lnTo>
                    <a:pt x="81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95780" y="8095575"/>
              <a:ext cx="2259965" cy="1282700"/>
            </a:xfrm>
            <a:custGeom>
              <a:avLst/>
              <a:gdLst/>
              <a:ahLst/>
              <a:cxnLst/>
              <a:rect l="l" t="t" r="r" b="b"/>
              <a:pathLst>
                <a:path w="2259965" h="1282700">
                  <a:moveTo>
                    <a:pt x="0" y="0"/>
                  </a:moveTo>
                  <a:lnTo>
                    <a:pt x="2223067" y="1261804"/>
                  </a:lnTo>
                  <a:lnTo>
                    <a:pt x="2259492" y="128247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638217" y="9215321"/>
              <a:ext cx="365125" cy="303530"/>
            </a:xfrm>
            <a:custGeom>
              <a:avLst/>
              <a:gdLst/>
              <a:ahLst/>
              <a:cxnLst/>
              <a:rect l="l" t="t" r="r" b="b"/>
              <a:pathLst>
                <a:path w="365125" h="303529">
                  <a:moveTo>
                    <a:pt x="161272" y="0"/>
                  </a:moveTo>
                  <a:lnTo>
                    <a:pt x="0" y="284117"/>
                  </a:lnTo>
                  <a:lnTo>
                    <a:pt x="364753" y="303320"/>
                  </a:lnTo>
                  <a:lnTo>
                    <a:pt x="1612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525752" y="5521863"/>
              <a:ext cx="76200" cy="1360170"/>
            </a:xfrm>
            <a:custGeom>
              <a:avLst/>
              <a:gdLst/>
              <a:ahLst/>
              <a:cxnLst/>
              <a:rect l="l" t="t" r="r" b="b"/>
              <a:pathLst>
                <a:path w="76200" h="1360170">
                  <a:moveTo>
                    <a:pt x="0" y="0"/>
                  </a:moveTo>
                  <a:lnTo>
                    <a:pt x="73704" y="1317827"/>
                  </a:lnTo>
                  <a:lnTo>
                    <a:pt x="76043" y="13596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436404" y="6830577"/>
              <a:ext cx="326390" cy="335915"/>
            </a:xfrm>
            <a:custGeom>
              <a:avLst/>
              <a:gdLst/>
              <a:ahLst/>
              <a:cxnLst/>
              <a:rect l="l" t="t" r="r" b="b"/>
              <a:pathLst>
                <a:path w="326390" h="335915">
                  <a:moveTo>
                    <a:pt x="326199" y="0"/>
                  </a:moveTo>
                  <a:lnTo>
                    <a:pt x="0" y="18240"/>
                  </a:lnTo>
                  <a:lnTo>
                    <a:pt x="181282" y="335298"/>
                  </a:lnTo>
                  <a:lnTo>
                    <a:pt x="326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668291" y="7801736"/>
              <a:ext cx="265430" cy="1213485"/>
            </a:xfrm>
            <a:custGeom>
              <a:avLst/>
              <a:gdLst/>
              <a:ahLst/>
              <a:cxnLst/>
              <a:rect l="l" t="t" r="r" b="b"/>
              <a:pathLst>
                <a:path w="265429" h="1213484">
                  <a:moveTo>
                    <a:pt x="0" y="1213151"/>
                  </a:moveTo>
                  <a:lnTo>
                    <a:pt x="256085" y="40918"/>
                  </a:lnTo>
                  <a:lnTo>
                    <a:pt x="26502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764801" y="7523488"/>
              <a:ext cx="319405" cy="354330"/>
            </a:xfrm>
            <a:custGeom>
              <a:avLst/>
              <a:gdLst/>
              <a:ahLst/>
              <a:cxnLst/>
              <a:rect l="l" t="t" r="r" b="b"/>
              <a:pathLst>
                <a:path w="319404" h="354329">
                  <a:moveTo>
                    <a:pt x="229301" y="0"/>
                  </a:moveTo>
                  <a:lnTo>
                    <a:pt x="0" y="284295"/>
                  </a:lnTo>
                  <a:lnTo>
                    <a:pt x="319163" y="354020"/>
                  </a:lnTo>
                  <a:lnTo>
                    <a:pt x="229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387297" y="7251897"/>
              <a:ext cx="1179830" cy="438784"/>
            </a:xfrm>
            <a:custGeom>
              <a:avLst/>
              <a:gdLst/>
              <a:ahLst/>
              <a:cxnLst/>
              <a:rect l="l" t="t" r="r" b="b"/>
              <a:pathLst>
                <a:path w="1179829" h="438784">
                  <a:moveTo>
                    <a:pt x="0" y="438297"/>
                  </a:moveTo>
                  <a:lnTo>
                    <a:pt x="1140555" y="14582"/>
                  </a:lnTo>
                  <a:lnTo>
                    <a:pt x="1179807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470929" y="7113364"/>
              <a:ext cx="363220" cy="306705"/>
            </a:xfrm>
            <a:custGeom>
              <a:avLst/>
              <a:gdLst/>
              <a:ahLst/>
              <a:cxnLst/>
              <a:rect l="l" t="t" r="r" b="b"/>
              <a:pathLst>
                <a:path w="363220" h="306704">
                  <a:moveTo>
                    <a:pt x="0" y="0"/>
                  </a:moveTo>
                  <a:lnTo>
                    <a:pt x="113818" y="306241"/>
                  </a:lnTo>
                  <a:lnTo>
                    <a:pt x="363130" y="39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793843" y="1852668"/>
              <a:ext cx="3462654" cy="1703705"/>
            </a:xfrm>
            <a:custGeom>
              <a:avLst/>
              <a:gdLst/>
              <a:ahLst/>
              <a:cxnLst/>
              <a:rect l="l" t="t" r="r" b="b"/>
              <a:pathLst>
                <a:path w="3462654" h="1703704">
                  <a:moveTo>
                    <a:pt x="0" y="1703411"/>
                  </a:moveTo>
                  <a:lnTo>
                    <a:pt x="3424909" y="18488"/>
                  </a:lnTo>
                  <a:lnTo>
                    <a:pt x="3462491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8146641" y="1724586"/>
              <a:ext cx="365760" cy="293370"/>
            </a:xfrm>
            <a:custGeom>
              <a:avLst/>
              <a:gdLst/>
              <a:ahLst/>
              <a:cxnLst/>
              <a:rect l="l" t="t" r="r" b="b"/>
              <a:pathLst>
                <a:path w="365759" h="293369">
                  <a:moveTo>
                    <a:pt x="0" y="0"/>
                  </a:moveTo>
                  <a:lnTo>
                    <a:pt x="144205" y="293142"/>
                  </a:lnTo>
                  <a:lnTo>
                    <a:pt x="365245" y="2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29965" y="4131978"/>
              <a:ext cx="2085339" cy="0"/>
            </a:xfrm>
            <a:custGeom>
              <a:avLst/>
              <a:gdLst/>
              <a:ahLst/>
              <a:cxnLst/>
              <a:rect l="l" t="t" r="r" b="b"/>
              <a:pathLst>
                <a:path w="2085340">
                  <a:moveTo>
                    <a:pt x="0" y="0"/>
                  </a:moveTo>
                  <a:lnTo>
                    <a:pt x="2043121" y="0"/>
                  </a:lnTo>
                  <a:lnTo>
                    <a:pt x="208500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973086" y="396863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2497027" y="169828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497106" y="169828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9002732" y="1212393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2803663" y="180923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954361" y="4497048"/>
            <a:ext cx="1172845" cy="1172845"/>
            <a:chOff x="11954361" y="4497048"/>
            <a:chExt cx="1172845" cy="1172845"/>
          </a:xfrm>
        </p:grpSpPr>
        <p:sp>
          <p:nvSpPr>
            <p:cNvPr id="64" name="object 64"/>
            <p:cNvSpPr/>
            <p:nvPr/>
          </p:nvSpPr>
          <p:spPr>
            <a:xfrm>
              <a:off x="12017252" y="45599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2017226" y="455991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12342945" y="4678256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5249653" y="4601757"/>
            <a:ext cx="1172845" cy="1172845"/>
            <a:chOff x="15249653" y="4601757"/>
            <a:chExt cx="1172845" cy="1172845"/>
          </a:xfrm>
        </p:grpSpPr>
        <p:sp>
          <p:nvSpPr>
            <p:cNvPr id="68" name="object 68"/>
            <p:cNvSpPr/>
            <p:nvPr/>
          </p:nvSpPr>
          <p:spPr>
            <a:xfrm>
              <a:off x="15312518" y="46646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312518" y="466462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15599390" y="4772494"/>
            <a:ext cx="46926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04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4598155" y="8377286"/>
            <a:ext cx="1172845" cy="1172845"/>
            <a:chOff x="14598155" y="8377286"/>
            <a:chExt cx="1172845" cy="1172845"/>
          </a:xfrm>
        </p:grpSpPr>
        <p:sp>
          <p:nvSpPr>
            <p:cNvPr id="72" name="object 72"/>
            <p:cNvSpPr/>
            <p:nvPr/>
          </p:nvSpPr>
          <p:spPr>
            <a:xfrm>
              <a:off x="14661046" y="84401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4661020" y="84401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14992078" y="8552484"/>
            <a:ext cx="37592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30" dirty="0">
                <a:solidFill>
                  <a:srgbClr val="FFFFFF"/>
                </a:solidFill>
                <a:latin typeface="Lucida Sans"/>
                <a:cs typeface="Lucida Sans"/>
              </a:rPr>
              <a:t>L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2577627" y="2470662"/>
            <a:ext cx="3245485" cy="5859145"/>
            <a:chOff x="12577627" y="2470662"/>
            <a:chExt cx="3245485" cy="5859145"/>
          </a:xfrm>
        </p:grpSpPr>
        <p:sp>
          <p:nvSpPr>
            <p:cNvPr id="76" name="object 76"/>
            <p:cNvSpPr/>
            <p:nvPr/>
          </p:nvSpPr>
          <p:spPr>
            <a:xfrm>
              <a:off x="12732636" y="2883922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2577627" y="4121057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829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3630998" y="2512572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5209275" y="4237525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350472" y="5843623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5198176" y="7977547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 txBox="1"/>
          <p:nvPr/>
        </p:nvSpPr>
        <p:spPr>
          <a:xfrm>
            <a:off x="6029000" y="197676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882408" y="3254216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33770" y="541121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023734" y="5484514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154651" y="854201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08494" y="804988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0793253" y="1023917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499947" y="272020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5714569" y="662584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767046" y="6552545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667603" y="558922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3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2363886" y="2971502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5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8971319" y="357881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6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13900283" y="7395203"/>
            <a:ext cx="751840" cy="1192530"/>
            <a:chOff x="13900283" y="7395203"/>
            <a:chExt cx="751840" cy="1192530"/>
          </a:xfrm>
        </p:grpSpPr>
        <p:sp>
          <p:nvSpPr>
            <p:cNvPr id="96" name="object 96"/>
            <p:cNvSpPr/>
            <p:nvPr/>
          </p:nvSpPr>
          <p:spPr>
            <a:xfrm>
              <a:off x="13942193" y="7437113"/>
              <a:ext cx="560070" cy="908050"/>
            </a:xfrm>
            <a:custGeom>
              <a:avLst/>
              <a:gdLst/>
              <a:ahLst/>
              <a:cxnLst/>
              <a:rect l="l" t="t" r="r" b="b"/>
              <a:pathLst>
                <a:path w="560069" h="908050">
                  <a:moveTo>
                    <a:pt x="0" y="0"/>
                  </a:moveTo>
                  <a:lnTo>
                    <a:pt x="538070" y="872240"/>
                  </a:lnTo>
                  <a:lnTo>
                    <a:pt x="560057" y="9078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4341238" y="8223592"/>
              <a:ext cx="311150" cy="363855"/>
            </a:xfrm>
            <a:custGeom>
              <a:avLst/>
              <a:gdLst/>
              <a:ahLst/>
              <a:cxnLst/>
              <a:rect l="l" t="t" r="r" b="b"/>
              <a:pathLst>
                <a:path w="311150" h="363854">
                  <a:moveTo>
                    <a:pt x="278002" y="0"/>
                  </a:moveTo>
                  <a:lnTo>
                    <a:pt x="0" y="171523"/>
                  </a:lnTo>
                  <a:lnTo>
                    <a:pt x="310566" y="363800"/>
                  </a:lnTo>
                  <a:lnTo>
                    <a:pt x="278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14300999" y="7201740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5582615" y="6862702"/>
            <a:ext cx="2907665" cy="817880"/>
            <a:chOff x="5582615" y="6862702"/>
            <a:chExt cx="2907665" cy="817880"/>
          </a:xfrm>
        </p:grpSpPr>
        <p:sp>
          <p:nvSpPr>
            <p:cNvPr id="100" name="object 100"/>
            <p:cNvSpPr/>
            <p:nvPr/>
          </p:nvSpPr>
          <p:spPr>
            <a:xfrm>
              <a:off x="5624498" y="7011597"/>
              <a:ext cx="2588895" cy="627380"/>
            </a:xfrm>
            <a:custGeom>
              <a:avLst/>
              <a:gdLst/>
              <a:ahLst/>
              <a:cxnLst/>
              <a:rect l="l" t="t" r="r" b="b"/>
              <a:pathLst>
                <a:path w="2588895" h="627379">
                  <a:moveTo>
                    <a:pt x="0" y="626933"/>
                  </a:moveTo>
                  <a:lnTo>
                    <a:pt x="2547850" y="9858"/>
                  </a:lnTo>
                  <a:lnTo>
                    <a:pt x="258855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8133909" y="6862702"/>
              <a:ext cx="356235" cy="318135"/>
            </a:xfrm>
            <a:custGeom>
              <a:avLst/>
              <a:gdLst/>
              <a:ahLst/>
              <a:cxnLst/>
              <a:rect l="l" t="t" r="r" b="b"/>
              <a:pathLst>
                <a:path w="356234" h="318134">
                  <a:moveTo>
                    <a:pt x="0" y="0"/>
                  </a:moveTo>
                  <a:lnTo>
                    <a:pt x="76898" y="317508"/>
                  </a:lnTo>
                  <a:lnTo>
                    <a:pt x="355957" y="81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 txBox="1"/>
          <p:nvPr/>
        </p:nvSpPr>
        <p:spPr>
          <a:xfrm>
            <a:off x="7369274" y="706561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70707" y="407064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54277" y="2835380"/>
            <a:ext cx="258318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75" dirty="0">
                <a:solidFill>
                  <a:srgbClr val="FFFFFF"/>
                </a:solidFill>
                <a:latin typeface="Verdana"/>
                <a:cs typeface="Verdana"/>
              </a:rPr>
              <a:t>People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70707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70707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511310" y="407064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7568220" y="2835380"/>
            <a:ext cx="258127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65" dirty="0">
                <a:solidFill>
                  <a:srgbClr val="FFFFFF"/>
                </a:solidFill>
                <a:latin typeface="Verdana"/>
                <a:cs typeface="Verdana"/>
              </a:rPr>
              <a:t>Rooms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511310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511310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51934" y="407064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3913577" y="2835380"/>
            <a:ext cx="3510279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40" dirty="0">
                <a:solidFill>
                  <a:srgbClr val="FFFFFF"/>
                </a:solidFill>
                <a:latin typeface="Verdana"/>
                <a:cs typeface="Verdana"/>
              </a:rPr>
              <a:t>Weapons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3851934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1934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70707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54277" y="2835380"/>
            <a:ext cx="258318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75" dirty="0">
                <a:solidFill>
                  <a:srgbClr val="FFFFFF"/>
                </a:solidFill>
                <a:latin typeface="Verdana"/>
                <a:cs typeface="Verdana"/>
              </a:rPr>
              <a:t>People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170707" y="4013594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70707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511310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7568220" y="2835380"/>
            <a:ext cx="258127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65" dirty="0">
                <a:solidFill>
                  <a:srgbClr val="FFFFFF"/>
                </a:solidFill>
                <a:latin typeface="Verdana"/>
                <a:cs typeface="Verdana"/>
              </a:rPr>
              <a:t>Rooms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7511310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511310" y="407064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851934" y="559409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3913577" y="2835380"/>
            <a:ext cx="3510279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40" dirty="0">
                <a:solidFill>
                  <a:srgbClr val="FFFFFF"/>
                </a:solidFill>
                <a:latin typeface="Verdana"/>
                <a:cs typeface="Verdana"/>
              </a:rPr>
              <a:t>Weapons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3851934" y="7117542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851934" y="407064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70707" y="502128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54277" y="741203"/>
            <a:ext cx="258318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75" dirty="0">
                <a:solidFill>
                  <a:srgbClr val="FFFFFF"/>
                </a:solidFill>
                <a:latin typeface="Verdana"/>
                <a:cs typeface="Verdana"/>
              </a:rPr>
              <a:t>People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70707" y="1917344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30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70707" y="349783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511310" y="502128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7568220" y="741203"/>
            <a:ext cx="258127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65" dirty="0">
                <a:solidFill>
                  <a:srgbClr val="FFFFFF"/>
                </a:solidFill>
                <a:latin typeface="Verdana"/>
                <a:cs typeface="Verdana"/>
              </a:rPr>
              <a:t>Rooms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7511310" y="349783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7511310" y="197439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30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51934" y="349783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913577" y="741203"/>
            <a:ext cx="3510279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40" dirty="0">
                <a:latin typeface="Verdana"/>
                <a:cs typeface="Verdana"/>
              </a:rPr>
              <a:t>Weapons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3851934" y="502128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51934" y="197439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30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" name="object 14"/>
          <p:cNvGrpSpPr/>
          <p:nvPr/>
        </p:nvGrpSpPr>
        <p:grpSpPr>
          <a:xfrm>
            <a:off x="6621987" y="7088066"/>
            <a:ext cx="6845934" cy="3831590"/>
            <a:chOff x="6621987" y="7088066"/>
            <a:chExt cx="6845934" cy="3831590"/>
          </a:xfrm>
        </p:grpSpPr>
        <p:sp>
          <p:nvSpPr>
            <p:cNvPr id="15" name="object 15"/>
            <p:cNvSpPr/>
            <p:nvPr/>
          </p:nvSpPr>
          <p:spPr>
            <a:xfrm>
              <a:off x="6636677" y="7114253"/>
              <a:ext cx="6831330" cy="3780790"/>
            </a:xfrm>
            <a:custGeom>
              <a:avLst/>
              <a:gdLst/>
              <a:ahLst/>
              <a:cxnLst/>
              <a:rect l="l" t="t" r="r" b="b"/>
              <a:pathLst>
                <a:path w="6831330" h="3780790">
                  <a:moveTo>
                    <a:pt x="6830733" y="1587"/>
                  </a:moveTo>
                  <a:lnTo>
                    <a:pt x="12877" y="1587"/>
                  </a:lnTo>
                  <a:lnTo>
                    <a:pt x="11493" y="0"/>
                  </a:lnTo>
                  <a:lnTo>
                    <a:pt x="11493" y="1587"/>
                  </a:lnTo>
                  <a:lnTo>
                    <a:pt x="0" y="1587"/>
                  </a:lnTo>
                  <a:lnTo>
                    <a:pt x="0" y="3780447"/>
                  </a:lnTo>
                  <a:lnTo>
                    <a:pt x="6830733" y="3780447"/>
                  </a:lnTo>
                  <a:lnTo>
                    <a:pt x="6830733" y="1587"/>
                  </a:lnTo>
                  <a:close/>
                </a:path>
              </a:pathLst>
            </a:custGeom>
            <a:solidFill>
              <a:srgbClr val="D7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648164" y="7114243"/>
              <a:ext cx="1654810" cy="3778885"/>
            </a:xfrm>
            <a:custGeom>
              <a:avLst/>
              <a:gdLst/>
              <a:ahLst/>
              <a:cxnLst/>
              <a:rect l="l" t="t" r="r" b="b"/>
              <a:pathLst>
                <a:path w="1654809" h="3778884">
                  <a:moveTo>
                    <a:pt x="1654211" y="1889429"/>
                  </a:moveTo>
                  <a:lnTo>
                    <a:pt x="0" y="3778858"/>
                  </a:lnTo>
                  <a:lnTo>
                    <a:pt x="0" y="0"/>
                  </a:lnTo>
                  <a:lnTo>
                    <a:pt x="1654211" y="1889429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70707" y="502128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54277" y="741203"/>
            <a:ext cx="258318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75" dirty="0">
                <a:solidFill>
                  <a:srgbClr val="FFFFFF"/>
                </a:solidFill>
                <a:latin typeface="Verdana"/>
                <a:cs typeface="Verdana"/>
              </a:rPr>
              <a:t>People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70707" y="349783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7568220" y="741203"/>
            <a:ext cx="258127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65" dirty="0">
                <a:solidFill>
                  <a:srgbClr val="FFFFFF"/>
                </a:solidFill>
                <a:latin typeface="Verdana"/>
                <a:cs typeface="Verdana"/>
              </a:rPr>
              <a:t>Rooms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7511310" y="349783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511310" y="197439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30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3913577" y="741203"/>
            <a:ext cx="3510279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40" dirty="0">
                <a:latin typeface="Verdana"/>
                <a:cs typeface="Verdana"/>
              </a:rPr>
              <a:t>Weapons</a:t>
            </a:r>
            <a:endParaRPr sz="5750">
              <a:latin typeface="Verdana"/>
              <a:cs typeface="Verdan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3851934" y="5021281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29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851934" y="1974390"/>
            <a:ext cx="5081905" cy="1268730"/>
          </a:xfrm>
          <a:custGeom>
            <a:avLst/>
            <a:gdLst/>
            <a:ahLst/>
            <a:cxnLst/>
            <a:rect l="l" t="t" r="r" b="b"/>
            <a:pathLst>
              <a:path w="5081905" h="1268730">
                <a:moveTo>
                  <a:pt x="5081478" y="0"/>
                </a:moveTo>
                <a:lnTo>
                  <a:pt x="0" y="0"/>
                </a:lnTo>
                <a:lnTo>
                  <a:pt x="0" y="1268285"/>
                </a:lnTo>
                <a:lnTo>
                  <a:pt x="5081478" y="1268285"/>
                </a:lnTo>
                <a:lnTo>
                  <a:pt x="5081478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1" name="object 11"/>
          <p:cNvGrpSpPr/>
          <p:nvPr/>
        </p:nvGrpSpPr>
        <p:grpSpPr>
          <a:xfrm>
            <a:off x="6621987" y="7088066"/>
            <a:ext cx="6845934" cy="3831590"/>
            <a:chOff x="6621987" y="7088066"/>
            <a:chExt cx="6845934" cy="3831590"/>
          </a:xfrm>
        </p:grpSpPr>
        <p:sp>
          <p:nvSpPr>
            <p:cNvPr id="12" name="object 12"/>
            <p:cNvSpPr/>
            <p:nvPr/>
          </p:nvSpPr>
          <p:spPr>
            <a:xfrm>
              <a:off x="6636677" y="7114253"/>
              <a:ext cx="6831330" cy="3780790"/>
            </a:xfrm>
            <a:custGeom>
              <a:avLst/>
              <a:gdLst/>
              <a:ahLst/>
              <a:cxnLst/>
              <a:rect l="l" t="t" r="r" b="b"/>
              <a:pathLst>
                <a:path w="6831330" h="3780790">
                  <a:moveTo>
                    <a:pt x="6830733" y="1587"/>
                  </a:moveTo>
                  <a:lnTo>
                    <a:pt x="12877" y="1587"/>
                  </a:lnTo>
                  <a:lnTo>
                    <a:pt x="11493" y="0"/>
                  </a:lnTo>
                  <a:lnTo>
                    <a:pt x="11493" y="1587"/>
                  </a:lnTo>
                  <a:lnTo>
                    <a:pt x="0" y="1587"/>
                  </a:lnTo>
                  <a:lnTo>
                    <a:pt x="0" y="3780447"/>
                  </a:lnTo>
                  <a:lnTo>
                    <a:pt x="6830733" y="3780447"/>
                  </a:lnTo>
                  <a:lnTo>
                    <a:pt x="6830733" y="1587"/>
                  </a:lnTo>
                  <a:close/>
                </a:path>
              </a:pathLst>
            </a:custGeom>
            <a:solidFill>
              <a:srgbClr val="D75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648164" y="7114243"/>
              <a:ext cx="1654810" cy="3778885"/>
            </a:xfrm>
            <a:custGeom>
              <a:avLst/>
              <a:gdLst/>
              <a:ahLst/>
              <a:cxnLst/>
              <a:rect l="l" t="t" r="r" b="b"/>
              <a:pathLst>
                <a:path w="1654809" h="3778884">
                  <a:moveTo>
                    <a:pt x="1654211" y="1889429"/>
                  </a:moveTo>
                  <a:lnTo>
                    <a:pt x="0" y="3778858"/>
                  </a:lnTo>
                  <a:lnTo>
                    <a:pt x="0" y="0"/>
                  </a:lnTo>
                  <a:lnTo>
                    <a:pt x="1654211" y="1889429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06509" y="2437487"/>
            <a:ext cx="94881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95" dirty="0">
                <a:solidFill>
                  <a:srgbClr val="FFFFFF"/>
                </a:solidFill>
                <a:latin typeface="Verdana"/>
                <a:cs typeface="Verdana"/>
              </a:rPr>
              <a:t>Propositional</a:t>
            </a:r>
            <a:r>
              <a:rPr sz="6600" spc="-30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Verdana"/>
                <a:cs typeface="Verdana"/>
              </a:rPr>
              <a:t>Symbols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30175" y="4290833"/>
            <a:ext cx="3079750" cy="3313429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2700" marR="5080">
              <a:lnSpc>
                <a:spcPts val="8490"/>
              </a:lnSpc>
              <a:spcBef>
                <a:spcPts val="615"/>
              </a:spcBef>
            </a:pPr>
            <a:r>
              <a:rPr sz="74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mustard 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plum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scarlet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683400" y="4290833"/>
            <a:ext cx="3446145" cy="3313429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2700" marR="5080">
              <a:lnSpc>
                <a:spcPts val="8490"/>
              </a:lnSpc>
              <a:spcBef>
                <a:spcPts val="615"/>
              </a:spcBef>
            </a:pPr>
            <a:r>
              <a:rPr sz="74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ballroom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kitchen library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3766984" y="4290833"/>
            <a:ext cx="3130550" cy="3313429"/>
          </a:xfrm>
          <a:prstGeom prst="rect">
            <a:avLst/>
          </a:prstGeom>
        </p:spPr>
        <p:txBody>
          <a:bodyPr vert="horz" wrap="square" lIns="0" tIns="78105" rIns="0" bIns="0" rtlCol="0">
            <a:spAutoFit/>
          </a:bodyPr>
          <a:lstStyle/>
          <a:p>
            <a:pPr marL="12700" marR="5080">
              <a:lnSpc>
                <a:spcPts val="8490"/>
              </a:lnSpc>
              <a:spcBef>
                <a:spcPts val="615"/>
              </a:spcBef>
            </a:pP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knife </a:t>
            </a:r>
            <a:r>
              <a:rPr sz="74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revolver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wrench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2661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809173" y="1851117"/>
            <a:ext cx="12475845" cy="830834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504825" marR="496570" indent="635" algn="ctr">
              <a:lnSpc>
                <a:spcPct val="130400"/>
              </a:lnSpc>
              <a:spcBef>
                <a:spcPts val="14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mustard</a:t>
            </a:r>
            <a:r>
              <a:rPr sz="7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plum</a:t>
            </a:r>
            <a:r>
              <a:rPr sz="740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scarlet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ballroom</a:t>
            </a:r>
            <a:r>
              <a:rPr sz="74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kitchen</a:t>
            </a:r>
            <a:r>
              <a:rPr sz="740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library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knife</a:t>
            </a:r>
            <a:r>
              <a:rPr sz="74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revolver</a:t>
            </a:r>
            <a:r>
              <a:rPr sz="740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wrench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50"/>
              </a:spcBef>
            </a:pPr>
            <a:endParaRPr sz="7400">
              <a:latin typeface="Times New Roman"/>
              <a:cs typeface="Times New Roman"/>
            </a:endParaRPr>
          </a:p>
          <a:p>
            <a:pPr marL="17780" algn="ctr">
              <a:lnSpc>
                <a:spcPct val="100000"/>
              </a:lnSpc>
            </a:pP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plum</a:t>
            </a:r>
            <a:endParaRPr sz="740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3404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mustard</a:t>
            </a:r>
            <a:r>
              <a:rPr sz="74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library</a:t>
            </a:r>
            <a:r>
              <a:rPr sz="740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revolver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118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80" dirty="0">
                <a:latin typeface="Verdana"/>
                <a:cs typeface="Verdana"/>
              </a:rPr>
              <a:t>Logic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Puzzles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673051"/>
            <a:ext cx="16433800" cy="5470525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5940" marR="5080" indent="-52387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Gilderoy,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Minerva,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Pomona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Horace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49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5" dirty="0">
                <a:solidFill>
                  <a:srgbClr val="FFFFFF"/>
                </a:solidFill>
                <a:latin typeface="Lucida Sans"/>
                <a:cs typeface="Lucida Sans"/>
              </a:rPr>
              <a:t>belong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different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four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houses: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Gryffindor, 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Hufflepuff,</a:t>
            </a:r>
            <a:r>
              <a:rPr sz="4950" spc="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Ravenclaw,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Slytherin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House.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215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Gilderoy</a:t>
            </a:r>
            <a:r>
              <a:rPr sz="4950" spc="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belongs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Gryffindor</a:t>
            </a: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Ravenclaw.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Pomona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does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belong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Slytherin.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Minerva</a:t>
            </a:r>
            <a:r>
              <a:rPr sz="4950" spc="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belongs</a:t>
            </a:r>
            <a:r>
              <a:rPr sz="4950" spc="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Gryffindor.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118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80" dirty="0">
                <a:latin typeface="Verdana"/>
                <a:cs typeface="Verdana"/>
              </a:rPr>
              <a:t>Logic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Puzzles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06509" y="2437487"/>
            <a:ext cx="94881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95" dirty="0">
                <a:solidFill>
                  <a:srgbClr val="FFFFFF"/>
                </a:solidFill>
                <a:latin typeface="Verdana"/>
                <a:cs typeface="Verdana"/>
              </a:rPr>
              <a:t>Propositional</a:t>
            </a:r>
            <a:r>
              <a:rPr sz="6600" spc="-30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Verdana"/>
                <a:cs typeface="Verdana"/>
              </a:rPr>
              <a:t>Symbols</a:t>
            </a:r>
            <a:endParaRPr sz="6600">
              <a:latin typeface="Verdana"/>
              <a:cs typeface="Verdana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30175" y="4018590"/>
            <a:ext cx="5405755" cy="6779259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12700" marR="5080" algn="just">
              <a:lnSpc>
                <a:spcPts val="6180"/>
              </a:lnSpc>
              <a:spcBef>
                <a:spcPts val="515"/>
              </a:spcBef>
            </a:pPr>
            <a:r>
              <a:rPr sz="53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GilderoyGryffindor GilderoyHufflepuff GilderoyRavenclaw GilderoySlytherin</a:t>
            </a:r>
            <a:endParaRPr sz="5350">
              <a:latin typeface="Times New Roman"/>
              <a:cs typeface="Times New Roman"/>
            </a:endParaRPr>
          </a:p>
          <a:p>
            <a:pPr marL="12700" marR="130175" algn="just">
              <a:lnSpc>
                <a:spcPts val="6180"/>
              </a:lnSpc>
              <a:spcBef>
                <a:spcPts val="3420"/>
              </a:spcBef>
            </a:pPr>
            <a:r>
              <a:rPr sz="53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PomonaGryffindor PomonaHufflepuff PomonaRavenclaw PomonaSlytherin</a:t>
            </a:r>
            <a:endParaRPr sz="53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678073" y="4018590"/>
            <a:ext cx="5391150" cy="6779259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85725" marR="5080" algn="just">
              <a:lnSpc>
                <a:spcPts val="6180"/>
              </a:lnSpc>
              <a:spcBef>
                <a:spcPts val="515"/>
              </a:spcBef>
            </a:pPr>
            <a:r>
              <a:rPr sz="53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MinervaGryffindor MinervaHufflepuff MinervaRavenclaw MinervaSlytherin</a:t>
            </a:r>
            <a:endParaRPr sz="5350">
              <a:latin typeface="Times New Roman"/>
              <a:cs typeface="Times New Roman"/>
            </a:endParaRPr>
          </a:p>
          <a:p>
            <a:pPr marL="12700" marR="342900" algn="just">
              <a:lnSpc>
                <a:spcPts val="6180"/>
              </a:lnSpc>
              <a:spcBef>
                <a:spcPts val="3420"/>
              </a:spcBef>
            </a:pPr>
            <a:r>
              <a:rPr sz="53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HoraceGryffindor HoraceHufflepuff HoraceRavenclaw HoraceSlytherin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118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80" dirty="0">
                <a:latin typeface="Verdana"/>
                <a:cs typeface="Verdana"/>
              </a:rPr>
              <a:t>Logic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Puzzles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69456" y="2814439"/>
            <a:ext cx="17374870" cy="611949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R="5715" algn="ctr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PomonaSlytherin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 ¬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PomonaHufflepuff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  <a:p>
            <a:pPr marL="12065" marR="5080" algn="ctr">
              <a:lnSpc>
                <a:spcPct val="218200"/>
              </a:lnSpc>
              <a:spcBef>
                <a:spcPts val="33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MinervaRavenclaw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74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GilderoyRavenclaw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GilderoyGryffindor</a:t>
            </a:r>
            <a:r>
              <a:rPr sz="7400" i="1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74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GilderoyRavenclaw</a:t>
            </a:r>
            <a:r>
              <a:rPr sz="74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9545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Mastermind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6697196" y="2900453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4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3" y="1573581"/>
                </a:lnTo>
                <a:lnTo>
                  <a:pt x="1673431" y="1537167"/>
                </a:lnTo>
                <a:lnTo>
                  <a:pt x="1702543" y="1499580"/>
                </a:lnTo>
                <a:lnTo>
                  <a:pt x="1729499" y="1460906"/>
                </a:lnTo>
                <a:lnTo>
                  <a:pt x="1754297" y="1421226"/>
                </a:lnTo>
                <a:lnTo>
                  <a:pt x="1776940" y="1380625"/>
                </a:lnTo>
                <a:lnTo>
                  <a:pt x="1797426" y="1339187"/>
                </a:lnTo>
                <a:lnTo>
                  <a:pt x="1815756" y="1296995"/>
                </a:lnTo>
                <a:lnTo>
                  <a:pt x="1831929" y="1254133"/>
                </a:lnTo>
                <a:lnTo>
                  <a:pt x="1845946" y="1210685"/>
                </a:lnTo>
                <a:lnTo>
                  <a:pt x="1857806" y="1166734"/>
                </a:lnTo>
                <a:lnTo>
                  <a:pt x="1867510" y="1122365"/>
                </a:lnTo>
                <a:lnTo>
                  <a:pt x="1875058" y="1077661"/>
                </a:lnTo>
                <a:lnTo>
                  <a:pt x="1880449" y="1032706"/>
                </a:lnTo>
                <a:lnTo>
                  <a:pt x="1883683" y="987583"/>
                </a:lnTo>
                <a:lnTo>
                  <a:pt x="1884761" y="942377"/>
                </a:lnTo>
                <a:lnTo>
                  <a:pt x="1883683" y="897170"/>
                </a:lnTo>
                <a:lnTo>
                  <a:pt x="1880449" y="852047"/>
                </a:lnTo>
                <a:lnTo>
                  <a:pt x="1875058" y="807092"/>
                </a:lnTo>
                <a:lnTo>
                  <a:pt x="1867510" y="762388"/>
                </a:lnTo>
                <a:lnTo>
                  <a:pt x="1857806" y="718019"/>
                </a:lnTo>
                <a:lnTo>
                  <a:pt x="1845946" y="674068"/>
                </a:lnTo>
                <a:lnTo>
                  <a:pt x="1831929" y="630620"/>
                </a:lnTo>
                <a:lnTo>
                  <a:pt x="1815756" y="587758"/>
                </a:lnTo>
                <a:lnTo>
                  <a:pt x="1797426" y="545567"/>
                </a:lnTo>
                <a:lnTo>
                  <a:pt x="1776940" y="504128"/>
                </a:lnTo>
                <a:lnTo>
                  <a:pt x="1754297" y="463527"/>
                </a:lnTo>
                <a:lnTo>
                  <a:pt x="1729499" y="423848"/>
                </a:lnTo>
                <a:lnTo>
                  <a:pt x="1702543" y="385173"/>
                </a:lnTo>
                <a:lnTo>
                  <a:pt x="1673431" y="347586"/>
                </a:lnTo>
                <a:lnTo>
                  <a:pt x="1642163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038476" y="2900453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4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5" y="1573581"/>
                </a:lnTo>
                <a:lnTo>
                  <a:pt x="1673435" y="1537167"/>
                </a:lnTo>
                <a:lnTo>
                  <a:pt x="1702549" y="1499580"/>
                </a:lnTo>
                <a:lnTo>
                  <a:pt x="1729505" y="1460906"/>
                </a:lnTo>
                <a:lnTo>
                  <a:pt x="1754306" y="1421226"/>
                </a:lnTo>
                <a:lnTo>
                  <a:pt x="1776950" y="1380625"/>
                </a:lnTo>
                <a:lnTo>
                  <a:pt x="1797437" y="1339187"/>
                </a:lnTo>
                <a:lnTo>
                  <a:pt x="1815768" y="1296995"/>
                </a:lnTo>
                <a:lnTo>
                  <a:pt x="1831942" y="1254133"/>
                </a:lnTo>
                <a:lnTo>
                  <a:pt x="1845959" y="1210685"/>
                </a:lnTo>
                <a:lnTo>
                  <a:pt x="1857820" y="1166734"/>
                </a:lnTo>
                <a:lnTo>
                  <a:pt x="1867525" y="1122365"/>
                </a:lnTo>
                <a:lnTo>
                  <a:pt x="1875073" y="1077661"/>
                </a:lnTo>
                <a:lnTo>
                  <a:pt x="1880464" y="1032706"/>
                </a:lnTo>
                <a:lnTo>
                  <a:pt x="1883699" y="987583"/>
                </a:lnTo>
                <a:lnTo>
                  <a:pt x="1884777" y="942377"/>
                </a:lnTo>
                <a:lnTo>
                  <a:pt x="1883699" y="897170"/>
                </a:lnTo>
                <a:lnTo>
                  <a:pt x="1880464" y="852047"/>
                </a:lnTo>
                <a:lnTo>
                  <a:pt x="1875073" y="807092"/>
                </a:lnTo>
                <a:lnTo>
                  <a:pt x="1867525" y="762388"/>
                </a:lnTo>
                <a:lnTo>
                  <a:pt x="1857820" y="718019"/>
                </a:lnTo>
                <a:lnTo>
                  <a:pt x="1845959" y="674068"/>
                </a:lnTo>
                <a:lnTo>
                  <a:pt x="1831942" y="630620"/>
                </a:lnTo>
                <a:lnTo>
                  <a:pt x="1815768" y="587758"/>
                </a:lnTo>
                <a:lnTo>
                  <a:pt x="1797437" y="545567"/>
                </a:lnTo>
                <a:lnTo>
                  <a:pt x="1776950" y="504128"/>
                </a:lnTo>
                <a:lnTo>
                  <a:pt x="1754306" y="463527"/>
                </a:lnTo>
                <a:lnTo>
                  <a:pt x="1729505" y="423848"/>
                </a:lnTo>
                <a:lnTo>
                  <a:pt x="1702549" y="385173"/>
                </a:lnTo>
                <a:lnTo>
                  <a:pt x="1673435" y="347586"/>
                </a:lnTo>
                <a:lnTo>
                  <a:pt x="1642165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79731" y="2900453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4">
                <a:moveTo>
                  <a:pt x="942405" y="0"/>
                </a:moveTo>
                <a:lnTo>
                  <a:pt x="897200" y="1078"/>
                </a:lnTo>
                <a:lnTo>
                  <a:pt x="852078" y="4312"/>
                </a:lnTo>
                <a:lnTo>
                  <a:pt x="807124" y="9703"/>
                </a:lnTo>
                <a:lnTo>
                  <a:pt x="762420" y="17250"/>
                </a:lnTo>
                <a:lnTo>
                  <a:pt x="718052" y="26954"/>
                </a:lnTo>
                <a:lnTo>
                  <a:pt x="674102" y="38814"/>
                </a:lnTo>
                <a:lnTo>
                  <a:pt x="630654" y="52831"/>
                </a:lnTo>
                <a:lnTo>
                  <a:pt x="587792" y="69003"/>
                </a:lnTo>
                <a:lnTo>
                  <a:pt x="545600" y="87332"/>
                </a:lnTo>
                <a:lnTo>
                  <a:pt x="504162" y="107818"/>
                </a:lnTo>
                <a:lnTo>
                  <a:pt x="463560" y="130460"/>
                </a:lnTo>
                <a:lnTo>
                  <a:pt x="423879" y="155258"/>
                </a:lnTo>
                <a:lnTo>
                  <a:pt x="385203" y="182213"/>
                </a:lnTo>
                <a:lnTo>
                  <a:pt x="347615" y="211324"/>
                </a:lnTo>
                <a:lnTo>
                  <a:pt x="311199" y="242591"/>
                </a:lnTo>
                <a:lnTo>
                  <a:pt x="276038" y="276015"/>
                </a:lnTo>
                <a:lnTo>
                  <a:pt x="242612" y="311173"/>
                </a:lnTo>
                <a:lnTo>
                  <a:pt x="211342" y="347586"/>
                </a:lnTo>
                <a:lnTo>
                  <a:pt x="182228" y="385173"/>
                </a:lnTo>
                <a:lnTo>
                  <a:pt x="155271" y="423848"/>
                </a:lnTo>
                <a:lnTo>
                  <a:pt x="130471" y="463527"/>
                </a:lnTo>
                <a:lnTo>
                  <a:pt x="107827" y="504128"/>
                </a:lnTo>
                <a:lnTo>
                  <a:pt x="87340" y="545567"/>
                </a:lnTo>
                <a:lnTo>
                  <a:pt x="69009" y="587758"/>
                </a:lnTo>
                <a:lnTo>
                  <a:pt x="52835" y="630620"/>
                </a:lnTo>
                <a:lnTo>
                  <a:pt x="38817" y="674068"/>
                </a:lnTo>
                <a:lnTo>
                  <a:pt x="26956" y="718019"/>
                </a:lnTo>
                <a:lnTo>
                  <a:pt x="17252" y="762388"/>
                </a:lnTo>
                <a:lnTo>
                  <a:pt x="9704" y="807092"/>
                </a:lnTo>
                <a:lnTo>
                  <a:pt x="4313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3" y="1032706"/>
                </a:lnTo>
                <a:lnTo>
                  <a:pt x="9704" y="1077661"/>
                </a:lnTo>
                <a:lnTo>
                  <a:pt x="17252" y="1122365"/>
                </a:lnTo>
                <a:lnTo>
                  <a:pt x="26956" y="1166734"/>
                </a:lnTo>
                <a:lnTo>
                  <a:pt x="38817" y="1210685"/>
                </a:lnTo>
                <a:lnTo>
                  <a:pt x="52835" y="1254133"/>
                </a:lnTo>
                <a:lnTo>
                  <a:pt x="69009" y="1296995"/>
                </a:lnTo>
                <a:lnTo>
                  <a:pt x="87340" y="1339187"/>
                </a:lnTo>
                <a:lnTo>
                  <a:pt x="107827" y="1380625"/>
                </a:lnTo>
                <a:lnTo>
                  <a:pt x="130471" y="1421226"/>
                </a:lnTo>
                <a:lnTo>
                  <a:pt x="155271" y="1460906"/>
                </a:lnTo>
                <a:lnTo>
                  <a:pt x="182228" y="1499580"/>
                </a:lnTo>
                <a:lnTo>
                  <a:pt x="211342" y="1537167"/>
                </a:lnTo>
                <a:lnTo>
                  <a:pt x="242612" y="1573581"/>
                </a:lnTo>
                <a:lnTo>
                  <a:pt x="276038" y="1608738"/>
                </a:lnTo>
                <a:lnTo>
                  <a:pt x="311199" y="1642162"/>
                </a:lnTo>
                <a:lnTo>
                  <a:pt x="347615" y="1673430"/>
                </a:lnTo>
                <a:lnTo>
                  <a:pt x="385203" y="1702541"/>
                </a:lnTo>
                <a:lnTo>
                  <a:pt x="423879" y="1729495"/>
                </a:lnTo>
                <a:lnTo>
                  <a:pt x="463560" y="1754293"/>
                </a:lnTo>
                <a:lnTo>
                  <a:pt x="504162" y="1776935"/>
                </a:lnTo>
                <a:lnTo>
                  <a:pt x="545600" y="1797421"/>
                </a:lnTo>
                <a:lnTo>
                  <a:pt x="587792" y="1815750"/>
                </a:lnTo>
                <a:lnTo>
                  <a:pt x="630654" y="1831923"/>
                </a:lnTo>
                <a:lnTo>
                  <a:pt x="674102" y="1845939"/>
                </a:lnTo>
                <a:lnTo>
                  <a:pt x="718052" y="1857799"/>
                </a:lnTo>
                <a:lnTo>
                  <a:pt x="762420" y="1867503"/>
                </a:lnTo>
                <a:lnTo>
                  <a:pt x="807124" y="1875050"/>
                </a:lnTo>
                <a:lnTo>
                  <a:pt x="852078" y="1880441"/>
                </a:lnTo>
                <a:lnTo>
                  <a:pt x="897200" y="1883675"/>
                </a:lnTo>
                <a:lnTo>
                  <a:pt x="942405" y="1884754"/>
                </a:lnTo>
                <a:lnTo>
                  <a:pt x="987611" y="1883675"/>
                </a:lnTo>
                <a:lnTo>
                  <a:pt x="1032733" y="1880441"/>
                </a:lnTo>
                <a:lnTo>
                  <a:pt x="1077687" y="1875050"/>
                </a:lnTo>
                <a:lnTo>
                  <a:pt x="1122390" y="1867503"/>
                </a:lnTo>
                <a:lnTo>
                  <a:pt x="1166759" y="1857799"/>
                </a:lnTo>
                <a:lnTo>
                  <a:pt x="1210709" y="1845939"/>
                </a:lnTo>
                <a:lnTo>
                  <a:pt x="1254157" y="1831923"/>
                </a:lnTo>
                <a:lnTo>
                  <a:pt x="1297018" y="1815750"/>
                </a:lnTo>
                <a:lnTo>
                  <a:pt x="1339210" y="1797421"/>
                </a:lnTo>
                <a:lnTo>
                  <a:pt x="1380649" y="1776935"/>
                </a:lnTo>
                <a:lnTo>
                  <a:pt x="1421251" y="1754293"/>
                </a:lnTo>
                <a:lnTo>
                  <a:pt x="1460931" y="1729495"/>
                </a:lnTo>
                <a:lnTo>
                  <a:pt x="1499608" y="1702541"/>
                </a:lnTo>
                <a:lnTo>
                  <a:pt x="1537196" y="1673430"/>
                </a:lnTo>
                <a:lnTo>
                  <a:pt x="1573612" y="1642162"/>
                </a:lnTo>
                <a:lnTo>
                  <a:pt x="1608773" y="1608738"/>
                </a:lnTo>
                <a:lnTo>
                  <a:pt x="1642199" y="1573581"/>
                </a:lnTo>
                <a:lnTo>
                  <a:pt x="1673469" y="1537167"/>
                </a:lnTo>
                <a:lnTo>
                  <a:pt x="1702583" y="1499580"/>
                </a:lnTo>
                <a:lnTo>
                  <a:pt x="1729539" y="1460906"/>
                </a:lnTo>
                <a:lnTo>
                  <a:pt x="1754340" y="1421226"/>
                </a:lnTo>
                <a:lnTo>
                  <a:pt x="1776984" y="1380625"/>
                </a:lnTo>
                <a:lnTo>
                  <a:pt x="1797471" y="1339187"/>
                </a:lnTo>
                <a:lnTo>
                  <a:pt x="1815802" y="1296995"/>
                </a:lnTo>
                <a:lnTo>
                  <a:pt x="1831976" y="1254133"/>
                </a:lnTo>
                <a:lnTo>
                  <a:pt x="1845993" y="1210685"/>
                </a:lnTo>
                <a:lnTo>
                  <a:pt x="1857854" y="1166734"/>
                </a:lnTo>
                <a:lnTo>
                  <a:pt x="1867559" y="1122365"/>
                </a:lnTo>
                <a:lnTo>
                  <a:pt x="1875107" y="1077661"/>
                </a:lnTo>
                <a:lnTo>
                  <a:pt x="1880498" y="1032706"/>
                </a:lnTo>
                <a:lnTo>
                  <a:pt x="1883733" y="987583"/>
                </a:lnTo>
                <a:lnTo>
                  <a:pt x="1884811" y="942377"/>
                </a:lnTo>
                <a:lnTo>
                  <a:pt x="1883733" y="897170"/>
                </a:lnTo>
                <a:lnTo>
                  <a:pt x="1880498" y="852047"/>
                </a:lnTo>
                <a:lnTo>
                  <a:pt x="1875107" y="807092"/>
                </a:lnTo>
                <a:lnTo>
                  <a:pt x="1867559" y="762388"/>
                </a:lnTo>
                <a:lnTo>
                  <a:pt x="1857854" y="718019"/>
                </a:lnTo>
                <a:lnTo>
                  <a:pt x="1845993" y="674068"/>
                </a:lnTo>
                <a:lnTo>
                  <a:pt x="1831976" y="630620"/>
                </a:lnTo>
                <a:lnTo>
                  <a:pt x="1815802" y="587758"/>
                </a:lnTo>
                <a:lnTo>
                  <a:pt x="1797471" y="545567"/>
                </a:lnTo>
                <a:lnTo>
                  <a:pt x="1776984" y="504128"/>
                </a:lnTo>
                <a:lnTo>
                  <a:pt x="1754340" y="463527"/>
                </a:lnTo>
                <a:lnTo>
                  <a:pt x="1729539" y="423848"/>
                </a:lnTo>
                <a:lnTo>
                  <a:pt x="1702583" y="385173"/>
                </a:lnTo>
                <a:lnTo>
                  <a:pt x="1673469" y="347586"/>
                </a:lnTo>
                <a:lnTo>
                  <a:pt x="1642199" y="311173"/>
                </a:lnTo>
                <a:lnTo>
                  <a:pt x="1608773" y="276015"/>
                </a:lnTo>
                <a:lnTo>
                  <a:pt x="1573612" y="242591"/>
                </a:lnTo>
                <a:lnTo>
                  <a:pt x="1537196" y="211324"/>
                </a:lnTo>
                <a:lnTo>
                  <a:pt x="1499608" y="182213"/>
                </a:lnTo>
                <a:lnTo>
                  <a:pt x="1460931" y="155258"/>
                </a:lnTo>
                <a:lnTo>
                  <a:pt x="1421251" y="130460"/>
                </a:lnTo>
                <a:lnTo>
                  <a:pt x="1380649" y="107818"/>
                </a:lnTo>
                <a:lnTo>
                  <a:pt x="1339210" y="87332"/>
                </a:lnTo>
                <a:lnTo>
                  <a:pt x="1297018" y="69003"/>
                </a:lnTo>
                <a:lnTo>
                  <a:pt x="1254157" y="52831"/>
                </a:lnTo>
                <a:lnTo>
                  <a:pt x="1210709" y="38814"/>
                </a:lnTo>
                <a:lnTo>
                  <a:pt x="1166759" y="26954"/>
                </a:lnTo>
                <a:lnTo>
                  <a:pt x="1122390" y="17250"/>
                </a:lnTo>
                <a:lnTo>
                  <a:pt x="1077687" y="9703"/>
                </a:lnTo>
                <a:lnTo>
                  <a:pt x="1032733" y="4312"/>
                </a:lnTo>
                <a:lnTo>
                  <a:pt x="987611" y="1078"/>
                </a:lnTo>
                <a:lnTo>
                  <a:pt x="942405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55927" y="2900453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4" h="1885314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2" y="1573581"/>
                </a:lnTo>
                <a:lnTo>
                  <a:pt x="1673430" y="1537167"/>
                </a:lnTo>
                <a:lnTo>
                  <a:pt x="1702541" y="1499580"/>
                </a:lnTo>
                <a:lnTo>
                  <a:pt x="1729495" y="1460906"/>
                </a:lnTo>
                <a:lnTo>
                  <a:pt x="1754293" y="1421226"/>
                </a:lnTo>
                <a:lnTo>
                  <a:pt x="1776935" y="1380625"/>
                </a:lnTo>
                <a:lnTo>
                  <a:pt x="1797421" y="1339187"/>
                </a:lnTo>
                <a:lnTo>
                  <a:pt x="1815750" y="1296995"/>
                </a:lnTo>
                <a:lnTo>
                  <a:pt x="1831923" y="1254133"/>
                </a:lnTo>
                <a:lnTo>
                  <a:pt x="1845939" y="1210685"/>
                </a:lnTo>
                <a:lnTo>
                  <a:pt x="1857799" y="1166734"/>
                </a:lnTo>
                <a:lnTo>
                  <a:pt x="1867503" y="1122365"/>
                </a:lnTo>
                <a:lnTo>
                  <a:pt x="1875050" y="1077661"/>
                </a:lnTo>
                <a:lnTo>
                  <a:pt x="1880441" y="1032706"/>
                </a:lnTo>
                <a:lnTo>
                  <a:pt x="1883675" y="987583"/>
                </a:lnTo>
                <a:lnTo>
                  <a:pt x="1884754" y="942377"/>
                </a:lnTo>
                <a:lnTo>
                  <a:pt x="1883675" y="897170"/>
                </a:lnTo>
                <a:lnTo>
                  <a:pt x="1880441" y="852047"/>
                </a:lnTo>
                <a:lnTo>
                  <a:pt x="1875050" y="807092"/>
                </a:lnTo>
                <a:lnTo>
                  <a:pt x="1867503" y="762388"/>
                </a:lnTo>
                <a:lnTo>
                  <a:pt x="1857799" y="718019"/>
                </a:lnTo>
                <a:lnTo>
                  <a:pt x="1845939" y="674068"/>
                </a:lnTo>
                <a:lnTo>
                  <a:pt x="1831923" y="630620"/>
                </a:lnTo>
                <a:lnTo>
                  <a:pt x="1815750" y="587758"/>
                </a:lnTo>
                <a:lnTo>
                  <a:pt x="1797421" y="545567"/>
                </a:lnTo>
                <a:lnTo>
                  <a:pt x="1776935" y="504128"/>
                </a:lnTo>
                <a:lnTo>
                  <a:pt x="1754293" y="463527"/>
                </a:lnTo>
                <a:lnTo>
                  <a:pt x="1729495" y="423848"/>
                </a:lnTo>
                <a:lnTo>
                  <a:pt x="1702541" y="385173"/>
                </a:lnTo>
                <a:lnTo>
                  <a:pt x="1673430" y="347586"/>
                </a:lnTo>
                <a:lnTo>
                  <a:pt x="1642162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4355927" y="5486741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4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8"/>
                </a:lnTo>
                <a:lnTo>
                  <a:pt x="182213" y="385175"/>
                </a:lnTo>
                <a:lnTo>
                  <a:pt x="155258" y="423851"/>
                </a:lnTo>
                <a:lnTo>
                  <a:pt x="130460" y="463531"/>
                </a:lnTo>
                <a:lnTo>
                  <a:pt x="107818" y="504132"/>
                </a:lnTo>
                <a:lnTo>
                  <a:pt x="87332" y="545571"/>
                </a:lnTo>
                <a:lnTo>
                  <a:pt x="69003" y="587763"/>
                </a:lnTo>
                <a:lnTo>
                  <a:pt x="52831" y="630625"/>
                </a:lnTo>
                <a:lnTo>
                  <a:pt x="38814" y="674073"/>
                </a:lnTo>
                <a:lnTo>
                  <a:pt x="26954" y="718024"/>
                </a:lnTo>
                <a:lnTo>
                  <a:pt x="17250" y="762393"/>
                </a:lnTo>
                <a:lnTo>
                  <a:pt x="9703" y="807097"/>
                </a:lnTo>
                <a:lnTo>
                  <a:pt x="4312" y="852052"/>
                </a:lnTo>
                <a:lnTo>
                  <a:pt x="1078" y="897175"/>
                </a:lnTo>
                <a:lnTo>
                  <a:pt x="0" y="942382"/>
                </a:lnTo>
                <a:lnTo>
                  <a:pt x="1078" y="987588"/>
                </a:lnTo>
                <a:lnTo>
                  <a:pt x="4312" y="1032711"/>
                </a:lnTo>
                <a:lnTo>
                  <a:pt x="9703" y="1077666"/>
                </a:lnTo>
                <a:lnTo>
                  <a:pt x="17250" y="1122371"/>
                </a:lnTo>
                <a:lnTo>
                  <a:pt x="26954" y="1166740"/>
                </a:lnTo>
                <a:lnTo>
                  <a:pt x="38814" y="1210690"/>
                </a:lnTo>
                <a:lnTo>
                  <a:pt x="52831" y="1254139"/>
                </a:lnTo>
                <a:lnTo>
                  <a:pt x="69003" y="1297001"/>
                </a:lnTo>
                <a:lnTo>
                  <a:pt x="87332" y="1339193"/>
                </a:lnTo>
                <a:lnTo>
                  <a:pt x="107818" y="1380631"/>
                </a:lnTo>
                <a:lnTo>
                  <a:pt x="130460" y="1421233"/>
                </a:lnTo>
                <a:lnTo>
                  <a:pt x="155258" y="1460913"/>
                </a:lnTo>
                <a:lnTo>
                  <a:pt x="182213" y="1499588"/>
                </a:lnTo>
                <a:lnTo>
                  <a:pt x="211324" y="1537175"/>
                </a:lnTo>
                <a:lnTo>
                  <a:pt x="242591" y="1573590"/>
                </a:lnTo>
                <a:lnTo>
                  <a:pt x="276015" y="1608749"/>
                </a:lnTo>
                <a:lnTo>
                  <a:pt x="311173" y="1642173"/>
                </a:lnTo>
                <a:lnTo>
                  <a:pt x="347586" y="1673440"/>
                </a:lnTo>
                <a:lnTo>
                  <a:pt x="385173" y="1702551"/>
                </a:lnTo>
                <a:lnTo>
                  <a:pt x="423848" y="1729506"/>
                </a:lnTo>
                <a:lnTo>
                  <a:pt x="463527" y="1754304"/>
                </a:lnTo>
                <a:lnTo>
                  <a:pt x="504128" y="1776946"/>
                </a:lnTo>
                <a:lnTo>
                  <a:pt x="545567" y="1797431"/>
                </a:lnTo>
                <a:lnTo>
                  <a:pt x="587758" y="1815760"/>
                </a:lnTo>
                <a:lnTo>
                  <a:pt x="630620" y="1831933"/>
                </a:lnTo>
                <a:lnTo>
                  <a:pt x="674068" y="1845949"/>
                </a:lnTo>
                <a:lnTo>
                  <a:pt x="718019" y="1857809"/>
                </a:lnTo>
                <a:lnTo>
                  <a:pt x="762388" y="1867513"/>
                </a:lnTo>
                <a:lnTo>
                  <a:pt x="807092" y="1875060"/>
                </a:lnTo>
                <a:lnTo>
                  <a:pt x="852047" y="1880451"/>
                </a:lnTo>
                <a:lnTo>
                  <a:pt x="897170" y="1883686"/>
                </a:lnTo>
                <a:lnTo>
                  <a:pt x="942377" y="1884764"/>
                </a:lnTo>
                <a:lnTo>
                  <a:pt x="987583" y="1883686"/>
                </a:lnTo>
                <a:lnTo>
                  <a:pt x="1032706" y="1880451"/>
                </a:lnTo>
                <a:lnTo>
                  <a:pt x="1077661" y="1875060"/>
                </a:lnTo>
                <a:lnTo>
                  <a:pt x="1122365" y="1867513"/>
                </a:lnTo>
                <a:lnTo>
                  <a:pt x="1166734" y="1857809"/>
                </a:lnTo>
                <a:lnTo>
                  <a:pt x="1210685" y="1845949"/>
                </a:lnTo>
                <a:lnTo>
                  <a:pt x="1254133" y="1831933"/>
                </a:lnTo>
                <a:lnTo>
                  <a:pt x="1296995" y="1815760"/>
                </a:lnTo>
                <a:lnTo>
                  <a:pt x="1339187" y="1797431"/>
                </a:lnTo>
                <a:lnTo>
                  <a:pt x="1380625" y="1776946"/>
                </a:lnTo>
                <a:lnTo>
                  <a:pt x="1421226" y="1754304"/>
                </a:lnTo>
                <a:lnTo>
                  <a:pt x="1460906" y="1729506"/>
                </a:lnTo>
                <a:lnTo>
                  <a:pt x="1499580" y="1702551"/>
                </a:lnTo>
                <a:lnTo>
                  <a:pt x="1537167" y="1673440"/>
                </a:lnTo>
                <a:lnTo>
                  <a:pt x="1573581" y="1642173"/>
                </a:lnTo>
                <a:lnTo>
                  <a:pt x="1608738" y="1608749"/>
                </a:lnTo>
                <a:lnTo>
                  <a:pt x="1642162" y="1573590"/>
                </a:lnTo>
                <a:lnTo>
                  <a:pt x="1673430" y="1537175"/>
                </a:lnTo>
                <a:lnTo>
                  <a:pt x="1702541" y="1499588"/>
                </a:lnTo>
                <a:lnTo>
                  <a:pt x="1729495" y="1460913"/>
                </a:lnTo>
                <a:lnTo>
                  <a:pt x="1754293" y="1421233"/>
                </a:lnTo>
                <a:lnTo>
                  <a:pt x="1776935" y="1380631"/>
                </a:lnTo>
                <a:lnTo>
                  <a:pt x="1797421" y="1339193"/>
                </a:lnTo>
                <a:lnTo>
                  <a:pt x="1815750" y="1297001"/>
                </a:lnTo>
                <a:lnTo>
                  <a:pt x="1831923" y="1254139"/>
                </a:lnTo>
                <a:lnTo>
                  <a:pt x="1845939" y="1210690"/>
                </a:lnTo>
                <a:lnTo>
                  <a:pt x="1857799" y="1166740"/>
                </a:lnTo>
                <a:lnTo>
                  <a:pt x="1867503" y="1122371"/>
                </a:lnTo>
                <a:lnTo>
                  <a:pt x="1875050" y="1077666"/>
                </a:lnTo>
                <a:lnTo>
                  <a:pt x="1880441" y="1032711"/>
                </a:lnTo>
                <a:lnTo>
                  <a:pt x="1883675" y="987588"/>
                </a:lnTo>
                <a:lnTo>
                  <a:pt x="1884754" y="942382"/>
                </a:lnTo>
                <a:lnTo>
                  <a:pt x="1883675" y="897175"/>
                </a:lnTo>
                <a:lnTo>
                  <a:pt x="1880441" y="852052"/>
                </a:lnTo>
                <a:lnTo>
                  <a:pt x="1875050" y="807097"/>
                </a:lnTo>
                <a:lnTo>
                  <a:pt x="1867503" y="762393"/>
                </a:lnTo>
                <a:lnTo>
                  <a:pt x="1857799" y="718024"/>
                </a:lnTo>
                <a:lnTo>
                  <a:pt x="1845939" y="674073"/>
                </a:lnTo>
                <a:lnTo>
                  <a:pt x="1831923" y="630625"/>
                </a:lnTo>
                <a:lnTo>
                  <a:pt x="1815750" y="587763"/>
                </a:lnTo>
                <a:lnTo>
                  <a:pt x="1797421" y="545571"/>
                </a:lnTo>
                <a:lnTo>
                  <a:pt x="1776935" y="504132"/>
                </a:lnTo>
                <a:lnTo>
                  <a:pt x="1754293" y="463531"/>
                </a:lnTo>
                <a:lnTo>
                  <a:pt x="1729495" y="423851"/>
                </a:lnTo>
                <a:lnTo>
                  <a:pt x="1702541" y="385175"/>
                </a:lnTo>
                <a:lnTo>
                  <a:pt x="1673430" y="347588"/>
                </a:lnTo>
                <a:lnTo>
                  <a:pt x="1642162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697196" y="5486741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8"/>
                </a:lnTo>
                <a:lnTo>
                  <a:pt x="182213" y="385175"/>
                </a:lnTo>
                <a:lnTo>
                  <a:pt x="155258" y="423851"/>
                </a:lnTo>
                <a:lnTo>
                  <a:pt x="130460" y="463531"/>
                </a:lnTo>
                <a:lnTo>
                  <a:pt x="107818" y="504132"/>
                </a:lnTo>
                <a:lnTo>
                  <a:pt x="87332" y="545571"/>
                </a:lnTo>
                <a:lnTo>
                  <a:pt x="69003" y="587763"/>
                </a:lnTo>
                <a:lnTo>
                  <a:pt x="52831" y="630625"/>
                </a:lnTo>
                <a:lnTo>
                  <a:pt x="38814" y="674073"/>
                </a:lnTo>
                <a:lnTo>
                  <a:pt x="26954" y="718024"/>
                </a:lnTo>
                <a:lnTo>
                  <a:pt x="17250" y="762393"/>
                </a:lnTo>
                <a:lnTo>
                  <a:pt x="9703" y="807097"/>
                </a:lnTo>
                <a:lnTo>
                  <a:pt x="4312" y="852052"/>
                </a:lnTo>
                <a:lnTo>
                  <a:pt x="1078" y="897175"/>
                </a:lnTo>
                <a:lnTo>
                  <a:pt x="0" y="942382"/>
                </a:lnTo>
                <a:lnTo>
                  <a:pt x="1078" y="987588"/>
                </a:lnTo>
                <a:lnTo>
                  <a:pt x="4312" y="1032711"/>
                </a:lnTo>
                <a:lnTo>
                  <a:pt x="9703" y="1077666"/>
                </a:lnTo>
                <a:lnTo>
                  <a:pt x="17250" y="1122371"/>
                </a:lnTo>
                <a:lnTo>
                  <a:pt x="26954" y="1166740"/>
                </a:lnTo>
                <a:lnTo>
                  <a:pt x="38814" y="1210690"/>
                </a:lnTo>
                <a:lnTo>
                  <a:pt x="52831" y="1254139"/>
                </a:lnTo>
                <a:lnTo>
                  <a:pt x="69003" y="1297001"/>
                </a:lnTo>
                <a:lnTo>
                  <a:pt x="87332" y="1339193"/>
                </a:lnTo>
                <a:lnTo>
                  <a:pt x="107818" y="1380631"/>
                </a:lnTo>
                <a:lnTo>
                  <a:pt x="130460" y="1421233"/>
                </a:lnTo>
                <a:lnTo>
                  <a:pt x="155258" y="1460913"/>
                </a:lnTo>
                <a:lnTo>
                  <a:pt x="182213" y="1499588"/>
                </a:lnTo>
                <a:lnTo>
                  <a:pt x="211324" y="1537175"/>
                </a:lnTo>
                <a:lnTo>
                  <a:pt x="242591" y="1573590"/>
                </a:lnTo>
                <a:lnTo>
                  <a:pt x="276015" y="1608749"/>
                </a:lnTo>
                <a:lnTo>
                  <a:pt x="311173" y="1642173"/>
                </a:lnTo>
                <a:lnTo>
                  <a:pt x="347586" y="1673440"/>
                </a:lnTo>
                <a:lnTo>
                  <a:pt x="385173" y="1702551"/>
                </a:lnTo>
                <a:lnTo>
                  <a:pt x="423848" y="1729506"/>
                </a:lnTo>
                <a:lnTo>
                  <a:pt x="463527" y="1754304"/>
                </a:lnTo>
                <a:lnTo>
                  <a:pt x="504128" y="1776946"/>
                </a:lnTo>
                <a:lnTo>
                  <a:pt x="545567" y="1797431"/>
                </a:lnTo>
                <a:lnTo>
                  <a:pt x="587758" y="1815760"/>
                </a:lnTo>
                <a:lnTo>
                  <a:pt x="630620" y="1831933"/>
                </a:lnTo>
                <a:lnTo>
                  <a:pt x="674068" y="1845949"/>
                </a:lnTo>
                <a:lnTo>
                  <a:pt x="718019" y="1857809"/>
                </a:lnTo>
                <a:lnTo>
                  <a:pt x="762388" y="1867513"/>
                </a:lnTo>
                <a:lnTo>
                  <a:pt x="807092" y="1875060"/>
                </a:lnTo>
                <a:lnTo>
                  <a:pt x="852047" y="1880451"/>
                </a:lnTo>
                <a:lnTo>
                  <a:pt x="897170" y="1883686"/>
                </a:lnTo>
                <a:lnTo>
                  <a:pt x="942377" y="1884764"/>
                </a:lnTo>
                <a:lnTo>
                  <a:pt x="987583" y="1883686"/>
                </a:lnTo>
                <a:lnTo>
                  <a:pt x="1032706" y="1880451"/>
                </a:lnTo>
                <a:lnTo>
                  <a:pt x="1077661" y="1875060"/>
                </a:lnTo>
                <a:lnTo>
                  <a:pt x="1122365" y="1867513"/>
                </a:lnTo>
                <a:lnTo>
                  <a:pt x="1166734" y="1857809"/>
                </a:lnTo>
                <a:lnTo>
                  <a:pt x="1210685" y="1845949"/>
                </a:lnTo>
                <a:lnTo>
                  <a:pt x="1254133" y="1831933"/>
                </a:lnTo>
                <a:lnTo>
                  <a:pt x="1296995" y="1815760"/>
                </a:lnTo>
                <a:lnTo>
                  <a:pt x="1339187" y="1797431"/>
                </a:lnTo>
                <a:lnTo>
                  <a:pt x="1380625" y="1776946"/>
                </a:lnTo>
                <a:lnTo>
                  <a:pt x="1421226" y="1754304"/>
                </a:lnTo>
                <a:lnTo>
                  <a:pt x="1460906" y="1729506"/>
                </a:lnTo>
                <a:lnTo>
                  <a:pt x="1499580" y="1702551"/>
                </a:lnTo>
                <a:lnTo>
                  <a:pt x="1537167" y="1673440"/>
                </a:lnTo>
                <a:lnTo>
                  <a:pt x="1573581" y="1642173"/>
                </a:lnTo>
                <a:lnTo>
                  <a:pt x="1608738" y="1608749"/>
                </a:lnTo>
                <a:lnTo>
                  <a:pt x="1642163" y="1573590"/>
                </a:lnTo>
                <a:lnTo>
                  <a:pt x="1673431" y="1537175"/>
                </a:lnTo>
                <a:lnTo>
                  <a:pt x="1702543" y="1499588"/>
                </a:lnTo>
                <a:lnTo>
                  <a:pt x="1729499" y="1460913"/>
                </a:lnTo>
                <a:lnTo>
                  <a:pt x="1754297" y="1421233"/>
                </a:lnTo>
                <a:lnTo>
                  <a:pt x="1776940" y="1380631"/>
                </a:lnTo>
                <a:lnTo>
                  <a:pt x="1797426" y="1339193"/>
                </a:lnTo>
                <a:lnTo>
                  <a:pt x="1815756" y="1297001"/>
                </a:lnTo>
                <a:lnTo>
                  <a:pt x="1831929" y="1254139"/>
                </a:lnTo>
                <a:lnTo>
                  <a:pt x="1845946" y="1210690"/>
                </a:lnTo>
                <a:lnTo>
                  <a:pt x="1857806" y="1166740"/>
                </a:lnTo>
                <a:lnTo>
                  <a:pt x="1867510" y="1122371"/>
                </a:lnTo>
                <a:lnTo>
                  <a:pt x="1875058" y="1077666"/>
                </a:lnTo>
                <a:lnTo>
                  <a:pt x="1880449" y="1032711"/>
                </a:lnTo>
                <a:lnTo>
                  <a:pt x="1883683" y="987588"/>
                </a:lnTo>
                <a:lnTo>
                  <a:pt x="1884761" y="942382"/>
                </a:lnTo>
                <a:lnTo>
                  <a:pt x="1883683" y="897175"/>
                </a:lnTo>
                <a:lnTo>
                  <a:pt x="1880449" y="852052"/>
                </a:lnTo>
                <a:lnTo>
                  <a:pt x="1875058" y="807097"/>
                </a:lnTo>
                <a:lnTo>
                  <a:pt x="1867510" y="762393"/>
                </a:lnTo>
                <a:lnTo>
                  <a:pt x="1857806" y="718024"/>
                </a:lnTo>
                <a:lnTo>
                  <a:pt x="1845946" y="674073"/>
                </a:lnTo>
                <a:lnTo>
                  <a:pt x="1831929" y="630625"/>
                </a:lnTo>
                <a:lnTo>
                  <a:pt x="1815756" y="587763"/>
                </a:lnTo>
                <a:lnTo>
                  <a:pt x="1797426" y="545571"/>
                </a:lnTo>
                <a:lnTo>
                  <a:pt x="1776940" y="504132"/>
                </a:lnTo>
                <a:lnTo>
                  <a:pt x="1754297" y="463531"/>
                </a:lnTo>
                <a:lnTo>
                  <a:pt x="1729499" y="423851"/>
                </a:lnTo>
                <a:lnTo>
                  <a:pt x="1702543" y="385175"/>
                </a:lnTo>
                <a:lnTo>
                  <a:pt x="1673431" y="347588"/>
                </a:lnTo>
                <a:lnTo>
                  <a:pt x="1642163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038476" y="5486741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8"/>
                </a:lnTo>
                <a:lnTo>
                  <a:pt x="182213" y="385175"/>
                </a:lnTo>
                <a:lnTo>
                  <a:pt x="155258" y="423851"/>
                </a:lnTo>
                <a:lnTo>
                  <a:pt x="130460" y="463531"/>
                </a:lnTo>
                <a:lnTo>
                  <a:pt x="107818" y="504132"/>
                </a:lnTo>
                <a:lnTo>
                  <a:pt x="87332" y="545571"/>
                </a:lnTo>
                <a:lnTo>
                  <a:pt x="69003" y="587763"/>
                </a:lnTo>
                <a:lnTo>
                  <a:pt x="52831" y="630625"/>
                </a:lnTo>
                <a:lnTo>
                  <a:pt x="38814" y="674073"/>
                </a:lnTo>
                <a:lnTo>
                  <a:pt x="26954" y="718024"/>
                </a:lnTo>
                <a:lnTo>
                  <a:pt x="17250" y="762393"/>
                </a:lnTo>
                <a:lnTo>
                  <a:pt x="9703" y="807097"/>
                </a:lnTo>
                <a:lnTo>
                  <a:pt x="4312" y="852052"/>
                </a:lnTo>
                <a:lnTo>
                  <a:pt x="1078" y="897175"/>
                </a:lnTo>
                <a:lnTo>
                  <a:pt x="0" y="942382"/>
                </a:lnTo>
                <a:lnTo>
                  <a:pt x="1078" y="987588"/>
                </a:lnTo>
                <a:lnTo>
                  <a:pt x="4312" y="1032711"/>
                </a:lnTo>
                <a:lnTo>
                  <a:pt x="9703" y="1077666"/>
                </a:lnTo>
                <a:lnTo>
                  <a:pt x="17250" y="1122371"/>
                </a:lnTo>
                <a:lnTo>
                  <a:pt x="26954" y="1166740"/>
                </a:lnTo>
                <a:lnTo>
                  <a:pt x="38814" y="1210690"/>
                </a:lnTo>
                <a:lnTo>
                  <a:pt x="52831" y="1254139"/>
                </a:lnTo>
                <a:lnTo>
                  <a:pt x="69003" y="1297001"/>
                </a:lnTo>
                <a:lnTo>
                  <a:pt x="87332" y="1339193"/>
                </a:lnTo>
                <a:lnTo>
                  <a:pt x="107818" y="1380631"/>
                </a:lnTo>
                <a:lnTo>
                  <a:pt x="130460" y="1421233"/>
                </a:lnTo>
                <a:lnTo>
                  <a:pt x="155258" y="1460913"/>
                </a:lnTo>
                <a:lnTo>
                  <a:pt x="182213" y="1499588"/>
                </a:lnTo>
                <a:lnTo>
                  <a:pt x="211324" y="1537175"/>
                </a:lnTo>
                <a:lnTo>
                  <a:pt x="242591" y="1573590"/>
                </a:lnTo>
                <a:lnTo>
                  <a:pt x="276015" y="1608749"/>
                </a:lnTo>
                <a:lnTo>
                  <a:pt x="311173" y="1642173"/>
                </a:lnTo>
                <a:lnTo>
                  <a:pt x="347586" y="1673440"/>
                </a:lnTo>
                <a:lnTo>
                  <a:pt x="385173" y="1702551"/>
                </a:lnTo>
                <a:lnTo>
                  <a:pt x="423848" y="1729506"/>
                </a:lnTo>
                <a:lnTo>
                  <a:pt x="463527" y="1754304"/>
                </a:lnTo>
                <a:lnTo>
                  <a:pt x="504128" y="1776946"/>
                </a:lnTo>
                <a:lnTo>
                  <a:pt x="545567" y="1797431"/>
                </a:lnTo>
                <a:lnTo>
                  <a:pt x="587758" y="1815760"/>
                </a:lnTo>
                <a:lnTo>
                  <a:pt x="630620" y="1831933"/>
                </a:lnTo>
                <a:lnTo>
                  <a:pt x="674068" y="1845949"/>
                </a:lnTo>
                <a:lnTo>
                  <a:pt x="718019" y="1857809"/>
                </a:lnTo>
                <a:lnTo>
                  <a:pt x="762388" y="1867513"/>
                </a:lnTo>
                <a:lnTo>
                  <a:pt x="807092" y="1875060"/>
                </a:lnTo>
                <a:lnTo>
                  <a:pt x="852047" y="1880451"/>
                </a:lnTo>
                <a:lnTo>
                  <a:pt x="897170" y="1883686"/>
                </a:lnTo>
                <a:lnTo>
                  <a:pt x="942377" y="1884764"/>
                </a:lnTo>
                <a:lnTo>
                  <a:pt x="987583" y="1883686"/>
                </a:lnTo>
                <a:lnTo>
                  <a:pt x="1032706" y="1880451"/>
                </a:lnTo>
                <a:lnTo>
                  <a:pt x="1077661" y="1875060"/>
                </a:lnTo>
                <a:lnTo>
                  <a:pt x="1122365" y="1867513"/>
                </a:lnTo>
                <a:lnTo>
                  <a:pt x="1166734" y="1857809"/>
                </a:lnTo>
                <a:lnTo>
                  <a:pt x="1210685" y="1845949"/>
                </a:lnTo>
                <a:lnTo>
                  <a:pt x="1254133" y="1831933"/>
                </a:lnTo>
                <a:lnTo>
                  <a:pt x="1296995" y="1815760"/>
                </a:lnTo>
                <a:lnTo>
                  <a:pt x="1339187" y="1797431"/>
                </a:lnTo>
                <a:lnTo>
                  <a:pt x="1380625" y="1776946"/>
                </a:lnTo>
                <a:lnTo>
                  <a:pt x="1421226" y="1754304"/>
                </a:lnTo>
                <a:lnTo>
                  <a:pt x="1460906" y="1729506"/>
                </a:lnTo>
                <a:lnTo>
                  <a:pt x="1499580" y="1702551"/>
                </a:lnTo>
                <a:lnTo>
                  <a:pt x="1537167" y="1673440"/>
                </a:lnTo>
                <a:lnTo>
                  <a:pt x="1573581" y="1642173"/>
                </a:lnTo>
                <a:lnTo>
                  <a:pt x="1608738" y="1608749"/>
                </a:lnTo>
                <a:lnTo>
                  <a:pt x="1642165" y="1573590"/>
                </a:lnTo>
                <a:lnTo>
                  <a:pt x="1673435" y="1537175"/>
                </a:lnTo>
                <a:lnTo>
                  <a:pt x="1702549" y="1499588"/>
                </a:lnTo>
                <a:lnTo>
                  <a:pt x="1729505" y="1460913"/>
                </a:lnTo>
                <a:lnTo>
                  <a:pt x="1754306" y="1421233"/>
                </a:lnTo>
                <a:lnTo>
                  <a:pt x="1776950" y="1380631"/>
                </a:lnTo>
                <a:lnTo>
                  <a:pt x="1797437" y="1339193"/>
                </a:lnTo>
                <a:lnTo>
                  <a:pt x="1815768" y="1297001"/>
                </a:lnTo>
                <a:lnTo>
                  <a:pt x="1831942" y="1254139"/>
                </a:lnTo>
                <a:lnTo>
                  <a:pt x="1845959" y="1210690"/>
                </a:lnTo>
                <a:lnTo>
                  <a:pt x="1857820" y="1166740"/>
                </a:lnTo>
                <a:lnTo>
                  <a:pt x="1867525" y="1122371"/>
                </a:lnTo>
                <a:lnTo>
                  <a:pt x="1875073" y="1077666"/>
                </a:lnTo>
                <a:lnTo>
                  <a:pt x="1880464" y="1032711"/>
                </a:lnTo>
                <a:lnTo>
                  <a:pt x="1883699" y="987588"/>
                </a:lnTo>
                <a:lnTo>
                  <a:pt x="1884777" y="942382"/>
                </a:lnTo>
                <a:lnTo>
                  <a:pt x="1883699" y="897175"/>
                </a:lnTo>
                <a:lnTo>
                  <a:pt x="1880464" y="852052"/>
                </a:lnTo>
                <a:lnTo>
                  <a:pt x="1875073" y="807097"/>
                </a:lnTo>
                <a:lnTo>
                  <a:pt x="1867525" y="762393"/>
                </a:lnTo>
                <a:lnTo>
                  <a:pt x="1857820" y="718024"/>
                </a:lnTo>
                <a:lnTo>
                  <a:pt x="1845959" y="674073"/>
                </a:lnTo>
                <a:lnTo>
                  <a:pt x="1831942" y="630625"/>
                </a:lnTo>
                <a:lnTo>
                  <a:pt x="1815768" y="587763"/>
                </a:lnTo>
                <a:lnTo>
                  <a:pt x="1797437" y="545571"/>
                </a:lnTo>
                <a:lnTo>
                  <a:pt x="1776950" y="504132"/>
                </a:lnTo>
                <a:lnTo>
                  <a:pt x="1754306" y="463531"/>
                </a:lnTo>
                <a:lnTo>
                  <a:pt x="1729505" y="423851"/>
                </a:lnTo>
                <a:lnTo>
                  <a:pt x="1702549" y="385175"/>
                </a:lnTo>
                <a:lnTo>
                  <a:pt x="1673435" y="347588"/>
                </a:lnTo>
                <a:lnTo>
                  <a:pt x="1642165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1379731" y="5486741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405" y="0"/>
                </a:moveTo>
                <a:lnTo>
                  <a:pt x="897200" y="1078"/>
                </a:lnTo>
                <a:lnTo>
                  <a:pt x="852078" y="4312"/>
                </a:lnTo>
                <a:lnTo>
                  <a:pt x="807124" y="9703"/>
                </a:lnTo>
                <a:lnTo>
                  <a:pt x="762420" y="17250"/>
                </a:lnTo>
                <a:lnTo>
                  <a:pt x="718052" y="26954"/>
                </a:lnTo>
                <a:lnTo>
                  <a:pt x="674102" y="38814"/>
                </a:lnTo>
                <a:lnTo>
                  <a:pt x="630654" y="52831"/>
                </a:lnTo>
                <a:lnTo>
                  <a:pt x="587792" y="69003"/>
                </a:lnTo>
                <a:lnTo>
                  <a:pt x="545600" y="87332"/>
                </a:lnTo>
                <a:lnTo>
                  <a:pt x="504162" y="107818"/>
                </a:lnTo>
                <a:lnTo>
                  <a:pt x="463560" y="130460"/>
                </a:lnTo>
                <a:lnTo>
                  <a:pt x="423879" y="155258"/>
                </a:lnTo>
                <a:lnTo>
                  <a:pt x="385203" y="182213"/>
                </a:lnTo>
                <a:lnTo>
                  <a:pt x="347615" y="211324"/>
                </a:lnTo>
                <a:lnTo>
                  <a:pt x="311199" y="242591"/>
                </a:lnTo>
                <a:lnTo>
                  <a:pt x="276038" y="276015"/>
                </a:lnTo>
                <a:lnTo>
                  <a:pt x="242612" y="311173"/>
                </a:lnTo>
                <a:lnTo>
                  <a:pt x="211342" y="347588"/>
                </a:lnTo>
                <a:lnTo>
                  <a:pt x="182228" y="385175"/>
                </a:lnTo>
                <a:lnTo>
                  <a:pt x="155271" y="423851"/>
                </a:lnTo>
                <a:lnTo>
                  <a:pt x="130471" y="463531"/>
                </a:lnTo>
                <a:lnTo>
                  <a:pt x="107827" y="504132"/>
                </a:lnTo>
                <a:lnTo>
                  <a:pt x="87340" y="545571"/>
                </a:lnTo>
                <a:lnTo>
                  <a:pt x="69009" y="587763"/>
                </a:lnTo>
                <a:lnTo>
                  <a:pt x="52835" y="630625"/>
                </a:lnTo>
                <a:lnTo>
                  <a:pt x="38817" y="674073"/>
                </a:lnTo>
                <a:lnTo>
                  <a:pt x="26956" y="718024"/>
                </a:lnTo>
                <a:lnTo>
                  <a:pt x="17252" y="762393"/>
                </a:lnTo>
                <a:lnTo>
                  <a:pt x="9704" y="807097"/>
                </a:lnTo>
                <a:lnTo>
                  <a:pt x="4313" y="852052"/>
                </a:lnTo>
                <a:lnTo>
                  <a:pt x="1078" y="897175"/>
                </a:lnTo>
                <a:lnTo>
                  <a:pt x="0" y="942382"/>
                </a:lnTo>
                <a:lnTo>
                  <a:pt x="1078" y="987588"/>
                </a:lnTo>
                <a:lnTo>
                  <a:pt x="4313" y="1032711"/>
                </a:lnTo>
                <a:lnTo>
                  <a:pt x="9704" y="1077666"/>
                </a:lnTo>
                <a:lnTo>
                  <a:pt x="17252" y="1122371"/>
                </a:lnTo>
                <a:lnTo>
                  <a:pt x="26956" y="1166740"/>
                </a:lnTo>
                <a:lnTo>
                  <a:pt x="38817" y="1210690"/>
                </a:lnTo>
                <a:lnTo>
                  <a:pt x="52835" y="1254139"/>
                </a:lnTo>
                <a:lnTo>
                  <a:pt x="69009" y="1297001"/>
                </a:lnTo>
                <a:lnTo>
                  <a:pt x="87340" y="1339193"/>
                </a:lnTo>
                <a:lnTo>
                  <a:pt x="107827" y="1380631"/>
                </a:lnTo>
                <a:lnTo>
                  <a:pt x="130471" y="1421233"/>
                </a:lnTo>
                <a:lnTo>
                  <a:pt x="155271" y="1460913"/>
                </a:lnTo>
                <a:lnTo>
                  <a:pt x="182228" y="1499588"/>
                </a:lnTo>
                <a:lnTo>
                  <a:pt x="211342" y="1537175"/>
                </a:lnTo>
                <a:lnTo>
                  <a:pt x="242612" y="1573590"/>
                </a:lnTo>
                <a:lnTo>
                  <a:pt x="276038" y="1608749"/>
                </a:lnTo>
                <a:lnTo>
                  <a:pt x="311199" y="1642173"/>
                </a:lnTo>
                <a:lnTo>
                  <a:pt x="347615" y="1673440"/>
                </a:lnTo>
                <a:lnTo>
                  <a:pt x="385203" y="1702551"/>
                </a:lnTo>
                <a:lnTo>
                  <a:pt x="423879" y="1729506"/>
                </a:lnTo>
                <a:lnTo>
                  <a:pt x="463560" y="1754304"/>
                </a:lnTo>
                <a:lnTo>
                  <a:pt x="504162" y="1776946"/>
                </a:lnTo>
                <a:lnTo>
                  <a:pt x="545600" y="1797431"/>
                </a:lnTo>
                <a:lnTo>
                  <a:pt x="587792" y="1815760"/>
                </a:lnTo>
                <a:lnTo>
                  <a:pt x="630654" y="1831933"/>
                </a:lnTo>
                <a:lnTo>
                  <a:pt x="674102" y="1845949"/>
                </a:lnTo>
                <a:lnTo>
                  <a:pt x="718052" y="1857809"/>
                </a:lnTo>
                <a:lnTo>
                  <a:pt x="762420" y="1867513"/>
                </a:lnTo>
                <a:lnTo>
                  <a:pt x="807124" y="1875060"/>
                </a:lnTo>
                <a:lnTo>
                  <a:pt x="852078" y="1880451"/>
                </a:lnTo>
                <a:lnTo>
                  <a:pt x="897200" y="1883686"/>
                </a:lnTo>
                <a:lnTo>
                  <a:pt x="942405" y="1884764"/>
                </a:lnTo>
                <a:lnTo>
                  <a:pt x="987611" y="1883686"/>
                </a:lnTo>
                <a:lnTo>
                  <a:pt x="1032733" y="1880451"/>
                </a:lnTo>
                <a:lnTo>
                  <a:pt x="1077687" y="1875060"/>
                </a:lnTo>
                <a:lnTo>
                  <a:pt x="1122390" y="1867513"/>
                </a:lnTo>
                <a:lnTo>
                  <a:pt x="1166759" y="1857809"/>
                </a:lnTo>
                <a:lnTo>
                  <a:pt x="1210709" y="1845949"/>
                </a:lnTo>
                <a:lnTo>
                  <a:pt x="1254157" y="1831933"/>
                </a:lnTo>
                <a:lnTo>
                  <a:pt x="1297018" y="1815760"/>
                </a:lnTo>
                <a:lnTo>
                  <a:pt x="1339210" y="1797431"/>
                </a:lnTo>
                <a:lnTo>
                  <a:pt x="1380649" y="1776946"/>
                </a:lnTo>
                <a:lnTo>
                  <a:pt x="1421251" y="1754304"/>
                </a:lnTo>
                <a:lnTo>
                  <a:pt x="1460931" y="1729506"/>
                </a:lnTo>
                <a:lnTo>
                  <a:pt x="1499608" y="1702551"/>
                </a:lnTo>
                <a:lnTo>
                  <a:pt x="1537196" y="1673440"/>
                </a:lnTo>
                <a:lnTo>
                  <a:pt x="1573612" y="1642173"/>
                </a:lnTo>
                <a:lnTo>
                  <a:pt x="1608773" y="1608749"/>
                </a:lnTo>
                <a:lnTo>
                  <a:pt x="1642199" y="1573590"/>
                </a:lnTo>
                <a:lnTo>
                  <a:pt x="1673469" y="1537175"/>
                </a:lnTo>
                <a:lnTo>
                  <a:pt x="1702583" y="1499588"/>
                </a:lnTo>
                <a:lnTo>
                  <a:pt x="1729539" y="1460913"/>
                </a:lnTo>
                <a:lnTo>
                  <a:pt x="1754340" y="1421233"/>
                </a:lnTo>
                <a:lnTo>
                  <a:pt x="1776984" y="1380631"/>
                </a:lnTo>
                <a:lnTo>
                  <a:pt x="1797471" y="1339193"/>
                </a:lnTo>
                <a:lnTo>
                  <a:pt x="1815802" y="1297001"/>
                </a:lnTo>
                <a:lnTo>
                  <a:pt x="1831976" y="1254139"/>
                </a:lnTo>
                <a:lnTo>
                  <a:pt x="1845993" y="1210690"/>
                </a:lnTo>
                <a:lnTo>
                  <a:pt x="1857854" y="1166740"/>
                </a:lnTo>
                <a:lnTo>
                  <a:pt x="1867559" y="1122371"/>
                </a:lnTo>
                <a:lnTo>
                  <a:pt x="1875107" y="1077666"/>
                </a:lnTo>
                <a:lnTo>
                  <a:pt x="1880498" y="1032711"/>
                </a:lnTo>
                <a:lnTo>
                  <a:pt x="1883733" y="987588"/>
                </a:lnTo>
                <a:lnTo>
                  <a:pt x="1884811" y="942382"/>
                </a:lnTo>
                <a:lnTo>
                  <a:pt x="1883733" y="897175"/>
                </a:lnTo>
                <a:lnTo>
                  <a:pt x="1880498" y="852052"/>
                </a:lnTo>
                <a:lnTo>
                  <a:pt x="1875107" y="807097"/>
                </a:lnTo>
                <a:lnTo>
                  <a:pt x="1867559" y="762393"/>
                </a:lnTo>
                <a:lnTo>
                  <a:pt x="1857854" y="718024"/>
                </a:lnTo>
                <a:lnTo>
                  <a:pt x="1845993" y="674073"/>
                </a:lnTo>
                <a:lnTo>
                  <a:pt x="1831976" y="630625"/>
                </a:lnTo>
                <a:lnTo>
                  <a:pt x="1815802" y="587763"/>
                </a:lnTo>
                <a:lnTo>
                  <a:pt x="1797471" y="545571"/>
                </a:lnTo>
                <a:lnTo>
                  <a:pt x="1776984" y="504132"/>
                </a:lnTo>
                <a:lnTo>
                  <a:pt x="1754340" y="463531"/>
                </a:lnTo>
                <a:lnTo>
                  <a:pt x="1729539" y="423851"/>
                </a:lnTo>
                <a:lnTo>
                  <a:pt x="1702583" y="385175"/>
                </a:lnTo>
                <a:lnTo>
                  <a:pt x="1673469" y="347588"/>
                </a:lnTo>
                <a:lnTo>
                  <a:pt x="1642199" y="311173"/>
                </a:lnTo>
                <a:lnTo>
                  <a:pt x="1608773" y="276015"/>
                </a:lnTo>
                <a:lnTo>
                  <a:pt x="1573612" y="242591"/>
                </a:lnTo>
                <a:lnTo>
                  <a:pt x="1537196" y="211324"/>
                </a:lnTo>
                <a:lnTo>
                  <a:pt x="1499608" y="182213"/>
                </a:lnTo>
                <a:lnTo>
                  <a:pt x="1460931" y="155258"/>
                </a:lnTo>
                <a:lnTo>
                  <a:pt x="1421251" y="130460"/>
                </a:lnTo>
                <a:lnTo>
                  <a:pt x="1380649" y="107818"/>
                </a:lnTo>
                <a:lnTo>
                  <a:pt x="1339210" y="87332"/>
                </a:lnTo>
                <a:lnTo>
                  <a:pt x="1297018" y="69003"/>
                </a:lnTo>
                <a:lnTo>
                  <a:pt x="1254157" y="52831"/>
                </a:lnTo>
                <a:lnTo>
                  <a:pt x="1210709" y="38814"/>
                </a:lnTo>
                <a:lnTo>
                  <a:pt x="1166759" y="26954"/>
                </a:lnTo>
                <a:lnTo>
                  <a:pt x="1122390" y="17250"/>
                </a:lnTo>
                <a:lnTo>
                  <a:pt x="1077687" y="9703"/>
                </a:lnTo>
                <a:lnTo>
                  <a:pt x="1032733" y="4312"/>
                </a:lnTo>
                <a:lnTo>
                  <a:pt x="987611" y="1078"/>
                </a:lnTo>
                <a:lnTo>
                  <a:pt x="942405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6655313" y="8073039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3" y="1573581"/>
                </a:lnTo>
                <a:lnTo>
                  <a:pt x="1673431" y="1537167"/>
                </a:lnTo>
                <a:lnTo>
                  <a:pt x="1702543" y="1499580"/>
                </a:lnTo>
                <a:lnTo>
                  <a:pt x="1729499" y="1460906"/>
                </a:lnTo>
                <a:lnTo>
                  <a:pt x="1754297" y="1421226"/>
                </a:lnTo>
                <a:lnTo>
                  <a:pt x="1776940" y="1380625"/>
                </a:lnTo>
                <a:lnTo>
                  <a:pt x="1797426" y="1339187"/>
                </a:lnTo>
                <a:lnTo>
                  <a:pt x="1815756" y="1296995"/>
                </a:lnTo>
                <a:lnTo>
                  <a:pt x="1831929" y="1254133"/>
                </a:lnTo>
                <a:lnTo>
                  <a:pt x="1845946" y="1210685"/>
                </a:lnTo>
                <a:lnTo>
                  <a:pt x="1857806" y="1166734"/>
                </a:lnTo>
                <a:lnTo>
                  <a:pt x="1867510" y="1122365"/>
                </a:lnTo>
                <a:lnTo>
                  <a:pt x="1875058" y="1077661"/>
                </a:lnTo>
                <a:lnTo>
                  <a:pt x="1880449" y="1032706"/>
                </a:lnTo>
                <a:lnTo>
                  <a:pt x="1883683" y="987583"/>
                </a:lnTo>
                <a:lnTo>
                  <a:pt x="1884761" y="942377"/>
                </a:lnTo>
                <a:lnTo>
                  <a:pt x="1883683" y="897170"/>
                </a:lnTo>
                <a:lnTo>
                  <a:pt x="1880449" y="852047"/>
                </a:lnTo>
                <a:lnTo>
                  <a:pt x="1875058" y="807092"/>
                </a:lnTo>
                <a:lnTo>
                  <a:pt x="1867510" y="762388"/>
                </a:lnTo>
                <a:lnTo>
                  <a:pt x="1857806" y="718019"/>
                </a:lnTo>
                <a:lnTo>
                  <a:pt x="1845946" y="674068"/>
                </a:lnTo>
                <a:lnTo>
                  <a:pt x="1831929" y="630620"/>
                </a:lnTo>
                <a:lnTo>
                  <a:pt x="1815756" y="587758"/>
                </a:lnTo>
                <a:lnTo>
                  <a:pt x="1797426" y="545567"/>
                </a:lnTo>
                <a:lnTo>
                  <a:pt x="1776940" y="504128"/>
                </a:lnTo>
                <a:lnTo>
                  <a:pt x="1754297" y="463527"/>
                </a:lnTo>
                <a:lnTo>
                  <a:pt x="1729499" y="423848"/>
                </a:lnTo>
                <a:lnTo>
                  <a:pt x="1702543" y="385173"/>
                </a:lnTo>
                <a:lnTo>
                  <a:pt x="1673431" y="347586"/>
                </a:lnTo>
                <a:lnTo>
                  <a:pt x="1642163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1421615" y="8073039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405" y="0"/>
                </a:moveTo>
                <a:lnTo>
                  <a:pt x="897200" y="1078"/>
                </a:lnTo>
                <a:lnTo>
                  <a:pt x="852078" y="4312"/>
                </a:lnTo>
                <a:lnTo>
                  <a:pt x="807124" y="9703"/>
                </a:lnTo>
                <a:lnTo>
                  <a:pt x="762420" y="17250"/>
                </a:lnTo>
                <a:lnTo>
                  <a:pt x="718052" y="26954"/>
                </a:lnTo>
                <a:lnTo>
                  <a:pt x="674102" y="38814"/>
                </a:lnTo>
                <a:lnTo>
                  <a:pt x="630654" y="52831"/>
                </a:lnTo>
                <a:lnTo>
                  <a:pt x="587792" y="69003"/>
                </a:lnTo>
                <a:lnTo>
                  <a:pt x="545600" y="87332"/>
                </a:lnTo>
                <a:lnTo>
                  <a:pt x="504162" y="107818"/>
                </a:lnTo>
                <a:lnTo>
                  <a:pt x="463560" y="130460"/>
                </a:lnTo>
                <a:lnTo>
                  <a:pt x="423879" y="155258"/>
                </a:lnTo>
                <a:lnTo>
                  <a:pt x="385203" y="182213"/>
                </a:lnTo>
                <a:lnTo>
                  <a:pt x="347615" y="211324"/>
                </a:lnTo>
                <a:lnTo>
                  <a:pt x="311199" y="242591"/>
                </a:lnTo>
                <a:lnTo>
                  <a:pt x="276038" y="276015"/>
                </a:lnTo>
                <a:lnTo>
                  <a:pt x="242612" y="311173"/>
                </a:lnTo>
                <a:lnTo>
                  <a:pt x="211342" y="347586"/>
                </a:lnTo>
                <a:lnTo>
                  <a:pt x="182228" y="385173"/>
                </a:lnTo>
                <a:lnTo>
                  <a:pt x="155271" y="423848"/>
                </a:lnTo>
                <a:lnTo>
                  <a:pt x="130471" y="463527"/>
                </a:lnTo>
                <a:lnTo>
                  <a:pt x="107827" y="504128"/>
                </a:lnTo>
                <a:lnTo>
                  <a:pt x="87340" y="545567"/>
                </a:lnTo>
                <a:lnTo>
                  <a:pt x="69009" y="587758"/>
                </a:lnTo>
                <a:lnTo>
                  <a:pt x="52835" y="630620"/>
                </a:lnTo>
                <a:lnTo>
                  <a:pt x="38817" y="674068"/>
                </a:lnTo>
                <a:lnTo>
                  <a:pt x="26956" y="718019"/>
                </a:lnTo>
                <a:lnTo>
                  <a:pt x="17252" y="762388"/>
                </a:lnTo>
                <a:lnTo>
                  <a:pt x="9704" y="807092"/>
                </a:lnTo>
                <a:lnTo>
                  <a:pt x="4313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3" y="1032706"/>
                </a:lnTo>
                <a:lnTo>
                  <a:pt x="9704" y="1077661"/>
                </a:lnTo>
                <a:lnTo>
                  <a:pt x="17252" y="1122365"/>
                </a:lnTo>
                <a:lnTo>
                  <a:pt x="26956" y="1166734"/>
                </a:lnTo>
                <a:lnTo>
                  <a:pt x="38817" y="1210685"/>
                </a:lnTo>
                <a:lnTo>
                  <a:pt x="52835" y="1254133"/>
                </a:lnTo>
                <a:lnTo>
                  <a:pt x="69009" y="1296995"/>
                </a:lnTo>
                <a:lnTo>
                  <a:pt x="87340" y="1339187"/>
                </a:lnTo>
                <a:lnTo>
                  <a:pt x="107827" y="1380625"/>
                </a:lnTo>
                <a:lnTo>
                  <a:pt x="130471" y="1421226"/>
                </a:lnTo>
                <a:lnTo>
                  <a:pt x="155271" y="1460906"/>
                </a:lnTo>
                <a:lnTo>
                  <a:pt x="182228" y="1499580"/>
                </a:lnTo>
                <a:lnTo>
                  <a:pt x="211342" y="1537167"/>
                </a:lnTo>
                <a:lnTo>
                  <a:pt x="242612" y="1573581"/>
                </a:lnTo>
                <a:lnTo>
                  <a:pt x="276038" y="1608738"/>
                </a:lnTo>
                <a:lnTo>
                  <a:pt x="311199" y="1642162"/>
                </a:lnTo>
                <a:lnTo>
                  <a:pt x="347615" y="1673430"/>
                </a:lnTo>
                <a:lnTo>
                  <a:pt x="385203" y="1702541"/>
                </a:lnTo>
                <a:lnTo>
                  <a:pt x="423879" y="1729495"/>
                </a:lnTo>
                <a:lnTo>
                  <a:pt x="463560" y="1754293"/>
                </a:lnTo>
                <a:lnTo>
                  <a:pt x="504162" y="1776935"/>
                </a:lnTo>
                <a:lnTo>
                  <a:pt x="545600" y="1797421"/>
                </a:lnTo>
                <a:lnTo>
                  <a:pt x="587792" y="1815750"/>
                </a:lnTo>
                <a:lnTo>
                  <a:pt x="630654" y="1831923"/>
                </a:lnTo>
                <a:lnTo>
                  <a:pt x="674102" y="1845939"/>
                </a:lnTo>
                <a:lnTo>
                  <a:pt x="718052" y="1857799"/>
                </a:lnTo>
                <a:lnTo>
                  <a:pt x="762420" y="1867503"/>
                </a:lnTo>
                <a:lnTo>
                  <a:pt x="807124" y="1875050"/>
                </a:lnTo>
                <a:lnTo>
                  <a:pt x="852078" y="1880441"/>
                </a:lnTo>
                <a:lnTo>
                  <a:pt x="897200" y="1883675"/>
                </a:lnTo>
                <a:lnTo>
                  <a:pt x="942405" y="1884754"/>
                </a:lnTo>
                <a:lnTo>
                  <a:pt x="987611" y="1883675"/>
                </a:lnTo>
                <a:lnTo>
                  <a:pt x="1032733" y="1880441"/>
                </a:lnTo>
                <a:lnTo>
                  <a:pt x="1077687" y="1875050"/>
                </a:lnTo>
                <a:lnTo>
                  <a:pt x="1122390" y="1867503"/>
                </a:lnTo>
                <a:lnTo>
                  <a:pt x="1166759" y="1857799"/>
                </a:lnTo>
                <a:lnTo>
                  <a:pt x="1210709" y="1845939"/>
                </a:lnTo>
                <a:lnTo>
                  <a:pt x="1254157" y="1831923"/>
                </a:lnTo>
                <a:lnTo>
                  <a:pt x="1297018" y="1815750"/>
                </a:lnTo>
                <a:lnTo>
                  <a:pt x="1339210" y="1797421"/>
                </a:lnTo>
                <a:lnTo>
                  <a:pt x="1380649" y="1776935"/>
                </a:lnTo>
                <a:lnTo>
                  <a:pt x="1421251" y="1754293"/>
                </a:lnTo>
                <a:lnTo>
                  <a:pt x="1460931" y="1729495"/>
                </a:lnTo>
                <a:lnTo>
                  <a:pt x="1499608" y="1702541"/>
                </a:lnTo>
                <a:lnTo>
                  <a:pt x="1537196" y="1673430"/>
                </a:lnTo>
                <a:lnTo>
                  <a:pt x="1573612" y="1642162"/>
                </a:lnTo>
                <a:lnTo>
                  <a:pt x="1608773" y="1608738"/>
                </a:lnTo>
                <a:lnTo>
                  <a:pt x="1642199" y="1573581"/>
                </a:lnTo>
                <a:lnTo>
                  <a:pt x="1673469" y="1537167"/>
                </a:lnTo>
                <a:lnTo>
                  <a:pt x="1702583" y="1499580"/>
                </a:lnTo>
                <a:lnTo>
                  <a:pt x="1729539" y="1460906"/>
                </a:lnTo>
                <a:lnTo>
                  <a:pt x="1754340" y="1421226"/>
                </a:lnTo>
                <a:lnTo>
                  <a:pt x="1776984" y="1380625"/>
                </a:lnTo>
                <a:lnTo>
                  <a:pt x="1797471" y="1339187"/>
                </a:lnTo>
                <a:lnTo>
                  <a:pt x="1815802" y="1296995"/>
                </a:lnTo>
                <a:lnTo>
                  <a:pt x="1831976" y="1254133"/>
                </a:lnTo>
                <a:lnTo>
                  <a:pt x="1845993" y="1210685"/>
                </a:lnTo>
                <a:lnTo>
                  <a:pt x="1857854" y="1166734"/>
                </a:lnTo>
                <a:lnTo>
                  <a:pt x="1867559" y="1122365"/>
                </a:lnTo>
                <a:lnTo>
                  <a:pt x="1875107" y="1077661"/>
                </a:lnTo>
                <a:lnTo>
                  <a:pt x="1880498" y="1032706"/>
                </a:lnTo>
                <a:lnTo>
                  <a:pt x="1883733" y="987583"/>
                </a:lnTo>
                <a:lnTo>
                  <a:pt x="1884811" y="942377"/>
                </a:lnTo>
                <a:lnTo>
                  <a:pt x="1883733" y="897170"/>
                </a:lnTo>
                <a:lnTo>
                  <a:pt x="1880498" y="852047"/>
                </a:lnTo>
                <a:lnTo>
                  <a:pt x="1875107" y="807092"/>
                </a:lnTo>
                <a:lnTo>
                  <a:pt x="1867559" y="762388"/>
                </a:lnTo>
                <a:lnTo>
                  <a:pt x="1857854" y="718019"/>
                </a:lnTo>
                <a:lnTo>
                  <a:pt x="1845993" y="674068"/>
                </a:lnTo>
                <a:lnTo>
                  <a:pt x="1831976" y="630620"/>
                </a:lnTo>
                <a:lnTo>
                  <a:pt x="1815802" y="587758"/>
                </a:lnTo>
                <a:lnTo>
                  <a:pt x="1797471" y="545567"/>
                </a:lnTo>
                <a:lnTo>
                  <a:pt x="1776984" y="504128"/>
                </a:lnTo>
                <a:lnTo>
                  <a:pt x="1754340" y="463527"/>
                </a:lnTo>
                <a:lnTo>
                  <a:pt x="1729539" y="423848"/>
                </a:lnTo>
                <a:lnTo>
                  <a:pt x="1702583" y="385173"/>
                </a:lnTo>
                <a:lnTo>
                  <a:pt x="1673469" y="347586"/>
                </a:lnTo>
                <a:lnTo>
                  <a:pt x="1642199" y="311173"/>
                </a:lnTo>
                <a:lnTo>
                  <a:pt x="1608773" y="276015"/>
                </a:lnTo>
                <a:lnTo>
                  <a:pt x="1573612" y="242591"/>
                </a:lnTo>
                <a:lnTo>
                  <a:pt x="1537196" y="211324"/>
                </a:lnTo>
                <a:lnTo>
                  <a:pt x="1499608" y="182213"/>
                </a:lnTo>
                <a:lnTo>
                  <a:pt x="1460931" y="155258"/>
                </a:lnTo>
                <a:lnTo>
                  <a:pt x="1421251" y="130460"/>
                </a:lnTo>
                <a:lnTo>
                  <a:pt x="1380649" y="107818"/>
                </a:lnTo>
                <a:lnTo>
                  <a:pt x="1339210" y="87332"/>
                </a:lnTo>
                <a:lnTo>
                  <a:pt x="1297018" y="69003"/>
                </a:lnTo>
                <a:lnTo>
                  <a:pt x="1254157" y="52831"/>
                </a:lnTo>
                <a:lnTo>
                  <a:pt x="1210709" y="38814"/>
                </a:lnTo>
                <a:lnTo>
                  <a:pt x="1166759" y="26954"/>
                </a:lnTo>
                <a:lnTo>
                  <a:pt x="1122390" y="17250"/>
                </a:lnTo>
                <a:lnTo>
                  <a:pt x="1077687" y="9703"/>
                </a:lnTo>
                <a:lnTo>
                  <a:pt x="1032733" y="4312"/>
                </a:lnTo>
                <a:lnTo>
                  <a:pt x="987611" y="1078"/>
                </a:lnTo>
                <a:lnTo>
                  <a:pt x="942405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38476" y="8073039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5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5" y="1573581"/>
                </a:lnTo>
                <a:lnTo>
                  <a:pt x="1673435" y="1537167"/>
                </a:lnTo>
                <a:lnTo>
                  <a:pt x="1702549" y="1499580"/>
                </a:lnTo>
                <a:lnTo>
                  <a:pt x="1729505" y="1460906"/>
                </a:lnTo>
                <a:lnTo>
                  <a:pt x="1754306" y="1421226"/>
                </a:lnTo>
                <a:lnTo>
                  <a:pt x="1776950" y="1380625"/>
                </a:lnTo>
                <a:lnTo>
                  <a:pt x="1797437" y="1339187"/>
                </a:lnTo>
                <a:lnTo>
                  <a:pt x="1815768" y="1296995"/>
                </a:lnTo>
                <a:lnTo>
                  <a:pt x="1831942" y="1254133"/>
                </a:lnTo>
                <a:lnTo>
                  <a:pt x="1845959" y="1210685"/>
                </a:lnTo>
                <a:lnTo>
                  <a:pt x="1857820" y="1166734"/>
                </a:lnTo>
                <a:lnTo>
                  <a:pt x="1867525" y="1122365"/>
                </a:lnTo>
                <a:lnTo>
                  <a:pt x="1875073" y="1077661"/>
                </a:lnTo>
                <a:lnTo>
                  <a:pt x="1880464" y="1032706"/>
                </a:lnTo>
                <a:lnTo>
                  <a:pt x="1883699" y="987583"/>
                </a:lnTo>
                <a:lnTo>
                  <a:pt x="1884777" y="942377"/>
                </a:lnTo>
                <a:lnTo>
                  <a:pt x="1883699" y="897170"/>
                </a:lnTo>
                <a:lnTo>
                  <a:pt x="1880464" y="852047"/>
                </a:lnTo>
                <a:lnTo>
                  <a:pt x="1875073" y="807092"/>
                </a:lnTo>
                <a:lnTo>
                  <a:pt x="1867525" y="762388"/>
                </a:lnTo>
                <a:lnTo>
                  <a:pt x="1857820" y="718019"/>
                </a:lnTo>
                <a:lnTo>
                  <a:pt x="1845959" y="674068"/>
                </a:lnTo>
                <a:lnTo>
                  <a:pt x="1831942" y="630620"/>
                </a:lnTo>
                <a:lnTo>
                  <a:pt x="1815768" y="587758"/>
                </a:lnTo>
                <a:lnTo>
                  <a:pt x="1797437" y="545567"/>
                </a:lnTo>
                <a:lnTo>
                  <a:pt x="1776950" y="504128"/>
                </a:lnTo>
                <a:lnTo>
                  <a:pt x="1754306" y="463527"/>
                </a:lnTo>
                <a:lnTo>
                  <a:pt x="1729505" y="423848"/>
                </a:lnTo>
                <a:lnTo>
                  <a:pt x="1702549" y="385173"/>
                </a:lnTo>
                <a:lnTo>
                  <a:pt x="1673435" y="347586"/>
                </a:lnTo>
                <a:lnTo>
                  <a:pt x="1642165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4355927" y="8073039"/>
            <a:ext cx="1885314" cy="1885314"/>
          </a:xfrm>
          <a:custGeom>
            <a:avLst/>
            <a:gdLst/>
            <a:ahLst/>
            <a:cxnLst/>
            <a:rect l="l" t="t" r="r" b="b"/>
            <a:pathLst>
              <a:path w="1885314" h="1885315">
                <a:moveTo>
                  <a:pt x="942377" y="0"/>
                </a:moveTo>
                <a:lnTo>
                  <a:pt x="897170" y="1078"/>
                </a:lnTo>
                <a:lnTo>
                  <a:pt x="852047" y="4312"/>
                </a:lnTo>
                <a:lnTo>
                  <a:pt x="807092" y="9703"/>
                </a:lnTo>
                <a:lnTo>
                  <a:pt x="762388" y="17250"/>
                </a:lnTo>
                <a:lnTo>
                  <a:pt x="718019" y="26954"/>
                </a:lnTo>
                <a:lnTo>
                  <a:pt x="674068" y="38814"/>
                </a:lnTo>
                <a:lnTo>
                  <a:pt x="630620" y="52831"/>
                </a:lnTo>
                <a:lnTo>
                  <a:pt x="587758" y="69003"/>
                </a:lnTo>
                <a:lnTo>
                  <a:pt x="545567" y="87332"/>
                </a:lnTo>
                <a:lnTo>
                  <a:pt x="504128" y="107818"/>
                </a:lnTo>
                <a:lnTo>
                  <a:pt x="463527" y="130460"/>
                </a:lnTo>
                <a:lnTo>
                  <a:pt x="423848" y="155258"/>
                </a:lnTo>
                <a:lnTo>
                  <a:pt x="385173" y="182213"/>
                </a:lnTo>
                <a:lnTo>
                  <a:pt x="347586" y="211324"/>
                </a:lnTo>
                <a:lnTo>
                  <a:pt x="311173" y="242591"/>
                </a:lnTo>
                <a:lnTo>
                  <a:pt x="276015" y="276015"/>
                </a:lnTo>
                <a:lnTo>
                  <a:pt x="242591" y="311173"/>
                </a:lnTo>
                <a:lnTo>
                  <a:pt x="211324" y="347586"/>
                </a:lnTo>
                <a:lnTo>
                  <a:pt x="182213" y="385173"/>
                </a:lnTo>
                <a:lnTo>
                  <a:pt x="155258" y="423848"/>
                </a:lnTo>
                <a:lnTo>
                  <a:pt x="130460" y="463527"/>
                </a:lnTo>
                <a:lnTo>
                  <a:pt x="107818" y="504128"/>
                </a:lnTo>
                <a:lnTo>
                  <a:pt x="87332" y="545567"/>
                </a:lnTo>
                <a:lnTo>
                  <a:pt x="69003" y="587758"/>
                </a:lnTo>
                <a:lnTo>
                  <a:pt x="52831" y="630620"/>
                </a:lnTo>
                <a:lnTo>
                  <a:pt x="38814" y="674068"/>
                </a:lnTo>
                <a:lnTo>
                  <a:pt x="26954" y="718019"/>
                </a:lnTo>
                <a:lnTo>
                  <a:pt x="17250" y="762388"/>
                </a:lnTo>
                <a:lnTo>
                  <a:pt x="9703" y="807092"/>
                </a:lnTo>
                <a:lnTo>
                  <a:pt x="4312" y="852047"/>
                </a:lnTo>
                <a:lnTo>
                  <a:pt x="1078" y="897170"/>
                </a:lnTo>
                <a:lnTo>
                  <a:pt x="0" y="942377"/>
                </a:lnTo>
                <a:lnTo>
                  <a:pt x="1078" y="987583"/>
                </a:lnTo>
                <a:lnTo>
                  <a:pt x="4312" y="1032706"/>
                </a:lnTo>
                <a:lnTo>
                  <a:pt x="9703" y="1077661"/>
                </a:lnTo>
                <a:lnTo>
                  <a:pt x="17250" y="1122365"/>
                </a:lnTo>
                <a:lnTo>
                  <a:pt x="26954" y="1166734"/>
                </a:lnTo>
                <a:lnTo>
                  <a:pt x="38814" y="1210685"/>
                </a:lnTo>
                <a:lnTo>
                  <a:pt x="52831" y="1254133"/>
                </a:lnTo>
                <a:lnTo>
                  <a:pt x="69003" y="1296995"/>
                </a:lnTo>
                <a:lnTo>
                  <a:pt x="87332" y="1339187"/>
                </a:lnTo>
                <a:lnTo>
                  <a:pt x="107818" y="1380625"/>
                </a:lnTo>
                <a:lnTo>
                  <a:pt x="130460" y="1421226"/>
                </a:lnTo>
                <a:lnTo>
                  <a:pt x="155258" y="1460906"/>
                </a:lnTo>
                <a:lnTo>
                  <a:pt x="182213" y="1499580"/>
                </a:lnTo>
                <a:lnTo>
                  <a:pt x="211324" y="1537167"/>
                </a:lnTo>
                <a:lnTo>
                  <a:pt x="242591" y="1573581"/>
                </a:lnTo>
                <a:lnTo>
                  <a:pt x="276015" y="1608738"/>
                </a:lnTo>
                <a:lnTo>
                  <a:pt x="311173" y="1642162"/>
                </a:lnTo>
                <a:lnTo>
                  <a:pt x="347586" y="1673430"/>
                </a:lnTo>
                <a:lnTo>
                  <a:pt x="385173" y="1702541"/>
                </a:lnTo>
                <a:lnTo>
                  <a:pt x="423848" y="1729495"/>
                </a:lnTo>
                <a:lnTo>
                  <a:pt x="463527" y="1754293"/>
                </a:lnTo>
                <a:lnTo>
                  <a:pt x="504128" y="1776935"/>
                </a:lnTo>
                <a:lnTo>
                  <a:pt x="545567" y="1797421"/>
                </a:lnTo>
                <a:lnTo>
                  <a:pt x="587758" y="1815750"/>
                </a:lnTo>
                <a:lnTo>
                  <a:pt x="630620" y="1831923"/>
                </a:lnTo>
                <a:lnTo>
                  <a:pt x="674068" y="1845939"/>
                </a:lnTo>
                <a:lnTo>
                  <a:pt x="718019" y="1857799"/>
                </a:lnTo>
                <a:lnTo>
                  <a:pt x="762388" y="1867503"/>
                </a:lnTo>
                <a:lnTo>
                  <a:pt x="807092" y="1875050"/>
                </a:lnTo>
                <a:lnTo>
                  <a:pt x="852047" y="1880441"/>
                </a:lnTo>
                <a:lnTo>
                  <a:pt x="897170" y="1883675"/>
                </a:lnTo>
                <a:lnTo>
                  <a:pt x="942377" y="1884754"/>
                </a:lnTo>
                <a:lnTo>
                  <a:pt x="987583" y="1883675"/>
                </a:lnTo>
                <a:lnTo>
                  <a:pt x="1032706" y="1880441"/>
                </a:lnTo>
                <a:lnTo>
                  <a:pt x="1077661" y="1875050"/>
                </a:lnTo>
                <a:lnTo>
                  <a:pt x="1122365" y="1867503"/>
                </a:lnTo>
                <a:lnTo>
                  <a:pt x="1166734" y="1857799"/>
                </a:lnTo>
                <a:lnTo>
                  <a:pt x="1210685" y="1845939"/>
                </a:lnTo>
                <a:lnTo>
                  <a:pt x="1254133" y="1831923"/>
                </a:lnTo>
                <a:lnTo>
                  <a:pt x="1296995" y="1815750"/>
                </a:lnTo>
                <a:lnTo>
                  <a:pt x="1339187" y="1797421"/>
                </a:lnTo>
                <a:lnTo>
                  <a:pt x="1380625" y="1776935"/>
                </a:lnTo>
                <a:lnTo>
                  <a:pt x="1421226" y="1754293"/>
                </a:lnTo>
                <a:lnTo>
                  <a:pt x="1460906" y="1729495"/>
                </a:lnTo>
                <a:lnTo>
                  <a:pt x="1499580" y="1702541"/>
                </a:lnTo>
                <a:lnTo>
                  <a:pt x="1537167" y="1673430"/>
                </a:lnTo>
                <a:lnTo>
                  <a:pt x="1573581" y="1642162"/>
                </a:lnTo>
                <a:lnTo>
                  <a:pt x="1608738" y="1608738"/>
                </a:lnTo>
                <a:lnTo>
                  <a:pt x="1642162" y="1573581"/>
                </a:lnTo>
                <a:lnTo>
                  <a:pt x="1673430" y="1537167"/>
                </a:lnTo>
                <a:lnTo>
                  <a:pt x="1702541" y="1499580"/>
                </a:lnTo>
                <a:lnTo>
                  <a:pt x="1729495" y="1460906"/>
                </a:lnTo>
                <a:lnTo>
                  <a:pt x="1754293" y="1421226"/>
                </a:lnTo>
                <a:lnTo>
                  <a:pt x="1776935" y="1380625"/>
                </a:lnTo>
                <a:lnTo>
                  <a:pt x="1797421" y="1339187"/>
                </a:lnTo>
                <a:lnTo>
                  <a:pt x="1815750" y="1296995"/>
                </a:lnTo>
                <a:lnTo>
                  <a:pt x="1831923" y="1254133"/>
                </a:lnTo>
                <a:lnTo>
                  <a:pt x="1845939" y="1210685"/>
                </a:lnTo>
                <a:lnTo>
                  <a:pt x="1857799" y="1166734"/>
                </a:lnTo>
                <a:lnTo>
                  <a:pt x="1867503" y="1122365"/>
                </a:lnTo>
                <a:lnTo>
                  <a:pt x="1875050" y="1077661"/>
                </a:lnTo>
                <a:lnTo>
                  <a:pt x="1880441" y="1032706"/>
                </a:lnTo>
                <a:lnTo>
                  <a:pt x="1883675" y="987583"/>
                </a:lnTo>
                <a:lnTo>
                  <a:pt x="1884754" y="942377"/>
                </a:lnTo>
                <a:lnTo>
                  <a:pt x="1883675" y="897170"/>
                </a:lnTo>
                <a:lnTo>
                  <a:pt x="1880441" y="852047"/>
                </a:lnTo>
                <a:lnTo>
                  <a:pt x="1875050" y="807092"/>
                </a:lnTo>
                <a:lnTo>
                  <a:pt x="1867503" y="762388"/>
                </a:lnTo>
                <a:lnTo>
                  <a:pt x="1857799" y="718019"/>
                </a:lnTo>
                <a:lnTo>
                  <a:pt x="1845939" y="674068"/>
                </a:lnTo>
                <a:lnTo>
                  <a:pt x="1831923" y="630620"/>
                </a:lnTo>
                <a:lnTo>
                  <a:pt x="1815750" y="587758"/>
                </a:lnTo>
                <a:lnTo>
                  <a:pt x="1797421" y="545567"/>
                </a:lnTo>
                <a:lnTo>
                  <a:pt x="1776935" y="504128"/>
                </a:lnTo>
                <a:lnTo>
                  <a:pt x="1754293" y="463527"/>
                </a:lnTo>
                <a:lnTo>
                  <a:pt x="1729495" y="423848"/>
                </a:lnTo>
                <a:lnTo>
                  <a:pt x="1702541" y="385173"/>
                </a:lnTo>
                <a:lnTo>
                  <a:pt x="1673430" y="347586"/>
                </a:lnTo>
                <a:lnTo>
                  <a:pt x="1642162" y="311173"/>
                </a:lnTo>
                <a:lnTo>
                  <a:pt x="1608738" y="276015"/>
                </a:lnTo>
                <a:lnTo>
                  <a:pt x="1573581" y="242591"/>
                </a:lnTo>
                <a:lnTo>
                  <a:pt x="1537167" y="211324"/>
                </a:lnTo>
                <a:lnTo>
                  <a:pt x="1499580" y="182213"/>
                </a:lnTo>
                <a:lnTo>
                  <a:pt x="1460906" y="155258"/>
                </a:lnTo>
                <a:lnTo>
                  <a:pt x="1421226" y="130460"/>
                </a:lnTo>
                <a:lnTo>
                  <a:pt x="1380625" y="107818"/>
                </a:lnTo>
                <a:lnTo>
                  <a:pt x="1339187" y="87332"/>
                </a:lnTo>
                <a:lnTo>
                  <a:pt x="1296995" y="69003"/>
                </a:lnTo>
                <a:lnTo>
                  <a:pt x="1254133" y="52831"/>
                </a:lnTo>
                <a:lnTo>
                  <a:pt x="1210685" y="38814"/>
                </a:lnTo>
                <a:lnTo>
                  <a:pt x="1166734" y="26954"/>
                </a:lnTo>
                <a:lnTo>
                  <a:pt x="1122365" y="17250"/>
                </a:lnTo>
                <a:lnTo>
                  <a:pt x="1077661" y="9703"/>
                </a:lnTo>
                <a:lnTo>
                  <a:pt x="1032706" y="4312"/>
                </a:lnTo>
                <a:lnTo>
                  <a:pt x="987583" y="1078"/>
                </a:lnTo>
                <a:lnTo>
                  <a:pt x="942377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4677952" y="3044798"/>
            <a:ext cx="595630" cy="644207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150" spc="-50" dirty="0">
                <a:solidFill>
                  <a:srgbClr val="FFFFFF"/>
                </a:solidFill>
                <a:latin typeface="Consolas"/>
                <a:cs typeface="Consolas"/>
              </a:rPr>
              <a:t>2</a:t>
            </a:r>
            <a:endParaRPr sz="8150">
              <a:latin typeface="Consolas"/>
              <a:cs typeface="Consolas"/>
            </a:endParaRPr>
          </a:p>
          <a:p>
            <a:pPr>
              <a:lnSpc>
                <a:spcPct val="100000"/>
              </a:lnSpc>
              <a:spcBef>
                <a:spcPts val="1040"/>
              </a:spcBef>
            </a:pPr>
            <a:endParaRPr sz="81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815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8150">
              <a:latin typeface="Consolas"/>
              <a:cs typeface="Consolas"/>
            </a:endParaRPr>
          </a:p>
          <a:p>
            <a:pPr>
              <a:lnSpc>
                <a:spcPct val="100000"/>
              </a:lnSpc>
              <a:spcBef>
                <a:spcPts val="1040"/>
              </a:spcBef>
            </a:pPr>
            <a:endParaRPr sz="8150">
              <a:latin typeface="Consolas"/>
              <a:cs typeface="Consolas"/>
            </a:endParaRPr>
          </a:p>
          <a:p>
            <a:pPr marL="12700">
              <a:lnSpc>
                <a:spcPct val="100000"/>
              </a:lnSpc>
            </a:pPr>
            <a:r>
              <a:rPr sz="8150" spc="-50" dirty="0">
                <a:solidFill>
                  <a:srgbClr val="FFFFFF"/>
                </a:solidFill>
                <a:latin typeface="Consolas"/>
                <a:cs typeface="Consolas"/>
              </a:rPr>
              <a:t>4</a:t>
            </a:r>
            <a:endParaRPr sz="81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340380" y="4630916"/>
            <a:ext cx="544195" cy="2402205"/>
            <a:chOff x="4340380" y="4630916"/>
            <a:chExt cx="544195" cy="2402205"/>
          </a:xfrm>
        </p:grpSpPr>
        <p:sp>
          <p:nvSpPr>
            <p:cNvPr id="3" name="object 3"/>
            <p:cNvSpPr/>
            <p:nvPr/>
          </p:nvSpPr>
          <p:spPr>
            <a:xfrm>
              <a:off x="4382264" y="4672800"/>
              <a:ext cx="347980" cy="2079625"/>
            </a:xfrm>
            <a:custGeom>
              <a:avLst/>
              <a:gdLst/>
              <a:ahLst/>
              <a:cxnLst/>
              <a:rect l="l" t="t" r="r" b="b"/>
              <a:pathLst>
                <a:path w="347979" h="2079625">
                  <a:moveTo>
                    <a:pt x="0" y="0"/>
                  </a:moveTo>
                  <a:lnTo>
                    <a:pt x="341047" y="2037836"/>
                  </a:lnTo>
                  <a:lnTo>
                    <a:pt x="347960" y="20791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562206" y="6683670"/>
              <a:ext cx="322580" cy="349250"/>
            </a:xfrm>
            <a:custGeom>
              <a:avLst/>
              <a:gdLst/>
              <a:ahLst/>
              <a:cxnLst/>
              <a:rect l="l" t="t" r="r" b="b"/>
              <a:pathLst>
                <a:path w="322579" h="349250">
                  <a:moveTo>
                    <a:pt x="322210" y="0"/>
                  </a:moveTo>
                  <a:lnTo>
                    <a:pt x="0" y="53925"/>
                  </a:lnTo>
                  <a:lnTo>
                    <a:pt x="215030" y="349183"/>
                  </a:lnTo>
                  <a:lnTo>
                    <a:pt x="32221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3681670" y="3440860"/>
            <a:ext cx="1172845" cy="1172845"/>
            <a:chOff x="3681670" y="3440860"/>
            <a:chExt cx="1172845" cy="1172845"/>
          </a:xfrm>
        </p:grpSpPr>
        <p:sp>
          <p:nvSpPr>
            <p:cNvPr id="6" name="object 6"/>
            <p:cNvSpPr/>
            <p:nvPr/>
          </p:nvSpPr>
          <p:spPr>
            <a:xfrm>
              <a:off x="3744529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6" y="30289"/>
                  </a:lnTo>
                  <a:lnTo>
                    <a:pt x="305681" y="47327"/>
                  </a:lnTo>
                  <a:lnTo>
                    <a:pt x="264982" y="68151"/>
                  </a:lnTo>
                  <a:lnTo>
                    <a:pt x="225851" y="92761"/>
                  </a:lnTo>
                  <a:lnTo>
                    <a:pt x="188550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50" y="925930"/>
                  </a:lnTo>
                  <a:lnTo>
                    <a:pt x="225851" y="954326"/>
                  </a:lnTo>
                  <a:lnTo>
                    <a:pt x="264982" y="978937"/>
                  </a:lnTo>
                  <a:lnTo>
                    <a:pt x="305681" y="999761"/>
                  </a:lnTo>
                  <a:lnTo>
                    <a:pt x="347686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9" y="1045195"/>
                  </a:lnTo>
                  <a:lnTo>
                    <a:pt x="523548" y="1047088"/>
                  </a:lnTo>
                  <a:lnTo>
                    <a:pt x="568166" y="1045195"/>
                  </a:lnTo>
                  <a:lnTo>
                    <a:pt x="612524" y="1039516"/>
                  </a:lnTo>
                  <a:lnTo>
                    <a:pt x="656358" y="1030050"/>
                  </a:lnTo>
                  <a:lnTo>
                    <a:pt x="699408" y="1016798"/>
                  </a:lnTo>
                  <a:lnTo>
                    <a:pt x="741412" y="999761"/>
                  </a:lnTo>
                  <a:lnTo>
                    <a:pt x="782110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10" y="68151"/>
                  </a:lnTo>
                  <a:lnTo>
                    <a:pt x="741412" y="47327"/>
                  </a:lnTo>
                  <a:lnTo>
                    <a:pt x="699408" y="30289"/>
                  </a:lnTo>
                  <a:lnTo>
                    <a:pt x="656358" y="17037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744535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050003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375254" y="3440860"/>
            <a:ext cx="1172845" cy="1172845"/>
            <a:chOff x="7375254" y="3440860"/>
            <a:chExt cx="1172845" cy="1172845"/>
          </a:xfrm>
        </p:grpSpPr>
        <p:sp>
          <p:nvSpPr>
            <p:cNvPr id="10" name="object 10"/>
            <p:cNvSpPr/>
            <p:nvPr/>
          </p:nvSpPr>
          <p:spPr>
            <a:xfrm>
              <a:off x="7438116" y="35037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438119" y="3503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7725284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4401198" y="7062489"/>
            <a:ext cx="1172845" cy="1172845"/>
            <a:chOff x="4401198" y="7062489"/>
            <a:chExt cx="1172845" cy="1172845"/>
          </a:xfrm>
        </p:grpSpPr>
        <p:sp>
          <p:nvSpPr>
            <p:cNvPr id="14" name="object 14"/>
            <p:cNvSpPr/>
            <p:nvPr/>
          </p:nvSpPr>
          <p:spPr>
            <a:xfrm>
              <a:off x="4464060" y="712535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464063" y="7125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4762023" y="7243623"/>
            <a:ext cx="4552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5" dirty="0">
                <a:solidFill>
                  <a:srgbClr val="FFFFFF"/>
                </a:solidFill>
                <a:latin typeface="Lucida Sans"/>
                <a:cs typeface="Lucida Sans"/>
              </a:rPr>
              <a:t>H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8044134" y="9094081"/>
            <a:ext cx="1172845" cy="1172845"/>
            <a:chOff x="8044134" y="9094081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8106994" y="91569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106999" y="915694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8374479" y="9264504"/>
            <a:ext cx="51625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M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8566568" y="6280334"/>
            <a:ext cx="1172845" cy="1172845"/>
            <a:chOff x="8566568" y="6280334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8629438" y="634319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10"/>
                  </a:lnTo>
                  <a:lnTo>
                    <a:pt x="999761" y="741412"/>
                  </a:lnTo>
                  <a:lnTo>
                    <a:pt x="1016798" y="699408"/>
                  </a:lnTo>
                  <a:lnTo>
                    <a:pt x="1030050" y="656358"/>
                  </a:lnTo>
                  <a:lnTo>
                    <a:pt x="1039516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6"/>
                  </a:lnTo>
                  <a:lnTo>
                    <a:pt x="999761" y="305681"/>
                  </a:lnTo>
                  <a:lnTo>
                    <a:pt x="978937" y="264982"/>
                  </a:lnTo>
                  <a:lnTo>
                    <a:pt x="954326" y="225851"/>
                  </a:lnTo>
                  <a:lnTo>
                    <a:pt x="925930" y="188550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8629433" y="634319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9065557" y="6458306"/>
            <a:ext cx="1803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-50" dirty="0">
                <a:solidFill>
                  <a:srgbClr val="FFFFFF"/>
                </a:solidFill>
                <a:latin typeface="Lucida Sans"/>
                <a:cs typeface="Lucida Sans"/>
              </a:rPr>
              <a:t>I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9840676" y="4277160"/>
            <a:ext cx="1172845" cy="1172845"/>
            <a:chOff x="9840676" y="4277160"/>
            <a:chExt cx="1172845" cy="1172845"/>
          </a:xfrm>
        </p:grpSpPr>
        <p:sp>
          <p:nvSpPr>
            <p:cNvPr id="26" name="object 26"/>
            <p:cNvSpPr/>
            <p:nvPr/>
          </p:nvSpPr>
          <p:spPr>
            <a:xfrm>
              <a:off x="9903546" y="4340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52" y="0"/>
                  </a:moveTo>
                  <a:lnTo>
                    <a:pt x="478932" y="1893"/>
                  </a:lnTo>
                  <a:lnTo>
                    <a:pt x="434574" y="7572"/>
                  </a:lnTo>
                  <a:lnTo>
                    <a:pt x="390738" y="17037"/>
                  </a:lnTo>
                  <a:lnTo>
                    <a:pt x="347686" y="30289"/>
                  </a:lnTo>
                  <a:lnTo>
                    <a:pt x="305680" y="47327"/>
                  </a:lnTo>
                  <a:lnTo>
                    <a:pt x="264980" y="68151"/>
                  </a:lnTo>
                  <a:lnTo>
                    <a:pt x="225850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50" y="954326"/>
                  </a:lnTo>
                  <a:lnTo>
                    <a:pt x="264980" y="978937"/>
                  </a:lnTo>
                  <a:lnTo>
                    <a:pt x="305680" y="999761"/>
                  </a:lnTo>
                  <a:lnTo>
                    <a:pt x="347686" y="1016798"/>
                  </a:lnTo>
                  <a:lnTo>
                    <a:pt x="390738" y="1030050"/>
                  </a:lnTo>
                  <a:lnTo>
                    <a:pt x="434574" y="1039516"/>
                  </a:lnTo>
                  <a:lnTo>
                    <a:pt x="478932" y="1045195"/>
                  </a:lnTo>
                  <a:lnTo>
                    <a:pt x="523552" y="1047088"/>
                  </a:lnTo>
                  <a:lnTo>
                    <a:pt x="568170" y="1045195"/>
                  </a:lnTo>
                  <a:lnTo>
                    <a:pt x="612527" y="1039516"/>
                  </a:lnTo>
                  <a:lnTo>
                    <a:pt x="656360" y="1030050"/>
                  </a:lnTo>
                  <a:lnTo>
                    <a:pt x="699408" y="1016798"/>
                  </a:lnTo>
                  <a:lnTo>
                    <a:pt x="741409" y="999761"/>
                  </a:lnTo>
                  <a:lnTo>
                    <a:pt x="782102" y="978937"/>
                  </a:lnTo>
                  <a:lnTo>
                    <a:pt x="821225" y="954326"/>
                  </a:lnTo>
                  <a:lnTo>
                    <a:pt x="858517" y="925930"/>
                  </a:lnTo>
                  <a:lnTo>
                    <a:pt x="893716" y="893747"/>
                  </a:lnTo>
                  <a:lnTo>
                    <a:pt x="925905" y="858539"/>
                  </a:lnTo>
                  <a:lnTo>
                    <a:pt x="954307" y="821239"/>
                  </a:lnTo>
                  <a:lnTo>
                    <a:pt x="978923" y="782110"/>
                  </a:lnTo>
                  <a:lnTo>
                    <a:pt x="999751" y="741412"/>
                  </a:lnTo>
                  <a:lnTo>
                    <a:pt x="1016792" y="699408"/>
                  </a:lnTo>
                  <a:lnTo>
                    <a:pt x="1030047" y="656358"/>
                  </a:lnTo>
                  <a:lnTo>
                    <a:pt x="1039514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4" y="434571"/>
                  </a:lnTo>
                  <a:lnTo>
                    <a:pt x="1030047" y="390737"/>
                  </a:lnTo>
                  <a:lnTo>
                    <a:pt x="1016792" y="347686"/>
                  </a:lnTo>
                  <a:lnTo>
                    <a:pt x="999751" y="305681"/>
                  </a:lnTo>
                  <a:lnTo>
                    <a:pt x="978923" y="264982"/>
                  </a:lnTo>
                  <a:lnTo>
                    <a:pt x="954307" y="225851"/>
                  </a:lnTo>
                  <a:lnTo>
                    <a:pt x="925905" y="188550"/>
                  </a:lnTo>
                  <a:lnTo>
                    <a:pt x="893716" y="153340"/>
                  </a:lnTo>
                  <a:lnTo>
                    <a:pt x="858517" y="121158"/>
                  </a:lnTo>
                  <a:lnTo>
                    <a:pt x="821225" y="92761"/>
                  </a:lnTo>
                  <a:lnTo>
                    <a:pt x="782102" y="68151"/>
                  </a:lnTo>
                  <a:lnTo>
                    <a:pt x="741409" y="47327"/>
                  </a:lnTo>
                  <a:lnTo>
                    <a:pt x="699408" y="30289"/>
                  </a:lnTo>
                  <a:lnTo>
                    <a:pt x="656360" y="17037"/>
                  </a:lnTo>
                  <a:lnTo>
                    <a:pt x="612527" y="7572"/>
                  </a:lnTo>
                  <a:lnTo>
                    <a:pt x="568170" y="1893"/>
                  </a:lnTo>
                  <a:lnTo>
                    <a:pt x="523552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9903541" y="43400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0227826" y="4458368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0135798" y="7201113"/>
            <a:ext cx="1172845" cy="1172845"/>
            <a:chOff x="10135798" y="7201113"/>
            <a:chExt cx="1172845" cy="1172845"/>
          </a:xfrm>
        </p:grpSpPr>
        <p:sp>
          <p:nvSpPr>
            <p:cNvPr id="30" name="object 30"/>
            <p:cNvSpPr/>
            <p:nvPr/>
          </p:nvSpPr>
          <p:spPr>
            <a:xfrm>
              <a:off x="10198657" y="726397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6" y="0"/>
                  </a:moveTo>
                  <a:lnTo>
                    <a:pt x="478915" y="1893"/>
                  </a:lnTo>
                  <a:lnTo>
                    <a:pt x="434557" y="7572"/>
                  </a:lnTo>
                  <a:lnTo>
                    <a:pt x="390722" y="17037"/>
                  </a:lnTo>
                  <a:lnTo>
                    <a:pt x="347671" y="30289"/>
                  </a:lnTo>
                  <a:lnTo>
                    <a:pt x="305667" y="47327"/>
                  </a:lnTo>
                  <a:lnTo>
                    <a:pt x="264970" y="68151"/>
                  </a:lnTo>
                  <a:lnTo>
                    <a:pt x="225843" y="92761"/>
                  </a:lnTo>
                  <a:lnTo>
                    <a:pt x="188546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6" y="925930"/>
                  </a:lnTo>
                  <a:lnTo>
                    <a:pt x="225843" y="954326"/>
                  </a:lnTo>
                  <a:lnTo>
                    <a:pt x="264970" y="978937"/>
                  </a:lnTo>
                  <a:lnTo>
                    <a:pt x="305667" y="999761"/>
                  </a:lnTo>
                  <a:lnTo>
                    <a:pt x="347671" y="1016798"/>
                  </a:lnTo>
                  <a:lnTo>
                    <a:pt x="390722" y="1030050"/>
                  </a:lnTo>
                  <a:lnTo>
                    <a:pt x="434557" y="1039516"/>
                  </a:lnTo>
                  <a:lnTo>
                    <a:pt x="478915" y="1045195"/>
                  </a:lnTo>
                  <a:lnTo>
                    <a:pt x="523536" y="1047088"/>
                  </a:lnTo>
                  <a:lnTo>
                    <a:pt x="568157" y="1045195"/>
                  </a:lnTo>
                  <a:lnTo>
                    <a:pt x="612517" y="1039516"/>
                  </a:lnTo>
                  <a:lnTo>
                    <a:pt x="656356" y="1030050"/>
                  </a:lnTo>
                  <a:lnTo>
                    <a:pt x="699410" y="1016798"/>
                  </a:lnTo>
                  <a:lnTo>
                    <a:pt x="741419" y="999761"/>
                  </a:lnTo>
                  <a:lnTo>
                    <a:pt x="782122" y="978937"/>
                  </a:lnTo>
                  <a:lnTo>
                    <a:pt x="821258" y="954326"/>
                  </a:lnTo>
                  <a:lnTo>
                    <a:pt x="858563" y="925930"/>
                  </a:lnTo>
                  <a:lnTo>
                    <a:pt x="893779" y="893747"/>
                  </a:lnTo>
                  <a:lnTo>
                    <a:pt x="925951" y="858539"/>
                  </a:lnTo>
                  <a:lnTo>
                    <a:pt x="954339" y="821239"/>
                  </a:lnTo>
                  <a:lnTo>
                    <a:pt x="978942" y="782109"/>
                  </a:lnTo>
                  <a:lnTo>
                    <a:pt x="999759" y="741411"/>
                  </a:lnTo>
                  <a:lnTo>
                    <a:pt x="1016792" y="699406"/>
                  </a:lnTo>
                  <a:lnTo>
                    <a:pt x="1030040" y="656356"/>
                  </a:lnTo>
                  <a:lnTo>
                    <a:pt x="1039502" y="612521"/>
                  </a:lnTo>
                  <a:lnTo>
                    <a:pt x="1045180" y="568163"/>
                  </a:lnTo>
                  <a:lnTo>
                    <a:pt x="1047072" y="523544"/>
                  </a:lnTo>
                  <a:lnTo>
                    <a:pt x="1045180" y="478925"/>
                  </a:lnTo>
                  <a:lnTo>
                    <a:pt x="1039502" y="434567"/>
                  </a:lnTo>
                  <a:lnTo>
                    <a:pt x="1030040" y="390732"/>
                  </a:lnTo>
                  <a:lnTo>
                    <a:pt x="1016792" y="347681"/>
                  </a:lnTo>
                  <a:lnTo>
                    <a:pt x="999759" y="305676"/>
                  </a:lnTo>
                  <a:lnTo>
                    <a:pt x="978942" y="264978"/>
                  </a:lnTo>
                  <a:lnTo>
                    <a:pt x="954339" y="225849"/>
                  </a:lnTo>
                  <a:lnTo>
                    <a:pt x="925951" y="188549"/>
                  </a:lnTo>
                  <a:lnTo>
                    <a:pt x="893779" y="153340"/>
                  </a:lnTo>
                  <a:lnTo>
                    <a:pt x="858563" y="121158"/>
                  </a:lnTo>
                  <a:lnTo>
                    <a:pt x="821258" y="92761"/>
                  </a:lnTo>
                  <a:lnTo>
                    <a:pt x="782122" y="68151"/>
                  </a:lnTo>
                  <a:lnTo>
                    <a:pt x="741419" y="47327"/>
                  </a:lnTo>
                  <a:lnTo>
                    <a:pt x="699410" y="30289"/>
                  </a:lnTo>
                  <a:lnTo>
                    <a:pt x="656356" y="17037"/>
                  </a:lnTo>
                  <a:lnTo>
                    <a:pt x="612517" y="7572"/>
                  </a:lnTo>
                  <a:lnTo>
                    <a:pt x="568157" y="1893"/>
                  </a:lnTo>
                  <a:lnTo>
                    <a:pt x="52353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198663" y="72639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10552423" y="7379744"/>
            <a:ext cx="33591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000" dirty="0">
                <a:solidFill>
                  <a:srgbClr val="FFFFFF"/>
                </a:solidFill>
                <a:latin typeface="Lucida Sans"/>
                <a:cs typeface="Lucida Sans"/>
              </a:rPr>
              <a:t>J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915902" y="6323830"/>
            <a:ext cx="1172845" cy="1172845"/>
            <a:chOff x="12915902" y="6323830"/>
            <a:chExt cx="1172845" cy="1172845"/>
          </a:xfrm>
        </p:grpSpPr>
        <p:sp>
          <p:nvSpPr>
            <p:cNvPr id="34" name="object 34"/>
            <p:cNvSpPr/>
            <p:nvPr/>
          </p:nvSpPr>
          <p:spPr>
            <a:xfrm>
              <a:off x="12978688" y="638670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978767" y="638669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3285323" y="6500190"/>
            <a:ext cx="4298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10" dirty="0">
                <a:solidFill>
                  <a:srgbClr val="FFFFFF"/>
                </a:solidFill>
                <a:latin typeface="Lucida Sans"/>
                <a:cs typeface="Lucida Sans"/>
              </a:rPr>
              <a:t>K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8652741" y="1041696"/>
            <a:ext cx="1172845" cy="1172845"/>
            <a:chOff x="8652741" y="1041696"/>
            <a:chExt cx="1172845" cy="1172845"/>
          </a:xfrm>
        </p:grpSpPr>
        <p:sp>
          <p:nvSpPr>
            <p:cNvPr id="38" name="object 38"/>
            <p:cNvSpPr/>
            <p:nvPr/>
          </p:nvSpPr>
          <p:spPr>
            <a:xfrm>
              <a:off x="8715571" y="11045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715566" y="11045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0" name="object 40"/>
          <p:cNvGrpSpPr/>
          <p:nvPr/>
        </p:nvGrpSpPr>
        <p:grpSpPr>
          <a:xfrm>
            <a:off x="4751933" y="1617568"/>
            <a:ext cx="8855710" cy="7901305"/>
            <a:chOff x="4751933" y="1617568"/>
            <a:chExt cx="8855710" cy="7901305"/>
          </a:xfrm>
        </p:grpSpPr>
        <p:sp>
          <p:nvSpPr>
            <p:cNvPr id="41" name="object 41"/>
            <p:cNvSpPr/>
            <p:nvPr/>
          </p:nvSpPr>
          <p:spPr>
            <a:xfrm>
              <a:off x="9919226" y="1659478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70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053873" y="1793694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4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5537695" y="5195346"/>
              <a:ext cx="4036060" cy="2069464"/>
            </a:xfrm>
            <a:custGeom>
              <a:avLst/>
              <a:gdLst/>
              <a:ahLst/>
              <a:cxnLst/>
              <a:rect l="l" t="t" r="r" b="b"/>
              <a:pathLst>
                <a:path w="4036059" h="2069465">
                  <a:moveTo>
                    <a:pt x="0" y="2068851"/>
                  </a:moveTo>
                  <a:lnTo>
                    <a:pt x="3998624" y="19106"/>
                  </a:lnTo>
                  <a:lnTo>
                    <a:pt x="403589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9461816" y="5065416"/>
              <a:ext cx="365760" cy="294640"/>
            </a:xfrm>
            <a:custGeom>
              <a:avLst/>
              <a:gdLst/>
              <a:ahLst/>
              <a:cxnLst/>
              <a:rect l="l" t="t" r="r" b="b"/>
              <a:pathLst>
                <a:path w="365759" h="294639">
                  <a:moveTo>
                    <a:pt x="365234" y="0"/>
                  </a:moveTo>
                  <a:lnTo>
                    <a:pt x="0" y="3664"/>
                  </a:lnTo>
                  <a:lnTo>
                    <a:pt x="149021" y="294388"/>
                  </a:lnTo>
                  <a:lnTo>
                    <a:pt x="3652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8241" y="4241598"/>
              <a:ext cx="968375" cy="250190"/>
            </a:xfrm>
            <a:custGeom>
              <a:avLst/>
              <a:gdLst/>
              <a:ahLst/>
              <a:cxnLst/>
              <a:rect l="l" t="t" r="r" b="b"/>
              <a:pathLst>
                <a:path w="968375" h="250189">
                  <a:moveTo>
                    <a:pt x="0" y="0"/>
                  </a:moveTo>
                  <a:lnTo>
                    <a:pt x="927438" y="239606"/>
                  </a:lnTo>
                  <a:lnTo>
                    <a:pt x="967990" y="2500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474821" y="4323051"/>
              <a:ext cx="357505" cy="316865"/>
            </a:xfrm>
            <a:custGeom>
              <a:avLst/>
              <a:gdLst/>
              <a:ahLst/>
              <a:cxnLst/>
              <a:rect l="l" t="t" r="r" b="b"/>
              <a:pathLst>
                <a:path w="357504" h="316864">
                  <a:moveTo>
                    <a:pt x="81725" y="0"/>
                  </a:moveTo>
                  <a:lnTo>
                    <a:pt x="0" y="316304"/>
                  </a:lnTo>
                  <a:lnTo>
                    <a:pt x="357172" y="239867"/>
                  </a:lnTo>
                  <a:lnTo>
                    <a:pt x="817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495780" y="8095575"/>
              <a:ext cx="2259965" cy="1282700"/>
            </a:xfrm>
            <a:custGeom>
              <a:avLst/>
              <a:gdLst/>
              <a:ahLst/>
              <a:cxnLst/>
              <a:rect l="l" t="t" r="r" b="b"/>
              <a:pathLst>
                <a:path w="2259965" h="1282700">
                  <a:moveTo>
                    <a:pt x="0" y="0"/>
                  </a:moveTo>
                  <a:lnTo>
                    <a:pt x="2223067" y="1261804"/>
                  </a:lnTo>
                  <a:lnTo>
                    <a:pt x="2259492" y="128247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638217" y="9215321"/>
              <a:ext cx="365125" cy="303530"/>
            </a:xfrm>
            <a:custGeom>
              <a:avLst/>
              <a:gdLst/>
              <a:ahLst/>
              <a:cxnLst/>
              <a:rect l="l" t="t" r="r" b="b"/>
              <a:pathLst>
                <a:path w="365125" h="303529">
                  <a:moveTo>
                    <a:pt x="161272" y="0"/>
                  </a:moveTo>
                  <a:lnTo>
                    <a:pt x="0" y="284117"/>
                  </a:lnTo>
                  <a:lnTo>
                    <a:pt x="364753" y="303320"/>
                  </a:lnTo>
                  <a:lnTo>
                    <a:pt x="1612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0525752" y="5521863"/>
              <a:ext cx="76200" cy="1360170"/>
            </a:xfrm>
            <a:custGeom>
              <a:avLst/>
              <a:gdLst/>
              <a:ahLst/>
              <a:cxnLst/>
              <a:rect l="l" t="t" r="r" b="b"/>
              <a:pathLst>
                <a:path w="76200" h="1360170">
                  <a:moveTo>
                    <a:pt x="0" y="0"/>
                  </a:moveTo>
                  <a:lnTo>
                    <a:pt x="73704" y="1317827"/>
                  </a:lnTo>
                  <a:lnTo>
                    <a:pt x="76043" y="1359645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436404" y="6830577"/>
              <a:ext cx="326390" cy="335915"/>
            </a:xfrm>
            <a:custGeom>
              <a:avLst/>
              <a:gdLst/>
              <a:ahLst/>
              <a:cxnLst/>
              <a:rect l="l" t="t" r="r" b="b"/>
              <a:pathLst>
                <a:path w="326390" h="335915">
                  <a:moveTo>
                    <a:pt x="326199" y="0"/>
                  </a:moveTo>
                  <a:lnTo>
                    <a:pt x="0" y="18240"/>
                  </a:lnTo>
                  <a:lnTo>
                    <a:pt x="181282" y="335298"/>
                  </a:lnTo>
                  <a:lnTo>
                    <a:pt x="3261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8668291" y="7801736"/>
              <a:ext cx="265430" cy="1213485"/>
            </a:xfrm>
            <a:custGeom>
              <a:avLst/>
              <a:gdLst/>
              <a:ahLst/>
              <a:cxnLst/>
              <a:rect l="l" t="t" r="r" b="b"/>
              <a:pathLst>
                <a:path w="265429" h="1213484">
                  <a:moveTo>
                    <a:pt x="0" y="1213151"/>
                  </a:moveTo>
                  <a:lnTo>
                    <a:pt x="256085" y="40918"/>
                  </a:lnTo>
                  <a:lnTo>
                    <a:pt x="26502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764801" y="7523488"/>
              <a:ext cx="319405" cy="354330"/>
            </a:xfrm>
            <a:custGeom>
              <a:avLst/>
              <a:gdLst/>
              <a:ahLst/>
              <a:cxnLst/>
              <a:rect l="l" t="t" r="r" b="b"/>
              <a:pathLst>
                <a:path w="319404" h="354329">
                  <a:moveTo>
                    <a:pt x="229301" y="0"/>
                  </a:moveTo>
                  <a:lnTo>
                    <a:pt x="0" y="284295"/>
                  </a:lnTo>
                  <a:lnTo>
                    <a:pt x="319163" y="354020"/>
                  </a:lnTo>
                  <a:lnTo>
                    <a:pt x="229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387297" y="7251897"/>
              <a:ext cx="1179830" cy="438784"/>
            </a:xfrm>
            <a:custGeom>
              <a:avLst/>
              <a:gdLst/>
              <a:ahLst/>
              <a:cxnLst/>
              <a:rect l="l" t="t" r="r" b="b"/>
              <a:pathLst>
                <a:path w="1179829" h="438784">
                  <a:moveTo>
                    <a:pt x="0" y="438297"/>
                  </a:moveTo>
                  <a:lnTo>
                    <a:pt x="1140555" y="14582"/>
                  </a:lnTo>
                  <a:lnTo>
                    <a:pt x="1179807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470929" y="7113364"/>
              <a:ext cx="363220" cy="306705"/>
            </a:xfrm>
            <a:custGeom>
              <a:avLst/>
              <a:gdLst/>
              <a:ahLst/>
              <a:cxnLst/>
              <a:rect l="l" t="t" r="r" b="b"/>
              <a:pathLst>
                <a:path w="363220" h="306704">
                  <a:moveTo>
                    <a:pt x="0" y="0"/>
                  </a:moveTo>
                  <a:lnTo>
                    <a:pt x="113818" y="306241"/>
                  </a:lnTo>
                  <a:lnTo>
                    <a:pt x="363130" y="393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793843" y="1852668"/>
              <a:ext cx="3462654" cy="1703705"/>
            </a:xfrm>
            <a:custGeom>
              <a:avLst/>
              <a:gdLst/>
              <a:ahLst/>
              <a:cxnLst/>
              <a:rect l="l" t="t" r="r" b="b"/>
              <a:pathLst>
                <a:path w="3462654" h="1703704">
                  <a:moveTo>
                    <a:pt x="0" y="1703411"/>
                  </a:moveTo>
                  <a:lnTo>
                    <a:pt x="3424909" y="18488"/>
                  </a:lnTo>
                  <a:lnTo>
                    <a:pt x="3462491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8146641" y="1724586"/>
              <a:ext cx="365760" cy="293370"/>
            </a:xfrm>
            <a:custGeom>
              <a:avLst/>
              <a:gdLst/>
              <a:ahLst/>
              <a:cxnLst/>
              <a:rect l="l" t="t" r="r" b="b"/>
              <a:pathLst>
                <a:path w="365759" h="293369">
                  <a:moveTo>
                    <a:pt x="0" y="0"/>
                  </a:moveTo>
                  <a:lnTo>
                    <a:pt x="144205" y="293142"/>
                  </a:lnTo>
                  <a:lnTo>
                    <a:pt x="365245" y="23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4929965" y="4131978"/>
              <a:ext cx="2085339" cy="0"/>
            </a:xfrm>
            <a:custGeom>
              <a:avLst/>
              <a:gdLst/>
              <a:ahLst/>
              <a:cxnLst/>
              <a:rect l="l" t="t" r="r" b="b"/>
              <a:pathLst>
                <a:path w="2085340">
                  <a:moveTo>
                    <a:pt x="0" y="0"/>
                  </a:moveTo>
                  <a:lnTo>
                    <a:pt x="2043121" y="0"/>
                  </a:lnTo>
                  <a:lnTo>
                    <a:pt x="2085004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973086" y="396863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2497027" y="1698280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497106" y="169828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9002732" y="1212393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12803663" y="180923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11954361" y="4497048"/>
            <a:ext cx="1172845" cy="1172845"/>
            <a:chOff x="11954361" y="4497048"/>
            <a:chExt cx="1172845" cy="1172845"/>
          </a:xfrm>
        </p:grpSpPr>
        <p:sp>
          <p:nvSpPr>
            <p:cNvPr id="64" name="object 64"/>
            <p:cNvSpPr/>
            <p:nvPr/>
          </p:nvSpPr>
          <p:spPr>
            <a:xfrm>
              <a:off x="12017252" y="45599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2017226" y="455991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12342945" y="4678256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15249653" y="4601757"/>
            <a:ext cx="1172845" cy="1172845"/>
            <a:chOff x="15249653" y="4601757"/>
            <a:chExt cx="1172845" cy="1172845"/>
          </a:xfrm>
        </p:grpSpPr>
        <p:sp>
          <p:nvSpPr>
            <p:cNvPr id="68" name="object 68"/>
            <p:cNvSpPr/>
            <p:nvPr/>
          </p:nvSpPr>
          <p:spPr>
            <a:xfrm>
              <a:off x="15312518" y="46646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5312518" y="466462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0" name="object 70"/>
          <p:cNvSpPr txBox="1"/>
          <p:nvPr/>
        </p:nvSpPr>
        <p:spPr>
          <a:xfrm>
            <a:off x="15599390" y="4772494"/>
            <a:ext cx="46926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204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1" name="object 71"/>
          <p:cNvGrpSpPr/>
          <p:nvPr/>
        </p:nvGrpSpPr>
        <p:grpSpPr>
          <a:xfrm>
            <a:off x="14598155" y="8377286"/>
            <a:ext cx="1172845" cy="1172845"/>
            <a:chOff x="14598155" y="8377286"/>
            <a:chExt cx="1172845" cy="1172845"/>
          </a:xfrm>
        </p:grpSpPr>
        <p:sp>
          <p:nvSpPr>
            <p:cNvPr id="72" name="object 72"/>
            <p:cNvSpPr/>
            <p:nvPr/>
          </p:nvSpPr>
          <p:spPr>
            <a:xfrm>
              <a:off x="14661046" y="84401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4661020" y="844015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4" name="object 74"/>
          <p:cNvSpPr txBox="1"/>
          <p:nvPr/>
        </p:nvSpPr>
        <p:spPr>
          <a:xfrm>
            <a:off x="14992078" y="8552484"/>
            <a:ext cx="37592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30" dirty="0">
                <a:solidFill>
                  <a:srgbClr val="FFFFFF"/>
                </a:solidFill>
                <a:latin typeface="Lucida Sans"/>
                <a:cs typeface="Lucida Sans"/>
              </a:rPr>
              <a:t>L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12577627" y="2470662"/>
            <a:ext cx="3245485" cy="5859145"/>
            <a:chOff x="12577627" y="2470662"/>
            <a:chExt cx="3245485" cy="5859145"/>
          </a:xfrm>
        </p:grpSpPr>
        <p:sp>
          <p:nvSpPr>
            <p:cNvPr id="76" name="object 76"/>
            <p:cNvSpPr/>
            <p:nvPr/>
          </p:nvSpPr>
          <p:spPr>
            <a:xfrm>
              <a:off x="12732636" y="2883922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2577627" y="4121057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829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3630998" y="2512572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5209275" y="4237525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5350472" y="5843623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15198176" y="7977547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2" name="object 82"/>
          <p:cNvSpPr txBox="1"/>
          <p:nvPr/>
        </p:nvSpPr>
        <p:spPr>
          <a:xfrm>
            <a:off x="6029000" y="197676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882408" y="3254216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4133770" y="541121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7023734" y="5484514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154651" y="854201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08494" y="804988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10793253" y="1023917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14499947" y="272020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5714569" y="6625841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1767046" y="6552545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0667603" y="558922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2363886" y="2971502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8971319" y="357881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95" name="object 95"/>
          <p:cNvGrpSpPr/>
          <p:nvPr/>
        </p:nvGrpSpPr>
        <p:grpSpPr>
          <a:xfrm>
            <a:off x="13900283" y="7395203"/>
            <a:ext cx="751840" cy="1192530"/>
            <a:chOff x="13900283" y="7395203"/>
            <a:chExt cx="751840" cy="1192530"/>
          </a:xfrm>
        </p:grpSpPr>
        <p:sp>
          <p:nvSpPr>
            <p:cNvPr id="96" name="object 96"/>
            <p:cNvSpPr/>
            <p:nvPr/>
          </p:nvSpPr>
          <p:spPr>
            <a:xfrm>
              <a:off x="13942193" y="7437113"/>
              <a:ext cx="560070" cy="908050"/>
            </a:xfrm>
            <a:custGeom>
              <a:avLst/>
              <a:gdLst/>
              <a:ahLst/>
              <a:cxnLst/>
              <a:rect l="l" t="t" r="r" b="b"/>
              <a:pathLst>
                <a:path w="560069" h="908050">
                  <a:moveTo>
                    <a:pt x="0" y="0"/>
                  </a:moveTo>
                  <a:lnTo>
                    <a:pt x="538070" y="872240"/>
                  </a:lnTo>
                  <a:lnTo>
                    <a:pt x="560057" y="90788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4341238" y="8223592"/>
              <a:ext cx="311150" cy="363855"/>
            </a:xfrm>
            <a:custGeom>
              <a:avLst/>
              <a:gdLst/>
              <a:ahLst/>
              <a:cxnLst/>
              <a:rect l="l" t="t" r="r" b="b"/>
              <a:pathLst>
                <a:path w="311150" h="363854">
                  <a:moveTo>
                    <a:pt x="278002" y="0"/>
                  </a:moveTo>
                  <a:lnTo>
                    <a:pt x="0" y="171523"/>
                  </a:lnTo>
                  <a:lnTo>
                    <a:pt x="310566" y="363800"/>
                  </a:lnTo>
                  <a:lnTo>
                    <a:pt x="2780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8" name="object 98"/>
          <p:cNvSpPr txBox="1"/>
          <p:nvPr/>
        </p:nvSpPr>
        <p:spPr>
          <a:xfrm>
            <a:off x="14300999" y="7201740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  <p:grpSp>
        <p:nvGrpSpPr>
          <p:cNvPr id="99" name="object 99"/>
          <p:cNvGrpSpPr/>
          <p:nvPr/>
        </p:nvGrpSpPr>
        <p:grpSpPr>
          <a:xfrm>
            <a:off x="5582615" y="6862702"/>
            <a:ext cx="2907665" cy="817880"/>
            <a:chOff x="5582615" y="6862702"/>
            <a:chExt cx="2907665" cy="817880"/>
          </a:xfrm>
        </p:grpSpPr>
        <p:sp>
          <p:nvSpPr>
            <p:cNvPr id="100" name="object 100"/>
            <p:cNvSpPr/>
            <p:nvPr/>
          </p:nvSpPr>
          <p:spPr>
            <a:xfrm>
              <a:off x="5624498" y="7011597"/>
              <a:ext cx="2588895" cy="627380"/>
            </a:xfrm>
            <a:custGeom>
              <a:avLst/>
              <a:gdLst/>
              <a:ahLst/>
              <a:cxnLst/>
              <a:rect l="l" t="t" r="r" b="b"/>
              <a:pathLst>
                <a:path w="2588895" h="627379">
                  <a:moveTo>
                    <a:pt x="0" y="626933"/>
                  </a:moveTo>
                  <a:lnTo>
                    <a:pt x="2547850" y="9858"/>
                  </a:lnTo>
                  <a:lnTo>
                    <a:pt x="2588556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8133909" y="6862702"/>
              <a:ext cx="356235" cy="318135"/>
            </a:xfrm>
            <a:custGeom>
              <a:avLst/>
              <a:gdLst/>
              <a:ahLst/>
              <a:cxnLst/>
              <a:rect l="l" t="t" r="r" b="b"/>
              <a:pathLst>
                <a:path w="356234" h="318134">
                  <a:moveTo>
                    <a:pt x="0" y="0"/>
                  </a:moveTo>
                  <a:lnTo>
                    <a:pt x="76898" y="317508"/>
                  </a:lnTo>
                  <a:lnTo>
                    <a:pt x="355957" y="818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2" name="object 102"/>
          <p:cNvSpPr txBox="1"/>
          <p:nvPr/>
        </p:nvSpPr>
        <p:spPr>
          <a:xfrm>
            <a:off x="7369274" y="7065618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1</a:t>
            </a:r>
            <a:endParaRPr sz="49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484514" y="4814378"/>
            <a:ext cx="91287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72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Rules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7076213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3149507" y="3034327"/>
            <a:ext cx="13800455" cy="62560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20" dirty="0">
                <a:solidFill>
                  <a:srgbClr val="FFFFFF"/>
                </a:solidFill>
                <a:latin typeface="Lucida Sans"/>
                <a:cs typeface="Lucida Sans"/>
              </a:rPr>
              <a:t>raining,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55" dirty="0">
                <a:solidFill>
                  <a:srgbClr val="FFFFFF"/>
                </a:solidFill>
                <a:latin typeface="Lucida Sans"/>
                <a:cs typeface="Lucida Sans"/>
              </a:rPr>
              <a:t>inside.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710"/>
              </a:spcBef>
            </a:pPr>
            <a:endParaRPr sz="6600">
              <a:latin typeface="Lucida Sans"/>
              <a:cs typeface="Lucida Sans"/>
            </a:endParaRPr>
          </a:p>
          <a:p>
            <a:pPr marL="11430" algn="ctr">
              <a:lnSpc>
                <a:spcPct val="100000"/>
              </a:lnSpc>
              <a:spcBef>
                <a:spcPts val="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265"/>
              </a:spcBef>
            </a:pPr>
            <a:endParaRPr sz="6600">
              <a:latin typeface="Lucida Sans"/>
              <a:cs typeface="Lucida Sans"/>
            </a:endParaRPr>
          </a:p>
          <a:p>
            <a:pPr algn="ctr">
              <a:lnSpc>
                <a:spcPct val="100000"/>
              </a:lnSpc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inside.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5680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Modus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100" dirty="0">
                <a:latin typeface="Verdana"/>
                <a:cs typeface="Verdana"/>
              </a:rPr>
              <a:t>Ponens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7076213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437304" y="2112889"/>
            <a:ext cx="3219450" cy="73450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065" marR="5080" algn="ctr">
              <a:lnSpc>
                <a:spcPct val="151100"/>
              </a:lnSpc>
              <a:spcBef>
                <a:spcPts val="90"/>
              </a:spcBef>
              <a:tabLst>
                <a:tab pos="2632710" algn="l"/>
              </a:tabLst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 α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0"/>
              </a:spcBef>
            </a:pPr>
            <a:endParaRPr sz="9050">
              <a:latin typeface="Times New Roman"/>
              <a:cs typeface="Times New Roman"/>
            </a:endParaRPr>
          </a:p>
          <a:p>
            <a:pPr marL="18415" algn="ctr">
              <a:lnSpc>
                <a:spcPct val="100000"/>
              </a:lnSpc>
              <a:spcBef>
                <a:spcPts val="5"/>
              </a:spcBef>
            </a:pP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5680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Modus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100" dirty="0">
                <a:latin typeface="Verdana"/>
                <a:cs typeface="Verdana"/>
              </a:rPr>
              <a:t>Ponens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40646" y="4050003"/>
            <a:ext cx="16419194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friends</a:t>
            </a:r>
            <a:r>
              <a:rPr sz="660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9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660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600" spc="-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Hermione.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693993" y="7945173"/>
            <a:ext cx="1272222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5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friends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25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Hermione.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4519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15" dirty="0">
                <a:latin typeface="Verdana"/>
                <a:cs typeface="Verdana"/>
              </a:rPr>
              <a:t>And</a:t>
            </a:r>
            <a:r>
              <a:rPr sz="9200" spc="-25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814256" y="3934823"/>
            <a:ext cx="2474595" cy="50101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09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"/>
              </a:spcBef>
            </a:pP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4519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15" dirty="0">
                <a:latin typeface="Verdana"/>
                <a:cs typeface="Verdana"/>
              </a:rPr>
              <a:t>And</a:t>
            </a:r>
            <a:r>
              <a:rPr sz="9200" spc="-25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66854" y="4050003"/>
            <a:ext cx="183680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true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8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did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pass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526398" y="7945173"/>
            <a:ext cx="904494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passed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703133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Double</a:t>
            </a:r>
            <a:r>
              <a:rPr sz="9200" spc="-150" dirty="0">
                <a:latin typeface="Verdana"/>
                <a:cs typeface="Verdana"/>
              </a:rPr>
              <a:t> </a:t>
            </a:r>
            <a:r>
              <a:rPr sz="9200" spc="150" dirty="0">
                <a:latin typeface="Verdana"/>
                <a:cs typeface="Verdana"/>
              </a:rPr>
              <a:t>Negation</a:t>
            </a:r>
            <a:r>
              <a:rPr sz="9200" spc="-1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699076" y="3976707"/>
            <a:ext cx="2696845" cy="496824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</a:pP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¬(¬</a:t>
            </a:r>
            <a:r>
              <a:rPr sz="90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759"/>
              </a:spcBef>
            </a:pPr>
            <a:endParaRPr sz="9050">
              <a:latin typeface="Times New Roman"/>
              <a:cs typeface="Times New Roman"/>
            </a:endParaRPr>
          </a:p>
          <a:p>
            <a:pPr marL="6350" algn="ctr">
              <a:lnSpc>
                <a:spcPct val="100000"/>
              </a:lnSpc>
              <a:spcBef>
                <a:spcPts val="5"/>
              </a:spcBef>
            </a:pP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703133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Double</a:t>
            </a:r>
            <a:r>
              <a:rPr sz="9200" spc="-150" dirty="0">
                <a:latin typeface="Verdana"/>
                <a:cs typeface="Verdana"/>
              </a:rPr>
              <a:t> </a:t>
            </a:r>
            <a:r>
              <a:rPr sz="9200" spc="150" dirty="0">
                <a:latin typeface="Verdana"/>
                <a:cs typeface="Verdana"/>
              </a:rPr>
              <a:t>Negation</a:t>
            </a:r>
            <a:r>
              <a:rPr sz="9200" spc="-1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149507" y="4050003"/>
            <a:ext cx="138004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20" dirty="0">
                <a:solidFill>
                  <a:srgbClr val="FFFFFF"/>
                </a:solidFill>
                <a:latin typeface="Lucida Sans"/>
                <a:cs typeface="Lucida Sans"/>
              </a:rPr>
              <a:t>raining,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inside.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306570" y="7945173"/>
            <a:ext cx="1350073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5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35" dirty="0">
                <a:solidFill>
                  <a:srgbClr val="FFFFFF"/>
                </a:solidFill>
                <a:latin typeface="Lucida Sans"/>
                <a:cs typeface="Lucida Sans"/>
              </a:rPr>
              <a:t>raining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inside.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36271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Implication</a:t>
            </a:r>
            <a:r>
              <a:rPr sz="9200" spc="22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437304" y="3976707"/>
            <a:ext cx="3219450" cy="49155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632710" algn="l"/>
              </a:tabLst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0"/>
              </a:spcBef>
            </a:pPr>
            <a:endParaRPr sz="9050">
              <a:latin typeface="Times New Roman"/>
              <a:cs typeface="Times New Roman"/>
            </a:endParaRPr>
          </a:p>
          <a:p>
            <a:pPr marL="64769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36271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Implication</a:t>
            </a:r>
            <a:r>
              <a:rPr sz="9200" spc="22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018651" y="4050003"/>
            <a:ext cx="1606867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35" dirty="0">
                <a:solidFill>
                  <a:srgbClr val="FFFFFF"/>
                </a:solidFill>
                <a:latin typeface="Lucida Sans"/>
                <a:cs typeface="Lucida Sans"/>
              </a:rPr>
              <a:t>raining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60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3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inside.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259482" y="7945173"/>
            <a:ext cx="15577819" cy="2025650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 indent="889635">
              <a:lnSpc>
                <a:spcPts val="7830"/>
              </a:lnSpc>
              <a:spcBef>
                <a:spcPts val="28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20" dirty="0">
                <a:solidFill>
                  <a:srgbClr val="FFFFFF"/>
                </a:solidFill>
                <a:latin typeface="Lucida Sans"/>
                <a:cs typeface="Lucida Sans"/>
              </a:rPr>
              <a:t>raining,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inside, </a:t>
            </a:r>
            <a:r>
              <a:rPr sz="6600" spc="7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2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10" dirty="0">
                <a:solidFill>
                  <a:srgbClr val="FFFFFF"/>
                </a:solidFill>
                <a:latin typeface="Lucida Sans"/>
                <a:cs typeface="Lucida Sans"/>
              </a:rPr>
              <a:t>inside,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6600" spc="-2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2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90" dirty="0">
                <a:solidFill>
                  <a:srgbClr val="FFFFFF"/>
                </a:solidFill>
                <a:latin typeface="Lucida Sans"/>
                <a:cs typeface="Lucida Sans"/>
              </a:rPr>
              <a:t>raining.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8209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Biconditional</a:t>
            </a:r>
            <a:r>
              <a:rPr sz="9200" spc="-13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9739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Search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Problems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75665"/>
            <a:ext cx="6194425" cy="515874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2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transition</a:t>
            </a:r>
            <a:r>
              <a:rPr sz="4950" spc="-3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5589223" y="3976707"/>
            <a:ext cx="8930005" cy="49155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R="6350" algn="ctr">
              <a:lnSpc>
                <a:spcPct val="100000"/>
              </a:lnSpc>
              <a:spcBef>
                <a:spcPts val="120"/>
              </a:spcBef>
              <a:tabLst>
                <a:tab pos="2620010" algn="l"/>
              </a:tabLst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spc="-50" dirty="0">
                <a:solidFill>
                  <a:srgbClr val="FFFFFF"/>
                </a:solidFill>
                <a:latin typeface="Times New Roman"/>
                <a:cs typeface="Times New Roman"/>
              </a:rPr>
              <a:t>↔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35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tabLst>
                <a:tab pos="3003550" algn="l"/>
              </a:tabLst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 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→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8209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Biconditional</a:t>
            </a:r>
            <a:r>
              <a:rPr sz="9200" spc="-13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Elimination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683522" y="3547400"/>
            <a:ext cx="12741275" cy="5931535"/>
          </a:xfrm>
          <a:prstGeom prst="rect">
            <a:avLst/>
          </a:prstGeom>
        </p:spPr>
        <p:txBody>
          <a:bodyPr vert="horz" wrap="square" lIns="0" tIns="54610" rIns="0" bIns="0" rtlCol="0">
            <a:spAutoFit/>
          </a:bodyPr>
          <a:lstStyle/>
          <a:p>
            <a:pPr marL="12700" marR="5080" indent="1800860">
              <a:lnSpc>
                <a:spcPts val="7830"/>
              </a:lnSpc>
              <a:spcBef>
                <a:spcPts val="430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true</a:t>
            </a:r>
            <a:r>
              <a:rPr sz="660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8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90" dirty="0">
                <a:solidFill>
                  <a:srgbClr val="FFFFFF"/>
                </a:solidFill>
                <a:latin typeface="Lucida Sans"/>
                <a:cs typeface="Lucida Sans"/>
              </a:rPr>
              <a:t>both </a:t>
            </a: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9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passed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7175"/>
              </a:spcBef>
            </a:pPr>
            <a:endParaRPr sz="6600">
              <a:latin typeface="Lucida Sans"/>
              <a:cs typeface="Lucida Sans"/>
            </a:endParaRPr>
          </a:p>
          <a:p>
            <a:pPr marL="535940" marR="528955" indent="334645">
              <a:lnSpc>
                <a:spcPts val="7830"/>
              </a:lnSpc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did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pass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40" dirty="0">
                <a:solidFill>
                  <a:srgbClr val="FFFFFF"/>
                </a:solidFill>
                <a:latin typeface="Lucida Sans"/>
                <a:cs typeface="Lucida Sans"/>
              </a:rPr>
              <a:t>test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66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9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did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pass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154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60" dirty="0">
                <a:latin typeface="Verdana"/>
                <a:cs typeface="Verdana"/>
              </a:rPr>
              <a:t>De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50" dirty="0">
                <a:latin typeface="Verdana"/>
                <a:cs typeface="Verdana"/>
              </a:rPr>
              <a:t>Morgan's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Law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102236" y="3934823"/>
            <a:ext cx="3891279" cy="495744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90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680"/>
              </a:spcBef>
            </a:pPr>
            <a:endParaRPr sz="9050">
              <a:latin typeface="Times New Roman"/>
              <a:cs typeface="Times New Roman"/>
            </a:endParaRPr>
          </a:p>
          <a:p>
            <a:pPr marL="74930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154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60" dirty="0">
                <a:latin typeface="Verdana"/>
                <a:cs typeface="Verdana"/>
              </a:rPr>
              <a:t>De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50" dirty="0">
                <a:latin typeface="Verdana"/>
                <a:cs typeface="Verdana"/>
              </a:rPr>
              <a:t>Morgan's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Law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71998" y="3547400"/>
            <a:ext cx="12369800" cy="593153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875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6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6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true</a:t>
            </a:r>
            <a:r>
              <a:rPr sz="660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endParaRPr sz="6600">
              <a:latin typeface="Lucida Sans"/>
              <a:cs typeface="Lucida Sans"/>
            </a:endParaRPr>
          </a:p>
          <a:p>
            <a:pPr marR="3175" algn="ctr">
              <a:lnSpc>
                <a:spcPts val="7875"/>
              </a:lnSpc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66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9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66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passed</a:t>
            </a:r>
            <a:r>
              <a:rPr sz="66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7420"/>
              </a:spcBef>
            </a:pPr>
            <a:endParaRPr sz="6600">
              <a:latin typeface="Lucida Sans"/>
              <a:cs typeface="Lucida Sans"/>
            </a:endParaRPr>
          </a:p>
          <a:p>
            <a:pPr marL="12700" marR="5080" indent="-17780" algn="ctr">
              <a:lnSpc>
                <a:spcPts val="7830"/>
              </a:lnSpc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Harry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did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pass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40" dirty="0">
                <a:solidFill>
                  <a:srgbClr val="FFFFFF"/>
                </a:solidFill>
                <a:latin typeface="Lucida Sans"/>
                <a:cs typeface="Lucida Sans"/>
              </a:rPr>
              <a:t>test </a:t>
            </a:r>
            <a:r>
              <a:rPr sz="6600" spc="7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6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9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66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did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70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6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pass</a:t>
            </a:r>
            <a:r>
              <a:rPr sz="66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6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test.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154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60" dirty="0">
                <a:latin typeface="Verdana"/>
                <a:cs typeface="Verdana"/>
              </a:rPr>
              <a:t>De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50" dirty="0">
                <a:latin typeface="Verdana"/>
                <a:cs typeface="Verdana"/>
              </a:rPr>
              <a:t>Morgan's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Law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102236" y="3934823"/>
            <a:ext cx="3891279" cy="495744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90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680"/>
              </a:spcBef>
            </a:pPr>
            <a:endParaRPr sz="9050">
              <a:latin typeface="Times New Roman"/>
              <a:cs typeface="Times New Roman"/>
            </a:endParaRPr>
          </a:p>
          <a:p>
            <a:pPr marL="74930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1549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60" dirty="0">
                <a:latin typeface="Verdana"/>
                <a:cs typeface="Verdana"/>
              </a:rPr>
              <a:t>De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50" dirty="0">
                <a:latin typeface="Verdana"/>
                <a:cs typeface="Verdana"/>
              </a:rPr>
              <a:t>Morgan's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Law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081355" y="3934823"/>
            <a:ext cx="7950834" cy="495744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12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γ))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68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tabLst>
                <a:tab pos="4773930" algn="l"/>
              </a:tabLst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9050" spc="-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	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γ)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4485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Distributive</a:t>
            </a:r>
            <a:r>
              <a:rPr sz="9200" spc="65" dirty="0">
                <a:latin typeface="Verdana"/>
                <a:cs typeface="Verdana"/>
              </a:rPr>
              <a:t> </a:t>
            </a:r>
            <a:r>
              <a:rPr sz="9200" spc="185" dirty="0">
                <a:latin typeface="Verdana"/>
                <a:cs typeface="Verdana"/>
              </a:rPr>
              <a:t>Property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526878" y="6552669"/>
            <a:ext cx="9050655" cy="0"/>
          </a:xfrm>
          <a:custGeom>
            <a:avLst/>
            <a:gdLst/>
            <a:ahLst/>
            <a:cxnLst/>
            <a:rect l="l" t="t" r="r" b="b"/>
            <a:pathLst>
              <a:path w="9050655">
                <a:moveTo>
                  <a:pt x="0" y="0"/>
                </a:moveTo>
                <a:lnTo>
                  <a:pt x="9050331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217476" y="3934823"/>
            <a:ext cx="7663180" cy="495744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9525" algn="ctr">
              <a:lnSpc>
                <a:spcPct val="100000"/>
              </a:lnSpc>
              <a:spcBef>
                <a:spcPts val="12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γ))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668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α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γ)</a:t>
            </a:r>
            <a:endParaRPr sz="9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4485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Distributive</a:t>
            </a:r>
            <a:r>
              <a:rPr sz="9200" spc="65" dirty="0">
                <a:latin typeface="Verdana"/>
                <a:cs typeface="Verdana"/>
              </a:rPr>
              <a:t> </a:t>
            </a:r>
            <a:r>
              <a:rPr sz="9200" spc="185" dirty="0">
                <a:latin typeface="Verdana"/>
                <a:cs typeface="Verdana"/>
              </a:rPr>
              <a:t>Property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9739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Search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Problems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75665"/>
            <a:ext cx="6194425" cy="515874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2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transition</a:t>
            </a:r>
            <a:r>
              <a:rPr sz="4950" spc="-3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2342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Theorem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85" dirty="0">
                <a:latin typeface="Verdana"/>
                <a:cs typeface="Verdana"/>
              </a:rPr>
              <a:t>Proving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75665"/>
            <a:ext cx="17061815" cy="515874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state: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starting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base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actions: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inference</a:t>
            </a:r>
            <a:r>
              <a:rPr sz="495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rules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transition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model: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base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after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inference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test: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check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statement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we're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trying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prove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steps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proof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898084" y="4814378"/>
            <a:ext cx="63150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031844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leads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8737" y="2584079"/>
            <a:ext cx="1827720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260" dirty="0"/>
              <a:t>(Ron</a:t>
            </a:r>
            <a:r>
              <a:rPr sz="5450" spc="-200" dirty="0"/>
              <a:t> </a:t>
            </a:r>
            <a:r>
              <a:rPr sz="5450" dirty="0"/>
              <a:t>is</a:t>
            </a:r>
            <a:r>
              <a:rPr sz="5450" spc="-200" dirty="0"/>
              <a:t> </a:t>
            </a:r>
            <a:r>
              <a:rPr sz="5450" dirty="0"/>
              <a:t>in</a:t>
            </a:r>
            <a:r>
              <a:rPr sz="5450" spc="-200" dirty="0"/>
              <a:t> </a:t>
            </a:r>
            <a:r>
              <a:rPr sz="5450" spc="55" dirty="0"/>
              <a:t>the</a:t>
            </a:r>
            <a:r>
              <a:rPr sz="5450" spc="-200" dirty="0"/>
              <a:t> </a:t>
            </a:r>
            <a:r>
              <a:rPr sz="5450" spc="80" dirty="0"/>
              <a:t>Great</a:t>
            </a:r>
            <a:r>
              <a:rPr sz="5450" spc="-195" dirty="0"/>
              <a:t> </a:t>
            </a:r>
            <a:r>
              <a:rPr sz="5450" spc="70" dirty="0"/>
              <a:t>Hall)</a:t>
            </a:r>
            <a:r>
              <a:rPr sz="5450" spc="-200" dirty="0"/>
              <a:t> </a:t>
            </a:r>
            <a:r>
              <a:rPr sz="5450" dirty="0">
                <a:latin typeface="Cambria"/>
                <a:cs typeface="Cambria"/>
              </a:rPr>
              <a:t>∨</a:t>
            </a:r>
            <a:r>
              <a:rPr sz="5450" spc="325" dirty="0">
                <a:latin typeface="Cambria"/>
                <a:cs typeface="Cambria"/>
              </a:rPr>
              <a:t> </a:t>
            </a:r>
            <a:r>
              <a:rPr sz="5450" spc="90" dirty="0"/>
              <a:t>(Hermione</a:t>
            </a:r>
            <a:r>
              <a:rPr sz="5450" spc="-200" dirty="0"/>
              <a:t> </a:t>
            </a:r>
            <a:r>
              <a:rPr sz="5450" dirty="0"/>
              <a:t>is</a:t>
            </a:r>
            <a:r>
              <a:rPr sz="5450" spc="-200" dirty="0"/>
              <a:t> </a:t>
            </a:r>
            <a:r>
              <a:rPr sz="5450" dirty="0"/>
              <a:t>in</a:t>
            </a:r>
            <a:r>
              <a:rPr sz="5450" spc="-195" dirty="0"/>
              <a:t> </a:t>
            </a:r>
            <a:r>
              <a:rPr sz="5450" spc="55" dirty="0"/>
              <a:t>the</a:t>
            </a:r>
            <a:r>
              <a:rPr sz="5450" spc="-200" dirty="0"/>
              <a:t> </a:t>
            </a:r>
            <a:r>
              <a:rPr sz="5450" spc="-10" dirty="0"/>
              <a:t>library)</a:t>
            </a:r>
            <a:endParaRPr sz="5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5390276" y="4720140"/>
            <a:ext cx="912558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165" dirty="0">
                <a:solidFill>
                  <a:srgbClr val="FFFFFF"/>
                </a:solidFill>
                <a:latin typeface="Lucida Sans"/>
                <a:cs typeface="Lucida Sans"/>
              </a:rPr>
              <a:t>Ron</a:t>
            </a:r>
            <a:r>
              <a:rPr sz="54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54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4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4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80" dirty="0">
                <a:solidFill>
                  <a:srgbClr val="FFFFFF"/>
                </a:solidFill>
                <a:latin typeface="Lucida Sans"/>
                <a:cs typeface="Lucida Sans"/>
              </a:rPr>
              <a:t>Great</a:t>
            </a:r>
            <a:r>
              <a:rPr sz="54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-20" dirty="0">
                <a:solidFill>
                  <a:srgbClr val="FFFFFF"/>
                </a:solidFill>
                <a:latin typeface="Lucida Sans"/>
                <a:cs typeface="Lucida Sans"/>
              </a:rPr>
              <a:t>Hall</a:t>
            </a:r>
            <a:endParaRPr sz="545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693932" y="7829993"/>
            <a:ext cx="8512810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Hermione</a:t>
            </a:r>
            <a:r>
              <a:rPr sz="54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Lucida Sans"/>
                <a:cs typeface="Lucida Sans"/>
              </a:rPr>
              <a:t>library</a:t>
            </a:r>
            <a:endParaRPr sz="54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636251" y="1505578"/>
            <a:ext cx="2831465" cy="7428865"/>
          </a:xfrm>
          <a:prstGeom prst="rect">
            <a:avLst/>
          </a:prstGeom>
        </p:spPr>
        <p:txBody>
          <a:bodyPr vert="horz" wrap="square" lIns="0" tIns="75819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597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880"/>
              </a:spcBef>
            </a:pP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4943812" y="1505578"/>
            <a:ext cx="10225405" cy="7376159"/>
          </a:xfrm>
          <a:prstGeom prst="rect">
            <a:avLst/>
          </a:prstGeom>
        </p:spPr>
        <p:txBody>
          <a:bodyPr vert="horz" wrap="square" lIns="0" tIns="75819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5970"/>
              </a:spcBef>
              <a:tabLst>
                <a:tab pos="3535045" algn="l"/>
                <a:tab pos="6078855" algn="l"/>
              </a:tabLst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9075" baseline="-5968">
              <a:latin typeface="Times New Roman"/>
              <a:cs typeface="Times New Roman"/>
            </a:endParaRPr>
          </a:p>
          <a:p>
            <a:pPr marR="8890" algn="ctr">
              <a:lnSpc>
                <a:spcPct val="100000"/>
              </a:lnSpc>
              <a:spcBef>
                <a:spcPts val="5880"/>
              </a:spcBef>
            </a:pP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135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tabLst>
                <a:tab pos="1560830" algn="l"/>
                <a:tab pos="4104640" algn="l"/>
              </a:tabLst>
            </a:pP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9075" baseline="-596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908737" y="2584079"/>
            <a:ext cx="1827720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260" dirty="0"/>
              <a:t>(Ron</a:t>
            </a:r>
            <a:r>
              <a:rPr sz="5450" spc="-200" dirty="0"/>
              <a:t> </a:t>
            </a:r>
            <a:r>
              <a:rPr sz="5450" dirty="0"/>
              <a:t>is</a:t>
            </a:r>
            <a:r>
              <a:rPr sz="5450" spc="-200" dirty="0"/>
              <a:t> </a:t>
            </a:r>
            <a:r>
              <a:rPr sz="5450" dirty="0"/>
              <a:t>in</a:t>
            </a:r>
            <a:r>
              <a:rPr sz="5450" spc="-200" dirty="0"/>
              <a:t> </a:t>
            </a:r>
            <a:r>
              <a:rPr sz="5450" spc="55" dirty="0"/>
              <a:t>the</a:t>
            </a:r>
            <a:r>
              <a:rPr sz="5450" spc="-200" dirty="0"/>
              <a:t> </a:t>
            </a:r>
            <a:r>
              <a:rPr sz="5450" spc="80" dirty="0"/>
              <a:t>Great</a:t>
            </a:r>
            <a:r>
              <a:rPr sz="5450" spc="-195" dirty="0"/>
              <a:t> </a:t>
            </a:r>
            <a:r>
              <a:rPr sz="5450" spc="70" dirty="0"/>
              <a:t>Hall)</a:t>
            </a:r>
            <a:r>
              <a:rPr sz="5450" spc="-200" dirty="0"/>
              <a:t> </a:t>
            </a:r>
            <a:r>
              <a:rPr sz="5450" dirty="0">
                <a:latin typeface="Cambria"/>
                <a:cs typeface="Cambria"/>
              </a:rPr>
              <a:t>∨</a:t>
            </a:r>
            <a:r>
              <a:rPr sz="5450" spc="325" dirty="0">
                <a:latin typeface="Cambria"/>
                <a:cs typeface="Cambria"/>
              </a:rPr>
              <a:t> </a:t>
            </a:r>
            <a:r>
              <a:rPr sz="5450" spc="90" dirty="0"/>
              <a:t>(Hermione</a:t>
            </a:r>
            <a:r>
              <a:rPr sz="5450" spc="-200" dirty="0"/>
              <a:t> </a:t>
            </a:r>
            <a:r>
              <a:rPr sz="5450" dirty="0"/>
              <a:t>is</a:t>
            </a:r>
            <a:r>
              <a:rPr sz="5450" spc="-200" dirty="0"/>
              <a:t> </a:t>
            </a:r>
            <a:r>
              <a:rPr sz="5450" dirty="0"/>
              <a:t>in</a:t>
            </a:r>
            <a:r>
              <a:rPr sz="5450" spc="-195" dirty="0"/>
              <a:t> </a:t>
            </a:r>
            <a:r>
              <a:rPr sz="5450" spc="55" dirty="0"/>
              <a:t>the</a:t>
            </a:r>
            <a:r>
              <a:rPr sz="5450" spc="-200" dirty="0"/>
              <a:t> </a:t>
            </a:r>
            <a:r>
              <a:rPr sz="5450" spc="-10" dirty="0"/>
              <a:t>library)</a:t>
            </a:r>
            <a:endParaRPr sz="5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57932" y="4709669"/>
            <a:ext cx="1678114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260" dirty="0">
                <a:solidFill>
                  <a:srgbClr val="FFFFFF"/>
                </a:solidFill>
                <a:latin typeface="Lucida Sans"/>
                <a:cs typeface="Lucida Sans"/>
              </a:rPr>
              <a:t>(Ron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80" dirty="0">
                <a:solidFill>
                  <a:srgbClr val="FFFFFF"/>
                </a:solidFill>
                <a:latin typeface="Lucida Sans"/>
                <a:cs typeface="Lucida Sans"/>
              </a:rPr>
              <a:t>Great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70" dirty="0">
                <a:solidFill>
                  <a:srgbClr val="FFFFFF"/>
                </a:solidFill>
                <a:latin typeface="Lucida Sans"/>
                <a:cs typeface="Lucida Sans"/>
              </a:rPr>
              <a:t>Hall)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Cambria"/>
                <a:cs typeface="Cambria"/>
              </a:rPr>
              <a:t>∨</a:t>
            </a:r>
            <a:r>
              <a:rPr sz="5450" spc="3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5450" spc="160" dirty="0">
                <a:solidFill>
                  <a:srgbClr val="FFFFFF"/>
                </a:solidFill>
                <a:latin typeface="Lucida Sans"/>
                <a:cs typeface="Lucida Sans"/>
              </a:rPr>
              <a:t>(Harry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40" dirty="0">
                <a:solidFill>
                  <a:srgbClr val="FFFFFF"/>
                </a:solidFill>
                <a:latin typeface="Lucida Sans"/>
                <a:cs typeface="Lucida Sans"/>
              </a:rPr>
              <a:t>sleeping)</a:t>
            </a:r>
            <a:endParaRPr sz="545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61588" y="7809051"/>
            <a:ext cx="16168369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(Hermione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4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library)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Cambria"/>
                <a:cs typeface="Cambria"/>
              </a:rPr>
              <a:t>∨</a:t>
            </a:r>
            <a:r>
              <a:rPr sz="5450" spc="37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5450" spc="160" dirty="0">
                <a:solidFill>
                  <a:srgbClr val="FFFFFF"/>
                </a:solidFill>
                <a:latin typeface="Lucida Sans"/>
                <a:cs typeface="Lucida Sans"/>
              </a:rPr>
              <a:t>(Harry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4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40" dirty="0">
                <a:solidFill>
                  <a:srgbClr val="FFFFFF"/>
                </a:solidFill>
                <a:latin typeface="Lucida Sans"/>
                <a:cs typeface="Lucida Sans"/>
              </a:rPr>
              <a:t>sleeping)</a:t>
            </a:r>
            <a:endParaRPr sz="54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374479" y="1547462"/>
            <a:ext cx="3352800" cy="7334250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marL="1905" algn="ctr">
              <a:lnSpc>
                <a:spcPct val="100000"/>
              </a:lnSpc>
              <a:spcBef>
                <a:spcPts val="564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55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65"/>
              </a:spcBef>
            </a:pPr>
            <a:endParaRPr sz="9050">
              <a:latin typeface="Times New Roman"/>
              <a:cs typeface="Times New Roman"/>
            </a:endParaRPr>
          </a:p>
          <a:p>
            <a:pPr marL="1905" algn="ctr">
              <a:lnSpc>
                <a:spcPct val="100000"/>
              </a:lnSpc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373240" y="1547462"/>
            <a:ext cx="17361535" cy="7229475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marL="5080" algn="ctr">
              <a:lnSpc>
                <a:spcPct val="100000"/>
              </a:lnSpc>
              <a:spcBef>
                <a:spcPts val="5640"/>
              </a:spcBef>
              <a:tabLst>
                <a:tab pos="3540125" algn="l"/>
                <a:tab pos="6083935" algn="l"/>
              </a:tabLst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9075" baseline="-5968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550"/>
              </a:spcBef>
              <a:tabLst>
                <a:tab pos="4114165" algn="l"/>
                <a:tab pos="6529705" algn="l"/>
              </a:tabLst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050" i="1" spc="4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endParaRPr sz="9075" baseline="-5968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640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tabLst>
                <a:tab pos="1560830" algn="l"/>
                <a:tab pos="4104640" algn="l"/>
                <a:tab pos="10756900" algn="l"/>
                <a:tab pos="13172440" algn="l"/>
              </a:tabLst>
            </a:pP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9075" i="1" spc="-15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075" i="1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...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75" i="1" spc="-37" baseline="-5968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endParaRPr sz="9075" baseline="-5968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37407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clause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8658225" cy="281114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disjunction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literals</a:t>
            </a:r>
            <a:endParaRPr sz="61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7134"/>
              </a:spcBef>
            </a:pP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e.g.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15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15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450784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conjunctive</a:t>
            </a:r>
            <a:r>
              <a:rPr sz="9200" spc="-204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normal</a:t>
            </a:r>
            <a:r>
              <a:rPr sz="9200" spc="-200" dirty="0">
                <a:latin typeface="Verdana"/>
                <a:cs typeface="Verdana"/>
              </a:rPr>
              <a:t> </a:t>
            </a:r>
            <a:r>
              <a:rPr sz="9200" spc="30" dirty="0">
                <a:latin typeface="Verdana"/>
                <a:cs typeface="Verdana"/>
              </a:rPr>
              <a:t>form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314930" cy="3732529"/>
          </a:xfrm>
          <a:prstGeom prst="rect">
            <a:avLst/>
          </a:prstGeom>
        </p:spPr>
        <p:txBody>
          <a:bodyPr vert="horz" wrap="square" lIns="0" tIns="6032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47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logical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sentence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conjunction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of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clauses</a:t>
            </a:r>
            <a:endParaRPr sz="61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6905"/>
              </a:spcBef>
            </a:pP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e.g.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150" i="1" spc="2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1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121473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Conversion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to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470" dirty="0">
                <a:latin typeface="Verdana"/>
                <a:cs typeface="Verdana"/>
              </a:rPr>
              <a:t>CNF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09111" y="2592455"/>
            <a:ext cx="16863060" cy="747268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492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492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Eliminate</a:t>
            </a: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biconditionals</a:t>
            </a:r>
            <a:endParaRPr sz="4950">
              <a:latin typeface="Lucida Sans"/>
              <a:cs typeface="Lucida Sans"/>
            </a:endParaRPr>
          </a:p>
          <a:p>
            <a:pPr marL="1595755" lvl="1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1595755" algn="l"/>
                <a:tab pos="4695190" algn="l"/>
                <a:tab pos="838708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turn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↔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495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4950">
              <a:latin typeface="Times New Roman"/>
              <a:cs typeface="Times New Roman"/>
            </a:endParaRPr>
          </a:p>
          <a:p>
            <a:pPr marL="549275" indent="-523875">
              <a:lnSpc>
                <a:spcPct val="100000"/>
              </a:lnSpc>
              <a:spcBef>
                <a:spcPts val="2885"/>
              </a:spcBef>
              <a:buSzPct val="124242"/>
              <a:buChar char="•"/>
              <a:tabLst>
                <a:tab pos="5492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Eliminate</a:t>
            </a: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implications</a:t>
            </a:r>
            <a:endParaRPr sz="4950">
              <a:latin typeface="Lucida Sans"/>
              <a:cs typeface="Lucida Sans"/>
            </a:endParaRPr>
          </a:p>
          <a:p>
            <a:pPr marL="1595755" lvl="1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1595755" algn="l"/>
                <a:tab pos="469519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turn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4950" spc="-3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4950">
              <a:latin typeface="Times New Roman"/>
              <a:cs typeface="Times New Roman"/>
            </a:endParaRPr>
          </a:p>
          <a:p>
            <a:pPr marL="549275" indent="-523875">
              <a:lnSpc>
                <a:spcPct val="100000"/>
              </a:lnSpc>
              <a:spcBef>
                <a:spcPts val="2880"/>
              </a:spcBef>
              <a:buSzPct val="124242"/>
              <a:buChar char="•"/>
              <a:tabLst>
                <a:tab pos="549275" algn="l"/>
              </a:tabLst>
            </a:pP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Move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inwards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using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25" dirty="0">
                <a:solidFill>
                  <a:srgbClr val="FFFFFF"/>
                </a:solidFill>
                <a:latin typeface="Lucida Sans"/>
                <a:cs typeface="Lucida Sans"/>
              </a:rPr>
              <a:t>De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Morgan's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Laws</a:t>
            </a:r>
            <a:endParaRPr sz="4950">
              <a:latin typeface="Lucida Sans"/>
              <a:cs typeface="Lucida Sans"/>
            </a:endParaRPr>
          </a:p>
          <a:p>
            <a:pPr marL="1595755" lvl="1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1595755" algn="l"/>
              </a:tabLst>
            </a:pP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e.g.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turn</a:t>
            </a:r>
            <a:r>
              <a:rPr sz="49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¬(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4950" spc="-3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β</a:t>
            </a:r>
            <a:endParaRPr sz="4950">
              <a:latin typeface="Times New Roman"/>
              <a:cs typeface="Times New Roman"/>
            </a:endParaRPr>
          </a:p>
          <a:p>
            <a:pPr marL="549275" indent="-523875">
              <a:lnSpc>
                <a:spcPct val="100000"/>
              </a:lnSpc>
              <a:spcBef>
                <a:spcPts val="2885"/>
              </a:spcBef>
              <a:buSzPct val="124242"/>
              <a:buChar char="•"/>
              <a:tabLst>
                <a:tab pos="549275" algn="l"/>
              </a:tabLst>
            </a:pP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Use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distributive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law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distribute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495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wherever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possible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121473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Conversion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275" dirty="0">
                <a:latin typeface="Verdana"/>
                <a:cs typeface="Verdana"/>
              </a:rPr>
              <a:t>to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470" dirty="0">
                <a:latin typeface="Verdana"/>
                <a:cs typeface="Verdana"/>
              </a:rPr>
              <a:t>CNF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sz="half" idx="2"/>
          </p:nvPr>
        </p:nvSpPr>
        <p:spPr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253365">
              <a:lnSpc>
                <a:spcPct val="100000"/>
              </a:lnSpc>
              <a:spcBef>
                <a:spcPts val="120"/>
              </a:spcBef>
            </a:pPr>
            <a:r>
              <a:rPr i="0" dirty="0">
                <a:latin typeface="Times New Roman"/>
                <a:cs typeface="Times New Roman"/>
              </a:rPr>
              <a:t>(</a:t>
            </a:r>
            <a:r>
              <a:rPr dirty="0"/>
              <a:t>P</a:t>
            </a:r>
            <a:r>
              <a:rPr spc="-130" dirty="0"/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dirty="0"/>
              <a:t>Q</a:t>
            </a:r>
            <a:r>
              <a:rPr i="0" dirty="0">
                <a:latin typeface="Times New Roman"/>
                <a:cs typeface="Times New Roman"/>
              </a:rPr>
              <a:t>)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dirty="0"/>
              <a:t>→</a:t>
            </a:r>
            <a:r>
              <a:rPr spc="5" dirty="0"/>
              <a:t> </a:t>
            </a:r>
            <a:r>
              <a:rPr spc="-50" dirty="0"/>
              <a:t>R</a:t>
            </a:r>
          </a:p>
          <a:p>
            <a:pPr marL="127635">
              <a:lnSpc>
                <a:spcPct val="100000"/>
              </a:lnSpc>
              <a:spcBef>
                <a:spcPts val="5380"/>
              </a:spcBef>
            </a:pPr>
            <a:r>
              <a:rPr dirty="0"/>
              <a:t>¬</a:t>
            </a:r>
            <a:r>
              <a:rPr i="0" dirty="0">
                <a:latin typeface="Times New Roman"/>
                <a:cs typeface="Times New Roman"/>
              </a:rPr>
              <a:t>(</a:t>
            </a:r>
            <a:r>
              <a:rPr dirty="0"/>
              <a:t>P</a:t>
            </a:r>
            <a:r>
              <a:rPr spc="-130" dirty="0"/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dirty="0"/>
              <a:t>Q</a:t>
            </a:r>
            <a:r>
              <a:rPr i="0" dirty="0">
                <a:latin typeface="Times New Roman"/>
                <a:cs typeface="Times New Roman"/>
              </a:rPr>
              <a:t>)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spc="-50" dirty="0"/>
              <a:t>R</a:t>
            </a:r>
          </a:p>
          <a:p>
            <a:pPr marL="127635">
              <a:lnSpc>
                <a:spcPct val="100000"/>
              </a:lnSpc>
              <a:spcBef>
                <a:spcPts val="5470"/>
              </a:spcBef>
            </a:pPr>
            <a:r>
              <a:rPr i="0" dirty="0">
                <a:latin typeface="Times New Roman"/>
                <a:cs typeface="Times New Roman"/>
              </a:rPr>
              <a:t>(</a:t>
            </a:r>
            <a:r>
              <a:rPr dirty="0"/>
              <a:t>¬P</a:t>
            </a:r>
            <a:r>
              <a:rPr spc="-135" dirty="0"/>
              <a:t> </a:t>
            </a:r>
            <a:r>
              <a:rPr i="0" dirty="0">
                <a:latin typeface="Symbol"/>
                <a:cs typeface="Symbol"/>
              </a:rPr>
              <a:t>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dirty="0"/>
              <a:t>¬Q</a:t>
            </a:r>
            <a:r>
              <a:rPr i="0" dirty="0">
                <a:latin typeface="Times New Roman"/>
                <a:cs typeface="Times New Roman"/>
              </a:rPr>
              <a:t>)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spc="-50" dirty="0"/>
              <a:t>R</a:t>
            </a:r>
          </a:p>
          <a:p>
            <a:pPr marL="12700">
              <a:lnSpc>
                <a:spcPct val="100000"/>
              </a:lnSpc>
              <a:spcBef>
                <a:spcPts val="5380"/>
              </a:spcBef>
              <a:tabLst>
                <a:tab pos="4724400" algn="l"/>
              </a:tabLst>
            </a:pPr>
            <a:r>
              <a:rPr i="0" dirty="0">
                <a:latin typeface="Times New Roman"/>
                <a:cs typeface="Times New Roman"/>
              </a:rPr>
              <a:t>(</a:t>
            </a:r>
            <a:r>
              <a:rPr dirty="0"/>
              <a:t>¬P</a:t>
            </a:r>
            <a:r>
              <a:rPr spc="-135" dirty="0"/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dirty="0"/>
              <a:t>R</a:t>
            </a:r>
            <a:r>
              <a:rPr i="0" dirty="0">
                <a:latin typeface="Times New Roman"/>
                <a:cs typeface="Times New Roman"/>
              </a:rPr>
              <a:t>)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i="0" spc="-50" dirty="0">
                <a:latin typeface="Symbol"/>
                <a:cs typeface="Symbol"/>
              </a:rPr>
              <a:t></a:t>
            </a:r>
            <a:r>
              <a:rPr i="0" dirty="0">
                <a:latin typeface="Times New Roman"/>
                <a:cs typeface="Times New Roman"/>
              </a:rPr>
              <a:t>	(</a:t>
            </a:r>
            <a:r>
              <a:rPr dirty="0"/>
              <a:t>¬Q</a:t>
            </a:r>
            <a:r>
              <a:rPr spc="-10" dirty="0"/>
              <a:t> </a:t>
            </a:r>
            <a:r>
              <a:rPr i="0" dirty="0">
                <a:latin typeface="Symbol"/>
                <a:cs typeface="Symbol"/>
              </a:rPr>
              <a:t></a:t>
            </a:r>
            <a:r>
              <a:rPr i="0" spc="5" dirty="0">
                <a:latin typeface="Times New Roman"/>
                <a:cs typeface="Times New Roman"/>
              </a:rPr>
              <a:t> </a:t>
            </a:r>
            <a:r>
              <a:rPr spc="-25" dirty="0"/>
              <a:t>R</a:t>
            </a:r>
            <a:r>
              <a:rPr i="0" spc="-25" dirty="0">
                <a:latin typeface="Times New Roman"/>
                <a:cs typeface="Times New Roman"/>
              </a:rPr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2541891" y="4573547"/>
            <a:ext cx="6391910" cy="46329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eliminate</a:t>
            </a:r>
            <a:r>
              <a:rPr sz="4950" spc="-3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implication</a:t>
            </a:r>
            <a:endParaRPr sz="4950">
              <a:latin typeface="Lucida Sans"/>
              <a:cs typeface="Lucida Sans"/>
            </a:endParaRPr>
          </a:p>
          <a:p>
            <a:pPr marL="12700" marR="1057910">
              <a:lnSpc>
                <a:spcPct val="241500"/>
              </a:lnSpc>
              <a:spcBef>
                <a:spcPts val="1650"/>
              </a:spcBef>
            </a:pPr>
            <a:r>
              <a:rPr sz="4950" spc="125" dirty="0">
                <a:solidFill>
                  <a:srgbClr val="FFFFFF"/>
                </a:solidFill>
                <a:latin typeface="Lucida Sans"/>
                <a:cs typeface="Lucida Sans"/>
              </a:rPr>
              <a:t>De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Morgan's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40" dirty="0">
                <a:solidFill>
                  <a:srgbClr val="FFFFFF"/>
                </a:solidFill>
                <a:latin typeface="Lucida Sans"/>
                <a:cs typeface="Lucida Sans"/>
              </a:rPr>
              <a:t>Law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distributive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5" dirty="0">
                <a:solidFill>
                  <a:srgbClr val="FFFFFF"/>
                </a:solidFill>
                <a:latin typeface="Lucida Sans"/>
                <a:cs typeface="Lucida Sans"/>
              </a:rPr>
              <a:t>law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latin typeface="Verdana"/>
                <a:cs typeface="Verdana"/>
              </a:rPr>
              <a:t>optimal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80" dirty="0">
                <a:latin typeface="Verdana"/>
                <a:cs typeface="Verdana"/>
              </a:rPr>
              <a:t>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20888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solution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lowest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cost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among</a:t>
            </a:r>
            <a:r>
              <a:rPr sz="6150" spc="-2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6150" spc="-2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solutions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023856" y="4814378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8248828" y="1547462"/>
            <a:ext cx="3598545" cy="7334250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marL="7620" algn="ctr">
              <a:lnSpc>
                <a:spcPct val="100000"/>
              </a:lnSpc>
              <a:spcBef>
                <a:spcPts val="564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9050">
              <a:latin typeface="Times New Roman"/>
              <a:cs typeface="Times New Roman"/>
            </a:endParaRPr>
          </a:p>
          <a:p>
            <a:pPr marL="5080" algn="ctr">
              <a:lnSpc>
                <a:spcPct val="100000"/>
              </a:lnSpc>
              <a:spcBef>
                <a:spcPts val="555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65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6405952" y="1547462"/>
            <a:ext cx="7291070" cy="7334250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marL="3810" algn="ctr">
              <a:lnSpc>
                <a:spcPct val="100000"/>
              </a:lnSpc>
              <a:spcBef>
                <a:spcPts val="564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9050">
              <a:latin typeface="Times New Roman"/>
              <a:cs typeface="Times New Roman"/>
            </a:endParaRPr>
          </a:p>
          <a:p>
            <a:pPr marL="1905" algn="ctr">
              <a:lnSpc>
                <a:spcPct val="100000"/>
              </a:lnSpc>
              <a:spcBef>
                <a:spcPts val="555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R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65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S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R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7327390" y="1547462"/>
            <a:ext cx="5445125" cy="7334250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marL="7620" algn="ctr">
              <a:lnSpc>
                <a:spcPct val="100000"/>
              </a:lnSpc>
              <a:spcBef>
                <a:spcPts val="5640"/>
              </a:spcBef>
            </a:pP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9050">
              <a:latin typeface="Times New Roman"/>
              <a:cs typeface="Times New Roman"/>
            </a:endParaRPr>
          </a:p>
          <a:p>
            <a:pPr marL="5080" algn="ctr">
              <a:lnSpc>
                <a:spcPct val="100000"/>
              </a:lnSpc>
              <a:spcBef>
                <a:spcPts val="5550"/>
              </a:spcBef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P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R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465"/>
              </a:spcBef>
            </a:pP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Q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dirty="0">
                <a:solidFill>
                  <a:srgbClr val="FFFFFF"/>
                </a:solidFill>
                <a:latin typeface="Times New Roman"/>
                <a:cs typeface="Times New Roman"/>
              </a:rPr>
              <a:t>R </a:t>
            </a:r>
            <a:r>
              <a:rPr sz="905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36557" y="6552669"/>
            <a:ext cx="16831310" cy="0"/>
          </a:xfrm>
          <a:custGeom>
            <a:avLst/>
            <a:gdLst/>
            <a:ahLst/>
            <a:cxnLst/>
            <a:rect l="l" t="t" r="r" b="b"/>
            <a:pathLst>
              <a:path w="16831310">
                <a:moveTo>
                  <a:pt x="0" y="0"/>
                </a:moveTo>
                <a:lnTo>
                  <a:pt x="16831005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9358742" y="1589345"/>
            <a:ext cx="1378585" cy="7345045"/>
          </a:xfrm>
          <a:prstGeom prst="rect">
            <a:avLst/>
          </a:prstGeom>
        </p:spPr>
        <p:txBody>
          <a:bodyPr vert="horz" wrap="square" lIns="0" tIns="716280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5640"/>
              </a:spcBef>
            </a:pPr>
            <a:r>
              <a:rPr sz="9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90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5550"/>
              </a:spcBef>
            </a:pPr>
            <a:r>
              <a:rPr sz="9050" spc="-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9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endParaRPr sz="90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550"/>
              </a:spcBef>
            </a:pPr>
            <a:endParaRPr sz="9050">
              <a:latin typeface="Times New Roman"/>
              <a:cs typeface="Times New Roman"/>
            </a:endParaRPr>
          </a:p>
          <a:p>
            <a:pPr marL="15875" algn="ctr">
              <a:lnSpc>
                <a:spcPct val="100000"/>
              </a:lnSpc>
            </a:pPr>
            <a:r>
              <a:rPr sz="9050" dirty="0">
                <a:solidFill>
                  <a:srgbClr val="FFFFFF"/>
                </a:solidFill>
                <a:latin typeface="Times New Roman"/>
                <a:cs typeface="Times New Roman"/>
              </a:rPr>
              <a:t>( </a:t>
            </a:r>
            <a:r>
              <a:rPr sz="90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9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4211254"/>
            <a:ext cx="12944475" cy="4251960"/>
          </a:xfrm>
          <a:prstGeom prst="rect">
            <a:avLst/>
          </a:prstGeom>
        </p:spPr>
        <p:txBody>
          <a:bodyPr vert="horz" wrap="square" lIns="0" tIns="154305" rIns="0" bIns="0" rtlCol="0">
            <a:spAutoFit/>
          </a:bodyPr>
          <a:lstStyle/>
          <a:p>
            <a:pPr marL="561975" indent="-523875">
              <a:lnSpc>
                <a:spcPct val="100000"/>
              </a:lnSpc>
              <a:spcBef>
                <a:spcPts val="1215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-51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14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determine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0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4950" spc="1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4950">
              <a:latin typeface="Times New Roman"/>
              <a:cs typeface="Times New Roman"/>
            </a:endParaRPr>
          </a:p>
          <a:p>
            <a:pPr marL="1608455" lvl="1" indent="-523875">
              <a:lnSpc>
                <a:spcPct val="100000"/>
              </a:lnSpc>
              <a:spcBef>
                <a:spcPts val="2635"/>
              </a:spcBef>
              <a:buSzPct val="124242"/>
              <a:buChar char="•"/>
              <a:tabLst>
                <a:tab pos="1608455" algn="l"/>
              </a:tabLst>
            </a:pP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Check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4950" spc="14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15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950" i="1" spc="15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spc="155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contradiction?</a:t>
            </a:r>
            <a:endParaRPr sz="4950">
              <a:latin typeface="Lucida Sans"/>
              <a:cs typeface="Lucida Sans"/>
            </a:endParaRPr>
          </a:p>
          <a:p>
            <a:pPr marL="2655570" lvl="2" indent="-523875">
              <a:lnSpc>
                <a:spcPct val="100000"/>
              </a:lnSpc>
              <a:spcBef>
                <a:spcPts val="2885"/>
              </a:spcBef>
              <a:buSzPct val="124242"/>
              <a:buChar char="•"/>
              <a:tabLst>
                <a:tab pos="265557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2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so,</a:t>
            </a:r>
            <a:r>
              <a:rPr sz="49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49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0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4950" spc="1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950" i="1" spc="-25" dirty="0">
                <a:solidFill>
                  <a:srgbClr val="FFFFFF"/>
                </a:solidFill>
                <a:latin typeface="Bookman Old Style"/>
                <a:cs typeface="Bookman Old Style"/>
              </a:rPr>
              <a:t>.</a:t>
            </a:r>
            <a:endParaRPr sz="4950">
              <a:latin typeface="Bookman Old Style"/>
              <a:cs typeface="Bookman Old Style"/>
            </a:endParaRPr>
          </a:p>
          <a:p>
            <a:pPr marL="2655570" lvl="2" indent="-523875">
              <a:lnSpc>
                <a:spcPct val="100000"/>
              </a:lnSpc>
              <a:spcBef>
                <a:spcPts val="2635"/>
              </a:spcBef>
              <a:buSzPct val="124242"/>
              <a:buChar char="•"/>
              <a:tabLst>
                <a:tab pos="265557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Otherwise,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entailment.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2673207"/>
            <a:ext cx="17152620" cy="7314565"/>
          </a:xfrm>
          <a:prstGeom prst="rect">
            <a:avLst/>
          </a:prstGeom>
        </p:spPr>
        <p:txBody>
          <a:bodyPr vert="horz" wrap="square" lIns="0" tIns="151765" rIns="0" bIns="0" rtlCol="0">
            <a:spAutoFit/>
          </a:bodyPr>
          <a:lstStyle/>
          <a:p>
            <a:pPr marL="540385" indent="-502284">
              <a:lnSpc>
                <a:spcPct val="100000"/>
              </a:lnSpc>
              <a:spcBef>
                <a:spcPts val="1195"/>
              </a:spcBef>
              <a:buSzPct val="125000"/>
              <a:buChar char="•"/>
              <a:tabLst>
                <a:tab pos="540385" algn="l"/>
              </a:tabLst>
            </a:pPr>
            <a:r>
              <a:rPr sz="4800" spc="-49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800" spc="14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480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determine</a:t>
            </a:r>
            <a:r>
              <a:rPr sz="48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80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8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800" spc="-484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4800" spc="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800" spc="-25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4800">
              <a:latin typeface="Times New Roman"/>
              <a:cs typeface="Times New Roman"/>
            </a:endParaRPr>
          </a:p>
          <a:p>
            <a:pPr marL="1586865" lvl="1" indent="-502284">
              <a:lnSpc>
                <a:spcPct val="100000"/>
              </a:lnSpc>
              <a:spcBef>
                <a:spcPts val="2565"/>
              </a:spcBef>
              <a:buSzPct val="125000"/>
              <a:buChar char="•"/>
              <a:tabLst>
                <a:tab pos="1586865" algn="l"/>
              </a:tabLst>
            </a:pPr>
            <a:r>
              <a:rPr sz="4800" spc="60" dirty="0">
                <a:solidFill>
                  <a:srgbClr val="FFFFFF"/>
                </a:solidFill>
                <a:latin typeface="Lucida Sans"/>
                <a:cs typeface="Lucida Sans"/>
              </a:rPr>
              <a:t>Convert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65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4800" spc="165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800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8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4800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800" spc="14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4800" i="1" spc="14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800" spc="145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Conjunctive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Normal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10" dirty="0">
                <a:solidFill>
                  <a:srgbClr val="FFFFFF"/>
                </a:solidFill>
                <a:latin typeface="Lucida Sans"/>
                <a:cs typeface="Lucida Sans"/>
              </a:rPr>
              <a:t>Form.</a:t>
            </a:r>
            <a:endParaRPr sz="4800">
              <a:latin typeface="Lucida Sans"/>
              <a:cs typeface="Lucida Sans"/>
            </a:endParaRPr>
          </a:p>
          <a:p>
            <a:pPr marL="1587500" marR="1118870" lvl="1" indent="-502920">
              <a:lnSpc>
                <a:spcPts val="5690"/>
              </a:lnSpc>
              <a:spcBef>
                <a:spcPts val="3060"/>
              </a:spcBef>
              <a:buSzPct val="125000"/>
              <a:buChar char="•"/>
              <a:tabLst>
                <a:tab pos="1587500" algn="l"/>
              </a:tabLst>
            </a:pPr>
            <a:r>
              <a:rPr sz="4800" spc="114" dirty="0">
                <a:solidFill>
                  <a:srgbClr val="FFFFFF"/>
                </a:solidFill>
                <a:latin typeface="Lucida Sans"/>
                <a:cs typeface="Lucida Sans"/>
              </a:rPr>
              <a:t>Keep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50" dirty="0">
                <a:solidFill>
                  <a:srgbClr val="FFFFFF"/>
                </a:solidFill>
                <a:latin typeface="Lucida Sans"/>
                <a:cs typeface="Lucida Sans"/>
              </a:rPr>
              <a:t>checking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8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50" dirty="0">
                <a:solidFill>
                  <a:srgbClr val="FFFFFF"/>
                </a:solidFill>
                <a:latin typeface="Lucida Sans"/>
                <a:cs typeface="Lucida Sans"/>
              </a:rPr>
              <a:t>see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9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8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0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use</a:t>
            </a:r>
            <a:r>
              <a:rPr sz="48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resolution</a:t>
            </a:r>
            <a:r>
              <a:rPr sz="480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25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800" spc="60" dirty="0">
                <a:solidFill>
                  <a:srgbClr val="FFFFFF"/>
                </a:solidFill>
                <a:latin typeface="Lucida Sans"/>
                <a:cs typeface="Lucida Sans"/>
              </a:rPr>
              <a:t>produce</a:t>
            </a:r>
            <a:r>
              <a:rPr sz="48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7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8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1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48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10" dirty="0">
                <a:solidFill>
                  <a:srgbClr val="FFFFFF"/>
                </a:solidFill>
                <a:latin typeface="Lucida Sans"/>
                <a:cs typeface="Lucida Sans"/>
              </a:rPr>
              <a:t>clause.</a:t>
            </a:r>
            <a:endParaRPr sz="4800">
              <a:latin typeface="Lucida Sans"/>
              <a:cs typeface="Lucida Sans"/>
            </a:endParaRPr>
          </a:p>
          <a:p>
            <a:pPr marL="2634615" marR="30480" lvl="2" indent="-502920">
              <a:lnSpc>
                <a:spcPct val="100200"/>
              </a:lnSpc>
              <a:spcBef>
                <a:spcPts val="2215"/>
              </a:spcBef>
              <a:buSzPct val="125000"/>
              <a:buChar char="•"/>
              <a:tabLst>
                <a:tab pos="2634615" algn="l"/>
              </a:tabLst>
            </a:pP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ever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9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60" dirty="0">
                <a:solidFill>
                  <a:srgbClr val="FFFFFF"/>
                </a:solidFill>
                <a:latin typeface="Lucida Sans"/>
                <a:cs typeface="Lucida Sans"/>
              </a:rPr>
              <a:t>produce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b="1" dirty="0">
                <a:solidFill>
                  <a:srgbClr val="FFFFFF"/>
                </a:solidFill>
                <a:latin typeface="Lucida Sans"/>
                <a:cs typeface="Lucida Sans"/>
              </a:rPr>
              <a:t>empty</a:t>
            </a:r>
            <a:r>
              <a:rPr sz="4800" b="1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clause</a:t>
            </a:r>
            <a:r>
              <a:rPr sz="480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10" dirty="0">
                <a:solidFill>
                  <a:srgbClr val="FFFFFF"/>
                </a:solidFill>
                <a:latin typeface="Lucida Sans"/>
                <a:cs typeface="Lucida Sans"/>
              </a:rPr>
              <a:t>(equivalent </a:t>
            </a:r>
            <a:r>
              <a:rPr sz="480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8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False),</a:t>
            </a:r>
            <a:r>
              <a:rPr sz="48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9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8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50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48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7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8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contradiction,</a:t>
            </a:r>
            <a:r>
              <a:rPr sz="48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8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Times New Roman"/>
                <a:cs typeface="Times New Roman"/>
              </a:rPr>
              <a:t>KB</a:t>
            </a:r>
            <a:r>
              <a:rPr sz="4800" spc="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800" spc="-484" dirty="0">
                <a:solidFill>
                  <a:srgbClr val="FFFFFF"/>
                </a:solidFill>
                <a:latin typeface="Cambria"/>
                <a:cs typeface="Cambria"/>
              </a:rPr>
              <a:t>⊨</a:t>
            </a:r>
            <a:r>
              <a:rPr sz="4800" spc="16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800" spc="-25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4800">
              <a:latin typeface="Lucida Sans"/>
              <a:cs typeface="Lucida Sans"/>
            </a:endParaRPr>
          </a:p>
          <a:p>
            <a:pPr marL="2634615" marR="1851025" lvl="2" indent="-502920">
              <a:lnSpc>
                <a:spcPts val="5690"/>
              </a:lnSpc>
              <a:spcBef>
                <a:spcPts val="2735"/>
              </a:spcBef>
              <a:buSzPct val="125000"/>
              <a:buChar char="•"/>
              <a:tabLst>
                <a:tab pos="2634615" algn="l"/>
              </a:tabLst>
            </a:pP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Otherwise,</a:t>
            </a:r>
            <a:r>
              <a:rPr sz="48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8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9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8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85" dirty="0">
                <a:solidFill>
                  <a:srgbClr val="FFFFFF"/>
                </a:solidFill>
                <a:latin typeface="Lucida Sans"/>
                <a:cs typeface="Lucida Sans"/>
              </a:rPr>
              <a:t>can't</a:t>
            </a:r>
            <a:r>
              <a:rPr sz="48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14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80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11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48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20" dirty="0">
                <a:solidFill>
                  <a:srgbClr val="FFFFFF"/>
                </a:solidFill>
                <a:latin typeface="Lucida Sans"/>
                <a:cs typeface="Lucida Sans"/>
              </a:rPr>
              <a:t>clauses,</a:t>
            </a:r>
            <a:r>
              <a:rPr sz="48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800" spc="-25" dirty="0">
                <a:solidFill>
                  <a:srgbClr val="FFFFFF"/>
                </a:solidFill>
                <a:latin typeface="Lucida Sans"/>
                <a:cs typeface="Lucida Sans"/>
              </a:rPr>
              <a:t>no </a:t>
            </a:r>
            <a:r>
              <a:rPr sz="4800" spc="-10" dirty="0">
                <a:solidFill>
                  <a:srgbClr val="FFFFFF"/>
                </a:solidFill>
                <a:latin typeface="Lucida Sans"/>
                <a:cs typeface="Lucida Sans"/>
              </a:rPr>
              <a:t>entailment.</a:t>
            </a:r>
            <a:endParaRPr sz="48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546489" y="8764110"/>
            <a:ext cx="2780030" cy="0"/>
          </a:xfrm>
          <a:custGeom>
            <a:avLst/>
            <a:gdLst/>
            <a:ahLst/>
            <a:cxnLst/>
            <a:rect l="l" t="t" r="r" b="b"/>
            <a:pathLst>
              <a:path w="2780029">
                <a:moveTo>
                  <a:pt x="0" y="0"/>
                </a:moveTo>
                <a:lnTo>
                  <a:pt x="2779915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330646" y="8764110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20">
                <a:moveTo>
                  <a:pt x="0" y="0"/>
                </a:moveTo>
                <a:lnTo>
                  <a:pt x="1467683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3170144" y="7379744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4546489" y="8764110"/>
            <a:ext cx="2780030" cy="0"/>
          </a:xfrm>
          <a:custGeom>
            <a:avLst/>
            <a:gdLst/>
            <a:ahLst/>
            <a:cxnLst/>
            <a:rect l="l" t="t" r="r" b="b"/>
            <a:pathLst>
              <a:path w="2780029">
                <a:moveTo>
                  <a:pt x="0" y="0"/>
                </a:moveTo>
                <a:lnTo>
                  <a:pt x="2779915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8330646" y="8764110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20">
                <a:moveTo>
                  <a:pt x="0" y="0"/>
                </a:moveTo>
                <a:lnTo>
                  <a:pt x="1467683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30175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04" dirty="0">
                <a:latin typeface="Verdana"/>
                <a:cs typeface="Verdana"/>
              </a:rPr>
              <a:t>node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36869"/>
            <a:ext cx="17101820" cy="428244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5935"/>
              </a:lnSpc>
              <a:spcBef>
                <a:spcPts val="90"/>
              </a:spcBef>
            </a:pP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4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0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54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structure</a:t>
            </a:r>
            <a:r>
              <a:rPr sz="54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6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54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keeps</a:t>
            </a:r>
            <a:r>
              <a:rPr sz="54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track</a:t>
            </a:r>
            <a:r>
              <a:rPr sz="54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-2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endParaRPr sz="5450">
              <a:latin typeface="Lucida Sans"/>
              <a:cs typeface="Lucida Sans"/>
            </a:endParaRPr>
          </a:p>
          <a:p>
            <a:pPr marL="734695" indent="-721995">
              <a:lnSpc>
                <a:spcPts val="6815"/>
              </a:lnSpc>
              <a:buSzPct val="124770"/>
              <a:buChar char="-"/>
              <a:tabLst>
                <a:tab pos="734695" algn="l"/>
              </a:tabLst>
            </a:pP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4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b="1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5450">
              <a:latin typeface="Lucida Sans"/>
              <a:cs typeface="Lucida Sans"/>
            </a:endParaRPr>
          </a:p>
          <a:p>
            <a:pPr marL="734695" indent="-721995">
              <a:lnSpc>
                <a:spcPts val="6680"/>
              </a:lnSpc>
              <a:buSzPct val="124770"/>
              <a:buChar char="-"/>
              <a:tabLst>
                <a:tab pos="734695" algn="l"/>
              </a:tabLst>
            </a:pP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b="1" dirty="0">
                <a:solidFill>
                  <a:srgbClr val="FFFFFF"/>
                </a:solidFill>
                <a:latin typeface="Lucida Sans"/>
                <a:cs typeface="Lucida Sans"/>
              </a:rPr>
              <a:t>parent</a:t>
            </a:r>
            <a:r>
              <a:rPr sz="5450" b="1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75" dirty="0">
                <a:solidFill>
                  <a:srgbClr val="FFFFFF"/>
                </a:solidFill>
                <a:latin typeface="Lucida Sans"/>
                <a:cs typeface="Lucida Sans"/>
              </a:rPr>
              <a:t>(node</a:t>
            </a:r>
            <a:r>
              <a:rPr sz="54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6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55" dirty="0">
                <a:solidFill>
                  <a:srgbClr val="FFFFFF"/>
                </a:solidFill>
                <a:latin typeface="Lucida Sans"/>
                <a:cs typeface="Lucida Sans"/>
              </a:rPr>
              <a:t>generated</a:t>
            </a:r>
            <a:r>
              <a:rPr sz="54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this</a:t>
            </a:r>
            <a:r>
              <a:rPr sz="54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30" dirty="0">
                <a:solidFill>
                  <a:srgbClr val="FFFFFF"/>
                </a:solidFill>
                <a:latin typeface="Lucida Sans"/>
                <a:cs typeface="Lucida Sans"/>
              </a:rPr>
              <a:t>node)</a:t>
            </a:r>
            <a:endParaRPr sz="5450">
              <a:latin typeface="Lucida Sans"/>
              <a:cs typeface="Lucida Sans"/>
            </a:endParaRPr>
          </a:p>
          <a:p>
            <a:pPr marL="734695" indent="-721995">
              <a:lnSpc>
                <a:spcPts val="6680"/>
              </a:lnSpc>
              <a:buSzPct val="124770"/>
              <a:buChar char="-"/>
              <a:tabLst>
                <a:tab pos="734695" algn="l"/>
              </a:tabLst>
            </a:pP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54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b="1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450" b="1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25" dirty="0">
                <a:solidFill>
                  <a:srgbClr val="FFFFFF"/>
                </a:solidFill>
                <a:latin typeface="Lucida Sans"/>
                <a:cs typeface="Lucida Sans"/>
              </a:rPr>
              <a:t>(action</a:t>
            </a:r>
            <a:r>
              <a:rPr sz="54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applied</a:t>
            </a:r>
            <a:r>
              <a:rPr sz="54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4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parent</a:t>
            </a:r>
            <a:r>
              <a:rPr sz="54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4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40" dirty="0">
                <a:solidFill>
                  <a:srgbClr val="FFFFFF"/>
                </a:solidFill>
                <a:latin typeface="Lucida Sans"/>
                <a:cs typeface="Lucida Sans"/>
              </a:rPr>
              <a:t>get</a:t>
            </a:r>
            <a:r>
              <a:rPr sz="54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30" dirty="0">
                <a:solidFill>
                  <a:srgbClr val="FFFFFF"/>
                </a:solidFill>
                <a:latin typeface="Lucida Sans"/>
                <a:cs typeface="Lucida Sans"/>
              </a:rPr>
              <a:t>node)</a:t>
            </a:r>
            <a:endParaRPr sz="5450">
              <a:latin typeface="Lucida Sans"/>
              <a:cs typeface="Lucida Sans"/>
            </a:endParaRPr>
          </a:p>
          <a:p>
            <a:pPr marL="734695" indent="-721995">
              <a:lnSpc>
                <a:spcPts val="7420"/>
              </a:lnSpc>
              <a:buSzPct val="124770"/>
              <a:buChar char="-"/>
              <a:tabLst>
                <a:tab pos="734695" algn="l"/>
              </a:tabLst>
            </a:pP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4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b="1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5450" b="1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b="1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5450" b="1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90" dirty="0">
                <a:solidFill>
                  <a:srgbClr val="FFFFFF"/>
                </a:solidFill>
                <a:latin typeface="Lucida Sans"/>
                <a:cs typeface="Lucida Sans"/>
              </a:rPr>
              <a:t>(from</a:t>
            </a:r>
            <a:r>
              <a:rPr sz="54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-7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54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54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4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450" spc="130" dirty="0">
                <a:solidFill>
                  <a:srgbClr val="FFFFFF"/>
                </a:solidFill>
                <a:latin typeface="Lucida Sans"/>
                <a:cs typeface="Lucida Sans"/>
              </a:rPr>
              <a:t>node)</a:t>
            </a:r>
            <a:endParaRPr sz="5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3170144" y="7379744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13170144" y="7379744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168257" y="8764110"/>
            <a:ext cx="2374265" cy="0"/>
          </a:xfrm>
          <a:custGeom>
            <a:avLst/>
            <a:gdLst/>
            <a:ahLst/>
            <a:cxnLst/>
            <a:rect l="l" t="t" r="r" b="b"/>
            <a:pathLst>
              <a:path w="2374265">
                <a:moveTo>
                  <a:pt x="0" y="0"/>
                </a:moveTo>
                <a:lnTo>
                  <a:pt x="237400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226194" y="8764110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19">
                <a:moveTo>
                  <a:pt x="0" y="0"/>
                </a:moveTo>
                <a:lnTo>
                  <a:pt x="1467683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170144" y="7379744"/>
            <a:ext cx="361886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5555" algn="l"/>
              </a:tabLst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168257" y="8764110"/>
            <a:ext cx="2374265" cy="0"/>
          </a:xfrm>
          <a:custGeom>
            <a:avLst/>
            <a:gdLst/>
            <a:ahLst/>
            <a:cxnLst/>
            <a:rect l="l" t="t" r="r" b="b"/>
            <a:pathLst>
              <a:path w="2374265">
                <a:moveTo>
                  <a:pt x="0" y="0"/>
                </a:moveTo>
                <a:lnTo>
                  <a:pt x="237400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226194" y="8764110"/>
            <a:ext cx="1468120" cy="0"/>
          </a:xfrm>
          <a:custGeom>
            <a:avLst/>
            <a:gdLst/>
            <a:ahLst/>
            <a:cxnLst/>
            <a:rect l="l" t="t" r="r" b="b"/>
            <a:pathLst>
              <a:path w="1468119">
                <a:moveTo>
                  <a:pt x="0" y="0"/>
                </a:moveTo>
                <a:lnTo>
                  <a:pt x="1467683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170144" y="7379744"/>
            <a:ext cx="361886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5555" algn="l"/>
              </a:tabLst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170144" y="7379744"/>
            <a:ext cx="361886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5555" algn="l"/>
              </a:tabLst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0870558" y="8764110"/>
            <a:ext cx="1163955" cy="0"/>
          </a:xfrm>
          <a:custGeom>
            <a:avLst/>
            <a:gdLst/>
            <a:ahLst/>
            <a:cxnLst/>
            <a:rect l="l" t="t" r="r" b="b"/>
            <a:pathLst>
              <a:path w="1163954">
                <a:moveTo>
                  <a:pt x="0" y="0"/>
                </a:moveTo>
                <a:lnTo>
                  <a:pt x="1163817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719730" y="8764110"/>
            <a:ext cx="1052195" cy="0"/>
          </a:xfrm>
          <a:custGeom>
            <a:avLst/>
            <a:gdLst/>
            <a:ahLst/>
            <a:cxnLst/>
            <a:rect l="l" t="t" r="r" b="b"/>
            <a:pathLst>
              <a:path w="1052194">
                <a:moveTo>
                  <a:pt x="0" y="0"/>
                </a:moveTo>
                <a:lnTo>
                  <a:pt x="1052020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170144" y="7379744"/>
            <a:ext cx="536892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5555" algn="l"/>
                <a:tab pos="4587875" algn="l"/>
              </a:tabLst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(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5719730" y="8764110"/>
            <a:ext cx="1052195" cy="0"/>
          </a:xfrm>
          <a:custGeom>
            <a:avLst/>
            <a:gdLst/>
            <a:ahLst/>
            <a:cxnLst/>
            <a:rect l="l" t="t" r="r" b="b"/>
            <a:pathLst>
              <a:path w="1052194">
                <a:moveTo>
                  <a:pt x="0" y="0"/>
                </a:moveTo>
                <a:lnTo>
                  <a:pt x="1052020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870558" y="8764110"/>
            <a:ext cx="1163955" cy="0"/>
          </a:xfrm>
          <a:custGeom>
            <a:avLst/>
            <a:gdLst/>
            <a:ahLst/>
            <a:cxnLst/>
            <a:rect l="l" t="t" r="r" b="b"/>
            <a:pathLst>
              <a:path w="1163954">
                <a:moveTo>
                  <a:pt x="0" y="0"/>
                </a:moveTo>
                <a:lnTo>
                  <a:pt x="1163817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049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Resolution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body" idx="1"/>
          </p:nvPr>
        </p:nvSpPr>
        <p:spPr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pc="120" dirty="0">
                <a:latin typeface="Lucida Sans"/>
                <a:cs typeface="Lucida Sans"/>
              </a:rPr>
              <a:t>Does</a:t>
            </a:r>
            <a:r>
              <a:rPr spc="-175" dirty="0">
                <a:latin typeface="Lucida Sans"/>
                <a:cs typeface="Lucida Sans"/>
              </a:rPr>
              <a:t> </a:t>
            </a: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5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6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60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60" dirty="0"/>
              <a:t> </a:t>
            </a:r>
            <a:r>
              <a:rPr dirty="0">
                <a:latin typeface="Lucida Sans"/>
                <a:cs typeface="Lucida Sans"/>
              </a:rPr>
              <a:t>entail</a:t>
            </a:r>
            <a:r>
              <a:rPr spc="-170" dirty="0">
                <a:latin typeface="Lucida Sans"/>
                <a:cs typeface="Lucida Sans"/>
              </a:rPr>
              <a:t> </a:t>
            </a:r>
            <a:r>
              <a:rPr i="1" spc="310" dirty="0">
                <a:latin typeface="Times New Roman"/>
                <a:cs typeface="Times New Roman"/>
              </a:rPr>
              <a:t>A</a:t>
            </a:r>
            <a:r>
              <a:rPr spc="310" dirty="0">
                <a:latin typeface="Lucida Sans"/>
                <a:cs typeface="Lucida Sans"/>
              </a:rPr>
              <a:t>?</a:t>
            </a:r>
          </a:p>
          <a:p>
            <a:pPr algn="ctr">
              <a:lnSpc>
                <a:spcPct val="100000"/>
              </a:lnSpc>
              <a:spcBef>
                <a:spcPts val="6095"/>
              </a:spcBef>
            </a:pPr>
            <a:r>
              <a:rPr dirty="0"/>
              <a:t>(</a:t>
            </a:r>
            <a:r>
              <a:rPr i="1" dirty="0">
                <a:latin typeface="Times New Roman"/>
                <a:cs typeface="Times New Roman"/>
              </a:rPr>
              <a:t>A</a:t>
            </a:r>
            <a:r>
              <a:rPr i="1" spc="-50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B</a:t>
            </a:r>
            <a:r>
              <a:rPr i="1" spc="275" dirty="0">
                <a:latin typeface="Times New Roman"/>
                <a:cs typeface="Times New Roman"/>
              </a:rPr>
              <a:t> </a:t>
            </a:r>
            <a:r>
              <a:rPr dirty="0">
                <a:latin typeface="Symbol"/>
                <a:cs typeface="Symbol"/>
              </a:rPr>
              <a:t></a:t>
            </a:r>
            <a:r>
              <a:rPr spc="-45" dirty="0"/>
              <a:t> 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50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45" dirty="0"/>
              <a:t> </a:t>
            </a:r>
            <a:r>
              <a:rPr dirty="0"/>
              <a:t>(¬</a:t>
            </a:r>
            <a:r>
              <a:rPr i="1" dirty="0">
                <a:latin typeface="Times New Roman"/>
                <a:cs typeface="Times New Roman"/>
              </a:rPr>
              <a:t>C</a:t>
            </a:r>
            <a:r>
              <a:rPr dirty="0"/>
              <a:t>)</a:t>
            </a:r>
            <a:r>
              <a:rPr spc="-45" dirty="0"/>
              <a:t> </a:t>
            </a:r>
            <a:r>
              <a:rPr dirty="0">
                <a:latin typeface="Symbol"/>
                <a:cs typeface="Symbol"/>
              </a:rPr>
              <a:t></a:t>
            </a:r>
            <a:r>
              <a:rPr spc="-50" dirty="0"/>
              <a:t> </a:t>
            </a:r>
            <a:r>
              <a:rPr spc="-20" dirty="0"/>
              <a:t>(¬</a:t>
            </a:r>
            <a:r>
              <a:rPr i="1" spc="-20" dirty="0">
                <a:latin typeface="Times New Roman"/>
                <a:cs typeface="Times New Roman"/>
              </a:rPr>
              <a:t>A</a:t>
            </a:r>
            <a:r>
              <a:rPr spc="-20" dirty="0"/>
              <a:t>)</a:t>
            </a:r>
          </a:p>
        </p:txBody>
      </p:sp>
      <p:sp>
        <p:nvSpPr>
          <p:cNvPr id="4" name="object 4"/>
          <p:cNvSpPr txBox="1"/>
          <p:nvPr/>
        </p:nvSpPr>
        <p:spPr>
          <a:xfrm>
            <a:off x="971563" y="7358803"/>
            <a:ext cx="25311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4314466" y="7358803"/>
            <a:ext cx="309245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i="1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Symbol"/>
                <a:cs typeface="Symbol"/>
              </a:rPr>
              <a:t>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3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8218714" y="7358803"/>
            <a:ext cx="161480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645426" y="7358803"/>
            <a:ext cx="15678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170144" y="7379744"/>
            <a:ext cx="536892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535555" algn="l"/>
                <a:tab pos="4587875" algn="l"/>
              </a:tabLst>
            </a:pP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(¬</a:t>
            </a:r>
            <a:r>
              <a:rPr sz="66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(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919086" y="4814378"/>
            <a:ext cx="10259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First-</a:t>
            </a:r>
            <a:r>
              <a:rPr sz="9200" spc="105" dirty="0">
                <a:latin typeface="Verdana"/>
                <a:cs typeface="Verdana"/>
              </a:rPr>
              <a:t>Order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15182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Propositional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2832657" y="3493736"/>
            <a:ext cx="9184640" cy="0"/>
          </a:xfrm>
          <a:custGeom>
            <a:avLst/>
            <a:gdLst/>
            <a:ahLst/>
            <a:cxnLst/>
            <a:rect l="l" t="t" r="r" b="b"/>
            <a:pathLst>
              <a:path w="9184640">
                <a:moveTo>
                  <a:pt x="0" y="0"/>
                </a:moveTo>
                <a:lnTo>
                  <a:pt x="9184222" y="0"/>
                </a:lnTo>
              </a:path>
            </a:pathLst>
          </a:custGeom>
          <a:ln w="1675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2824909" y="2290894"/>
            <a:ext cx="9210040" cy="7658734"/>
          </a:xfrm>
          <a:prstGeom prst="rect">
            <a:avLst/>
          </a:prstGeom>
        </p:spPr>
        <p:txBody>
          <a:bodyPr vert="horz" wrap="square" lIns="0" tIns="1905" rIns="0" bIns="0" rtlCol="0">
            <a:spAutoFit/>
          </a:bodyPr>
          <a:lstStyle/>
          <a:p>
            <a:pPr marL="12700" marR="5080">
              <a:lnSpc>
                <a:spcPct val="126000"/>
              </a:lnSpc>
              <a:spcBef>
                <a:spcPts val="15"/>
              </a:spcBef>
            </a:pP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Propositional</a:t>
            </a:r>
            <a:r>
              <a:rPr sz="6600" spc="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130" dirty="0">
                <a:solidFill>
                  <a:srgbClr val="FFFFFF"/>
                </a:solidFill>
                <a:latin typeface="Lucida Sans"/>
                <a:cs typeface="Lucida Sans"/>
              </a:rPr>
              <a:t>Symbols </a:t>
            </a:r>
            <a:r>
              <a:rPr sz="66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MinervaGryffindor MinervaHufflepuff</a:t>
            </a:r>
            <a:endParaRPr sz="6600">
              <a:latin typeface="Times New Roman"/>
              <a:cs typeface="Times New Roman"/>
            </a:endParaRPr>
          </a:p>
          <a:p>
            <a:pPr marL="12700" marR="2675890">
              <a:lnSpc>
                <a:spcPct val="127000"/>
              </a:lnSpc>
              <a:spcBef>
                <a:spcPts val="80"/>
              </a:spcBef>
            </a:pPr>
            <a:r>
              <a:rPr sz="66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MinervaRavenclaw MinervaSlytherin</a:t>
            </a:r>
            <a:endParaRPr sz="66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2140"/>
              </a:spcBef>
            </a:pP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…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259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First-</a:t>
            </a:r>
            <a:r>
              <a:rPr sz="9200" spc="105" dirty="0">
                <a:latin typeface="Verdana"/>
                <a:cs typeface="Verdana"/>
              </a:rPr>
              <a:t>Order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3222803" y="3840586"/>
            <a:ext cx="3241675" cy="6769100"/>
          </a:xfrm>
          <a:prstGeom prst="rect">
            <a:avLst/>
          </a:prstGeom>
        </p:spPr>
        <p:txBody>
          <a:bodyPr vert="horz" wrap="square" lIns="0" tIns="62865" rIns="0" bIns="0" rtlCol="0">
            <a:spAutoFit/>
          </a:bodyPr>
          <a:lstStyle/>
          <a:p>
            <a:pPr marL="12700" marR="5080">
              <a:lnSpc>
                <a:spcPts val="6600"/>
              </a:lnSpc>
              <a:spcBef>
                <a:spcPts val="495"/>
              </a:spcBef>
            </a:pPr>
            <a:r>
              <a:rPr sz="5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 Pomona Horace Gilderoy Gryffindor Hufflepuff Ravenclaw Slytherin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208090" y="3450334"/>
            <a:ext cx="5586095" cy="0"/>
          </a:xfrm>
          <a:custGeom>
            <a:avLst/>
            <a:gdLst/>
            <a:ahLst/>
            <a:cxnLst/>
            <a:rect l="l" t="t" r="r" b="b"/>
            <a:pathLst>
              <a:path w="5586095">
                <a:moveTo>
                  <a:pt x="0" y="0"/>
                </a:moveTo>
                <a:lnTo>
                  <a:pt x="5586049" y="0"/>
                </a:lnTo>
              </a:path>
            </a:pathLst>
          </a:custGeom>
          <a:ln w="131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3191390" y="2699259"/>
            <a:ext cx="13307694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7582534" algn="l"/>
              </a:tabLst>
            </a:pPr>
            <a:r>
              <a:rPr sz="5200" spc="50" dirty="0">
                <a:solidFill>
                  <a:srgbClr val="FFFFFF"/>
                </a:solidFill>
                <a:latin typeface="Lucida Sans"/>
                <a:cs typeface="Lucida Sans"/>
              </a:rPr>
              <a:t>Constant</a:t>
            </a:r>
            <a:r>
              <a:rPr sz="52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135" dirty="0">
                <a:solidFill>
                  <a:srgbClr val="FFFFFF"/>
                </a:solidFill>
                <a:latin typeface="Lucida Sans"/>
                <a:cs typeface="Lucida Sans"/>
              </a:rPr>
              <a:t>Symbol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5200" spc="100" dirty="0">
                <a:solidFill>
                  <a:srgbClr val="FFFFFF"/>
                </a:solidFill>
                <a:latin typeface="Lucida Sans"/>
                <a:cs typeface="Lucida Sans"/>
              </a:rPr>
              <a:t>Predicate</a:t>
            </a:r>
            <a:r>
              <a:rPr sz="520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135" dirty="0">
                <a:solidFill>
                  <a:srgbClr val="FFFFFF"/>
                </a:solidFill>
                <a:latin typeface="Lucida Sans"/>
                <a:cs typeface="Lucida Sans"/>
              </a:rPr>
              <a:t>Symbol</a:t>
            </a:r>
            <a:endParaRPr sz="52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0772132" y="3450334"/>
            <a:ext cx="5711825" cy="0"/>
          </a:xfrm>
          <a:custGeom>
            <a:avLst/>
            <a:gdLst/>
            <a:ahLst/>
            <a:cxnLst/>
            <a:rect l="l" t="t" r="r" b="b"/>
            <a:pathLst>
              <a:path w="5711825">
                <a:moveTo>
                  <a:pt x="0" y="0"/>
                </a:moveTo>
                <a:lnTo>
                  <a:pt x="5711386" y="0"/>
                </a:lnTo>
              </a:path>
            </a:pathLst>
          </a:custGeom>
          <a:ln w="1319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814195" y="4039532"/>
            <a:ext cx="3093720" cy="2580640"/>
          </a:xfrm>
          <a:prstGeom prst="rect">
            <a:avLst/>
          </a:prstGeom>
        </p:spPr>
        <p:txBody>
          <a:bodyPr vert="horz" wrap="square" lIns="0" tIns="65405" rIns="0" bIns="0" rtlCol="0">
            <a:spAutoFit/>
          </a:bodyPr>
          <a:lstStyle/>
          <a:p>
            <a:pPr marL="12700" marR="5080">
              <a:lnSpc>
                <a:spcPts val="6600"/>
              </a:lnSpc>
              <a:spcBef>
                <a:spcPts val="515"/>
              </a:spcBef>
            </a:pPr>
            <a:r>
              <a:rPr sz="57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Person House </a:t>
            </a:r>
            <a:r>
              <a:rPr sz="57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57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750" i="1" spc="-53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5750" i="1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endParaRPr sz="5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58635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60" dirty="0">
                <a:latin typeface="Verdana"/>
                <a:cs typeface="Verdana"/>
              </a:rPr>
              <a:t>Approach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252122"/>
            <a:ext cx="16767810" cy="623697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7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950" b="1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49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950">
              <a:latin typeface="Lucida Sans"/>
              <a:cs typeface="Lucida Sans"/>
            </a:endParaRPr>
          </a:p>
          <a:p>
            <a:pPr marL="1581785" lvl="1" indent="-522605">
              <a:lnSpc>
                <a:spcPct val="100000"/>
              </a:lnSpc>
              <a:spcBef>
                <a:spcPts val="2550"/>
              </a:spcBef>
              <a:buSzPct val="124242"/>
              <a:buChar char="•"/>
              <a:tabLst>
                <a:tab pos="1581785" algn="l"/>
              </a:tabLst>
            </a:pP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4950" b="1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2590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First-</a:t>
            </a:r>
            <a:r>
              <a:rPr sz="9200" spc="105" dirty="0">
                <a:latin typeface="Verdana"/>
                <a:cs typeface="Verdana"/>
              </a:rPr>
              <a:t>Order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370" dirty="0">
                <a:latin typeface="Verdana"/>
                <a:cs typeface="Verdana"/>
              </a:rPr>
              <a:t>Logic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384828" y="3212332"/>
            <a:ext cx="6619875" cy="84264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Minerva</a:t>
            </a:r>
            <a:r>
              <a:rPr sz="5350" spc="-13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1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13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10" dirty="0">
                <a:solidFill>
                  <a:srgbClr val="A9A9A9"/>
                </a:solidFill>
                <a:latin typeface="Lucida Sans"/>
                <a:cs typeface="Lucida Sans"/>
              </a:rPr>
              <a:t>person.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1871755" y="4730610"/>
            <a:ext cx="7134859" cy="84264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5350" spc="50" dirty="0">
                <a:solidFill>
                  <a:srgbClr val="A9A9A9"/>
                </a:solidFill>
                <a:latin typeface="Lucida Sans"/>
                <a:cs typeface="Lucida Sans"/>
              </a:rPr>
              <a:t>Gryffindor</a:t>
            </a:r>
            <a:r>
              <a:rPr sz="5350" spc="-17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17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17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5" dirty="0">
                <a:solidFill>
                  <a:srgbClr val="A9A9A9"/>
                </a:solidFill>
                <a:latin typeface="Lucida Sans"/>
                <a:cs typeface="Lucida Sans"/>
              </a:rPr>
              <a:t>house.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086742" y="2613398"/>
            <a:ext cx="6621780" cy="45910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 marR="5080">
              <a:lnSpc>
                <a:spcPct val="144400"/>
              </a:lnSpc>
              <a:spcBef>
                <a:spcPts val="90"/>
              </a:spcBef>
            </a:pP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Person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House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Gryffindor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3760"/>
              </a:spcBef>
            </a:pP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House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Minerva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9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369152" y="6259360"/>
            <a:ext cx="7638415" cy="84264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Minerva</a:t>
            </a:r>
            <a:r>
              <a:rPr sz="5350" spc="-114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114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55" dirty="0">
                <a:solidFill>
                  <a:srgbClr val="A9A9A9"/>
                </a:solidFill>
                <a:latin typeface="Lucida Sans"/>
                <a:cs typeface="Lucida Sans"/>
              </a:rPr>
              <a:t>not</a:t>
            </a:r>
            <a:r>
              <a:rPr sz="5350" spc="-114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114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25" dirty="0">
                <a:solidFill>
                  <a:srgbClr val="A9A9A9"/>
                </a:solidFill>
                <a:latin typeface="Lucida Sans"/>
                <a:cs typeface="Lucida Sans"/>
              </a:rPr>
              <a:t>house.</a:t>
            </a:r>
            <a:endParaRPr sz="535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086742" y="7651987"/>
            <a:ext cx="17916525" cy="23818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900" i="1" spc="-625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6900" spc="1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va</a:t>
            </a:r>
            <a:r>
              <a:rPr sz="6900" spc="15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2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Gryffindor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900">
              <a:latin typeface="Times New Roman"/>
              <a:cs typeface="Times New Roman"/>
            </a:endParaRPr>
          </a:p>
          <a:p>
            <a:pPr marL="7781925">
              <a:lnSpc>
                <a:spcPct val="100000"/>
              </a:lnSpc>
              <a:spcBef>
                <a:spcPts val="3820"/>
              </a:spcBef>
            </a:pP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Minerva</a:t>
            </a:r>
            <a:r>
              <a:rPr sz="5350" spc="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4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35" dirty="0">
                <a:solidFill>
                  <a:srgbClr val="A9A9A9"/>
                </a:solidFill>
                <a:latin typeface="Lucida Sans"/>
                <a:cs typeface="Lucida Sans"/>
              </a:rPr>
              <a:t>Gryffindo</a:t>
            </a:r>
            <a:r>
              <a:rPr sz="5350" spc="-465" dirty="0">
                <a:solidFill>
                  <a:srgbClr val="A9A9A9"/>
                </a:solidFill>
                <a:latin typeface="Lucida Sans"/>
                <a:cs typeface="Lucida Sans"/>
              </a:rPr>
              <a:t>r</a:t>
            </a:r>
            <a:r>
              <a:rPr sz="5350" spc="35" dirty="0">
                <a:solidFill>
                  <a:srgbClr val="A9A9A9"/>
                </a:solidFill>
                <a:latin typeface="Lucida Sans"/>
                <a:cs typeface="Lucida Sans"/>
              </a:rPr>
              <a:t>.</a:t>
            </a:r>
            <a:endParaRPr sz="5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40089" y="4814378"/>
            <a:ext cx="142322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Universal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Quantification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2322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Universal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Quantification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2864" y="4081415"/>
            <a:ext cx="18026380" cy="63544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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900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900" i="1" spc="-61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6900" spc="3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i="1" spc="-1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Gryffindor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900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endParaRPr sz="6900">
              <a:latin typeface="Times New Roman"/>
              <a:cs typeface="Times New Roman"/>
            </a:endParaRPr>
          </a:p>
          <a:p>
            <a:pPr marL="1551305">
              <a:lnSpc>
                <a:spcPct val="100000"/>
              </a:lnSpc>
              <a:spcBef>
                <a:spcPts val="295"/>
              </a:spcBef>
            </a:pPr>
            <a:r>
              <a:rPr sz="6900" spc="25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900" i="1" spc="20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900" i="1" spc="-615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6900" spc="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spc="25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Hufflepuff</a:t>
            </a:r>
            <a:r>
              <a:rPr sz="69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900">
              <a:latin typeface="Times New Roman"/>
              <a:cs typeface="Times New Roman"/>
            </a:endParaRPr>
          </a:p>
          <a:p>
            <a:pPr marL="5654675" marR="5080" indent="-1840864">
              <a:lnSpc>
                <a:spcPts val="6270"/>
              </a:lnSpc>
              <a:spcBef>
                <a:spcPts val="6795"/>
              </a:spcBef>
            </a:pPr>
            <a:r>
              <a:rPr sz="5350" spc="195" dirty="0">
                <a:solidFill>
                  <a:srgbClr val="A9A9A9"/>
                </a:solidFill>
                <a:latin typeface="Lucida Sans"/>
                <a:cs typeface="Lucida Sans"/>
              </a:rPr>
              <a:t>For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20" dirty="0">
                <a:solidFill>
                  <a:srgbClr val="A9A9A9"/>
                </a:solidFill>
                <a:latin typeface="Lucida Sans"/>
                <a:cs typeface="Lucida Sans"/>
              </a:rPr>
              <a:t>all</a:t>
            </a:r>
            <a:r>
              <a:rPr sz="5350" spc="-15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80" dirty="0">
                <a:solidFill>
                  <a:srgbClr val="A9A9A9"/>
                </a:solidFill>
                <a:latin typeface="Lucida Sans"/>
                <a:cs typeface="Lucida Sans"/>
              </a:rPr>
              <a:t>objects</a:t>
            </a:r>
            <a:r>
              <a:rPr sz="5350" spc="-15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50" dirty="0">
                <a:solidFill>
                  <a:srgbClr val="A9A9A9"/>
                </a:solidFill>
                <a:latin typeface="Lucida Sans"/>
                <a:cs typeface="Lucida Sans"/>
              </a:rPr>
              <a:t>x,</a:t>
            </a:r>
            <a:r>
              <a:rPr sz="5350" spc="-8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if</a:t>
            </a:r>
            <a:r>
              <a:rPr sz="5350" spc="-15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15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-15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-15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35" dirty="0">
                <a:solidFill>
                  <a:srgbClr val="A9A9A9"/>
                </a:solidFill>
                <a:latin typeface="Lucida Sans"/>
                <a:cs typeface="Lucida Sans"/>
              </a:rPr>
              <a:t>Gryffindo</a:t>
            </a:r>
            <a:r>
              <a:rPr sz="5350" spc="-465" dirty="0">
                <a:solidFill>
                  <a:srgbClr val="A9A9A9"/>
                </a:solidFill>
                <a:latin typeface="Lucida Sans"/>
                <a:cs typeface="Lucida Sans"/>
              </a:rPr>
              <a:t>r</a:t>
            </a:r>
            <a:r>
              <a:rPr sz="5350" spc="35" dirty="0">
                <a:solidFill>
                  <a:srgbClr val="A9A9A9"/>
                </a:solidFill>
                <a:latin typeface="Lucida Sans"/>
                <a:cs typeface="Lucida Sans"/>
              </a:rPr>
              <a:t>,</a:t>
            </a:r>
            <a:r>
              <a:rPr sz="5350" spc="-1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then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9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does</a:t>
            </a:r>
            <a:r>
              <a:rPr sz="5350" spc="-9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55" dirty="0">
                <a:solidFill>
                  <a:srgbClr val="A9A9A9"/>
                </a:solidFill>
                <a:latin typeface="Lucida Sans"/>
                <a:cs typeface="Lucida Sans"/>
              </a:rPr>
              <a:t>not</a:t>
            </a:r>
            <a:r>
              <a:rPr sz="5350" spc="-9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55" dirty="0">
                <a:solidFill>
                  <a:srgbClr val="A9A9A9"/>
                </a:solidFill>
                <a:latin typeface="Lucida Sans"/>
                <a:cs typeface="Lucida Sans"/>
              </a:rPr>
              <a:t>belong</a:t>
            </a:r>
            <a:r>
              <a:rPr sz="5350" spc="-9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-9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5" dirty="0">
                <a:solidFill>
                  <a:srgbClr val="A9A9A9"/>
                </a:solidFill>
                <a:latin typeface="Lucida Sans"/>
                <a:cs typeface="Lucida Sans"/>
              </a:rPr>
              <a:t>Hufflepuff.</a:t>
            </a:r>
            <a:endParaRPr sz="53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890"/>
              </a:spcBef>
            </a:pPr>
            <a:endParaRPr sz="5350">
              <a:latin typeface="Lucida Sans"/>
              <a:cs typeface="Lucida Sans"/>
            </a:endParaRPr>
          </a:p>
          <a:p>
            <a:pPr marL="4485005">
              <a:lnSpc>
                <a:spcPct val="100000"/>
              </a:lnSpc>
              <a:spcBef>
                <a:spcPts val="5"/>
              </a:spcBef>
            </a:pPr>
            <a:r>
              <a:rPr sz="5350" spc="125" dirty="0">
                <a:solidFill>
                  <a:srgbClr val="A9A9A9"/>
                </a:solidFill>
                <a:latin typeface="Lucida Sans"/>
                <a:cs typeface="Lucida Sans"/>
              </a:rPr>
              <a:t>Anyone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in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50" dirty="0">
                <a:solidFill>
                  <a:srgbClr val="A9A9A9"/>
                </a:solidFill>
                <a:latin typeface="Lucida Sans"/>
                <a:cs typeface="Lucida Sans"/>
              </a:rPr>
              <a:t>Gryffindor</a:t>
            </a:r>
            <a:r>
              <a:rPr sz="5350" spc="-2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55" dirty="0">
                <a:solidFill>
                  <a:srgbClr val="A9A9A9"/>
                </a:solidFill>
                <a:latin typeface="Lucida Sans"/>
                <a:cs typeface="Lucida Sans"/>
              </a:rPr>
              <a:t>not</a:t>
            </a:r>
            <a:r>
              <a:rPr sz="5350" spc="-2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in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25" dirty="0">
                <a:solidFill>
                  <a:srgbClr val="A9A9A9"/>
                </a:solidFill>
                <a:latin typeface="Lucida Sans"/>
                <a:cs typeface="Lucida Sans"/>
              </a:rPr>
              <a:t>Hufflepuff.</a:t>
            </a:r>
            <a:endParaRPr sz="5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94550" y="4814378"/>
            <a:ext cx="149256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Existential</a:t>
            </a:r>
            <a:r>
              <a:rPr sz="9200" spc="1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Quantification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9256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Existential</a:t>
            </a:r>
            <a:r>
              <a:rPr sz="9200" spc="1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Quantification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2864" y="4594489"/>
            <a:ext cx="18026380" cy="586867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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9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House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9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9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900" i="1" spc="-625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6900" spc="1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M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900" i="1" spc="1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6900" i="1" spc="15" dirty="0">
                <a:solidFill>
                  <a:srgbClr val="FFFFFF"/>
                </a:solidFill>
                <a:latin typeface="Times New Roman"/>
                <a:cs typeface="Times New Roman"/>
              </a:rPr>
              <a:t>a,</a:t>
            </a:r>
            <a:r>
              <a:rPr sz="690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9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3395"/>
              </a:spcBef>
            </a:pPr>
            <a:endParaRPr sz="6900">
              <a:latin typeface="Times New Roman"/>
              <a:cs typeface="Times New Roman"/>
            </a:endParaRPr>
          </a:p>
          <a:p>
            <a:pPr marL="5314950" marR="5080" indent="1482725">
              <a:lnSpc>
                <a:spcPts val="6270"/>
              </a:lnSpc>
            </a:pP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There</a:t>
            </a:r>
            <a:r>
              <a:rPr sz="5350" spc="-1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45" dirty="0">
                <a:solidFill>
                  <a:srgbClr val="A9A9A9"/>
                </a:solidFill>
                <a:latin typeface="Lucida Sans"/>
                <a:cs typeface="Lucida Sans"/>
              </a:rPr>
              <a:t>exists</a:t>
            </a:r>
            <a:r>
              <a:rPr sz="5350" spc="-14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an</a:t>
            </a:r>
            <a:r>
              <a:rPr sz="5350" spc="-1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05" dirty="0">
                <a:solidFill>
                  <a:srgbClr val="A9A9A9"/>
                </a:solidFill>
                <a:latin typeface="Lucida Sans"/>
                <a:cs typeface="Lucida Sans"/>
              </a:rPr>
              <a:t>object</a:t>
            </a:r>
            <a:r>
              <a:rPr sz="5350" spc="-1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1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such</a:t>
            </a:r>
            <a:r>
              <a:rPr sz="5350" spc="-14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45" dirty="0">
                <a:solidFill>
                  <a:srgbClr val="A9A9A9"/>
                </a:solidFill>
                <a:latin typeface="Lucida Sans"/>
                <a:cs typeface="Lucida Sans"/>
              </a:rPr>
              <a:t>that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10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house</a:t>
            </a:r>
            <a:r>
              <a:rPr sz="5350" spc="-10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60" dirty="0">
                <a:solidFill>
                  <a:srgbClr val="A9A9A9"/>
                </a:solidFill>
                <a:latin typeface="Lucida Sans"/>
                <a:cs typeface="Lucida Sans"/>
              </a:rPr>
              <a:t>and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Minerva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-10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-10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75" dirty="0">
                <a:solidFill>
                  <a:srgbClr val="A9A9A9"/>
                </a:solidFill>
                <a:latin typeface="Lucida Sans"/>
                <a:cs typeface="Lucida Sans"/>
              </a:rPr>
              <a:t>x.</a:t>
            </a:r>
            <a:endParaRPr sz="53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5350">
              <a:latin typeface="Lucida Sans"/>
              <a:cs typeface="Lucida Sans"/>
            </a:endParaRPr>
          </a:p>
          <a:p>
            <a:pPr marL="8679180">
              <a:lnSpc>
                <a:spcPct val="100000"/>
              </a:lnSpc>
              <a:spcBef>
                <a:spcPts val="5"/>
              </a:spcBef>
            </a:pP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Minerva</a:t>
            </a:r>
            <a:r>
              <a:rPr sz="5350" spc="1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1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1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1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10" dirty="0">
                <a:solidFill>
                  <a:srgbClr val="A9A9A9"/>
                </a:solidFill>
                <a:latin typeface="Lucida Sans"/>
                <a:cs typeface="Lucida Sans"/>
              </a:rPr>
              <a:t>house.</a:t>
            </a:r>
            <a:endParaRPr sz="5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9256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Existential</a:t>
            </a:r>
            <a:r>
              <a:rPr sz="9200" spc="1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Quantification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222864" y="4594489"/>
            <a:ext cx="18070830" cy="580707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6477000" algn="l"/>
              </a:tabLst>
            </a:pP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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9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Person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900" spc="-50" dirty="0">
                <a:solidFill>
                  <a:srgbClr val="FFFFFF"/>
                </a:solidFill>
                <a:latin typeface="Times New Roman"/>
                <a:cs typeface="Times New Roman"/>
              </a:rPr>
              <a:t>→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	(</a:t>
            </a: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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900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House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Symbol"/>
                <a:cs typeface="Symbol"/>
              </a:rPr>
              <a:t></a:t>
            </a:r>
            <a:r>
              <a:rPr sz="6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Belong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900" i="1" spc="-61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o</a:t>
            </a:r>
            <a:r>
              <a:rPr sz="6900" spc="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9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9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6900">
              <a:latin typeface="Times New Roman"/>
              <a:cs typeface="Times New Roman"/>
            </a:endParaRPr>
          </a:p>
          <a:p>
            <a:pPr marL="6940550" marR="49530" indent="-1307465" algn="r">
              <a:lnSpc>
                <a:spcPts val="6270"/>
              </a:lnSpc>
              <a:spcBef>
                <a:spcPts val="6590"/>
              </a:spcBef>
            </a:pPr>
            <a:r>
              <a:rPr sz="5350" spc="195" dirty="0">
                <a:solidFill>
                  <a:srgbClr val="A9A9A9"/>
                </a:solidFill>
                <a:latin typeface="Lucida Sans"/>
                <a:cs typeface="Lucida Sans"/>
              </a:rPr>
              <a:t>For</a:t>
            </a:r>
            <a:r>
              <a:rPr sz="5350" spc="-36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20" dirty="0">
                <a:solidFill>
                  <a:srgbClr val="A9A9A9"/>
                </a:solidFill>
                <a:latin typeface="Lucida Sans"/>
                <a:cs typeface="Lucida Sans"/>
              </a:rPr>
              <a:t>all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80" dirty="0">
                <a:solidFill>
                  <a:srgbClr val="A9A9A9"/>
                </a:solidFill>
                <a:latin typeface="Lucida Sans"/>
                <a:cs typeface="Lucida Sans"/>
              </a:rPr>
              <a:t>objects</a:t>
            </a:r>
            <a:r>
              <a:rPr sz="5350" spc="-2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50" dirty="0">
                <a:solidFill>
                  <a:srgbClr val="A9A9A9"/>
                </a:solidFill>
                <a:latin typeface="Lucida Sans"/>
                <a:cs typeface="Lucida Sans"/>
              </a:rPr>
              <a:t>x,</a:t>
            </a:r>
            <a:r>
              <a:rPr sz="5350" spc="-8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if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2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person,</a:t>
            </a:r>
            <a:r>
              <a:rPr sz="5350" spc="-2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20" dirty="0">
                <a:solidFill>
                  <a:srgbClr val="A9A9A9"/>
                </a:solidFill>
                <a:latin typeface="Lucida Sans"/>
                <a:cs typeface="Lucida Sans"/>
              </a:rPr>
              <a:t>then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there</a:t>
            </a:r>
            <a:r>
              <a:rPr sz="5350" spc="-7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45" dirty="0">
                <a:solidFill>
                  <a:srgbClr val="A9A9A9"/>
                </a:solidFill>
                <a:latin typeface="Lucida Sans"/>
                <a:cs typeface="Lucida Sans"/>
              </a:rPr>
              <a:t>exists</a:t>
            </a:r>
            <a:r>
              <a:rPr sz="5350" spc="-6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an</a:t>
            </a:r>
            <a:r>
              <a:rPr sz="5350" spc="-7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05" dirty="0">
                <a:solidFill>
                  <a:srgbClr val="A9A9A9"/>
                </a:solidFill>
                <a:latin typeface="Lucida Sans"/>
                <a:cs typeface="Lucida Sans"/>
              </a:rPr>
              <a:t>object</a:t>
            </a:r>
            <a:r>
              <a:rPr sz="5350" spc="-6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335" dirty="0">
                <a:solidFill>
                  <a:srgbClr val="A9A9A9"/>
                </a:solidFill>
                <a:latin typeface="Lucida Sans"/>
                <a:cs typeface="Lucida Sans"/>
              </a:rPr>
              <a:t>y</a:t>
            </a:r>
            <a:r>
              <a:rPr sz="5350" spc="-6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such</a:t>
            </a:r>
            <a:r>
              <a:rPr sz="5350" spc="-7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45" dirty="0">
                <a:solidFill>
                  <a:srgbClr val="A9A9A9"/>
                </a:solidFill>
                <a:latin typeface="Lucida Sans"/>
                <a:cs typeface="Lucida Sans"/>
              </a:rPr>
              <a:t>that </a:t>
            </a:r>
            <a:r>
              <a:rPr sz="5350" spc="335" dirty="0">
                <a:solidFill>
                  <a:srgbClr val="A9A9A9"/>
                </a:solidFill>
                <a:latin typeface="Lucida Sans"/>
                <a:cs typeface="Lucida Sans"/>
              </a:rPr>
              <a:t>y</a:t>
            </a:r>
            <a:r>
              <a:rPr sz="5350" spc="-1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is</a:t>
            </a:r>
            <a:r>
              <a:rPr sz="5350" spc="-1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1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house</a:t>
            </a:r>
            <a:r>
              <a:rPr sz="5350" spc="-1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60" dirty="0">
                <a:solidFill>
                  <a:srgbClr val="A9A9A9"/>
                </a:solidFill>
                <a:latin typeface="Lucida Sans"/>
                <a:cs typeface="Lucida Sans"/>
              </a:rPr>
              <a:t>and</a:t>
            </a:r>
            <a:r>
              <a:rPr sz="5350" spc="-1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x</a:t>
            </a:r>
            <a:r>
              <a:rPr sz="5350" spc="-1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-12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-12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315" dirty="0">
                <a:solidFill>
                  <a:srgbClr val="A9A9A9"/>
                </a:solidFill>
                <a:latin typeface="Lucida Sans"/>
                <a:cs typeface="Lucida Sans"/>
              </a:rPr>
              <a:t>y.</a:t>
            </a:r>
            <a:endParaRPr sz="5350">
              <a:latin typeface="Lucida Sans"/>
              <a:cs typeface="Lucida Sans"/>
            </a:endParaRPr>
          </a:p>
          <a:p>
            <a:pPr marL="6832600">
              <a:lnSpc>
                <a:spcPct val="100000"/>
              </a:lnSpc>
              <a:spcBef>
                <a:spcPts val="5395"/>
              </a:spcBef>
            </a:pPr>
            <a:r>
              <a:rPr sz="5350" spc="245" dirty="0">
                <a:solidFill>
                  <a:srgbClr val="A9A9A9"/>
                </a:solidFill>
                <a:latin typeface="Lucida Sans"/>
                <a:cs typeface="Lucida Sans"/>
              </a:rPr>
              <a:t>Every</a:t>
            </a:r>
            <a:r>
              <a:rPr sz="5350" spc="-10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person</a:t>
            </a:r>
            <a:r>
              <a:rPr sz="5350" spc="-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A9A9A9"/>
                </a:solidFill>
                <a:latin typeface="Lucida Sans"/>
                <a:cs typeface="Lucida Sans"/>
              </a:rPr>
              <a:t>belongs</a:t>
            </a:r>
            <a:r>
              <a:rPr sz="5350" spc="-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A9A9A9"/>
                </a:solidFill>
                <a:latin typeface="Lucida Sans"/>
                <a:cs typeface="Lucida Sans"/>
              </a:rPr>
              <a:t>to</a:t>
            </a:r>
            <a:r>
              <a:rPr sz="5350" spc="-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114" dirty="0">
                <a:solidFill>
                  <a:srgbClr val="A9A9A9"/>
                </a:solidFill>
                <a:latin typeface="Lucida Sans"/>
                <a:cs typeface="Lucida Sans"/>
              </a:rPr>
              <a:t>a</a:t>
            </a:r>
            <a:r>
              <a:rPr sz="5350" spc="-5" dirty="0">
                <a:solidFill>
                  <a:srgbClr val="A9A9A9"/>
                </a:solidFill>
                <a:latin typeface="Lucida Sans"/>
                <a:cs typeface="Lucida Sans"/>
              </a:rPr>
              <a:t> </a:t>
            </a:r>
            <a:r>
              <a:rPr sz="5350" spc="-10" dirty="0">
                <a:solidFill>
                  <a:srgbClr val="A9A9A9"/>
                </a:solidFill>
                <a:latin typeface="Lucida Sans"/>
                <a:cs typeface="Lucida Sans"/>
              </a:rPr>
              <a:t>house.</a:t>
            </a:r>
            <a:endParaRPr sz="5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699137" y="4814378"/>
            <a:ext cx="67068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10" dirty="0">
                <a:latin typeface="Verdana"/>
                <a:cs typeface="Verdana"/>
              </a:rPr>
              <a:t>Knowledge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594428" y="4814378"/>
            <a:ext cx="69145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Uncertainty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584079" y="4898145"/>
            <a:ext cx="599122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190" dirty="0">
                <a:solidFill>
                  <a:srgbClr val="FFFFFF"/>
                </a:solidFill>
                <a:latin typeface="Verdana"/>
                <a:cs typeface="Verdana"/>
              </a:rPr>
              <a:t>Knowledge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2584538" y="6134734"/>
            <a:ext cx="5018405" cy="0"/>
          </a:xfrm>
          <a:custGeom>
            <a:avLst/>
            <a:gdLst/>
            <a:ahLst/>
            <a:cxnLst/>
            <a:rect l="l" t="t" r="r" b="b"/>
            <a:pathLst>
              <a:path w="5018405">
                <a:moveTo>
                  <a:pt x="0" y="0"/>
                </a:moveTo>
                <a:lnTo>
                  <a:pt x="5018108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723290" y="6189723"/>
            <a:ext cx="706120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3765100" y="3216662"/>
            <a:ext cx="2677795" cy="259524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042669" marR="5080" indent="-1030605">
              <a:lnSpc>
                <a:spcPct val="113900"/>
              </a:lnSpc>
              <a:spcBef>
                <a:spcPts val="95"/>
              </a:spcBef>
            </a:pP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7400" i="1" spc="2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spc="620" dirty="0">
                <a:solidFill>
                  <a:srgbClr val="FFFFFF"/>
                </a:solidFill>
                <a:latin typeface="Cambria"/>
                <a:cs typeface="Cambria"/>
              </a:rPr>
              <a:t>→</a:t>
            </a:r>
            <a:r>
              <a:rPr sz="7400" spc="43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Q P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7" name="object 7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6" name="object 26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30" name="object 30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489538" y="1204266"/>
            <a:ext cx="11125001" cy="8900022"/>
          </a:xfrm>
          <a:prstGeom prst="rect">
            <a:avLst/>
          </a:prstGeom>
        </p:spPr>
      </p:pic>
    </p:spTree>
  </p:cSld>
  <p:clrMapOvr>
    <a:masterClrMapping/>
  </p:clrMapOvr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715591" y="2212895"/>
            <a:ext cx="16672895" cy="6882764"/>
          </a:xfrm>
          <a:prstGeom prst="rect">
            <a:avLst/>
          </a:prstGeom>
        </p:spPr>
      </p:pic>
    </p:spTree>
  </p:cSld>
  <p:clrMapOvr>
    <a:masterClrMapping/>
  </p:clrMapOvr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4369" y="4372579"/>
            <a:ext cx="2563495" cy="2563495"/>
            <a:chOff x="954369" y="4372579"/>
            <a:chExt cx="2563495" cy="2563495"/>
          </a:xfrm>
        </p:grpSpPr>
        <p:sp>
          <p:nvSpPr>
            <p:cNvPr id="3" name="object 3"/>
            <p:cNvSpPr/>
            <p:nvPr/>
          </p:nvSpPr>
          <p:spPr>
            <a:xfrm>
              <a:off x="954369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1" y="0"/>
                  </a:moveTo>
                  <a:lnTo>
                    <a:pt x="521978" y="0"/>
                  </a:lnTo>
                  <a:lnTo>
                    <a:pt x="462495" y="588"/>
                  </a:lnTo>
                  <a:lnTo>
                    <a:pt x="410310" y="2184"/>
                  </a:lnTo>
                  <a:lnTo>
                    <a:pt x="363833" y="5292"/>
                  </a:lnTo>
                  <a:lnTo>
                    <a:pt x="321473" y="10417"/>
                  </a:lnTo>
                  <a:lnTo>
                    <a:pt x="281641" y="18062"/>
                  </a:lnTo>
                  <a:lnTo>
                    <a:pt x="242746" y="28731"/>
                  </a:lnTo>
                  <a:lnTo>
                    <a:pt x="194871" y="50246"/>
                  </a:lnTo>
                  <a:lnTo>
                    <a:pt x="151098" y="78202"/>
                  </a:lnTo>
                  <a:lnTo>
                    <a:pt x="112011" y="112014"/>
                  </a:lnTo>
                  <a:lnTo>
                    <a:pt x="78197" y="151099"/>
                  </a:lnTo>
                  <a:lnTo>
                    <a:pt x="50239" y="194871"/>
                  </a:lnTo>
                  <a:lnTo>
                    <a:pt x="28722" y="242746"/>
                  </a:lnTo>
                  <a:lnTo>
                    <a:pt x="18055" y="281641"/>
                  </a:lnTo>
                  <a:lnTo>
                    <a:pt x="10406" y="321473"/>
                  </a:lnTo>
                  <a:lnTo>
                    <a:pt x="5290" y="363628"/>
                  </a:lnTo>
                  <a:lnTo>
                    <a:pt x="2183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3" y="2153085"/>
                  </a:lnTo>
                  <a:lnTo>
                    <a:pt x="5290" y="2199563"/>
                  </a:lnTo>
                  <a:lnTo>
                    <a:pt x="10425" y="2241985"/>
                  </a:lnTo>
                  <a:lnTo>
                    <a:pt x="18058" y="2281764"/>
                  </a:lnTo>
                  <a:lnTo>
                    <a:pt x="28722" y="2320651"/>
                  </a:lnTo>
                  <a:lnTo>
                    <a:pt x="50239" y="2368526"/>
                  </a:lnTo>
                  <a:lnTo>
                    <a:pt x="78197" y="2412299"/>
                  </a:lnTo>
                  <a:lnTo>
                    <a:pt x="112011" y="2451384"/>
                  </a:lnTo>
                  <a:lnTo>
                    <a:pt x="151098" y="2485198"/>
                  </a:lnTo>
                  <a:lnTo>
                    <a:pt x="194871" y="2513157"/>
                  </a:lnTo>
                  <a:lnTo>
                    <a:pt x="242746" y="2534676"/>
                  </a:lnTo>
                  <a:lnTo>
                    <a:pt x="281633" y="2545342"/>
                  </a:lnTo>
                  <a:lnTo>
                    <a:pt x="321412" y="2552984"/>
                  </a:lnTo>
                  <a:lnTo>
                    <a:pt x="363628" y="2558107"/>
                  </a:lnTo>
                  <a:lnTo>
                    <a:pt x="409824" y="2561214"/>
                  </a:lnTo>
                  <a:lnTo>
                    <a:pt x="461545" y="2562810"/>
                  </a:lnTo>
                  <a:lnTo>
                    <a:pt x="520336" y="2563397"/>
                  </a:lnTo>
                  <a:lnTo>
                    <a:pt x="2041409" y="2563397"/>
                  </a:lnTo>
                  <a:lnTo>
                    <a:pt x="2100891" y="2562810"/>
                  </a:lnTo>
                  <a:lnTo>
                    <a:pt x="2153076" y="2561214"/>
                  </a:lnTo>
                  <a:lnTo>
                    <a:pt x="2199554" y="2558107"/>
                  </a:lnTo>
                  <a:lnTo>
                    <a:pt x="2241913" y="2552984"/>
                  </a:lnTo>
                  <a:lnTo>
                    <a:pt x="2281746" y="2545342"/>
                  </a:lnTo>
                  <a:lnTo>
                    <a:pt x="2320641" y="2534676"/>
                  </a:lnTo>
                  <a:lnTo>
                    <a:pt x="2368520" y="2513157"/>
                  </a:lnTo>
                  <a:lnTo>
                    <a:pt x="2412295" y="2485198"/>
                  </a:lnTo>
                  <a:lnTo>
                    <a:pt x="2451381" y="2451384"/>
                  </a:lnTo>
                  <a:lnTo>
                    <a:pt x="2485195" y="2412299"/>
                  </a:lnTo>
                  <a:lnTo>
                    <a:pt x="2513151" y="2368526"/>
                  </a:lnTo>
                  <a:lnTo>
                    <a:pt x="2534666" y="2320651"/>
                  </a:lnTo>
                  <a:lnTo>
                    <a:pt x="2545331" y="2281764"/>
                  </a:lnTo>
                  <a:lnTo>
                    <a:pt x="2552973" y="2241985"/>
                  </a:lnTo>
                  <a:lnTo>
                    <a:pt x="2558096" y="2199769"/>
                  </a:lnTo>
                  <a:lnTo>
                    <a:pt x="2561203" y="2153573"/>
                  </a:lnTo>
                  <a:lnTo>
                    <a:pt x="2562799" y="2101852"/>
                  </a:lnTo>
                  <a:lnTo>
                    <a:pt x="2563387" y="2043061"/>
                  </a:lnTo>
                  <a:lnTo>
                    <a:pt x="2563371" y="520336"/>
                  </a:lnTo>
                  <a:lnTo>
                    <a:pt x="2562799" y="462499"/>
                  </a:lnTo>
                  <a:lnTo>
                    <a:pt x="2561203" y="410312"/>
                  </a:lnTo>
                  <a:lnTo>
                    <a:pt x="2558096" y="363834"/>
                  </a:lnTo>
                  <a:lnTo>
                    <a:pt x="2552973" y="321473"/>
                  </a:lnTo>
                  <a:lnTo>
                    <a:pt x="2545331" y="281641"/>
                  </a:lnTo>
                  <a:lnTo>
                    <a:pt x="2534666" y="242746"/>
                  </a:lnTo>
                  <a:lnTo>
                    <a:pt x="2513151" y="194871"/>
                  </a:lnTo>
                  <a:lnTo>
                    <a:pt x="2485195" y="151099"/>
                  </a:lnTo>
                  <a:lnTo>
                    <a:pt x="2451381" y="112014"/>
                  </a:lnTo>
                  <a:lnTo>
                    <a:pt x="2412295" y="78202"/>
                  </a:lnTo>
                  <a:lnTo>
                    <a:pt x="2368520" y="50246"/>
                  </a:lnTo>
                  <a:lnTo>
                    <a:pt x="2320641" y="28731"/>
                  </a:lnTo>
                  <a:lnTo>
                    <a:pt x="2281753" y="18062"/>
                  </a:lnTo>
                  <a:lnTo>
                    <a:pt x="2241974" y="10417"/>
                  </a:lnTo>
                  <a:lnTo>
                    <a:pt x="2199759" y="5292"/>
                  </a:lnTo>
                  <a:lnTo>
                    <a:pt x="2153563" y="2184"/>
                  </a:lnTo>
                  <a:lnTo>
                    <a:pt x="2101842" y="588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928399" y="5346612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329175" y="0"/>
                  </a:moveTo>
                  <a:lnTo>
                    <a:pt x="286150" y="0"/>
                  </a:lnTo>
                  <a:lnTo>
                    <a:pt x="243463" y="5972"/>
                  </a:lnTo>
                  <a:lnTo>
                    <a:pt x="201788" y="17917"/>
                  </a:lnTo>
                  <a:lnTo>
                    <a:pt x="161799" y="35835"/>
                  </a:lnTo>
                  <a:lnTo>
                    <a:pt x="124172" y="59725"/>
                  </a:lnTo>
                  <a:lnTo>
                    <a:pt x="89580" y="89588"/>
                  </a:lnTo>
                  <a:lnTo>
                    <a:pt x="59720" y="124177"/>
                  </a:lnTo>
                  <a:lnTo>
                    <a:pt x="35832" y="161803"/>
                  </a:lnTo>
                  <a:lnTo>
                    <a:pt x="17916" y="201791"/>
                  </a:lnTo>
                  <a:lnTo>
                    <a:pt x="5972" y="243466"/>
                  </a:lnTo>
                  <a:lnTo>
                    <a:pt x="0" y="286153"/>
                  </a:lnTo>
                  <a:lnTo>
                    <a:pt x="0" y="329177"/>
                  </a:lnTo>
                  <a:lnTo>
                    <a:pt x="5972" y="371864"/>
                  </a:lnTo>
                  <a:lnTo>
                    <a:pt x="17916" y="413539"/>
                  </a:lnTo>
                  <a:lnTo>
                    <a:pt x="35832" y="453527"/>
                  </a:lnTo>
                  <a:lnTo>
                    <a:pt x="59720" y="491153"/>
                  </a:lnTo>
                  <a:lnTo>
                    <a:pt x="89580" y="525742"/>
                  </a:lnTo>
                  <a:lnTo>
                    <a:pt x="124172" y="555605"/>
                  </a:lnTo>
                  <a:lnTo>
                    <a:pt x="161799" y="579495"/>
                  </a:lnTo>
                  <a:lnTo>
                    <a:pt x="201788" y="597413"/>
                  </a:lnTo>
                  <a:lnTo>
                    <a:pt x="243463" y="609358"/>
                  </a:lnTo>
                  <a:lnTo>
                    <a:pt x="286150" y="615331"/>
                  </a:lnTo>
                  <a:lnTo>
                    <a:pt x="329175" y="615331"/>
                  </a:lnTo>
                  <a:lnTo>
                    <a:pt x="371862" y="609358"/>
                  </a:lnTo>
                  <a:lnTo>
                    <a:pt x="413537" y="597413"/>
                  </a:lnTo>
                  <a:lnTo>
                    <a:pt x="453525" y="579495"/>
                  </a:lnTo>
                  <a:lnTo>
                    <a:pt x="491153" y="555605"/>
                  </a:lnTo>
                  <a:lnTo>
                    <a:pt x="525745" y="525742"/>
                  </a:lnTo>
                  <a:lnTo>
                    <a:pt x="555605" y="491153"/>
                  </a:lnTo>
                  <a:lnTo>
                    <a:pt x="579493" y="453527"/>
                  </a:lnTo>
                  <a:lnTo>
                    <a:pt x="597409" y="413539"/>
                  </a:lnTo>
                  <a:lnTo>
                    <a:pt x="609353" y="371864"/>
                  </a:lnTo>
                  <a:lnTo>
                    <a:pt x="615325" y="329177"/>
                  </a:lnTo>
                  <a:lnTo>
                    <a:pt x="615325" y="286153"/>
                  </a:lnTo>
                  <a:lnTo>
                    <a:pt x="609353" y="243466"/>
                  </a:lnTo>
                  <a:lnTo>
                    <a:pt x="597409" y="201791"/>
                  </a:lnTo>
                  <a:lnTo>
                    <a:pt x="579493" y="161803"/>
                  </a:lnTo>
                  <a:lnTo>
                    <a:pt x="555605" y="124177"/>
                  </a:lnTo>
                  <a:lnTo>
                    <a:pt x="525745" y="89588"/>
                  </a:lnTo>
                  <a:lnTo>
                    <a:pt x="491153" y="59725"/>
                  </a:lnTo>
                  <a:lnTo>
                    <a:pt x="453525" y="35835"/>
                  </a:lnTo>
                  <a:lnTo>
                    <a:pt x="413537" y="17917"/>
                  </a:lnTo>
                  <a:lnTo>
                    <a:pt x="371862" y="5972"/>
                  </a:lnTo>
                  <a:lnTo>
                    <a:pt x="329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4080766" y="4372579"/>
            <a:ext cx="2563495" cy="2563495"/>
            <a:chOff x="4080766" y="4372579"/>
            <a:chExt cx="2563495" cy="2563495"/>
          </a:xfrm>
        </p:grpSpPr>
        <p:sp>
          <p:nvSpPr>
            <p:cNvPr id="6" name="object 6"/>
            <p:cNvSpPr/>
            <p:nvPr/>
          </p:nvSpPr>
          <p:spPr>
            <a:xfrm>
              <a:off x="4080766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1" y="0"/>
                  </a:moveTo>
                  <a:lnTo>
                    <a:pt x="521977" y="0"/>
                  </a:lnTo>
                  <a:lnTo>
                    <a:pt x="462493" y="588"/>
                  </a:lnTo>
                  <a:lnTo>
                    <a:pt x="410307" y="2184"/>
                  </a:lnTo>
                  <a:lnTo>
                    <a:pt x="363828" y="5292"/>
                  </a:lnTo>
                  <a:lnTo>
                    <a:pt x="321468" y="10417"/>
                  </a:lnTo>
                  <a:lnTo>
                    <a:pt x="281637" y="18062"/>
                  </a:lnTo>
                  <a:lnTo>
                    <a:pt x="242746" y="28731"/>
                  </a:lnTo>
                  <a:lnTo>
                    <a:pt x="194866" y="50246"/>
                  </a:lnTo>
                  <a:lnTo>
                    <a:pt x="151091" y="78202"/>
                  </a:lnTo>
                  <a:lnTo>
                    <a:pt x="112005" y="112014"/>
                  </a:lnTo>
                  <a:lnTo>
                    <a:pt x="78192" y="151099"/>
                  </a:lnTo>
                  <a:lnTo>
                    <a:pt x="50235" y="194871"/>
                  </a:lnTo>
                  <a:lnTo>
                    <a:pt x="28721" y="242746"/>
                  </a:lnTo>
                  <a:lnTo>
                    <a:pt x="18054" y="281641"/>
                  </a:lnTo>
                  <a:lnTo>
                    <a:pt x="10406" y="321473"/>
                  </a:lnTo>
                  <a:lnTo>
                    <a:pt x="5290" y="363628"/>
                  </a:lnTo>
                  <a:lnTo>
                    <a:pt x="2183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3" y="2153085"/>
                  </a:lnTo>
                  <a:lnTo>
                    <a:pt x="5290" y="2199563"/>
                  </a:lnTo>
                  <a:lnTo>
                    <a:pt x="10425" y="2241985"/>
                  </a:lnTo>
                  <a:lnTo>
                    <a:pt x="18057" y="2281764"/>
                  </a:lnTo>
                  <a:lnTo>
                    <a:pt x="28721" y="2320651"/>
                  </a:lnTo>
                  <a:lnTo>
                    <a:pt x="50235" y="2368526"/>
                  </a:lnTo>
                  <a:lnTo>
                    <a:pt x="78192" y="2412299"/>
                  </a:lnTo>
                  <a:lnTo>
                    <a:pt x="112005" y="2451384"/>
                  </a:lnTo>
                  <a:lnTo>
                    <a:pt x="151091" y="2485198"/>
                  </a:lnTo>
                  <a:lnTo>
                    <a:pt x="194866" y="2513157"/>
                  </a:lnTo>
                  <a:lnTo>
                    <a:pt x="242746" y="2534676"/>
                  </a:lnTo>
                  <a:lnTo>
                    <a:pt x="281630" y="2545342"/>
                  </a:lnTo>
                  <a:lnTo>
                    <a:pt x="321408" y="2552984"/>
                  </a:lnTo>
                  <a:lnTo>
                    <a:pt x="363623" y="2558107"/>
                  </a:lnTo>
                  <a:lnTo>
                    <a:pt x="409820" y="2561214"/>
                  </a:lnTo>
                  <a:lnTo>
                    <a:pt x="461543" y="2562810"/>
                  </a:lnTo>
                  <a:lnTo>
                    <a:pt x="520335" y="2563397"/>
                  </a:lnTo>
                  <a:lnTo>
                    <a:pt x="2041402" y="2563397"/>
                  </a:lnTo>
                  <a:lnTo>
                    <a:pt x="2100888" y="2562810"/>
                  </a:lnTo>
                  <a:lnTo>
                    <a:pt x="2153074" y="2561214"/>
                  </a:lnTo>
                  <a:lnTo>
                    <a:pt x="2199553" y="2558107"/>
                  </a:lnTo>
                  <a:lnTo>
                    <a:pt x="2241913" y="2552984"/>
                  </a:lnTo>
                  <a:lnTo>
                    <a:pt x="2281746" y="2545342"/>
                  </a:lnTo>
                  <a:lnTo>
                    <a:pt x="2320641" y="2534676"/>
                  </a:lnTo>
                  <a:lnTo>
                    <a:pt x="2368516" y="2513157"/>
                  </a:lnTo>
                  <a:lnTo>
                    <a:pt x="2412288" y="2485198"/>
                  </a:lnTo>
                  <a:lnTo>
                    <a:pt x="2451374" y="2451384"/>
                  </a:lnTo>
                  <a:lnTo>
                    <a:pt x="2485188" y="2412299"/>
                  </a:lnTo>
                  <a:lnTo>
                    <a:pt x="2513147" y="2368526"/>
                  </a:lnTo>
                  <a:lnTo>
                    <a:pt x="2534666" y="2320651"/>
                  </a:lnTo>
                  <a:lnTo>
                    <a:pt x="2545331" y="2281764"/>
                  </a:lnTo>
                  <a:lnTo>
                    <a:pt x="2552973" y="2241985"/>
                  </a:lnTo>
                  <a:lnTo>
                    <a:pt x="2558096" y="2199769"/>
                  </a:lnTo>
                  <a:lnTo>
                    <a:pt x="2561203" y="2153573"/>
                  </a:lnTo>
                  <a:lnTo>
                    <a:pt x="2562799" y="2101852"/>
                  </a:lnTo>
                  <a:lnTo>
                    <a:pt x="2563387" y="2043061"/>
                  </a:lnTo>
                  <a:lnTo>
                    <a:pt x="2563371" y="520336"/>
                  </a:lnTo>
                  <a:lnTo>
                    <a:pt x="2562799" y="462499"/>
                  </a:lnTo>
                  <a:lnTo>
                    <a:pt x="2561203" y="410312"/>
                  </a:lnTo>
                  <a:lnTo>
                    <a:pt x="2558096" y="363834"/>
                  </a:lnTo>
                  <a:lnTo>
                    <a:pt x="2552973" y="321473"/>
                  </a:lnTo>
                  <a:lnTo>
                    <a:pt x="2545331" y="281641"/>
                  </a:lnTo>
                  <a:lnTo>
                    <a:pt x="2534666" y="242746"/>
                  </a:lnTo>
                  <a:lnTo>
                    <a:pt x="2513147" y="194871"/>
                  </a:lnTo>
                  <a:lnTo>
                    <a:pt x="2485188" y="151099"/>
                  </a:lnTo>
                  <a:lnTo>
                    <a:pt x="2451374" y="112014"/>
                  </a:lnTo>
                  <a:lnTo>
                    <a:pt x="2412288" y="78202"/>
                  </a:lnTo>
                  <a:lnTo>
                    <a:pt x="2368516" y="50246"/>
                  </a:lnTo>
                  <a:lnTo>
                    <a:pt x="2320641" y="28731"/>
                  </a:lnTo>
                  <a:lnTo>
                    <a:pt x="2281753" y="18062"/>
                  </a:lnTo>
                  <a:lnTo>
                    <a:pt x="2241974" y="10417"/>
                  </a:lnTo>
                  <a:lnTo>
                    <a:pt x="2199759" y="5292"/>
                  </a:lnTo>
                  <a:lnTo>
                    <a:pt x="2153563" y="2184"/>
                  </a:lnTo>
                  <a:lnTo>
                    <a:pt x="2101842" y="588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82719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5" h="2134870">
                  <a:moveTo>
                    <a:pt x="615340" y="1805609"/>
                  </a:moveTo>
                  <a:lnTo>
                    <a:pt x="609358" y="1762925"/>
                  </a:lnTo>
                  <a:lnTo>
                    <a:pt x="597420" y="1721243"/>
                  </a:lnTo>
                  <a:lnTo>
                    <a:pt x="579501" y="1681251"/>
                  </a:lnTo>
                  <a:lnTo>
                    <a:pt x="555612" y="1643634"/>
                  </a:lnTo>
                  <a:lnTo>
                    <a:pt x="525741" y="1609039"/>
                  </a:lnTo>
                  <a:lnTo>
                    <a:pt x="491159" y="1579181"/>
                  </a:lnTo>
                  <a:lnTo>
                    <a:pt x="453529" y="1555292"/>
                  </a:lnTo>
                  <a:lnTo>
                    <a:pt x="413537" y="1537373"/>
                  </a:lnTo>
                  <a:lnTo>
                    <a:pt x="371868" y="1525422"/>
                  </a:lnTo>
                  <a:lnTo>
                    <a:pt x="329184" y="1519453"/>
                  </a:lnTo>
                  <a:lnTo>
                    <a:pt x="286156" y="1519453"/>
                  </a:lnTo>
                  <a:lnTo>
                    <a:pt x="243471" y="1525422"/>
                  </a:lnTo>
                  <a:lnTo>
                    <a:pt x="201790" y="1537373"/>
                  </a:lnTo>
                  <a:lnTo>
                    <a:pt x="161810" y="1555292"/>
                  </a:lnTo>
                  <a:lnTo>
                    <a:pt x="124180" y="1579181"/>
                  </a:lnTo>
                  <a:lnTo>
                    <a:pt x="89585" y="1609039"/>
                  </a:lnTo>
                  <a:lnTo>
                    <a:pt x="59728" y="1643634"/>
                  </a:lnTo>
                  <a:lnTo>
                    <a:pt x="35839" y="1681251"/>
                  </a:lnTo>
                  <a:lnTo>
                    <a:pt x="17919" y="1721243"/>
                  </a:lnTo>
                  <a:lnTo>
                    <a:pt x="5981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81" y="1891322"/>
                  </a:lnTo>
                  <a:lnTo>
                    <a:pt x="17919" y="1932990"/>
                  </a:lnTo>
                  <a:lnTo>
                    <a:pt x="35839" y="1972983"/>
                  </a:lnTo>
                  <a:lnTo>
                    <a:pt x="59728" y="2010613"/>
                  </a:lnTo>
                  <a:lnTo>
                    <a:pt x="89585" y="2045195"/>
                  </a:lnTo>
                  <a:lnTo>
                    <a:pt x="124180" y="2075053"/>
                  </a:lnTo>
                  <a:lnTo>
                    <a:pt x="161810" y="2098954"/>
                  </a:lnTo>
                  <a:lnTo>
                    <a:pt x="201790" y="2116861"/>
                  </a:lnTo>
                  <a:lnTo>
                    <a:pt x="243471" y="2128812"/>
                  </a:lnTo>
                  <a:lnTo>
                    <a:pt x="286156" y="2134781"/>
                  </a:lnTo>
                  <a:lnTo>
                    <a:pt x="329184" y="2134781"/>
                  </a:lnTo>
                  <a:lnTo>
                    <a:pt x="371868" y="2128812"/>
                  </a:lnTo>
                  <a:lnTo>
                    <a:pt x="413537" y="2116861"/>
                  </a:lnTo>
                  <a:lnTo>
                    <a:pt x="453529" y="2098954"/>
                  </a:lnTo>
                  <a:lnTo>
                    <a:pt x="491159" y="2075053"/>
                  </a:lnTo>
                  <a:lnTo>
                    <a:pt x="525741" y="2045195"/>
                  </a:lnTo>
                  <a:lnTo>
                    <a:pt x="555612" y="2010613"/>
                  </a:lnTo>
                  <a:lnTo>
                    <a:pt x="579501" y="1972983"/>
                  </a:lnTo>
                  <a:lnTo>
                    <a:pt x="597420" y="1932990"/>
                  </a:lnTo>
                  <a:lnTo>
                    <a:pt x="609358" y="1891322"/>
                  </a:lnTo>
                  <a:lnTo>
                    <a:pt x="615340" y="1848637"/>
                  </a:lnTo>
                  <a:lnTo>
                    <a:pt x="615340" y="1805609"/>
                  </a:lnTo>
                  <a:close/>
                </a:path>
                <a:path w="2159635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37" y="201790"/>
                  </a:lnTo>
                  <a:lnTo>
                    <a:pt x="2123630" y="161810"/>
                  </a:lnTo>
                  <a:lnTo>
                    <a:pt x="2099741" y="124180"/>
                  </a:lnTo>
                  <a:lnTo>
                    <a:pt x="2069871" y="89585"/>
                  </a:lnTo>
                  <a:lnTo>
                    <a:pt x="2035289" y="59728"/>
                  </a:lnTo>
                  <a:lnTo>
                    <a:pt x="1997659" y="35839"/>
                  </a:lnTo>
                  <a:lnTo>
                    <a:pt x="1957666" y="17919"/>
                  </a:lnTo>
                  <a:lnTo>
                    <a:pt x="1915998" y="5969"/>
                  </a:lnTo>
                  <a:lnTo>
                    <a:pt x="1873300" y="0"/>
                  </a:lnTo>
                  <a:lnTo>
                    <a:pt x="1830285" y="0"/>
                  </a:lnTo>
                  <a:lnTo>
                    <a:pt x="1787601" y="5969"/>
                  </a:lnTo>
                  <a:lnTo>
                    <a:pt x="1745919" y="17919"/>
                  </a:lnTo>
                  <a:lnTo>
                    <a:pt x="1705927" y="35839"/>
                  </a:lnTo>
                  <a:lnTo>
                    <a:pt x="1668310" y="59728"/>
                  </a:lnTo>
                  <a:lnTo>
                    <a:pt x="1633715" y="89585"/>
                  </a:lnTo>
                  <a:lnTo>
                    <a:pt x="1603857" y="124180"/>
                  </a:lnTo>
                  <a:lnTo>
                    <a:pt x="1579968" y="161810"/>
                  </a:lnTo>
                  <a:lnTo>
                    <a:pt x="1562049" y="201790"/>
                  </a:lnTo>
                  <a:lnTo>
                    <a:pt x="1550098" y="243471"/>
                  </a:lnTo>
                  <a:lnTo>
                    <a:pt x="1544129" y="286156"/>
                  </a:lnTo>
                  <a:lnTo>
                    <a:pt x="1544129" y="329184"/>
                  </a:lnTo>
                  <a:lnTo>
                    <a:pt x="1550098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57" y="491159"/>
                  </a:lnTo>
                  <a:lnTo>
                    <a:pt x="1633715" y="525741"/>
                  </a:lnTo>
                  <a:lnTo>
                    <a:pt x="1668310" y="555612"/>
                  </a:lnTo>
                  <a:lnTo>
                    <a:pt x="1705927" y="579501"/>
                  </a:lnTo>
                  <a:lnTo>
                    <a:pt x="1745919" y="597420"/>
                  </a:lnTo>
                  <a:lnTo>
                    <a:pt x="1787601" y="609358"/>
                  </a:lnTo>
                  <a:lnTo>
                    <a:pt x="1830285" y="615327"/>
                  </a:lnTo>
                  <a:lnTo>
                    <a:pt x="1873300" y="615327"/>
                  </a:lnTo>
                  <a:lnTo>
                    <a:pt x="1915998" y="609358"/>
                  </a:lnTo>
                  <a:lnTo>
                    <a:pt x="1957666" y="597420"/>
                  </a:lnTo>
                  <a:lnTo>
                    <a:pt x="1997659" y="579501"/>
                  </a:lnTo>
                  <a:lnTo>
                    <a:pt x="2035289" y="555612"/>
                  </a:lnTo>
                  <a:lnTo>
                    <a:pt x="2069871" y="525741"/>
                  </a:lnTo>
                  <a:lnTo>
                    <a:pt x="2099741" y="491159"/>
                  </a:lnTo>
                  <a:lnTo>
                    <a:pt x="2123630" y="453529"/>
                  </a:lnTo>
                  <a:lnTo>
                    <a:pt x="2141537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207163" y="4372579"/>
            <a:ext cx="2563495" cy="2563495"/>
            <a:chOff x="7207163" y="4372579"/>
            <a:chExt cx="2563495" cy="2563495"/>
          </a:xfrm>
        </p:grpSpPr>
        <p:sp>
          <p:nvSpPr>
            <p:cNvPr id="9" name="object 9"/>
            <p:cNvSpPr/>
            <p:nvPr/>
          </p:nvSpPr>
          <p:spPr>
            <a:xfrm>
              <a:off x="7207163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1" y="0"/>
                  </a:moveTo>
                  <a:lnTo>
                    <a:pt x="521974" y="0"/>
                  </a:lnTo>
                  <a:lnTo>
                    <a:pt x="462489" y="588"/>
                  </a:lnTo>
                  <a:lnTo>
                    <a:pt x="410302" y="2184"/>
                  </a:lnTo>
                  <a:lnTo>
                    <a:pt x="363825" y="5292"/>
                  </a:lnTo>
                  <a:lnTo>
                    <a:pt x="321467" y="10417"/>
                  </a:lnTo>
                  <a:lnTo>
                    <a:pt x="281637" y="18062"/>
                  </a:lnTo>
                  <a:lnTo>
                    <a:pt x="242746" y="28731"/>
                  </a:lnTo>
                  <a:lnTo>
                    <a:pt x="194866" y="50246"/>
                  </a:lnTo>
                  <a:lnTo>
                    <a:pt x="151091" y="78202"/>
                  </a:lnTo>
                  <a:lnTo>
                    <a:pt x="112005" y="112014"/>
                  </a:lnTo>
                  <a:lnTo>
                    <a:pt x="78192" y="151099"/>
                  </a:lnTo>
                  <a:lnTo>
                    <a:pt x="50235" y="194871"/>
                  </a:lnTo>
                  <a:lnTo>
                    <a:pt x="28721" y="242746"/>
                  </a:lnTo>
                  <a:lnTo>
                    <a:pt x="18054" y="281641"/>
                  </a:lnTo>
                  <a:lnTo>
                    <a:pt x="10406" y="321473"/>
                  </a:lnTo>
                  <a:lnTo>
                    <a:pt x="5290" y="363628"/>
                  </a:lnTo>
                  <a:lnTo>
                    <a:pt x="2183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3" y="2153085"/>
                  </a:lnTo>
                  <a:lnTo>
                    <a:pt x="5290" y="2199563"/>
                  </a:lnTo>
                  <a:lnTo>
                    <a:pt x="10425" y="2241985"/>
                  </a:lnTo>
                  <a:lnTo>
                    <a:pt x="18057" y="2281764"/>
                  </a:lnTo>
                  <a:lnTo>
                    <a:pt x="28721" y="2320651"/>
                  </a:lnTo>
                  <a:lnTo>
                    <a:pt x="50235" y="2368526"/>
                  </a:lnTo>
                  <a:lnTo>
                    <a:pt x="78192" y="2412299"/>
                  </a:lnTo>
                  <a:lnTo>
                    <a:pt x="112005" y="2451384"/>
                  </a:lnTo>
                  <a:lnTo>
                    <a:pt x="151091" y="2485198"/>
                  </a:lnTo>
                  <a:lnTo>
                    <a:pt x="194866" y="2513157"/>
                  </a:lnTo>
                  <a:lnTo>
                    <a:pt x="242746" y="2534676"/>
                  </a:lnTo>
                  <a:lnTo>
                    <a:pt x="281629" y="2545342"/>
                  </a:lnTo>
                  <a:lnTo>
                    <a:pt x="321406" y="2552984"/>
                  </a:lnTo>
                  <a:lnTo>
                    <a:pt x="363619" y="2558107"/>
                  </a:lnTo>
                  <a:lnTo>
                    <a:pt x="409814" y="2561214"/>
                  </a:lnTo>
                  <a:lnTo>
                    <a:pt x="461535" y="2562810"/>
                  </a:lnTo>
                  <a:lnTo>
                    <a:pt x="520325" y="2563397"/>
                  </a:lnTo>
                  <a:lnTo>
                    <a:pt x="2041402" y="2563397"/>
                  </a:lnTo>
                  <a:lnTo>
                    <a:pt x="2100888" y="2562810"/>
                  </a:lnTo>
                  <a:lnTo>
                    <a:pt x="2153074" y="2561214"/>
                  </a:lnTo>
                  <a:lnTo>
                    <a:pt x="2199553" y="2558107"/>
                  </a:lnTo>
                  <a:lnTo>
                    <a:pt x="2241913" y="2552984"/>
                  </a:lnTo>
                  <a:lnTo>
                    <a:pt x="2281746" y="2545342"/>
                  </a:lnTo>
                  <a:lnTo>
                    <a:pt x="2320641" y="2534676"/>
                  </a:lnTo>
                  <a:lnTo>
                    <a:pt x="2368516" y="2513157"/>
                  </a:lnTo>
                  <a:lnTo>
                    <a:pt x="2412288" y="2485198"/>
                  </a:lnTo>
                  <a:lnTo>
                    <a:pt x="2451374" y="2451384"/>
                  </a:lnTo>
                  <a:lnTo>
                    <a:pt x="2485188" y="2412299"/>
                  </a:lnTo>
                  <a:lnTo>
                    <a:pt x="2513147" y="2368526"/>
                  </a:lnTo>
                  <a:lnTo>
                    <a:pt x="2534666" y="2320651"/>
                  </a:lnTo>
                  <a:lnTo>
                    <a:pt x="2545331" y="2281764"/>
                  </a:lnTo>
                  <a:lnTo>
                    <a:pt x="2552973" y="2241985"/>
                  </a:lnTo>
                  <a:lnTo>
                    <a:pt x="2558096" y="2199769"/>
                  </a:lnTo>
                  <a:lnTo>
                    <a:pt x="2561203" y="2153573"/>
                  </a:lnTo>
                  <a:lnTo>
                    <a:pt x="2562799" y="2101852"/>
                  </a:lnTo>
                  <a:lnTo>
                    <a:pt x="2563387" y="2043061"/>
                  </a:lnTo>
                  <a:lnTo>
                    <a:pt x="2563371" y="520336"/>
                  </a:lnTo>
                  <a:lnTo>
                    <a:pt x="2562799" y="462499"/>
                  </a:lnTo>
                  <a:lnTo>
                    <a:pt x="2561203" y="410312"/>
                  </a:lnTo>
                  <a:lnTo>
                    <a:pt x="2558096" y="363834"/>
                  </a:lnTo>
                  <a:lnTo>
                    <a:pt x="2552973" y="321473"/>
                  </a:lnTo>
                  <a:lnTo>
                    <a:pt x="2545331" y="281641"/>
                  </a:lnTo>
                  <a:lnTo>
                    <a:pt x="2534666" y="242746"/>
                  </a:lnTo>
                  <a:lnTo>
                    <a:pt x="2513147" y="194871"/>
                  </a:lnTo>
                  <a:lnTo>
                    <a:pt x="2485188" y="151099"/>
                  </a:lnTo>
                  <a:lnTo>
                    <a:pt x="2451374" y="112014"/>
                  </a:lnTo>
                  <a:lnTo>
                    <a:pt x="2412288" y="78202"/>
                  </a:lnTo>
                  <a:lnTo>
                    <a:pt x="2368516" y="50246"/>
                  </a:lnTo>
                  <a:lnTo>
                    <a:pt x="2320641" y="28731"/>
                  </a:lnTo>
                  <a:lnTo>
                    <a:pt x="2281753" y="18062"/>
                  </a:lnTo>
                  <a:lnTo>
                    <a:pt x="2241974" y="10417"/>
                  </a:lnTo>
                  <a:lnTo>
                    <a:pt x="2199759" y="5292"/>
                  </a:lnTo>
                  <a:lnTo>
                    <a:pt x="2153563" y="2184"/>
                  </a:lnTo>
                  <a:lnTo>
                    <a:pt x="2101842" y="588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409117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40" y="1805609"/>
                  </a:moveTo>
                  <a:lnTo>
                    <a:pt x="609358" y="1762925"/>
                  </a:lnTo>
                  <a:lnTo>
                    <a:pt x="597420" y="1721243"/>
                  </a:lnTo>
                  <a:lnTo>
                    <a:pt x="579501" y="1681251"/>
                  </a:lnTo>
                  <a:lnTo>
                    <a:pt x="555612" y="1643634"/>
                  </a:lnTo>
                  <a:lnTo>
                    <a:pt x="525741" y="1609039"/>
                  </a:lnTo>
                  <a:lnTo>
                    <a:pt x="491159" y="1579181"/>
                  </a:lnTo>
                  <a:lnTo>
                    <a:pt x="453529" y="1555292"/>
                  </a:lnTo>
                  <a:lnTo>
                    <a:pt x="413537" y="1537373"/>
                  </a:lnTo>
                  <a:lnTo>
                    <a:pt x="371868" y="1525422"/>
                  </a:lnTo>
                  <a:lnTo>
                    <a:pt x="329171" y="1519453"/>
                  </a:lnTo>
                  <a:lnTo>
                    <a:pt x="286156" y="1519453"/>
                  </a:lnTo>
                  <a:lnTo>
                    <a:pt x="243471" y="1525422"/>
                  </a:lnTo>
                  <a:lnTo>
                    <a:pt x="201790" y="1537373"/>
                  </a:lnTo>
                  <a:lnTo>
                    <a:pt x="161810" y="1555292"/>
                  </a:lnTo>
                  <a:lnTo>
                    <a:pt x="124180" y="1579181"/>
                  </a:lnTo>
                  <a:lnTo>
                    <a:pt x="89585" y="1609039"/>
                  </a:lnTo>
                  <a:lnTo>
                    <a:pt x="59728" y="1643634"/>
                  </a:lnTo>
                  <a:lnTo>
                    <a:pt x="35839" y="1681251"/>
                  </a:lnTo>
                  <a:lnTo>
                    <a:pt x="17919" y="1721243"/>
                  </a:lnTo>
                  <a:lnTo>
                    <a:pt x="5981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81" y="1891322"/>
                  </a:lnTo>
                  <a:lnTo>
                    <a:pt x="17919" y="1932990"/>
                  </a:lnTo>
                  <a:lnTo>
                    <a:pt x="35839" y="1972983"/>
                  </a:lnTo>
                  <a:lnTo>
                    <a:pt x="59728" y="2010613"/>
                  </a:lnTo>
                  <a:lnTo>
                    <a:pt x="89585" y="2045195"/>
                  </a:lnTo>
                  <a:lnTo>
                    <a:pt x="124180" y="2075053"/>
                  </a:lnTo>
                  <a:lnTo>
                    <a:pt x="161810" y="2098954"/>
                  </a:lnTo>
                  <a:lnTo>
                    <a:pt x="201790" y="2116861"/>
                  </a:lnTo>
                  <a:lnTo>
                    <a:pt x="243471" y="2128812"/>
                  </a:lnTo>
                  <a:lnTo>
                    <a:pt x="286156" y="2134781"/>
                  </a:lnTo>
                  <a:lnTo>
                    <a:pt x="329171" y="2134781"/>
                  </a:lnTo>
                  <a:lnTo>
                    <a:pt x="371868" y="2128812"/>
                  </a:lnTo>
                  <a:lnTo>
                    <a:pt x="413537" y="2116861"/>
                  </a:lnTo>
                  <a:lnTo>
                    <a:pt x="453529" y="2098954"/>
                  </a:lnTo>
                  <a:lnTo>
                    <a:pt x="491159" y="2075053"/>
                  </a:lnTo>
                  <a:lnTo>
                    <a:pt x="525741" y="2045195"/>
                  </a:lnTo>
                  <a:lnTo>
                    <a:pt x="555612" y="2010613"/>
                  </a:lnTo>
                  <a:lnTo>
                    <a:pt x="579501" y="1972983"/>
                  </a:lnTo>
                  <a:lnTo>
                    <a:pt x="597420" y="1932990"/>
                  </a:lnTo>
                  <a:lnTo>
                    <a:pt x="609358" y="1891322"/>
                  </a:lnTo>
                  <a:lnTo>
                    <a:pt x="615340" y="1848637"/>
                  </a:lnTo>
                  <a:lnTo>
                    <a:pt x="615340" y="1805609"/>
                  </a:lnTo>
                  <a:close/>
                </a:path>
                <a:path w="2159634" h="2134870">
                  <a:moveTo>
                    <a:pt x="1387398" y="1045883"/>
                  </a:moveTo>
                  <a:lnTo>
                    <a:pt x="1381417" y="1003198"/>
                  </a:lnTo>
                  <a:lnTo>
                    <a:pt x="1369479" y="961517"/>
                  </a:lnTo>
                  <a:lnTo>
                    <a:pt x="1351559" y="921537"/>
                  </a:lnTo>
                  <a:lnTo>
                    <a:pt x="1327670" y="883907"/>
                  </a:lnTo>
                  <a:lnTo>
                    <a:pt x="1297800" y="849312"/>
                  </a:lnTo>
                  <a:lnTo>
                    <a:pt x="1263218" y="819454"/>
                  </a:lnTo>
                  <a:lnTo>
                    <a:pt x="1225588" y="795566"/>
                  </a:lnTo>
                  <a:lnTo>
                    <a:pt x="1185608" y="777646"/>
                  </a:lnTo>
                  <a:lnTo>
                    <a:pt x="1143927" y="765695"/>
                  </a:lnTo>
                  <a:lnTo>
                    <a:pt x="1101242" y="759726"/>
                  </a:lnTo>
                  <a:lnTo>
                    <a:pt x="1058214" y="759726"/>
                  </a:lnTo>
                  <a:lnTo>
                    <a:pt x="1015530" y="765695"/>
                  </a:lnTo>
                  <a:lnTo>
                    <a:pt x="973848" y="777646"/>
                  </a:lnTo>
                  <a:lnTo>
                    <a:pt x="933869" y="795566"/>
                  </a:lnTo>
                  <a:lnTo>
                    <a:pt x="896239" y="819454"/>
                  </a:lnTo>
                  <a:lnTo>
                    <a:pt x="861656" y="849312"/>
                  </a:lnTo>
                  <a:lnTo>
                    <a:pt x="831786" y="883907"/>
                  </a:lnTo>
                  <a:lnTo>
                    <a:pt x="807897" y="921537"/>
                  </a:lnTo>
                  <a:lnTo>
                    <a:pt x="789978" y="961517"/>
                  </a:lnTo>
                  <a:lnTo>
                    <a:pt x="778040" y="1003198"/>
                  </a:lnTo>
                  <a:lnTo>
                    <a:pt x="772058" y="1045883"/>
                  </a:lnTo>
                  <a:lnTo>
                    <a:pt x="772058" y="1088910"/>
                  </a:lnTo>
                  <a:lnTo>
                    <a:pt x="778040" y="1131595"/>
                  </a:lnTo>
                  <a:lnTo>
                    <a:pt x="789978" y="1173264"/>
                  </a:lnTo>
                  <a:lnTo>
                    <a:pt x="807897" y="1213256"/>
                  </a:lnTo>
                  <a:lnTo>
                    <a:pt x="831786" y="1250886"/>
                  </a:lnTo>
                  <a:lnTo>
                    <a:pt x="861656" y="1285468"/>
                  </a:lnTo>
                  <a:lnTo>
                    <a:pt x="896239" y="1315339"/>
                  </a:lnTo>
                  <a:lnTo>
                    <a:pt x="933869" y="1339227"/>
                  </a:lnTo>
                  <a:lnTo>
                    <a:pt x="973848" y="1357147"/>
                  </a:lnTo>
                  <a:lnTo>
                    <a:pt x="1015530" y="1369085"/>
                  </a:lnTo>
                  <a:lnTo>
                    <a:pt x="1058214" y="1375054"/>
                  </a:lnTo>
                  <a:lnTo>
                    <a:pt x="1101242" y="1375054"/>
                  </a:lnTo>
                  <a:lnTo>
                    <a:pt x="1143927" y="1369085"/>
                  </a:lnTo>
                  <a:lnTo>
                    <a:pt x="1185608" y="1357147"/>
                  </a:lnTo>
                  <a:lnTo>
                    <a:pt x="1225588" y="1339227"/>
                  </a:lnTo>
                  <a:lnTo>
                    <a:pt x="1263218" y="1315339"/>
                  </a:lnTo>
                  <a:lnTo>
                    <a:pt x="1297800" y="1285468"/>
                  </a:lnTo>
                  <a:lnTo>
                    <a:pt x="1327670" y="1250886"/>
                  </a:lnTo>
                  <a:lnTo>
                    <a:pt x="1351559" y="1213256"/>
                  </a:lnTo>
                  <a:lnTo>
                    <a:pt x="1369479" y="1173264"/>
                  </a:lnTo>
                  <a:lnTo>
                    <a:pt x="1381417" y="1131595"/>
                  </a:lnTo>
                  <a:lnTo>
                    <a:pt x="1387398" y="1088910"/>
                  </a:lnTo>
                  <a:lnTo>
                    <a:pt x="1387398" y="1045883"/>
                  </a:lnTo>
                  <a:close/>
                </a:path>
                <a:path w="2159634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37" y="201790"/>
                  </a:lnTo>
                  <a:lnTo>
                    <a:pt x="2123630" y="161810"/>
                  </a:lnTo>
                  <a:lnTo>
                    <a:pt x="2099741" y="124180"/>
                  </a:lnTo>
                  <a:lnTo>
                    <a:pt x="2069871" y="89585"/>
                  </a:lnTo>
                  <a:lnTo>
                    <a:pt x="2035289" y="59728"/>
                  </a:lnTo>
                  <a:lnTo>
                    <a:pt x="1997659" y="35839"/>
                  </a:lnTo>
                  <a:lnTo>
                    <a:pt x="1957666" y="17919"/>
                  </a:lnTo>
                  <a:lnTo>
                    <a:pt x="1915998" y="5969"/>
                  </a:lnTo>
                  <a:lnTo>
                    <a:pt x="1873300" y="0"/>
                  </a:lnTo>
                  <a:lnTo>
                    <a:pt x="1830285" y="0"/>
                  </a:lnTo>
                  <a:lnTo>
                    <a:pt x="1787601" y="5969"/>
                  </a:lnTo>
                  <a:lnTo>
                    <a:pt x="1745919" y="17919"/>
                  </a:lnTo>
                  <a:lnTo>
                    <a:pt x="1705927" y="35839"/>
                  </a:lnTo>
                  <a:lnTo>
                    <a:pt x="1668310" y="59728"/>
                  </a:lnTo>
                  <a:lnTo>
                    <a:pt x="1633715" y="89585"/>
                  </a:lnTo>
                  <a:lnTo>
                    <a:pt x="1603857" y="124180"/>
                  </a:lnTo>
                  <a:lnTo>
                    <a:pt x="1579968" y="161810"/>
                  </a:lnTo>
                  <a:lnTo>
                    <a:pt x="1562049" y="201790"/>
                  </a:lnTo>
                  <a:lnTo>
                    <a:pt x="1550098" y="243471"/>
                  </a:lnTo>
                  <a:lnTo>
                    <a:pt x="1544129" y="286156"/>
                  </a:lnTo>
                  <a:lnTo>
                    <a:pt x="1544129" y="329184"/>
                  </a:lnTo>
                  <a:lnTo>
                    <a:pt x="1550098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57" y="491159"/>
                  </a:lnTo>
                  <a:lnTo>
                    <a:pt x="1633715" y="525741"/>
                  </a:lnTo>
                  <a:lnTo>
                    <a:pt x="1668310" y="555612"/>
                  </a:lnTo>
                  <a:lnTo>
                    <a:pt x="1705927" y="579501"/>
                  </a:lnTo>
                  <a:lnTo>
                    <a:pt x="1745919" y="597420"/>
                  </a:lnTo>
                  <a:lnTo>
                    <a:pt x="1787601" y="609358"/>
                  </a:lnTo>
                  <a:lnTo>
                    <a:pt x="1830285" y="615327"/>
                  </a:lnTo>
                  <a:lnTo>
                    <a:pt x="1873300" y="615327"/>
                  </a:lnTo>
                  <a:lnTo>
                    <a:pt x="1915998" y="609358"/>
                  </a:lnTo>
                  <a:lnTo>
                    <a:pt x="1957666" y="597420"/>
                  </a:lnTo>
                  <a:lnTo>
                    <a:pt x="1997659" y="579501"/>
                  </a:lnTo>
                  <a:lnTo>
                    <a:pt x="2035289" y="555612"/>
                  </a:lnTo>
                  <a:lnTo>
                    <a:pt x="2069871" y="525741"/>
                  </a:lnTo>
                  <a:lnTo>
                    <a:pt x="2099741" y="491159"/>
                  </a:lnTo>
                  <a:lnTo>
                    <a:pt x="2123630" y="453529"/>
                  </a:lnTo>
                  <a:lnTo>
                    <a:pt x="2141537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0333549" y="4372579"/>
            <a:ext cx="2563495" cy="2563495"/>
            <a:chOff x="10333549" y="4372579"/>
            <a:chExt cx="2563495" cy="2563495"/>
          </a:xfrm>
        </p:grpSpPr>
        <p:sp>
          <p:nvSpPr>
            <p:cNvPr id="12" name="object 12"/>
            <p:cNvSpPr/>
            <p:nvPr/>
          </p:nvSpPr>
          <p:spPr>
            <a:xfrm>
              <a:off x="10333549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93" y="0"/>
                  </a:moveTo>
                  <a:lnTo>
                    <a:pt x="522018" y="0"/>
                  </a:lnTo>
                  <a:lnTo>
                    <a:pt x="462522" y="588"/>
                  </a:lnTo>
                  <a:lnTo>
                    <a:pt x="410331" y="2184"/>
                  </a:lnTo>
                  <a:lnTo>
                    <a:pt x="363852" y="5292"/>
                  </a:lnTo>
                  <a:lnTo>
                    <a:pt x="321495" y="10417"/>
                  </a:lnTo>
                  <a:lnTo>
                    <a:pt x="281667" y="18062"/>
                  </a:lnTo>
                  <a:lnTo>
                    <a:pt x="242777" y="28731"/>
                  </a:lnTo>
                  <a:lnTo>
                    <a:pt x="194896" y="50246"/>
                  </a:lnTo>
                  <a:lnTo>
                    <a:pt x="151117" y="78202"/>
                  </a:lnTo>
                  <a:lnTo>
                    <a:pt x="112025" y="112014"/>
                  </a:lnTo>
                  <a:lnTo>
                    <a:pt x="78204" y="151099"/>
                  </a:lnTo>
                  <a:lnTo>
                    <a:pt x="50241" y="194871"/>
                  </a:lnTo>
                  <a:lnTo>
                    <a:pt x="28721" y="242746"/>
                  </a:lnTo>
                  <a:lnTo>
                    <a:pt x="18054" y="281641"/>
                  </a:lnTo>
                  <a:lnTo>
                    <a:pt x="10406" y="321473"/>
                  </a:lnTo>
                  <a:lnTo>
                    <a:pt x="5290" y="363628"/>
                  </a:lnTo>
                  <a:lnTo>
                    <a:pt x="2183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3" y="2153085"/>
                  </a:lnTo>
                  <a:lnTo>
                    <a:pt x="5290" y="2199563"/>
                  </a:lnTo>
                  <a:lnTo>
                    <a:pt x="10425" y="2241985"/>
                  </a:lnTo>
                  <a:lnTo>
                    <a:pt x="18057" y="2281764"/>
                  </a:lnTo>
                  <a:lnTo>
                    <a:pt x="28721" y="2320651"/>
                  </a:lnTo>
                  <a:lnTo>
                    <a:pt x="50241" y="2368526"/>
                  </a:lnTo>
                  <a:lnTo>
                    <a:pt x="78204" y="2412299"/>
                  </a:lnTo>
                  <a:lnTo>
                    <a:pt x="112025" y="2451384"/>
                  </a:lnTo>
                  <a:lnTo>
                    <a:pt x="151117" y="2485198"/>
                  </a:lnTo>
                  <a:lnTo>
                    <a:pt x="194896" y="2513157"/>
                  </a:lnTo>
                  <a:lnTo>
                    <a:pt x="242777" y="2534676"/>
                  </a:lnTo>
                  <a:lnTo>
                    <a:pt x="281660" y="2545342"/>
                  </a:lnTo>
                  <a:lnTo>
                    <a:pt x="321434" y="2552984"/>
                  </a:lnTo>
                  <a:lnTo>
                    <a:pt x="363646" y="2558107"/>
                  </a:lnTo>
                  <a:lnTo>
                    <a:pt x="409843" y="2561214"/>
                  </a:lnTo>
                  <a:lnTo>
                    <a:pt x="461568" y="2562810"/>
                  </a:lnTo>
                  <a:lnTo>
                    <a:pt x="520370" y="2563397"/>
                  </a:lnTo>
                  <a:lnTo>
                    <a:pt x="2041445" y="2563397"/>
                  </a:lnTo>
                  <a:lnTo>
                    <a:pt x="2100913" y="2562810"/>
                  </a:lnTo>
                  <a:lnTo>
                    <a:pt x="2153086" y="2561214"/>
                  </a:lnTo>
                  <a:lnTo>
                    <a:pt x="2199553" y="2558107"/>
                  </a:lnTo>
                  <a:lnTo>
                    <a:pt x="2241904" y="2552984"/>
                  </a:lnTo>
                  <a:lnTo>
                    <a:pt x="2281730" y="2545342"/>
                  </a:lnTo>
                  <a:lnTo>
                    <a:pt x="2320620" y="2534676"/>
                  </a:lnTo>
                  <a:lnTo>
                    <a:pt x="2368504" y="2513157"/>
                  </a:lnTo>
                  <a:lnTo>
                    <a:pt x="2412290" y="2485198"/>
                  </a:lnTo>
                  <a:lnTo>
                    <a:pt x="2451388" y="2451384"/>
                  </a:lnTo>
                  <a:lnTo>
                    <a:pt x="2485207" y="2412299"/>
                  </a:lnTo>
                  <a:lnTo>
                    <a:pt x="2513156" y="2368526"/>
                  </a:lnTo>
                  <a:lnTo>
                    <a:pt x="2534645" y="2320651"/>
                  </a:lnTo>
                  <a:lnTo>
                    <a:pt x="2545306" y="2281764"/>
                  </a:lnTo>
                  <a:lnTo>
                    <a:pt x="2552946" y="2241985"/>
                  </a:lnTo>
                  <a:lnTo>
                    <a:pt x="2558067" y="2199769"/>
                  </a:lnTo>
                  <a:lnTo>
                    <a:pt x="2561173" y="2153573"/>
                  </a:lnTo>
                  <a:lnTo>
                    <a:pt x="2562768" y="2101852"/>
                  </a:lnTo>
                  <a:lnTo>
                    <a:pt x="2563356" y="2043061"/>
                  </a:lnTo>
                  <a:lnTo>
                    <a:pt x="2563339" y="520336"/>
                  </a:lnTo>
                  <a:lnTo>
                    <a:pt x="2562768" y="462499"/>
                  </a:lnTo>
                  <a:lnTo>
                    <a:pt x="2561173" y="410312"/>
                  </a:lnTo>
                  <a:lnTo>
                    <a:pt x="2558067" y="363834"/>
                  </a:lnTo>
                  <a:lnTo>
                    <a:pt x="2552946" y="321473"/>
                  </a:lnTo>
                  <a:lnTo>
                    <a:pt x="2545306" y="281641"/>
                  </a:lnTo>
                  <a:lnTo>
                    <a:pt x="2534645" y="242746"/>
                  </a:lnTo>
                  <a:lnTo>
                    <a:pt x="2513156" y="194871"/>
                  </a:lnTo>
                  <a:lnTo>
                    <a:pt x="2485207" y="151099"/>
                  </a:lnTo>
                  <a:lnTo>
                    <a:pt x="2451388" y="112014"/>
                  </a:lnTo>
                  <a:lnTo>
                    <a:pt x="2412290" y="78202"/>
                  </a:lnTo>
                  <a:lnTo>
                    <a:pt x="2368504" y="50246"/>
                  </a:lnTo>
                  <a:lnTo>
                    <a:pt x="2320620" y="28731"/>
                  </a:lnTo>
                  <a:lnTo>
                    <a:pt x="2281738" y="18062"/>
                  </a:lnTo>
                  <a:lnTo>
                    <a:pt x="2241965" y="10417"/>
                  </a:lnTo>
                  <a:lnTo>
                    <a:pt x="2199759" y="5292"/>
                  </a:lnTo>
                  <a:lnTo>
                    <a:pt x="2153574" y="2184"/>
                  </a:lnTo>
                  <a:lnTo>
                    <a:pt x="2101867" y="588"/>
                  </a:lnTo>
                  <a:lnTo>
                    <a:pt x="20430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535551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15" y="1805609"/>
                  </a:moveTo>
                  <a:lnTo>
                    <a:pt x="609346" y="1762925"/>
                  </a:lnTo>
                  <a:lnTo>
                    <a:pt x="597395" y="1721243"/>
                  </a:lnTo>
                  <a:lnTo>
                    <a:pt x="579462" y="1681251"/>
                  </a:lnTo>
                  <a:lnTo>
                    <a:pt x="555561" y="1643634"/>
                  </a:lnTo>
                  <a:lnTo>
                    <a:pt x="525678" y="1609039"/>
                  </a:lnTo>
                  <a:lnTo>
                    <a:pt x="491096" y="1579181"/>
                  </a:lnTo>
                  <a:lnTo>
                    <a:pt x="453466" y="1555292"/>
                  </a:lnTo>
                  <a:lnTo>
                    <a:pt x="413486" y="1537373"/>
                  </a:lnTo>
                  <a:lnTo>
                    <a:pt x="371817" y="1525422"/>
                  </a:lnTo>
                  <a:lnTo>
                    <a:pt x="329133" y="1519453"/>
                  </a:lnTo>
                  <a:lnTo>
                    <a:pt x="286105" y="1519453"/>
                  </a:lnTo>
                  <a:lnTo>
                    <a:pt x="243420" y="1525422"/>
                  </a:lnTo>
                  <a:lnTo>
                    <a:pt x="201752" y="1537373"/>
                  </a:lnTo>
                  <a:lnTo>
                    <a:pt x="161772" y="1555292"/>
                  </a:lnTo>
                  <a:lnTo>
                    <a:pt x="124142" y="1579181"/>
                  </a:lnTo>
                  <a:lnTo>
                    <a:pt x="89560" y="1609039"/>
                  </a:lnTo>
                  <a:lnTo>
                    <a:pt x="59702" y="1643634"/>
                  </a:lnTo>
                  <a:lnTo>
                    <a:pt x="35826" y="1681251"/>
                  </a:lnTo>
                  <a:lnTo>
                    <a:pt x="17907" y="1721243"/>
                  </a:lnTo>
                  <a:lnTo>
                    <a:pt x="5969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69" y="1891322"/>
                  </a:lnTo>
                  <a:lnTo>
                    <a:pt x="17907" y="1932990"/>
                  </a:lnTo>
                  <a:lnTo>
                    <a:pt x="35826" y="1972983"/>
                  </a:lnTo>
                  <a:lnTo>
                    <a:pt x="59702" y="2010613"/>
                  </a:lnTo>
                  <a:lnTo>
                    <a:pt x="89560" y="2045195"/>
                  </a:lnTo>
                  <a:lnTo>
                    <a:pt x="124142" y="2075053"/>
                  </a:lnTo>
                  <a:lnTo>
                    <a:pt x="161772" y="2098954"/>
                  </a:lnTo>
                  <a:lnTo>
                    <a:pt x="201752" y="2116861"/>
                  </a:lnTo>
                  <a:lnTo>
                    <a:pt x="243420" y="2128812"/>
                  </a:lnTo>
                  <a:lnTo>
                    <a:pt x="286105" y="2134781"/>
                  </a:lnTo>
                  <a:lnTo>
                    <a:pt x="329133" y="2134781"/>
                  </a:lnTo>
                  <a:lnTo>
                    <a:pt x="371817" y="2128812"/>
                  </a:lnTo>
                  <a:lnTo>
                    <a:pt x="413486" y="2116861"/>
                  </a:lnTo>
                  <a:lnTo>
                    <a:pt x="453466" y="2098954"/>
                  </a:lnTo>
                  <a:lnTo>
                    <a:pt x="491096" y="2075053"/>
                  </a:lnTo>
                  <a:lnTo>
                    <a:pt x="525678" y="2045195"/>
                  </a:lnTo>
                  <a:lnTo>
                    <a:pt x="555561" y="2010613"/>
                  </a:lnTo>
                  <a:lnTo>
                    <a:pt x="579462" y="1972983"/>
                  </a:lnTo>
                  <a:lnTo>
                    <a:pt x="597395" y="1932990"/>
                  </a:lnTo>
                  <a:lnTo>
                    <a:pt x="609346" y="1891322"/>
                  </a:lnTo>
                  <a:lnTo>
                    <a:pt x="615315" y="1848637"/>
                  </a:lnTo>
                  <a:lnTo>
                    <a:pt x="615315" y="1805609"/>
                  </a:lnTo>
                  <a:close/>
                </a:path>
                <a:path w="2159634" h="2134870">
                  <a:moveTo>
                    <a:pt x="615315" y="286156"/>
                  </a:moveTo>
                  <a:lnTo>
                    <a:pt x="609346" y="243471"/>
                  </a:lnTo>
                  <a:lnTo>
                    <a:pt x="597395" y="201790"/>
                  </a:lnTo>
                  <a:lnTo>
                    <a:pt x="579462" y="161810"/>
                  </a:lnTo>
                  <a:lnTo>
                    <a:pt x="555561" y="124180"/>
                  </a:lnTo>
                  <a:lnTo>
                    <a:pt x="525678" y="89585"/>
                  </a:lnTo>
                  <a:lnTo>
                    <a:pt x="491096" y="59728"/>
                  </a:lnTo>
                  <a:lnTo>
                    <a:pt x="453466" y="35839"/>
                  </a:lnTo>
                  <a:lnTo>
                    <a:pt x="413486" y="17919"/>
                  </a:lnTo>
                  <a:lnTo>
                    <a:pt x="371817" y="5969"/>
                  </a:lnTo>
                  <a:lnTo>
                    <a:pt x="329133" y="0"/>
                  </a:lnTo>
                  <a:lnTo>
                    <a:pt x="286105" y="0"/>
                  </a:lnTo>
                  <a:lnTo>
                    <a:pt x="243420" y="5969"/>
                  </a:lnTo>
                  <a:lnTo>
                    <a:pt x="201752" y="17919"/>
                  </a:lnTo>
                  <a:lnTo>
                    <a:pt x="161772" y="35839"/>
                  </a:lnTo>
                  <a:lnTo>
                    <a:pt x="124142" y="59728"/>
                  </a:lnTo>
                  <a:lnTo>
                    <a:pt x="89560" y="89585"/>
                  </a:lnTo>
                  <a:lnTo>
                    <a:pt x="59702" y="124180"/>
                  </a:lnTo>
                  <a:lnTo>
                    <a:pt x="35826" y="161810"/>
                  </a:lnTo>
                  <a:lnTo>
                    <a:pt x="17907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07" y="413537"/>
                  </a:lnTo>
                  <a:lnTo>
                    <a:pt x="35826" y="453529"/>
                  </a:lnTo>
                  <a:lnTo>
                    <a:pt x="59702" y="491159"/>
                  </a:lnTo>
                  <a:lnTo>
                    <a:pt x="89560" y="525741"/>
                  </a:lnTo>
                  <a:lnTo>
                    <a:pt x="124142" y="555612"/>
                  </a:lnTo>
                  <a:lnTo>
                    <a:pt x="161772" y="579501"/>
                  </a:lnTo>
                  <a:lnTo>
                    <a:pt x="201752" y="597420"/>
                  </a:lnTo>
                  <a:lnTo>
                    <a:pt x="243420" y="609358"/>
                  </a:lnTo>
                  <a:lnTo>
                    <a:pt x="286105" y="615327"/>
                  </a:lnTo>
                  <a:lnTo>
                    <a:pt x="329133" y="615327"/>
                  </a:lnTo>
                  <a:lnTo>
                    <a:pt x="371817" y="609358"/>
                  </a:lnTo>
                  <a:lnTo>
                    <a:pt x="413486" y="597420"/>
                  </a:lnTo>
                  <a:lnTo>
                    <a:pt x="453466" y="579501"/>
                  </a:lnTo>
                  <a:lnTo>
                    <a:pt x="491096" y="555612"/>
                  </a:lnTo>
                  <a:lnTo>
                    <a:pt x="525678" y="525741"/>
                  </a:lnTo>
                  <a:lnTo>
                    <a:pt x="555561" y="491159"/>
                  </a:lnTo>
                  <a:lnTo>
                    <a:pt x="579462" y="453529"/>
                  </a:lnTo>
                  <a:lnTo>
                    <a:pt x="597395" y="413537"/>
                  </a:lnTo>
                  <a:lnTo>
                    <a:pt x="609346" y="371868"/>
                  </a:lnTo>
                  <a:lnTo>
                    <a:pt x="615315" y="329184"/>
                  </a:lnTo>
                  <a:lnTo>
                    <a:pt x="615315" y="286156"/>
                  </a:lnTo>
                  <a:close/>
                </a:path>
                <a:path w="2159634" h="2134870">
                  <a:moveTo>
                    <a:pt x="2159381" y="1805609"/>
                  </a:moveTo>
                  <a:lnTo>
                    <a:pt x="2153412" y="1762925"/>
                  </a:lnTo>
                  <a:lnTo>
                    <a:pt x="2141474" y="1721243"/>
                  </a:lnTo>
                  <a:lnTo>
                    <a:pt x="2123554" y="1681251"/>
                  </a:lnTo>
                  <a:lnTo>
                    <a:pt x="2099678" y="1643634"/>
                  </a:lnTo>
                  <a:lnTo>
                    <a:pt x="2069820" y="1609039"/>
                  </a:lnTo>
                  <a:lnTo>
                    <a:pt x="2035238" y="1579181"/>
                  </a:lnTo>
                  <a:lnTo>
                    <a:pt x="1997608" y="1555292"/>
                  </a:lnTo>
                  <a:lnTo>
                    <a:pt x="1957628" y="1537373"/>
                  </a:lnTo>
                  <a:lnTo>
                    <a:pt x="1915960" y="1525422"/>
                  </a:lnTo>
                  <a:lnTo>
                    <a:pt x="1873275" y="1519453"/>
                  </a:lnTo>
                  <a:lnTo>
                    <a:pt x="1830247" y="1519453"/>
                  </a:lnTo>
                  <a:lnTo>
                    <a:pt x="1787563" y="1525422"/>
                  </a:lnTo>
                  <a:lnTo>
                    <a:pt x="1745894" y="1537373"/>
                  </a:lnTo>
                  <a:lnTo>
                    <a:pt x="1705914" y="1555292"/>
                  </a:lnTo>
                  <a:lnTo>
                    <a:pt x="1668284" y="1579181"/>
                  </a:lnTo>
                  <a:lnTo>
                    <a:pt x="1633702" y="1609039"/>
                  </a:lnTo>
                  <a:lnTo>
                    <a:pt x="1603844" y="1643634"/>
                  </a:lnTo>
                  <a:lnTo>
                    <a:pt x="1579968" y="1681251"/>
                  </a:lnTo>
                  <a:lnTo>
                    <a:pt x="1562049" y="1721243"/>
                  </a:lnTo>
                  <a:lnTo>
                    <a:pt x="1550111" y="1762925"/>
                  </a:lnTo>
                  <a:lnTo>
                    <a:pt x="1544142" y="1805609"/>
                  </a:lnTo>
                  <a:lnTo>
                    <a:pt x="1544142" y="1848637"/>
                  </a:lnTo>
                  <a:lnTo>
                    <a:pt x="1550111" y="1891322"/>
                  </a:lnTo>
                  <a:lnTo>
                    <a:pt x="1562049" y="1932990"/>
                  </a:lnTo>
                  <a:lnTo>
                    <a:pt x="1579968" y="1972983"/>
                  </a:lnTo>
                  <a:lnTo>
                    <a:pt x="1603844" y="2010613"/>
                  </a:lnTo>
                  <a:lnTo>
                    <a:pt x="1633702" y="2045195"/>
                  </a:lnTo>
                  <a:lnTo>
                    <a:pt x="1668284" y="2075053"/>
                  </a:lnTo>
                  <a:lnTo>
                    <a:pt x="1705914" y="2098954"/>
                  </a:lnTo>
                  <a:lnTo>
                    <a:pt x="1745894" y="2116861"/>
                  </a:lnTo>
                  <a:lnTo>
                    <a:pt x="1787563" y="2128812"/>
                  </a:lnTo>
                  <a:lnTo>
                    <a:pt x="1830247" y="2134781"/>
                  </a:lnTo>
                  <a:lnTo>
                    <a:pt x="1873275" y="2134781"/>
                  </a:lnTo>
                  <a:lnTo>
                    <a:pt x="1915960" y="2128812"/>
                  </a:lnTo>
                  <a:lnTo>
                    <a:pt x="1957628" y="2116861"/>
                  </a:lnTo>
                  <a:lnTo>
                    <a:pt x="1997608" y="2098954"/>
                  </a:lnTo>
                  <a:lnTo>
                    <a:pt x="2035238" y="2075053"/>
                  </a:lnTo>
                  <a:lnTo>
                    <a:pt x="2069820" y="2045195"/>
                  </a:lnTo>
                  <a:lnTo>
                    <a:pt x="2099678" y="2010613"/>
                  </a:lnTo>
                  <a:lnTo>
                    <a:pt x="2123554" y="1972983"/>
                  </a:lnTo>
                  <a:lnTo>
                    <a:pt x="2141474" y="1932990"/>
                  </a:lnTo>
                  <a:lnTo>
                    <a:pt x="2153412" y="1891322"/>
                  </a:lnTo>
                  <a:lnTo>
                    <a:pt x="2159381" y="1848637"/>
                  </a:lnTo>
                  <a:lnTo>
                    <a:pt x="2159381" y="1805609"/>
                  </a:lnTo>
                  <a:close/>
                </a:path>
                <a:path w="2159634" h="2134870">
                  <a:moveTo>
                    <a:pt x="2159381" y="286156"/>
                  </a:moveTo>
                  <a:lnTo>
                    <a:pt x="2153412" y="243471"/>
                  </a:lnTo>
                  <a:lnTo>
                    <a:pt x="2141474" y="201790"/>
                  </a:lnTo>
                  <a:lnTo>
                    <a:pt x="2123554" y="161810"/>
                  </a:lnTo>
                  <a:lnTo>
                    <a:pt x="2099678" y="124180"/>
                  </a:lnTo>
                  <a:lnTo>
                    <a:pt x="2069820" y="89585"/>
                  </a:lnTo>
                  <a:lnTo>
                    <a:pt x="2035238" y="59728"/>
                  </a:lnTo>
                  <a:lnTo>
                    <a:pt x="1997608" y="35839"/>
                  </a:lnTo>
                  <a:lnTo>
                    <a:pt x="1957628" y="17919"/>
                  </a:lnTo>
                  <a:lnTo>
                    <a:pt x="1915960" y="5969"/>
                  </a:lnTo>
                  <a:lnTo>
                    <a:pt x="1873275" y="0"/>
                  </a:lnTo>
                  <a:lnTo>
                    <a:pt x="1830247" y="0"/>
                  </a:lnTo>
                  <a:lnTo>
                    <a:pt x="1787563" y="5969"/>
                  </a:lnTo>
                  <a:lnTo>
                    <a:pt x="1745894" y="17919"/>
                  </a:lnTo>
                  <a:lnTo>
                    <a:pt x="1705914" y="35839"/>
                  </a:lnTo>
                  <a:lnTo>
                    <a:pt x="1668284" y="59728"/>
                  </a:lnTo>
                  <a:lnTo>
                    <a:pt x="1633702" y="89585"/>
                  </a:lnTo>
                  <a:lnTo>
                    <a:pt x="1603844" y="124180"/>
                  </a:lnTo>
                  <a:lnTo>
                    <a:pt x="1579968" y="161810"/>
                  </a:lnTo>
                  <a:lnTo>
                    <a:pt x="1562049" y="201790"/>
                  </a:lnTo>
                  <a:lnTo>
                    <a:pt x="1550111" y="243471"/>
                  </a:lnTo>
                  <a:lnTo>
                    <a:pt x="1544142" y="286156"/>
                  </a:lnTo>
                  <a:lnTo>
                    <a:pt x="1544142" y="329184"/>
                  </a:lnTo>
                  <a:lnTo>
                    <a:pt x="1550111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44" y="491159"/>
                  </a:lnTo>
                  <a:lnTo>
                    <a:pt x="1633702" y="525741"/>
                  </a:lnTo>
                  <a:lnTo>
                    <a:pt x="1668284" y="555612"/>
                  </a:lnTo>
                  <a:lnTo>
                    <a:pt x="1705914" y="579501"/>
                  </a:lnTo>
                  <a:lnTo>
                    <a:pt x="1745894" y="597420"/>
                  </a:lnTo>
                  <a:lnTo>
                    <a:pt x="1787563" y="609358"/>
                  </a:lnTo>
                  <a:lnTo>
                    <a:pt x="1830247" y="615327"/>
                  </a:lnTo>
                  <a:lnTo>
                    <a:pt x="1873275" y="615327"/>
                  </a:lnTo>
                  <a:lnTo>
                    <a:pt x="1915960" y="609358"/>
                  </a:lnTo>
                  <a:lnTo>
                    <a:pt x="1957628" y="597420"/>
                  </a:lnTo>
                  <a:lnTo>
                    <a:pt x="1997608" y="579501"/>
                  </a:lnTo>
                  <a:lnTo>
                    <a:pt x="2035238" y="555612"/>
                  </a:lnTo>
                  <a:lnTo>
                    <a:pt x="2069820" y="525741"/>
                  </a:lnTo>
                  <a:lnTo>
                    <a:pt x="2099678" y="491159"/>
                  </a:lnTo>
                  <a:lnTo>
                    <a:pt x="2123554" y="453529"/>
                  </a:lnTo>
                  <a:lnTo>
                    <a:pt x="2141474" y="413537"/>
                  </a:lnTo>
                  <a:lnTo>
                    <a:pt x="2153412" y="371868"/>
                  </a:lnTo>
                  <a:lnTo>
                    <a:pt x="2159381" y="329184"/>
                  </a:lnTo>
                  <a:lnTo>
                    <a:pt x="2159381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3459987" y="4372579"/>
            <a:ext cx="2563495" cy="2563495"/>
            <a:chOff x="13459987" y="4372579"/>
            <a:chExt cx="2563495" cy="2563495"/>
          </a:xfrm>
        </p:grpSpPr>
        <p:sp>
          <p:nvSpPr>
            <p:cNvPr id="15" name="object 15"/>
            <p:cNvSpPr/>
            <p:nvPr/>
          </p:nvSpPr>
          <p:spPr>
            <a:xfrm>
              <a:off x="13459987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4" h="2563495">
                  <a:moveTo>
                    <a:pt x="2042985" y="0"/>
                  </a:moveTo>
                  <a:lnTo>
                    <a:pt x="521911" y="0"/>
                  </a:lnTo>
                  <a:lnTo>
                    <a:pt x="462442" y="588"/>
                  </a:lnTo>
                  <a:lnTo>
                    <a:pt x="410270" y="2184"/>
                  </a:lnTo>
                  <a:lnTo>
                    <a:pt x="363802" y="5292"/>
                  </a:lnTo>
                  <a:lnTo>
                    <a:pt x="321451" y="10417"/>
                  </a:lnTo>
                  <a:lnTo>
                    <a:pt x="281625" y="18062"/>
                  </a:lnTo>
                  <a:lnTo>
                    <a:pt x="242735" y="28731"/>
                  </a:lnTo>
                  <a:lnTo>
                    <a:pt x="194858" y="50246"/>
                  </a:lnTo>
                  <a:lnTo>
                    <a:pt x="151088" y="78202"/>
                  </a:lnTo>
                  <a:lnTo>
                    <a:pt x="112006" y="112014"/>
                  </a:lnTo>
                  <a:lnTo>
                    <a:pt x="78195" y="151099"/>
                  </a:lnTo>
                  <a:lnTo>
                    <a:pt x="50236" y="194871"/>
                  </a:lnTo>
                  <a:lnTo>
                    <a:pt x="28710" y="242746"/>
                  </a:lnTo>
                  <a:lnTo>
                    <a:pt x="18047" y="281641"/>
                  </a:lnTo>
                  <a:lnTo>
                    <a:pt x="10402" y="321473"/>
                  </a:lnTo>
                  <a:lnTo>
                    <a:pt x="5288" y="363628"/>
                  </a:lnTo>
                  <a:lnTo>
                    <a:pt x="2182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2" y="2153085"/>
                  </a:lnTo>
                  <a:lnTo>
                    <a:pt x="5288" y="2199563"/>
                  </a:lnTo>
                  <a:lnTo>
                    <a:pt x="10421" y="2241985"/>
                  </a:lnTo>
                  <a:lnTo>
                    <a:pt x="18051" y="2281764"/>
                  </a:lnTo>
                  <a:lnTo>
                    <a:pt x="28710" y="2320651"/>
                  </a:lnTo>
                  <a:lnTo>
                    <a:pt x="50236" y="2368526"/>
                  </a:lnTo>
                  <a:lnTo>
                    <a:pt x="78195" y="2412299"/>
                  </a:lnTo>
                  <a:lnTo>
                    <a:pt x="112006" y="2451384"/>
                  </a:lnTo>
                  <a:lnTo>
                    <a:pt x="151088" y="2485198"/>
                  </a:lnTo>
                  <a:lnTo>
                    <a:pt x="194858" y="2513157"/>
                  </a:lnTo>
                  <a:lnTo>
                    <a:pt x="242735" y="2534676"/>
                  </a:lnTo>
                  <a:lnTo>
                    <a:pt x="281618" y="2545342"/>
                  </a:lnTo>
                  <a:lnTo>
                    <a:pt x="321392" y="2552984"/>
                  </a:lnTo>
                  <a:lnTo>
                    <a:pt x="363605" y="2558107"/>
                  </a:lnTo>
                  <a:lnTo>
                    <a:pt x="409801" y="2561214"/>
                  </a:lnTo>
                  <a:lnTo>
                    <a:pt x="461527" y="2562810"/>
                  </a:lnTo>
                  <a:lnTo>
                    <a:pt x="520328" y="2563397"/>
                  </a:lnTo>
                  <a:lnTo>
                    <a:pt x="2041337" y="2563397"/>
                  </a:lnTo>
                  <a:lnTo>
                    <a:pt x="2100833" y="2562810"/>
                  </a:lnTo>
                  <a:lnTo>
                    <a:pt x="2153024" y="2561214"/>
                  </a:lnTo>
                  <a:lnTo>
                    <a:pt x="2199503" y="2558107"/>
                  </a:lnTo>
                  <a:lnTo>
                    <a:pt x="2241860" y="2552984"/>
                  </a:lnTo>
                  <a:lnTo>
                    <a:pt x="2281688" y="2545342"/>
                  </a:lnTo>
                  <a:lnTo>
                    <a:pt x="2320578" y="2534676"/>
                  </a:lnTo>
                  <a:lnTo>
                    <a:pt x="2368462" y="2513157"/>
                  </a:lnTo>
                  <a:lnTo>
                    <a:pt x="2412249" y="2485198"/>
                  </a:lnTo>
                  <a:lnTo>
                    <a:pt x="2451346" y="2451384"/>
                  </a:lnTo>
                  <a:lnTo>
                    <a:pt x="2485165" y="2412299"/>
                  </a:lnTo>
                  <a:lnTo>
                    <a:pt x="2513114" y="2368526"/>
                  </a:lnTo>
                  <a:lnTo>
                    <a:pt x="2534603" y="2320651"/>
                  </a:lnTo>
                  <a:lnTo>
                    <a:pt x="2545264" y="2281764"/>
                  </a:lnTo>
                  <a:lnTo>
                    <a:pt x="2552904" y="2241985"/>
                  </a:lnTo>
                  <a:lnTo>
                    <a:pt x="2558025" y="2199769"/>
                  </a:lnTo>
                  <a:lnTo>
                    <a:pt x="2561131" y="2153573"/>
                  </a:lnTo>
                  <a:lnTo>
                    <a:pt x="2562726" y="2101852"/>
                  </a:lnTo>
                  <a:lnTo>
                    <a:pt x="2563314" y="2043061"/>
                  </a:lnTo>
                  <a:lnTo>
                    <a:pt x="2563297" y="520336"/>
                  </a:lnTo>
                  <a:lnTo>
                    <a:pt x="2562726" y="462499"/>
                  </a:lnTo>
                  <a:lnTo>
                    <a:pt x="2561131" y="410312"/>
                  </a:lnTo>
                  <a:lnTo>
                    <a:pt x="2558025" y="363834"/>
                  </a:lnTo>
                  <a:lnTo>
                    <a:pt x="2552904" y="321473"/>
                  </a:lnTo>
                  <a:lnTo>
                    <a:pt x="2545264" y="281641"/>
                  </a:lnTo>
                  <a:lnTo>
                    <a:pt x="2534603" y="242746"/>
                  </a:lnTo>
                  <a:lnTo>
                    <a:pt x="2513114" y="194871"/>
                  </a:lnTo>
                  <a:lnTo>
                    <a:pt x="2485165" y="151099"/>
                  </a:lnTo>
                  <a:lnTo>
                    <a:pt x="2451346" y="112014"/>
                  </a:lnTo>
                  <a:lnTo>
                    <a:pt x="2412249" y="78202"/>
                  </a:lnTo>
                  <a:lnTo>
                    <a:pt x="2368462" y="50246"/>
                  </a:lnTo>
                  <a:lnTo>
                    <a:pt x="2320578" y="28731"/>
                  </a:lnTo>
                  <a:lnTo>
                    <a:pt x="2281695" y="18062"/>
                  </a:lnTo>
                  <a:lnTo>
                    <a:pt x="2241921" y="10417"/>
                  </a:lnTo>
                  <a:lnTo>
                    <a:pt x="2199709" y="5292"/>
                  </a:lnTo>
                  <a:lnTo>
                    <a:pt x="2153513" y="2184"/>
                  </a:lnTo>
                  <a:lnTo>
                    <a:pt x="2101787" y="588"/>
                  </a:lnTo>
                  <a:lnTo>
                    <a:pt x="20429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661948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15" y="1805609"/>
                  </a:moveTo>
                  <a:lnTo>
                    <a:pt x="609346" y="1762925"/>
                  </a:lnTo>
                  <a:lnTo>
                    <a:pt x="597395" y="1721243"/>
                  </a:lnTo>
                  <a:lnTo>
                    <a:pt x="579462" y="1681251"/>
                  </a:lnTo>
                  <a:lnTo>
                    <a:pt x="555561" y="1643634"/>
                  </a:lnTo>
                  <a:lnTo>
                    <a:pt x="525678" y="1609039"/>
                  </a:lnTo>
                  <a:lnTo>
                    <a:pt x="491096" y="1579181"/>
                  </a:lnTo>
                  <a:lnTo>
                    <a:pt x="453466" y="1555292"/>
                  </a:lnTo>
                  <a:lnTo>
                    <a:pt x="413486" y="1537373"/>
                  </a:lnTo>
                  <a:lnTo>
                    <a:pt x="371817" y="1525422"/>
                  </a:lnTo>
                  <a:lnTo>
                    <a:pt x="329133" y="1519453"/>
                  </a:lnTo>
                  <a:lnTo>
                    <a:pt x="286105" y="1519453"/>
                  </a:lnTo>
                  <a:lnTo>
                    <a:pt x="243420" y="1525422"/>
                  </a:lnTo>
                  <a:lnTo>
                    <a:pt x="201752" y="1537373"/>
                  </a:lnTo>
                  <a:lnTo>
                    <a:pt x="161772" y="1555292"/>
                  </a:lnTo>
                  <a:lnTo>
                    <a:pt x="124142" y="1579181"/>
                  </a:lnTo>
                  <a:lnTo>
                    <a:pt x="89560" y="1609039"/>
                  </a:lnTo>
                  <a:lnTo>
                    <a:pt x="59702" y="1643634"/>
                  </a:lnTo>
                  <a:lnTo>
                    <a:pt x="35826" y="1681251"/>
                  </a:lnTo>
                  <a:lnTo>
                    <a:pt x="17907" y="1721243"/>
                  </a:lnTo>
                  <a:lnTo>
                    <a:pt x="5969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69" y="1891322"/>
                  </a:lnTo>
                  <a:lnTo>
                    <a:pt x="17907" y="1932990"/>
                  </a:lnTo>
                  <a:lnTo>
                    <a:pt x="35826" y="1972983"/>
                  </a:lnTo>
                  <a:lnTo>
                    <a:pt x="59702" y="2010613"/>
                  </a:lnTo>
                  <a:lnTo>
                    <a:pt x="89560" y="2045195"/>
                  </a:lnTo>
                  <a:lnTo>
                    <a:pt x="124142" y="2075053"/>
                  </a:lnTo>
                  <a:lnTo>
                    <a:pt x="161772" y="2098954"/>
                  </a:lnTo>
                  <a:lnTo>
                    <a:pt x="201752" y="2116861"/>
                  </a:lnTo>
                  <a:lnTo>
                    <a:pt x="243420" y="2128812"/>
                  </a:lnTo>
                  <a:lnTo>
                    <a:pt x="286105" y="2134781"/>
                  </a:lnTo>
                  <a:lnTo>
                    <a:pt x="329133" y="2134781"/>
                  </a:lnTo>
                  <a:lnTo>
                    <a:pt x="371817" y="2128812"/>
                  </a:lnTo>
                  <a:lnTo>
                    <a:pt x="413486" y="2116861"/>
                  </a:lnTo>
                  <a:lnTo>
                    <a:pt x="453466" y="2098954"/>
                  </a:lnTo>
                  <a:lnTo>
                    <a:pt x="491096" y="2075053"/>
                  </a:lnTo>
                  <a:lnTo>
                    <a:pt x="525678" y="2045195"/>
                  </a:lnTo>
                  <a:lnTo>
                    <a:pt x="555561" y="2010613"/>
                  </a:lnTo>
                  <a:lnTo>
                    <a:pt x="579462" y="1972983"/>
                  </a:lnTo>
                  <a:lnTo>
                    <a:pt x="597395" y="1932990"/>
                  </a:lnTo>
                  <a:lnTo>
                    <a:pt x="609346" y="1891322"/>
                  </a:lnTo>
                  <a:lnTo>
                    <a:pt x="615315" y="1848637"/>
                  </a:lnTo>
                  <a:lnTo>
                    <a:pt x="615315" y="1805609"/>
                  </a:lnTo>
                  <a:close/>
                </a:path>
                <a:path w="2159634" h="2134870">
                  <a:moveTo>
                    <a:pt x="615315" y="286156"/>
                  </a:moveTo>
                  <a:lnTo>
                    <a:pt x="609346" y="243471"/>
                  </a:lnTo>
                  <a:lnTo>
                    <a:pt x="597395" y="201790"/>
                  </a:lnTo>
                  <a:lnTo>
                    <a:pt x="579462" y="161810"/>
                  </a:lnTo>
                  <a:lnTo>
                    <a:pt x="555561" y="124180"/>
                  </a:lnTo>
                  <a:lnTo>
                    <a:pt x="525678" y="89585"/>
                  </a:lnTo>
                  <a:lnTo>
                    <a:pt x="491096" y="59728"/>
                  </a:lnTo>
                  <a:lnTo>
                    <a:pt x="453466" y="35839"/>
                  </a:lnTo>
                  <a:lnTo>
                    <a:pt x="413486" y="17919"/>
                  </a:lnTo>
                  <a:lnTo>
                    <a:pt x="371817" y="5969"/>
                  </a:lnTo>
                  <a:lnTo>
                    <a:pt x="329133" y="0"/>
                  </a:lnTo>
                  <a:lnTo>
                    <a:pt x="286105" y="0"/>
                  </a:lnTo>
                  <a:lnTo>
                    <a:pt x="243420" y="5969"/>
                  </a:lnTo>
                  <a:lnTo>
                    <a:pt x="201752" y="17919"/>
                  </a:lnTo>
                  <a:lnTo>
                    <a:pt x="161772" y="35839"/>
                  </a:lnTo>
                  <a:lnTo>
                    <a:pt x="124142" y="59728"/>
                  </a:lnTo>
                  <a:lnTo>
                    <a:pt x="89560" y="89585"/>
                  </a:lnTo>
                  <a:lnTo>
                    <a:pt x="59702" y="124180"/>
                  </a:lnTo>
                  <a:lnTo>
                    <a:pt x="35826" y="161810"/>
                  </a:lnTo>
                  <a:lnTo>
                    <a:pt x="17907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07" y="413537"/>
                  </a:lnTo>
                  <a:lnTo>
                    <a:pt x="35826" y="453529"/>
                  </a:lnTo>
                  <a:lnTo>
                    <a:pt x="59702" y="491159"/>
                  </a:lnTo>
                  <a:lnTo>
                    <a:pt x="89560" y="525741"/>
                  </a:lnTo>
                  <a:lnTo>
                    <a:pt x="124142" y="555612"/>
                  </a:lnTo>
                  <a:lnTo>
                    <a:pt x="161772" y="579501"/>
                  </a:lnTo>
                  <a:lnTo>
                    <a:pt x="201752" y="597420"/>
                  </a:lnTo>
                  <a:lnTo>
                    <a:pt x="243420" y="609358"/>
                  </a:lnTo>
                  <a:lnTo>
                    <a:pt x="286105" y="615327"/>
                  </a:lnTo>
                  <a:lnTo>
                    <a:pt x="329133" y="615327"/>
                  </a:lnTo>
                  <a:lnTo>
                    <a:pt x="371817" y="609358"/>
                  </a:lnTo>
                  <a:lnTo>
                    <a:pt x="413486" y="597420"/>
                  </a:lnTo>
                  <a:lnTo>
                    <a:pt x="453466" y="579501"/>
                  </a:lnTo>
                  <a:lnTo>
                    <a:pt x="491096" y="555612"/>
                  </a:lnTo>
                  <a:lnTo>
                    <a:pt x="525678" y="525741"/>
                  </a:lnTo>
                  <a:lnTo>
                    <a:pt x="555561" y="491159"/>
                  </a:lnTo>
                  <a:lnTo>
                    <a:pt x="579462" y="453529"/>
                  </a:lnTo>
                  <a:lnTo>
                    <a:pt x="597395" y="413537"/>
                  </a:lnTo>
                  <a:lnTo>
                    <a:pt x="609346" y="371868"/>
                  </a:lnTo>
                  <a:lnTo>
                    <a:pt x="615315" y="329184"/>
                  </a:lnTo>
                  <a:lnTo>
                    <a:pt x="615315" y="286156"/>
                  </a:lnTo>
                  <a:close/>
                </a:path>
                <a:path w="2159634" h="2134870">
                  <a:moveTo>
                    <a:pt x="1387360" y="1045883"/>
                  </a:moveTo>
                  <a:lnTo>
                    <a:pt x="1381391" y="1003198"/>
                  </a:lnTo>
                  <a:lnTo>
                    <a:pt x="1369453" y="961517"/>
                  </a:lnTo>
                  <a:lnTo>
                    <a:pt x="1351534" y="921537"/>
                  </a:lnTo>
                  <a:lnTo>
                    <a:pt x="1327658" y="883907"/>
                  </a:lnTo>
                  <a:lnTo>
                    <a:pt x="1297800" y="849312"/>
                  </a:lnTo>
                  <a:lnTo>
                    <a:pt x="1263192" y="819454"/>
                  </a:lnTo>
                  <a:lnTo>
                    <a:pt x="1225550" y="795566"/>
                  </a:lnTo>
                  <a:lnTo>
                    <a:pt x="1185557" y="777646"/>
                  </a:lnTo>
                  <a:lnTo>
                    <a:pt x="1143889" y="765695"/>
                  </a:lnTo>
                  <a:lnTo>
                    <a:pt x="1101204" y="759726"/>
                  </a:lnTo>
                  <a:lnTo>
                    <a:pt x="1058176" y="759726"/>
                  </a:lnTo>
                  <a:lnTo>
                    <a:pt x="1015492" y="765695"/>
                  </a:lnTo>
                  <a:lnTo>
                    <a:pt x="973823" y="777646"/>
                  </a:lnTo>
                  <a:lnTo>
                    <a:pt x="933831" y="795566"/>
                  </a:lnTo>
                  <a:lnTo>
                    <a:pt x="896188" y="819454"/>
                  </a:lnTo>
                  <a:lnTo>
                    <a:pt x="861580" y="849312"/>
                  </a:lnTo>
                  <a:lnTo>
                    <a:pt x="831723" y="883907"/>
                  </a:lnTo>
                  <a:lnTo>
                    <a:pt x="807847" y="921537"/>
                  </a:lnTo>
                  <a:lnTo>
                    <a:pt x="789927" y="961517"/>
                  </a:lnTo>
                  <a:lnTo>
                    <a:pt x="777989" y="1003198"/>
                  </a:lnTo>
                  <a:lnTo>
                    <a:pt x="772020" y="1045883"/>
                  </a:lnTo>
                  <a:lnTo>
                    <a:pt x="772020" y="1088910"/>
                  </a:lnTo>
                  <a:lnTo>
                    <a:pt x="777989" y="1131595"/>
                  </a:lnTo>
                  <a:lnTo>
                    <a:pt x="789927" y="1173264"/>
                  </a:lnTo>
                  <a:lnTo>
                    <a:pt x="807847" y="1213256"/>
                  </a:lnTo>
                  <a:lnTo>
                    <a:pt x="831723" y="1250886"/>
                  </a:lnTo>
                  <a:lnTo>
                    <a:pt x="861580" y="1285468"/>
                  </a:lnTo>
                  <a:lnTo>
                    <a:pt x="896188" y="1315339"/>
                  </a:lnTo>
                  <a:lnTo>
                    <a:pt x="933831" y="1339227"/>
                  </a:lnTo>
                  <a:lnTo>
                    <a:pt x="973823" y="1357147"/>
                  </a:lnTo>
                  <a:lnTo>
                    <a:pt x="1015492" y="1369085"/>
                  </a:lnTo>
                  <a:lnTo>
                    <a:pt x="1058176" y="1375054"/>
                  </a:lnTo>
                  <a:lnTo>
                    <a:pt x="1101204" y="1375054"/>
                  </a:lnTo>
                  <a:lnTo>
                    <a:pt x="1143889" y="1369085"/>
                  </a:lnTo>
                  <a:lnTo>
                    <a:pt x="1185557" y="1357147"/>
                  </a:lnTo>
                  <a:lnTo>
                    <a:pt x="1225550" y="1339227"/>
                  </a:lnTo>
                  <a:lnTo>
                    <a:pt x="1263192" y="1315339"/>
                  </a:lnTo>
                  <a:lnTo>
                    <a:pt x="1297800" y="1285468"/>
                  </a:lnTo>
                  <a:lnTo>
                    <a:pt x="1327658" y="1250886"/>
                  </a:lnTo>
                  <a:lnTo>
                    <a:pt x="1351534" y="1213256"/>
                  </a:lnTo>
                  <a:lnTo>
                    <a:pt x="1369453" y="1173264"/>
                  </a:lnTo>
                  <a:lnTo>
                    <a:pt x="1381391" y="1131595"/>
                  </a:lnTo>
                  <a:lnTo>
                    <a:pt x="1387360" y="1088910"/>
                  </a:lnTo>
                  <a:lnTo>
                    <a:pt x="1387360" y="1045883"/>
                  </a:lnTo>
                  <a:close/>
                </a:path>
                <a:path w="2159634" h="2134870">
                  <a:moveTo>
                    <a:pt x="2159381" y="1805609"/>
                  </a:moveTo>
                  <a:lnTo>
                    <a:pt x="2153412" y="1762925"/>
                  </a:lnTo>
                  <a:lnTo>
                    <a:pt x="2141474" y="1721243"/>
                  </a:lnTo>
                  <a:lnTo>
                    <a:pt x="2123554" y="1681251"/>
                  </a:lnTo>
                  <a:lnTo>
                    <a:pt x="2099678" y="1643634"/>
                  </a:lnTo>
                  <a:lnTo>
                    <a:pt x="2069820" y="1609039"/>
                  </a:lnTo>
                  <a:lnTo>
                    <a:pt x="2035238" y="1579181"/>
                  </a:lnTo>
                  <a:lnTo>
                    <a:pt x="1997608" y="1555292"/>
                  </a:lnTo>
                  <a:lnTo>
                    <a:pt x="1957628" y="1537373"/>
                  </a:lnTo>
                  <a:lnTo>
                    <a:pt x="1915960" y="1525422"/>
                  </a:lnTo>
                  <a:lnTo>
                    <a:pt x="1873275" y="1519453"/>
                  </a:lnTo>
                  <a:lnTo>
                    <a:pt x="1830247" y="1519453"/>
                  </a:lnTo>
                  <a:lnTo>
                    <a:pt x="1787563" y="1525422"/>
                  </a:lnTo>
                  <a:lnTo>
                    <a:pt x="1745894" y="1537373"/>
                  </a:lnTo>
                  <a:lnTo>
                    <a:pt x="1705914" y="1555292"/>
                  </a:lnTo>
                  <a:lnTo>
                    <a:pt x="1668284" y="1579181"/>
                  </a:lnTo>
                  <a:lnTo>
                    <a:pt x="1633702" y="1609039"/>
                  </a:lnTo>
                  <a:lnTo>
                    <a:pt x="1603819" y="1643634"/>
                  </a:lnTo>
                  <a:lnTo>
                    <a:pt x="1579918" y="1681251"/>
                  </a:lnTo>
                  <a:lnTo>
                    <a:pt x="1561985" y="1721243"/>
                  </a:lnTo>
                  <a:lnTo>
                    <a:pt x="1550035" y="1762925"/>
                  </a:lnTo>
                  <a:lnTo>
                    <a:pt x="1544066" y="1805609"/>
                  </a:lnTo>
                  <a:lnTo>
                    <a:pt x="1544066" y="1848637"/>
                  </a:lnTo>
                  <a:lnTo>
                    <a:pt x="1550035" y="1891322"/>
                  </a:lnTo>
                  <a:lnTo>
                    <a:pt x="1561985" y="1932990"/>
                  </a:lnTo>
                  <a:lnTo>
                    <a:pt x="1579918" y="1972983"/>
                  </a:lnTo>
                  <a:lnTo>
                    <a:pt x="1603819" y="2010613"/>
                  </a:lnTo>
                  <a:lnTo>
                    <a:pt x="1633702" y="2045195"/>
                  </a:lnTo>
                  <a:lnTo>
                    <a:pt x="1668284" y="2075053"/>
                  </a:lnTo>
                  <a:lnTo>
                    <a:pt x="1705914" y="2098954"/>
                  </a:lnTo>
                  <a:lnTo>
                    <a:pt x="1745894" y="2116861"/>
                  </a:lnTo>
                  <a:lnTo>
                    <a:pt x="1787563" y="2128812"/>
                  </a:lnTo>
                  <a:lnTo>
                    <a:pt x="1830247" y="2134781"/>
                  </a:lnTo>
                  <a:lnTo>
                    <a:pt x="1873275" y="2134781"/>
                  </a:lnTo>
                  <a:lnTo>
                    <a:pt x="1915960" y="2128812"/>
                  </a:lnTo>
                  <a:lnTo>
                    <a:pt x="1957628" y="2116861"/>
                  </a:lnTo>
                  <a:lnTo>
                    <a:pt x="1997608" y="2098954"/>
                  </a:lnTo>
                  <a:lnTo>
                    <a:pt x="2035238" y="2075053"/>
                  </a:lnTo>
                  <a:lnTo>
                    <a:pt x="2069820" y="2045195"/>
                  </a:lnTo>
                  <a:lnTo>
                    <a:pt x="2099678" y="2010613"/>
                  </a:lnTo>
                  <a:lnTo>
                    <a:pt x="2123554" y="1972983"/>
                  </a:lnTo>
                  <a:lnTo>
                    <a:pt x="2141474" y="1932990"/>
                  </a:lnTo>
                  <a:lnTo>
                    <a:pt x="2153412" y="1891322"/>
                  </a:lnTo>
                  <a:lnTo>
                    <a:pt x="2159381" y="1848637"/>
                  </a:lnTo>
                  <a:lnTo>
                    <a:pt x="2159381" y="1805609"/>
                  </a:lnTo>
                  <a:close/>
                </a:path>
                <a:path w="2159634" h="2134870">
                  <a:moveTo>
                    <a:pt x="2159381" y="286156"/>
                  </a:moveTo>
                  <a:lnTo>
                    <a:pt x="2153412" y="243471"/>
                  </a:lnTo>
                  <a:lnTo>
                    <a:pt x="2141474" y="201790"/>
                  </a:lnTo>
                  <a:lnTo>
                    <a:pt x="2123554" y="161810"/>
                  </a:lnTo>
                  <a:lnTo>
                    <a:pt x="2099678" y="124180"/>
                  </a:lnTo>
                  <a:lnTo>
                    <a:pt x="2069820" y="89585"/>
                  </a:lnTo>
                  <a:lnTo>
                    <a:pt x="2035238" y="59728"/>
                  </a:lnTo>
                  <a:lnTo>
                    <a:pt x="1997608" y="35839"/>
                  </a:lnTo>
                  <a:lnTo>
                    <a:pt x="1957628" y="17919"/>
                  </a:lnTo>
                  <a:lnTo>
                    <a:pt x="1915960" y="5969"/>
                  </a:lnTo>
                  <a:lnTo>
                    <a:pt x="1873275" y="0"/>
                  </a:lnTo>
                  <a:lnTo>
                    <a:pt x="1830247" y="0"/>
                  </a:lnTo>
                  <a:lnTo>
                    <a:pt x="1787563" y="5969"/>
                  </a:lnTo>
                  <a:lnTo>
                    <a:pt x="1745894" y="17919"/>
                  </a:lnTo>
                  <a:lnTo>
                    <a:pt x="1705914" y="35839"/>
                  </a:lnTo>
                  <a:lnTo>
                    <a:pt x="1668284" y="59728"/>
                  </a:lnTo>
                  <a:lnTo>
                    <a:pt x="1633702" y="89585"/>
                  </a:lnTo>
                  <a:lnTo>
                    <a:pt x="1603819" y="124180"/>
                  </a:lnTo>
                  <a:lnTo>
                    <a:pt x="1579918" y="161810"/>
                  </a:lnTo>
                  <a:lnTo>
                    <a:pt x="1561985" y="201790"/>
                  </a:lnTo>
                  <a:lnTo>
                    <a:pt x="1550035" y="243471"/>
                  </a:lnTo>
                  <a:lnTo>
                    <a:pt x="1544066" y="286156"/>
                  </a:lnTo>
                  <a:lnTo>
                    <a:pt x="1544066" y="329184"/>
                  </a:lnTo>
                  <a:lnTo>
                    <a:pt x="1550035" y="371868"/>
                  </a:lnTo>
                  <a:lnTo>
                    <a:pt x="1561985" y="413537"/>
                  </a:lnTo>
                  <a:lnTo>
                    <a:pt x="1579918" y="453529"/>
                  </a:lnTo>
                  <a:lnTo>
                    <a:pt x="1603819" y="491159"/>
                  </a:lnTo>
                  <a:lnTo>
                    <a:pt x="1633702" y="525741"/>
                  </a:lnTo>
                  <a:lnTo>
                    <a:pt x="1668284" y="555612"/>
                  </a:lnTo>
                  <a:lnTo>
                    <a:pt x="1705914" y="579501"/>
                  </a:lnTo>
                  <a:lnTo>
                    <a:pt x="1745894" y="597420"/>
                  </a:lnTo>
                  <a:lnTo>
                    <a:pt x="1787563" y="609358"/>
                  </a:lnTo>
                  <a:lnTo>
                    <a:pt x="1830247" y="615327"/>
                  </a:lnTo>
                  <a:lnTo>
                    <a:pt x="1873275" y="615327"/>
                  </a:lnTo>
                  <a:lnTo>
                    <a:pt x="1915960" y="609358"/>
                  </a:lnTo>
                  <a:lnTo>
                    <a:pt x="1957628" y="597420"/>
                  </a:lnTo>
                  <a:lnTo>
                    <a:pt x="1997608" y="579501"/>
                  </a:lnTo>
                  <a:lnTo>
                    <a:pt x="2035238" y="555612"/>
                  </a:lnTo>
                  <a:lnTo>
                    <a:pt x="2069820" y="525741"/>
                  </a:lnTo>
                  <a:lnTo>
                    <a:pt x="2099678" y="491159"/>
                  </a:lnTo>
                  <a:lnTo>
                    <a:pt x="2123554" y="453529"/>
                  </a:lnTo>
                  <a:lnTo>
                    <a:pt x="2141474" y="413537"/>
                  </a:lnTo>
                  <a:lnTo>
                    <a:pt x="2153412" y="371868"/>
                  </a:lnTo>
                  <a:lnTo>
                    <a:pt x="2159381" y="329184"/>
                  </a:lnTo>
                  <a:lnTo>
                    <a:pt x="2159381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586384" y="4372579"/>
            <a:ext cx="2563495" cy="2563495"/>
            <a:chOff x="16586384" y="4372579"/>
            <a:chExt cx="2563495" cy="2563495"/>
          </a:xfrm>
        </p:grpSpPr>
        <p:sp>
          <p:nvSpPr>
            <p:cNvPr id="18" name="object 18"/>
            <p:cNvSpPr/>
            <p:nvPr/>
          </p:nvSpPr>
          <p:spPr>
            <a:xfrm>
              <a:off x="16586384" y="437257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4" h="2563495">
                  <a:moveTo>
                    <a:pt x="2042985" y="0"/>
                  </a:moveTo>
                  <a:lnTo>
                    <a:pt x="521911" y="0"/>
                  </a:lnTo>
                  <a:lnTo>
                    <a:pt x="462442" y="588"/>
                  </a:lnTo>
                  <a:lnTo>
                    <a:pt x="410270" y="2184"/>
                  </a:lnTo>
                  <a:lnTo>
                    <a:pt x="363802" y="5292"/>
                  </a:lnTo>
                  <a:lnTo>
                    <a:pt x="321451" y="10417"/>
                  </a:lnTo>
                  <a:lnTo>
                    <a:pt x="281625" y="18062"/>
                  </a:lnTo>
                  <a:lnTo>
                    <a:pt x="242735" y="28731"/>
                  </a:lnTo>
                  <a:lnTo>
                    <a:pt x="194851" y="50246"/>
                  </a:lnTo>
                  <a:lnTo>
                    <a:pt x="151065" y="78202"/>
                  </a:lnTo>
                  <a:lnTo>
                    <a:pt x="111967" y="112014"/>
                  </a:lnTo>
                  <a:lnTo>
                    <a:pt x="78149" y="151099"/>
                  </a:lnTo>
                  <a:lnTo>
                    <a:pt x="50200" y="194871"/>
                  </a:lnTo>
                  <a:lnTo>
                    <a:pt x="28710" y="242746"/>
                  </a:lnTo>
                  <a:lnTo>
                    <a:pt x="18047" y="281641"/>
                  </a:lnTo>
                  <a:lnTo>
                    <a:pt x="10402" y="321473"/>
                  </a:lnTo>
                  <a:lnTo>
                    <a:pt x="5288" y="363628"/>
                  </a:lnTo>
                  <a:lnTo>
                    <a:pt x="2182" y="409824"/>
                  </a:lnTo>
                  <a:lnTo>
                    <a:pt x="587" y="461545"/>
                  </a:lnTo>
                  <a:lnTo>
                    <a:pt x="0" y="520336"/>
                  </a:lnTo>
                  <a:lnTo>
                    <a:pt x="16" y="2043061"/>
                  </a:lnTo>
                  <a:lnTo>
                    <a:pt x="587" y="2100898"/>
                  </a:lnTo>
                  <a:lnTo>
                    <a:pt x="2182" y="2153085"/>
                  </a:lnTo>
                  <a:lnTo>
                    <a:pt x="5288" y="2199563"/>
                  </a:lnTo>
                  <a:lnTo>
                    <a:pt x="10421" y="2241985"/>
                  </a:lnTo>
                  <a:lnTo>
                    <a:pt x="18051" y="2281764"/>
                  </a:lnTo>
                  <a:lnTo>
                    <a:pt x="28710" y="2320651"/>
                  </a:lnTo>
                  <a:lnTo>
                    <a:pt x="50200" y="2368526"/>
                  </a:lnTo>
                  <a:lnTo>
                    <a:pt x="78149" y="2412299"/>
                  </a:lnTo>
                  <a:lnTo>
                    <a:pt x="111967" y="2451384"/>
                  </a:lnTo>
                  <a:lnTo>
                    <a:pt x="151065" y="2485198"/>
                  </a:lnTo>
                  <a:lnTo>
                    <a:pt x="194851" y="2513157"/>
                  </a:lnTo>
                  <a:lnTo>
                    <a:pt x="242735" y="2534676"/>
                  </a:lnTo>
                  <a:lnTo>
                    <a:pt x="281617" y="2545342"/>
                  </a:lnTo>
                  <a:lnTo>
                    <a:pt x="321390" y="2552984"/>
                  </a:lnTo>
                  <a:lnTo>
                    <a:pt x="363596" y="2558107"/>
                  </a:lnTo>
                  <a:lnTo>
                    <a:pt x="409781" y="2561214"/>
                  </a:lnTo>
                  <a:lnTo>
                    <a:pt x="461488" y="2562810"/>
                  </a:lnTo>
                  <a:lnTo>
                    <a:pt x="520262" y="2563397"/>
                  </a:lnTo>
                  <a:lnTo>
                    <a:pt x="2041337" y="2563397"/>
                  </a:lnTo>
                  <a:lnTo>
                    <a:pt x="2100833" y="2562810"/>
                  </a:lnTo>
                  <a:lnTo>
                    <a:pt x="2153024" y="2561214"/>
                  </a:lnTo>
                  <a:lnTo>
                    <a:pt x="2199503" y="2558107"/>
                  </a:lnTo>
                  <a:lnTo>
                    <a:pt x="2241860" y="2552984"/>
                  </a:lnTo>
                  <a:lnTo>
                    <a:pt x="2281688" y="2545342"/>
                  </a:lnTo>
                  <a:lnTo>
                    <a:pt x="2320578" y="2534676"/>
                  </a:lnTo>
                  <a:lnTo>
                    <a:pt x="2368455" y="2513157"/>
                  </a:lnTo>
                  <a:lnTo>
                    <a:pt x="2412225" y="2485198"/>
                  </a:lnTo>
                  <a:lnTo>
                    <a:pt x="2451307" y="2451384"/>
                  </a:lnTo>
                  <a:lnTo>
                    <a:pt x="2485118" y="2412299"/>
                  </a:lnTo>
                  <a:lnTo>
                    <a:pt x="2513077" y="2368526"/>
                  </a:lnTo>
                  <a:lnTo>
                    <a:pt x="2534603" y="2320651"/>
                  </a:lnTo>
                  <a:lnTo>
                    <a:pt x="2545264" y="2281764"/>
                  </a:lnTo>
                  <a:lnTo>
                    <a:pt x="2552904" y="2241985"/>
                  </a:lnTo>
                  <a:lnTo>
                    <a:pt x="2558025" y="2199769"/>
                  </a:lnTo>
                  <a:lnTo>
                    <a:pt x="2561131" y="2153573"/>
                  </a:lnTo>
                  <a:lnTo>
                    <a:pt x="2562726" y="2101852"/>
                  </a:lnTo>
                  <a:lnTo>
                    <a:pt x="2563314" y="2043061"/>
                  </a:lnTo>
                  <a:lnTo>
                    <a:pt x="2563297" y="520336"/>
                  </a:lnTo>
                  <a:lnTo>
                    <a:pt x="2562726" y="462499"/>
                  </a:lnTo>
                  <a:lnTo>
                    <a:pt x="2561131" y="410312"/>
                  </a:lnTo>
                  <a:lnTo>
                    <a:pt x="2558025" y="363834"/>
                  </a:lnTo>
                  <a:lnTo>
                    <a:pt x="2552904" y="321473"/>
                  </a:lnTo>
                  <a:lnTo>
                    <a:pt x="2545264" y="281641"/>
                  </a:lnTo>
                  <a:lnTo>
                    <a:pt x="2534603" y="242746"/>
                  </a:lnTo>
                  <a:lnTo>
                    <a:pt x="2513077" y="194871"/>
                  </a:lnTo>
                  <a:lnTo>
                    <a:pt x="2485118" y="151099"/>
                  </a:lnTo>
                  <a:lnTo>
                    <a:pt x="2451307" y="112014"/>
                  </a:lnTo>
                  <a:lnTo>
                    <a:pt x="2412225" y="78202"/>
                  </a:lnTo>
                  <a:lnTo>
                    <a:pt x="2368455" y="50246"/>
                  </a:lnTo>
                  <a:lnTo>
                    <a:pt x="2320578" y="28731"/>
                  </a:lnTo>
                  <a:lnTo>
                    <a:pt x="2281695" y="18062"/>
                  </a:lnTo>
                  <a:lnTo>
                    <a:pt x="2241921" y="10417"/>
                  </a:lnTo>
                  <a:lnTo>
                    <a:pt x="2199709" y="5292"/>
                  </a:lnTo>
                  <a:lnTo>
                    <a:pt x="2153513" y="2184"/>
                  </a:lnTo>
                  <a:lnTo>
                    <a:pt x="2101787" y="588"/>
                  </a:lnTo>
                  <a:lnTo>
                    <a:pt x="20429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788269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91" y="1805609"/>
                  </a:moveTo>
                  <a:lnTo>
                    <a:pt x="609422" y="1762925"/>
                  </a:lnTo>
                  <a:lnTo>
                    <a:pt x="597471" y="1721243"/>
                  </a:lnTo>
                  <a:lnTo>
                    <a:pt x="579539" y="1681251"/>
                  </a:lnTo>
                  <a:lnTo>
                    <a:pt x="555637" y="1643634"/>
                  </a:lnTo>
                  <a:lnTo>
                    <a:pt x="525754" y="1609039"/>
                  </a:lnTo>
                  <a:lnTo>
                    <a:pt x="491172" y="1579181"/>
                  </a:lnTo>
                  <a:lnTo>
                    <a:pt x="453542" y="1555292"/>
                  </a:lnTo>
                  <a:lnTo>
                    <a:pt x="413562" y="1537373"/>
                  </a:lnTo>
                  <a:lnTo>
                    <a:pt x="371894" y="1525422"/>
                  </a:lnTo>
                  <a:lnTo>
                    <a:pt x="329209" y="1519453"/>
                  </a:lnTo>
                  <a:lnTo>
                    <a:pt x="286181" y="1519453"/>
                  </a:lnTo>
                  <a:lnTo>
                    <a:pt x="243497" y="1525422"/>
                  </a:lnTo>
                  <a:lnTo>
                    <a:pt x="201828" y="1537373"/>
                  </a:lnTo>
                  <a:lnTo>
                    <a:pt x="161848" y="1555292"/>
                  </a:lnTo>
                  <a:lnTo>
                    <a:pt x="124218" y="1579181"/>
                  </a:lnTo>
                  <a:lnTo>
                    <a:pt x="89636" y="1609039"/>
                  </a:lnTo>
                  <a:lnTo>
                    <a:pt x="59753" y="1643634"/>
                  </a:lnTo>
                  <a:lnTo>
                    <a:pt x="35852" y="1681251"/>
                  </a:lnTo>
                  <a:lnTo>
                    <a:pt x="17919" y="1721243"/>
                  </a:lnTo>
                  <a:lnTo>
                    <a:pt x="5969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69" y="1891322"/>
                  </a:lnTo>
                  <a:lnTo>
                    <a:pt x="17919" y="1932990"/>
                  </a:lnTo>
                  <a:lnTo>
                    <a:pt x="35852" y="1972983"/>
                  </a:lnTo>
                  <a:lnTo>
                    <a:pt x="59753" y="2010613"/>
                  </a:lnTo>
                  <a:lnTo>
                    <a:pt x="89636" y="2045195"/>
                  </a:lnTo>
                  <a:lnTo>
                    <a:pt x="124218" y="2075053"/>
                  </a:lnTo>
                  <a:lnTo>
                    <a:pt x="161848" y="2098954"/>
                  </a:lnTo>
                  <a:lnTo>
                    <a:pt x="201828" y="2116861"/>
                  </a:lnTo>
                  <a:lnTo>
                    <a:pt x="243497" y="2128812"/>
                  </a:lnTo>
                  <a:lnTo>
                    <a:pt x="286181" y="2134781"/>
                  </a:lnTo>
                  <a:lnTo>
                    <a:pt x="329209" y="2134781"/>
                  </a:lnTo>
                  <a:lnTo>
                    <a:pt x="371894" y="2128812"/>
                  </a:lnTo>
                  <a:lnTo>
                    <a:pt x="413562" y="2116861"/>
                  </a:lnTo>
                  <a:lnTo>
                    <a:pt x="453542" y="2098954"/>
                  </a:lnTo>
                  <a:lnTo>
                    <a:pt x="491172" y="2075053"/>
                  </a:lnTo>
                  <a:lnTo>
                    <a:pt x="525754" y="2045195"/>
                  </a:lnTo>
                  <a:lnTo>
                    <a:pt x="555637" y="2010613"/>
                  </a:lnTo>
                  <a:lnTo>
                    <a:pt x="579539" y="1972983"/>
                  </a:lnTo>
                  <a:lnTo>
                    <a:pt x="597471" y="1932990"/>
                  </a:lnTo>
                  <a:lnTo>
                    <a:pt x="609422" y="1891322"/>
                  </a:lnTo>
                  <a:lnTo>
                    <a:pt x="615391" y="1848637"/>
                  </a:lnTo>
                  <a:lnTo>
                    <a:pt x="615391" y="1805609"/>
                  </a:lnTo>
                  <a:close/>
                </a:path>
                <a:path w="2159634" h="2134870">
                  <a:moveTo>
                    <a:pt x="615391" y="1045883"/>
                  </a:moveTo>
                  <a:lnTo>
                    <a:pt x="609422" y="1003198"/>
                  </a:lnTo>
                  <a:lnTo>
                    <a:pt x="597471" y="961517"/>
                  </a:lnTo>
                  <a:lnTo>
                    <a:pt x="579539" y="921537"/>
                  </a:lnTo>
                  <a:lnTo>
                    <a:pt x="555637" y="883907"/>
                  </a:lnTo>
                  <a:lnTo>
                    <a:pt x="525754" y="849312"/>
                  </a:lnTo>
                  <a:lnTo>
                    <a:pt x="491172" y="819454"/>
                  </a:lnTo>
                  <a:lnTo>
                    <a:pt x="453542" y="795566"/>
                  </a:lnTo>
                  <a:lnTo>
                    <a:pt x="413562" y="777646"/>
                  </a:lnTo>
                  <a:lnTo>
                    <a:pt x="371894" y="765695"/>
                  </a:lnTo>
                  <a:lnTo>
                    <a:pt x="329209" y="759726"/>
                  </a:lnTo>
                  <a:lnTo>
                    <a:pt x="286181" y="759726"/>
                  </a:lnTo>
                  <a:lnTo>
                    <a:pt x="243497" y="765695"/>
                  </a:lnTo>
                  <a:lnTo>
                    <a:pt x="201828" y="777646"/>
                  </a:lnTo>
                  <a:lnTo>
                    <a:pt x="161848" y="795566"/>
                  </a:lnTo>
                  <a:lnTo>
                    <a:pt x="124218" y="819454"/>
                  </a:lnTo>
                  <a:lnTo>
                    <a:pt x="89636" y="849312"/>
                  </a:lnTo>
                  <a:lnTo>
                    <a:pt x="59753" y="883907"/>
                  </a:lnTo>
                  <a:lnTo>
                    <a:pt x="35852" y="921537"/>
                  </a:lnTo>
                  <a:lnTo>
                    <a:pt x="17919" y="961517"/>
                  </a:lnTo>
                  <a:lnTo>
                    <a:pt x="5969" y="1003198"/>
                  </a:lnTo>
                  <a:lnTo>
                    <a:pt x="0" y="1045883"/>
                  </a:lnTo>
                  <a:lnTo>
                    <a:pt x="0" y="1088910"/>
                  </a:lnTo>
                  <a:lnTo>
                    <a:pt x="5969" y="1131595"/>
                  </a:lnTo>
                  <a:lnTo>
                    <a:pt x="17919" y="1173264"/>
                  </a:lnTo>
                  <a:lnTo>
                    <a:pt x="35852" y="1213256"/>
                  </a:lnTo>
                  <a:lnTo>
                    <a:pt x="59753" y="1250886"/>
                  </a:lnTo>
                  <a:lnTo>
                    <a:pt x="89636" y="1285468"/>
                  </a:lnTo>
                  <a:lnTo>
                    <a:pt x="124218" y="1315339"/>
                  </a:lnTo>
                  <a:lnTo>
                    <a:pt x="161848" y="1339227"/>
                  </a:lnTo>
                  <a:lnTo>
                    <a:pt x="201828" y="1357147"/>
                  </a:lnTo>
                  <a:lnTo>
                    <a:pt x="243497" y="1369085"/>
                  </a:lnTo>
                  <a:lnTo>
                    <a:pt x="286181" y="1375054"/>
                  </a:lnTo>
                  <a:lnTo>
                    <a:pt x="329209" y="1375054"/>
                  </a:lnTo>
                  <a:lnTo>
                    <a:pt x="371894" y="1369085"/>
                  </a:lnTo>
                  <a:lnTo>
                    <a:pt x="413562" y="1357147"/>
                  </a:lnTo>
                  <a:lnTo>
                    <a:pt x="453542" y="1339227"/>
                  </a:lnTo>
                  <a:lnTo>
                    <a:pt x="491172" y="1315339"/>
                  </a:lnTo>
                  <a:lnTo>
                    <a:pt x="525754" y="1285468"/>
                  </a:lnTo>
                  <a:lnTo>
                    <a:pt x="555637" y="1250886"/>
                  </a:lnTo>
                  <a:lnTo>
                    <a:pt x="579539" y="1213256"/>
                  </a:lnTo>
                  <a:lnTo>
                    <a:pt x="597471" y="1173264"/>
                  </a:lnTo>
                  <a:lnTo>
                    <a:pt x="609422" y="1131595"/>
                  </a:lnTo>
                  <a:lnTo>
                    <a:pt x="615391" y="1088910"/>
                  </a:lnTo>
                  <a:lnTo>
                    <a:pt x="615391" y="1045883"/>
                  </a:lnTo>
                  <a:close/>
                </a:path>
                <a:path w="2159634" h="2134870">
                  <a:moveTo>
                    <a:pt x="615391" y="286156"/>
                  </a:moveTo>
                  <a:lnTo>
                    <a:pt x="609422" y="243471"/>
                  </a:lnTo>
                  <a:lnTo>
                    <a:pt x="597471" y="201790"/>
                  </a:lnTo>
                  <a:lnTo>
                    <a:pt x="579539" y="161810"/>
                  </a:lnTo>
                  <a:lnTo>
                    <a:pt x="555637" y="124180"/>
                  </a:lnTo>
                  <a:lnTo>
                    <a:pt x="525754" y="89585"/>
                  </a:lnTo>
                  <a:lnTo>
                    <a:pt x="491172" y="59728"/>
                  </a:lnTo>
                  <a:lnTo>
                    <a:pt x="453542" y="35839"/>
                  </a:lnTo>
                  <a:lnTo>
                    <a:pt x="413562" y="17919"/>
                  </a:lnTo>
                  <a:lnTo>
                    <a:pt x="371894" y="5969"/>
                  </a:lnTo>
                  <a:lnTo>
                    <a:pt x="329209" y="0"/>
                  </a:lnTo>
                  <a:lnTo>
                    <a:pt x="286181" y="0"/>
                  </a:lnTo>
                  <a:lnTo>
                    <a:pt x="243497" y="5969"/>
                  </a:lnTo>
                  <a:lnTo>
                    <a:pt x="201828" y="17919"/>
                  </a:lnTo>
                  <a:lnTo>
                    <a:pt x="161848" y="35839"/>
                  </a:lnTo>
                  <a:lnTo>
                    <a:pt x="124218" y="59728"/>
                  </a:lnTo>
                  <a:lnTo>
                    <a:pt x="89636" y="89585"/>
                  </a:lnTo>
                  <a:lnTo>
                    <a:pt x="59753" y="124180"/>
                  </a:lnTo>
                  <a:lnTo>
                    <a:pt x="35852" y="161810"/>
                  </a:lnTo>
                  <a:lnTo>
                    <a:pt x="17919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19" y="413537"/>
                  </a:lnTo>
                  <a:lnTo>
                    <a:pt x="35852" y="453529"/>
                  </a:lnTo>
                  <a:lnTo>
                    <a:pt x="59753" y="491159"/>
                  </a:lnTo>
                  <a:lnTo>
                    <a:pt x="89636" y="525741"/>
                  </a:lnTo>
                  <a:lnTo>
                    <a:pt x="124218" y="555612"/>
                  </a:lnTo>
                  <a:lnTo>
                    <a:pt x="161848" y="579501"/>
                  </a:lnTo>
                  <a:lnTo>
                    <a:pt x="201828" y="597420"/>
                  </a:lnTo>
                  <a:lnTo>
                    <a:pt x="243497" y="609358"/>
                  </a:lnTo>
                  <a:lnTo>
                    <a:pt x="286181" y="615327"/>
                  </a:lnTo>
                  <a:lnTo>
                    <a:pt x="329209" y="615327"/>
                  </a:lnTo>
                  <a:lnTo>
                    <a:pt x="371894" y="609358"/>
                  </a:lnTo>
                  <a:lnTo>
                    <a:pt x="413562" y="597420"/>
                  </a:lnTo>
                  <a:lnTo>
                    <a:pt x="453542" y="579501"/>
                  </a:lnTo>
                  <a:lnTo>
                    <a:pt x="491172" y="555612"/>
                  </a:lnTo>
                  <a:lnTo>
                    <a:pt x="525754" y="525741"/>
                  </a:lnTo>
                  <a:lnTo>
                    <a:pt x="555637" y="491159"/>
                  </a:lnTo>
                  <a:lnTo>
                    <a:pt x="579539" y="453529"/>
                  </a:lnTo>
                  <a:lnTo>
                    <a:pt x="597471" y="413537"/>
                  </a:lnTo>
                  <a:lnTo>
                    <a:pt x="609422" y="371868"/>
                  </a:lnTo>
                  <a:lnTo>
                    <a:pt x="615391" y="329184"/>
                  </a:lnTo>
                  <a:lnTo>
                    <a:pt x="615391" y="286156"/>
                  </a:lnTo>
                  <a:close/>
                </a:path>
                <a:path w="2159634" h="2134870">
                  <a:moveTo>
                    <a:pt x="2159457" y="1805609"/>
                  </a:moveTo>
                  <a:lnTo>
                    <a:pt x="2153488" y="1762925"/>
                  </a:lnTo>
                  <a:lnTo>
                    <a:pt x="2141550" y="1721243"/>
                  </a:lnTo>
                  <a:lnTo>
                    <a:pt x="2123630" y="1681251"/>
                  </a:lnTo>
                  <a:lnTo>
                    <a:pt x="2099754" y="1643634"/>
                  </a:lnTo>
                  <a:lnTo>
                    <a:pt x="2069896" y="1609039"/>
                  </a:lnTo>
                  <a:lnTo>
                    <a:pt x="2035314" y="1579181"/>
                  </a:lnTo>
                  <a:lnTo>
                    <a:pt x="1997684" y="1555292"/>
                  </a:lnTo>
                  <a:lnTo>
                    <a:pt x="1957705" y="1537373"/>
                  </a:lnTo>
                  <a:lnTo>
                    <a:pt x="1916036" y="1525422"/>
                  </a:lnTo>
                  <a:lnTo>
                    <a:pt x="1873351" y="1519453"/>
                  </a:lnTo>
                  <a:lnTo>
                    <a:pt x="1830324" y="1519453"/>
                  </a:lnTo>
                  <a:lnTo>
                    <a:pt x="1787639" y="1525422"/>
                  </a:lnTo>
                  <a:lnTo>
                    <a:pt x="1745970" y="1537373"/>
                  </a:lnTo>
                  <a:lnTo>
                    <a:pt x="1705991" y="1555292"/>
                  </a:lnTo>
                  <a:lnTo>
                    <a:pt x="1668360" y="1579181"/>
                  </a:lnTo>
                  <a:lnTo>
                    <a:pt x="1633778" y="1609039"/>
                  </a:lnTo>
                  <a:lnTo>
                    <a:pt x="1603895" y="1643634"/>
                  </a:lnTo>
                  <a:lnTo>
                    <a:pt x="1579994" y="1681251"/>
                  </a:lnTo>
                  <a:lnTo>
                    <a:pt x="1562061" y="1721243"/>
                  </a:lnTo>
                  <a:lnTo>
                    <a:pt x="1550111" y="1762925"/>
                  </a:lnTo>
                  <a:lnTo>
                    <a:pt x="1544142" y="1805609"/>
                  </a:lnTo>
                  <a:lnTo>
                    <a:pt x="1544142" y="1848637"/>
                  </a:lnTo>
                  <a:lnTo>
                    <a:pt x="1550111" y="1891322"/>
                  </a:lnTo>
                  <a:lnTo>
                    <a:pt x="1562061" y="1932990"/>
                  </a:lnTo>
                  <a:lnTo>
                    <a:pt x="1579994" y="1972983"/>
                  </a:lnTo>
                  <a:lnTo>
                    <a:pt x="1603895" y="2010613"/>
                  </a:lnTo>
                  <a:lnTo>
                    <a:pt x="1633778" y="2045195"/>
                  </a:lnTo>
                  <a:lnTo>
                    <a:pt x="1668360" y="2075053"/>
                  </a:lnTo>
                  <a:lnTo>
                    <a:pt x="1705991" y="2098954"/>
                  </a:lnTo>
                  <a:lnTo>
                    <a:pt x="1745970" y="2116861"/>
                  </a:lnTo>
                  <a:lnTo>
                    <a:pt x="1787639" y="2128812"/>
                  </a:lnTo>
                  <a:lnTo>
                    <a:pt x="1830324" y="2134781"/>
                  </a:lnTo>
                  <a:lnTo>
                    <a:pt x="1873351" y="2134781"/>
                  </a:lnTo>
                  <a:lnTo>
                    <a:pt x="1916036" y="2128812"/>
                  </a:lnTo>
                  <a:lnTo>
                    <a:pt x="1957705" y="2116861"/>
                  </a:lnTo>
                  <a:lnTo>
                    <a:pt x="1997684" y="2098954"/>
                  </a:lnTo>
                  <a:lnTo>
                    <a:pt x="2035314" y="2075053"/>
                  </a:lnTo>
                  <a:lnTo>
                    <a:pt x="2069896" y="2045195"/>
                  </a:lnTo>
                  <a:lnTo>
                    <a:pt x="2099754" y="2010613"/>
                  </a:lnTo>
                  <a:lnTo>
                    <a:pt x="2123630" y="1972983"/>
                  </a:lnTo>
                  <a:lnTo>
                    <a:pt x="2141550" y="1932990"/>
                  </a:lnTo>
                  <a:lnTo>
                    <a:pt x="2153488" y="1891322"/>
                  </a:lnTo>
                  <a:lnTo>
                    <a:pt x="2159457" y="1848637"/>
                  </a:lnTo>
                  <a:lnTo>
                    <a:pt x="2159457" y="1805609"/>
                  </a:lnTo>
                  <a:close/>
                </a:path>
                <a:path w="2159634" h="2134870">
                  <a:moveTo>
                    <a:pt x="2159457" y="1045883"/>
                  </a:moveTo>
                  <a:lnTo>
                    <a:pt x="2153488" y="1003198"/>
                  </a:lnTo>
                  <a:lnTo>
                    <a:pt x="2141550" y="961517"/>
                  </a:lnTo>
                  <a:lnTo>
                    <a:pt x="2123630" y="921537"/>
                  </a:lnTo>
                  <a:lnTo>
                    <a:pt x="2099754" y="883907"/>
                  </a:lnTo>
                  <a:lnTo>
                    <a:pt x="2069896" y="849312"/>
                  </a:lnTo>
                  <a:lnTo>
                    <a:pt x="2035314" y="819454"/>
                  </a:lnTo>
                  <a:lnTo>
                    <a:pt x="1997684" y="795566"/>
                  </a:lnTo>
                  <a:lnTo>
                    <a:pt x="1957705" y="777646"/>
                  </a:lnTo>
                  <a:lnTo>
                    <a:pt x="1916036" y="765695"/>
                  </a:lnTo>
                  <a:lnTo>
                    <a:pt x="1873351" y="759726"/>
                  </a:lnTo>
                  <a:lnTo>
                    <a:pt x="1830324" y="759726"/>
                  </a:lnTo>
                  <a:lnTo>
                    <a:pt x="1787639" y="765695"/>
                  </a:lnTo>
                  <a:lnTo>
                    <a:pt x="1745970" y="777646"/>
                  </a:lnTo>
                  <a:lnTo>
                    <a:pt x="1705991" y="795566"/>
                  </a:lnTo>
                  <a:lnTo>
                    <a:pt x="1668360" y="819454"/>
                  </a:lnTo>
                  <a:lnTo>
                    <a:pt x="1633778" y="849312"/>
                  </a:lnTo>
                  <a:lnTo>
                    <a:pt x="1603895" y="883907"/>
                  </a:lnTo>
                  <a:lnTo>
                    <a:pt x="1579994" y="921537"/>
                  </a:lnTo>
                  <a:lnTo>
                    <a:pt x="1562061" y="961517"/>
                  </a:lnTo>
                  <a:lnTo>
                    <a:pt x="1550111" y="1003198"/>
                  </a:lnTo>
                  <a:lnTo>
                    <a:pt x="1544142" y="1045883"/>
                  </a:lnTo>
                  <a:lnTo>
                    <a:pt x="1544142" y="1088910"/>
                  </a:lnTo>
                  <a:lnTo>
                    <a:pt x="1550111" y="1131595"/>
                  </a:lnTo>
                  <a:lnTo>
                    <a:pt x="1562061" y="1173264"/>
                  </a:lnTo>
                  <a:lnTo>
                    <a:pt x="1579994" y="1213256"/>
                  </a:lnTo>
                  <a:lnTo>
                    <a:pt x="1603895" y="1250886"/>
                  </a:lnTo>
                  <a:lnTo>
                    <a:pt x="1633778" y="1285468"/>
                  </a:lnTo>
                  <a:lnTo>
                    <a:pt x="1668360" y="1315339"/>
                  </a:lnTo>
                  <a:lnTo>
                    <a:pt x="1705991" y="1339227"/>
                  </a:lnTo>
                  <a:lnTo>
                    <a:pt x="1745970" y="1357147"/>
                  </a:lnTo>
                  <a:lnTo>
                    <a:pt x="1787639" y="1369085"/>
                  </a:lnTo>
                  <a:lnTo>
                    <a:pt x="1830324" y="1375054"/>
                  </a:lnTo>
                  <a:lnTo>
                    <a:pt x="1873351" y="1375054"/>
                  </a:lnTo>
                  <a:lnTo>
                    <a:pt x="1916036" y="1369085"/>
                  </a:lnTo>
                  <a:lnTo>
                    <a:pt x="1957705" y="1357147"/>
                  </a:lnTo>
                  <a:lnTo>
                    <a:pt x="1997684" y="1339227"/>
                  </a:lnTo>
                  <a:lnTo>
                    <a:pt x="2035314" y="1315339"/>
                  </a:lnTo>
                  <a:lnTo>
                    <a:pt x="2069896" y="1285468"/>
                  </a:lnTo>
                  <a:lnTo>
                    <a:pt x="2099754" y="1250886"/>
                  </a:lnTo>
                  <a:lnTo>
                    <a:pt x="2123630" y="1213256"/>
                  </a:lnTo>
                  <a:lnTo>
                    <a:pt x="2141550" y="1173264"/>
                  </a:lnTo>
                  <a:lnTo>
                    <a:pt x="2153488" y="1131595"/>
                  </a:lnTo>
                  <a:lnTo>
                    <a:pt x="2159457" y="1088910"/>
                  </a:lnTo>
                  <a:lnTo>
                    <a:pt x="2159457" y="1045883"/>
                  </a:lnTo>
                  <a:close/>
                </a:path>
                <a:path w="2159634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50" y="201790"/>
                  </a:lnTo>
                  <a:lnTo>
                    <a:pt x="2123630" y="161810"/>
                  </a:lnTo>
                  <a:lnTo>
                    <a:pt x="2099754" y="124180"/>
                  </a:lnTo>
                  <a:lnTo>
                    <a:pt x="2069896" y="89585"/>
                  </a:lnTo>
                  <a:lnTo>
                    <a:pt x="2035314" y="59728"/>
                  </a:lnTo>
                  <a:lnTo>
                    <a:pt x="1997684" y="35839"/>
                  </a:lnTo>
                  <a:lnTo>
                    <a:pt x="1957705" y="17919"/>
                  </a:lnTo>
                  <a:lnTo>
                    <a:pt x="1916036" y="5969"/>
                  </a:lnTo>
                  <a:lnTo>
                    <a:pt x="1873351" y="0"/>
                  </a:lnTo>
                  <a:lnTo>
                    <a:pt x="1830324" y="0"/>
                  </a:lnTo>
                  <a:lnTo>
                    <a:pt x="1787639" y="5969"/>
                  </a:lnTo>
                  <a:lnTo>
                    <a:pt x="1745970" y="17919"/>
                  </a:lnTo>
                  <a:lnTo>
                    <a:pt x="1705991" y="35839"/>
                  </a:lnTo>
                  <a:lnTo>
                    <a:pt x="1668360" y="59728"/>
                  </a:lnTo>
                  <a:lnTo>
                    <a:pt x="1633778" y="89585"/>
                  </a:lnTo>
                  <a:lnTo>
                    <a:pt x="1603895" y="124180"/>
                  </a:lnTo>
                  <a:lnTo>
                    <a:pt x="1579994" y="161810"/>
                  </a:lnTo>
                  <a:lnTo>
                    <a:pt x="1562061" y="201790"/>
                  </a:lnTo>
                  <a:lnTo>
                    <a:pt x="1550111" y="243471"/>
                  </a:lnTo>
                  <a:lnTo>
                    <a:pt x="1544142" y="286156"/>
                  </a:lnTo>
                  <a:lnTo>
                    <a:pt x="1544142" y="329184"/>
                  </a:lnTo>
                  <a:lnTo>
                    <a:pt x="1550111" y="371868"/>
                  </a:lnTo>
                  <a:lnTo>
                    <a:pt x="1562061" y="413537"/>
                  </a:lnTo>
                  <a:lnTo>
                    <a:pt x="1579994" y="453529"/>
                  </a:lnTo>
                  <a:lnTo>
                    <a:pt x="1603895" y="491159"/>
                  </a:lnTo>
                  <a:lnTo>
                    <a:pt x="1633778" y="525741"/>
                  </a:lnTo>
                  <a:lnTo>
                    <a:pt x="1668360" y="555612"/>
                  </a:lnTo>
                  <a:lnTo>
                    <a:pt x="1705991" y="579501"/>
                  </a:lnTo>
                  <a:lnTo>
                    <a:pt x="1745970" y="597420"/>
                  </a:lnTo>
                  <a:lnTo>
                    <a:pt x="1787639" y="609358"/>
                  </a:lnTo>
                  <a:lnTo>
                    <a:pt x="1830324" y="615327"/>
                  </a:lnTo>
                  <a:lnTo>
                    <a:pt x="1873351" y="615327"/>
                  </a:lnTo>
                  <a:lnTo>
                    <a:pt x="1916036" y="609358"/>
                  </a:lnTo>
                  <a:lnTo>
                    <a:pt x="1957705" y="597420"/>
                  </a:lnTo>
                  <a:lnTo>
                    <a:pt x="1997684" y="579501"/>
                  </a:lnTo>
                  <a:lnTo>
                    <a:pt x="2035314" y="555612"/>
                  </a:lnTo>
                  <a:lnTo>
                    <a:pt x="2069896" y="525741"/>
                  </a:lnTo>
                  <a:lnTo>
                    <a:pt x="2099754" y="491159"/>
                  </a:lnTo>
                  <a:lnTo>
                    <a:pt x="2123630" y="453529"/>
                  </a:lnTo>
                  <a:lnTo>
                    <a:pt x="2141550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793375" y="4814378"/>
            <a:ext cx="65100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5" dirty="0">
                <a:latin typeface="Verdana"/>
                <a:cs typeface="Verdana"/>
              </a:rPr>
              <a:t>Probability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976692" y="4552606"/>
            <a:ext cx="1183005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i="1" spc="-330" dirty="0">
                <a:solidFill>
                  <a:srgbClr val="FFFFFF"/>
                </a:solidFill>
                <a:latin typeface="Times New Roman"/>
                <a:cs typeface="Times New Roman"/>
              </a:rPr>
              <a:t>ω</a:t>
            </a:r>
            <a:endParaRPr sz="13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5664"/>
            <a:ext cx="95402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solidFill>
                  <a:srgbClr val="FFFFFF"/>
                </a:solidFill>
                <a:latin typeface="Verdana"/>
                <a:cs typeface="Verdana"/>
              </a:rPr>
              <a:t>Possible</a:t>
            </a:r>
            <a:r>
              <a:rPr sz="9200" spc="-43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spc="305" dirty="0">
                <a:solidFill>
                  <a:srgbClr val="FFFFFF"/>
                </a:solidFill>
                <a:latin typeface="Verdana"/>
                <a:cs typeface="Verdana"/>
              </a:rPr>
              <a:t>Worlds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395420" y="4552606"/>
            <a:ext cx="3322320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i="1" spc="-50" dirty="0">
                <a:latin typeface="Times New Roman"/>
                <a:cs typeface="Times New Roman"/>
              </a:rPr>
              <a:t>P</a:t>
            </a:r>
            <a:r>
              <a:rPr sz="13200" spc="-50" dirty="0">
                <a:latin typeface="Times New Roman"/>
                <a:cs typeface="Times New Roman"/>
              </a:rPr>
              <a:t>(</a:t>
            </a:r>
            <a:r>
              <a:rPr sz="13200" i="1" spc="-50" dirty="0">
                <a:latin typeface="Times New Roman"/>
                <a:cs typeface="Times New Roman"/>
              </a:rPr>
              <a:t>ω</a:t>
            </a:r>
            <a:r>
              <a:rPr sz="13200" spc="-50" dirty="0">
                <a:latin typeface="Times New Roman"/>
                <a:cs typeface="Times New Roman"/>
              </a:rPr>
              <a:t>)</a:t>
            </a:r>
            <a:endParaRPr sz="13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798641" y="4552606"/>
            <a:ext cx="8512175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dirty="0">
                <a:latin typeface="Times New Roman"/>
                <a:cs typeface="Times New Roman"/>
              </a:rPr>
              <a:t>0</a:t>
            </a:r>
            <a:r>
              <a:rPr sz="13200" spc="-170" dirty="0">
                <a:latin typeface="Times New Roman"/>
                <a:cs typeface="Times New Roman"/>
              </a:rPr>
              <a:t> </a:t>
            </a:r>
            <a:r>
              <a:rPr sz="13200" dirty="0">
                <a:latin typeface="Times New Roman"/>
                <a:cs typeface="Times New Roman"/>
              </a:rPr>
              <a:t>≤</a:t>
            </a:r>
            <a:r>
              <a:rPr sz="13200" spc="-170" dirty="0">
                <a:latin typeface="Times New Roman"/>
                <a:cs typeface="Times New Roman"/>
              </a:rPr>
              <a:t> </a:t>
            </a:r>
            <a:r>
              <a:rPr sz="13200" i="1" dirty="0">
                <a:latin typeface="Times New Roman"/>
                <a:cs typeface="Times New Roman"/>
              </a:rPr>
              <a:t>P</a:t>
            </a:r>
            <a:r>
              <a:rPr sz="13200" dirty="0">
                <a:latin typeface="Times New Roman"/>
                <a:cs typeface="Times New Roman"/>
              </a:rPr>
              <a:t>(</a:t>
            </a:r>
            <a:r>
              <a:rPr sz="13200" i="1" dirty="0">
                <a:latin typeface="Times New Roman"/>
                <a:cs typeface="Times New Roman"/>
              </a:rPr>
              <a:t>ω</a:t>
            </a:r>
            <a:r>
              <a:rPr sz="13200" dirty="0">
                <a:latin typeface="Times New Roman"/>
                <a:cs typeface="Times New Roman"/>
              </a:rPr>
              <a:t>)</a:t>
            </a:r>
            <a:r>
              <a:rPr sz="13200" spc="-170" dirty="0">
                <a:latin typeface="Times New Roman"/>
                <a:cs typeface="Times New Roman"/>
              </a:rPr>
              <a:t> </a:t>
            </a:r>
            <a:r>
              <a:rPr sz="13200" dirty="0">
                <a:latin typeface="Times New Roman"/>
                <a:cs typeface="Times New Roman"/>
              </a:rPr>
              <a:t>≤</a:t>
            </a:r>
            <a:r>
              <a:rPr sz="13200" spc="-170" dirty="0">
                <a:latin typeface="Times New Roman"/>
                <a:cs typeface="Times New Roman"/>
              </a:rPr>
              <a:t> </a:t>
            </a:r>
            <a:r>
              <a:rPr sz="13200" spc="-50" dirty="0">
                <a:latin typeface="Times New Roman"/>
                <a:cs typeface="Times New Roman"/>
              </a:rPr>
              <a:t>1</a:t>
            </a:r>
            <a:endParaRPr sz="13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915268" y="4284521"/>
            <a:ext cx="8435975" cy="3669029"/>
          </a:xfrm>
          <a:prstGeom prst="rect">
            <a:avLst/>
          </a:prstGeom>
        </p:spPr>
        <p:txBody>
          <a:bodyPr vert="horz" wrap="square" lIns="0" tIns="279400" rIns="0" bIns="0" rtlCol="0">
            <a:spAutoFit/>
          </a:bodyPr>
          <a:lstStyle/>
          <a:p>
            <a:pPr marL="186055">
              <a:lnSpc>
                <a:spcPct val="100000"/>
              </a:lnSpc>
              <a:spcBef>
                <a:spcPts val="2200"/>
              </a:spcBef>
            </a:pPr>
            <a:r>
              <a:rPr sz="16650" spc="9607" baseline="-20020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6650" spc="607" baseline="-2002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32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3200" i="1" dirty="0">
                <a:solidFill>
                  <a:srgbClr val="FFFFFF"/>
                </a:solidFill>
                <a:latin typeface="Times New Roman"/>
                <a:cs typeface="Times New Roman"/>
              </a:rPr>
              <a:t>ω</a:t>
            </a: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320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320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32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265"/>
              </a:spcBef>
            </a:pPr>
            <a:r>
              <a:rPr sz="7900" i="1" spc="225" dirty="0">
                <a:solidFill>
                  <a:srgbClr val="FFFFFF"/>
                </a:solidFill>
                <a:latin typeface="Times New Roman"/>
                <a:cs typeface="Times New Roman"/>
              </a:rPr>
              <a:t>ω</a:t>
            </a:r>
            <a:r>
              <a:rPr sz="7900" spc="225" dirty="0">
                <a:solidFill>
                  <a:srgbClr val="FFFFFF"/>
                </a:solidFill>
                <a:latin typeface="Cambria"/>
                <a:cs typeface="Cambria"/>
              </a:rPr>
              <a:t>∈Ω</a:t>
            </a:r>
            <a:endParaRPr sz="79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954370" y="2659332"/>
            <a:ext cx="2563495" cy="2563495"/>
            <a:chOff x="954370" y="2659332"/>
            <a:chExt cx="2563495" cy="2563495"/>
          </a:xfrm>
        </p:grpSpPr>
        <p:sp>
          <p:nvSpPr>
            <p:cNvPr id="3" name="object 3"/>
            <p:cNvSpPr/>
            <p:nvPr/>
          </p:nvSpPr>
          <p:spPr>
            <a:xfrm>
              <a:off x="954370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0" y="0"/>
                  </a:moveTo>
                  <a:lnTo>
                    <a:pt x="521983" y="0"/>
                  </a:lnTo>
                  <a:lnTo>
                    <a:pt x="462498" y="587"/>
                  </a:lnTo>
                  <a:lnTo>
                    <a:pt x="410311" y="2183"/>
                  </a:lnTo>
                  <a:lnTo>
                    <a:pt x="363833" y="5290"/>
                  </a:lnTo>
                  <a:lnTo>
                    <a:pt x="321472" y="10413"/>
                  </a:lnTo>
                  <a:lnTo>
                    <a:pt x="281640" y="18055"/>
                  </a:lnTo>
                  <a:lnTo>
                    <a:pt x="242745" y="28721"/>
                  </a:lnTo>
                  <a:lnTo>
                    <a:pt x="194870" y="50235"/>
                  </a:lnTo>
                  <a:lnTo>
                    <a:pt x="151096" y="78192"/>
                  </a:lnTo>
                  <a:lnTo>
                    <a:pt x="112010" y="112005"/>
                  </a:lnTo>
                  <a:lnTo>
                    <a:pt x="78196" y="151091"/>
                  </a:lnTo>
                  <a:lnTo>
                    <a:pt x="50238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7"/>
                  </a:lnTo>
                  <a:lnTo>
                    <a:pt x="5290" y="363619"/>
                  </a:lnTo>
                  <a:lnTo>
                    <a:pt x="2183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38" y="2368516"/>
                  </a:lnTo>
                  <a:lnTo>
                    <a:pt x="78196" y="2412288"/>
                  </a:lnTo>
                  <a:lnTo>
                    <a:pt x="112010" y="2451374"/>
                  </a:lnTo>
                  <a:lnTo>
                    <a:pt x="151096" y="2485188"/>
                  </a:lnTo>
                  <a:lnTo>
                    <a:pt x="194870" y="2513147"/>
                  </a:lnTo>
                  <a:lnTo>
                    <a:pt x="242745" y="2534666"/>
                  </a:lnTo>
                  <a:lnTo>
                    <a:pt x="281632" y="2545331"/>
                  </a:lnTo>
                  <a:lnTo>
                    <a:pt x="321411" y="2552973"/>
                  </a:lnTo>
                  <a:lnTo>
                    <a:pt x="363627" y="2558096"/>
                  </a:lnTo>
                  <a:lnTo>
                    <a:pt x="409823" y="2561203"/>
                  </a:lnTo>
                  <a:lnTo>
                    <a:pt x="461544" y="2562799"/>
                  </a:lnTo>
                  <a:lnTo>
                    <a:pt x="520335" y="2563387"/>
                  </a:lnTo>
                  <a:lnTo>
                    <a:pt x="2041408" y="2563387"/>
                  </a:lnTo>
                  <a:lnTo>
                    <a:pt x="2100890" y="2562799"/>
                  </a:lnTo>
                  <a:lnTo>
                    <a:pt x="2153075" y="2561203"/>
                  </a:lnTo>
                  <a:lnTo>
                    <a:pt x="2199553" y="2558096"/>
                  </a:lnTo>
                  <a:lnTo>
                    <a:pt x="2241912" y="2552973"/>
                  </a:lnTo>
                  <a:lnTo>
                    <a:pt x="2281745" y="2545331"/>
                  </a:lnTo>
                  <a:lnTo>
                    <a:pt x="2320640" y="2534666"/>
                  </a:lnTo>
                  <a:lnTo>
                    <a:pt x="2368519" y="2513147"/>
                  </a:lnTo>
                  <a:lnTo>
                    <a:pt x="2412294" y="2485188"/>
                  </a:lnTo>
                  <a:lnTo>
                    <a:pt x="2451380" y="2451374"/>
                  </a:lnTo>
                  <a:lnTo>
                    <a:pt x="2485194" y="2412288"/>
                  </a:lnTo>
                  <a:lnTo>
                    <a:pt x="2513150" y="2368516"/>
                  </a:lnTo>
                  <a:lnTo>
                    <a:pt x="2534665" y="2320641"/>
                  </a:lnTo>
                  <a:lnTo>
                    <a:pt x="2545330" y="2281753"/>
                  </a:lnTo>
                  <a:lnTo>
                    <a:pt x="2552972" y="2241974"/>
                  </a:lnTo>
                  <a:lnTo>
                    <a:pt x="2558095" y="2199759"/>
                  </a:lnTo>
                  <a:lnTo>
                    <a:pt x="2561202" y="2153563"/>
                  </a:lnTo>
                  <a:lnTo>
                    <a:pt x="2562798" y="2101842"/>
                  </a:lnTo>
                  <a:lnTo>
                    <a:pt x="2563386" y="2043051"/>
                  </a:lnTo>
                  <a:lnTo>
                    <a:pt x="2563370" y="520325"/>
                  </a:lnTo>
                  <a:lnTo>
                    <a:pt x="2562798" y="462489"/>
                  </a:lnTo>
                  <a:lnTo>
                    <a:pt x="2561202" y="410302"/>
                  </a:lnTo>
                  <a:lnTo>
                    <a:pt x="2558095" y="363825"/>
                  </a:lnTo>
                  <a:lnTo>
                    <a:pt x="2552972" y="321467"/>
                  </a:lnTo>
                  <a:lnTo>
                    <a:pt x="2545330" y="281637"/>
                  </a:lnTo>
                  <a:lnTo>
                    <a:pt x="2534665" y="242746"/>
                  </a:lnTo>
                  <a:lnTo>
                    <a:pt x="2513150" y="194866"/>
                  </a:lnTo>
                  <a:lnTo>
                    <a:pt x="2485194" y="151091"/>
                  </a:lnTo>
                  <a:lnTo>
                    <a:pt x="2451380" y="112005"/>
                  </a:lnTo>
                  <a:lnTo>
                    <a:pt x="2412294" y="78192"/>
                  </a:lnTo>
                  <a:lnTo>
                    <a:pt x="2368519" y="50235"/>
                  </a:lnTo>
                  <a:lnTo>
                    <a:pt x="2320640" y="28721"/>
                  </a:lnTo>
                  <a:lnTo>
                    <a:pt x="2281752" y="18055"/>
                  </a:lnTo>
                  <a:lnTo>
                    <a:pt x="2241973" y="10413"/>
                  </a:lnTo>
                  <a:lnTo>
                    <a:pt x="2199758" y="5290"/>
                  </a:lnTo>
                  <a:lnTo>
                    <a:pt x="2153562" y="2183"/>
                  </a:lnTo>
                  <a:lnTo>
                    <a:pt x="2101841" y="587"/>
                  </a:lnTo>
                  <a:lnTo>
                    <a:pt x="20430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928399" y="3633355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329175" y="0"/>
                  </a:moveTo>
                  <a:lnTo>
                    <a:pt x="286150" y="0"/>
                  </a:lnTo>
                  <a:lnTo>
                    <a:pt x="243463" y="5972"/>
                  </a:lnTo>
                  <a:lnTo>
                    <a:pt x="201788" y="17917"/>
                  </a:lnTo>
                  <a:lnTo>
                    <a:pt x="161799" y="35835"/>
                  </a:lnTo>
                  <a:lnTo>
                    <a:pt x="124172" y="59725"/>
                  </a:lnTo>
                  <a:lnTo>
                    <a:pt x="89580" y="89588"/>
                  </a:lnTo>
                  <a:lnTo>
                    <a:pt x="59720" y="124180"/>
                  </a:lnTo>
                  <a:lnTo>
                    <a:pt x="35832" y="161807"/>
                  </a:lnTo>
                  <a:lnTo>
                    <a:pt x="17916" y="201796"/>
                  </a:lnTo>
                  <a:lnTo>
                    <a:pt x="5972" y="243470"/>
                  </a:lnTo>
                  <a:lnTo>
                    <a:pt x="0" y="286157"/>
                  </a:lnTo>
                  <a:lnTo>
                    <a:pt x="0" y="329181"/>
                  </a:lnTo>
                  <a:lnTo>
                    <a:pt x="5972" y="371867"/>
                  </a:lnTo>
                  <a:lnTo>
                    <a:pt x="17916" y="413541"/>
                  </a:lnTo>
                  <a:lnTo>
                    <a:pt x="35832" y="453528"/>
                  </a:lnTo>
                  <a:lnTo>
                    <a:pt x="59720" y="491153"/>
                  </a:lnTo>
                  <a:lnTo>
                    <a:pt x="89580" y="525742"/>
                  </a:lnTo>
                  <a:lnTo>
                    <a:pt x="124172" y="555605"/>
                  </a:lnTo>
                  <a:lnTo>
                    <a:pt x="161799" y="579495"/>
                  </a:lnTo>
                  <a:lnTo>
                    <a:pt x="201788" y="597413"/>
                  </a:lnTo>
                  <a:lnTo>
                    <a:pt x="243463" y="609358"/>
                  </a:lnTo>
                  <a:lnTo>
                    <a:pt x="286150" y="615331"/>
                  </a:lnTo>
                  <a:lnTo>
                    <a:pt x="329175" y="615331"/>
                  </a:lnTo>
                  <a:lnTo>
                    <a:pt x="371862" y="609358"/>
                  </a:lnTo>
                  <a:lnTo>
                    <a:pt x="413537" y="597413"/>
                  </a:lnTo>
                  <a:lnTo>
                    <a:pt x="453525" y="579495"/>
                  </a:lnTo>
                  <a:lnTo>
                    <a:pt x="491153" y="555605"/>
                  </a:lnTo>
                  <a:lnTo>
                    <a:pt x="525745" y="525742"/>
                  </a:lnTo>
                  <a:lnTo>
                    <a:pt x="555605" y="491153"/>
                  </a:lnTo>
                  <a:lnTo>
                    <a:pt x="579493" y="453528"/>
                  </a:lnTo>
                  <a:lnTo>
                    <a:pt x="597409" y="413541"/>
                  </a:lnTo>
                  <a:lnTo>
                    <a:pt x="609353" y="371867"/>
                  </a:lnTo>
                  <a:lnTo>
                    <a:pt x="615325" y="329181"/>
                  </a:lnTo>
                  <a:lnTo>
                    <a:pt x="615325" y="286157"/>
                  </a:lnTo>
                  <a:lnTo>
                    <a:pt x="609353" y="243470"/>
                  </a:lnTo>
                  <a:lnTo>
                    <a:pt x="597409" y="201796"/>
                  </a:lnTo>
                  <a:lnTo>
                    <a:pt x="579493" y="161807"/>
                  </a:lnTo>
                  <a:lnTo>
                    <a:pt x="555605" y="124180"/>
                  </a:lnTo>
                  <a:lnTo>
                    <a:pt x="525745" y="89588"/>
                  </a:lnTo>
                  <a:lnTo>
                    <a:pt x="491153" y="59725"/>
                  </a:lnTo>
                  <a:lnTo>
                    <a:pt x="453525" y="35835"/>
                  </a:lnTo>
                  <a:lnTo>
                    <a:pt x="413537" y="17917"/>
                  </a:lnTo>
                  <a:lnTo>
                    <a:pt x="371862" y="5972"/>
                  </a:lnTo>
                  <a:lnTo>
                    <a:pt x="3291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4080766" y="2659332"/>
            <a:ext cx="2563495" cy="2563495"/>
            <a:chOff x="4080766" y="2659332"/>
            <a:chExt cx="2563495" cy="2563495"/>
          </a:xfrm>
        </p:grpSpPr>
        <p:sp>
          <p:nvSpPr>
            <p:cNvPr id="6" name="object 6"/>
            <p:cNvSpPr/>
            <p:nvPr/>
          </p:nvSpPr>
          <p:spPr>
            <a:xfrm>
              <a:off x="4080766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1" y="0"/>
                  </a:moveTo>
                  <a:lnTo>
                    <a:pt x="521977" y="0"/>
                  </a:lnTo>
                  <a:lnTo>
                    <a:pt x="462493" y="587"/>
                  </a:lnTo>
                  <a:lnTo>
                    <a:pt x="410307" y="2183"/>
                  </a:lnTo>
                  <a:lnTo>
                    <a:pt x="363828" y="5290"/>
                  </a:lnTo>
                  <a:lnTo>
                    <a:pt x="321468" y="10413"/>
                  </a:lnTo>
                  <a:lnTo>
                    <a:pt x="281637" y="18055"/>
                  </a:lnTo>
                  <a:lnTo>
                    <a:pt x="242746" y="28721"/>
                  </a:lnTo>
                  <a:lnTo>
                    <a:pt x="194866" y="50235"/>
                  </a:lnTo>
                  <a:lnTo>
                    <a:pt x="151091" y="78192"/>
                  </a:lnTo>
                  <a:lnTo>
                    <a:pt x="112005" y="112005"/>
                  </a:lnTo>
                  <a:lnTo>
                    <a:pt x="78192" y="151091"/>
                  </a:lnTo>
                  <a:lnTo>
                    <a:pt x="50235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7"/>
                  </a:lnTo>
                  <a:lnTo>
                    <a:pt x="5290" y="363619"/>
                  </a:lnTo>
                  <a:lnTo>
                    <a:pt x="2183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35" y="2368516"/>
                  </a:lnTo>
                  <a:lnTo>
                    <a:pt x="78192" y="2412288"/>
                  </a:lnTo>
                  <a:lnTo>
                    <a:pt x="112005" y="2451374"/>
                  </a:lnTo>
                  <a:lnTo>
                    <a:pt x="151091" y="2485188"/>
                  </a:lnTo>
                  <a:lnTo>
                    <a:pt x="194866" y="2513147"/>
                  </a:lnTo>
                  <a:lnTo>
                    <a:pt x="242746" y="2534666"/>
                  </a:lnTo>
                  <a:lnTo>
                    <a:pt x="281630" y="2545331"/>
                  </a:lnTo>
                  <a:lnTo>
                    <a:pt x="321408" y="2552973"/>
                  </a:lnTo>
                  <a:lnTo>
                    <a:pt x="363623" y="2558096"/>
                  </a:lnTo>
                  <a:lnTo>
                    <a:pt x="409820" y="2561203"/>
                  </a:lnTo>
                  <a:lnTo>
                    <a:pt x="461543" y="2562799"/>
                  </a:lnTo>
                  <a:lnTo>
                    <a:pt x="520335" y="2563387"/>
                  </a:lnTo>
                  <a:lnTo>
                    <a:pt x="2041409" y="2563387"/>
                  </a:lnTo>
                  <a:lnTo>
                    <a:pt x="2100891" y="2562799"/>
                  </a:lnTo>
                  <a:lnTo>
                    <a:pt x="2153076" y="2561203"/>
                  </a:lnTo>
                  <a:lnTo>
                    <a:pt x="2199554" y="2558096"/>
                  </a:lnTo>
                  <a:lnTo>
                    <a:pt x="2241913" y="2552973"/>
                  </a:lnTo>
                  <a:lnTo>
                    <a:pt x="2281746" y="2545331"/>
                  </a:lnTo>
                  <a:lnTo>
                    <a:pt x="2320641" y="2534666"/>
                  </a:lnTo>
                  <a:lnTo>
                    <a:pt x="2368516" y="2513147"/>
                  </a:lnTo>
                  <a:lnTo>
                    <a:pt x="2412288" y="2485188"/>
                  </a:lnTo>
                  <a:lnTo>
                    <a:pt x="2451374" y="2451374"/>
                  </a:lnTo>
                  <a:lnTo>
                    <a:pt x="2485188" y="2412288"/>
                  </a:lnTo>
                  <a:lnTo>
                    <a:pt x="2513147" y="2368516"/>
                  </a:lnTo>
                  <a:lnTo>
                    <a:pt x="2534666" y="2320641"/>
                  </a:lnTo>
                  <a:lnTo>
                    <a:pt x="2545331" y="2281753"/>
                  </a:lnTo>
                  <a:lnTo>
                    <a:pt x="2552973" y="2241974"/>
                  </a:lnTo>
                  <a:lnTo>
                    <a:pt x="2558096" y="2199759"/>
                  </a:lnTo>
                  <a:lnTo>
                    <a:pt x="2561203" y="2153563"/>
                  </a:lnTo>
                  <a:lnTo>
                    <a:pt x="2562799" y="2101842"/>
                  </a:lnTo>
                  <a:lnTo>
                    <a:pt x="2563387" y="2043051"/>
                  </a:lnTo>
                  <a:lnTo>
                    <a:pt x="2563371" y="520325"/>
                  </a:lnTo>
                  <a:lnTo>
                    <a:pt x="2562799" y="462489"/>
                  </a:lnTo>
                  <a:lnTo>
                    <a:pt x="2561203" y="410302"/>
                  </a:lnTo>
                  <a:lnTo>
                    <a:pt x="2558096" y="363825"/>
                  </a:lnTo>
                  <a:lnTo>
                    <a:pt x="2552973" y="321467"/>
                  </a:lnTo>
                  <a:lnTo>
                    <a:pt x="2545331" y="281637"/>
                  </a:lnTo>
                  <a:lnTo>
                    <a:pt x="2534666" y="242746"/>
                  </a:lnTo>
                  <a:lnTo>
                    <a:pt x="2513147" y="194866"/>
                  </a:lnTo>
                  <a:lnTo>
                    <a:pt x="2485188" y="151091"/>
                  </a:lnTo>
                  <a:lnTo>
                    <a:pt x="2451374" y="112005"/>
                  </a:lnTo>
                  <a:lnTo>
                    <a:pt x="2412288" y="78192"/>
                  </a:lnTo>
                  <a:lnTo>
                    <a:pt x="2368516" y="50235"/>
                  </a:lnTo>
                  <a:lnTo>
                    <a:pt x="2320641" y="28721"/>
                  </a:lnTo>
                  <a:lnTo>
                    <a:pt x="2281753" y="18055"/>
                  </a:lnTo>
                  <a:lnTo>
                    <a:pt x="2241974" y="10413"/>
                  </a:lnTo>
                  <a:lnTo>
                    <a:pt x="2199759" y="5290"/>
                  </a:lnTo>
                  <a:lnTo>
                    <a:pt x="2153563" y="2183"/>
                  </a:lnTo>
                  <a:lnTo>
                    <a:pt x="2101842" y="587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282719" y="2873634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5" h="2134870">
                  <a:moveTo>
                    <a:pt x="615340" y="1805609"/>
                  </a:moveTo>
                  <a:lnTo>
                    <a:pt x="609358" y="1762912"/>
                  </a:lnTo>
                  <a:lnTo>
                    <a:pt x="597420" y="1721243"/>
                  </a:lnTo>
                  <a:lnTo>
                    <a:pt x="579501" y="1681251"/>
                  </a:lnTo>
                  <a:lnTo>
                    <a:pt x="555612" y="1643634"/>
                  </a:lnTo>
                  <a:lnTo>
                    <a:pt x="525741" y="1609039"/>
                  </a:lnTo>
                  <a:lnTo>
                    <a:pt x="491159" y="1579181"/>
                  </a:lnTo>
                  <a:lnTo>
                    <a:pt x="453529" y="1555292"/>
                  </a:lnTo>
                  <a:lnTo>
                    <a:pt x="413537" y="1537373"/>
                  </a:lnTo>
                  <a:lnTo>
                    <a:pt x="371868" y="1525435"/>
                  </a:lnTo>
                  <a:lnTo>
                    <a:pt x="329184" y="1519466"/>
                  </a:lnTo>
                  <a:lnTo>
                    <a:pt x="286156" y="1519466"/>
                  </a:lnTo>
                  <a:lnTo>
                    <a:pt x="243471" y="1525435"/>
                  </a:lnTo>
                  <a:lnTo>
                    <a:pt x="201790" y="1537373"/>
                  </a:lnTo>
                  <a:lnTo>
                    <a:pt x="161810" y="1555292"/>
                  </a:lnTo>
                  <a:lnTo>
                    <a:pt x="124180" y="1579181"/>
                  </a:lnTo>
                  <a:lnTo>
                    <a:pt x="89585" y="1609039"/>
                  </a:lnTo>
                  <a:lnTo>
                    <a:pt x="59728" y="1643634"/>
                  </a:lnTo>
                  <a:lnTo>
                    <a:pt x="35839" y="1681251"/>
                  </a:lnTo>
                  <a:lnTo>
                    <a:pt x="17919" y="1721243"/>
                  </a:lnTo>
                  <a:lnTo>
                    <a:pt x="5981" y="1762912"/>
                  </a:lnTo>
                  <a:lnTo>
                    <a:pt x="0" y="1805609"/>
                  </a:lnTo>
                  <a:lnTo>
                    <a:pt x="0" y="1848624"/>
                  </a:lnTo>
                  <a:lnTo>
                    <a:pt x="5981" y="1891322"/>
                  </a:lnTo>
                  <a:lnTo>
                    <a:pt x="17919" y="1932990"/>
                  </a:lnTo>
                  <a:lnTo>
                    <a:pt x="35839" y="1972983"/>
                  </a:lnTo>
                  <a:lnTo>
                    <a:pt x="59728" y="2010600"/>
                  </a:lnTo>
                  <a:lnTo>
                    <a:pt x="89585" y="2045195"/>
                  </a:lnTo>
                  <a:lnTo>
                    <a:pt x="124180" y="2075053"/>
                  </a:lnTo>
                  <a:lnTo>
                    <a:pt x="161810" y="2098941"/>
                  </a:lnTo>
                  <a:lnTo>
                    <a:pt x="201790" y="2116861"/>
                  </a:lnTo>
                  <a:lnTo>
                    <a:pt x="243471" y="2128812"/>
                  </a:lnTo>
                  <a:lnTo>
                    <a:pt x="286156" y="2134781"/>
                  </a:lnTo>
                  <a:lnTo>
                    <a:pt x="329184" y="2134781"/>
                  </a:lnTo>
                  <a:lnTo>
                    <a:pt x="371868" y="2128812"/>
                  </a:lnTo>
                  <a:lnTo>
                    <a:pt x="413537" y="2116861"/>
                  </a:lnTo>
                  <a:lnTo>
                    <a:pt x="453529" y="2098941"/>
                  </a:lnTo>
                  <a:lnTo>
                    <a:pt x="491159" y="2075053"/>
                  </a:lnTo>
                  <a:lnTo>
                    <a:pt x="525741" y="2045195"/>
                  </a:lnTo>
                  <a:lnTo>
                    <a:pt x="555612" y="2010600"/>
                  </a:lnTo>
                  <a:lnTo>
                    <a:pt x="579501" y="1972983"/>
                  </a:lnTo>
                  <a:lnTo>
                    <a:pt x="597420" y="1932990"/>
                  </a:lnTo>
                  <a:lnTo>
                    <a:pt x="609358" y="1891322"/>
                  </a:lnTo>
                  <a:lnTo>
                    <a:pt x="615340" y="1848624"/>
                  </a:lnTo>
                  <a:lnTo>
                    <a:pt x="615340" y="1805609"/>
                  </a:lnTo>
                  <a:close/>
                </a:path>
                <a:path w="2159635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37" y="201803"/>
                  </a:lnTo>
                  <a:lnTo>
                    <a:pt x="2123630" y="161810"/>
                  </a:lnTo>
                  <a:lnTo>
                    <a:pt x="2099741" y="124180"/>
                  </a:lnTo>
                  <a:lnTo>
                    <a:pt x="2069871" y="89585"/>
                  </a:lnTo>
                  <a:lnTo>
                    <a:pt x="2035289" y="59728"/>
                  </a:lnTo>
                  <a:lnTo>
                    <a:pt x="1997659" y="35839"/>
                  </a:lnTo>
                  <a:lnTo>
                    <a:pt x="1957666" y="17919"/>
                  </a:lnTo>
                  <a:lnTo>
                    <a:pt x="1915998" y="5969"/>
                  </a:lnTo>
                  <a:lnTo>
                    <a:pt x="1873313" y="0"/>
                  </a:lnTo>
                  <a:lnTo>
                    <a:pt x="1830285" y="0"/>
                  </a:lnTo>
                  <a:lnTo>
                    <a:pt x="1787601" y="5969"/>
                  </a:lnTo>
                  <a:lnTo>
                    <a:pt x="1745919" y="17919"/>
                  </a:lnTo>
                  <a:lnTo>
                    <a:pt x="1705940" y="35839"/>
                  </a:lnTo>
                  <a:lnTo>
                    <a:pt x="1668310" y="59728"/>
                  </a:lnTo>
                  <a:lnTo>
                    <a:pt x="1633728" y="89585"/>
                  </a:lnTo>
                  <a:lnTo>
                    <a:pt x="1603857" y="124180"/>
                  </a:lnTo>
                  <a:lnTo>
                    <a:pt x="1579968" y="161810"/>
                  </a:lnTo>
                  <a:lnTo>
                    <a:pt x="1562049" y="201803"/>
                  </a:lnTo>
                  <a:lnTo>
                    <a:pt x="1550111" y="243471"/>
                  </a:lnTo>
                  <a:lnTo>
                    <a:pt x="1544129" y="286156"/>
                  </a:lnTo>
                  <a:lnTo>
                    <a:pt x="1544129" y="329184"/>
                  </a:lnTo>
                  <a:lnTo>
                    <a:pt x="1550111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57" y="491159"/>
                  </a:lnTo>
                  <a:lnTo>
                    <a:pt x="1633728" y="525741"/>
                  </a:lnTo>
                  <a:lnTo>
                    <a:pt x="1668310" y="555612"/>
                  </a:lnTo>
                  <a:lnTo>
                    <a:pt x="1705940" y="579501"/>
                  </a:lnTo>
                  <a:lnTo>
                    <a:pt x="1745919" y="597420"/>
                  </a:lnTo>
                  <a:lnTo>
                    <a:pt x="1787601" y="609358"/>
                  </a:lnTo>
                  <a:lnTo>
                    <a:pt x="1830285" y="615327"/>
                  </a:lnTo>
                  <a:lnTo>
                    <a:pt x="1873313" y="615327"/>
                  </a:lnTo>
                  <a:lnTo>
                    <a:pt x="1915998" y="609358"/>
                  </a:lnTo>
                  <a:lnTo>
                    <a:pt x="1957666" y="597420"/>
                  </a:lnTo>
                  <a:lnTo>
                    <a:pt x="1997659" y="579501"/>
                  </a:lnTo>
                  <a:lnTo>
                    <a:pt x="2035289" y="555612"/>
                  </a:lnTo>
                  <a:lnTo>
                    <a:pt x="2069871" y="525741"/>
                  </a:lnTo>
                  <a:lnTo>
                    <a:pt x="2099741" y="491159"/>
                  </a:lnTo>
                  <a:lnTo>
                    <a:pt x="2123630" y="453529"/>
                  </a:lnTo>
                  <a:lnTo>
                    <a:pt x="2141537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207163" y="2659332"/>
            <a:ext cx="2563495" cy="2563495"/>
            <a:chOff x="7207163" y="2659332"/>
            <a:chExt cx="2563495" cy="2563495"/>
          </a:xfrm>
        </p:grpSpPr>
        <p:sp>
          <p:nvSpPr>
            <p:cNvPr id="9" name="object 9"/>
            <p:cNvSpPr/>
            <p:nvPr/>
          </p:nvSpPr>
          <p:spPr>
            <a:xfrm>
              <a:off x="7207163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1" y="0"/>
                  </a:moveTo>
                  <a:lnTo>
                    <a:pt x="521974" y="0"/>
                  </a:lnTo>
                  <a:lnTo>
                    <a:pt x="462489" y="587"/>
                  </a:lnTo>
                  <a:lnTo>
                    <a:pt x="410302" y="2183"/>
                  </a:lnTo>
                  <a:lnTo>
                    <a:pt x="363825" y="5290"/>
                  </a:lnTo>
                  <a:lnTo>
                    <a:pt x="321467" y="10413"/>
                  </a:lnTo>
                  <a:lnTo>
                    <a:pt x="281637" y="18055"/>
                  </a:lnTo>
                  <a:lnTo>
                    <a:pt x="242746" y="28721"/>
                  </a:lnTo>
                  <a:lnTo>
                    <a:pt x="194866" y="50235"/>
                  </a:lnTo>
                  <a:lnTo>
                    <a:pt x="151091" y="78192"/>
                  </a:lnTo>
                  <a:lnTo>
                    <a:pt x="112005" y="112005"/>
                  </a:lnTo>
                  <a:lnTo>
                    <a:pt x="78192" y="151091"/>
                  </a:lnTo>
                  <a:lnTo>
                    <a:pt x="50235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7"/>
                  </a:lnTo>
                  <a:lnTo>
                    <a:pt x="5290" y="363619"/>
                  </a:lnTo>
                  <a:lnTo>
                    <a:pt x="2183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35" y="2368516"/>
                  </a:lnTo>
                  <a:lnTo>
                    <a:pt x="78192" y="2412288"/>
                  </a:lnTo>
                  <a:lnTo>
                    <a:pt x="112005" y="2451374"/>
                  </a:lnTo>
                  <a:lnTo>
                    <a:pt x="151091" y="2485188"/>
                  </a:lnTo>
                  <a:lnTo>
                    <a:pt x="194866" y="2513147"/>
                  </a:lnTo>
                  <a:lnTo>
                    <a:pt x="242746" y="2534666"/>
                  </a:lnTo>
                  <a:lnTo>
                    <a:pt x="281629" y="2545331"/>
                  </a:lnTo>
                  <a:lnTo>
                    <a:pt x="321406" y="2552973"/>
                  </a:lnTo>
                  <a:lnTo>
                    <a:pt x="363619" y="2558096"/>
                  </a:lnTo>
                  <a:lnTo>
                    <a:pt x="409814" y="2561203"/>
                  </a:lnTo>
                  <a:lnTo>
                    <a:pt x="461535" y="2562799"/>
                  </a:lnTo>
                  <a:lnTo>
                    <a:pt x="520325" y="2563387"/>
                  </a:lnTo>
                  <a:lnTo>
                    <a:pt x="2041402" y="2563387"/>
                  </a:lnTo>
                  <a:lnTo>
                    <a:pt x="2100888" y="2562799"/>
                  </a:lnTo>
                  <a:lnTo>
                    <a:pt x="2153074" y="2561203"/>
                  </a:lnTo>
                  <a:lnTo>
                    <a:pt x="2199553" y="2558096"/>
                  </a:lnTo>
                  <a:lnTo>
                    <a:pt x="2241913" y="2552973"/>
                  </a:lnTo>
                  <a:lnTo>
                    <a:pt x="2281746" y="2545331"/>
                  </a:lnTo>
                  <a:lnTo>
                    <a:pt x="2320641" y="2534666"/>
                  </a:lnTo>
                  <a:lnTo>
                    <a:pt x="2368516" y="2513147"/>
                  </a:lnTo>
                  <a:lnTo>
                    <a:pt x="2412288" y="2485188"/>
                  </a:lnTo>
                  <a:lnTo>
                    <a:pt x="2451374" y="2451374"/>
                  </a:lnTo>
                  <a:lnTo>
                    <a:pt x="2485188" y="2412288"/>
                  </a:lnTo>
                  <a:lnTo>
                    <a:pt x="2513147" y="2368516"/>
                  </a:lnTo>
                  <a:lnTo>
                    <a:pt x="2534666" y="2320641"/>
                  </a:lnTo>
                  <a:lnTo>
                    <a:pt x="2545331" y="2281753"/>
                  </a:lnTo>
                  <a:lnTo>
                    <a:pt x="2552973" y="2241974"/>
                  </a:lnTo>
                  <a:lnTo>
                    <a:pt x="2558096" y="2199759"/>
                  </a:lnTo>
                  <a:lnTo>
                    <a:pt x="2561203" y="2153563"/>
                  </a:lnTo>
                  <a:lnTo>
                    <a:pt x="2562799" y="2101842"/>
                  </a:lnTo>
                  <a:lnTo>
                    <a:pt x="2563387" y="2043051"/>
                  </a:lnTo>
                  <a:lnTo>
                    <a:pt x="2563371" y="520325"/>
                  </a:lnTo>
                  <a:lnTo>
                    <a:pt x="2562799" y="462489"/>
                  </a:lnTo>
                  <a:lnTo>
                    <a:pt x="2561203" y="410302"/>
                  </a:lnTo>
                  <a:lnTo>
                    <a:pt x="2558096" y="363825"/>
                  </a:lnTo>
                  <a:lnTo>
                    <a:pt x="2552973" y="321467"/>
                  </a:lnTo>
                  <a:lnTo>
                    <a:pt x="2545331" y="281637"/>
                  </a:lnTo>
                  <a:lnTo>
                    <a:pt x="2534666" y="242746"/>
                  </a:lnTo>
                  <a:lnTo>
                    <a:pt x="2513147" y="194866"/>
                  </a:lnTo>
                  <a:lnTo>
                    <a:pt x="2485188" y="151091"/>
                  </a:lnTo>
                  <a:lnTo>
                    <a:pt x="2451374" y="112005"/>
                  </a:lnTo>
                  <a:lnTo>
                    <a:pt x="2412288" y="78192"/>
                  </a:lnTo>
                  <a:lnTo>
                    <a:pt x="2368516" y="50235"/>
                  </a:lnTo>
                  <a:lnTo>
                    <a:pt x="2320641" y="28721"/>
                  </a:lnTo>
                  <a:lnTo>
                    <a:pt x="2281753" y="18055"/>
                  </a:lnTo>
                  <a:lnTo>
                    <a:pt x="2241974" y="10413"/>
                  </a:lnTo>
                  <a:lnTo>
                    <a:pt x="2199759" y="5290"/>
                  </a:lnTo>
                  <a:lnTo>
                    <a:pt x="2153563" y="2183"/>
                  </a:lnTo>
                  <a:lnTo>
                    <a:pt x="2101842" y="587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409117" y="2873634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40" y="1805609"/>
                  </a:moveTo>
                  <a:lnTo>
                    <a:pt x="609358" y="1762912"/>
                  </a:lnTo>
                  <a:lnTo>
                    <a:pt x="597420" y="1721243"/>
                  </a:lnTo>
                  <a:lnTo>
                    <a:pt x="579501" y="1681251"/>
                  </a:lnTo>
                  <a:lnTo>
                    <a:pt x="555612" y="1643634"/>
                  </a:lnTo>
                  <a:lnTo>
                    <a:pt x="525741" y="1609039"/>
                  </a:lnTo>
                  <a:lnTo>
                    <a:pt x="491159" y="1579181"/>
                  </a:lnTo>
                  <a:lnTo>
                    <a:pt x="453529" y="1555292"/>
                  </a:lnTo>
                  <a:lnTo>
                    <a:pt x="413537" y="1537373"/>
                  </a:lnTo>
                  <a:lnTo>
                    <a:pt x="371868" y="1525435"/>
                  </a:lnTo>
                  <a:lnTo>
                    <a:pt x="329171" y="1519466"/>
                  </a:lnTo>
                  <a:lnTo>
                    <a:pt x="286156" y="1519466"/>
                  </a:lnTo>
                  <a:lnTo>
                    <a:pt x="243471" y="1525435"/>
                  </a:lnTo>
                  <a:lnTo>
                    <a:pt x="201790" y="1537373"/>
                  </a:lnTo>
                  <a:lnTo>
                    <a:pt x="161810" y="1555292"/>
                  </a:lnTo>
                  <a:lnTo>
                    <a:pt x="124180" y="1579181"/>
                  </a:lnTo>
                  <a:lnTo>
                    <a:pt x="89585" y="1609039"/>
                  </a:lnTo>
                  <a:lnTo>
                    <a:pt x="59728" y="1643634"/>
                  </a:lnTo>
                  <a:lnTo>
                    <a:pt x="35839" y="1681251"/>
                  </a:lnTo>
                  <a:lnTo>
                    <a:pt x="17919" y="1721243"/>
                  </a:lnTo>
                  <a:lnTo>
                    <a:pt x="5981" y="1762912"/>
                  </a:lnTo>
                  <a:lnTo>
                    <a:pt x="0" y="1805609"/>
                  </a:lnTo>
                  <a:lnTo>
                    <a:pt x="0" y="1848624"/>
                  </a:lnTo>
                  <a:lnTo>
                    <a:pt x="5981" y="1891322"/>
                  </a:lnTo>
                  <a:lnTo>
                    <a:pt x="17919" y="1932990"/>
                  </a:lnTo>
                  <a:lnTo>
                    <a:pt x="35839" y="1972983"/>
                  </a:lnTo>
                  <a:lnTo>
                    <a:pt x="59728" y="2010600"/>
                  </a:lnTo>
                  <a:lnTo>
                    <a:pt x="89585" y="2045195"/>
                  </a:lnTo>
                  <a:lnTo>
                    <a:pt x="124180" y="2075053"/>
                  </a:lnTo>
                  <a:lnTo>
                    <a:pt x="161810" y="2098941"/>
                  </a:lnTo>
                  <a:lnTo>
                    <a:pt x="201790" y="2116861"/>
                  </a:lnTo>
                  <a:lnTo>
                    <a:pt x="243471" y="2128812"/>
                  </a:lnTo>
                  <a:lnTo>
                    <a:pt x="286156" y="2134781"/>
                  </a:lnTo>
                  <a:lnTo>
                    <a:pt x="329171" y="2134781"/>
                  </a:lnTo>
                  <a:lnTo>
                    <a:pt x="371868" y="2128812"/>
                  </a:lnTo>
                  <a:lnTo>
                    <a:pt x="413537" y="2116861"/>
                  </a:lnTo>
                  <a:lnTo>
                    <a:pt x="453529" y="2098941"/>
                  </a:lnTo>
                  <a:lnTo>
                    <a:pt x="491159" y="2075053"/>
                  </a:lnTo>
                  <a:lnTo>
                    <a:pt x="525741" y="2045195"/>
                  </a:lnTo>
                  <a:lnTo>
                    <a:pt x="555612" y="2010600"/>
                  </a:lnTo>
                  <a:lnTo>
                    <a:pt x="579501" y="1972983"/>
                  </a:lnTo>
                  <a:lnTo>
                    <a:pt x="597420" y="1932990"/>
                  </a:lnTo>
                  <a:lnTo>
                    <a:pt x="609358" y="1891322"/>
                  </a:lnTo>
                  <a:lnTo>
                    <a:pt x="615340" y="1848624"/>
                  </a:lnTo>
                  <a:lnTo>
                    <a:pt x="615340" y="1805609"/>
                  </a:lnTo>
                  <a:close/>
                </a:path>
                <a:path w="2159634" h="2134870">
                  <a:moveTo>
                    <a:pt x="1387398" y="1045883"/>
                  </a:moveTo>
                  <a:lnTo>
                    <a:pt x="1381417" y="1003198"/>
                  </a:lnTo>
                  <a:lnTo>
                    <a:pt x="1369479" y="961517"/>
                  </a:lnTo>
                  <a:lnTo>
                    <a:pt x="1351559" y="921537"/>
                  </a:lnTo>
                  <a:lnTo>
                    <a:pt x="1327670" y="883907"/>
                  </a:lnTo>
                  <a:lnTo>
                    <a:pt x="1297800" y="849312"/>
                  </a:lnTo>
                  <a:lnTo>
                    <a:pt x="1263218" y="819454"/>
                  </a:lnTo>
                  <a:lnTo>
                    <a:pt x="1225588" y="795566"/>
                  </a:lnTo>
                  <a:lnTo>
                    <a:pt x="1185608" y="777646"/>
                  </a:lnTo>
                  <a:lnTo>
                    <a:pt x="1143927" y="765695"/>
                  </a:lnTo>
                  <a:lnTo>
                    <a:pt x="1101242" y="759726"/>
                  </a:lnTo>
                  <a:lnTo>
                    <a:pt x="1058214" y="759726"/>
                  </a:lnTo>
                  <a:lnTo>
                    <a:pt x="1015530" y="765695"/>
                  </a:lnTo>
                  <a:lnTo>
                    <a:pt x="973848" y="777646"/>
                  </a:lnTo>
                  <a:lnTo>
                    <a:pt x="933869" y="795566"/>
                  </a:lnTo>
                  <a:lnTo>
                    <a:pt x="896239" y="819454"/>
                  </a:lnTo>
                  <a:lnTo>
                    <a:pt x="861656" y="849312"/>
                  </a:lnTo>
                  <a:lnTo>
                    <a:pt x="831786" y="883907"/>
                  </a:lnTo>
                  <a:lnTo>
                    <a:pt x="807897" y="921537"/>
                  </a:lnTo>
                  <a:lnTo>
                    <a:pt x="789978" y="961517"/>
                  </a:lnTo>
                  <a:lnTo>
                    <a:pt x="778040" y="1003198"/>
                  </a:lnTo>
                  <a:lnTo>
                    <a:pt x="772058" y="1045883"/>
                  </a:lnTo>
                  <a:lnTo>
                    <a:pt x="772058" y="1088910"/>
                  </a:lnTo>
                  <a:lnTo>
                    <a:pt x="778040" y="1131595"/>
                  </a:lnTo>
                  <a:lnTo>
                    <a:pt x="789978" y="1173264"/>
                  </a:lnTo>
                  <a:lnTo>
                    <a:pt x="807897" y="1213256"/>
                  </a:lnTo>
                  <a:lnTo>
                    <a:pt x="831786" y="1250873"/>
                  </a:lnTo>
                  <a:lnTo>
                    <a:pt x="861656" y="1285468"/>
                  </a:lnTo>
                  <a:lnTo>
                    <a:pt x="896239" y="1315326"/>
                  </a:lnTo>
                  <a:lnTo>
                    <a:pt x="933869" y="1339227"/>
                  </a:lnTo>
                  <a:lnTo>
                    <a:pt x="973848" y="1357134"/>
                  </a:lnTo>
                  <a:lnTo>
                    <a:pt x="1015530" y="1369085"/>
                  </a:lnTo>
                  <a:lnTo>
                    <a:pt x="1058214" y="1375054"/>
                  </a:lnTo>
                  <a:lnTo>
                    <a:pt x="1101242" y="1375054"/>
                  </a:lnTo>
                  <a:lnTo>
                    <a:pt x="1143927" y="1369085"/>
                  </a:lnTo>
                  <a:lnTo>
                    <a:pt x="1185608" y="1357134"/>
                  </a:lnTo>
                  <a:lnTo>
                    <a:pt x="1225588" y="1339227"/>
                  </a:lnTo>
                  <a:lnTo>
                    <a:pt x="1263218" y="1315326"/>
                  </a:lnTo>
                  <a:lnTo>
                    <a:pt x="1297800" y="1285468"/>
                  </a:lnTo>
                  <a:lnTo>
                    <a:pt x="1327670" y="1250873"/>
                  </a:lnTo>
                  <a:lnTo>
                    <a:pt x="1351559" y="1213256"/>
                  </a:lnTo>
                  <a:lnTo>
                    <a:pt x="1369479" y="1173264"/>
                  </a:lnTo>
                  <a:lnTo>
                    <a:pt x="1381417" y="1131595"/>
                  </a:lnTo>
                  <a:lnTo>
                    <a:pt x="1387398" y="1088910"/>
                  </a:lnTo>
                  <a:lnTo>
                    <a:pt x="1387398" y="1045883"/>
                  </a:lnTo>
                  <a:close/>
                </a:path>
                <a:path w="2159634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37" y="201803"/>
                  </a:lnTo>
                  <a:lnTo>
                    <a:pt x="2123630" y="161810"/>
                  </a:lnTo>
                  <a:lnTo>
                    <a:pt x="2099741" y="124180"/>
                  </a:lnTo>
                  <a:lnTo>
                    <a:pt x="2069871" y="89585"/>
                  </a:lnTo>
                  <a:lnTo>
                    <a:pt x="2035289" y="59728"/>
                  </a:lnTo>
                  <a:lnTo>
                    <a:pt x="1997659" y="35839"/>
                  </a:lnTo>
                  <a:lnTo>
                    <a:pt x="1957666" y="17919"/>
                  </a:lnTo>
                  <a:lnTo>
                    <a:pt x="1915998" y="5969"/>
                  </a:lnTo>
                  <a:lnTo>
                    <a:pt x="1873300" y="0"/>
                  </a:lnTo>
                  <a:lnTo>
                    <a:pt x="1830285" y="0"/>
                  </a:lnTo>
                  <a:lnTo>
                    <a:pt x="1787601" y="5969"/>
                  </a:lnTo>
                  <a:lnTo>
                    <a:pt x="1745919" y="17919"/>
                  </a:lnTo>
                  <a:lnTo>
                    <a:pt x="1705927" y="35839"/>
                  </a:lnTo>
                  <a:lnTo>
                    <a:pt x="1668310" y="59728"/>
                  </a:lnTo>
                  <a:lnTo>
                    <a:pt x="1633715" y="89585"/>
                  </a:lnTo>
                  <a:lnTo>
                    <a:pt x="1603857" y="124180"/>
                  </a:lnTo>
                  <a:lnTo>
                    <a:pt x="1579968" y="161810"/>
                  </a:lnTo>
                  <a:lnTo>
                    <a:pt x="1562049" y="201803"/>
                  </a:lnTo>
                  <a:lnTo>
                    <a:pt x="1550098" y="243471"/>
                  </a:lnTo>
                  <a:lnTo>
                    <a:pt x="1544129" y="286156"/>
                  </a:lnTo>
                  <a:lnTo>
                    <a:pt x="1544129" y="329184"/>
                  </a:lnTo>
                  <a:lnTo>
                    <a:pt x="1550098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57" y="491159"/>
                  </a:lnTo>
                  <a:lnTo>
                    <a:pt x="1633715" y="525741"/>
                  </a:lnTo>
                  <a:lnTo>
                    <a:pt x="1668310" y="555612"/>
                  </a:lnTo>
                  <a:lnTo>
                    <a:pt x="1705927" y="579501"/>
                  </a:lnTo>
                  <a:lnTo>
                    <a:pt x="1745919" y="597420"/>
                  </a:lnTo>
                  <a:lnTo>
                    <a:pt x="1787601" y="609358"/>
                  </a:lnTo>
                  <a:lnTo>
                    <a:pt x="1830285" y="615327"/>
                  </a:lnTo>
                  <a:lnTo>
                    <a:pt x="1873300" y="615327"/>
                  </a:lnTo>
                  <a:lnTo>
                    <a:pt x="1915998" y="609358"/>
                  </a:lnTo>
                  <a:lnTo>
                    <a:pt x="1957666" y="597420"/>
                  </a:lnTo>
                  <a:lnTo>
                    <a:pt x="1997659" y="579501"/>
                  </a:lnTo>
                  <a:lnTo>
                    <a:pt x="2035289" y="555612"/>
                  </a:lnTo>
                  <a:lnTo>
                    <a:pt x="2069871" y="525741"/>
                  </a:lnTo>
                  <a:lnTo>
                    <a:pt x="2099741" y="491159"/>
                  </a:lnTo>
                  <a:lnTo>
                    <a:pt x="2123630" y="453529"/>
                  </a:lnTo>
                  <a:lnTo>
                    <a:pt x="2141537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0333549" y="2659332"/>
            <a:ext cx="2563495" cy="2563495"/>
            <a:chOff x="10333549" y="2659332"/>
            <a:chExt cx="2563495" cy="2563495"/>
          </a:xfrm>
        </p:grpSpPr>
        <p:sp>
          <p:nvSpPr>
            <p:cNvPr id="12" name="object 12"/>
            <p:cNvSpPr/>
            <p:nvPr/>
          </p:nvSpPr>
          <p:spPr>
            <a:xfrm>
              <a:off x="10333549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93" y="0"/>
                  </a:moveTo>
                  <a:lnTo>
                    <a:pt x="522018" y="0"/>
                  </a:lnTo>
                  <a:lnTo>
                    <a:pt x="462522" y="587"/>
                  </a:lnTo>
                  <a:lnTo>
                    <a:pt x="410331" y="2183"/>
                  </a:lnTo>
                  <a:lnTo>
                    <a:pt x="363852" y="5290"/>
                  </a:lnTo>
                  <a:lnTo>
                    <a:pt x="321495" y="10413"/>
                  </a:lnTo>
                  <a:lnTo>
                    <a:pt x="281667" y="18055"/>
                  </a:lnTo>
                  <a:lnTo>
                    <a:pt x="242777" y="28721"/>
                  </a:lnTo>
                  <a:lnTo>
                    <a:pt x="194896" y="50235"/>
                  </a:lnTo>
                  <a:lnTo>
                    <a:pt x="151117" y="78192"/>
                  </a:lnTo>
                  <a:lnTo>
                    <a:pt x="112025" y="112005"/>
                  </a:lnTo>
                  <a:lnTo>
                    <a:pt x="78204" y="151091"/>
                  </a:lnTo>
                  <a:lnTo>
                    <a:pt x="50241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7"/>
                  </a:lnTo>
                  <a:lnTo>
                    <a:pt x="5290" y="363619"/>
                  </a:lnTo>
                  <a:lnTo>
                    <a:pt x="2183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41" y="2368516"/>
                  </a:lnTo>
                  <a:lnTo>
                    <a:pt x="78204" y="2412288"/>
                  </a:lnTo>
                  <a:lnTo>
                    <a:pt x="112025" y="2451374"/>
                  </a:lnTo>
                  <a:lnTo>
                    <a:pt x="151117" y="2485188"/>
                  </a:lnTo>
                  <a:lnTo>
                    <a:pt x="194896" y="2513147"/>
                  </a:lnTo>
                  <a:lnTo>
                    <a:pt x="242777" y="2534666"/>
                  </a:lnTo>
                  <a:lnTo>
                    <a:pt x="281660" y="2545331"/>
                  </a:lnTo>
                  <a:lnTo>
                    <a:pt x="321434" y="2552973"/>
                  </a:lnTo>
                  <a:lnTo>
                    <a:pt x="363646" y="2558096"/>
                  </a:lnTo>
                  <a:lnTo>
                    <a:pt x="409843" y="2561203"/>
                  </a:lnTo>
                  <a:lnTo>
                    <a:pt x="461568" y="2562799"/>
                  </a:lnTo>
                  <a:lnTo>
                    <a:pt x="520370" y="2563387"/>
                  </a:lnTo>
                  <a:lnTo>
                    <a:pt x="2041445" y="2563387"/>
                  </a:lnTo>
                  <a:lnTo>
                    <a:pt x="2100913" y="2562799"/>
                  </a:lnTo>
                  <a:lnTo>
                    <a:pt x="2153086" y="2561203"/>
                  </a:lnTo>
                  <a:lnTo>
                    <a:pt x="2199553" y="2558096"/>
                  </a:lnTo>
                  <a:lnTo>
                    <a:pt x="2241904" y="2552973"/>
                  </a:lnTo>
                  <a:lnTo>
                    <a:pt x="2281730" y="2545331"/>
                  </a:lnTo>
                  <a:lnTo>
                    <a:pt x="2320620" y="2534666"/>
                  </a:lnTo>
                  <a:lnTo>
                    <a:pt x="2368504" y="2513147"/>
                  </a:lnTo>
                  <a:lnTo>
                    <a:pt x="2412290" y="2485188"/>
                  </a:lnTo>
                  <a:lnTo>
                    <a:pt x="2451388" y="2451374"/>
                  </a:lnTo>
                  <a:lnTo>
                    <a:pt x="2485207" y="2412288"/>
                  </a:lnTo>
                  <a:lnTo>
                    <a:pt x="2513156" y="2368516"/>
                  </a:lnTo>
                  <a:lnTo>
                    <a:pt x="2534645" y="2320641"/>
                  </a:lnTo>
                  <a:lnTo>
                    <a:pt x="2545306" y="2281753"/>
                  </a:lnTo>
                  <a:lnTo>
                    <a:pt x="2552946" y="2241974"/>
                  </a:lnTo>
                  <a:lnTo>
                    <a:pt x="2558067" y="2199759"/>
                  </a:lnTo>
                  <a:lnTo>
                    <a:pt x="2561173" y="2153563"/>
                  </a:lnTo>
                  <a:lnTo>
                    <a:pt x="2562768" y="2101842"/>
                  </a:lnTo>
                  <a:lnTo>
                    <a:pt x="2563356" y="2043051"/>
                  </a:lnTo>
                  <a:lnTo>
                    <a:pt x="2563339" y="520325"/>
                  </a:lnTo>
                  <a:lnTo>
                    <a:pt x="2562768" y="462489"/>
                  </a:lnTo>
                  <a:lnTo>
                    <a:pt x="2561173" y="410302"/>
                  </a:lnTo>
                  <a:lnTo>
                    <a:pt x="2558067" y="363825"/>
                  </a:lnTo>
                  <a:lnTo>
                    <a:pt x="2552946" y="321467"/>
                  </a:lnTo>
                  <a:lnTo>
                    <a:pt x="2545306" y="281637"/>
                  </a:lnTo>
                  <a:lnTo>
                    <a:pt x="2534645" y="242746"/>
                  </a:lnTo>
                  <a:lnTo>
                    <a:pt x="2513156" y="194866"/>
                  </a:lnTo>
                  <a:lnTo>
                    <a:pt x="2485207" y="151091"/>
                  </a:lnTo>
                  <a:lnTo>
                    <a:pt x="2451388" y="112005"/>
                  </a:lnTo>
                  <a:lnTo>
                    <a:pt x="2412290" y="78192"/>
                  </a:lnTo>
                  <a:lnTo>
                    <a:pt x="2368504" y="50235"/>
                  </a:lnTo>
                  <a:lnTo>
                    <a:pt x="2320620" y="28721"/>
                  </a:lnTo>
                  <a:lnTo>
                    <a:pt x="2281738" y="18055"/>
                  </a:lnTo>
                  <a:lnTo>
                    <a:pt x="2241965" y="10413"/>
                  </a:lnTo>
                  <a:lnTo>
                    <a:pt x="2199759" y="5290"/>
                  </a:lnTo>
                  <a:lnTo>
                    <a:pt x="2153574" y="2183"/>
                  </a:lnTo>
                  <a:lnTo>
                    <a:pt x="2101867" y="587"/>
                  </a:lnTo>
                  <a:lnTo>
                    <a:pt x="20430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535551" y="2873634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15" y="1805609"/>
                  </a:moveTo>
                  <a:lnTo>
                    <a:pt x="609346" y="1762912"/>
                  </a:lnTo>
                  <a:lnTo>
                    <a:pt x="597395" y="1721243"/>
                  </a:lnTo>
                  <a:lnTo>
                    <a:pt x="579462" y="1681251"/>
                  </a:lnTo>
                  <a:lnTo>
                    <a:pt x="555561" y="1643634"/>
                  </a:lnTo>
                  <a:lnTo>
                    <a:pt x="525678" y="1609039"/>
                  </a:lnTo>
                  <a:lnTo>
                    <a:pt x="491096" y="1579181"/>
                  </a:lnTo>
                  <a:lnTo>
                    <a:pt x="453466" y="1555292"/>
                  </a:lnTo>
                  <a:lnTo>
                    <a:pt x="413486" y="1537373"/>
                  </a:lnTo>
                  <a:lnTo>
                    <a:pt x="371817" y="1525435"/>
                  </a:lnTo>
                  <a:lnTo>
                    <a:pt x="329133" y="1519466"/>
                  </a:lnTo>
                  <a:lnTo>
                    <a:pt x="286105" y="1519466"/>
                  </a:lnTo>
                  <a:lnTo>
                    <a:pt x="243420" y="1525435"/>
                  </a:lnTo>
                  <a:lnTo>
                    <a:pt x="201752" y="1537373"/>
                  </a:lnTo>
                  <a:lnTo>
                    <a:pt x="161772" y="1555292"/>
                  </a:lnTo>
                  <a:lnTo>
                    <a:pt x="124142" y="1579181"/>
                  </a:lnTo>
                  <a:lnTo>
                    <a:pt x="89560" y="1609039"/>
                  </a:lnTo>
                  <a:lnTo>
                    <a:pt x="59702" y="1643634"/>
                  </a:lnTo>
                  <a:lnTo>
                    <a:pt x="35826" y="1681251"/>
                  </a:lnTo>
                  <a:lnTo>
                    <a:pt x="17907" y="1721243"/>
                  </a:lnTo>
                  <a:lnTo>
                    <a:pt x="5969" y="1762912"/>
                  </a:lnTo>
                  <a:lnTo>
                    <a:pt x="0" y="1805609"/>
                  </a:lnTo>
                  <a:lnTo>
                    <a:pt x="0" y="1848624"/>
                  </a:lnTo>
                  <a:lnTo>
                    <a:pt x="5969" y="1891322"/>
                  </a:lnTo>
                  <a:lnTo>
                    <a:pt x="17907" y="1932990"/>
                  </a:lnTo>
                  <a:lnTo>
                    <a:pt x="35826" y="1972983"/>
                  </a:lnTo>
                  <a:lnTo>
                    <a:pt x="59702" y="2010600"/>
                  </a:lnTo>
                  <a:lnTo>
                    <a:pt x="89560" y="2045195"/>
                  </a:lnTo>
                  <a:lnTo>
                    <a:pt x="124142" y="2075053"/>
                  </a:lnTo>
                  <a:lnTo>
                    <a:pt x="161772" y="2098941"/>
                  </a:lnTo>
                  <a:lnTo>
                    <a:pt x="201752" y="2116861"/>
                  </a:lnTo>
                  <a:lnTo>
                    <a:pt x="243420" y="2128812"/>
                  </a:lnTo>
                  <a:lnTo>
                    <a:pt x="286105" y="2134781"/>
                  </a:lnTo>
                  <a:lnTo>
                    <a:pt x="329133" y="2134781"/>
                  </a:lnTo>
                  <a:lnTo>
                    <a:pt x="371817" y="2128812"/>
                  </a:lnTo>
                  <a:lnTo>
                    <a:pt x="413486" y="2116861"/>
                  </a:lnTo>
                  <a:lnTo>
                    <a:pt x="453466" y="2098941"/>
                  </a:lnTo>
                  <a:lnTo>
                    <a:pt x="491096" y="2075053"/>
                  </a:lnTo>
                  <a:lnTo>
                    <a:pt x="525678" y="2045195"/>
                  </a:lnTo>
                  <a:lnTo>
                    <a:pt x="555561" y="2010600"/>
                  </a:lnTo>
                  <a:lnTo>
                    <a:pt x="579462" y="1972983"/>
                  </a:lnTo>
                  <a:lnTo>
                    <a:pt x="597395" y="1932990"/>
                  </a:lnTo>
                  <a:lnTo>
                    <a:pt x="609346" y="1891322"/>
                  </a:lnTo>
                  <a:lnTo>
                    <a:pt x="615315" y="1848624"/>
                  </a:lnTo>
                  <a:lnTo>
                    <a:pt x="615315" y="1805609"/>
                  </a:lnTo>
                  <a:close/>
                </a:path>
                <a:path w="2159634" h="2134870">
                  <a:moveTo>
                    <a:pt x="615315" y="286156"/>
                  </a:moveTo>
                  <a:lnTo>
                    <a:pt x="609346" y="243471"/>
                  </a:lnTo>
                  <a:lnTo>
                    <a:pt x="597395" y="201790"/>
                  </a:lnTo>
                  <a:lnTo>
                    <a:pt x="579462" y="161810"/>
                  </a:lnTo>
                  <a:lnTo>
                    <a:pt x="555561" y="124180"/>
                  </a:lnTo>
                  <a:lnTo>
                    <a:pt x="525678" y="89585"/>
                  </a:lnTo>
                  <a:lnTo>
                    <a:pt x="491096" y="59728"/>
                  </a:lnTo>
                  <a:lnTo>
                    <a:pt x="453466" y="35839"/>
                  </a:lnTo>
                  <a:lnTo>
                    <a:pt x="413486" y="17919"/>
                  </a:lnTo>
                  <a:lnTo>
                    <a:pt x="371817" y="5969"/>
                  </a:lnTo>
                  <a:lnTo>
                    <a:pt x="329133" y="0"/>
                  </a:lnTo>
                  <a:lnTo>
                    <a:pt x="286105" y="0"/>
                  </a:lnTo>
                  <a:lnTo>
                    <a:pt x="243420" y="5969"/>
                  </a:lnTo>
                  <a:lnTo>
                    <a:pt x="201752" y="17919"/>
                  </a:lnTo>
                  <a:lnTo>
                    <a:pt x="161772" y="35839"/>
                  </a:lnTo>
                  <a:lnTo>
                    <a:pt x="124142" y="59728"/>
                  </a:lnTo>
                  <a:lnTo>
                    <a:pt x="89560" y="89585"/>
                  </a:lnTo>
                  <a:lnTo>
                    <a:pt x="59702" y="124180"/>
                  </a:lnTo>
                  <a:lnTo>
                    <a:pt x="35826" y="161810"/>
                  </a:lnTo>
                  <a:lnTo>
                    <a:pt x="17907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07" y="413537"/>
                  </a:lnTo>
                  <a:lnTo>
                    <a:pt x="35826" y="453529"/>
                  </a:lnTo>
                  <a:lnTo>
                    <a:pt x="59702" y="491159"/>
                  </a:lnTo>
                  <a:lnTo>
                    <a:pt x="89560" y="525741"/>
                  </a:lnTo>
                  <a:lnTo>
                    <a:pt x="124142" y="555612"/>
                  </a:lnTo>
                  <a:lnTo>
                    <a:pt x="161772" y="579501"/>
                  </a:lnTo>
                  <a:lnTo>
                    <a:pt x="201752" y="597420"/>
                  </a:lnTo>
                  <a:lnTo>
                    <a:pt x="243420" y="609358"/>
                  </a:lnTo>
                  <a:lnTo>
                    <a:pt x="286105" y="615327"/>
                  </a:lnTo>
                  <a:lnTo>
                    <a:pt x="329133" y="615327"/>
                  </a:lnTo>
                  <a:lnTo>
                    <a:pt x="371817" y="609358"/>
                  </a:lnTo>
                  <a:lnTo>
                    <a:pt x="413486" y="597420"/>
                  </a:lnTo>
                  <a:lnTo>
                    <a:pt x="453466" y="579501"/>
                  </a:lnTo>
                  <a:lnTo>
                    <a:pt x="491096" y="555612"/>
                  </a:lnTo>
                  <a:lnTo>
                    <a:pt x="525678" y="525741"/>
                  </a:lnTo>
                  <a:lnTo>
                    <a:pt x="555561" y="491159"/>
                  </a:lnTo>
                  <a:lnTo>
                    <a:pt x="579462" y="453529"/>
                  </a:lnTo>
                  <a:lnTo>
                    <a:pt x="597395" y="413537"/>
                  </a:lnTo>
                  <a:lnTo>
                    <a:pt x="609346" y="371868"/>
                  </a:lnTo>
                  <a:lnTo>
                    <a:pt x="615315" y="329184"/>
                  </a:lnTo>
                  <a:lnTo>
                    <a:pt x="615315" y="286156"/>
                  </a:lnTo>
                  <a:close/>
                </a:path>
                <a:path w="2159634" h="2134870">
                  <a:moveTo>
                    <a:pt x="2159381" y="1805609"/>
                  </a:moveTo>
                  <a:lnTo>
                    <a:pt x="2153412" y="1762912"/>
                  </a:lnTo>
                  <a:lnTo>
                    <a:pt x="2141474" y="1721243"/>
                  </a:lnTo>
                  <a:lnTo>
                    <a:pt x="2123554" y="1681251"/>
                  </a:lnTo>
                  <a:lnTo>
                    <a:pt x="2099678" y="1643634"/>
                  </a:lnTo>
                  <a:lnTo>
                    <a:pt x="2069820" y="1609039"/>
                  </a:lnTo>
                  <a:lnTo>
                    <a:pt x="2035238" y="1579181"/>
                  </a:lnTo>
                  <a:lnTo>
                    <a:pt x="1997608" y="1555292"/>
                  </a:lnTo>
                  <a:lnTo>
                    <a:pt x="1957628" y="1537373"/>
                  </a:lnTo>
                  <a:lnTo>
                    <a:pt x="1915960" y="1525422"/>
                  </a:lnTo>
                  <a:lnTo>
                    <a:pt x="1873275" y="1519453"/>
                  </a:lnTo>
                  <a:lnTo>
                    <a:pt x="1830247" y="1519453"/>
                  </a:lnTo>
                  <a:lnTo>
                    <a:pt x="1787563" y="1525422"/>
                  </a:lnTo>
                  <a:lnTo>
                    <a:pt x="1745894" y="1537373"/>
                  </a:lnTo>
                  <a:lnTo>
                    <a:pt x="1705914" y="1555292"/>
                  </a:lnTo>
                  <a:lnTo>
                    <a:pt x="1668284" y="1579181"/>
                  </a:lnTo>
                  <a:lnTo>
                    <a:pt x="1633702" y="1609039"/>
                  </a:lnTo>
                  <a:lnTo>
                    <a:pt x="1603844" y="1643634"/>
                  </a:lnTo>
                  <a:lnTo>
                    <a:pt x="1579968" y="1681251"/>
                  </a:lnTo>
                  <a:lnTo>
                    <a:pt x="1562049" y="1721243"/>
                  </a:lnTo>
                  <a:lnTo>
                    <a:pt x="1550111" y="1762912"/>
                  </a:lnTo>
                  <a:lnTo>
                    <a:pt x="1544142" y="1805609"/>
                  </a:lnTo>
                  <a:lnTo>
                    <a:pt x="1544142" y="1848624"/>
                  </a:lnTo>
                  <a:lnTo>
                    <a:pt x="1550111" y="1891322"/>
                  </a:lnTo>
                  <a:lnTo>
                    <a:pt x="1562049" y="1932990"/>
                  </a:lnTo>
                  <a:lnTo>
                    <a:pt x="1579968" y="1972983"/>
                  </a:lnTo>
                  <a:lnTo>
                    <a:pt x="1603844" y="2010600"/>
                  </a:lnTo>
                  <a:lnTo>
                    <a:pt x="1633702" y="2045195"/>
                  </a:lnTo>
                  <a:lnTo>
                    <a:pt x="1668284" y="2075053"/>
                  </a:lnTo>
                  <a:lnTo>
                    <a:pt x="1705914" y="2098941"/>
                  </a:lnTo>
                  <a:lnTo>
                    <a:pt x="1745894" y="2116861"/>
                  </a:lnTo>
                  <a:lnTo>
                    <a:pt x="1787563" y="2128812"/>
                  </a:lnTo>
                  <a:lnTo>
                    <a:pt x="1830247" y="2134781"/>
                  </a:lnTo>
                  <a:lnTo>
                    <a:pt x="1873275" y="2134781"/>
                  </a:lnTo>
                  <a:lnTo>
                    <a:pt x="1915960" y="2128812"/>
                  </a:lnTo>
                  <a:lnTo>
                    <a:pt x="1957628" y="2116861"/>
                  </a:lnTo>
                  <a:lnTo>
                    <a:pt x="1997608" y="2098941"/>
                  </a:lnTo>
                  <a:lnTo>
                    <a:pt x="2035238" y="2075053"/>
                  </a:lnTo>
                  <a:lnTo>
                    <a:pt x="2069820" y="2045195"/>
                  </a:lnTo>
                  <a:lnTo>
                    <a:pt x="2099678" y="2010600"/>
                  </a:lnTo>
                  <a:lnTo>
                    <a:pt x="2123554" y="1972983"/>
                  </a:lnTo>
                  <a:lnTo>
                    <a:pt x="2141474" y="1932990"/>
                  </a:lnTo>
                  <a:lnTo>
                    <a:pt x="2153412" y="1891322"/>
                  </a:lnTo>
                  <a:lnTo>
                    <a:pt x="2159381" y="1848624"/>
                  </a:lnTo>
                  <a:lnTo>
                    <a:pt x="2159381" y="1805609"/>
                  </a:lnTo>
                  <a:close/>
                </a:path>
                <a:path w="2159634" h="2134870">
                  <a:moveTo>
                    <a:pt x="2159381" y="286156"/>
                  </a:moveTo>
                  <a:lnTo>
                    <a:pt x="2153412" y="243471"/>
                  </a:lnTo>
                  <a:lnTo>
                    <a:pt x="2141474" y="201803"/>
                  </a:lnTo>
                  <a:lnTo>
                    <a:pt x="2123554" y="161810"/>
                  </a:lnTo>
                  <a:lnTo>
                    <a:pt x="2099678" y="124180"/>
                  </a:lnTo>
                  <a:lnTo>
                    <a:pt x="2069820" y="89585"/>
                  </a:lnTo>
                  <a:lnTo>
                    <a:pt x="2035238" y="59728"/>
                  </a:lnTo>
                  <a:lnTo>
                    <a:pt x="1997608" y="35839"/>
                  </a:lnTo>
                  <a:lnTo>
                    <a:pt x="1957628" y="17919"/>
                  </a:lnTo>
                  <a:lnTo>
                    <a:pt x="1915960" y="5969"/>
                  </a:lnTo>
                  <a:lnTo>
                    <a:pt x="1873275" y="0"/>
                  </a:lnTo>
                  <a:lnTo>
                    <a:pt x="1830247" y="0"/>
                  </a:lnTo>
                  <a:lnTo>
                    <a:pt x="1787563" y="5969"/>
                  </a:lnTo>
                  <a:lnTo>
                    <a:pt x="1745894" y="17919"/>
                  </a:lnTo>
                  <a:lnTo>
                    <a:pt x="1705914" y="35839"/>
                  </a:lnTo>
                  <a:lnTo>
                    <a:pt x="1668284" y="59728"/>
                  </a:lnTo>
                  <a:lnTo>
                    <a:pt x="1633702" y="89585"/>
                  </a:lnTo>
                  <a:lnTo>
                    <a:pt x="1603844" y="124180"/>
                  </a:lnTo>
                  <a:lnTo>
                    <a:pt x="1579968" y="161810"/>
                  </a:lnTo>
                  <a:lnTo>
                    <a:pt x="1562049" y="201803"/>
                  </a:lnTo>
                  <a:lnTo>
                    <a:pt x="1550111" y="243471"/>
                  </a:lnTo>
                  <a:lnTo>
                    <a:pt x="1544142" y="286156"/>
                  </a:lnTo>
                  <a:lnTo>
                    <a:pt x="1544142" y="329184"/>
                  </a:lnTo>
                  <a:lnTo>
                    <a:pt x="1550111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44" y="491159"/>
                  </a:lnTo>
                  <a:lnTo>
                    <a:pt x="1633702" y="525741"/>
                  </a:lnTo>
                  <a:lnTo>
                    <a:pt x="1668284" y="555612"/>
                  </a:lnTo>
                  <a:lnTo>
                    <a:pt x="1705914" y="579501"/>
                  </a:lnTo>
                  <a:lnTo>
                    <a:pt x="1745894" y="597420"/>
                  </a:lnTo>
                  <a:lnTo>
                    <a:pt x="1787563" y="609358"/>
                  </a:lnTo>
                  <a:lnTo>
                    <a:pt x="1830247" y="615327"/>
                  </a:lnTo>
                  <a:lnTo>
                    <a:pt x="1873275" y="615327"/>
                  </a:lnTo>
                  <a:lnTo>
                    <a:pt x="1915960" y="609358"/>
                  </a:lnTo>
                  <a:lnTo>
                    <a:pt x="1957628" y="597420"/>
                  </a:lnTo>
                  <a:lnTo>
                    <a:pt x="1997608" y="579501"/>
                  </a:lnTo>
                  <a:lnTo>
                    <a:pt x="2035238" y="555612"/>
                  </a:lnTo>
                  <a:lnTo>
                    <a:pt x="2069820" y="525741"/>
                  </a:lnTo>
                  <a:lnTo>
                    <a:pt x="2099678" y="491159"/>
                  </a:lnTo>
                  <a:lnTo>
                    <a:pt x="2123554" y="453529"/>
                  </a:lnTo>
                  <a:lnTo>
                    <a:pt x="2141474" y="413537"/>
                  </a:lnTo>
                  <a:lnTo>
                    <a:pt x="2153412" y="371868"/>
                  </a:lnTo>
                  <a:lnTo>
                    <a:pt x="2159381" y="329184"/>
                  </a:lnTo>
                  <a:lnTo>
                    <a:pt x="2159381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3459987" y="2659332"/>
            <a:ext cx="2563495" cy="2563495"/>
            <a:chOff x="13459987" y="2659332"/>
            <a:chExt cx="2563495" cy="2563495"/>
          </a:xfrm>
        </p:grpSpPr>
        <p:sp>
          <p:nvSpPr>
            <p:cNvPr id="15" name="object 15"/>
            <p:cNvSpPr/>
            <p:nvPr/>
          </p:nvSpPr>
          <p:spPr>
            <a:xfrm>
              <a:off x="13459987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4" h="2563495">
                  <a:moveTo>
                    <a:pt x="2042985" y="0"/>
                  </a:moveTo>
                  <a:lnTo>
                    <a:pt x="521911" y="0"/>
                  </a:lnTo>
                  <a:lnTo>
                    <a:pt x="462442" y="587"/>
                  </a:lnTo>
                  <a:lnTo>
                    <a:pt x="410270" y="2183"/>
                  </a:lnTo>
                  <a:lnTo>
                    <a:pt x="363802" y="5290"/>
                  </a:lnTo>
                  <a:lnTo>
                    <a:pt x="321451" y="10413"/>
                  </a:lnTo>
                  <a:lnTo>
                    <a:pt x="281625" y="18055"/>
                  </a:lnTo>
                  <a:lnTo>
                    <a:pt x="242735" y="28721"/>
                  </a:lnTo>
                  <a:lnTo>
                    <a:pt x="194858" y="50235"/>
                  </a:lnTo>
                  <a:lnTo>
                    <a:pt x="151088" y="78192"/>
                  </a:lnTo>
                  <a:lnTo>
                    <a:pt x="112006" y="112005"/>
                  </a:lnTo>
                  <a:lnTo>
                    <a:pt x="78195" y="151091"/>
                  </a:lnTo>
                  <a:lnTo>
                    <a:pt x="50236" y="194866"/>
                  </a:lnTo>
                  <a:lnTo>
                    <a:pt x="28710" y="242746"/>
                  </a:lnTo>
                  <a:lnTo>
                    <a:pt x="18047" y="281637"/>
                  </a:lnTo>
                  <a:lnTo>
                    <a:pt x="10402" y="321467"/>
                  </a:lnTo>
                  <a:lnTo>
                    <a:pt x="5288" y="363619"/>
                  </a:lnTo>
                  <a:lnTo>
                    <a:pt x="2182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2" y="2153074"/>
                  </a:lnTo>
                  <a:lnTo>
                    <a:pt x="5288" y="2199553"/>
                  </a:lnTo>
                  <a:lnTo>
                    <a:pt x="10421" y="2241974"/>
                  </a:lnTo>
                  <a:lnTo>
                    <a:pt x="18051" y="2281753"/>
                  </a:lnTo>
                  <a:lnTo>
                    <a:pt x="28710" y="2320641"/>
                  </a:lnTo>
                  <a:lnTo>
                    <a:pt x="50236" y="2368516"/>
                  </a:lnTo>
                  <a:lnTo>
                    <a:pt x="78195" y="2412288"/>
                  </a:lnTo>
                  <a:lnTo>
                    <a:pt x="112006" y="2451374"/>
                  </a:lnTo>
                  <a:lnTo>
                    <a:pt x="151088" y="2485188"/>
                  </a:lnTo>
                  <a:lnTo>
                    <a:pt x="194858" y="2513147"/>
                  </a:lnTo>
                  <a:lnTo>
                    <a:pt x="242735" y="2534666"/>
                  </a:lnTo>
                  <a:lnTo>
                    <a:pt x="281618" y="2545331"/>
                  </a:lnTo>
                  <a:lnTo>
                    <a:pt x="321392" y="2552973"/>
                  </a:lnTo>
                  <a:lnTo>
                    <a:pt x="363605" y="2558096"/>
                  </a:lnTo>
                  <a:lnTo>
                    <a:pt x="409801" y="2561203"/>
                  </a:lnTo>
                  <a:lnTo>
                    <a:pt x="461527" y="2562799"/>
                  </a:lnTo>
                  <a:lnTo>
                    <a:pt x="520328" y="2563387"/>
                  </a:lnTo>
                  <a:lnTo>
                    <a:pt x="2041337" y="2563387"/>
                  </a:lnTo>
                  <a:lnTo>
                    <a:pt x="2100833" y="2562799"/>
                  </a:lnTo>
                  <a:lnTo>
                    <a:pt x="2153024" y="2561203"/>
                  </a:lnTo>
                  <a:lnTo>
                    <a:pt x="2199503" y="2558096"/>
                  </a:lnTo>
                  <a:lnTo>
                    <a:pt x="2241860" y="2552973"/>
                  </a:lnTo>
                  <a:lnTo>
                    <a:pt x="2281688" y="2545331"/>
                  </a:lnTo>
                  <a:lnTo>
                    <a:pt x="2320578" y="2534666"/>
                  </a:lnTo>
                  <a:lnTo>
                    <a:pt x="2368462" y="2513147"/>
                  </a:lnTo>
                  <a:lnTo>
                    <a:pt x="2412249" y="2485188"/>
                  </a:lnTo>
                  <a:lnTo>
                    <a:pt x="2451346" y="2451374"/>
                  </a:lnTo>
                  <a:lnTo>
                    <a:pt x="2485165" y="2412288"/>
                  </a:lnTo>
                  <a:lnTo>
                    <a:pt x="2513114" y="2368516"/>
                  </a:lnTo>
                  <a:lnTo>
                    <a:pt x="2534603" y="2320641"/>
                  </a:lnTo>
                  <a:lnTo>
                    <a:pt x="2545264" y="2281753"/>
                  </a:lnTo>
                  <a:lnTo>
                    <a:pt x="2552904" y="2241974"/>
                  </a:lnTo>
                  <a:lnTo>
                    <a:pt x="2558025" y="2199759"/>
                  </a:lnTo>
                  <a:lnTo>
                    <a:pt x="2561131" y="2153563"/>
                  </a:lnTo>
                  <a:lnTo>
                    <a:pt x="2562726" y="2101842"/>
                  </a:lnTo>
                  <a:lnTo>
                    <a:pt x="2563314" y="2043051"/>
                  </a:lnTo>
                  <a:lnTo>
                    <a:pt x="2563297" y="520325"/>
                  </a:lnTo>
                  <a:lnTo>
                    <a:pt x="2562726" y="462489"/>
                  </a:lnTo>
                  <a:lnTo>
                    <a:pt x="2561131" y="410302"/>
                  </a:lnTo>
                  <a:lnTo>
                    <a:pt x="2558025" y="363825"/>
                  </a:lnTo>
                  <a:lnTo>
                    <a:pt x="2552904" y="321467"/>
                  </a:lnTo>
                  <a:lnTo>
                    <a:pt x="2545264" y="281637"/>
                  </a:lnTo>
                  <a:lnTo>
                    <a:pt x="2534603" y="242746"/>
                  </a:lnTo>
                  <a:lnTo>
                    <a:pt x="2513114" y="194866"/>
                  </a:lnTo>
                  <a:lnTo>
                    <a:pt x="2485165" y="151091"/>
                  </a:lnTo>
                  <a:lnTo>
                    <a:pt x="2451346" y="112005"/>
                  </a:lnTo>
                  <a:lnTo>
                    <a:pt x="2412249" y="78192"/>
                  </a:lnTo>
                  <a:lnTo>
                    <a:pt x="2368462" y="50235"/>
                  </a:lnTo>
                  <a:lnTo>
                    <a:pt x="2320578" y="28721"/>
                  </a:lnTo>
                  <a:lnTo>
                    <a:pt x="2281695" y="18055"/>
                  </a:lnTo>
                  <a:lnTo>
                    <a:pt x="2241921" y="10413"/>
                  </a:lnTo>
                  <a:lnTo>
                    <a:pt x="2199709" y="5290"/>
                  </a:lnTo>
                  <a:lnTo>
                    <a:pt x="2153513" y="2183"/>
                  </a:lnTo>
                  <a:lnTo>
                    <a:pt x="2101787" y="587"/>
                  </a:lnTo>
                  <a:lnTo>
                    <a:pt x="20429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661948" y="2873634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15" y="1805609"/>
                  </a:moveTo>
                  <a:lnTo>
                    <a:pt x="609346" y="1762912"/>
                  </a:lnTo>
                  <a:lnTo>
                    <a:pt x="597395" y="1721243"/>
                  </a:lnTo>
                  <a:lnTo>
                    <a:pt x="579462" y="1681251"/>
                  </a:lnTo>
                  <a:lnTo>
                    <a:pt x="555561" y="1643634"/>
                  </a:lnTo>
                  <a:lnTo>
                    <a:pt x="525678" y="1609039"/>
                  </a:lnTo>
                  <a:lnTo>
                    <a:pt x="491096" y="1579181"/>
                  </a:lnTo>
                  <a:lnTo>
                    <a:pt x="453466" y="1555292"/>
                  </a:lnTo>
                  <a:lnTo>
                    <a:pt x="413486" y="1537373"/>
                  </a:lnTo>
                  <a:lnTo>
                    <a:pt x="371817" y="1525435"/>
                  </a:lnTo>
                  <a:lnTo>
                    <a:pt x="329133" y="1519466"/>
                  </a:lnTo>
                  <a:lnTo>
                    <a:pt x="286105" y="1519466"/>
                  </a:lnTo>
                  <a:lnTo>
                    <a:pt x="243420" y="1525435"/>
                  </a:lnTo>
                  <a:lnTo>
                    <a:pt x="201752" y="1537373"/>
                  </a:lnTo>
                  <a:lnTo>
                    <a:pt x="161772" y="1555292"/>
                  </a:lnTo>
                  <a:lnTo>
                    <a:pt x="124142" y="1579181"/>
                  </a:lnTo>
                  <a:lnTo>
                    <a:pt x="89560" y="1609039"/>
                  </a:lnTo>
                  <a:lnTo>
                    <a:pt x="59702" y="1643634"/>
                  </a:lnTo>
                  <a:lnTo>
                    <a:pt x="35826" y="1681251"/>
                  </a:lnTo>
                  <a:lnTo>
                    <a:pt x="17907" y="1721243"/>
                  </a:lnTo>
                  <a:lnTo>
                    <a:pt x="5969" y="1762912"/>
                  </a:lnTo>
                  <a:lnTo>
                    <a:pt x="0" y="1805609"/>
                  </a:lnTo>
                  <a:lnTo>
                    <a:pt x="0" y="1848624"/>
                  </a:lnTo>
                  <a:lnTo>
                    <a:pt x="5969" y="1891322"/>
                  </a:lnTo>
                  <a:lnTo>
                    <a:pt x="17907" y="1932990"/>
                  </a:lnTo>
                  <a:lnTo>
                    <a:pt x="35826" y="1972983"/>
                  </a:lnTo>
                  <a:lnTo>
                    <a:pt x="59702" y="2010600"/>
                  </a:lnTo>
                  <a:lnTo>
                    <a:pt x="89560" y="2045195"/>
                  </a:lnTo>
                  <a:lnTo>
                    <a:pt x="124142" y="2075053"/>
                  </a:lnTo>
                  <a:lnTo>
                    <a:pt x="161772" y="2098941"/>
                  </a:lnTo>
                  <a:lnTo>
                    <a:pt x="201752" y="2116861"/>
                  </a:lnTo>
                  <a:lnTo>
                    <a:pt x="243420" y="2128812"/>
                  </a:lnTo>
                  <a:lnTo>
                    <a:pt x="286105" y="2134781"/>
                  </a:lnTo>
                  <a:lnTo>
                    <a:pt x="329133" y="2134781"/>
                  </a:lnTo>
                  <a:lnTo>
                    <a:pt x="371817" y="2128812"/>
                  </a:lnTo>
                  <a:lnTo>
                    <a:pt x="413486" y="2116861"/>
                  </a:lnTo>
                  <a:lnTo>
                    <a:pt x="453466" y="2098941"/>
                  </a:lnTo>
                  <a:lnTo>
                    <a:pt x="491096" y="2075053"/>
                  </a:lnTo>
                  <a:lnTo>
                    <a:pt x="525678" y="2045195"/>
                  </a:lnTo>
                  <a:lnTo>
                    <a:pt x="555561" y="2010600"/>
                  </a:lnTo>
                  <a:lnTo>
                    <a:pt x="579462" y="1972983"/>
                  </a:lnTo>
                  <a:lnTo>
                    <a:pt x="597395" y="1932990"/>
                  </a:lnTo>
                  <a:lnTo>
                    <a:pt x="609346" y="1891322"/>
                  </a:lnTo>
                  <a:lnTo>
                    <a:pt x="615315" y="1848624"/>
                  </a:lnTo>
                  <a:lnTo>
                    <a:pt x="615315" y="1805609"/>
                  </a:lnTo>
                  <a:close/>
                </a:path>
                <a:path w="2159634" h="2134870">
                  <a:moveTo>
                    <a:pt x="615315" y="286156"/>
                  </a:moveTo>
                  <a:lnTo>
                    <a:pt x="609346" y="243471"/>
                  </a:lnTo>
                  <a:lnTo>
                    <a:pt x="597395" y="201790"/>
                  </a:lnTo>
                  <a:lnTo>
                    <a:pt x="579462" y="161810"/>
                  </a:lnTo>
                  <a:lnTo>
                    <a:pt x="555561" y="124180"/>
                  </a:lnTo>
                  <a:lnTo>
                    <a:pt x="525678" y="89585"/>
                  </a:lnTo>
                  <a:lnTo>
                    <a:pt x="491096" y="59728"/>
                  </a:lnTo>
                  <a:lnTo>
                    <a:pt x="453466" y="35839"/>
                  </a:lnTo>
                  <a:lnTo>
                    <a:pt x="413486" y="17919"/>
                  </a:lnTo>
                  <a:lnTo>
                    <a:pt x="371817" y="5969"/>
                  </a:lnTo>
                  <a:lnTo>
                    <a:pt x="329133" y="0"/>
                  </a:lnTo>
                  <a:lnTo>
                    <a:pt x="286105" y="0"/>
                  </a:lnTo>
                  <a:lnTo>
                    <a:pt x="243420" y="5969"/>
                  </a:lnTo>
                  <a:lnTo>
                    <a:pt x="201752" y="17919"/>
                  </a:lnTo>
                  <a:lnTo>
                    <a:pt x="161772" y="35839"/>
                  </a:lnTo>
                  <a:lnTo>
                    <a:pt x="124142" y="59728"/>
                  </a:lnTo>
                  <a:lnTo>
                    <a:pt x="89560" y="89585"/>
                  </a:lnTo>
                  <a:lnTo>
                    <a:pt x="59702" y="124180"/>
                  </a:lnTo>
                  <a:lnTo>
                    <a:pt x="35826" y="161810"/>
                  </a:lnTo>
                  <a:lnTo>
                    <a:pt x="17907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07" y="413537"/>
                  </a:lnTo>
                  <a:lnTo>
                    <a:pt x="35826" y="453529"/>
                  </a:lnTo>
                  <a:lnTo>
                    <a:pt x="59702" y="491159"/>
                  </a:lnTo>
                  <a:lnTo>
                    <a:pt x="89560" y="525741"/>
                  </a:lnTo>
                  <a:lnTo>
                    <a:pt x="124142" y="555612"/>
                  </a:lnTo>
                  <a:lnTo>
                    <a:pt x="161772" y="579501"/>
                  </a:lnTo>
                  <a:lnTo>
                    <a:pt x="201752" y="597420"/>
                  </a:lnTo>
                  <a:lnTo>
                    <a:pt x="243420" y="609358"/>
                  </a:lnTo>
                  <a:lnTo>
                    <a:pt x="286105" y="615327"/>
                  </a:lnTo>
                  <a:lnTo>
                    <a:pt x="329133" y="615327"/>
                  </a:lnTo>
                  <a:lnTo>
                    <a:pt x="371817" y="609358"/>
                  </a:lnTo>
                  <a:lnTo>
                    <a:pt x="413486" y="597420"/>
                  </a:lnTo>
                  <a:lnTo>
                    <a:pt x="453466" y="579501"/>
                  </a:lnTo>
                  <a:lnTo>
                    <a:pt x="491096" y="555612"/>
                  </a:lnTo>
                  <a:lnTo>
                    <a:pt x="525678" y="525741"/>
                  </a:lnTo>
                  <a:lnTo>
                    <a:pt x="555561" y="491159"/>
                  </a:lnTo>
                  <a:lnTo>
                    <a:pt x="579462" y="453529"/>
                  </a:lnTo>
                  <a:lnTo>
                    <a:pt x="597395" y="413537"/>
                  </a:lnTo>
                  <a:lnTo>
                    <a:pt x="609346" y="371868"/>
                  </a:lnTo>
                  <a:lnTo>
                    <a:pt x="615315" y="329184"/>
                  </a:lnTo>
                  <a:lnTo>
                    <a:pt x="615315" y="286156"/>
                  </a:lnTo>
                  <a:close/>
                </a:path>
                <a:path w="2159634" h="2134870">
                  <a:moveTo>
                    <a:pt x="1387360" y="1045883"/>
                  </a:moveTo>
                  <a:lnTo>
                    <a:pt x="1381391" y="1003198"/>
                  </a:lnTo>
                  <a:lnTo>
                    <a:pt x="1369453" y="961517"/>
                  </a:lnTo>
                  <a:lnTo>
                    <a:pt x="1351534" y="921537"/>
                  </a:lnTo>
                  <a:lnTo>
                    <a:pt x="1327658" y="883907"/>
                  </a:lnTo>
                  <a:lnTo>
                    <a:pt x="1297800" y="849312"/>
                  </a:lnTo>
                  <a:lnTo>
                    <a:pt x="1263192" y="819454"/>
                  </a:lnTo>
                  <a:lnTo>
                    <a:pt x="1225550" y="795566"/>
                  </a:lnTo>
                  <a:lnTo>
                    <a:pt x="1185557" y="777646"/>
                  </a:lnTo>
                  <a:lnTo>
                    <a:pt x="1143889" y="765708"/>
                  </a:lnTo>
                  <a:lnTo>
                    <a:pt x="1101204" y="759739"/>
                  </a:lnTo>
                  <a:lnTo>
                    <a:pt x="1058176" y="759739"/>
                  </a:lnTo>
                  <a:lnTo>
                    <a:pt x="1015492" y="765708"/>
                  </a:lnTo>
                  <a:lnTo>
                    <a:pt x="973823" y="777646"/>
                  </a:lnTo>
                  <a:lnTo>
                    <a:pt x="933831" y="795566"/>
                  </a:lnTo>
                  <a:lnTo>
                    <a:pt x="896188" y="819454"/>
                  </a:lnTo>
                  <a:lnTo>
                    <a:pt x="861580" y="849312"/>
                  </a:lnTo>
                  <a:lnTo>
                    <a:pt x="831723" y="883907"/>
                  </a:lnTo>
                  <a:lnTo>
                    <a:pt x="807847" y="921537"/>
                  </a:lnTo>
                  <a:lnTo>
                    <a:pt x="789927" y="961517"/>
                  </a:lnTo>
                  <a:lnTo>
                    <a:pt x="777989" y="1003198"/>
                  </a:lnTo>
                  <a:lnTo>
                    <a:pt x="772020" y="1045883"/>
                  </a:lnTo>
                  <a:lnTo>
                    <a:pt x="772020" y="1088910"/>
                  </a:lnTo>
                  <a:lnTo>
                    <a:pt x="777989" y="1131595"/>
                  </a:lnTo>
                  <a:lnTo>
                    <a:pt x="789927" y="1173264"/>
                  </a:lnTo>
                  <a:lnTo>
                    <a:pt x="807847" y="1213256"/>
                  </a:lnTo>
                  <a:lnTo>
                    <a:pt x="831723" y="1250873"/>
                  </a:lnTo>
                  <a:lnTo>
                    <a:pt x="861580" y="1285468"/>
                  </a:lnTo>
                  <a:lnTo>
                    <a:pt x="896188" y="1315326"/>
                  </a:lnTo>
                  <a:lnTo>
                    <a:pt x="933831" y="1339227"/>
                  </a:lnTo>
                  <a:lnTo>
                    <a:pt x="973823" y="1357134"/>
                  </a:lnTo>
                  <a:lnTo>
                    <a:pt x="1015492" y="1369085"/>
                  </a:lnTo>
                  <a:lnTo>
                    <a:pt x="1058176" y="1375054"/>
                  </a:lnTo>
                  <a:lnTo>
                    <a:pt x="1101204" y="1375054"/>
                  </a:lnTo>
                  <a:lnTo>
                    <a:pt x="1143889" y="1369085"/>
                  </a:lnTo>
                  <a:lnTo>
                    <a:pt x="1185557" y="1357134"/>
                  </a:lnTo>
                  <a:lnTo>
                    <a:pt x="1225550" y="1339227"/>
                  </a:lnTo>
                  <a:lnTo>
                    <a:pt x="1263192" y="1315326"/>
                  </a:lnTo>
                  <a:lnTo>
                    <a:pt x="1297800" y="1285468"/>
                  </a:lnTo>
                  <a:lnTo>
                    <a:pt x="1327658" y="1250873"/>
                  </a:lnTo>
                  <a:lnTo>
                    <a:pt x="1351534" y="1213256"/>
                  </a:lnTo>
                  <a:lnTo>
                    <a:pt x="1369453" y="1173264"/>
                  </a:lnTo>
                  <a:lnTo>
                    <a:pt x="1381391" y="1131595"/>
                  </a:lnTo>
                  <a:lnTo>
                    <a:pt x="1387360" y="1088910"/>
                  </a:lnTo>
                  <a:lnTo>
                    <a:pt x="1387360" y="1045883"/>
                  </a:lnTo>
                  <a:close/>
                </a:path>
                <a:path w="2159634" h="2134870">
                  <a:moveTo>
                    <a:pt x="2159381" y="1805609"/>
                  </a:moveTo>
                  <a:lnTo>
                    <a:pt x="2153412" y="1762912"/>
                  </a:lnTo>
                  <a:lnTo>
                    <a:pt x="2141474" y="1721243"/>
                  </a:lnTo>
                  <a:lnTo>
                    <a:pt x="2123554" y="1681251"/>
                  </a:lnTo>
                  <a:lnTo>
                    <a:pt x="2099678" y="1643634"/>
                  </a:lnTo>
                  <a:lnTo>
                    <a:pt x="2069820" y="1609039"/>
                  </a:lnTo>
                  <a:lnTo>
                    <a:pt x="2035238" y="1579181"/>
                  </a:lnTo>
                  <a:lnTo>
                    <a:pt x="1997608" y="1555292"/>
                  </a:lnTo>
                  <a:lnTo>
                    <a:pt x="1957628" y="1537373"/>
                  </a:lnTo>
                  <a:lnTo>
                    <a:pt x="1915960" y="1525422"/>
                  </a:lnTo>
                  <a:lnTo>
                    <a:pt x="1873275" y="1519453"/>
                  </a:lnTo>
                  <a:lnTo>
                    <a:pt x="1830247" y="1519453"/>
                  </a:lnTo>
                  <a:lnTo>
                    <a:pt x="1787563" y="1525422"/>
                  </a:lnTo>
                  <a:lnTo>
                    <a:pt x="1745894" y="1537373"/>
                  </a:lnTo>
                  <a:lnTo>
                    <a:pt x="1705914" y="1555292"/>
                  </a:lnTo>
                  <a:lnTo>
                    <a:pt x="1668284" y="1579181"/>
                  </a:lnTo>
                  <a:lnTo>
                    <a:pt x="1633702" y="1609039"/>
                  </a:lnTo>
                  <a:lnTo>
                    <a:pt x="1603819" y="1643634"/>
                  </a:lnTo>
                  <a:lnTo>
                    <a:pt x="1579918" y="1681251"/>
                  </a:lnTo>
                  <a:lnTo>
                    <a:pt x="1561985" y="1721243"/>
                  </a:lnTo>
                  <a:lnTo>
                    <a:pt x="1550035" y="1762912"/>
                  </a:lnTo>
                  <a:lnTo>
                    <a:pt x="1544066" y="1805609"/>
                  </a:lnTo>
                  <a:lnTo>
                    <a:pt x="1544066" y="1848624"/>
                  </a:lnTo>
                  <a:lnTo>
                    <a:pt x="1550035" y="1891322"/>
                  </a:lnTo>
                  <a:lnTo>
                    <a:pt x="1561985" y="1932990"/>
                  </a:lnTo>
                  <a:lnTo>
                    <a:pt x="1579918" y="1972983"/>
                  </a:lnTo>
                  <a:lnTo>
                    <a:pt x="1603819" y="2010600"/>
                  </a:lnTo>
                  <a:lnTo>
                    <a:pt x="1633702" y="2045195"/>
                  </a:lnTo>
                  <a:lnTo>
                    <a:pt x="1668284" y="2075053"/>
                  </a:lnTo>
                  <a:lnTo>
                    <a:pt x="1705914" y="2098941"/>
                  </a:lnTo>
                  <a:lnTo>
                    <a:pt x="1745894" y="2116861"/>
                  </a:lnTo>
                  <a:lnTo>
                    <a:pt x="1787563" y="2128812"/>
                  </a:lnTo>
                  <a:lnTo>
                    <a:pt x="1830247" y="2134781"/>
                  </a:lnTo>
                  <a:lnTo>
                    <a:pt x="1873275" y="2134781"/>
                  </a:lnTo>
                  <a:lnTo>
                    <a:pt x="1915960" y="2128812"/>
                  </a:lnTo>
                  <a:lnTo>
                    <a:pt x="1957628" y="2116861"/>
                  </a:lnTo>
                  <a:lnTo>
                    <a:pt x="1997608" y="2098941"/>
                  </a:lnTo>
                  <a:lnTo>
                    <a:pt x="2035238" y="2075053"/>
                  </a:lnTo>
                  <a:lnTo>
                    <a:pt x="2069820" y="2045195"/>
                  </a:lnTo>
                  <a:lnTo>
                    <a:pt x="2099678" y="2010600"/>
                  </a:lnTo>
                  <a:lnTo>
                    <a:pt x="2123554" y="1972983"/>
                  </a:lnTo>
                  <a:lnTo>
                    <a:pt x="2141474" y="1932990"/>
                  </a:lnTo>
                  <a:lnTo>
                    <a:pt x="2153412" y="1891322"/>
                  </a:lnTo>
                  <a:lnTo>
                    <a:pt x="2159381" y="1848624"/>
                  </a:lnTo>
                  <a:lnTo>
                    <a:pt x="2159381" y="1805609"/>
                  </a:lnTo>
                  <a:close/>
                </a:path>
                <a:path w="2159634" h="2134870">
                  <a:moveTo>
                    <a:pt x="2159381" y="286156"/>
                  </a:moveTo>
                  <a:lnTo>
                    <a:pt x="2153412" y="243471"/>
                  </a:lnTo>
                  <a:lnTo>
                    <a:pt x="2141474" y="201803"/>
                  </a:lnTo>
                  <a:lnTo>
                    <a:pt x="2123554" y="161810"/>
                  </a:lnTo>
                  <a:lnTo>
                    <a:pt x="2099678" y="124180"/>
                  </a:lnTo>
                  <a:lnTo>
                    <a:pt x="2069820" y="89585"/>
                  </a:lnTo>
                  <a:lnTo>
                    <a:pt x="2035238" y="59728"/>
                  </a:lnTo>
                  <a:lnTo>
                    <a:pt x="1997608" y="35839"/>
                  </a:lnTo>
                  <a:lnTo>
                    <a:pt x="1957628" y="17919"/>
                  </a:lnTo>
                  <a:lnTo>
                    <a:pt x="1915960" y="5969"/>
                  </a:lnTo>
                  <a:lnTo>
                    <a:pt x="1873275" y="0"/>
                  </a:lnTo>
                  <a:lnTo>
                    <a:pt x="1830247" y="0"/>
                  </a:lnTo>
                  <a:lnTo>
                    <a:pt x="1787563" y="5969"/>
                  </a:lnTo>
                  <a:lnTo>
                    <a:pt x="1745894" y="17919"/>
                  </a:lnTo>
                  <a:lnTo>
                    <a:pt x="1705914" y="35839"/>
                  </a:lnTo>
                  <a:lnTo>
                    <a:pt x="1668284" y="59728"/>
                  </a:lnTo>
                  <a:lnTo>
                    <a:pt x="1633702" y="89585"/>
                  </a:lnTo>
                  <a:lnTo>
                    <a:pt x="1603819" y="124180"/>
                  </a:lnTo>
                  <a:lnTo>
                    <a:pt x="1579918" y="161810"/>
                  </a:lnTo>
                  <a:lnTo>
                    <a:pt x="1561985" y="201803"/>
                  </a:lnTo>
                  <a:lnTo>
                    <a:pt x="1550035" y="243471"/>
                  </a:lnTo>
                  <a:lnTo>
                    <a:pt x="1544066" y="286156"/>
                  </a:lnTo>
                  <a:lnTo>
                    <a:pt x="1544066" y="329184"/>
                  </a:lnTo>
                  <a:lnTo>
                    <a:pt x="1550035" y="371868"/>
                  </a:lnTo>
                  <a:lnTo>
                    <a:pt x="1561985" y="413537"/>
                  </a:lnTo>
                  <a:lnTo>
                    <a:pt x="1579918" y="453529"/>
                  </a:lnTo>
                  <a:lnTo>
                    <a:pt x="1603819" y="491159"/>
                  </a:lnTo>
                  <a:lnTo>
                    <a:pt x="1633702" y="525741"/>
                  </a:lnTo>
                  <a:lnTo>
                    <a:pt x="1668284" y="555612"/>
                  </a:lnTo>
                  <a:lnTo>
                    <a:pt x="1705914" y="579501"/>
                  </a:lnTo>
                  <a:lnTo>
                    <a:pt x="1745894" y="597420"/>
                  </a:lnTo>
                  <a:lnTo>
                    <a:pt x="1787563" y="609358"/>
                  </a:lnTo>
                  <a:lnTo>
                    <a:pt x="1830247" y="615327"/>
                  </a:lnTo>
                  <a:lnTo>
                    <a:pt x="1873275" y="615327"/>
                  </a:lnTo>
                  <a:lnTo>
                    <a:pt x="1915960" y="609358"/>
                  </a:lnTo>
                  <a:lnTo>
                    <a:pt x="1957628" y="597420"/>
                  </a:lnTo>
                  <a:lnTo>
                    <a:pt x="1997608" y="579501"/>
                  </a:lnTo>
                  <a:lnTo>
                    <a:pt x="2035238" y="555612"/>
                  </a:lnTo>
                  <a:lnTo>
                    <a:pt x="2069820" y="525741"/>
                  </a:lnTo>
                  <a:lnTo>
                    <a:pt x="2099678" y="491159"/>
                  </a:lnTo>
                  <a:lnTo>
                    <a:pt x="2123554" y="453529"/>
                  </a:lnTo>
                  <a:lnTo>
                    <a:pt x="2141474" y="413537"/>
                  </a:lnTo>
                  <a:lnTo>
                    <a:pt x="2153412" y="371868"/>
                  </a:lnTo>
                  <a:lnTo>
                    <a:pt x="2159381" y="329184"/>
                  </a:lnTo>
                  <a:lnTo>
                    <a:pt x="2159381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586384" y="2659332"/>
            <a:ext cx="2563495" cy="2563495"/>
            <a:chOff x="16586384" y="2659332"/>
            <a:chExt cx="2563495" cy="2563495"/>
          </a:xfrm>
        </p:grpSpPr>
        <p:sp>
          <p:nvSpPr>
            <p:cNvPr id="18" name="object 18"/>
            <p:cNvSpPr/>
            <p:nvPr/>
          </p:nvSpPr>
          <p:spPr>
            <a:xfrm>
              <a:off x="16586384" y="2659332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4" h="2563495">
                  <a:moveTo>
                    <a:pt x="2042985" y="0"/>
                  </a:moveTo>
                  <a:lnTo>
                    <a:pt x="521911" y="0"/>
                  </a:lnTo>
                  <a:lnTo>
                    <a:pt x="462442" y="587"/>
                  </a:lnTo>
                  <a:lnTo>
                    <a:pt x="410270" y="2183"/>
                  </a:lnTo>
                  <a:lnTo>
                    <a:pt x="363802" y="5290"/>
                  </a:lnTo>
                  <a:lnTo>
                    <a:pt x="321451" y="10413"/>
                  </a:lnTo>
                  <a:lnTo>
                    <a:pt x="281625" y="18055"/>
                  </a:lnTo>
                  <a:lnTo>
                    <a:pt x="242735" y="28721"/>
                  </a:lnTo>
                  <a:lnTo>
                    <a:pt x="194851" y="50235"/>
                  </a:lnTo>
                  <a:lnTo>
                    <a:pt x="151065" y="78192"/>
                  </a:lnTo>
                  <a:lnTo>
                    <a:pt x="111967" y="112005"/>
                  </a:lnTo>
                  <a:lnTo>
                    <a:pt x="78149" y="151091"/>
                  </a:lnTo>
                  <a:lnTo>
                    <a:pt x="50200" y="194866"/>
                  </a:lnTo>
                  <a:lnTo>
                    <a:pt x="28710" y="242746"/>
                  </a:lnTo>
                  <a:lnTo>
                    <a:pt x="18047" y="281637"/>
                  </a:lnTo>
                  <a:lnTo>
                    <a:pt x="10402" y="321467"/>
                  </a:lnTo>
                  <a:lnTo>
                    <a:pt x="5288" y="363619"/>
                  </a:lnTo>
                  <a:lnTo>
                    <a:pt x="2182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2" y="2153074"/>
                  </a:lnTo>
                  <a:lnTo>
                    <a:pt x="5288" y="2199553"/>
                  </a:lnTo>
                  <a:lnTo>
                    <a:pt x="10421" y="2241974"/>
                  </a:lnTo>
                  <a:lnTo>
                    <a:pt x="18051" y="2281753"/>
                  </a:lnTo>
                  <a:lnTo>
                    <a:pt x="28710" y="2320641"/>
                  </a:lnTo>
                  <a:lnTo>
                    <a:pt x="50200" y="2368516"/>
                  </a:lnTo>
                  <a:lnTo>
                    <a:pt x="78149" y="2412288"/>
                  </a:lnTo>
                  <a:lnTo>
                    <a:pt x="111967" y="2451374"/>
                  </a:lnTo>
                  <a:lnTo>
                    <a:pt x="151065" y="2485188"/>
                  </a:lnTo>
                  <a:lnTo>
                    <a:pt x="194851" y="2513147"/>
                  </a:lnTo>
                  <a:lnTo>
                    <a:pt x="242735" y="2534666"/>
                  </a:lnTo>
                  <a:lnTo>
                    <a:pt x="281617" y="2545331"/>
                  </a:lnTo>
                  <a:lnTo>
                    <a:pt x="321390" y="2552973"/>
                  </a:lnTo>
                  <a:lnTo>
                    <a:pt x="363596" y="2558096"/>
                  </a:lnTo>
                  <a:lnTo>
                    <a:pt x="409781" y="2561203"/>
                  </a:lnTo>
                  <a:lnTo>
                    <a:pt x="461488" y="2562799"/>
                  </a:lnTo>
                  <a:lnTo>
                    <a:pt x="520262" y="2563387"/>
                  </a:lnTo>
                  <a:lnTo>
                    <a:pt x="2041337" y="2563387"/>
                  </a:lnTo>
                  <a:lnTo>
                    <a:pt x="2100833" y="2562799"/>
                  </a:lnTo>
                  <a:lnTo>
                    <a:pt x="2153024" y="2561203"/>
                  </a:lnTo>
                  <a:lnTo>
                    <a:pt x="2199503" y="2558096"/>
                  </a:lnTo>
                  <a:lnTo>
                    <a:pt x="2241860" y="2552973"/>
                  </a:lnTo>
                  <a:lnTo>
                    <a:pt x="2281688" y="2545331"/>
                  </a:lnTo>
                  <a:lnTo>
                    <a:pt x="2320578" y="2534666"/>
                  </a:lnTo>
                  <a:lnTo>
                    <a:pt x="2368455" y="2513147"/>
                  </a:lnTo>
                  <a:lnTo>
                    <a:pt x="2412225" y="2485188"/>
                  </a:lnTo>
                  <a:lnTo>
                    <a:pt x="2451307" y="2451374"/>
                  </a:lnTo>
                  <a:lnTo>
                    <a:pt x="2485118" y="2412288"/>
                  </a:lnTo>
                  <a:lnTo>
                    <a:pt x="2513077" y="2368516"/>
                  </a:lnTo>
                  <a:lnTo>
                    <a:pt x="2534603" y="2320641"/>
                  </a:lnTo>
                  <a:lnTo>
                    <a:pt x="2545264" y="2281753"/>
                  </a:lnTo>
                  <a:lnTo>
                    <a:pt x="2552904" y="2241974"/>
                  </a:lnTo>
                  <a:lnTo>
                    <a:pt x="2558025" y="2199759"/>
                  </a:lnTo>
                  <a:lnTo>
                    <a:pt x="2561131" y="2153563"/>
                  </a:lnTo>
                  <a:lnTo>
                    <a:pt x="2562726" y="2101842"/>
                  </a:lnTo>
                  <a:lnTo>
                    <a:pt x="2563314" y="2043051"/>
                  </a:lnTo>
                  <a:lnTo>
                    <a:pt x="2563297" y="520325"/>
                  </a:lnTo>
                  <a:lnTo>
                    <a:pt x="2562726" y="462489"/>
                  </a:lnTo>
                  <a:lnTo>
                    <a:pt x="2561131" y="410302"/>
                  </a:lnTo>
                  <a:lnTo>
                    <a:pt x="2558025" y="363825"/>
                  </a:lnTo>
                  <a:lnTo>
                    <a:pt x="2552904" y="321467"/>
                  </a:lnTo>
                  <a:lnTo>
                    <a:pt x="2545264" y="281637"/>
                  </a:lnTo>
                  <a:lnTo>
                    <a:pt x="2534603" y="242746"/>
                  </a:lnTo>
                  <a:lnTo>
                    <a:pt x="2513077" y="194866"/>
                  </a:lnTo>
                  <a:lnTo>
                    <a:pt x="2485118" y="151091"/>
                  </a:lnTo>
                  <a:lnTo>
                    <a:pt x="2451307" y="112005"/>
                  </a:lnTo>
                  <a:lnTo>
                    <a:pt x="2412225" y="78192"/>
                  </a:lnTo>
                  <a:lnTo>
                    <a:pt x="2368455" y="50235"/>
                  </a:lnTo>
                  <a:lnTo>
                    <a:pt x="2320578" y="28721"/>
                  </a:lnTo>
                  <a:lnTo>
                    <a:pt x="2281695" y="18055"/>
                  </a:lnTo>
                  <a:lnTo>
                    <a:pt x="2241921" y="10413"/>
                  </a:lnTo>
                  <a:lnTo>
                    <a:pt x="2199709" y="5290"/>
                  </a:lnTo>
                  <a:lnTo>
                    <a:pt x="2153513" y="2183"/>
                  </a:lnTo>
                  <a:lnTo>
                    <a:pt x="2101787" y="587"/>
                  </a:lnTo>
                  <a:lnTo>
                    <a:pt x="20429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788269" y="2873634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91" y="1805609"/>
                  </a:moveTo>
                  <a:lnTo>
                    <a:pt x="609422" y="1762912"/>
                  </a:lnTo>
                  <a:lnTo>
                    <a:pt x="597471" y="1721243"/>
                  </a:lnTo>
                  <a:lnTo>
                    <a:pt x="579539" y="1681251"/>
                  </a:lnTo>
                  <a:lnTo>
                    <a:pt x="555637" y="1643634"/>
                  </a:lnTo>
                  <a:lnTo>
                    <a:pt x="525754" y="1609039"/>
                  </a:lnTo>
                  <a:lnTo>
                    <a:pt x="491172" y="1579181"/>
                  </a:lnTo>
                  <a:lnTo>
                    <a:pt x="453542" y="1555292"/>
                  </a:lnTo>
                  <a:lnTo>
                    <a:pt x="413562" y="1537373"/>
                  </a:lnTo>
                  <a:lnTo>
                    <a:pt x="371894" y="1525435"/>
                  </a:lnTo>
                  <a:lnTo>
                    <a:pt x="329209" y="1519466"/>
                  </a:lnTo>
                  <a:lnTo>
                    <a:pt x="286181" y="1519466"/>
                  </a:lnTo>
                  <a:lnTo>
                    <a:pt x="243497" y="1525435"/>
                  </a:lnTo>
                  <a:lnTo>
                    <a:pt x="201828" y="1537373"/>
                  </a:lnTo>
                  <a:lnTo>
                    <a:pt x="161848" y="1555292"/>
                  </a:lnTo>
                  <a:lnTo>
                    <a:pt x="124218" y="1579181"/>
                  </a:lnTo>
                  <a:lnTo>
                    <a:pt x="89636" y="1609039"/>
                  </a:lnTo>
                  <a:lnTo>
                    <a:pt x="59753" y="1643634"/>
                  </a:lnTo>
                  <a:lnTo>
                    <a:pt x="35852" y="1681251"/>
                  </a:lnTo>
                  <a:lnTo>
                    <a:pt x="17919" y="1721243"/>
                  </a:lnTo>
                  <a:lnTo>
                    <a:pt x="5969" y="1762912"/>
                  </a:lnTo>
                  <a:lnTo>
                    <a:pt x="0" y="1805609"/>
                  </a:lnTo>
                  <a:lnTo>
                    <a:pt x="0" y="1848624"/>
                  </a:lnTo>
                  <a:lnTo>
                    <a:pt x="5969" y="1891322"/>
                  </a:lnTo>
                  <a:lnTo>
                    <a:pt x="17919" y="1932990"/>
                  </a:lnTo>
                  <a:lnTo>
                    <a:pt x="35852" y="1972983"/>
                  </a:lnTo>
                  <a:lnTo>
                    <a:pt x="59753" y="2010600"/>
                  </a:lnTo>
                  <a:lnTo>
                    <a:pt x="89636" y="2045195"/>
                  </a:lnTo>
                  <a:lnTo>
                    <a:pt x="124218" y="2075053"/>
                  </a:lnTo>
                  <a:lnTo>
                    <a:pt x="161848" y="2098941"/>
                  </a:lnTo>
                  <a:lnTo>
                    <a:pt x="201828" y="2116861"/>
                  </a:lnTo>
                  <a:lnTo>
                    <a:pt x="243497" y="2128812"/>
                  </a:lnTo>
                  <a:lnTo>
                    <a:pt x="286181" y="2134781"/>
                  </a:lnTo>
                  <a:lnTo>
                    <a:pt x="329209" y="2134781"/>
                  </a:lnTo>
                  <a:lnTo>
                    <a:pt x="371894" y="2128812"/>
                  </a:lnTo>
                  <a:lnTo>
                    <a:pt x="413562" y="2116861"/>
                  </a:lnTo>
                  <a:lnTo>
                    <a:pt x="453542" y="2098941"/>
                  </a:lnTo>
                  <a:lnTo>
                    <a:pt x="491172" y="2075053"/>
                  </a:lnTo>
                  <a:lnTo>
                    <a:pt x="525754" y="2045195"/>
                  </a:lnTo>
                  <a:lnTo>
                    <a:pt x="555637" y="2010600"/>
                  </a:lnTo>
                  <a:lnTo>
                    <a:pt x="579539" y="1972983"/>
                  </a:lnTo>
                  <a:lnTo>
                    <a:pt x="597471" y="1932990"/>
                  </a:lnTo>
                  <a:lnTo>
                    <a:pt x="609422" y="1891322"/>
                  </a:lnTo>
                  <a:lnTo>
                    <a:pt x="615391" y="1848624"/>
                  </a:lnTo>
                  <a:lnTo>
                    <a:pt x="615391" y="1805609"/>
                  </a:lnTo>
                  <a:close/>
                </a:path>
                <a:path w="2159634" h="2134870">
                  <a:moveTo>
                    <a:pt x="615391" y="1045883"/>
                  </a:moveTo>
                  <a:lnTo>
                    <a:pt x="609422" y="1003198"/>
                  </a:lnTo>
                  <a:lnTo>
                    <a:pt x="597471" y="961517"/>
                  </a:lnTo>
                  <a:lnTo>
                    <a:pt x="579539" y="921537"/>
                  </a:lnTo>
                  <a:lnTo>
                    <a:pt x="555637" y="883907"/>
                  </a:lnTo>
                  <a:lnTo>
                    <a:pt x="525754" y="849312"/>
                  </a:lnTo>
                  <a:lnTo>
                    <a:pt x="491172" y="819454"/>
                  </a:lnTo>
                  <a:lnTo>
                    <a:pt x="453542" y="795566"/>
                  </a:lnTo>
                  <a:lnTo>
                    <a:pt x="413562" y="777646"/>
                  </a:lnTo>
                  <a:lnTo>
                    <a:pt x="371894" y="765708"/>
                  </a:lnTo>
                  <a:lnTo>
                    <a:pt x="329209" y="759739"/>
                  </a:lnTo>
                  <a:lnTo>
                    <a:pt x="286181" y="759739"/>
                  </a:lnTo>
                  <a:lnTo>
                    <a:pt x="243497" y="765708"/>
                  </a:lnTo>
                  <a:lnTo>
                    <a:pt x="201828" y="777646"/>
                  </a:lnTo>
                  <a:lnTo>
                    <a:pt x="161848" y="795566"/>
                  </a:lnTo>
                  <a:lnTo>
                    <a:pt x="124218" y="819454"/>
                  </a:lnTo>
                  <a:lnTo>
                    <a:pt x="89636" y="849312"/>
                  </a:lnTo>
                  <a:lnTo>
                    <a:pt x="59753" y="883907"/>
                  </a:lnTo>
                  <a:lnTo>
                    <a:pt x="35852" y="921537"/>
                  </a:lnTo>
                  <a:lnTo>
                    <a:pt x="17919" y="961517"/>
                  </a:lnTo>
                  <a:lnTo>
                    <a:pt x="5969" y="1003198"/>
                  </a:lnTo>
                  <a:lnTo>
                    <a:pt x="0" y="1045883"/>
                  </a:lnTo>
                  <a:lnTo>
                    <a:pt x="0" y="1088910"/>
                  </a:lnTo>
                  <a:lnTo>
                    <a:pt x="5969" y="1131595"/>
                  </a:lnTo>
                  <a:lnTo>
                    <a:pt x="17919" y="1173264"/>
                  </a:lnTo>
                  <a:lnTo>
                    <a:pt x="35852" y="1213256"/>
                  </a:lnTo>
                  <a:lnTo>
                    <a:pt x="59753" y="1250873"/>
                  </a:lnTo>
                  <a:lnTo>
                    <a:pt x="89636" y="1285468"/>
                  </a:lnTo>
                  <a:lnTo>
                    <a:pt x="124218" y="1315326"/>
                  </a:lnTo>
                  <a:lnTo>
                    <a:pt x="161848" y="1339227"/>
                  </a:lnTo>
                  <a:lnTo>
                    <a:pt x="201828" y="1357134"/>
                  </a:lnTo>
                  <a:lnTo>
                    <a:pt x="243497" y="1369085"/>
                  </a:lnTo>
                  <a:lnTo>
                    <a:pt x="286181" y="1375054"/>
                  </a:lnTo>
                  <a:lnTo>
                    <a:pt x="329209" y="1375054"/>
                  </a:lnTo>
                  <a:lnTo>
                    <a:pt x="371894" y="1369085"/>
                  </a:lnTo>
                  <a:lnTo>
                    <a:pt x="413562" y="1357134"/>
                  </a:lnTo>
                  <a:lnTo>
                    <a:pt x="453542" y="1339227"/>
                  </a:lnTo>
                  <a:lnTo>
                    <a:pt x="491172" y="1315326"/>
                  </a:lnTo>
                  <a:lnTo>
                    <a:pt x="525754" y="1285468"/>
                  </a:lnTo>
                  <a:lnTo>
                    <a:pt x="555637" y="1250873"/>
                  </a:lnTo>
                  <a:lnTo>
                    <a:pt x="579539" y="1213256"/>
                  </a:lnTo>
                  <a:lnTo>
                    <a:pt x="597471" y="1173264"/>
                  </a:lnTo>
                  <a:lnTo>
                    <a:pt x="609422" y="1131595"/>
                  </a:lnTo>
                  <a:lnTo>
                    <a:pt x="615391" y="1088910"/>
                  </a:lnTo>
                  <a:lnTo>
                    <a:pt x="615391" y="1045883"/>
                  </a:lnTo>
                  <a:close/>
                </a:path>
                <a:path w="2159634" h="2134870">
                  <a:moveTo>
                    <a:pt x="615391" y="286156"/>
                  </a:moveTo>
                  <a:lnTo>
                    <a:pt x="609422" y="243471"/>
                  </a:lnTo>
                  <a:lnTo>
                    <a:pt x="597471" y="201790"/>
                  </a:lnTo>
                  <a:lnTo>
                    <a:pt x="579539" y="161810"/>
                  </a:lnTo>
                  <a:lnTo>
                    <a:pt x="555637" y="124180"/>
                  </a:lnTo>
                  <a:lnTo>
                    <a:pt x="525754" y="89585"/>
                  </a:lnTo>
                  <a:lnTo>
                    <a:pt x="491172" y="59728"/>
                  </a:lnTo>
                  <a:lnTo>
                    <a:pt x="453542" y="35839"/>
                  </a:lnTo>
                  <a:lnTo>
                    <a:pt x="413562" y="17919"/>
                  </a:lnTo>
                  <a:lnTo>
                    <a:pt x="371894" y="5969"/>
                  </a:lnTo>
                  <a:lnTo>
                    <a:pt x="329209" y="0"/>
                  </a:lnTo>
                  <a:lnTo>
                    <a:pt x="286181" y="0"/>
                  </a:lnTo>
                  <a:lnTo>
                    <a:pt x="243497" y="5969"/>
                  </a:lnTo>
                  <a:lnTo>
                    <a:pt x="201828" y="17919"/>
                  </a:lnTo>
                  <a:lnTo>
                    <a:pt x="161848" y="35839"/>
                  </a:lnTo>
                  <a:lnTo>
                    <a:pt x="124218" y="59728"/>
                  </a:lnTo>
                  <a:lnTo>
                    <a:pt x="89636" y="89585"/>
                  </a:lnTo>
                  <a:lnTo>
                    <a:pt x="59753" y="124180"/>
                  </a:lnTo>
                  <a:lnTo>
                    <a:pt x="35852" y="161810"/>
                  </a:lnTo>
                  <a:lnTo>
                    <a:pt x="17919" y="201790"/>
                  </a:lnTo>
                  <a:lnTo>
                    <a:pt x="5969" y="243471"/>
                  </a:lnTo>
                  <a:lnTo>
                    <a:pt x="0" y="286156"/>
                  </a:lnTo>
                  <a:lnTo>
                    <a:pt x="0" y="329184"/>
                  </a:lnTo>
                  <a:lnTo>
                    <a:pt x="5969" y="371868"/>
                  </a:lnTo>
                  <a:lnTo>
                    <a:pt x="17919" y="413537"/>
                  </a:lnTo>
                  <a:lnTo>
                    <a:pt x="35852" y="453529"/>
                  </a:lnTo>
                  <a:lnTo>
                    <a:pt x="59753" y="491159"/>
                  </a:lnTo>
                  <a:lnTo>
                    <a:pt x="89636" y="525741"/>
                  </a:lnTo>
                  <a:lnTo>
                    <a:pt x="124218" y="555612"/>
                  </a:lnTo>
                  <a:lnTo>
                    <a:pt x="161848" y="579501"/>
                  </a:lnTo>
                  <a:lnTo>
                    <a:pt x="201828" y="597420"/>
                  </a:lnTo>
                  <a:lnTo>
                    <a:pt x="243497" y="609358"/>
                  </a:lnTo>
                  <a:lnTo>
                    <a:pt x="286181" y="615327"/>
                  </a:lnTo>
                  <a:lnTo>
                    <a:pt x="329209" y="615327"/>
                  </a:lnTo>
                  <a:lnTo>
                    <a:pt x="371894" y="609358"/>
                  </a:lnTo>
                  <a:lnTo>
                    <a:pt x="413562" y="597420"/>
                  </a:lnTo>
                  <a:lnTo>
                    <a:pt x="453542" y="579501"/>
                  </a:lnTo>
                  <a:lnTo>
                    <a:pt x="491172" y="555612"/>
                  </a:lnTo>
                  <a:lnTo>
                    <a:pt x="525754" y="525741"/>
                  </a:lnTo>
                  <a:lnTo>
                    <a:pt x="555637" y="491159"/>
                  </a:lnTo>
                  <a:lnTo>
                    <a:pt x="579539" y="453529"/>
                  </a:lnTo>
                  <a:lnTo>
                    <a:pt x="597471" y="413537"/>
                  </a:lnTo>
                  <a:lnTo>
                    <a:pt x="609422" y="371868"/>
                  </a:lnTo>
                  <a:lnTo>
                    <a:pt x="615391" y="329184"/>
                  </a:lnTo>
                  <a:lnTo>
                    <a:pt x="615391" y="286156"/>
                  </a:lnTo>
                  <a:close/>
                </a:path>
                <a:path w="2159634" h="2134870">
                  <a:moveTo>
                    <a:pt x="2159457" y="1805609"/>
                  </a:moveTo>
                  <a:lnTo>
                    <a:pt x="2153488" y="1762912"/>
                  </a:lnTo>
                  <a:lnTo>
                    <a:pt x="2141550" y="1721243"/>
                  </a:lnTo>
                  <a:lnTo>
                    <a:pt x="2123630" y="1681251"/>
                  </a:lnTo>
                  <a:lnTo>
                    <a:pt x="2099754" y="1643634"/>
                  </a:lnTo>
                  <a:lnTo>
                    <a:pt x="2069896" y="1609039"/>
                  </a:lnTo>
                  <a:lnTo>
                    <a:pt x="2035314" y="1579181"/>
                  </a:lnTo>
                  <a:lnTo>
                    <a:pt x="1997684" y="1555292"/>
                  </a:lnTo>
                  <a:lnTo>
                    <a:pt x="1957705" y="1537373"/>
                  </a:lnTo>
                  <a:lnTo>
                    <a:pt x="1916036" y="1525422"/>
                  </a:lnTo>
                  <a:lnTo>
                    <a:pt x="1873351" y="1519453"/>
                  </a:lnTo>
                  <a:lnTo>
                    <a:pt x="1830324" y="1519453"/>
                  </a:lnTo>
                  <a:lnTo>
                    <a:pt x="1787639" y="1525422"/>
                  </a:lnTo>
                  <a:lnTo>
                    <a:pt x="1745970" y="1537373"/>
                  </a:lnTo>
                  <a:lnTo>
                    <a:pt x="1705991" y="1555292"/>
                  </a:lnTo>
                  <a:lnTo>
                    <a:pt x="1668360" y="1579181"/>
                  </a:lnTo>
                  <a:lnTo>
                    <a:pt x="1633778" y="1609039"/>
                  </a:lnTo>
                  <a:lnTo>
                    <a:pt x="1603895" y="1643634"/>
                  </a:lnTo>
                  <a:lnTo>
                    <a:pt x="1579994" y="1681251"/>
                  </a:lnTo>
                  <a:lnTo>
                    <a:pt x="1562061" y="1721243"/>
                  </a:lnTo>
                  <a:lnTo>
                    <a:pt x="1550111" y="1762912"/>
                  </a:lnTo>
                  <a:lnTo>
                    <a:pt x="1544142" y="1805609"/>
                  </a:lnTo>
                  <a:lnTo>
                    <a:pt x="1544142" y="1848624"/>
                  </a:lnTo>
                  <a:lnTo>
                    <a:pt x="1550111" y="1891322"/>
                  </a:lnTo>
                  <a:lnTo>
                    <a:pt x="1562061" y="1932990"/>
                  </a:lnTo>
                  <a:lnTo>
                    <a:pt x="1579994" y="1972983"/>
                  </a:lnTo>
                  <a:lnTo>
                    <a:pt x="1603895" y="2010600"/>
                  </a:lnTo>
                  <a:lnTo>
                    <a:pt x="1633778" y="2045195"/>
                  </a:lnTo>
                  <a:lnTo>
                    <a:pt x="1668360" y="2075053"/>
                  </a:lnTo>
                  <a:lnTo>
                    <a:pt x="1705991" y="2098941"/>
                  </a:lnTo>
                  <a:lnTo>
                    <a:pt x="1745970" y="2116861"/>
                  </a:lnTo>
                  <a:lnTo>
                    <a:pt x="1787639" y="2128812"/>
                  </a:lnTo>
                  <a:lnTo>
                    <a:pt x="1830324" y="2134781"/>
                  </a:lnTo>
                  <a:lnTo>
                    <a:pt x="1873351" y="2134781"/>
                  </a:lnTo>
                  <a:lnTo>
                    <a:pt x="1916036" y="2128812"/>
                  </a:lnTo>
                  <a:lnTo>
                    <a:pt x="1957705" y="2116861"/>
                  </a:lnTo>
                  <a:lnTo>
                    <a:pt x="1997684" y="2098941"/>
                  </a:lnTo>
                  <a:lnTo>
                    <a:pt x="2035314" y="2075053"/>
                  </a:lnTo>
                  <a:lnTo>
                    <a:pt x="2069896" y="2045195"/>
                  </a:lnTo>
                  <a:lnTo>
                    <a:pt x="2099754" y="2010600"/>
                  </a:lnTo>
                  <a:lnTo>
                    <a:pt x="2123630" y="1972983"/>
                  </a:lnTo>
                  <a:lnTo>
                    <a:pt x="2141550" y="1932990"/>
                  </a:lnTo>
                  <a:lnTo>
                    <a:pt x="2153488" y="1891322"/>
                  </a:lnTo>
                  <a:lnTo>
                    <a:pt x="2159457" y="1848624"/>
                  </a:lnTo>
                  <a:lnTo>
                    <a:pt x="2159457" y="1805609"/>
                  </a:lnTo>
                  <a:close/>
                </a:path>
                <a:path w="2159634" h="2134870">
                  <a:moveTo>
                    <a:pt x="2159457" y="1045883"/>
                  </a:moveTo>
                  <a:lnTo>
                    <a:pt x="2153488" y="1003198"/>
                  </a:lnTo>
                  <a:lnTo>
                    <a:pt x="2141550" y="961517"/>
                  </a:lnTo>
                  <a:lnTo>
                    <a:pt x="2123630" y="921537"/>
                  </a:lnTo>
                  <a:lnTo>
                    <a:pt x="2099754" y="883907"/>
                  </a:lnTo>
                  <a:lnTo>
                    <a:pt x="2069896" y="849312"/>
                  </a:lnTo>
                  <a:lnTo>
                    <a:pt x="2035314" y="819454"/>
                  </a:lnTo>
                  <a:lnTo>
                    <a:pt x="1997684" y="795566"/>
                  </a:lnTo>
                  <a:lnTo>
                    <a:pt x="1957705" y="777646"/>
                  </a:lnTo>
                  <a:lnTo>
                    <a:pt x="1916036" y="765708"/>
                  </a:lnTo>
                  <a:lnTo>
                    <a:pt x="1873351" y="759739"/>
                  </a:lnTo>
                  <a:lnTo>
                    <a:pt x="1830324" y="759739"/>
                  </a:lnTo>
                  <a:lnTo>
                    <a:pt x="1787639" y="765708"/>
                  </a:lnTo>
                  <a:lnTo>
                    <a:pt x="1745970" y="777646"/>
                  </a:lnTo>
                  <a:lnTo>
                    <a:pt x="1705991" y="795566"/>
                  </a:lnTo>
                  <a:lnTo>
                    <a:pt x="1668360" y="819454"/>
                  </a:lnTo>
                  <a:lnTo>
                    <a:pt x="1633778" y="849312"/>
                  </a:lnTo>
                  <a:lnTo>
                    <a:pt x="1603895" y="883907"/>
                  </a:lnTo>
                  <a:lnTo>
                    <a:pt x="1579994" y="921537"/>
                  </a:lnTo>
                  <a:lnTo>
                    <a:pt x="1562061" y="961517"/>
                  </a:lnTo>
                  <a:lnTo>
                    <a:pt x="1550111" y="1003198"/>
                  </a:lnTo>
                  <a:lnTo>
                    <a:pt x="1544142" y="1045883"/>
                  </a:lnTo>
                  <a:lnTo>
                    <a:pt x="1544142" y="1088910"/>
                  </a:lnTo>
                  <a:lnTo>
                    <a:pt x="1550111" y="1131595"/>
                  </a:lnTo>
                  <a:lnTo>
                    <a:pt x="1562061" y="1173264"/>
                  </a:lnTo>
                  <a:lnTo>
                    <a:pt x="1579994" y="1213256"/>
                  </a:lnTo>
                  <a:lnTo>
                    <a:pt x="1603895" y="1250873"/>
                  </a:lnTo>
                  <a:lnTo>
                    <a:pt x="1633778" y="1285468"/>
                  </a:lnTo>
                  <a:lnTo>
                    <a:pt x="1668360" y="1315326"/>
                  </a:lnTo>
                  <a:lnTo>
                    <a:pt x="1705991" y="1339227"/>
                  </a:lnTo>
                  <a:lnTo>
                    <a:pt x="1745970" y="1357134"/>
                  </a:lnTo>
                  <a:lnTo>
                    <a:pt x="1787639" y="1369085"/>
                  </a:lnTo>
                  <a:lnTo>
                    <a:pt x="1830324" y="1375054"/>
                  </a:lnTo>
                  <a:lnTo>
                    <a:pt x="1873351" y="1375054"/>
                  </a:lnTo>
                  <a:lnTo>
                    <a:pt x="1916036" y="1369085"/>
                  </a:lnTo>
                  <a:lnTo>
                    <a:pt x="1957705" y="1357134"/>
                  </a:lnTo>
                  <a:lnTo>
                    <a:pt x="1997684" y="1339227"/>
                  </a:lnTo>
                  <a:lnTo>
                    <a:pt x="2035314" y="1315326"/>
                  </a:lnTo>
                  <a:lnTo>
                    <a:pt x="2069896" y="1285468"/>
                  </a:lnTo>
                  <a:lnTo>
                    <a:pt x="2099754" y="1250873"/>
                  </a:lnTo>
                  <a:lnTo>
                    <a:pt x="2123630" y="1213256"/>
                  </a:lnTo>
                  <a:lnTo>
                    <a:pt x="2141550" y="1173264"/>
                  </a:lnTo>
                  <a:lnTo>
                    <a:pt x="2153488" y="1131595"/>
                  </a:lnTo>
                  <a:lnTo>
                    <a:pt x="2159457" y="1088910"/>
                  </a:lnTo>
                  <a:lnTo>
                    <a:pt x="2159457" y="1045883"/>
                  </a:lnTo>
                  <a:close/>
                </a:path>
                <a:path w="2159634" h="2134870">
                  <a:moveTo>
                    <a:pt x="2159457" y="286156"/>
                  </a:moveTo>
                  <a:lnTo>
                    <a:pt x="2153488" y="243471"/>
                  </a:lnTo>
                  <a:lnTo>
                    <a:pt x="2141550" y="201803"/>
                  </a:lnTo>
                  <a:lnTo>
                    <a:pt x="2123630" y="161810"/>
                  </a:lnTo>
                  <a:lnTo>
                    <a:pt x="2099754" y="124180"/>
                  </a:lnTo>
                  <a:lnTo>
                    <a:pt x="2069896" y="89585"/>
                  </a:lnTo>
                  <a:lnTo>
                    <a:pt x="2035314" y="59728"/>
                  </a:lnTo>
                  <a:lnTo>
                    <a:pt x="1997684" y="35839"/>
                  </a:lnTo>
                  <a:lnTo>
                    <a:pt x="1957705" y="17919"/>
                  </a:lnTo>
                  <a:lnTo>
                    <a:pt x="1916036" y="5969"/>
                  </a:lnTo>
                  <a:lnTo>
                    <a:pt x="1873351" y="0"/>
                  </a:lnTo>
                  <a:lnTo>
                    <a:pt x="1830324" y="0"/>
                  </a:lnTo>
                  <a:lnTo>
                    <a:pt x="1787639" y="5969"/>
                  </a:lnTo>
                  <a:lnTo>
                    <a:pt x="1745970" y="17919"/>
                  </a:lnTo>
                  <a:lnTo>
                    <a:pt x="1705991" y="35839"/>
                  </a:lnTo>
                  <a:lnTo>
                    <a:pt x="1668360" y="59728"/>
                  </a:lnTo>
                  <a:lnTo>
                    <a:pt x="1633778" y="89585"/>
                  </a:lnTo>
                  <a:lnTo>
                    <a:pt x="1603895" y="124180"/>
                  </a:lnTo>
                  <a:lnTo>
                    <a:pt x="1579994" y="161810"/>
                  </a:lnTo>
                  <a:lnTo>
                    <a:pt x="1562061" y="201803"/>
                  </a:lnTo>
                  <a:lnTo>
                    <a:pt x="1550111" y="243471"/>
                  </a:lnTo>
                  <a:lnTo>
                    <a:pt x="1544142" y="286156"/>
                  </a:lnTo>
                  <a:lnTo>
                    <a:pt x="1544142" y="329184"/>
                  </a:lnTo>
                  <a:lnTo>
                    <a:pt x="1550111" y="371868"/>
                  </a:lnTo>
                  <a:lnTo>
                    <a:pt x="1562061" y="413537"/>
                  </a:lnTo>
                  <a:lnTo>
                    <a:pt x="1579994" y="453529"/>
                  </a:lnTo>
                  <a:lnTo>
                    <a:pt x="1603895" y="491159"/>
                  </a:lnTo>
                  <a:lnTo>
                    <a:pt x="1633778" y="525741"/>
                  </a:lnTo>
                  <a:lnTo>
                    <a:pt x="1668360" y="555612"/>
                  </a:lnTo>
                  <a:lnTo>
                    <a:pt x="1705991" y="579501"/>
                  </a:lnTo>
                  <a:lnTo>
                    <a:pt x="1745970" y="597420"/>
                  </a:lnTo>
                  <a:lnTo>
                    <a:pt x="1787639" y="609358"/>
                  </a:lnTo>
                  <a:lnTo>
                    <a:pt x="1830324" y="615327"/>
                  </a:lnTo>
                  <a:lnTo>
                    <a:pt x="1873351" y="615327"/>
                  </a:lnTo>
                  <a:lnTo>
                    <a:pt x="1916036" y="609358"/>
                  </a:lnTo>
                  <a:lnTo>
                    <a:pt x="1957705" y="597420"/>
                  </a:lnTo>
                  <a:lnTo>
                    <a:pt x="1997684" y="579501"/>
                  </a:lnTo>
                  <a:lnTo>
                    <a:pt x="2035314" y="555612"/>
                  </a:lnTo>
                  <a:lnTo>
                    <a:pt x="2069896" y="525741"/>
                  </a:lnTo>
                  <a:lnTo>
                    <a:pt x="2099754" y="491159"/>
                  </a:lnTo>
                  <a:lnTo>
                    <a:pt x="2123630" y="453529"/>
                  </a:lnTo>
                  <a:lnTo>
                    <a:pt x="2141550" y="413537"/>
                  </a:lnTo>
                  <a:lnTo>
                    <a:pt x="2153488" y="371868"/>
                  </a:lnTo>
                  <a:lnTo>
                    <a:pt x="2159457" y="329184"/>
                  </a:lnTo>
                  <a:lnTo>
                    <a:pt x="2159457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0" name="object 20"/>
          <p:cNvGraphicFramePr>
            <a:graphicFrameLocks noGrp="1"/>
          </p:cNvGraphicFramePr>
          <p:nvPr/>
        </p:nvGraphicFramePr>
        <p:xfrm>
          <a:off x="1818279" y="6143599"/>
          <a:ext cx="16469353" cy="292989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3566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910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83566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9107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835659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29107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835659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29107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83566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29108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835659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</a:tblGrid>
              <a:tr h="1482090"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9300"/>
                        </a:lnSpc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1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0" marB="0">
                    <a:lnB w="79976">
                      <a:solidFill>
                        <a:srgbClr val="FFFFF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447800"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9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11280"/>
                        </a:lnSpc>
                        <a:spcBef>
                          <a:spcPts val="20"/>
                        </a:spcBef>
                      </a:pPr>
                      <a:r>
                        <a:rPr sz="9400" spc="-570" dirty="0">
                          <a:solidFill>
                            <a:srgbClr val="FFFFFF"/>
                          </a:solidFill>
                          <a:latin typeface="Cambria"/>
                          <a:cs typeface="Cambria"/>
                        </a:rPr>
                        <a:t>6</a:t>
                      </a:r>
                      <a:endParaRPr sz="9400">
                        <a:latin typeface="Cambria"/>
                        <a:cs typeface="Cambria"/>
                      </a:endParaRPr>
                    </a:p>
                  </a:txBody>
                  <a:tcPr marL="0" marR="0" marT="2540" marB="0">
                    <a:lnT w="79976">
                      <a:solidFill>
                        <a:srgbClr val="FFFFFF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37922" y="4552606"/>
            <a:ext cx="1607185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320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3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0269877" y="4552606"/>
            <a:ext cx="1947545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3200" spc="-50" dirty="0">
                <a:solidFill>
                  <a:srgbClr val="FFFFFF"/>
                </a:solidFill>
                <a:latin typeface="Times New Roman"/>
                <a:cs typeface="Times New Roman"/>
              </a:rPr>
              <a:t> =</a:t>
            </a:r>
            <a:endParaRPr sz="13200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7326928" y="4552929"/>
            <a:ext cx="2563495" cy="2563495"/>
            <a:chOff x="7326928" y="4552929"/>
            <a:chExt cx="2563495" cy="2563495"/>
          </a:xfrm>
        </p:grpSpPr>
        <p:sp>
          <p:nvSpPr>
            <p:cNvPr id="5" name="object 5"/>
            <p:cNvSpPr/>
            <p:nvPr/>
          </p:nvSpPr>
          <p:spPr>
            <a:xfrm>
              <a:off x="7326928" y="455292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8" y="0"/>
                  </a:moveTo>
                  <a:lnTo>
                    <a:pt x="521984" y="0"/>
                  </a:lnTo>
                  <a:lnTo>
                    <a:pt x="462499" y="587"/>
                  </a:lnTo>
                  <a:lnTo>
                    <a:pt x="410312" y="2183"/>
                  </a:lnTo>
                  <a:lnTo>
                    <a:pt x="363834" y="5290"/>
                  </a:lnTo>
                  <a:lnTo>
                    <a:pt x="321473" y="10413"/>
                  </a:lnTo>
                  <a:lnTo>
                    <a:pt x="281641" y="18055"/>
                  </a:lnTo>
                  <a:lnTo>
                    <a:pt x="242746" y="28721"/>
                  </a:lnTo>
                  <a:lnTo>
                    <a:pt x="194871" y="50235"/>
                  </a:lnTo>
                  <a:lnTo>
                    <a:pt x="151098" y="78192"/>
                  </a:lnTo>
                  <a:lnTo>
                    <a:pt x="112013" y="112005"/>
                  </a:lnTo>
                  <a:lnTo>
                    <a:pt x="78199" y="151091"/>
                  </a:lnTo>
                  <a:lnTo>
                    <a:pt x="50240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8"/>
                  </a:lnTo>
                  <a:lnTo>
                    <a:pt x="5290" y="363623"/>
                  </a:lnTo>
                  <a:lnTo>
                    <a:pt x="2183" y="409820"/>
                  </a:lnTo>
                  <a:lnTo>
                    <a:pt x="587" y="461543"/>
                  </a:lnTo>
                  <a:lnTo>
                    <a:pt x="0" y="52033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40" y="2368516"/>
                  </a:lnTo>
                  <a:lnTo>
                    <a:pt x="78199" y="2412288"/>
                  </a:lnTo>
                  <a:lnTo>
                    <a:pt x="112013" y="2451374"/>
                  </a:lnTo>
                  <a:lnTo>
                    <a:pt x="151098" y="2485188"/>
                  </a:lnTo>
                  <a:lnTo>
                    <a:pt x="194871" y="2513147"/>
                  </a:lnTo>
                  <a:lnTo>
                    <a:pt x="242746" y="2534666"/>
                  </a:lnTo>
                  <a:lnTo>
                    <a:pt x="281633" y="2545331"/>
                  </a:lnTo>
                  <a:lnTo>
                    <a:pt x="321412" y="2552973"/>
                  </a:lnTo>
                  <a:lnTo>
                    <a:pt x="363628" y="2558096"/>
                  </a:lnTo>
                  <a:lnTo>
                    <a:pt x="409824" y="2561203"/>
                  </a:lnTo>
                  <a:lnTo>
                    <a:pt x="461545" y="2562799"/>
                  </a:lnTo>
                  <a:lnTo>
                    <a:pt x="520336" y="2563387"/>
                  </a:lnTo>
                  <a:lnTo>
                    <a:pt x="2041409" y="2563387"/>
                  </a:lnTo>
                  <a:lnTo>
                    <a:pt x="2100893" y="2562799"/>
                  </a:lnTo>
                  <a:lnTo>
                    <a:pt x="2153080" y="2561203"/>
                  </a:lnTo>
                  <a:lnTo>
                    <a:pt x="2199558" y="2558096"/>
                  </a:lnTo>
                  <a:lnTo>
                    <a:pt x="2241918" y="2552973"/>
                  </a:lnTo>
                  <a:lnTo>
                    <a:pt x="2281749" y="2545331"/>
                  </a:lnTo>
                  <a:lnTo>
                    <a:pt x="2320641" y="2534666"/>
                  </a:lnTo>
                  <a:lnTo>
                    <a:pt x="2368520" y="2513147"/>
                  </a:lnTo>
                  <a:lnTo>
                    <a:pt x="2412295" y="2485188"/>
                  </a:lnTo>
                  <a:lnTo>
                    <a:pt x="2451381" y="2451374"/>
                  </a:lnTo>
                  <a:lnTo>
                    <a:pt x="2485195" y="2412288"/>
                  </a:lnTo>
                  <a:lnTo>
                    <a:pt x="2513151" y="2368516"/>
                  </a:lnTo>
                  <a:lnTo>
                    <a:pt x="2534666" y="2320641"/>
                  </a:lnTo>
                  <a:lnTo>
                    <a:pt x="2545331" y="2281753"/>
                  </a:lnTo>
                  <a:lnTo>
                    <a:pt x="2552973" y="2241974"/>
                  </a:lnTo>
                  <a:lnTo>
                    <a:pt x="2558096" y="2199759"/>
                  </a:lnTo>
                  <a:lnTo>
                    <a:pt x="2561203" y="2153563"/>
                  </a:lnTo>
                  <a:lnTo>
                    <a:pt x="2562799" y="2101842"/>
                  </a:lnTo>
                  <a:lnTo>
                    <a:pt x="2563387" y="2043051"/>
                  </a:lnTo>
                  <a:lnTo>
                    <a:pt x="2563371" y="520335"/>
                  </a:lnTo>
                  <a:lnTo>
                    <a:pt x="2562799" y="462493"/>
                  </a:lnTo>
                  <a:lnTo>
                    <a:pt x="2561203" y="410307"/>
                  </a:lnTo>
                  <a:lnTo>
                    <a:pt x="2558096" y="363828"/>
                  </a:lnTo>
                  <a:lnTo>
                    <a:pt x="2552973" y="321468"/>
                  </a:lnTo>
                  <a:lnTo>
                    <a:pt x="2545331" y="281637"/>
                  </a:lnTo>
                  <a:lnTo>
                    <a:pt x="2534666" y="242746"/>
                  </a:lnTo>
                  <a:lnTo>
                    <a:pt x="2513151" y="194866"/>
                  </a:lnTo>
                  <a:lnTo>
                    <a:pt x="2485195" y="151091"/>
                  </a:lnTo>
                  <a:lnTo>
                    <a:pt x="2451381" y="112005"/>
                  </a:lnTo>
                  <a:lnTo>
                    <a:pt x="2412295" y="78192"/>
                  </a:lnTo>
                  <a:lnTo>
                    <a:pt x="2368520" y="50235"/>
                  </a:lnTo>
                  <a:lnTo>
                    <a:pt x="2320641" y="28721"/>
                  </a:lnTo>
                  <a:lnTo>
                    <a:pt x="2281757" y="18055"/>
                  </a:lnTo>
                  <a:lnTo>
                    <a:pt x="2241979" y="10413"/>
                  </a:lnTo>
                  <a:lnTo>
                    <a:pt x="2199764" y="5290"/>
                  </a:lnTo>
                  <a:lnTo>
                    <a:pt x="2153568" y="2183"/>
                  </a:lnTo>
                  <a:lnTo>
                    <a:pt x="2101847" y="587"/>
                  </a:lnTo>
                  <a:lnTo>
                    <a:pt x="204305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528890" y="4767243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27" y="1805597"/>
                  </a:moveTo>
                  <a:lnTo>
                    <a:pt x="609358" y="1762912"/>
                  </a:lnTo>
                  <a:lnTo>
                    <a:pt x="597408" y="1721231"/>
                  </a:lnTo>
                  <a:lnTo>
                    <a:pt x="579501" y="1681251"/>
                  </a:lnTo>
                  <a:lnTo>
                    <a:pt x="555612" y="1643621"/>
                  </a:lnTo>
                  <a:lnTo>
                    <a:pt x="525754" y="1609026"/>
                  </a:lnTo>
                  <a:lnTo>
                    <a:pt x="491159" y="1579168"/>
                  </a:lnTo>
                  <a:lnTo>
                    <a:pt x="453529" y="1555280"/>
                  </a:lnTo>
                  <a:lnTo>
                    <a:pt x="413537" y="1537360"/>
                  </a:lnTo>
                  <a:lnTo>
                    <a:pt x="371868" y="1525422"/>
                  </a:lnTo>
                  <a:lnTo>
                    <a:pt x="329184" y="1519453"/>
                  </a:lnTo>
                  <a:lnTo>
                    <a:pt x="286156" y="1519453"/>
                  </a:lnTo>
                  <a:lnTo>
                    <a:pt x="243471" y="1525422"/>
                  </a:lnTo>
                  <a:lnTo>
                    <a:pt x="201790" y="1537360"/>
                  </a:lnTo>
                  <a:lnTo>
                    <a:pt x="161798" y="1555280"/>
                  </a:lnTo>
                  <a:lnTo>
                    <a:pt x="124180" y="1579168"/>
                  </a:lnTo>
                  <a:lnTo>
                    <a:pt x="89585" y="1609026"/>
                  </a:lnTo>
                  <a:lnTo>
                    <a:pt x="59728" y="1643621"/>
                  </a:lnTo>
                  <a:lnTo>
                    <a:pt x="35839" y="1681251"/>
                  </a:lnTo>
                  <a:lnTo>
                    <a:pt x="17919" y="1721231"/>
                  </a:lnTo>
                  <a:lnTo>
                    <a:pt x="5969" y="1762912"/>
                  </a:lnTo>
                  <a:lnTo>
                    <a:pt x="0" y="1805597"/>
                  </a:lnTo>
                  <a:lnTo>
                    <a:pt x="0" y="1848624"/>
                  </a:lnTo>
                  <a:lnTo>
                    <a:pt x="5969" y="1891309"/>
                  </a:lnTo>
                  <a:lnTo>
                    <a:pt x="17919" y="1932978"/>
                  </a:lnTo>
                  <a:lnTo>
                    <a:pt x="35839" y="1972970"/>
                  </a:lnTo>
                  <a:lnTo>
                    <a:pt x="59728" y="2010600"/>
                  </a:lnTo>
                  <a:lnTo>
                    <a:pt x="89585" y="2045182"/>
                  </a:lnTo>
                  <a:lnTo>
                    <a:pt x="124180" y="2075040"/>
                  </a:lnTo>
                  <a:lnTo>
                    <a:pt x="161798" y="2098941"/>
                  </a:lnTo>
                  <a:lnTo>
                    <a:pt x="201790" y="2116848"/>
                  </a:lnTo>
                  <a:lnTo>
                    <a:pt x="243471" y="2128799"/>
                  </a:lnTo>
                  <a:lnTo>
                    <a:pt x="286156" y="2134768"/>
                  </a:lnTo>
                  <a:lnTo>
                    <a:pt x="329184" y="2134768"/>
                  </a:lnTo>
                  <a:lnTo>
                    <a:pt x="371868" y="2128799"/>
                  </a:lnTo>
                  <a:lnTo>
                    <a:pt x="413537" y="2116848"/>
                  </a:lnTo>
                  <a:lnTo>
                    <a:pt x="453529" y="2098941"/>
                  </a:lnTo>
                  <a:lnTo>
                    <a:pt x="491159" y="2075040"/>
                  </a:lnTo>
                  <a:lnTo>
                    <a:pt x="525754" y="2045182"/>
                  </a:lnTo>
                  <a:lnTo>
                    <a:pt x="555612" y="2010600"/>
                  </a:lnTo>
                  <a:lnTo>
                    <a:pt x="579501" y="1972970"/>
                  </a:lnTo>
                  <a:lnTo>
                    <a:pt x="597408" y="1932978"/>
                  </a:lnTo>
                  <a:lnTo>
                    <a:pt x="609358" y="1891309"/>
                  </a:lnTo>
                  <a:lnTo>
                    <a:pt x="615327" y="1848624"/>
                  </a:lnTo>
                  <a:lnTo>
                    <a:pt x="615327" y="1805597"/>
                  </a:lnTo>
                  <a:close/>
                </a:path>
                <a:path w="2159634" h="2134870">
                  <a:moveTo>
                    <a:pt x="2159457" y="286143"/>
                  </a:moveTo>
                  <a:lnTo>
                    <a:pt x="2153488" y="243459"/>
                  </a:lnTo>
                  <a:lnTo>
                    <a:pt x="2141537" y="201790"/>
                  </a:lnTo>
                  <a:lnTo>
                    <a:pt x="2123617" y="161798"/>
                  </a:lnTo>
                  <a:lnTo>
                    <a:pt x="2099729" y="124167"/>
                  </a:lnTo>
                  <a:lnTo>
                    <a:pt x="2069871" y="89573"/>
                  </a:lnTo>
                  <a:lnTo>
                    <a:pt x="2035276" y="59715"/>
                  </a:lnTo>
                  <a:lnTo>
                    <a:pt x="1997659" y="35826"/>
                  </a:lnTo>
                  <a:lnTo>
                    <a:pt x="1957666" y="17919"/>
                  </a:lnTo>
                  <a:lnTo>
                    <a:pt x="1915985" y="5969"/>
                  </a:lnTo>
                  <a:lnTo>
                    <a:pt x="1873300" y="0"/>
                  </a:lnTo>
                  <a:lnTo>
                    <a:pt x="1830285" y="0"/>
                  </a:lnTo>
                  <a:lnTo>
                    <a:pt x="1787588" y="5969"/>
                  </a:lnTo>
                  <a:lnTo>
                    <a:pt x="1745919" y="17919"/>
                  </a:lnTo>
                  <a:lnTo>
                    <a:pt x="1705927" y="35826"/>
                  </a:lnTo>
                  <a:lnTo>
                    <a:pt x="1668310" y="59715"/>
                  </a:lnTo>
                  <a:lnTo>
                    <a:pt x="1633715" y="89573"/>
                  </a:lnTo>
                  <a:lnTo>
                    <a:pt x="1603857" y="124167"/>
                  </a:lnTo>
                  <a:lnTo>
                    <a:pt x="1579956" y="161798"/>
                  </a:lnTo>
                  <a:lnTo>
                    <a:pt x="1562049" y="201790"/>
                  </a:lnTo>
                  <a:lnTo>
                    <a:pt x="1550098" y="243459"/>
                  </a:lnTo>
                  <a:lnTo>
                    <a:pt x="1544129" y="286143"/>
                  </a:lnTo>
                  <a:lnTo>
                    <a:pt x="1544129" y="329171"/>
                  </a:lnTo>
                  <a:lnTo>
                    <a:pt x="1550098" y="371856"/>
                  </a:lnTo>
                  <a:lnTo>
                    <a:pt x="1562049" y="413524"/>
                  </a:lnTo>
                  <a:lnTo>
                    <a:pt x="1579956" y="453517"/>
                  </a:lnTo>
                  <a:lnTo>
                    <a:pt x="1603857" y="491147"/>
                  </a:lnTo>
                  <a:lnTo>
                    <a:pt x="1633715" y="525729"/>
                  </a:lnTo>
                  <a:lnTo>
                    <a:pt x="1668310" y="555599"/>
                  </a:lnTo>
                  <a:lnTo>
                    <a:pt x="1705927" y="579488"/>
                  </a:lnTo>
                  <a:lnTo>
                    <a:pt x="1745919" y="597408"/>
                  </a:lnTo>
                  <a:lnTo>
                    <a:pt x="1787588" y="609346"/>
                  </a:lnTo>
                  <a:lnTo>
                    <a:pt x="1830285" y="615315"/>
                  </a:lnTo>
                  <a:lnTo>
                    <a:pt x="1873300" y="615315"/>
                  </a:lnTo>
                  <a:lnTo>
                    <a:pt x="1915985" y="609346"/>
                  </a:lnTo>
                  <a:lnTo>
                    <a:pt x="1957666" y="597408"/>
                  </a:lnTo>
                  <a:lnTo>
                    <a:pt x="1997659" y="579488"/>
                  </a:lnTo>
                  <a:lnTo>
                    <a:pt x="2035276" y="555599"/>
                  </a:lnTo>
                  <a:lnTo>
                    <a:pt x="2069871" y="525729"/>
                  </a:lnTo>
                  <a:lnTo>
                    <a:pt x="2099729" y="491147"/>
                  </a:lnTo>
                  <a:lnTo>
                    <a:pt x="2123617" y="453517"/>
                  </a:lnTo>
                  <a:lnTo>
                    <a:pt x="2141537" y="413524"/>
                  </a:lnTo>
                  <a:lnTo>
                    <a:pt x="2153488" y="371856"/>
                  </a:lnTo>
                  <a:lnTo>
                    <a:pt x="2159457" y="329171"/>
                  </a:lnTo>
                  <a:lnTo>
                    <a:pt x="2159457" y="2861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/>
          <p:nvPr/>
        </p:nvSpPr>
        <p:spPr>
          <a:xfrm>
            <a:off x="13565001" y="3203537"/>
            <a:ext cx="962660" cy="2274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750" spc="-869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4750">
              <a:latin typeface="Cambria"/>
              <a:cs typeface="Cambria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3390272" y="5875852"/>
            <a:ext cx="1312545" cy="125730"/>
          </a:xfrm>
          <a:custGeom>
            <a:avLst/>
            <a:gdLst/>
            <a:ahLst/>
            <a:cxnLst/>
            <a:rect l="l" t="t" r="r" b="b"/>
            <a:pathLst>
              <a:path w="1312544" h="125729">
                <a:moveTo>
                  <a:pt x="1312001" y="0"/>
                </a:moveTo>
                <a:lnTo>
                  <a:pt x="0" y="0"/>
                </a:lnTo>
                <a:lnTo>
                  <a:pt x="0" y="125577"/>
                </a:lnTo>
                <a:lnTo>
                  <a:pt x="1312001" y="125577"/>
                </a:lnTo>
                <a:lnTo>
                  <a:pt x="13120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3565001" y="5930630"/>
            <a:ext cx="962660" cy="2274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750" spc="-869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147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29" name="object 29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90661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09"/>
                  </a:lnTo>
                  <a:lnTo>
                    <a:pt x="999756" y="741411"/>
                  </a:lnTo>
                  <a:lnTo>
                    <a:pt x="1016794" y="699406"/>
                  </a:lnTo>
                  <a:lnTo>
                    <a:pt x="1030047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7" y="390732"/>
                  </a:lnTo>
                  <a:lnTo>
                    <a:pt x="1016794" y="347681"/>
                  </a:lnTo>
                  <a:lnTo>
                    <a:pt x="999756" y="305676"/>
                  </a:lnTo>
                  <a:lnTo>
                    <a:pt x="978930" y="264978"/>
                  </a:lnTo>
                  <a:lnTo>
                    <a:pt x="954319" y="225849"/>
                  </a:lnTo>
                  <a:lnTo>
                    <a:pt x="925921" y="188549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90656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AE232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AE232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0297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153035" algn="ctr">
              <a:lnSpc>
                <a:spcPct val="100000"/>
              </a:lnSpc>
              <a:spcBef>
                <a:spcPts val="2755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523957" y="4372589"/>
            <a:ext cx="2563495" cy="2563495"/>
            <a:chOff x="5523957" y="4372589"/>
            <a:chExt cx="2563495" cy="2563495"/>
          </a:xfrm>
        </p:grpSpPr>
        <p:sp>
          <p:nvSpPr>
            <p:cNvPr id="3" name="object 3"/>
            <p:cNvSpPr/>
            <p:nvPr/>
          </p:nvSpPr>
          <p:spPr>
            <a:xfrm>
              <a:off x="5523957" y="437258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5" h="2563495">
                  <a:moveTo>
                    <a:pt x="2043058" y="0"/>
                  </a:moveTo>
                  <a:lnTo>
                    <a:pt x="521984" y="0"/>
                  </a:lnTo>
                  <a:lnTo>
                    <a:pt x="462499" y="587"/>
                  </a:lnTo>
                  <a:lnTo>
                    <a:pt x="410312" y="2183"/>
                  </a:lnTo>
                  <a:lnTo>
                    <a:pt x="363834" y="5290"/>
                  </a:lnTo>
                  <a:lnTo>
                    <a:pt x="321473" y="10413"/>
                  </a:lnTo>
                  <a:lnTo>
                    <a:pt x="281641" y="18055"/>
                  </a:lnTo>
                  <a:lnTo>
                    <a:pt x="242746" y="28721"/>
                  </a:lnTo>
                  <a:lnTo>
                    <a:pt x="194871" y="50235"/>
                  </a:lnTo>
                  <a:lnTo>
                    <a:pt x="151098" y="78192"/>
                  </a:lnTo>
                  <a:lnTo>
                    <a:pt x="112013" y="112005"/>
                  </a:lnTo>
                  <a:lnTo>
                    <a:pt x="78199" y="151091"/>
                  </a:lnTo>
                  <a:lnTo>
                    <a:pt x="50240" y="194866"/>
                  </a:lnTo>
                  <a:lnTo>
                    <a:pt x="28721" y="242746"/>
                  </a:lnTo>
                  <a:lnTo>
                    <a:pt x="18054" y="281637"/>
                  </a:lnTo>
                  <a:lnTo>
                    <a:pt x="10406" y="321467"/>
                  </a:lnTo>
                  <a:lnTo>
                    <a:pt x="5290" y="363619"/>
                  </a:lnTo>
                  <a:lnTo>
                    <a:pt x="2183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3" y="2153074"/>
                  </a:lnTo>
                  <a:lnTo>
                    <a:pt x="5290" y="2199553"/>
                  </a:lnTo>
                  <a:lnTo>
                    <a:pt x="10425" y="2241974"/>
                  </a:lnTo>
                  <a:lnTo>
                    <a:pt x="18057" y="2281753"/>
                  </a:lnTo>
                  <a:lnTo>
                    <a:pt x="28721" y="2320641"/>
                  </a:lnTo>
                  <a:lnTo>
                    <a:pt x="50240" y="2368516"/>
                  </a:lnTo>
                  <a:lnTo>
                    <a:pt x="78199" y="2412288"/>
                  </a:lnTo>
                  <a:lnTo>
                    <a:pt x="112013" y="2451374"/>
                  </a:lnTo>
                  <a:lnTo>
                    <a:pt x="151098" y="2485188"/>
                  </a:lnTo>
                  <a:lnTo>
                    <a:pt x="194871" y="2513147"/>
                  </a:lnTo>
                  <a:lnTo>
                    <a:pt x="242746" y="2534666"/>
                  </a:lnTo>
                  <a:lnTo>
                    <a:pt x="281633" y="2545331"/>
                  </a:lnTo>
                  <a:lnTo>
                    <a:pt x="321412" y="2552973"/>
                  </a:lnTo>
                  <a:lnTo>
                    <a:pt x="363628" y="2558096"/>
                  </a:lnTo>
                  <a:lnTo>
                    <a:pt x="409824" y="2561203"/>
                  </a:lnTo>
                  <a:lnTo>
                    <a:pt x="461545" y="2562799"/>
                  </a:lnTo>
                  <a:lnTo>
                    <a:pt x="520336" y="2563387"/>
                  </a:lnTo>
                  <a:lnTo>
                    <a:pt x="2041409" y="2563387"/>
                  </a:lnTo>
                  <a:lnTo>
                    <a:pt x="2100893" y="2562799"/>
                  </a:lnTo>
                  <a:lnTo>
                    <a:pt x="2153080" y="2561203"/>
                  </a:lnTo>
                  <a:lnTo>
                    <a:pt x="2199558" y="2558096"/>
                  </a:lnTo>
                  <a:lnTo>
                    <a:pt x="2241918" y="2552973"/>
                  </a:lnTo>
                  <a:lnTo>
                    <a:pt x="2281749" y="2545331"/>
                  </a:lnTo>
                  <a:lnTo>
                    <a:pt x="2320641" y="2534666"/>
                  </a:lnTo>
                  <a:lnTo>
                    <a:pt x="2368520" y="2513147"/>
                  </a:lnTo>
                  <a:lnTo>
                    <a:pt x="2412295" y="2485188"/>
                  </a:lnTo>
                  <a:lnTo>
                    <a:pt x="2451381" y="2451374"/>
                  </a:lnTo>
                  <a:lnTo>
                    <a:pt x="2485195" y="2412288"/>
                  </a:lnTo>
                  <a:lnTo>
                    <a:pt x="2513151" y="2368516"/>
                  </a:lnTo>
                  <a:lnTo>
                    <a:pt x="2534666" y="2320641"/>
                  </a:lnTo>
                  <a:lnTo>
                    <a:pt x="2545331" y="2281753"/>
                  </a:lnTo>
                  <a:lnTo>
                    <a:pt x="2552973" y="2241974"/>
                  </a:lnTo>
                  <a:lnTo>
                    <a:pt x="2558096" y="2199759"/>
                  </a:lnTo>
                  <a:lnTo>
                    <a:pt x="2561203" y="2153563"/>
                  </a:lnTo>
                  <a:lnTo>
                    <a:pt x="2562799" y="2101842"/>
                  </a:lnTo>
                  <a:lnTo>
                    <a:pt x="2563387" y="2043051"/>
                  </a:lnTo>
                  <a:lnTo>
                    <a:pt x="2563371" y="520325"/>
                  </a:lnTo>
                  <a:lnTo>
                    <a:pt x="2562799" y="462489"/>
                  </a:lnTo>
                  <a:lnTo>
                    <a:pt x="2561203" y="410302"/>
                  </a:lnTo>
                  <a:lnTo>
                    <a:pt x="2558096" y="363825"/>
                  </a:lnTo>
                  <a:lnTo>
                    <a:pt x="2552973" y="321467"/>
                  </a:lnTo>
                  <a:lnTo>
                    <a:pt x="2545331" y="281637"/>
                  </a:lnTo>
                  <a:lnTo>
                    <a:pt x="2534666" y="242746"/>
                  </a:lnTo>
                  <a:lnTo>
                    <a:pt x="2513151" y="194866"/>
                  </a:lnTo>
                  <a:lnTo>
                    <a:pt x="2485195" y="151091"/>
                  </a:lnTo>
                  <a:lnTo>
                    <a:pt x="2451381" y="112005"/>
                  </a:lnTo>
                  <a:lnTo>
                    <a:pt x="2412295" y="78192"/>
                  </a:lnTo>
                  <a:lnTo>
                    <a:pt x="2368520" y="50235"/>
                  </a:lnTo>
                  <a:lnTo>
                    <a:pt x="2320641" y="28721"/>
                  </a:lnTo>
                  <a:lnTo>
                    <a:pt x="2281757" y="18055"/>
                  </a:lnTo>
                  <a:lnTo>
                    <a:pt x="2241979" y="10413"/>
                  </a:lnTo>
                  <a:lnTo>
                    <a:pt x="2199764" y="5290"/>
                  </a:lnTo>
                  <a:lnTo>
                    <a:pt x="2153568" y="2183"/>
                  </a:lnTo>
                  <a:lnTo>
                    <a:pt x="2101847" y="587"/>
                  </a:lnTo>
                  <a:lnTo>
                    <a:pt x="2043058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497991" y="5346612"/>
              <a:ext cx="615950" cy="615950"/>
            </a:xfrm>
            <a:custGeom>
              <a:avLst/>
              <a:gdLst/>
              <a:ahLst/>
              <a:cxnLst/>
              <a:rect l="l" t="t" r="r" b="b"/>
              <a:pathLst>
                <a:path w="615950" h="615950">
                  <a:moveTo>
                    <a:pt x="329177" y="0"/>
                  </a:moveTo>
                  <a:lnTo>
                    <a:pt x="286153" y="0"/>
                  </a:lnTo>
                  <a:lnTo>
                    <a:pt x="243466" y="5972"/>
                  </a:lnTo>
                  <a:lnTo>
                    <a:pt x="201791" y="17917"/>
                  </a:lnTo>
                  <a:lnTo>
                    <a:pt x="161803" y="35835"/>
                  </a:lnTo>
                  <a:lnTo>
                    <a:pt x="124177" y="59725"/>
                  </a:lnTo>
                  <a:lnTo>
                    <a:pt x="89588" y="89588"/>
                  </a:lnTo>
                  <a:lnTo>
                    <a:pt x="59725" y="124177"/>
                  </a:lnTo>
                  <a:lnTo>
                    <a:pt x="35835" y="161803"/>
                  </a:lnTo>
                  <a:lnTo>
                    <a:pt x="17917" y="201791"/>
                  </a:lnTo>
                  <a:lnTo>
                    <a:pt x="5972" y="243466"/>
                  </a:lnTo>
                  <a:lnTo>
                    <a:pt x="0" y="286153"/>
                  </a:lnTo>
                  <a:lnTo>
                    <a:pt x="0" y="329177"/>
                  </a:lnTo>
                  <a:lnTo>
                    <a:pt x="5972" y="371864"/>
                  </a:lnTo>
                  <a:lnTo>
                    <a:pt x="17917" y="413539"/>
                  </a:lnTo>
                  <a:lnTo>
                    <a:pt x="35835" y="453527"/>
                  </a:lnTo>
                  <a:lnTo>
                    <a:pt x="59725" y="491153"/>
                  </a:lnTo>
                  <a:lnTo>
                    <a:pt x="89588" y="525742"/>
                  </a:lnTo>
                  <a:lnTo>
                    <a:pt x="124177" y="555605"/>
                  </a:lnTo>
                  <a:lnTo>
                    <a:pt x="161803" y="579495"/>
                  </a:lnTo>
                  <a:lnTo>
                    <a:pt x="201791" y="597413"/>
                  </a:lnTo>
                  <a:lnTo>
                    <a:pt x="243466" y="609358"/>
                  </a:lnTo>
                  <a:lnTo>
                    <a:pt x="286153" y="615331"/>
                  </a:lnTo>
                  <a:lnTo>
                    <a:pt x="329177" y="615331"/>
                  </a:lnTo>
                  <a:lnTo>
                    <a:pt x="371864" y="609358"/>
                  </a:lnTo>
                  <a:lnTo>
                    <a:pt x="413539" y="597413"/>
                  </a:lnTo>
                  <a:lnTo>
                    <a:pt x="453527" y="579495"/>
                  </a:lnTo>
                  <a:lnTo>
                    <a:pt x="491153" y="555605"/>
                  </a:lnTo>
                  <a:lnTo>
                    <a:pt x="525742" y="525742"/>
                  </a:lnTo>
                  <a:lnTo>
                    <a:pt x="555605" y="491153"/>
                  </a:lnTo>
                  <a:lnTo>
                    <a:pt x="579495" y="453527"/>
                  </a:lnTo>
                  <a:lnTo>
                    <a:pt x="597413" y="413539"/>
                  </a:lnTo>
                  <a:lnTo>
                    <a:pt x="609358" y="371864"/>
                  </a:lnTo>
                  <a:lnTo>
                    <a:pt x="615331" y="329177"/>
                  </a:lnTo>
                  <a:lnTo>
                    <a:pt x="615331" y="286153"/>
                  </a:lnTo>
                  <a:lnTo>
                    <a:pt x="609358" y="243466"/>
                  </a:lnTo>
                  <a:lnTo>
                    <a:pt x="597413" y="201791"/>
                  </a:lnTo>
                  <a:lnTo>
                    <a:pt x="579495" y="161803"/>
                  </a:lnTo>
                  <a:lnTo>
                    <a:pt x="555605" y="124177"/>
                  </a:lnTo>
                  <a:lnTo>
                    <a:pt x="525742" y="89588"/>
                  </a:lnTo>
                  <a:lnTo>
                    <a:pt x="491153" y="59725"/>
                  </a:lnTo>
                  <a:lnTo>
                    <a:pt x="453527" y="35835"/>
                  </a:lnTo>
                  <a:lnTo>
                    <a:pt x="413539" y="17917"/>
                  </a:lnTo>
                  <a:lnTo>
                    <a:pt x="371864" y="5972"/>
                  </a:lnTo>
                  <a:lnTo>
                    <a:pt x="32917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016785" y="4372589"/>
            <a:ext cx="2563495" cy="2563495"/>
            <a:chOff x="12016785" y="4372589"/>
            <a:chExt cx="2563495" cy="2563495"/>
          </a:xfrm>
        </p:grpSpPr>
        <p:sp>
          <p:nvSpPr>
            <p:cNvPr id="6" name="object 6"/>
            <p:cNvSpPr/>
            <p:nvPr/>
          </p:nvSpPr>
          <p:spPr>
            <a:xfrm>
              <a:off x="12016785" y="4372589"/>
              <a:ext cx="2563495" cy="2563495"/>
            </a:xfrm>
            <a:custGeom>
              <a:avLst/>
              <a:gdLst/>
              <a:ahLst/>
              <a:cxnLst/>
              <a:rect l="l" t="t" r="r" b="b"/>
              <a:pathLst>
                <a:path w="2563494" h="2563495">
                  <a:moveTo>
                    <a:pt x="2043051" y="0"/>
                  </a:moveTo>
                  <a:lnTo>
                    <a:pt x="521976" y="0"/>
                  </a:lnTo>
                  <a:lnTo>
                    <a:pt x="462480" y="587"/>
                  </a:lnTo>
                  <a:lnTo>
                    <a:pt x="410289" y="2183"/>
                  </a:lnTo>
                  <a:lnTo>
                    <a:pt x="363811" y="5290"/>
                  </a:lnTo>
                  <a:lnTo>
                    <a:pt x="321453" y="10413"/>
                  </a:lnTo>
                  <a:lnTo>
                    <a:pt x="281625" y="18055"/>
                  </a:lnTo>
                  <a:lnTo>
                    <a:pt x="242735" y="28721"/>
                  </a:lnTo>
                  <a:lnTo>
                    <a:pt x="194851" y="50235"/>
                  </a:lnTo>
                  <a:lnTo>
                    <a:pt x="151065" y="78192"/>
                  </a:lnTo>
                  <a:lnTo>
                    <a:pt x="111967" y="112005"/>
                  </a:lnTo>
                  <a:lnTo>
                    <a:pt x="78149" y="151091"/>
                  </a:lnTo>
                  <a:lnTo>
                    <a:pt x="50200" y="194866"/>
                  </a:lnTo>
                  <a:lnTo>
                    <a:pt x="28710" y="242746"/>
                  </a:lnTo>
                  <a:lnTo>
                    <a:pt x="18047" y="281637"/>
                  </a:lnTo>
                  <a:lnTo>
                    <a:pt x="10402" y="321467"/>
                  </a:lnTo>
                  <a:lnTo>
                    <a:pt x="5288" y="363619"/>
                  </a:lnTo>
                  <a:lnTo>
                    <a:pt x="2182" y="409814"/>
                  </a:lnTo>
                  <a:lnTo>
                    <a:pt x="587" y="461535"/>
                  </a:lnTo>
                  <a:lnTo>
                    <a:pt x="0" y="520325"/>
                  </a:lnTo>
                  <a:lnTo>
                    <a:pt x="16" y="2043051"/>
                  </a:lnTo>
                  <a:lnTo>
                    <a:pt x="587" y="2100888"/>
                  </a:lnTo>
                  <a:lnTo>
                    <a:pt x="2182" y="2153074"/>
                  </a:lnTo>
                  <a:lnTo>
                    <a:pt x="5288" y="2199553"/>
                  </a:lnTo>
                  <a:lnTo>
                    <a:pt x="10421" y="2241974"/>
                  </a:lnTo>
                  <a:lnTo>
                    <a:pt x="18051" y="2281753"/>
                  </a:lnTo>
                  <a:lnTo>
                    <a:pt x="28710" y="2320641"/>
                  </a:lnTo>
                  <a:lnTo>
                    <a:pt x="50200" y="2368516"/>
                  </a:lnTo>
                  <a:lnTo>
                    <a:pt x="78149" y="2412288"/>
                  </a:lnTo>
                  <a:lnTo>
                    <a:pt x="111967" y="2451374"/>
                  </a:lnTo>
                  <a:lnTo>
                    <a:pt x="151065" y="2485188"/>
                  </a:lnTo>
                  <a:lnTo>
                    <a:pt x="194851" y="2513147"/>
                  </a:lnTo>
                  <a:lnTo>
                    <a:pt x="242735" y="2534666"/>
                  </a:lnTo>
                  <a:lnTo>
                    <a:pt x="281618" y="2545331"/>
                  </a:lnTo>
                  <a:lnTo>
                    <a:pt x="321392" y="2552973"/>
                  </a:lnTo>
                  <a:lnTo>
                    <a:pt x="363605" y="2558096"/>
                  </a:lnTo>
                  <a:lnTo>
                    <a:pt x="409801" y="2561203"/>
                  </a:lnTo>
                  <a:lnTo>
                    <a:pt x="461527" y="2562799"/>
                  </a:lnTo>
                  <a:lnTo>
                    <a:pt x="520328" y="2563387"/>
                  </a:lnTo>
                  <a:lnTo>
                    <a:pt x="2041403" y="2563387"/>
                  </a:lnTo>
                  <a:lnTo>
                    <a:pt x="2100871" y="2562799"/>
                  </a:lnTo>
                  <a:lnTo>
                    <a:pt x="2153044" y="2561203"/>
                  </a:lnTo>
                  <a:lnTo>
                    <a:pt x="2199511" y="2558096"/>
                  </a:lnTo>
                  <a:lnTo>
                    <a:pt x="2241862" y="2552973"/>
                  </a:lnTo>
                  <a:lnTo>
                    <a:pt x="2281688" y="2545331"/>
                  </a:lnTo>
                  <a:lnTo>
                    <a:pt x="2320578" y="2534666"/>
                  </a:lnTo>
                  <a:lnTo>
                    <a:pt x="2368462" y="2513147"/>
                  </a:lnTo>
                  <a:lnTo>
                    <a:pt x="2412249" y="2485188"/>
                  </a:lnTo>
                  <a:lnTo>
                    <a:pt x="2451346" y="2451374"/>
                  </a:lnTo>
                  <a:lnTo>
                    <a:pt x="2485165" y="2412288"/>
                  </a:lnTo>
                  <a:lnTo>
                    <a:pt x="2513114" y="2368516"/>
                  </a:lnTo>
                  <a:lnTo>
                    <a:pt x="2534603" y="2320641"/>
                  </a:lnTo>
                  <a:lnTo>
                    <a:pt x="2545264" y="2281753"/>
                  </a:lnTo>
                  <a:lnTo>
                    <a:pt x="2552904" y="2241974"/>
                  </a:lnTo>
                  <a:lnTo>
                    <a:pt x="2558025" y="2199759"/>
                  </a:lnTo>
                  <a:lnTo>
                    <a:pt x="2561131" y="2153563"/>
                  </a:lnTo>
                  <a:lnTo>
                    <a:pt x="2562726" y="2101842"/>
                  </a:lnTo>
                  <a:lnTo>
                    <a:pt x="2563314" y="2043051"/>
                  </a:lnTo>
                  <a:lnTo>
                    <a:pt x="2563297" y="520325"/>
                  </a:lnTo>
                  <a:lnTo>
                    <a:pt x="2562726" y="462489"/>
                  </a:lnTo>
                  <a:lnTo>
                    <a:pt x="2561131" y="410302"/>
                  </a:lnTo>
                  <a:lnTo>
                    <a:pt x="2558025" y="363825"/>
                  </a:lnTo>
                  <a:lnTo>
                    <a:pt x="2552904" y="321467"/>
                  </a:lnTo>
                  <a:lnTo>
                    <a:pt x="2545264" y="281637"/>
                  </a:lnTo>
                  <a:lnTo>
                    <a:pt x="2534603" y="242746"/>
                  </a:lnTo>
                  <a:lnTo>
                    <a:pt x="2513114" y="194866"/>
                  </a:lnTo>
                  <a:lnTo>
                    <a:pt x="2485165" y="151091"/>
                  </a:lnTo>
                  <a:lnTo>
                    <a:pt x="2451346" y="112005"/>
                  </a:lnTo>
                  <a:lnTo>
                    <a:pt x="2412249" y="78192"/>
                  </a:lnTo>
                  <a:lnTo>
                    <a:pt x="2368462" y="50235"/>
                  </a:lnTo>
                  <a:lnTo>
                    <a:pt x="2320578" y="28721"/>
                  </a:lnTo>
                  <a:lnTo>
                    <a:pt x="2281696" y="18055"/>
                  </a:lnTo>
                  <a:lnTo>
                    <a:pt x="2241924" y="10413"/>
                  </a:lnTo>
                  <a:lnTo>
                    <a:pt x="2199717" y="5290"/>
                  </a:lnTo>
                  <a:lnTo>
                    <a:pt x="2153532" y="2183"/>
                  </a:lnTo>
                  <a:lnTo>
                    <a:pt x="2101825" y="587"/>
                  </a:lnTo>
                  <a:lnTo>
                    <a:pt x="204305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2218746" y="4586890"/>
              <a:ext cx="2159635" cy="2134870"/>
            </a:xfrm>
            <a:custGeom>
              <a:avLst/>
              <a:gdLst/>
              <a:ahLst/>
              <a:cxnLst/>
              <a:rect l="l" t="t" r="r" b="b"/>
              <a:pathLst>
                <a:path w="2159634" h="2134870">
                  <a:moveTo>
                    <a:pt x="615315" y="1805609"/>
                  </a:moveTo>
                  <a:lnTo>
                    <a:pt x="609346" y="1762925"/>
                  </a:lnTo>
                  <a:lnTo>
                    <a:pt x="597395" y="1721243"/>
                  </a:lnTo>
                  <a:lnTo>
                    <a:pt x="579462" y="1681251"/>
                  </a:lnTo>
                  <a:lnTo>
                    <a:pt x="555561" y="1643634"/>
                  </a:lnTo>
                  <a:lnTo>
                    <a:pt x="525678" y="1609039"/>
                  </a:lnTo>
                  <a:lnTo>
                    <a:pt x="491096" y="1579181"/>
                  </a:lnTo>
                  <a:lnTo>
                    <a:pt x="453466" y="1555292"/>
                  </a:lnTo>
                  <a:lnTo>
                    <a:pt x="413486" y="1537373"/>
                  </a:lnTo>
                  <a:lnTo>
                    <a:pt x="371817" y="1525422"/>
                  </a:lnTo>
                  <a:lnTo>
                    <a:pt x="329133" y="1519453"/>
                  </a:lnTo>
                  <a:lnTo>
                    <a:pt x="286105" y="1519453"/>
                  </a:lnTo>
                  <a:lnTo>
                    <a:pt x="243420" y="1525422"/>
                  </a:lnTo>
                  <a:lnTo>
                    <a:pt x="201752" y="1537373"/>
                  </a:lnTo>
                  <a:lnTo>
                    <a:pt x="161772" y="1555292"/>
                  </a:lnTo>
                  <a:lnTo>
                    <a:pt x="124142" y="1579181"/>
                  </a:lnTo>
                  <a:lnTo>
                    <a:pt x="89560" y="1609039"/>
                  </a:lnTo>
                  <a:lnTo>
                    <a:pt x="59715" y="1643634"/>
                  </a:lnTo>
                  <a:lnTo>
                    <a:pt x="35826" y="1681251"/>
                  </a:lnTo>
                  <a:lnTo>
                    <a:pt x="17907" y="1721243"/>
                  </a:lnTo>
                  <a:lnTo>
                    <a:pt x="5969" y="1762925"/>
                  </a:lnTo>
                  <a:lnTo>
                    <a:pt x="0" y="1805609"/>
                  </a:lnTo>
                  <a:lnTo>
                    <a:pt x="0" y="1848637"/>
                  </a:lnTo>
                  <a:lnTo>
                    <a:pt x="5969" y="1891322"/>
                  </a:lnTo>
                  <a:lnTo>
                    <a:pt x="17907" y="1932990"/>
                  </a:lnTo>
                  <a:lnTo>
                    <a:pt x="35826" y="1972983"/>
                  </a:lnTo>
                  <a:lnTo>
                    <a:pt x="59715" y="2010613"/>
                  </a:lnTo>
                  <a:lnTo>
                    <a:pt x="89560" y="2045195"/>
                  </a:lnTo>
                  <a:lnTo>
                    <a:pt x="124142" y="2075053"/>
                  </a:lnTo>
                  <a:lnTo>
                    <a:pt x="161772" y="2098954"/>
                  </a:lnTo>
                  <a:lnTo>
                    <a:pt x="201752" y="2116861"/>
                  </a:lnTo>
                  <a:lnTo>
                    <a:pt x="243420" y="2128812"/>
                  </a:lnTo>
                  <a:lnTo>
                    <a:pt x="286105" y="2134781"/>
                  </a:lnTo>
                  <a:lnTo>
                    <a:pt x="329133" y="2134781"/>
                  </a:lnTo>
                  <a:lnTo>
                    <a:pt x="371817" y="2128812"/>
                  </a:lnTo>
                  <a:lnTo>
                    <a:pt x="413486" y="2116861"/>
                  </a:lnTo>
                  <a:lnTo>
                    <a:pt x="453466" y="2098954"/>
                  </a:lnTo>
                  <a:lnTo>
                    <a:pt x="491096" y="2075053"/>
                  </a:lnTo>
                  <a:lnTo>
                    <a:pt x="525678" y="2045195"/>
                  </a:lnTo>
                  <a:lnTo>
                    <a:pt x="555561" y="2010613"/>
                  </a:lnTo>
                  <a:lnTo>
                    <a:pt x="579462" y="1972983"/>
                  </a:lnTo>
                  <a:lnTo>
                    <a:pt x="597395" y="1932990"/>
                  </a:lnTo>
                  <a:lnTo>
                    <a:pt x="609346" y="1891322"/>
                  </a:lnTo>
                  <a:lnTo>
                    <a:pt x="615315" y="1848637"/>
                  </a:lnTo>
                  <a:lnTo>
                    <a:pt x="615315" y="1805609"/>
                  </a:lnTo>
                  <a:close/>
                </a:path>
                <a:path w="2159634" h="2134870">
                  <a:moveTo>
                    <a:pt x="2159381" y="286156"/>
                  </a:moveTo>
                  <a:lnTo>
                    <a:pt x="2153412" y="243471"/>
                  </a:lnTo>
                  <a:lnTo>
                    <a:pt x="2141474" y="201790"/>
                  </a:lnTo>
                  <a:lnTo>
                    <a:pt x="2123554" y="161810"/>
                  </a:lnTo>
                  <a:lnTo>
                    <a:pt x="2099678" y="124180"/>
                  </a:lnTo>
                  <a:lnTo>
                    <a:pt x="2069820" y="89585"/>
                  </a:lnTo>
                  <a:lnTo>
                    <a:pt x="2035238" y="59728"/>
                  </a:lnTo>
                  <a:lnTo>
                    <a:pt x="1997608" y="35839"/>
                  </a:lnTo>
                  <a:lnTo>
                    <a:pt x="1957628" y="17919"/>
                  </a:lnTo>
                  <a:lnTo>
                    <a:pt x="1915960" y="5969"/>
                  </a:lnTo>
                  <a:lnTo>
                    <a:pt x="1873275" y="0"/>
                  </a:lnTo>
                  <a:lnTo>
                    <a:pt x="1830247" y="0"/>
                  </a:lnTo>
                  <a:lnTo>
                    <a:pt x="1787563" y="5969"/>
                  </a:lnTo>
                  <a:lnTo>
                    <a:pt x="1745894" y="17919"/>
                  </a:lnTo>
                  <a:lnTo>
                    <a:pt x="1705914" y="35839"/>
                  </a:lnTo>
                  <a:lnTo>
                    <a:pt x="1668284" y="59728"/>
                  </a:lnTo>
                  <a:lnTo>
                    <a:pt x="1633702" y="89585"/>
                  </a:lnTo>
                  <a:lnTo>
                    <a:pt x="1603844" y="124180"/>
                  </a:lnTo>
                  <a:lnTo>
                    <a:pt x="1579968" y="161810"/>
                  </a:lnTo>
                  <a:lnTo>
                    <a:pt x="1562049" y="201790"/>
                  </a:lnTo>
                  <a:lnTo>
                    <a:pt x="1550111" y="243471"/>
                  </a:lnTo>
                  <a:lnTo>
                    <a:pt x="1544142" y="286156"/>
                  </a:lnTo>
                  <a:lnTo>
                    <a:pt x="1544142" y="329184"/>
                  </a:lnTo>
                  <a:lnTo>
                    <a:pt x="1550111" y="371868"/>
                  </a:lnTo>
                  <a:lnTo>
                    <a:pt x="1562049" y="413537"/>
                  </a:lnTo>
                  <a:lnTo>
                    <a:pt x="1579968" y="453529"/>
                  </a:lnTo>
                  <a:lnTo>
                    <a:pt x="1603844" y="491159"/>
                  </a:lnTo>
                  <a:lnTo>
                    <a:pt x="1633702" y="525741"/>
                  </a:lnTo>
                  <a:lnTo>
                    <a:pt x="1668284" y="555612"/>
                  </a:lnTo>
                  <a:lnTo>
                    <a:pt x="1705914" y="579501"/>
                  </a:lnTo>
                  <a:lnTo>
                    <a:pt x="1745894" y="597420"/>
                  </a:lnTo>
                  <a:lnTo>
                    <a:pt x="1787563" y="609358"/>
                  </a:lnTo>
                  <a:lnTo>
                    <a:pt x="1830247" y="615327"/>
                  </a:lnTo>
                  <a:lnTo>
                    <a:pt x="1873275" y="615327"/>
                  </a:lnTo>
                  <a:lnTo>
                    <a:pt x="1915960" y="609358"/>
                  </a:lnTo>
                  <a:lnTo>
                    <a:pt x="1957628" y="597420"/>
                  </a:lnTo>
                  <a:lnTo>
                    <a:pt x="1997608" y="579501"/>
                  </a:lnTo>
                  <a:lnTo>
                    <a:pt x="2035238" y="555612"/>
                  </a:lnTo>
                  <a:lnTo>
                    <a:pt x="2069820" y="525741"/>
                  </a:lnTo>
                  <a:lnTo>
                    <a:pt x="2099678" y="491159"/>
                  </a:lnTo>
                  <a:lnTo>
                    <a:pt x="2123554" y="453529"/>
                  </a:lnTo>
                  <a:lnTo>
                    <a:pt x="2141474" y="413537"/>
                  </a:lnTo>
                  <a:lnTo>
                    <a:pt x="2153412" y="371868"/>
                  </a:lnTo>
                  <a:lnTo>
                    <a:pt x="2159381" y="329184"/>
                  </a:lnTo>
                  <a:lnTo>
                    <a:pt x="2159381" y="2861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0" name="object 10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15" name="object 15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1" name="object 21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28" name="object 28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22"/>
                  </a:lnTo>
                  <a:lnTo>
                    <a:pt x="70470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8304810"/>
              <a:ext cx="251939" cy="25193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7684182"/>
              <a:ext cx="251939" cy="25194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8304810"/>
              <a:ext cx="251939" cy="25193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2751808"/>
              <a:ext cx="251955" cy="25194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2751808"/>
              <a:ext cx="251955" cy="25194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2751808"/>
              <a:ext cx="251955" cy="251945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02" name="object 102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05" name="object 105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9" name="object 109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13" name="object 113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14" name="object 114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20" name="object 120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27" name="object 127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35" name="object 135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6350369"/>
              <a:ext cx="251939" cy="251937"/>
            </a:xfrm>
            <a:prstGeom prst="rect">
              <a:avLst/>
            </a:prstGeom>
          </p:spPr>
        </p:pic>
      </p:grpSp>
      <p:grpSp>
        <p:nvGrpSpPr>
          <p:cNvPr id="137" name="object 137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38" name="object 138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42" name="object 142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6350369"/>
              <a:ext cx="251945" cy="251937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53" name="object 153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160" name="object 16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68" name="object 168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22"/>
                  </a:lnTo>
                  <a:lnTo>
                    <a:pt x="70470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71" name="object 171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6"/>
                  </a:lnTo>
                  <a:lnTo>
                    <a:pt x="1021136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8304810"/>
              <a:ext cx="251939" cy="251939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7684182"/>
              <a:ext cx="251939" cy="251945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75" name="object 175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8304810"/>
              <a:ext cx="251939" cy="251939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7684182"/>
              <a:ext cx="251945" cy="251945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8304810"/>
              <a:ext cx="251929" cy="251939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7684182"/>
              <a:ext cx="251955" cy="251945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86" name="object 186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8304810"/>
              <a:ext cx="251929" cy="251939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7684182"/>
              <a:ext cx="251955" cy="251945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8304810"/>
              <a:ext cx="251955" cy="251937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92" name="object 192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193" name="object 193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8304810"/>
              <a:ext cx="251929" cy="251939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684182"/>
              <a:ext cx="251955" cy="251945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8304810"/>
              <a:ext cx="251955" cy="251937"/>
            </a:xfrm>
            <a:prstGeom prst="rect">
              <a:avLst/>
            </a:prstGeom>
          </p:spPr>
        </p:pic>
        <p:pic>
          <p:nvPicPr>
            <p:cNvPr id="198" name="object 1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200" name="object 200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01" name="object 201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03" name="object 203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04" name="object 204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08" name="object 208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56" y="1046900"/>
                  </a:lnTo>
                  <a:lnTo>
                    <a:pt x="240086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9638622"/>
              <a:ext cx="251945" cy="251939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</p:grpSp>
      <p:grpSp>
        <p:nvGrpSpPr>
          <p:cNvPr id="212" name="object 212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13" name="object 213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226" name="object 226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33" name="object 23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4" name="object 23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8304810"/>
              <a:ext cx="251939" cy="251939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7684182"/>
              <a:ext cx="251939" cy="251945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8304810"/>
              <a:ext cx="251939" cy="251937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8304810"/>
              <a:ext cx="251939" cy="251939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7684182"/>
              <a:ext cx="251945" cy="251945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8304810"/>
              <a:ext cx="251945" cy="251937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2751808"/>
              <a:ext cx="251955" cy="251945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8304810"/>
              <a:ext cx="251929" cy="251939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7684182"/>
              <a:ext cx="251955" cy="251945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8304810"/>
              <a:ext cx="251955" cy="251937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8304810"/>
              <a:ext cx="251955" cy="251939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7684182"/>
              <a:ext cx="251929" cy="251945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8304810"/>
              <a:ext cx="251929" cy="251937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8304810"/>
              <a:ext cx="251955" cy="251939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7684182"/>
              <a:ext cx="251929" cy="251945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8304810"/>
              <a:ext cx="251929" cy="251937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0" name="object 10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15" name="object 15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1" name="object 21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28" name="object 28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8304802"/>
              <a:ext cx="251939" cy="25194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7684179"/>
              <a:ext cx="251939" cy="25193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8304802"/>
              <a:ext cx="251939" cy="25194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2751806"/>
              <a:ext cx="251945" cy="25194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2751806"/>
              <a:ext cx="251955" cy="251947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2751806"/>
              <a:ext cx="251955" cy="251947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2751806"/>
              <a:ext cx="251955" cy="251947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02" name="object 102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05" name="object 105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9" name="object 109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13" name="object 113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14" name="object 114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20" name="object 120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27" name="object 127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35" name="object 135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6350366"/>
              <a:ext cx="251939" cy="251939"/>
            </a:xfrm>
            <a:prstGeom prst="rect">
              <a:avLst/>
            </a:prstGeom>
          </p:spPr>
        </p:pic>
      </p:grpSp>
      <p:grpSp>
        <p:nvGrpSpPr>
          <p:cNvPr id="137" name="object 137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38" name="object 138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42" name="object 142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6350366"/>
              <a:ext cx="251945" cy="251939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53" name="object 153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160" name="object 16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68" name="object 168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71" name="object 171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8304802"/>
              <a:ext cx="251939" cy="251945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7684179"/>
              <a:ext cx="251939" cy="251939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75" name="object 175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8304802"/>
              <a:ext cx="251939" cy="251945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7684179"/>
              <a:ext cx="251945" cy="251939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8304802"/>
              <a:ext cx="251929" cy="251945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7684179"/>
              <a:ext cx="251955" cy="251939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8304802"/>
              <a:ext cx="251955" cy="251945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86" name="object 186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8304802"/>
              <a:ext cx="251929" cy="251945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7684179"/>
              <a:ext cx="251955" cy="251939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8304802"/>
              <a:ext cx="251955" cy="251945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92" name="object 192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193" name="object 193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8304802"/>
              <a:ext cx="251929" cy="251945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684179"/>
              <a:ext cx="251955" cy="251939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8304802"/>
              <a:ext cx="251955" cy="251945"/>
            </a:xfrm>
            <a:prstGeom prst="rect">
              <a:avLst/>
            </a:prstGeom>
          </p:spPr>
        </p:pic>
        <p:pic>
          <p:nvPicPr>
            <p:cNvPr id="198" name="object 1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200" name="object 200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01" name="object 201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9638614"/>
              <a:ext cx="251939" cy="251945"/>
            </a:xfrm>
            <a:prstGeom prst="rect">
              <a:avLst/>
            </a:prstGeom>
          </p:spPr>
        </p:pic>
      </p:grpSp>
      <p:grpSp>
        <p:nvGrpSpPr>
          <p:cNvPr id="203" name="object 203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04" name="object 204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08" name="object 208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56" y="1046900"/>
                  </a:lnTo>
                  <a:lnTo>
                    <a:pt x="240086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9638614"/>
              <a:ext cx="251945" cy="251945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</p:grpSp>
      <p:grpSp>
        <p:nvGrpSpPr>
          <p:cNvPr id="212" name="object 212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13" name="object 213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226" name="object 226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33" name="object 23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4" name="object 23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6"/>
                  </a:lnTo>
                  <a:lnTo>
                    <a:pt x="1021136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8304802"/>
              <a:ext cx="251939" cy="251945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7684179"/>
              <a:ext cx="251939" cy="251939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8304802"/>
              <a:ext cx="251939" cy="251945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2751806"/>
              <a:ext cx="251945" cy="251947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8304802"/>
              <a:ext cx="251939" cy="251945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7684179"/>
              <a:ext cx="251945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8304802"/>
              <a:ext cx="251945" cy="251945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2751806"/>
              <a:ext cx="251955" cy="251947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8304802"/>
              <a:ext cx="251929" cy="251945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7684179"/>
              <a:ext cx="251955" cy="251939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8304802"/>
              <a:ext cx="251955" cy="251945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8304802"/>
              <a:ext cx="251955" cy="251945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7684179"/>
              <a:ext cx="251929" cy="251939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8304802"/>
              <a:ext cx="251929" cy="251945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8304802"/>
              <a:ext cx="251955" cy="251945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7684179"/>
              <a:ext cx="251929" cy="251939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8304802"/>
              <a:ext cx="251929" cy="251945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  <p:sp>
        <p:nvSpPr>
          <p:cNvPr id="398" name="object 398"/>
          <p:cNvSpPr txBox="1"/>
          <p:nvPr/>
        </p:nvSpPr>
        <p:spPr>
          <a:xfrm>
            <a:off x="1704525" y="573669"/>
            <a:ext cx="10803255" cy="99942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3975">
              <a:lnSpc>
                <a:spcPts val="13525"/>
              </a:lnSpc>
              <a:spcBef>
                <a:spcPts val="90"/>
              </a:spcBef>
              <a:tabLst>
                <a:tab pos="3216275" algn="l"/>
                <a:tab pos="6315710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75" baseline="-1202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endParaRPr sz="17325" baseline="-1202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64205" algn="l"/>
                <a:tab pos="6357620" algn="l"/>
                <a:tab pos="9488170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697" baseline="240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7325" b="1" baseline="2405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202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7325" baseline="1202">
              <a:latin typeface="Lucida Sans"/>
              <a:cs typeface="Lucida Sans"/>
            </a:endParaRPr>
          </a:p>
          <a:p>
            <a:pPr marL="12700">
              <a:lnSpc>
                <a:spcPts val="13025"/>
              </a:lnSpc>
              <a:tabLst>
                <a:tab pos="3206115" algn="l"/>
                <a:tab pos="6336665" algn="l"/>
                <a:tab pos="9519920" algn="l"/>
              </a:tabLst>
            </a:pP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517" baseline="-1683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7325" baseline="-1683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85160" algn="l"/>
                <a:tab pos="6368415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2886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7325" b="1" baseline="288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75" baseline="1683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7325" baseline="1683">
              <a:latin typeface="Lucida Sans"/>
              <a:cs typeface="Lucida Sans"/>
            </a:endParaRPr>
          </a:p>
          <a:p>
            <a:pPr marL="33020">
              <a:lnSpc>
                <a:spcPts val="12695"/>
              </a:lnSpc>
              <a:tabLst>
                <a:tab pos="3216275" algn="l"/>
                <a:tab pos="6357620" algn="l"/>
                <a:tab pos="9467850" algn="l"/>
              </a:tabLst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683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7325" baseline="1683">
              <a:latin typeface="Lucida Sans"/>
              <a:cs typeface="Lucida Sans"/>
            </a:endParaRPr>
          </a:p>
          <a:p>
            <a:pPr marL="64769">
              <a:lnSpc>
                <a:spcPts val="13280"/>
              </a:lnSpc>
              <a:tabLst>
                <a:tab pos="3206115" algn="l"/>
                <a:tab pos="6315710" algn="l"/>
                <a:tab pos="9100820" algn="l"/>
              </a:tabLst>
            </a:pPr>
            <a:r>
              <a:rPr sz="17325" b="1" spc="-517" baseline="-2886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7325" b="1" baseline="-288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77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13892635" y="626024"/>
            <a:ext cx="1714500" cy="9920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6515" algn="ctr">
              <a:lnSpc>
                <a:spcPts val="13610"/>
              </a:lnSpc>
              <a:spcBef>
                <a:spcPts val="90"/>
              </a:spcBef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1550">
              <a:latin typeface="Lucida Sans"/>
              <a:cs typeface="Lucida Sans"/>
            </a:endParaRPr>
          </a:p>
          <a:p>
            <a:pPr marL="55880" algn="ctr">
              <a:lnSpc>
                <a:spcPts val="12985"/>
              </a:lnSpc>
            </a:pP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65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60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695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L="8890" algn="ctr">
              <a:lnSpc>
                <a:spcPts val="1311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16992018" y="646965"/>
            <a:ext cx="1714500" cy="99104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4925" algn="ctr">
              <a:lnSpc>
                <a:spcPts val="13565"/>
              </a:lnSpc>
              <a:spcBef>
                <a:spcPts val="90"/>
              </a:spcBef>
            </a:pP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98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marL="35560" algn="ctr">
              <a:lnSpc>
                <a:spcPts val="12695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19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R="3810" algn="ctr">
              <a:lnSpc>
                <a:spcPts val="1265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  <a:p>
            <a:pPr marR="2540" algn="ctr">
              <a:lnSpc>
                <a:spcPts val="13115"/>
              </a:lnSpc>
            </a:pPr>
            <a:r>
              <a:rPr sz="11550" b="1" spc="-143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endParaRPr sz="11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0" name="object 10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15" name="object 15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1" name="object 21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28" name="object 28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8304802"/>
              <a:ext cx="251939" cy="25194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7684179"/>
              <a:ext cx="251939" cy="25193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8304802"/>
              <a:ext cx="251939" cy="25194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2751806"/>
              <a:ext cx="251945" cy="25194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2751806"/>
              <a:ext cx="251955" cy="251947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2751806"/>
              <a:ext cx="251955" cy="251947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2751806"/>
              <a:ext cx="251955" cy="251947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02" name="object 102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05" name="object 105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9" name="object 109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13" name="object 113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14" name="object 114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20" name="object 120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27" name="object 127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35" name="object 135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6350366"/>
              <a:ext cx="251939" cy="251939"/>
            </a:xfrm>
            <a:prstGeom prst="rect">
              <a:avLst/>
            </a:prstGeom>
          </p:spPr>
        </p:pic>
      </p:grpSp>
      <p:grpSp>
        <p:nvGrpSpPr>
          <p:cNvPr id="137" name="object 137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38" name="object 138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42" name="object 142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6350366"/>
              <a:ext cx="251945" cy="251939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53" name="object 153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160" name="object 16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68" name="object 168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71" name="object 171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8304802"/>
              <a:ext cx="251939" cy="251945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7684179"/>
              <a:ext cx="251939" cy="251939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75" name="object 175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8304802"/>
              <a:ext cx="251939" cy="251945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7684179"/>
              <a:ext cx="251945" cy="251939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8304802"/>
              <a:ext cx="251929" cy="251945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7684179"/>
              <a:ext cx="251955" cy="251939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8304802"/>
              <a:ext cx="251955" cy="251945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86" name="object 186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8304802"/>
              <a:ext cx="251929" cy="251945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7684179"/>
              <a:ext cx="251955" cy="251939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8304802"/>
              <a:ext cx="251955" cy="251945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92" name="object 192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193" name="object 193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8304802"/>
              <a:ext cx="251929" cy="251945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684179"/>
              <a:ext cx="251955" cy="251939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8304802"/>
              <a:ext cx="251955" cy="251945"/>
            </a:xfrm>
            <a:prstGeom prst="rect">
              <a:avLst/>
            </a:prstGeom>
          </p:spPr>
        </p:pic>
        <p:pic>
          <p:nvPicPr>
            <p:cNvPr id="198" name="object 1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200" name="object 200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01" name="object 201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9638614"/>
              <a:ext cx="251939" cy="251945"/>
            </a:xfrm>
            <a:prstGeom prst="rect">
              <a:avLst/>
            </a:prstGeom>
          </p:spPr>
        </p:pic>
      </p:grpSp>
      <p:grpSp>
        <p:nvGrpSpPr>
          <p:cNvPr id="203" name="object 203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04" name="object 204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08" name="object 208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56" y="1046900"/>
                  </a:lnTo>
                  <a:lnTo>
                    <a:pt x="240086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9638614"/>
              <a:ext cx="251945" cy="251945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</p:grpSp>
      <p:grpSp>
        <p:nvGrpSpPr>
          <p:cNvPr id="212" name="object 212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13" name="object 213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226" name="object 226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33" name="object 23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4" name="object 23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6"/>
                  </a:lnTo>
                  <a:lnTo>
                    <a:pt x="1021136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8304802"/>
              <a:ext cx="251939" cy="251945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7684179"/>
              <a:ext cx="251939" cy="251939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8304802"/>
              <a:ext cx="251939" cy="251945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2751806"/>
              <a:ext cx="251945" cy="251947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8304802"/>
              <a:ext cx="251939" cy="251945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7684179"/>
              <a:ext cx="251945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8304802"/>
              <a:ext cx="251945" cy="251945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2751806"/>
              <a:ext cx="251955" cy="251947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8304802"/>
              <a:ext cx="251929" cy="251945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7684179"/>
              <a:ext cx="251955" cy="251939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8304802"/>
              <a:ext cx="251955" cy="251945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8304802"/>
              <a:ext cx="251955" cy="251945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7684179"/>
              <a:ext cx="251929" cy="251939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8304802"/>
              <a:ext cx="251929" cy="251945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8304802"/>
              <a:ext cx="251955" cy="251945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7684179"/>
              <a:ext cx="251929" cy="251939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8304802"/>
              <a:ext cx="251929" cy="251945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  <p:sp>
        <p:nvSpPr>
          <p:cNvPr id="398" name="object 398"/>
          <p:cNvSpPr txBox="1"/>
          <p:nvPr/>
        </p:nvSpPr>
        <p:spPr>
          <a:xfrm>
            <a:off x="1704525" y="573669"/>
            <a:ext cx="10803255" cy="99942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3975">
              <a:lnSpc>
                <a:spcPts val="13525"/>
              </a:lnSpc>
              <a:spcBef>
                <a:spcPts val="90"/>
              </a:spcBef>
              <a:tabLst>
                <a:tab pos="3216275" algn="l"/>
                <a:tab pos="6315710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75" baseline="-1202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endParaRPr sz="17325" baseline="-1202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64205" algn="l"/>
                <a:tab pos="6357620" algn="l"/>
                <a:tab pos="9488170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697" baseline="240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7325" b="1" baseline="2405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202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7325" baseline="1202">
              <a:latin typeface="Lucida Sans"/>
              <a:cs typeface="Lucida Sans"/>
            </a:endParaRPr>
          </a:p>
          <a:p>
            <a:pPr marL="12700">
              <a:lnSpc>
                <a:spcPts val="13025"/>
              </a:lnSpc>
              <a:tabLst>
                <a:tab pos="3206115" algn="l"/>
                <a:tab pos="6336665" algn="l"/>
                <a:tab pos="9519920" algn="l"/>
              </a:tabLst>
            </a:pP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517" baseline="-1683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endParaRPr sz="17325" baseline="-1683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85160" algn="l"/>
                <a:tab pos="6368415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2886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7325" b="1" baseline="288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AE232"/>
                </a:solidFill>
                <a:latin typeface="Lucida Sans"/>
                <a:cs typeface="Lucida Sans"/>
              </a:rPr>
              <a:t>	</a:t>
            </a:r>
            <a:r>
              <a:rPr sz="17325" b="1" spc="-75" baseline="1683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7325" baseline="1683">
              <a:latin typeface="Lucida Sans"/>
              <a:cs typeface="Lucida Sans"/>
            </a:endParaRPr>
          </a:p>
          <a:p>
            <a:pPr marL="33020">
              <a:lnSpc>
                <a:spcPts val="12695"/>
              </a:lnSpc>
              <a:tabLst>
                <a:tab pos="3216275" algn="l"/>
                <a:tab pos="6357620" algn="l"/>
                <a:tab pos="9467850" algn="l"/>
              </a:tabLst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AE232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683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7325" baseline="1683">
              <a:latin typeface="Lucida Sans"/>
              <a:cs typeface="Lucida Sans"/>
            </a:endParaRPr>
          </a:p>
          <a:p>
            <a:pPr marL="64769">
              <a:lnSpc>
                <a:spcPts val="13280"/>
              </a:lnSpc>
              <a:tabLst>
                <a:tab pos="3206115" algn="l"/>
                <a:tab pos="6315710" algn="l"/>
                <a:tab pos="9100820" algn="l"/>
              </a:tabLst>
            </a:pPr>
            <a:r>
              <a:rPr sz="17325" b="1" spc="-517" baseline="-2886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r>
              <a:rPr sz="17325" b="1" baseline="-2886" dirty="0">
                <a:solidFill>
                  <a:srgbClr val="FAE232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77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13892635" y="626024"/>
            <a:ext cx="1714500" cy="9920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6515" algn="ctr">
              <a:lnSpc>
                <a:spcPts val="13610"/>
              </a:lnSpc>
              <a:spcBef>
                <a:spcPts val="90"/>
              </a:spcBef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1550">
              <a:latin typeface="Lucida Sans"/>
              <a:cs typeface="Lucida Sans"/>
            </a:endParaRPr>
          </a:p>
          <a:p>
            <a:pPr marL="55880" algn="ctr">
              <a:lnSpc>
                <a:spcPts val="12985"/>
              </a:lnSpc>
            </a:pPr>
            <a:r>
              <a:rPr sz="11550" b="1" spc="-345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65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60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695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L="8890" algn="ctr">
              <a:lnSpc>
                <a:spcPts val="1311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16992018" y="646965"/>
            <a:ext cx="1714500" cy="99104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4925" algn="ctr">
              <a:lnSpc>
                <a:spcPts val="13565"/>
              </a:lnSpc>
              <a:spcBef>
                <a:spcPts val="90"/>
              </a:spcBef>
            </a:pPr>
            <a:r>
              <a:rPr sz="11550" b="1" spc="-345" dirty="0">
                <a:solidFill>
                  <a:srgbClr val="FAE232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98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marL="35560" algn="ctr">
              <a:lnSpc>
                <a:spcPts val="12695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19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R="3810" algn="ctr">
              <a:lnSpc>
                <a:spcPts val="1265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  <a:p>
            <a:pPr marR="2540" algn="ctr">
              <a:lnSpc>
                <a:spcPts val="13115"/>
              </a:lnSpc>
            </a:pPr>
            <a:r>
              <a:rPr sz="11550" b="1" spc="-143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endParaRPr sz="11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0" name="object 10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15" name="object 15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1" name="object 21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28" name="object 28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8304802"/>
              <a:ext cx="251939" cy="251945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7684179"/>
              <a:ext cx="251939" cy="251939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8304802"/>
              <a:ext cx="251939" cy="251945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2751806"/>
              <a:ext cx="251945" cy="251947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2751806"/>
              <a:ext cx="251955" cy="251947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2751806"/>
              <a:ext cx="251955" cy="251947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2751806"/>
              <a:ext cx="251955" cy="251947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02" name="object 102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6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05" name="object 105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9" name="object 109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13" name="object 113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14" name="object 114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20" name="object 120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27" name="object 127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35" name="object 135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6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6350366"/>
              <a:ext cx="251939" cy="251939"/>
            </a:xfrm>
            <a:prstGeom prst="rect">
              <a:avLst/>
            </a:prstGeom>
          </p:spPr>
        </p:pic>
      </p:grpSp>
      <p:grpSp>
        <p:nvGrpSpPr>
          <p:cNvPr id="137" name="object 137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38" name="object 138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42" name="object 142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6350366"/>
              <a:ext cx="251945" cy="251939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53" name="object 153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160" name="object 16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68" name="object 168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66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6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71" name="object 171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8304802"/>
              <a:ext cx="251939" cy="251945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7684179"/>
              <a:ext cx="251939" cy="251939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75" name="object 175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8304802"/>
              <a:ext cx="251939" cy="251945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7684179"/>
              <a:ext cx="251945" cy="251939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8304802"/>
              <a:ext cx="251929" cy="251945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7684179"/>
              <a:ext cx="251955" cy="251939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8304802"/>
              <a:ext cx="251955" cy="251945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86" name="object 186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8304802"/>
              <a:ext cx="251929" cy="251945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7684179"/>
              <a:ext cx="251955" cy="251939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8304802"/>
              <a:ext cx="251955" cy="251945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92" name="object 192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193" name="object 193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8304802"/>
              <a:ext cx="251929" cy="251945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684179"/>
              <a:ext cx="251955" cy="251939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8304802"/>
              <a:ext cx="251955" cy="251945"/>
            </a:xfrm>
            <a:prstGeom prst="rect">
              <a:avLst/>
            </a:prstGeom>
          </p:spPr>
        </p:pic>
        <p:pic>
          <p:nvPicPr>
            <p:cNvPr id="198" name="object 1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200" name="object 200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01" name="object 201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66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6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9638614"/>
              <a:ext cx="251939" cy="251945"/>
            </a:xfrm>
            <a:prstGeom prst="rect">
              <a:avLst/>
            </a:prstGeom>
          </p:spPr>
        </p:pic>
      </p:grpSp>
      <p:grpSp>
        <p:nvGrpSpPr>
          <p:cNvPr id="203" name="object 203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04" name="object 204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08" name="object 208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56" y="1046900"/>
                  </a:lnTo>
                  <a:lnTo>
                    <a:pt x="240086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9638614"/>
              <a:ext cx="251945" cy="251945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</p:grpSp>
      <p:grpSp>
        <p:nvGrpSpPr>
          <p:cNvPr id="212" name="object 212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13" name="object 213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226" name="object 226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33" name="object 23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4" name="object 23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2751806"/>
              <a:ext cx="251939" cy="251947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6"/>
                  </a:lnTo>
                  <a:lnTo>
                    <a:pt x="1021136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8304802"/>
              <a:ext cx="251939" cy="251945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7684179"/>
              <a:ext cx="251939" cy="251939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8304802"/>
              <a:ext cx="251939" cy="251945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2751806"/>
              <a:ext cx="251945" cy="251947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8304802"/>
              <a:ext cx="251939" cy="251945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7684179"/>
              <a:ext cx="251945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8304802"/>
              <a:ext cx="251945" cy="251945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2751806"/>
              <a:ext cx="251955" cy="251947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8304802"/>
              <a:ext cx="251929" cy="251945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7684179"/>
              <a:ext cx="251955" cy="251939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8304802"/>
              <a:ext cx="251955" cy="251945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8304802"/>
              <a:ext cx="251955" cy="251945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7684179"/>
              <a:ext cx="251929" cy="251939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8304802"/>
              <a:ext cx="251929" cy="251945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2751806"/>
              <a:ext cx="251929" cy="251947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8304802"/>
              <a:ext cx="251955" cy="251945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7684179"/>
              <a:ext cx="251929" cy="251939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8304802"/>
              <a:ext cx="251929" cy="251945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  <p:sp>
        <p:nvSpPr>
          <p:cNvPr id="398" name="object 398"/>
          <p:cNvSpPr txBox="1"/>
          <p:nvPr/>
        </p:nvSpPr>
        <p:spPr>
          <a:xfrm>
            <a:off x="1704525" y="573669"/>
            <a:ext cx="10803255" cy="999426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3975">
              <a:lnSpc>
                <a:spcPts val="13525"/>
              </a:lnSpc>
              <a:spcBef>
                <a:spcPts val="90"/>
              </a:spcBef>
              <a:tabLst>
                <a:tab pos="3216275" algn="l"/>
                <a:tab pos="6315710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75" baseline="-1202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endParaRPr sz="17325" baseline="-1202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64205" algn="l"/>
                <a:tab pos="6357620" algn="l"/>
                <a:tab pos="9488170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697" baseline="240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7325" b="1" baseline="2405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202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7325" baseline="1202">
              <a:latin typeface="Lucida Sans"/>
              <a:cs typeface="Lucida Sans"/>
            </a:endParaRPr>
          </a:p>
          <a:p>
            <a:pPr marL="12700">
              <a:lnSpc>
                <a:spcPts val="13025"/>
              </a:lnSpc>
              <a:tabLst>
                <a:tab pos="3206115" algn="l"/>
                <a:tab pos="6336665" algn="l"/>
                <a:tab pos="9519920" algn="l"/>
              </a:tabLst>
            </a:pPr>
            <a:r>
              <a:rPr sz="11550" b="1" spc="465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517" baseline="-1683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7325" baseline="-1683">
              <a:latin typeface="Lucida Sans"/>
              <a:cs typeface="Lucida Sans"/>
            </a:endParaRPr>
          </a:p>
          <a:p>
            <a:pPr marL="53975">
              <a:lnSpc>
                <a:spcPts val="12985"/>
              </a:lnSpc>
              <a:tabLst>
                <a:tab pos="3185160" algn="l"/>
                <a:tab pos="6368415" algn="l"/>
                <a:tab pos="9509125" algn="l"/>
              </a:tabLst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2886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7325" b="1" baseline="288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-75" baseline="1683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7325" baseline="1683">
              <a:latin typeface="Lucida Sans"/>
              <a:cs typeface="Lucida Sans"/>
            </a:endParaRPr>
          </a:p>
          <a:p>
            <a:pPr marL="33020">
              <a:lnSpc>
                <a:spcPts val="12695"/>
              </a:lnSpc>
              <a:tabLst>
                <a:tab pos="3216275" algn="l"/>
                <a:tab pos="6357620" algn="l"/>
                <a:tab pos="9467850" algn="l"/>
              </a:tabLst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7325" b="1" spc="254" baseline="1683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7325" baseline="1683">
              <a:latin typeface="Lucida Sans"/>
              <a:cs typeface="Lucida Sans"/>
            </a:endParaRPr>
          </a:p>
          <a:p>
            <a:pPr marL="64769">
              <a:lnSpc>
                <a:spcPts val="13280"/>
              </a:lnSpc>
              <a:tabLst>
                <a:tab pos="3206115" algn="l"/>
                <a:tab pos="6315710" algn="l"/>
                <a:tab pos="9100820" algn="l"/>
              </a:tabLst>
            </a:pPr>
            <a:r>
              <a:rPr sz="17325" b="1" spc="-517" baseline="-2886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r>
              <a:rPr sz="17325" b="1" baseline="-2886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r>
              <a:rPr sz="115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11550" b="1" spc="-77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399" name="object 399"/>
          <p:cNvSpPr txBox="1"/>
          <p:nvPr/>
        </p:nvSpPr>
        <p:spPr>
          <a:xfrm>
            <a:off x="13892635" y="626024"/>
            <a:ext cx="1714500" cy="992060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6515" algn="ctr">
              <a:lnSpc>
                <a:spcPts val="13610"/>
              </a:lnSpc>
              <a:spcBef>
                <a:spcPts val="90"/>
              </a:spcBef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6</a:t>
            </a:r>
            <a:endParaRPr sz="11550">
              <a:latin typeface="Lucida Sans"/>
              <a:cs typeface="Lucida Sans"/>
            </a:endParaRPr>
          </a:p>
          <a:p>
            <a:pPr marL="55880" algn="ctr">
              <a:lnSpc>
                <a:spcPts val="12985"/>
              </a:lnSpc>
            </a:pP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65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60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695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L="8890" algn="ctr">
              <a:lnSpc>
                <a:spcPts val="1311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</p:txBody>
      </p:sp>
      <p:sp>
        <p:nvSpPr>
          <p:cNvPr id="400" name="object 400"/>
          <p:cNvSpPr txBox="1"/>
          <p:nvPr/>
        </p:nvSpPr>
        <p:spPr>
          <a:xfrm>
            <a:off x="16992018" y="646965"/>
            <a:ext cx="1714500" cy="991044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4925" algn="ctr">
              <a:lnSpc>
                <a:spcPts val="13565"/>
              </a:lnSpc>
              <a:spcBef>
                <a:spcPts val="90"/>
              </a:spcBef>
            </a:pPr>
            <a:r>
              <a:rPr sz="11550" b="1" spc="-345" dirty="0">
                <a:solidFill>
                  <a:srgbClr val="FFFFFF"/>
                </a:solidFill>
                <a:latin typeface="Lucida Sans"/>
                <a:cs typeface="Lucida Sans"/>
              </a:rPr>
              <a:t>7</a:t>
            </a:r>
            <a:endParaRPr sz="11550">
              <a:latin typeface="Lucida Sans"/>
              <a:cs typeface="Lucida Sans"/>
            </a:endParaRPr>
          </a:p>
          <a:p>
            <a:pPr marL="51435" algn="ctr">
              <a:lnSpc>
                <a:spcPts val="12985"/>
              </a:lnSpc>
            </a:pPr>
            <a:r>
              <a:rPr sz="11550" b="1" spc="-50" dirty="0">
                <a:solidFill>
                  <a:srgbClr val="FFFFFF"/>
                </a:solidFill>
                <a:latin typeface="Lucida Sans"/>
                <a:cs typeface="Lucida Sans"/>
              </a:rPr>
              <a:t>8</a:t>
            </a:r>
            <a:endParaRPr sz="11550">
              <a:latin typeface="Lucida Sans"/>
              <a:cs typeface="Lucida Sans"/>
            </a:endParaRPr>
          </a:p>
          <a:p>
            <a:pPr marL="35560" algn="ctr">
              <a:lnSpc>
                <a:spcPts val="12695"/>
              </a:lnSpc>
            </a:pPr>
            <a:r>
              <a:rPr sz="11550" b="1" spc="170" dirty="0">
                <a:solidFill>
                  <a:srgbClr val="FFFFFF"/>
                </a:solidFill>
                <a:latin typeface="Lucida Sans"/>
                <a:cs typeface="Lucida Sans"/>
              </a:rPr>
              <a:t>9</a:t>
            </a:r>
            <a:endParaRPr sz="11550">
              <a:latin typeface="Lucida Sans"/>
              <a:cs typeface="Lucida Sans"/>
            </a:endParaRPr>
          </a:p>
          <a:p>
            <a:pPr algn="ctr">
              <a:lnSpc>
                <a:spcPts val="12819"/>
              </a:lnSpc>
            </a:pPr>
            <a:r>
              <a:rPr sz="11550" b="1" spc="-76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endParaRPr sz="11550">
              <a:latin typeface="Lucida Sans"/>
              <a:cs typeface="Lucida Sans"/>
            </a:endParaRPr>
          </a:p>
          <a:p>
            <a:pPr marR="3810" algn="ctr">
              <a:lnSpc>
                <a:spcPts val="12655"/>
              </a:lnSpc>
            </a:pPr>
            <a:r>
              <a:rPr sz="11550" b="1" spc="-2535" dirty="0">
                <a:solidFill>
                  <a:srgbClr val="FFFFFF"/>
                </a:solidFill>
                <a:latin typeface="Lucida Sans"/>
                <a:cs typeface="Lucida Sans"/>
              </a:rPr>
              <a:t>11</a:t>
            </a:r>
            <a:endParaRPr sz="11550">
              <a:latin typeface="Lucida Sans"/>
              <a:cs typeface="Lucida Sans"/>
            </a:endParaRPr>
          </a:p>
          <a:p>
            <a:pPr marR="2540" algn="ctr">
              <a:lnSpc>
                <a:spcPts val="13115"/>
              </a:lnSpc>
            </a:pPr>
            <a:r>
              <a:rPr sz="11550" b="1" spc="-1430" dirty="0">
                <a:solidFill>
                  <a:srgbClr val="FAE232"/>
                </a:solidFill>
                <a:latin typeface="Lucida Sans"/>
                <a:cs typeface="Lucida Sans"/>
              </a:rPr>
              <a:t>12</a:t>
            </a:r>
            <a:endParaRPr sz="11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7149385"/>
            <a:ext cx="9206230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3200" i="1" dirty="0">
                <a:solidFill>
                  <a:srgbClr val="FFFFFF"/>
                </a:solidFill>
                <a:latin typeface="Times New Roman"/>
                <a:cs typeface="Times New Roman"/>
              </a:rPr>
              <a:t>sum</a:t>
            </a:r>
            <a:r>
              <a:rPr sz="13200" i="1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200" i="1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1320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200" dirty="0">
                <a:solidFill>
                  <a:srgbClr val="FFFFFF"/>
                </a:solidFill>
                <a:latin typeface="Times New Roman"/>
                <a:cs typeface="Times New Roman"/>
              </a:rPr>
              <a:t>7)</a:t>
            </a:r>
            <a:r>
              <a:rPr sz="1320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32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3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830175" y="1652170"/>
            <a:ext cx="10044430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3200" i="1" dirty="0">
                <a:latin typeface="Times New Roman"/>
                <a:cs typeface="Times New Roman"/>
              </a:rPr>
              <a:t>P</a:t>
            </a:r>
            <a:r>
              <a:rPr sz="13200" dirty="0">
                <a:latin typeface="Times New Roman"/>
                <a:cs typeface="Times New Roman"/>
              </a:rPr>
              <a:t>(</a:t>
            </a:r>
            <a:r>
              <a:rPr sz="13200" i="1" dirty="0">
                <a:latin typeface="Times New Roman"/>
                <a:cs typeface="Times New Roman"/>
              </a:rPr>
              <a:t>sum</a:t>
            </a:r>
            <a:r>
              <a:rPr sz="13200" i="1" spc="-204" dirty="0">
                <a:latin typeface="Times New Roman"/>
                <a:cs typeface="Times New Roman"/>
              </a:rPr>
              <a:t> </a:t>
            </a:r>
            <a:r>
              <a:rPr sz="13200" i="1" dirty="0">
                <a:latin typeface="Times New Roman"/>
                <a:cs typeface="Times New Roman"/>
              </a:rPr>
              <a:t>to</a:t>
            </a:r>
            <a:r>
              <a:rPr sz="13200" i="1" spc="-204" dirty="0">
                <a:latin typeface="Times New Roman"/>
                <a:cs typeface="Times New Roman"/>
              </a:rPr>
              <a:t> </a:t>
            </a:r>
            <a:r>
              <a:rPr sz="13200" dirty="0">
                <a:latin typeface="Times New Roman"/>
                <a:cs typeface="Times New Roman"/>
              </a:rPr>
              <a:t>12)</a:t>
            </a:r>
            <a:r>
              <a:rPr sz="13200" spc="-204" dirty="0">
                <a:latin typeface="Times New Roman"/>
                <a:cs typeface="Times New Roman"/>
              </a:rPr>
              <a:t> </a:t>
            </a:r>
            <a:r>
              <a:rPr sz="13200" spc="-50" dirty="0">
                <a:latin typeface="Times New Roman"/>
                <a:cs typeface="Times New Roman"/>
              </a:rPr>
              <a:t>=</a:t>
            </a:r>
            <a:endParaRPr sz="132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342286" y="137714"/>
            <a:ext cx="962660" cy="2274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750" spc="-869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4750">
              <a:latin typeface="Cambria"/>
              <a:cs typeface="Cambria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2698985" y="2810029"/>
            <a:ext cx="2249170" cy="125730"/>
          </a:xfrm>
          <a:custGeom>
            <a:avLst/>
            <a:gdLst/>
            <a:ahLst/>
            <a:cxnLst/>
            <a:rect l="l" t="t" r="r" b="b"/>
            <a:pathLst>
              <a:path w="2249169" h="125730">
                <a:moveTo>
                  <a:pt x="2249146" y="0"/>
                </a:moveTo>
                <a:lnTo>
                  <a:pt x="0" y="0"/>
                </a:lnTo>
                <a:lnTo>
                  <a:pt x="0" y="125577"/>
                </a:lnTo>
                <a:lnTo>
                  <a:pt x="2249146" y="125577"/>
                </a:lnTo>
                <a:lnTo>
                  <a:pt x="22491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1827283" y="8325473"/>
            <a:ext cx="2249170" cy="125730"/>
          </a:xfrm>
          <a:custGeom>
            <a:avLst/>
            <a:gdLst/>
            <a:ahLst/>
            <a:cxnLst/>
            <a:rect l="l" t="t" r="r" b="b"/>
            <a:pathLst>
              <a:path w="2249169" h="125729">
                <a:moveTo>
                  <a:pt x="2249146" y="0"/>
                </a:moveTo>
                <a:lnTo>
                  <a:pt x="0" y="0"/>
                </a:lnTo>
                <a:lnTo>
                  <a:pt x="0" y="125577"/>
                </a:lnTo>
                <a:lnTo>
                  <a:pt x="2249146" y="125577"/>
                </a:lnTo>
                <a:lnTo>
                  <a:pt x="224914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4678077" y="6974534"/>
            <a:ext cx="1309370" cy="2274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14750" spc="182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14750">
              <a:latin typeface="Cambria"/>
              <a:cs typeface="Cambr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2470584" y="2325594"/>
            <a:ext cx="5162550" cy="5602605"/>
          </a:xfrm>
          <a:prstGeom prst="rect">
            <a:avLst/>
          </a:prstGeom>
        </p:spPr>
        <p:txBody>
          <a:bodyPr vert="horz" wrap="square" lIns="0" tIns="552450" rIns="0" bIns="0" rtlCol="0">
            <a:spAutoFit/>
          </a:bodyPr>
          <a:lstStyle/>
          <a:p>
            <a:pPr marL="415290">
              <a:lnSpc>
                <a:spcPct val="100000"/>
              </a:lnSpc>
              <a:spcBef>
                <a:spcPts val="4350"/>
              </a:spcBef>
            </a:pPr>
            <a:r>
              <a:rPr sz="14750" spc="-844" dirty="0">
                <a:solidFill>
                  <a:srgbClr val="FFFFFF"/>
                </a:solidFill>
                <a:latin typeface="Cambria"/>
                <a:cs typeface="Cambria"/>
              </a:rPr>
              <a:t>36</a:t>
            </a:r>
            <a:endParaRPr sz="1475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4259"/>
              </a:spcBef>
              <a:tabLst>
                <a:tab pos="4211955" algn="l"/>
              </a:tabLst>
            </a:pPr>
            <a:r>
              <a:rPr sz="14750" spc="-869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r>
              <a:rPr sz="147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4750" spc="-8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4750">
              <a:latin typeface="Cambria"/>
              <a:cs typeface="Cambria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6495309" y="8325473"/>
            <a:ext cx="1312545" cy="125730"/>
          </a:xfrm>
          <a:custGeom>
            <a:avLst/>
            <a:gdLst/>
            <a:ahLst/>
            <a:cxnLst/>
            <a:rect l="l" t="t" r="r" b="b"/>
            <a:pathLst>
              <a:path w="1312544" h="125729">
                <a:moveTo>
                  <a:pt x="1312001" y="0"/>
                </a:moveTo>
                <a:lnTo>
                  <a:pt x="0" y="0"/>
                </a:lnTo>
                <a:lnTo>
                  <a:pt x="0" y="125577"/>
                </a:lnTo>
                <a:lnTo>
                  <a:pt x="1312001" y="125577"/>
                </a:lnTo>
                <a:lnTo>
                  <a:pt x="131200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2002013" y="8380248"/>
            <a:ext cx="5631180" cy="227457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680585" algn="l"/>
              </a:tabLst>
            </a:pPr>
            <a:r>
              <a:rPr sz="14750" spc="-844" dirty="0">
                <a:solidFill>
                  <a:srgbClr val="FFFFFF"/>
                </a:solidFill>
                <a:latin typeface="Cambria"/>
                <a:cs typeface="Cambria"/>
              </a:rPr>
              <a:t>36</a:t>
            </a:r>
            <a:r>
              <a:rPr sz="147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4750" spc="-869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147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49440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0" dirty="0">
                <a:latin typeface="Verdana"/>
                <a:cs typeface="Verdana"/>
              </a:rPr>
              <a:t>unconditional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165" dirty="0">
                <a:latin typeface="Verdana"/>
                <a:cs typeface="Verdana"/>
              </a:rPr>
              <a:t>probability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250035" cy="18897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ts val="7320"/>
              </a:lnSpc>
              <a:spcBef>
                <a:spcPts val="130"/>
              </a:spcBef>
            </a:pP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degree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belief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proposition</a:t>
            </a:r>
            <a:endParaRPr sz="6150">
              <a:latin typeface="Lucida Sans"/>
              <a:cs typeface="Lucida Sans"/>
            </a:endParaRPr>
          </a:p>
          <a:p>
            <a:pPr marL="12700">
              <a:lnSpc>
                <a:spcPts val="7320"/>
              </a:lnSpc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5" dirty="0">
                <a:solidFill>
                  <a:srgbClr val="FFFFFF"/>
                </a:solidFill>
                <a:latin typeface="Lucida Sans"/>
                <a:cs typeface="Lucida Sans"/>
              </a:rPr>
              <a:t>absence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any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other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conditional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65" dirty="0">
                <a:latin typeface="Verdana"/>
                <a:cs typeface="Verdana"/>
              </a:rPr>
              <a:t>probability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544040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degree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belief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proposition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some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already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been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revealed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conditional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65" dirty="0">
                <a:latin typeface="Verdana"/>
                <a:cs typeface="Verdana"/>
              </a:rPr>
              <a:t>probability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42631"/>
            <a:ext cx="4701540" cy="1910714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23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2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2350" i="1" dirty="0">
                <a:solidFill>
                  <a:srgbClr val="FFFFFF"/>
                </a:solidFill>
                <a:latin typeface="Times New Roman"/>
                <a:cs typeface="Times New Roman"/>
              </a:rPr>
              <a:t>a </a:t>
            </a:r>
            <a:r>
              <a:rPr sz="12350" dirty="0">
                <a:solidFill>
                  <a:srgbClr val="FFFFFF"/>
                </a:solidFill>
                <a:latin typeface="Times New Roman"/>
                <a:cs typeface="Times New Roman"/>
              </a:rPr>
              <a:t>| </a:t>
            </a:r>
            <a:r>
              <a:rPr sz="12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23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12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605021" y="4814378"/>
            <a:ext cx="1488694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dirty="0">
                <a:latin typeface="Times New Roman"/>
                <a:cs typeface="Times New Roman"/>
              </a:rPr>
              <a:t>P</a:t>
            </a:r>
            <a:r>
              <a:rPr sz="9900" dirty="0">
                <a:latin typeface="Times New Roman"/>
                <a:cs typeface="Times New Roman"/>
              </a:rPr>
              <a:t>(</a:t>
            </a:r>
            <a:r>
              <a:rPr sz="9900" i="1" dirty="0">
                <a:latin typeface="Times New Roman"/>
                <a:cs typeface="Times New Roman"/>
              </a:rPr>
              <a:t>rain</a:t>
            </a:r>
            <a:r>
              <a:rPr sz="9900" i="1" spc="-160" dirty="0">
                <a:latin typeface="Times New Roman"/>
                <a:cs typeface="Times New Roman"/>
              </a:rPr>
              <a:t> </a:t>
            </a:r>
            <a:r>
              <a:rPr sz="9900" i="1" dirty="0">
                <a:latin typeface="Times New Roman"/>
                <a:cs typeface="Times New Roman"/>
              </a:rPr>
              <a:t>today</a:t>
            </a:r>
            <a:r>
              <a:rPr sz="9900" i="1" spc="-160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|</a:t>
            </a:r>
            <a:r>
              <a:rPr sz="9900" spc="-155" dirty="0">
                <a:latin typeface="Times New Roman"/>
                <a:cs typeface="Times New Roman"/>
              </a:rPr>
              <a:t> </a:t>
            </a:r>
            <a:r>
              <a:rPr sz="9900" i="1" dirty="0">
                <a:latin typeface="Times New Roman"/>
                <a:cs typeface="Times New Roman"/>
              </a:rPr>
              <a:t>rain</a:t>
            </a:r>
            <a:r>
              <a:rPr sz="9900" i="1" spc="-155" dirty="0">
                <a:latin typeface="Times New Roman"/>
                <a:cs typeface="Times New Roman"/>
              </a:rPr>
              <a:t> </a:t>
            </a:r>
            <a:r>
              <a:rPr sz="9900" i="1" spc="-10" dirty="0">
                <a:latin typeface="Times New Roman"/>
                <a:cs typeface="Times New Roman"/>
              </a:rPr>
              <a:t>yesterday</a:t>
            </a:r>
            <a:r>
              <a:rPr sz="9900" spc="-10" dirty="0"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7" name="object 7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4687261" y="1993815"/>
            <a:ext cx="1652905" cy="4034790"/>
            <a:chOff x="14687261" y="1993815"/>
            <a:chExt cx="1652905" cy="4034790"/>
          </a:xfrm>
        </p:grpSpPr>
        <p:sp>
          <p:nvSpPr>
            <p:cNvPr id="13" name="object 13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9" name="object 19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3" name="object 23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30" name="object 30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AE232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12393" y="4803907"/>
            <a:ext cx="17679035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spc="-10" dirty="0">
                <a:latin typeface="Times New Roman"/>
                <a:cs typeface="Times New Roman"/>
              </a:rPr>
              <a:t>P</a:t>
            </a:r>
            <a:r>
              <a:rPr sz="9900" spc="-10" dirty="0">
                <a:latin typeface="Times New Roman"/>
                <a:cs typeface="Times New Roman"/>
              </a:rPr>
              <a:t>(</a:t>
            </a:r>
            <a:r>
              <a:rPr sz="9900" i="1" spc="-10" dirty="0">
                <a:latin typeface="Times New Roman"/>
                <a:cs typeface="Times New Roman"/>
              </a:rPr>
              <a:t>route</a:t>
            </a:r>
            <a:r>
              <a:rPr sz="9900" i="1" spc="-285" dirty="0">
                <a:latin typeface="Times New Roman"/>
                <a:cs typeface="Times New Roman"/>
              </a:rPr>
              <a:t> </a:t>
            </a:r>
            <a:r>
              <a:rPr sz="9900" i="1" dirty="0">
                <a:latin typeface="Times New Roman"/>
                <a:cs typeface="Times New Roman"/>
              </a:rPr>
              <a:t>change</a:t>
            </a:r>
            <a:r>
              <a:rPr sz="9900" i="1" spc="-290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|</a:t>
            </a:r>
            <a:r>
              <a:rPr sz="9900" spc="-280" dirty="0">
                <a:latin typeface="Times New Roman"/>
                <a:cs typeface="Times New Roman"/>
              </a:rPr>
              <a:t> </a:t>
            </a:r>
            <a:r>
              <a:rPr sz="9900" i="1" dirty="0">
                <a:latin typeface="Times New Roman"/>
                <a:cs typeface="Times New Roman"/>
              </a:rPr>
              <a:t>traffic</a:t>
            </a:r>
            <a:r>
              <a:rPr sz="9900" i="1" spc="-280" dirty="0">
                <a:latin typeface="Times New Roman"/>
                <a:cs typeface="Times New Roman"/>
              </a:rPr>
              <a:t> </a:t>
            </a:r>
            <a:r>
              <a:rPr sz="9900" i="1" spc="-10" dirty="0">
                <a:latin typeface="Times New Roman"/>
                <a:cs typeface="Times New Roman"/>
              </a:rPr>
              <a:t>conditions</a:t>
            </a:r>
            <a:r>
              <a:rPr sz="9900" spc="-10" dirty="0"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269892" y="4814378"/>
            <a:ext cx="1157224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dirty="0">
                <a:latin typeface="Times New Roman"/>
                <a:cs typeface="Times New Roman"/>
              </a:rPr>
              <a:t>P</a:t>
            </a:r>
            <a:r>
              <a:rPr sz="9900" dirty="0">
                <a:latin typeface="Times New Roman"/>
                <a:cs typeface="Times New Roman"/>
              </a:rPr>
              <a:t>(</a:t>
            </a:r>
            <a:r>
              <a:rPr sz="9900" i="1" dirty="0">
                <a:latin typeface="Times New Roman"/>
                <a:cs typeface="Times New Roman"/>
              </a:rPr>
              <a:t>disease</a:t>
            </a:r>
            <a:r>
              <a:rPr sz="9900" i="1" spc="-170" dirty="0">
                <a:latin typeface="Times New Roman"/>
                <a:cs typeface="Times New Roman"/>
              </a:rPr>
              <a:t> </a:t>
            </a:r>
            <a:r>
              <a:rPr sz="9900" dirty="0">
                <a:latin typeface="Times New Roman"/>
                <a:cs typeface="Times New Roman"/>
              </a:rPr>
              <a:t>|</a:t>
            </a:r>
            <a:r>
              <a:rPr sz="9900" spc="-170" dirty="0">
                <a:latin typeface="Times New Roman"/>
                <a:cs typeface="Times New Roman"/>
              </a:rPr>
              <a:t> </a:t>
            </a:r>
            <a:r>
              <a:rPr sz="9900" i="1" dirty="0">
                <a:latin typeface="Times New Roman"/>
                <a:cs typeface="Times New Roman"/>
              </a:rPr>
              <a:t>test</a:t>
            </a:r>
            <a:r>
              <a:rPr sz="9900" i="1" spc="-170" dirty="0">
                <a:latin typeface="Times New Roman"/>
                <a:cs typeface="Times New Roman"/>
              </a:rPr>
              <a:t> </a:t>
            </a:r>
            <a:r>
              <a:rPr sz="9900" i="1" spc="-10" dirty="0">
                <a:latin typeface="Times New Roman"/>
                <a:cs typeface="Times New Roman"/>
              </a:rPr>
              <a:t>results</a:t>
            </a:r>
            <a:r>
              <a:rPr sz="9900" spc="-10" dirty="0">
                <a:latin typeface="Times New Roman"/>
                <a:cs typeface="Times New Roman"/>
              </a:rPr>
              <a:t>)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202387" y="4270938"/>
            <a:ext cx="13432790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7444105" algn="l"/>
              </a:tabLst>
            </a:pPr>
            <a:r>
              <a:rPr sz="14000" i="1" spc="-24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4000" spc="-24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4000" i="1" spc="-24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4000" i="1" spc="-19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400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4000" spc="-15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4000" i="1" spc="-35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4000" spc="-35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4000" spc="8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4000" spc="172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400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21000" i="1" spc="-165" baseline="3928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21000" spc="-165" baseline="3928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21000" i="1" spc="-165" baseline="3928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21000" i="1" spc="-862" baseline="392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21000" spc="615" baseline="39285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21000" spc="-225" baseline="3928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21000" i="1" spc="-577" baseline="39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21000" spc="-577" baseline="39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21000" baseline="39285">
              <a:latin typeface="Cambria"/>
              <a:cs typeface="Cambri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468874" y="5554595"/>
            <a:ext cx="6306185" cy="119380"/>
          </a:xfrm>
          <a:custGeom>
            <a:avLst/>
            <a:gdLst/>
            <a:ahLst/>
            <a:cxnLst/>
            <a:rect l="l" t="t" r="r" b="b"/>
            <a:pathLst>
              <a:path w="6306184" h="119379">
                <a:moveTo>
                  <a:pt x="6305692" y="0"/>
                </a:moveTo>
                <a:lnTo>
                  <a:pt x="0" y="0"/>
                </a:lnTo>
                <a:lnTo>
                  <a:pt x="0" y="119263"/>
                </a:lnTo>
                <a:lnTo>
                  <a:pt x="6305692" y="119263"/>
                </a:lnTo>
                <a:lnTo>
                  <a:pt x="630569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2027467" y="5605972"/>
            <a:ext cx="3188970" cy="21615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14000" i="1" spc="-37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4000" spc="-37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4000" i="1" spc="-37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4000" spc="-37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40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060413" y="4709669"/>
            <a:ext cx="797179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48429" algn="l"/>
                <a:tab pos="7491095" algn="l"/>
              </a:tabLst>
            </a:pPr>
            <a:r>
              <a:rPr sz="11050" i="1" spc="-10" dirty="0">
                <a:latin typeface="Times New Roman"/>
                <a:cs typeface="Times New Roman"/>
              </a:rPr>
              <a:t>P</a:t>
            </a:r>
            <a:r>
              <a:rPr sz="11050" spc="-10" dirty="0">
                <a:latin typeface="Times New Roman"/>
                <a:cs typeface="Times New Roman"/>
              </a:rPr>
              <a:t>(</a:t>
            </a:r>
            <a:r>
              <a:rPr sz="11050" i="1" spc="-10" dirty="0">
                <a:latin typeface="Times New Roman"/>
                <a:cs typeface="Times New Roman"/>
              </a:rPr>
              <a:t>sum</a:t>
            </a:r>
            <a:r>
              <a:rPr sz="11050" i="1" dirty="0">
                <a:latin typeface="Times New Roman"/>
                <a:cs typeface="Times New Roman"/>
              </a:rPr>
              <a:t>	12</a:t>
            </a:r>
            <a:r>
              <a:rPr sz="11050" i="1" spc="-120" dirty="0">
                <a:latin typeface="Times New Roman"/>
                <a:cs typeface="Times New Roman"/>
              </a:rPr>
              <a:t> </a:t>
            </a:r>
            <a:r>
              <a:rPr sz="11050" i="1" spc="-50" dirty="0">
                <a:latin typeface="Times New Roman"/>
                <a:cs typeface="Times New Roman"/>
              </a:rPr>
              <a:t>|</a:t>
            </a:r>
            <a:r>
              <a:rPr sz="11050" i="1" dirty="0">
                <a:latin typeface="Times New Roman"/>
                <a:cs typeface="Times New Roman"/>
              </a:rPr>
              <a:t>	</a:t>
            </a:r>
            <a:r>
              <a:rPr sz="11050" spc="-60" dirty="0">
                <a:latin typeface="Times New Roman"/>
                <a:cs typeface="Times New Roman"/>
              </a:rPr>
              <a:t>)</a:t>
            </a:r>
            <a:endParaRPr sz="1105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2329362" y="5222961"/>
            <a:ext cx="1047115" cy="1047115"/>
            <a:chOff x="12329362" y="5222961"/>
            <a:chExt cx="1047115" cy="1047115"/>
          </a:xfrm>
        </p:grpSpPr>
        <p:sp>
          <p:nvSpPr>
            <p:cNvPr id="4" name="object 4"/>
            <p:cNvSpPr/>
            <p:nvPr/>
          </p:nvSpPr>
          <p:spPr>
            <a:xfrm>
              <a:off x="12329362" y="522296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724" y="183"/>
                  </a:lnTo>
                  <a:lnTo>
                    <a:pt x="127249" y="4965"/>
                  </a:lnTo>
                  <a:lnTo>
                    <a:pt x="70495" y="25951"/>
                  </a:lnTo>
                  <a:lnTo>
                    <a:pt x="25993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5993" y="976626"/>
                  </a:lnTo>
                  <a:lnTo>
                    <a:pt x="70495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411611" y="5930850"/>
              <a:ext cx="251929" cy="25193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42273" y="5310223"/>
              <a:ext cx="252034" cy="251945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411611" y="5310223"/>
              <a:ext cx="251929" cy="251945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42273" y="5930850"/>
              <a:ext cx="252034" cy="25193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411611" y="5620535"/>
              <a:ext cx="251929" cy="251939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42273" y="5620535"/>
              <a:ext cx="252034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9" name="object 9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0" name="object 10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14" name="object 14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15" name="object 15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0" name="object 20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1" name="object 21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7" name="object 27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28" name="object 28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22"/>
                  </a:lnTo>
                  <a:lnTo>
                    <a:pt x="70470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8304810"/>
              <a:ext cx="251939" cy="25193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7684182"/>
              <a:ext cx="251939" cy="25194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8304810"/>
              <a:ext cx="251939" cy="25193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2751808"/>
              <a:ext cx="251955" cy="25194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2751808"/>
              <a:ext cx="251955" cy="25194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96" name="object 9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2751808"/>
              <a:ext cx="251955" cy="251945"/>
            </a:xfrm>
            <a:prstGeom prst="rect">
              <a:avLst/>
            </a:prstGeom>
          </p:spPr>
        </p:pic>
        <p:pic>
          <p:nvPicPr>
            <p:cNvPr id="97" name="object 9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01" name="object 101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02" name="object 102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3" name="object 10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04" name="object 104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05" name="object 105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6" name="object 1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8" name="object 108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9" name="object 109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0" name="object 1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11" name="object 11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12" name="object 1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13" name="object 113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14" name="object 114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5" name="object 1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18" name="object 11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19" name="object 119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20" name="object 120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1" name="object 1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26" name="object 126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27" name="object 127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8" name="object 1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134" name="object 134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35" name="object 135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6" name="object 1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6350369"/>
              <a:ext cx="251939" cy="251937"/>
            </a:xfrm>
            <a:prstGeom prst="rect">
              <a:avLst/>
            </a:prstGeom>
          </p:spPr>
        </p:pic>
      </p:grpSp>
      <p:grpSp>
        <p:nvGrpSpPr>
          <p:cNvPr id="137" name="object 137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38" name="object 138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9" name="object 1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141" name="object 141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42" name="object 142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3" name="object 1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44" name="object 1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45" name="object 14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6350369"/>
              <a:ext cx="251945" cy="251937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50" name="object 1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52" name="object 152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53" name="object 153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4" name="object 15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55" name="object 15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56" name="object 15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59" name="object 15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160" name="object 16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1" name="object 1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163" name="object 16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167" name="object 167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68" name="object 168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22"/>
                  </a:lnTo>
                  <a:lnTo>
                    <a:pt x="70470" y="1021136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9" name="object 16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70" name="object 170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71" name="object 171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6"/>
                  </a:lnTo>
                  <a:lnTo>
                    <a:pt x="1021136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35025" y="8304810"/>
              <a:ext cx="251939" cy="251939"/>
            </a:xfrm>
            <a:prstGeom prst="rect">
              <a:avLst/>
            </a:prstGeom>
          </p:spPr>
        </p:pic>
        <p:pic>
          <p:nvPicPr>
            <p:cNvPr id="173" name="object 1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7684182"/>
              <a:ext cx="251939" cy="251945"/>
            </a:xfrm>
            <a:prstGeom prst="rect">
              <a:avLst/>
            </a:prstGeom>
          </p:spPr>
        </p:pic>
      </p:grpSp>
      <p:grpSp>
        <p:nvGrpSpPr>
          <p:cNvPr id="174" name="object 174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75" name="object 175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56" y="1046904"/>
                  </a:lnTo>
                  <a:lnTo>
                    <a:pt x="240086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6" name="object 1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461421" y="8304810"/>
              <a:ext cx="251939" cy="251939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7684182"/>
              <a:ext cx="251945" cy="251945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8304810"/>
              <a:ext cx="251929" cy="251939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7684182"/>
              <a:ext cx="251955" cy="251945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185" name="object 185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86" name="object 186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7" name="object 18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8304810"/>
              <a:ext cx="251929" cy="251939"/>
            </a:xfrm>
            <a:prstGeom prst="rect">
              <a:avLst/>
            </a:prstGeom>
          </p:spPr>
        </p:pic>
        <p:pic>
          <p:nvPicPr>
            <p:cNvPr id="188" name="object 1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7684182"/>
              <a:ext cx="251955" cy="251945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8304810"/>
              <a:ext cx="251955" cy="251937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92" name="object 192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193" name="object 193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4" name="object 19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8304810"/>
              <a:ext cx="251929" cy="251939"/>
            </a:xfrm>
            <a:prstGeom prst="rect">
              <a:avLst/>
            </a:prstGeom>
          </p:spPr>
        </p:pic>
        <p:pic>
          <p:nvPicPr>
            <p:cNvPr id="195" name="object 1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684182"/>
              <a:ext cx="251955" cy="251945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8304810"/>
              <a:ext cx="251955" cy="251937"/>
            </a:xfrm>
            <a:prstGeom prst="rect">
              <a:avLst/>
            </a:prstGeom>
          </p:spPr>
        </p:pic>
        <p:pic>
          <p:nvPicPr>
            <p:cNvPr id="198" name="object 19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199" name="object 1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200" name="object 200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01" name="object 201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2" name="object 2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23979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03" name="object 203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04" name="object 204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5" name="object 2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06" name="object 2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07" name="object 207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08" name="object 208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56" y="1046900"/>
                  </a:lnTo>
                  <a:lnTo>
                    <a:pt x="240086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9" name="object 2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76765" y="9638622"/>
              <a:ext cx="251945" cy="251939"/>
            </a:xfrm>
            <a:prstGeom prst="rect">
              <a:avLst/>
            </a:prstGeom>
          </p:spPr>
        </p:pic>
        <p:pic>
          <p:nvPicPr>
            <p:cNvPr id="211" name="object 2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</p:grpSp>
      <p:grpSp>
        <p:nvGrpSpPr>
          <p:cNvPr id="212" name="object 212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13" name="object 213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4" name="object 21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15" name="object 21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16" name="object 2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25" name="object 225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226" name="object 226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7" name="object 2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229" name="object 2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33" name="object 23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4" name="object 23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5" name="object 23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6"/>
                  </a:lnTo>
                  <a:lnTo>
                    <a:pt x="1021137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8304810"/>
              <a:ext cx="251939" cy="251939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7684182"/>
              <a:ext cx="251939" cy="251945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8304810"/>
              <a:ext cx="251939" cy="251937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22"/>
                  </a:lnTo>
                  <a:lnTo>
                    <a:pt x="70461" y="1021136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6"/>
                  </a:lnTo>
                  <a:lnTo>
                    <a:pt x="1021135" y="976622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8304810"/>
              <a:ext cx="251939" cy="251939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7684182"/>
              <a:ext cx="251945" cy="251945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8304810"/>
              <a:ext cx="251945" cy="251937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2751808"/>
              <a:ext cx="251955" cy="251945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8304810"/>
              <a:ext cx="251929" cy="251939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7684182"/>
              <a:ext cx="251955" cy="251945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8304810"/>
              <a:ext cx="251955" cy="251937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8304810"/>
              <a:ext cx="251955" cy="251939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7684182"/>
              <a:ext cx="251929" cy="251945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8304810"/>
              <a:ext cx="251929" cy="251937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8304810"/>
              <a:ext cx="251955" cy="251939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7684182"/>
              <a:ext cx="251929" cy="251945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8304810"/>
              <a:ext cx="251929" cy="251937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11" name="object 11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2751808"/>
              <a:ext cx="251955" cy="251945"/>
            </a:xfrm>
            <a:prstGeom prst="rect">
              <a:avLst/>
            </a:prstGeom>
          </p:spPr>
        </p:pic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15" name="object 1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18" name="object 18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19" name="object 19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23" name="object 2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26" name="object 26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27" name="object 27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41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1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34" name="object 34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35" name="object 35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22"/>
                  </a:lnTo>
                  <a:lnTo>
                    <a:pt x="70539" y="1021136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6"/>
                  </a:lnTo>
                  <a:lnTo>
                    <a:pt x="1021184" y="976622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8304810"/>
              <a:ext cx="251929" cy="251939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7684182"/>
              <a:ext cx="251955" cy="251945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8304810"/>
              <a:ext cx="251955" cy="25193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48" name="object 4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51" name="object 51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57" name="object 57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</p:grpSp>
      <p:grpSp>
        <p:nvGrpSpPr>
          <p:cNvPr id="65" name="object 65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66" name="object 66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78" name="object 78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79" name="object 79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81" name="object 81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82" name="object 82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3" name="object 8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85" name="object 85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86" name="object 86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7" name="object 8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88" name="object 8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90" name="object 90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91" name="object 91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93" name="object 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94" name="object 9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96" name="object 96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97" name="object 97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8304810"/>
              <a:ext cx="251939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7684182"/>
              <a:ext cx="251939" cy="251945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8304810"/>
              <a:ext cx="251939" cy="251937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03" name="object 103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104" name="object 104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5" name="object 10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106" name="object 1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111" name="object 111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112" name="object 112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114" name="object 114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115" name="object 115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6" name="object 1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119" name="object 119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2751808"/>
              <a:ext cx="251945" cy="251945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</p:grpSp>
      <p:grpSp>
        <p:nvGrpSpPr>
          <p:cNvPr id="123" name="object 123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124" name="object 124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5" name="object 1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2751808"/>
              <a:ext cx="251955" cy="251945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129" name="object 129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130" name="object 130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1" name="object 13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2751808"/>
              <a:ext cx="251955" cy="251945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136" name="object 136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137" name="object 137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139" name="object 139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140" name="object 140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1" name="object 1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43" name="object 143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44" name="object 144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46" name="object 14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47" name="object 14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48" name="object 148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49" name="object 149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0" name="object 1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51" name="object 15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52" name="object 15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</p:grpSp>
      <p:grpSp>
        <p:nvGrpSpPr>
          <p:cNvPr id="154" name="object 154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55" name="object 155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6" name="object 1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57" name="object 15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61" name="object 161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62" name="object 162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6350366"/>
              <a:ext cx="251939" cy="251939"/>
            </a:xfrm>
            <a:prstGeom prst="rect">
              <a:avLst/>
            </a:prstGeom>
          </p:spPr>
        </p:pic>
      </p:grpSp>
      <p:grpSp>
        <p:nvGrpSpPr>
          <p:cNvPr id="164" name="object 164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65" name="object 165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6" name="object 16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69" name="object 169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71" name="object 17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72" name="object 1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6350366"/>
              <a:ext cx="251945" cy="251939"/>
            </a:xfrm>
            <a:prstGeom prst="rect">
              <a:avLst/>
            </a:prstGeom>
          </p:spPr>
        </p:pic>
      </p:grpSp>
      <p:grpSp>
        <p:nvGrpSpPr>
          <p:cNvPr id="173" name="object 173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74" name="object 174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5" name="object 1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77" name="object 17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79" name="object 179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80" name="object 180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1" name="object 18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85" name="object 18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86" name="object 186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87" name="object 187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8" name="object 1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89" name="object 189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90" name="object 190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1" name="object 1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5025" y="8304810"/>
              <a:ext cx="251939" cy="251937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7684182"/>
              <a:ext cx="251939" cy="251945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94" name="object 194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461421" y="8304810"/>
              <a:ext cx="251939" cy="251937"/>
            </a:xfrm>
            <a:prstGeom prst="rect">
              <a:avLst/>
            </a:prstGeom>
          </p:spPr>
        </p:pic>
        <p:pic>
          <p:nvPicPr>
            <p:cNvPr id="196" name="object 19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7684182"/>
              <a:ext cx="251945" cy="251945"/>
            </a:xfrm>
            <a:prstGeom prst="rect">
              <a:avLst/>
            </a:prstGeom>
          </p:spPr>
        </p:pic>
        <p:pic>
          <p:nvPicPr>
            <p:cNvPr id="197" name="object 19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98" name="object 198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99" name="object 199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0" name="object 20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8304810"/>
              <a:ext cx="251929" cy="251939"/>
            </a:xfrm>
            <a:prstGeom prst="rect">
              <a:avLst/>
            </a:prstGeom>
          </p:spPr>
        </p:pic>
        <p:pic>
          <p:nvPicPr>
            <p:cNvPr id="201" name="object 20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7684182"/>
              <a:ext cx="251955" cy="251945"/>
            </a:xfrm>
            <a:prstGeom prst="rect">
              <a:avLst/>
            </a:prstGeom>
          </p:spPr>
        </p:pic>
        <p:pic>
          <p:nvPicPr>
            <p:cNvPr id="202" name="object 20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203" name="object 20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204" name="object 204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205" name="object 205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6" name="object 20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8304810"/>
              <a:ext cx="251929" cy="251939"/>
            </a:xfrm>
            <a:prstGeom prst="rect">
              <a:avLst/>
            </a:prstGeom>
          </p:spPr>
        </p:pic>
        <p:pic>
          <p:nvPicPr>
            <p:cNvPr id="207" name="object 20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7684182"/>
              <a:ext cx="251955" cy="251945"/>
            </a:xfrm>
            <a:prstGeom prst="rect">
              <a:avLst/>
            </a:prstGeom>
          </p:spPr>
        </p:pic>
        <p:pic>
          <p:nvPicPr>
            <p:cNvPr id="208" name="object 20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209" name="object 20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  <p:pic>
          <p:nvPicPr>
            <p:cNvPr id="210" name="object 2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211" name="object 211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212" name="object 212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3" name="object 2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23979" y="9638622"/>
              <a:ext cx="251939" cy="251937"/>
            </a:xfrm>
            <a:prstGeom prst="rect">
              <a:avLst/>
            </a:prstGeom>
          </p:spPr>
        </p:pic>
      </p:grpSp>
      <p:grpSp>
        <p:nvGrpSpPr>
          <p:cNvPr id="214" name="object 214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215" name="object 215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" name="object 21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218" name="object 218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219" name="object 219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0" name="object 22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221" name="object 22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  <p:pic>
          <p:nvPicPr>
            <p:cNvPr id="222" name="object 22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776765" y="9638622"/>
              <a:ext cx="251945" cy="251937"/>
            </a:xfrm>
            <a:prstGeom prst="rect">
              <a:avLst/>
            </a:prstGeom>
          </p:spPr>
        </p:pic>
      </p:grpSp>
      <p:grpSp>
        <p:nvGrpSpPr>
          <p:cNvPr id="223" name="object 223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224" name="object 224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5" name="object 22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227" name="object 2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228" name="object 2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229" name="object 229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230" name="object 230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1" name="object 2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233" name="object 2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234" name="object 23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235" name="object 23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236" name="object 236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237" name="object 237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8" name="object 23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242" name="object 242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43" name="object 243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4" name="object 2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5" name="object 245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46" name="object 246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7" name="object 2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48" name="object 248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49" name="object 249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0" name="object 2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51" name="object 2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252" name="object 252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53" name="object 253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4" name="object 25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63" name="object 263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64" name="object 264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5" name="object 2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8304810"/>
              <a:ext cx="251939" cy="251939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7684182"/>
              <a:ext cx="251939" cy="251945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8304810"/>
              <a:ext cx="251939" cy="251937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70" name="object 270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71" name="object 271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2" name="object 2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74" name="object 27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75" name="object 27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76" name="object 27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78" name="object 278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79" name="object 279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0" name="object 28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81" name="object 28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282" name="object 282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83" name="object 283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4" name="object 2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93" name="object 293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94" name="object 294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5" name="object 29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8304810"/>
              <a:ext cx="251939" cy="251939"/>
            </a:xfrm>
            <a:prstGeom prst="rect">
              <a:avLst/>
            </a:prstGeom>
          </p:spPr>
        </p:pic>
        <p:pic>
          <p:nvPicPr>
            <p:cNvPr id="296" name="object 29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7684182"/>
              <a:ext cx="251945" cy="251945"/>
            </a:xfrm>
            <a:prstGeom prst="rect">
              <a:avLst/>
            </a:prstGeom>
          </p:spPr>
        </p:pic>
        <p:pic>
          <p:nvPicPr>
            <p:cNvPr id="297" name="object 29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8304810"/>
              <a:ext cx="251945" cy="251937"/>
            </a:xfrm>
            <a:prstGeom prst="rect">
              <a:avLst/>
            </a:prstGeom>
          </p:spPr>
        </p:pic>
        <p:pic>
          <p:nvPicPr>
            <p:cNvPr id="299" name="object 29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300" name="object 300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301" name="object 301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2" name="object 30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304" name="object 30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305" name="object 30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306" name="object 3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308" name="object 308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309" name="object 309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0" name="object 31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  <p:pic>
          <p:nvPicPr>
            <p:cNvPr id="311" name="object 31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2751808"/>
              <a:ext cx="251955" cy="251945"/>
            </a:xfrm>
            <a:prstGeom prst="rect">
              <a:avLst/>
            </a:prstGeom>
          </p:spPr>
        </p:pic>
      </p:grpSp>
      <p:grpSp>
        <p:nvGrpSpPr>
          <p:cNvPr id="312" name="object 312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313" name="object 313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4" name="object 31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323" name="object 323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324" name="object 324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5" name="object 3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8304810"/>
              <a:ext cx="251929" cy="251939"/>
            </a:xfrm>
            <a:prstGeom prst="rect">
              <a:avLst/>
            </a:prstGeom>
          </p:spPr>
        </p:pic>
        <p:pic>
          <p:nvPicPr>
            <p:cNvPr id="326" name="object 32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7684182"/>
              <a:ext cx="251955" cy="251945"/>
            </a:xfrm>
            <a:prstGeom prst="rect">
              <a:avLst/>
            </a:prstGeom>
          </p:spPr>
        </p:pic>
        <p:pic>
          <p:nvPicPr>
            <p:cNvPr id="327" name="object 3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8304810"/>
              <a:ext cx="251955" cy="251937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30" name="object 330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331" name="object 331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2" name="object 3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333" name="object 33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334" name="object 33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335" name="object 33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338" name="object 338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339" name="object 339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0" name="object 34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341" name="object 34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42" name="object 342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43" name="object 343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47" name="object 347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48" name="object 348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9" name="object 34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50" name="object 35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51" name="object 35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53" name="object 353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54" name="object 354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5" name="object 35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8304810"/>
              <a:ext cx="251955" cy="251939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7684182"/>
              <a:ext cx="251929" cy="251945"/>
            </a:xfrm>
            <a:prstGeom prst="rect">
              <a:avLst/>
            </a:prstGeom>
          </p:spPr>
        </p:pic>
        <p:pic>
          <p:nvPicPr>
            <p:cNvPr id="357" name="object 35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58" name="object 35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8304810"/>
              <a:ext cx="251929" cy="251937"/>
            </a:xfrm>
            <a:prstGeom prst="rect">
              <a:avLst/>
            </a:prstGeom>
          </p:spPr>
        </p:pic>
        <p:pic>
          <p:nvPicPr>
            <p:cNvPr id="359" name="object 3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60" name="object 360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61" name="object 361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2" name="object 3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65" name="object 36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66" name="object 36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67" name="object 36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22"/>
                  </a:lnTo>
                  <a:lnTo>
                    <a:pt x="70434" y="1021136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6"/>
                  </a:lnTo>
                  <a:lnTo>
                    <a:pt x="1021079" y="976622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8304810"/>
              <a:ext cx="251955" cy="251939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7684182"/>
              <a:ext cx="251929" cy="251945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8304810"/>
              <a:ext cx="251929" cy="251937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  <p:sp>
        <p:nvSpPr>
          <p:cNvPr id="398" name="object 398"/>
          <p:cNvSpPr txBox="1"/>
          <p:nvPr/>
        </p:nvSpPr>
        <p:spPr>
          <a:xfrm>
            <a:off x="6521635" y="6089129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6389826" y="8152254"/>
            <a:ext cx="1011555" cy="97155"/>
          </a:xfrm>
          <a:custGeom>
            <a:avLst/>
            <a:gdLst/>
            <a:ahLst/>
            <a:cxnLst/>
            <a:rect l="l" t="t" r="r" b="b"/>
            <a:pathLst>
              <a:path w="1011554" h="97154">
                <a:moveTo>
                  <a:pt x="1011487" y="0"/>
                </a:moveTo>
                <a:lnTo>
                  <a:pt x="0" y="0"/>
                </a:lnTo>
                <a:lnTo>
                  <a:pt x="0" y="96813"/>
                </a:lnTo>
                <a:lnTo>
                  <a:pt x="1011487" y="96813"/>
                </a:lnTo>
                <a:lnTo>
                  <a:pt x="10114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 txBox="1"/>
          <p:nvPr/>
        </p:nvSpPr>
        <p:spPr>
          <a:xfrm>
            <a:off x="6521635" y="8191573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1516049" y="7180798"/>
            <a:ext cx="135001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4243447" y="7107842"/>
            <a:ext cx="1758314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6575" baseline="-1256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6575" spc="-900" baseline="-1256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350" spc="139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11350">
              <a:latin typeface="Cambria"/>
              <a:cs typeface="Cambria"/>
            </a:endParaRPr>
          </a:p>
        </p:txBody>
      </p:sp>
      <p:grpSp>
        <p:nvGrpSpPr>
          <p:cNvPr id="403" name="object 403"/>
          <p:cNvGrpSpPr/>
          <p:nvPr/>
        </p:nvGrpSpPr>
        <p:grpSpPr>
          <a:xfrm>
            <a:off x="3039446" y="7689148"/>
            <a:ext cx="1047115" cy="1047115"/>
            <a:chOff x="3039446" y="7689148"/>
            <a:chExt cx="1047115" cy="1047115"/>
          </a:xfrm>
        </p:grpSpPr>
        <p:sp>
          <p:nvSpPr>
            <p:cNvPr id="404" name="object 404"/>
            <p:cNvSpPr/>
            <p:nvPr/>
          </p:nvSpPr>
          <p:spPr>
            <a:xfrm>
              <a:off x="3039446" y="76891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199"/>
                  </a:lnTo>
                  <a:lnTo>
                    <a:pt x="1021141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" name="object 40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21669" y="8397037"/>
              <a:ext cx="251939" cy="251939"/>
            </a:xfrm>
            <a:prstGeom prst="rect">
              <a:avLst/>
            </a:prstGeom>
          </p:spPr>
        </p:pic>
        <p:pic>
          <p:nvPicPr>
            <p:cNvPr id="406" name="object 406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52372" y="7776410"/>
              <a:ext cx="251939" cy="251945"/>
            </a:xfrm>
            <a:prstGeom prst="rect">
              <a:avLst/>
            </a:prstGeom>
          </p:spPr>
        </p:pic>
        <p:pic>
          <p:nvPicPr>
            <p:cNvPr id="407" name="object 40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21669" y="7776410"/>
              <a:ext cx="251939" cy="251945"/>
            </a:xfrm>
            <a:prstGeom prst="rect">
              <a:avLst/>
            </a:prstGeom>
          </p:spPr>
        </p:pic>
        <p:pic>
          <p:nvPicPr>
            <p:cNvPr id="408" name="object 40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52372" y="8397037"/>
              <a:ext cx="251939" cy="251939"/>
            </a:xfrm>
            <a:prstGeom prst="rect">
              <a:avLst/>
            </a:prstGeom>
          </p:spPr>
        </p:pic>
        <p:pic>
          <p:nvPicPr>
            <p:cNvPr id="409" name="object 40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121669" y="8086722"/>
              <a:ext cx="251939" cy="251939"/>
            </a:xfrm>
            <a:prstGeom prst="rect">
              <a:avLst/>
            </a:prstGeom>
          </p:spPr>
        </p:pic>
        <p:pic>
          <p:nvPicPr>
            <p:cNvPr id="410" name="object 410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752372" y="8086722"/>
              <a:ext cx="25193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758338" y="9241048"/>
            <a:ext cx="1047115" cy="1047115"/>
            <a:chOff x="16758338" y="9241048"/>
            <a:chExt cx="1047115" cy="1047115"/>
          </a:xfrm>
        </p:grpSpPr>
        <p:sp>
          <p:nvSpPr>
            <p:cNvPr id="3" name="object 3"/>
            <p:cNvSpPr/>
            <p:nvPr/>
          </p:nvSpPr>
          <p:spPr>
            <a:xfrm>
              <a:off x="1675833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6840587" y="9948927"/>
              <a:ext cx="251929" cy="251939"/>
            </a:xfrm>
            <a:prstGeom prst="rect">
              <a:avLst/>
            </a:prstGeom>
          </p:spPr>
        </p:pic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9328307"/>
              <a:ext cx="251955" cy="251939"/>
            </a:xfrm>
            <a:prstGeom prst="rect">
              <a:avLst/>
            </a:prstGeom>
          </p:spPr>
        </p:pic>
        <p:pic>
          <p:nvPicPr>
            <p:cNvPr id="6" name="object 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840587" y="9328307"/>
              <a:ext cx="251929" cy="251939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471327" y="9948927"/>
              <a:ext cx="251955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6840587" y="9638622"/>
              <a:ext cx="251929" cy="25193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747132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1126405" y="1020419"/>
            <a:ext cx="1047115" cy="1047115"/>
            <a:chOff x="1126405" y="1020419"/>
            <a:chExt cx="1047115" cy="1047115"/>
          </a:xfrm>
        </p:grpSpPr>
        <p:sp>
          <p:nvSpPr>
            <p:cNvPr id="11" name="object 11"/>
            <p:cNvSpPr/>
            <p:nvPr/>
          </p:nvSpPr>
          <p:spPr>
            <a:xfrm>
              <a:off x="112640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4252802" y="1020419"/>
            <a:ext cx="1047115" cy="1047115"/>
            <a:chOff x="4252802" y="1020419"/>
            <a:chExt cx="1047115" cy="1047115"/>
          </a:xfrm>
        </p:grpSpPr>
        <p:sp>
          <p:nvSpPr>
            <p:cNvPr id="14" name="object 14"/>
            <p:cNvSpPr/>
            <p:nvPr/>
          </p:nvSpPr>
          <p:spPr>
            <a:xfrm>
              <a:off x="4252802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5025" y="1728308"/>
              <a:ext cx="251939" cy="251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65728" y="1107688"/>
              <a:ext cx="251939" cy="251939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7379199" y="1020419"/>
            <a:ext cx="1047115" cy="1047115"/>
            <a:chOff x="7379199" y="1020419"/>
            <a:chExt cx="1047115" cy="1047115"/>
          </a:xfrm>
        </p:grpSpPr>
        <p:sp>
          <p:nvSpPr>
            <p:cNvPr id="18" name="object 18"/>
            <p:cNvSpPr/>
            <p:nvPr/>
          </p:nvSpPr>
          <p:spPr>
            <a:xfrm>
              <a:off x="7379199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61421" y="1728308"/>
              <a:ext cx="251939" cy="25193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92117" y="1107688"/>
              <a:ext cx="251945" cy="251939"/>
            </a:xfrm>
            <a:prstGeom prst="rect">
              <a:avLst/>
            </a:prstGeom>
          </p:spPr>
        </p:pic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1417996"/>
              <a:ext cx="251945" cy="251945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10505544" y="1020419"/>
            <a:ext cx="1047115" cy="1047115"/>
            <a:chOff x="10505544" y="1020419"/>
            <a:chExt cx="1047115" cy="1047115"/>
          </a:xfrm>
        </p:grpSpPr>
        <p:sp>
          <p:nvSpPr>
            <p:cNvPr id="23" name="object 23"/>
            <p:cNvSpPr/>
            <p:nvPr/>
          </p:nvSpPr>
          <p:spPr>
            <a:xfrm>
              <a:off x="10505544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1728308"/>
              <a:ext cx="251929" cy="251939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1107688"/>
              <a:ext cx="251955" cy="251939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1107688"/>
              <a:ext cx="251929" cy="25193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1728308"/>
              <a:ext cx="251955" cy="25193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3631941" y="1020419"/>
            <a:ext cx="1047115" cy="1047115"/>
            <a:chOff x="13631941" y="1020419"/>
            <a:chExt cx="1047115" cy="1047115"/>
          </a:xfrm>
        </p:grpSpPr>
        <p:sp>
          <p:nvSpPr>
            <p:cNvPr id="29" name="object 29"/>
            <p:cNvSpPr/>
            <p:nvPr/>
          </p:nvSpPr>
          <p:spPr>
            <a:xfrm>
              <a:off x="1363194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1728308"/>
              <a:ext cx="251929" cy="25193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1107688"/>
              <a:ext cx="251955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1107688"/>
              <a:ext cx="251929" cy="25193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1728308"/>
              <a:ext cx="251955" cy="25193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2298631" y="1020419"/>
            <a:ext cx="1047115" cy="1047115"/>
            <a:chOff x="2298631" y="1020419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2298631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96205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2298631" y="2664547"/>
            <a:ext cx="1047115" cy="1047115"/>
            <a:chOff x="2298631" y="2664547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229863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3372436"/>
              <a:ext cx="251939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42" name="object 42"/>
          <p:cNvGrpSpPr/>
          <p:nvPr/>
        </p:nvGrpSpPr>
        <p:grpSpPr>
          <a:xfrm>
            <a:off x="2298631" y="4308674"/>
            <a:ext cx="1047115" cy="1047115"/>
            <a:chOff x="2298631" y="4308674"/>
            <a:chExt cx="1047115" cy="1047115"/>
          </a:xfrm>
        </p:grpSpPr>
        <p:sp>
          <p:nvSpPr>
            <p:cNvPr id="43" name="object 43"/>
            <p:cNvSpPr/>
            <p:nvPr/>
          </p:nvSpPr>
          <p:spPr>
            <a:xfrm>
              <a:off x="229863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5016553"/>
              <a:ext cx="251939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1557" y="4395934"/>
              <a:ext cx="251939" cy="251939"/>
            </a:xfrm>
            <a:prstGeom prst="rect">
              <a:avLst/>
            </a:prstGeom>
          </p:spPr>
        </p:pic>
        <p:pic>
          <p:nvPicPr>
            <p:cNvPr id="46" name="object 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96205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2298631" y="5952792"/>
            <a:ext cx="1047115" cy="1047115"/>
            <a:chOff x="2298631" y="5952792"/>
            <a:chExt cx="1047115" cy="1047115"/>
          </a:xfrm>
        </p:grpSpPr>
        <p:sp>
          <p:nvSpPr>
            <p:cNvPr id="48" name="object 48"/>
            <p:cNvSpPr/>
            <p:nvPr/>
          </p:nvSpPr>
          <p:spPr>
            <a:xfrm>
              <a:off x="229863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6660681"/>
              <a:ext cx="251939" cy="251939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6040062"/>
              <a:ext cx="251939" cy="251939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6040062"/>
              <a:ext cx="251939" cy="251939"/>
            </a:xfrm>
            <a:prstGeom prst="rect">
              <a:avLst/>
            </a:prstGeom>
          </p:spPr>
        </p:pic>
        <p:pic>
          <p:nvPicPr>
            <p:cNvPr id="52" name="object 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2298631" y="7596920"/>
            <a:ext cx="1047115" cy="1047115"/>
            <a:chOff x="2298631" y="7596920"/>
            <a:chExt cx="1047115" cy="1047115"/>
          </a:xfrm>
        </p:grpSpPr>
        <p:sp>
          <p:nvSpPr>
            <p:cNvPr id="54" name="object 54"/>
            <p:cNvSpPr/>
            <p:nvPr/>
          </p:nvSpPr>
          <p:spPr>
            <a:xfrm>
              <a:off x="229863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8304810"/>
              <a:ext cx="251939" cy="251939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7684182"/>
              <a:ext cx="251939" cy="251945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7684179"/>
              <a:ext cx="251939" cy="251939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8304810"/>
              <a:ext cx="251939" cy="251937"/>
            </a:xfrm>
            <a:prstGeom prst="rect">
              <a:avLst/>
            </a:prstGeom>
          </p:spPr>
        </p:pic>
        <p:pic>
          <p:nvPicPr>
            <p:cNvPr id="59" name="object 5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696205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2298631" y="9241048"/>
            <a:ext cx="1047115" cy="1047115"/>
            <a:chOff x="2298631" y="9241048"/>
            <a:chExt cx="1047115" cy="1047115"/>
          </a:xfrm>
        </p:grpSpPr>
        <p:sp>
          <p:nvSpPr>
            <p:cNvPr id="61" name="object 61"/>
            <p:cNvSpPr/>
            <p:nvPr/>
          </p:nvSpPr>
          <p:spPr>
            <a:xfrm>
              <a:off x="229863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80854" y="9948927"/>
              <a:ext cx="251939" cy="251939"/>
            </a:xfrm>
            <a:prstGeom prst="rect">
              <a:avLst/>
            </a:prstGeom>
          </p:spPr>
        </p:pic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9328307"/>
              <a:ext cx="251939" cy="251939"/>
            </a:xfrm>
            <a:prstGeom prst="rect">
              <a:avLst/>
            </a:prstGeom>
          </p:spPr>
        </p:pic>
        <p:pic>
          <p:nvPicPr>
            <p:cNvPr id="64" name="object 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9328307"/>
              <a:ext cx="251939" cy="251939"/>
            </a:xfrm>
            <a:prstGeom prst="rect">
              <a:avLst/>
            </a:prstGeom>
          </p:spPr>
        </p:pic>
        <p:pic>
          <p:nvPicPr>
            <p:cNvPr id="65" name="object 6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011557" y="9948927"/>
              <a:ext cx="251939" cy="251939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80854" y="9638622"/>
              <a:ext cx="251939" cy="251939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011557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68" name="object 68"/>
          <p:cNvGrpSpPr/>
          <p:nvPr/>
        </p:nvGrpSpPr>
        <p:grpSpPr>
          <a:xfrm>
            <a:off x="1126405" y="2664547"/>
            <a:ext cx="1047115" cy="1047115"/>
            <a:chOff x="1126405" y="2664547"/>
            <a:chExt cx="1047115" cy="1047115"/>
          </a:xfrm>
        </p:grpSpPr>
        <p:sp>
          <p:nvSpPr>
            <p:cNvPr id="69" name="object 69"/>
            <p:cNvSpPr/>
            <p:nvPr/>
          </p:nvSpPr>
          <p:spPr>
            <a:xfrm>
              <a:off x="112640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66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0" name="object 7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3062121"/>
              <a:ext cx="251939" cy="251939"/>
            </a:xfrm>
            <a:prstGeom prst="rect">
              <a:avLst/>
            </a:prstGeom>
          </p:spPr>
        </p:pic>
      </p:grpSp>
      <p:grpSp>
        <p:nvGrpSpPr>
          <p:cNvPr id="71" name="object 71"/>
          <p:cNvGrpSpPr/>
          <p:nvPr/>
        </p:nvGrpSpPr>
        <p:grpSpPr>
          <a:xfrm>
            <a:off x="4252802" y="2664547"/>
            <a:ext cx="1047115" cy="1047115"/>
            <a:chOff x="4252802" y="2664547"/>
            <a:chExt cx="1047115" cy="1047115"/>
          </a:xfrm>
        </p:grpSpPr>
        <p:sp>
          <p:nvSpPr>
            <p:cNvPr id="72" name="object 72"/>
            <p:cNvSpPr/>
            <p:nvPr/>
          </p:nvSpPr>
          <p:spPr>
            <a:xfrm>
              <a:off x="4252802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5025" y="3372436"/>
              <a:ext cx="251939" cy="251939"/>
            </a:xfrm>
            <a:prstGeom prst="rect">
              <a:avLst/>
            </a:prstGeom>
          </p:spPr>
        </p:pic>
        <p:pic>
          <p:nvPicPr>
            <p:cNvPr id="74" name="object 7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65728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75" name="object 75"/>
          <p:cNvGrpSpPr/>
          <p:nvPr/>
        </p:nvGrpSpPr>
        <p:grpSpPr>
          <a:xfrm>
            <a:off x="7379199" y="2664547"/>
            <a:ext cx="1047115" cy="1047115"/>
            <a:chOff x="7379199" y="2664547"/>
            <a:chExt cx="1047115" cy="1047115"/>
          </a:xfrm>
        </p:grpSpPr>
        <p:sp>
          <p:nvSpPr>
            <p:cNvPr id="76" name="object 76"/>
            <p:cNvSpPr/>
            <p:nvPr/>
          </p:nvSpPr>
          <p:spPr>
            <a:xfrm>
              <a:off x="7379199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61421" y="3372436"/>
              <a:ext cx="251939" cy="251939"/>
            </a:xfrm>
            <a:prstGeom prst="rect">
              <a:avLst/>
            </a:prstGeom>
          </p:spPr>
        </p:pic>
        <p:pic>
          <p:nvPicPr>
            <p:cNvPr id="78" name="object 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3062121"/>
              <a:ext cx="251945" cy="251939"/>
            </a:xfrm>
            <a:prstGeom prst="rect">
              <a:avLst/>
            </a:prstGeom>
          </p:spPr>
        </p:pic>
        <p:pic>
          <p:nvPicPr>
            <p:cNvPr id="79" name="object 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92117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80" name="object 80"/>
          <p:cNvGrpSpPr/>
          <p:nvPr/>
        </p:nvGrpSpPr>
        <p:grpSpPr>
          <a:xfrm>
            <a:off x="10505544" y="2664547"/>
            <a:ext cx="1047115" cy="1047115"/>
            <a:chOff x="10505544" y="2664547"/>
            <a:chExt cx="1047115" cy="1047115"/>
          </a:xfrm>
        </p:grpSpPr>
        <p:sp>
          <p:nvSpPr>
            <p:cNvPr id="81" name="object 81"/>
            <p:cNvSpPr/>
            <p:nvPr/>
          </p:nvSpPr>
          <p:spPr>
            <a:xfrm>
              <a:off x="10505544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3372436"/>
              <a:ext cx="251929" cy="251939"/>
            </a:xfrm>
            <a:prstGeom prst="rect">
              <a:avLst/>
            </a:prstGeom>
          </p:spPr>
        </p:pic>
        <p:pic>
          <p:nvPicPr>
            <p:cNvPr id="83" name="object 8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2751808"/>
              <a:ext cx="251955" cy="251945"/>
            </a:xfrm>
            <a:prstGeom prst="rect">
              <a:avLst/>
            </a:prstGeom>
          </p:spPr>
        </p:pic>
        <p:pic>
          <p:nvPicPr>
            <p:cNvPr id="84" name="object 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2751806"/>
              <a:ext cx="251929" cy="251947"/>
            </a:xfrm>
            <a:prstGeom prst="rect">
              <a:avLst/>
            </a:prstGeom>
          </p:spPr>
        </p:pic>
        <p:pic>
          <p:nvPicPr>
            <p:cNvPr id="85" name="object 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3372436"/>
              <a:ext cx="251955" cy="251939"/>
            </a:xfrm>
            <a:prstGeom prst="rect">
              <a:avLst/>
            </a:prstGeom>
          </p:spPr>
        </p:pic>
      </p:grpSp>
      <p:grpSp>
        <p:nvGrpSpPr>
          <p:cNvPr id="86" name="object 86"/>
          <p:cNvGrpSpPr/>
          <p:nvPr/>
        </p:nvGrpSpPr>
        <p:grpSpPr>
          <a:xfrm>
            <a:off x="13631941" y="2664547"/>
            <a:ext cx="1047115" cy="1047115"/>
            <a:chOff x="13631941" y="2664547"/>
            <a:chExt cx="1047115" cy="1047115"/>
          </a:xfrm>
        </p:grpSpPr>
        <p:sp>
          <p:nvSpPr>
            <p:cNvPr id="87" name="object 87"/>
            <p:cNvSpPr/>
            <p:nvPr/>
          </p:nvSpPr>
          <p:spPr>
            <a:xfrm>
              <a:off x="13631941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3372436"/>
              <a:ext cx="251929" cy="251939"/>
            </a:xfrm>
            <a:prstGeom prst="rect">
              <a:avLst/>
            </a:prstGeom>
          </p:spPr>
        </p:pic>
        <p:pic>
          <p:nvPicPr>
            <p:cNvPr id="89" name="object 8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2751808"/>
              <a:ext cx="251955" cy="251945"/>
            </a:xfrm>
            <a:prstGeom prst="rect">
              <a:avLst/>
            </a:prstGeom>
          </p:spPr>
        </p:pic>
        <p:pic>
          <p:nvPicPr>
            <p:cNvPr id="90" name="object 9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2751806"/>
              <a:ext cx="251929" cy="251947"/>
            </a:xfrm>
            <a:prstGeom prst="rect">
              <a:avLst/>
            </a:prstGeom>
          </p:spPr>
        </p:pic>
        <p:pic>
          <p:nvPicPr>
            <p:cNvPr id="91" name="object 9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3372436"/>
              <a:ext cx="251955" cy="251939"/>
            </a:xfrm>
            <a:prstGeom prst="rect">
              <a:avLst/>
            </a:prstGeom>
          </p:spPr>
        </p:pic>
        <p:pic>
          <p:nvPicPr>
            <p:cNvPr id="92" name="object 9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3062121"/>
              <a:ext cx="251929" cy="251939"/>
            </a:xfrm>
            <a:prstGeom prst="rect">
              <a:avLst/>
            </a:prstGeom>
          </p:spPr>
        </p:pic>
      </p:grpSp>
      <p:grpSp>
        <p:nvGrpSpPr>
          <p:cNvPr id="93" name="object 93"/>
          <p:cNvGrpSpPr/>
          <p:nvPr/>
        </p:nvGrpSpPr>
        <p:grpSpPr>
          <a:xfrm>
            <a:off x="1126405" y="4308674"/>
            <a:ext cx="1047115" cy="1047115"/>
            <a:chOff x="1126405" y="4308674"/>
            <a:chExt cx="1047115" cy="1047115"/>
          </a:xfrm>
        </p:grpSpPr>
        <p:sp>
          <p:nvSpPr>
            <p:cNvPr id="94" name="object 94"/>
            <p:cNvSpPr/>
            <p:nvPr/>
          </p:nvSpPr>
          <p:spPr>
            <a:xfrm>
              <a:off x="112640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3" y="976617"/>
                  </a:lnTo>
                  <a:lnTo>
                    <a:pt x="70470" y="1021135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5"/>
                  </a:lnTo>
                  <a:lnTo>
                    <a:pt x="1021137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96" name="object 96"/>
          <p:cNvGrpSpPr/>
          <p:nvPr/>
        </p:nvGrpSpPr>
        <p:grpSpPr>
          <a:xfrm>
            <a:off x="4252802" y="4308674"/>
            <a:ext cx="1047115" cy="1047115"/>
            <a:chOff x="4252802" y="4308674"/>
            <a:chExt cx="1047115" cy="1047115"/>
          </a:xfrm>
        </p:grpSpPr>
        <p:sp>
          <p:nvSpPr>
            <p:cNvPr id="97" name="object 97"/>
            <p:cNvSpPr/>
            <p:nvPr/>
          </p:nvSpPr>
          <p:spPr>
            <a:xfrm>
              <a:off x="4252802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5025" y="5016553"/>
              <a:ext cx="251939" cy="251939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965728" y="4395934"/>
              <a:ext cx="251939" cy="251939"/>
            </a:xfrm>
            <a:prstGeom prst="rect">
              <a:avLst/>
            </a:prstGeom>
          </p:spPr>
        </p:pic>
      </p:grpSp>
      <p:grpSp>
        <p:nvGrpSpPr>
          <p:cNvPr id="100" name="object 100"/>
          <p:cNvGrpSpPr/>
          <p:nvPr/>
        </p:nvGrpSpPr>
        <p:grpSpPr>
          <a:xfrm>
            <a:off x="7379199" y="4308674"/>
            <a:ext cx="1047115" cy="1047115"/>
            <a:chOff x="7379199" y="4308674"/>
            <a:chExt cx="1047115" cy="1047115"/>
          </a:xfrm>
        </p:grpSpPr>
        <p:sp>
          <p:nvSpPr>
            <p:cNvPr id="101" name="object 101"/>
            <p:cNvSpPr/>
            <p:nvPr/>
          </p:nvSpPr>
          <p:spPr>
            <a:xfrm>
              <a:off x="7379199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2" name="object 10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61421" y="5016553"/>
              <a:ext cx="251939" cy="251939"/>
            </a:xfrm>
            <a:prstGeom prst="rect">
              <a:avLst/>
            </a:prstGeom>
          </p:spPr>
        </p:pic>
        <p:pic>
          <p:nvPicPr>
            <p:cNvPr id="103" name="object 10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092117" y="4395934"/>
              <a:ext cx="251945" cy="251939"/>
            </a:xfrm>
            <a:prstGeom prst="rect">
              <a:avLst/>
            </a:prstGeom>
          </p:spPr>
        </p:pic>
        <p:pic>
          <p:nvPicPr>
            <p:cNvPr id="104" name="object 10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4706249"/>
              <a:ext cx="251945" cy="251939"/>
            </a:xfrm>
            <a:prstGeom prst="rect">
              <a:avLst/>
            </a:prstGeom>
          </p:spPr>
        </p:pic>
      </p:grpSp>
      <p:grpSp>
        <p:nvGrpSpPr>
          <p:cNvPr id="105" name="object 105"/>
          <p:cNvGrpSpPr/>
          <p:nvPr/>
        </p:nvGrpSpPr>
        <p:grpSpPr>
          <a:xfrm>
            <a:off x="10505544" y="4308674"/>
            <a:ext cx="1047115" cy="1047115"/>
            <a:chOff x="10505544" y="4308674"/>
            <a:chExt cx="1047115" cy="1047115"/>
          </a:xfrm>
        </p:grpSpPr>
        <p:sp>
          <p:nvSpPr>
            <p:cNvPr id="106" name="object 106"/>
            <p:cNvSpPr/>
            <p:nvPr/>
          </p:nvSpPr>
          <p:spPr>
            <a:xfrm>
              <a:off x="10505544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7" name="object 10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5016553"/>
              <a:ext cx="251929" cy="251939"/>
            </a:xfrm>
            <a:prstGeom prst="rect">
              <a:avLst/>
            </a:prstGeom>
          </p:spPr>
        </p:pic>
        <p:pic>
          <p:nvPicPr>
            <p:cNvPr id="108" name="object 10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218532" y="4395934"/>
              <a:ext cx="251955" cy="251939"/>
            </a:xfrm>
            <a:prstGeom prst="rect">
              <a:avLst/>
            </a:prstGeom>
          </p:spPr>
        </p:pic>
        <p:pic>
          <p:nvPicPr>
            <p:cNvPr id="109" name="object 10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5016553"/>
              <a:ext cx="251955" cy="251939"/>
            </a:xfrm>
            <a:prstGeom prst="rect">
              <a:avLst/>
            </a:prstGeom>
          </p:spPr>
        </p:pic>
        <p:pic>
          <p:nvPicPr>
            <p:cNvPr id="110" name="object 11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587792" y="4395934"/>
              <a:ext cx="251929" cy="251939"/>
            </a:xfrm>
            <a:prstGeom prst="rect">
              <a:avLst/>
            </a:prstGeom>
          </p:spPr>
        </p:pic>
      </p:grpSp>
      <p:grpSp>
        <p:nvGrpSpPr>
          <p:cNvPr id="111" name="object 111"/>
          <p:cNvGrpSpPr/>
          <p:nvPr/>
        </p:nvGrpSpPr>
        <p:grpSpPr>
          <a:xfrm>
            <a:off x="13631941" y="4308674"/>
            <a:ext cx="1047115" cy="1047115"/>
            <a:chOff x="13631941" y="4308674"/>
            <a:chExt cx="1047115" cy="1047115"/>
          </a:xfrm>
        </p:grpSpPr>
        <p:sp>
          <p:nvSpPr>
            <p:cNvPr id="112" name="object 112"/>
            <p:cNvSpPr/>
            <p:nvPr/>
          </p:nvSpPr>
          <p:spPr>
            <a:xfrm>
              <a:off x="13631941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3" name="object 1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5016553"/>
              <a:ext cx="251929" cy="251939"/>
            </a:xfrm>
            <a:prstGeom prst="rect">
              <a:avLst/>
            </a:prstGeom>
          </p:spPr>
        </p:pic>
        <p:pic>
          <p:nvPicPr>
            <p:cNvPr id="114" name="object 11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4344930" y="4395934"/>
              <a:ext cx="251955" cy="251939"/>
            </a:xfrm>
            <a:prstGeom prst="rect">
              <a:avLst/>
            </a:prstGeom>
          </p:spPr>
        </p:pic>
        <p:pic>
          <p:nvPicPr>
            <p:cNvPr id="115" name="object 1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714190" y="4395934"/>
              <a:ext cx="251929" cy="251939"/>
            </a:xfrm>
            <a:prstGeom prst="rect">
              <a:avLst/>
            </a:prstGeom>
          </p:spPr>
        </p:pic>
        <p:pic>
          <p:nvPicPr>
            <p:cNvPr id="116" name="object 11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5016553"/>
              <a:ext cx="251955" cy="251939"/>
            </a:xfrm>
            <a:prstGeom prst="rect">
              <a:avLst/>
            </a:prstGeom>
          </p:spPr>
        </p:pic>
        <p:pic>
          <p:nvPicPr>
            <p:cNvPr id="117" name="object 11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118" name="object 118"/>
          <p:cNvGrpSpPr/>
          <p:nvPr/>
        </p:nvGrpSpPr>
        <p:grpSpPr>
          <a:xfrm>
            <a:off x="1126405" y="5952792"/>
            <a:ext cx="1047115" cy="1047115"/>
            <a:chOff x="1126405" y="5952792"/>
            <a:chExt cx="1047115" cy="1047115"/>
          </a:xfrm>
        </p:grpSpPr>
        <p:sp>
          <p:nvSpPr>
            <p:cNvPr id="119" name="object 119"/>
            <p:cNvSpPr/>
            <p:nvPr/>
          </p:nvSpPr>
          <p:spPr>
            <a:xfrm>
              <a:off x="112640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8"/>
                  </a:lnTo>
                  <a:lnTo>
                    <a:pt x="70470" y="1021145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5"/>
                  </a:lnTo>
                  <a:lnTo>
                    <a:pt x="1021137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7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0" name="object 1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6350366"/>
              <a:ext cx="251939" cy="251939"/>
            </a:xfrm>
            <a:prstGeom prst="rect">
              <a:avLst/>
            </a:prstGeom>
          </p:spPr>
        </p:pic>
      </p:grpSp>
      <p:grpSp>
        <p:nvGrpSpPr>
          <p:cNvPr id="121" name="object 121"/>
          <p:cNvGrpSpPr/>
          <p:nvPr/>
        </p:nvGrpSpPr>
        <p:grpSpPr>
          <a:xfrm>
            <a:off x="4252802" y="5952792"/>
            <a:ext cx="1047115" cy="1047115"/>
            <a:chOff x="4252802" y="5952792"/>
            <a:chExt cx="1047115" cy="1047115"/>
          </a:xfrm>
        </p:grpSpPr>
        <p:sp>
          <p:nvSpPr>
            <p:cNvPr id="122" name="object 122"/>
            <p:cNvSpPr/>
            <p:nvPr/>
          </p:nvSpPr>
          <p:spPr>
            <a:xfrm>
              <a:off x="4252802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3" name="object 1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5025" y="6660681"/>
              <a:ext cx="251939" cy="251939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65728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125" name="object 125"/>
          <p:cNvGrpSpPr/>
          <p:nvPr/>
        </p:nvGrpSpPr>
        <p:grpSpPr>
          <a:xfrm>
            <a:off x="7379199" y="5952792"/>
            <a:ext cx="1047115" cy="1047115"/>
            <a:chOff x="7379199" y="5952792"/>
            <a:chExt cx="1047115" cy="1047115"/>
          </a:xfrm>
        </p:grpSpPr>
        <p:sp>
          <p:nvSpPr>
            <p:cNvPr id="126" name="object 126"/>
            <p:cNvSpPr/>
            <p:nvPr/>
          </p:nvSpPr>
          <p:spPr>
            <a:xfrm>
              <a:off x="7379199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7" name="object 12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61421" y="6660681"/>
              <a:ext cx="251939" cy="251939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92117" y="6040062"/>
              <a:ext cx="251945" cy="251939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6350366"/>
              <a:ext cx="251945" cy="251939"/>
            </a:xfrm>
            <a:prstGeom prst="rect">
              <a:avLst/>
            </a:prstGeom>
          </p:spPr>
        </p:pic>
      </p:grpSp>
      <p:grpSp>
        <p:nvGrpSpPr>
          <p:cNvPr id="130" name="object 130"/>
          <p:cNvGrpSpPr/>
          <p:nvPr/>
        </p:nvGrpSpPr>
        <p:grpSpPr>
          <a:xfrm>
            <a:off x="10505544" y="5952792"/>
            <a:ext cx="1047115" cy="1047115"/>
            <a:chOff x="10505544" y="5952792"/>
            <a:chExt cx="1047115" cy="1047115"/>
          </a:xfrm>
        </p:grpSpPr>
        <p:sp>
          <p:nvSpPr>
            <p:cNvPr id="131" name="object 131"/>
            <p:cNvSpPr/>
            <p:nvPr/>
          </p:nvSpPr>
          <p:spPr>
            <a:xfrm>
              <a:off x="10505544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2" name="object 13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6040062"/>
              <a:ext cx="251955" cy="251939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6660681"/>
              <a:ext cx="251929" cy="251939"/>
            </a:xfrm>
            <a:prstGeom prst="rect">
              <a:avLst/>
            </a:prstGeom>
          </p:spPr>
        </p:pic>
        <p:pic>
          <p:nvPicPr>
            <p:cNvPr id="134" name="object 1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6040062"/>
              <a:ext cx="251929" cy="251939"/>
            </a:xfrm>
            <a:prstGeom prst="rect">
              <a:avLst/>
            </a:prstGeom>
          </p:spPr>
        </p:pic>
        <p:pic>
          <p:nvPicPr>
            <p:cNvPr id="135" name="object 1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6660681"/>
              <a:ext cx="251955" cy="251939"/>
            </a:xfrm>
            <a:prstGeom prst="rect">
              <a:avLst/>
            </a:prstGeom>
          </p:spPr>
        </p:pic>
      </p:grpSp>
      <p:grpSp>
        <p:nvGrpSpPr>
          <p:cNvPr id="136" name="object 136"/>
          <p:cNvGrpSpPr/>
          <p:nvPr/>
        </p:nvGrpSpPr>
        <p:grpSpPr>
          <a:xfrm>
            <a:off x="13631941" y="5952792"/>
            <a:ext cx="1047115" cy="1047115"/>
            <a:chOff x="13631941" y="5952792"/>
            <a:chExt cx="1047115" cy="1047115"/>
          </a:xfrm>
        </p:grpSpPr>
        <p:sp>
          <p:nvSpPr>
            <p:cNvPr id="137" name="object 137"/>
            <p:cNvSpPr/>
            <p:nvPr/>
          </p:nvSpPr>
          <p:spPr>
            <a:xfrm>
              <a:off x="13631941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8" name="object 1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6660681"/>
              <a:ext cx="251929" cy="251939"/>
            </a:xfrm>
            <a:prstGeom prst="rect">
              <a:avLst/>
            </a:prstGeom>
          </p:spPr>
        </p:pic>
        <p:pic>
          <p:nvPicPr>
            <p:cNvPr id="139" name="object 1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6040062"/>
              <a:ext cx="251955" cy="251939"/>
            </a:xfrm>
            <a:prstGeom prst="rect">
              <a:avLst/>
            </a:prstGeom>
          </p:spPr>
        </p:pic>
        <p:pic>
          <p:nvPicPr>
            <p:cNvPr id="140" name="object 1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6040062"/>
              <a:ext cx="251929" cy="251939"/>
            </a:xfrm>
            <a:prstGeom prst="rect">
              <a:avLst/>
            </a:prstGeom>
          </p:spPr>
        </p:pic>
        <p:pic>
          <p:nvPicPr>
            <p:cNvPr id="141" name="object 1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6660681"/>
              <a:ext cx="251955" cy="251939"/>
            </a:xfrm>
            <a:prstGeom prst="rect">
              <a:avLst/>
            </a:prstGeom>
          </p:spPr>
        </p:pic>
        <p:pic>
          <p:nvPicPr>
            <p:cNvPr id="142" name="object 1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6350369"/>
              <a:ext cx="251929" cy="251945"/>
            </a:xfrm>
            <a:prstGeom prst="rect">
              <a:avLst/>
            </a:prstGeom>
          </p:spPr>
        </p:pic>
      </p:grpSp>
      <p:grpSp>
        <p:nvGrpSpPr>
          <p:cNvPr id="143" name="object 143"/>
          <p:cNvGrpSpPr/>
          <p:nvPr/>
        </p:nvGrpSpPr>
        <p:grpSpPr>
          <a:xfrm>
            <a:off x="1126405" y="7596920"/>
            <a:ext cx="1047115" cy="1047115"/>
            <a:chOff x="1126405" y="7596920"/>
            <a:chExt cx="1047115" cy="1047115"/>
          </a:xfrm>
        </p:grpSpPr>
        <p:sp>
          <p:nvSpPr>
            <p:cNvPr id="144" name="object 144"/>
            <p:cNvSpPr/>
            <p:nvPr/>
          </p:nvSpPr>
          <p:spPr>
            <a:xfrm>
              <a:off x="112640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37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5" name="object 14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146" name="object 146"/>
          <p:cNvGrpSpPr/>
          <p:nvPr/>
        </p:nvGrpSpPr>
        <p:grpSpPr>
          <a:xfrm>
            <a:off x="4252802" y="7596920"/>
            <a:ext cx="1047115" cy="1047115"/>
            <a:chOff x="4252802" y="7596920"/>
            <a:chExt cx="1047115" cy="1047115"/>
          </a:xfrm>
        </p:grpSpPr>
        <p:sp>
          <p:nvSpPr>
            <p:cNvPr id="147" name="object 147"/>
            <p:cNvSpPr/>
            <p:nvPr/>
          </p:nvSpPr>
          <p:spPr>
            <a:xfrm>
              <a:off x="4252802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8" name="object 1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35025" y="8304810"/>
              <a:ext cx="251939" cy="251937"/>
            </a:xfrm>
            <a:prstGeom prst="rect">
              <a:avLst/>
            </a:prstGeom>
          </p:spPr>
        </p:pic>
        <p:pic>
          <p:nvPicPr>
            <p:cNvPr id="149" name="object 1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65728" y="7684182"/>
              <a:ext cx="251939" cy="251945"/>
            </a:xfrm>
            <a:prstGeom prst="rect">
              <a:avLst/>
            </a:prstGeom>
          </p:spPr>
        </p:pic>
      </p:grpSp>
      <p:grpSp>
        <p:nvGrpSpPr>
          <p:cNvPr id="150" name="object 150"/>
          <p:cNvGrpSpPr/>
          <p:nvPr/>
        </p:nvGrpSpPr>
        <p:grpSpPr>
          <a:xfrm>
            <a:off x="7379199" y="7596920"/>
            <a:ext cx="1047115" cy="1047115"/>
            <a:chOff x="7379199" y="7596920"/>
            <a:chExt cx="1047115" cy="1047115"/>
          </a:xfrm>
        </p:grpSpPr>
        <p:sp>
          <p:nvSpPr>
            <p:cNvPr id="151" name="object 151"/>
            <p:cNvSpPr/>
            <p:nvPr/>
          </p:nvSpPr>
          <p:spPr>
            <a:xfrm>
              <a:off x="7379199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5" y="1046904"/>
                  </a:lnTo>
                  <a:lnTo>
                    <a:pt x="919880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897" y="4965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2" name="object 1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61421" y="8304810"/>
              <a:ext cx="251939" cy="251937"/>
            </a:xfrm>
            <a:prstGeom prst="rect">
              <a:avLst/>
            </a:prstGeom>
          </p:spPr>
        </p:pic>
        <p:pic>
          <p:nvPicPr>
            <p:cNvPr id="153" name="object 1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92117" y="7684182"/>
              <a:ext cx="251945" cy="251945"/>
            </a:xfrm>
            <a:prstGeom prst="rect">
              <a:avLst/>
            </a:prstGeom>
          </p:spPr>
        </p:pic>
        <p:pic>
          <p:nvPicPr>
            <p:cNvPr id="154" name="object 1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7994495"/>
              <a:ext cx="251945" cy="251939"/>
            </a:xfrm>
            <a:prstGeom prst="rect">
              <a:avLst/>
            </a:prstGeom>
          </p:spPr>
        </p:pic>
      </p:grpSp>
      <p:grpSp>
        <p:nvGrpSpPr>
          <p:cNvPr id="155" name="object 155"/>
          <p:cNvGrpSpPr/>
          <p:nvPr/>
        </p:nvGrpSpPr>
        <p:grpSpPr>
          <a:xfrm>
            <a:off x="10505544" y="7596920"/>
            <a:ext cx="1047115" cy="1047115"/>
            <a:chOff x="10505544" y="7596920"/>
            <a:chExt cx="1047115" cy="1047115"/>
          </a:xfrm>
        </p:grpSpPr>
        <p:sp>
          <p:nvSpPr>
            <p:cNvPr id="156" name="object 156"/>
            <p:cNvSpPr/>
            <p:nvPr/>
          </p:nvSpPr>
          <p:spPr>
            <a:xfrm>
              <a:off x="10505544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7" name="object 15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8304810"/>
              <a:ext cx="251929" cy="251939"/>
            </a:xfrm>
            <a:prstGeom prst="rect">
              <a:avLst/>
            </a:prstGeom>
          </p:spPr>
        </p:pic>
        <p:pic>
          <p:nvPicPr>
            <p:cNvPr id="158" name="object 15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7684182"/>
              <a:ext cx="251955" cy="251945"/>
            </a:xfrm>
            <a:prstGeom prst="rect">
              <a:avLst/>
            </a:prstGeom>
          </p:spPr>
        </p:pic>
        <p:pic>
          <p:nvPicPr>
            <p:cNvPr id="159" name="object 1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7684179"/>
              <a:ext cx="251929" cy="251939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161" name="object 161"/>
          <p:cNvGrpSpPr/>
          <p:nvPr/>
        </p:nvGrpSpPr>
        <p:grpSpPr>
          <a:xfrm>
            <a:off x="13631941" y="7596920"/>
            <a:ext cx="1047115" cy="1047115"/>
            <a:chOff x="13631941" y="7596920"/>
            <a:chExt cx="1047115" cy="1047115"/>
          </a:xfrm>
        </p:grpSpPr>
        <p:sp>
          <p:nvSpPr>
            <p:cNvPr id="162" name="object 162"/>
            <p:cNvSpPr/>
            <p:nvPr/>
          </p:nvSpPr>
          <p:spPr>
            <a:xfrm>
              <a:off x="13631941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3" name="object 1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8304810"/>
              <a:ext cx="251929" cy="251939"/>
            </a:xfrm>
            <a:prstGeom prst="rect">
              <a:avLst/>
            </a:prstGeom>
          </p:spPr>
        </p:pic>
        <p:pic>
          <p:nvPicPr>
            <p:cNvPr id="164" name="object 16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7684182"/>
              <a:ext cx="251955" cy="251945"/>
            </a:xfrm>
            <a:prstGeom prst="rect">
              <a:avLst/>
            </a:prstGeom>
          </p:spPr>
        </p:pic>
        <p:pic>
          <p:nvPicPr>
            <p:cNvPr id="165" name="object 16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7684179"/>
              <a:ext cx="251929" cy="251939"/>
            </a:xfrm>
            <a:prstGeom prst="rect">
              <a:avLst/>
            </a:prstGeom>
          </p:spPr>
        </p:pic>
        <p:pic>
          <p:nvPicPr>
            <p:cNvPr id="166" name="object 1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8304810"/>
              <a:ext cx="251955" cy="251937"/>
            </a:xfrm>
            <a:prstGeom prst="rect">
              <a:avLst/>
            </a:prstGeom>
          </p:spPr>
        </p:pic>
        <p:pic>
          <p:nvPicPr>
            <p:cNvPr id="167" name="object 16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168" name="object 168"/>
          <p:cNvGrpSpPr/>
          <p:nvPr/>
        </p:nvGrpSpPr>
        <p:grpSpPr>
          <a:xfrm>
            <a:off x="1126405" y="9241048"/>
            <a:ext cx="1047115" cy="1047115"/>
            <a:chOff x="1126405" y="9241048"/>
            <a:chExt cx="1047115" cy="1047115"/>
          </a:xfrm>
        </p:grpSpPr>
        <p:sp>
          <p:nvSpPr>
            <p:cNvPr id="169" name="object 169"/>
            <p:cNvSpPr/>
            <p:nvPr/>
          </p:nvSpPr>
          <p:spPr>
            <a:xfrm>
              <a:off x="112640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0"/>
                  </a:lnTo>
                  <a:lnTo>
                    <a:pt x="70470" y="25947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3" y="976617"/>
                  </a:lnTo>
                  <a:lnTo>
                    <a:pt x="70470" y="1021133"/>
                  </a:lnTo>
                  <a:lnTo>
                    <a:pt x="127187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9" y="1042120"/>
                  </a:lnTo>
                  <a:lnTo>
                    <a:pt x="976626" y="1021133"/>
                  </a:lnTo>
                  <a:lnTo>
                    <a:pt x="1021137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7" y="70461"/>
                  </a:lnTo>
                  <a:lnTo>
                    <a:pt x="976626" y="25947"/>
                  </a:lnTo>
                  <a:lnTo>
                    <a:pt x="919905" y="4960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0" name="object 17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523979" y="9638622"/>
              <a:ext cx="251939" cy="251937"/>
            </a:xfrm>
            <a:prstGeom prst="rect">
              <a:avLst/>
            </a:prstGeom>
          </p:spPr>
        </p:pic>
      </p:grpSp>
      <p:grpSp>
        <p:nvGrpSpPr>
          <p:cNvPr id="171" name="object 171"/>
          <p:cNvGrpSpPr/>
          <p:nvPr/>
        </p:nvGrpSpPr>
        <p:grpSpPr>
          <a:xfrm>
            <a:off x="4252802" y="9241048"/>
            <a:ext cx="1047115" cy="1047115"/>
            <a:chOff x="4252802" y="9241048"/>
            <a:chExt cx="1047115" cy="1047115"/>
          </a:xfrm>
        </p:grpSpPr>
        <p:sp>
          <p:nvSpPr>
            <p:cNvPr id="172" name="object 172"/>
            <p:cNvSpPr/>
            <p:nvPr/>
          </p:nvSpPr>
          <p:spPr>
            <a:xfrm>
              <a:off x="4252802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3" name="object 17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4335025" y="9948927"/>
              <a:ext cx="251939" cy="251939"/>
            </a:xfrm>
            <a:prstGeom prst="rect">
              <a:avLst/>
            </a:prstGeom>
          </p:spPr>
        </p:pic>
        <p:pic>
          <p:nvPicPr>
            <p:cNvPr id="174" name="object 17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65728" y="9328307"/>
              <a:ext cx="251939" cy="251939"/>
            </a:xfrm>
            <a:prstGeom prst="rect">
              <a:avLst/>
            </a:prstGeom>
          </p:spPr>
        </p:pic>
      </p:grpSp>
      <p:grpSp>
        <p:nvGrpSpPr>
          <p:cNvPr id="175" name="object 175"/>
          <p:cNvGrpSpPr/>
          <p:nvPr/>
        </p:nvGrpSpPr>
        <p:grpSpPr>
          <a:xfrm>
            <a:off x="7379199" y="9241048"/>
            <a:ext cx="1047115" cy="1047115"/>
            <a:chOff x="7379199" y="9241048"/>
            <a:chExt cx="1047115" cy="1047115"/>
          </a:xfrm>
        </p:grpSpPr>
        <p:sp>
          <p:nvSpPr>
            <p:cNvPr id="176" name="object 176"/>
            <p:cNvSpPr/>
            <p:nvPr/>
          </p:nvSpPr>
          <p:spPr>
            <a:xfrm>
              <a:off x="7379199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54" y="0"/>
                  </a:lnTo>
                  <a:lnTo>
                    <a:pt x="194706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5" y="1046900"/>
                  </a:lnTo>
                  <a:lnTo>
                    <a:pt x="919880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897" y="4960"/>
                  </a:lnTo>
                  <a:lnTo>
                    <a:pt x="85282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7" name="object 17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461421" y="9948927"/>
              <a:ext cx="251939" cy="251939"/>
            </a:xfrm>
            <a:prstGeom prst="rect">
              <a:avLst/>
            </a:prstGeom>
          </p:spPr>
        </p:pic>
        <p:pic>
          <p:nvPicPr>
            <p:cNvPr id="178" name="object 1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92117" y="9328307"/>
              <a:ext cx="251945" cy="251939"/>
            </a:xfrm>
            <a:prstGeom prst="rect">
              <a:avLst/>
            </a:prstGeom>
          </p:spPr>
        </p:pic>
        <p:pic>
          <p:nvPicPr>
            <p:cNvPr id="179" name="object 1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776765" y="9638622"/>
              <a:ext cx="251945" cy="251937"/>
            </a:xfrm>
            <a:prstGeom prst="rect">
              <a:avLst/>
            </a:prstGeom>
          </p:spPr>
        </p:pic>
      </p:grpSp>
      <p:grpSp>
        <p:nvGrpSpPr>
          <p:cNvPr id="180" name="object 180"/>
          <p:cNvGrpSpPr/>
          <p:nvPr/>
        </p:nvGrpSpPr>
        <p:grpSpPr>
          <a:xfrm>
            <a:off x="10505544" y="9241048"/>
            <a:ext cx="1047115" cy="1047115"/>
            <a:chOff x="10505544" y="9241048"/>
            <a:chExt cx="1047115" cy="1047115"/>
          </a:xfrm>
        </p:grpSpPr>
        <p:sp>
          <p:nvSpPr>
            <p:cNvPr id="181" name="object 181"/>
            <p:cNvSpPr/>
            <p:nvPr/>
          </p:nvSpPr>
          <p:spPr>
            <a:xfrm>
              <a:off x="10505544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2" name="object 18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0587792" y="9948927"/>
              <a:ext cx="251929" cy="251939"/>
            </a:xfrm>
            <a:prstGeom prst="rect">
              <a:avLst/>
            </a:prstGeom>
          </p:spPr>
        </p:pic>
        <p:pic>
          <p:nvPicPr>
            <p:cNvPr id="183" name="object 18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1218532" y="9328307"/>
              <a:ext cx="251955" cy="251939"/>
            </a:xfrm>
            <a:prstGeom prst="rect">
              <a:avLst/>
            </a:prstGeom>
          </p:spPr>
        </p:pic>
        <p:pic>
          <p:nvPicPr>
            <p:cNvPr id="184" name="object 1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0587792" y="9328307"/>
              <a:ext cx="251929" cy="251939"/>
            </a:xfrm>
            <a:prstGeom prst="rect">
              <a:avLst/>
            </a:prstGeom>
          </p:spPr>
        </p:pic>
        <p:pic>
          <p:nvPicPr>
            <p:cNvPr id="185" name="object 18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218532" y="9948927"/>
              <a:ext cx="251955" cy="251939"/>
            </a:xfrm>
            <a:prstGeom prst="rect">
              <a:avLst/>
            </a:prstGeom>
          </p:spPr>
        </p:pic>
      </p:grpSp>
      <p:grpSp>
        <p:nvGrpSpPr>
          <p:cNvPr id="186" name="object 186"/>
          <p:cNvGrpSpPr/>
          <p:nvPr/>
        </p:nvGrpSpPr>
        <p:grpSpPr>
          <a:xfrm>
            <a:off x="13631941" y="9241048"/>
            <a:ext cx="1047115" cy="1047115"/>
            <a:chOff x="13631941" y="9241048"/>
            <a:chExt cx="1047115" cy="1047115"/>
          </a:xfrm>
        </p:grpSpPr>
        <p:sp>
          <p:nvSpPr>
            <p:cNvPr id="187" name="object 187"/>
            <p:cNvSpPr/>
            <p:nvPr/>
          </p:nvSpPr>
          <p:spPr>
            <a:xfrm>
              <a:off x="13631941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5"/>
                  </a:lnTo>
                  <a:lnTo>
                    <a:pt x="4995" y="919897"/>
                  </a:lnTo>
                  <a:lnTo>
                    <a:pt x="26008" y="976617"/>
                  </a:lnTo>
                  <a:lnTo>
                    <a:pt x="70539" y="1021133"/>
                  </a:lnTo>
                  <a:lnTo>
                    <a:pt x="127232" y="1042120"/>
                  </a:lnTo>
                  <a:lnTo>
                    <a:pt x="194282" y="1046900"/>
                  </a:lnTo>
                  <a:lnTo>
                    <a:pt x="240097" y="1047084"/>
                  </a:lnTo>
                  <a:lnTo>
                    <a:pt x="805944" y="1047084"/>
                  </a:lnTo>
                  <a:lnTo>
                    <a:pt x="852424" y="1046900"/>
                  </a:lnTo>
                  <a:lnTo>
                    <a:pt x="919942" y="1042120"/>
                  </a:lnTo>
                  <a:lnTo>
                    <a:pt x="976653" y="1021133"/>
                  </a:lnTo>
                  <a:lnTo>
                    <a:pt x="1021184" y="976617"/>
                  </a:lnTo>
                  <a:lnTo>
                    <a:pt x="1042141" y="919897"/>
                  </a:lnTo>
                  <a:lnTo>
                    <a:pt x="1046905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06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8" name="object 18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714190" y="9948927"/>
              <a:ext cx="251929" cy="251939"/>
            </a:xfrm>
            <a:prstGeom prst="rect">
              <a:avLst/>
            </a:prstGeom>
          </p:spPr>
        </p:pic>
        <p:pic>
          <p:nvPicPr>
            <p:cNvPr id="189" name="object 18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4344930" y="9328307"/>
              <a:ext cx="251955" cy="251939"/>
            </a:xfrm>
            <a:prstGeom prst="rect">
              <a:avLst/>
            </a:prstGeom>
          </p:spPr>
        </p:pic>
        <p:pic>
          <p:nvPicPr>
            <p:cNvPr id="190" name="object 19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714190" y="9328307"/>
              <a:ext cx="251929" cy="251939"/>
            </a:xfrm>
            <a:prstGeom prst="rect">
              <a:avLst/>
            </a:prstGeom>
          </p:spPr>
        </p:pic>
        <p:pic>
          <p:nvPicPr>
            <p:cNvPr id="191" name="object 19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4344930" y="9948927"/>
              <a:ext cx="251955" cy="251939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4029573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193" name="object 193"/>
          <p:cNvGrpSpPr/>
          <p:nvPr/>
        </p:nvGrpSpPr>
        <p:grpSpPr>
          <a:xfrm>
            <a:off x="5425028" y="1020419"/>
            <a:ext cx="1047115" cy="1047115"/>
            <a:chOff x="5425028" y="1020419"/>
            <a:chExt cx="1047115" cy="1047115"/>
          </a:xfrm>
        </p:grpSpPr>
        <p:sp>
          <p:nvSpPr>
            <p:cNvPr id="194" name="object 194"/>
            <p:cNvSpPr/>
            <p:nvPr/>
          </p:nvSpPr>
          <p:spPr>
            <a:xfrm>
              <a:off x="542502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9" y="919906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5" name="object 19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22602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196" name="object 196"/>
          <p:cNvGrpSpPr/>
          <p:nvPr/>
        </p:nvGrpSpPr>
        <p:grpSpPr>
          <a:xfrm>
            <a:off x="8551425" y="1020419"/>
            <a:ext cx="1047115" cy="1047115"/>
            <a:chOff x="8551425" y="1020419"/>
            <a:chExt cx="1047115" cy="1047115"/>
          </a:xfrm>
        </p:grpSpPr>
        <p:sp>
          <p:nvSpPr>
            <p:cNvPr id="197" name="object 197"/>
            <p:cNvSpPr/>
            <p:nvPr/>
          </p:nvSpPr>
          <p:spPr>
            <a:xfrm>
              <a:off x="8551425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64" y="919906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6"/>
                  </a:lnTo>
                  <a:lnTo>
                    <a:pt x="1046904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4" y="194712"/>
                  </a:lnTo>
                  <a:lnTo>
                    <a:pt x="1042123" y="127208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8" name="object 1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48999" y="1417996"/>
              <a:ext cx="251939" cy="251945"/>
            </a:xfrm>
            <a:prstGeom prst="rect">
              <a:avLst/>
            </a:prstGeom>
          </p:spPr>
        </p:pic>
      </p:grpSp>
      <p:grpSp>
        <p:nvGrpSpPr>
          <p:cNvPr id="199" name="object 199"/>
          <p:cNvGrpSpPr/>
          <p:nvPr/>
        </p:nvGrpSpPr>
        <p:grpSpPr>
          <a:xfrm>
            <a:off x="11677863" y="1020419"/>
            <a:ext cx="1047115" cy="1047115"/>
            <a:chOff x="11677863" y="1020419"/>
            <a:chExt cx="1047115" cy="1047115"/>
          </a:xfrm>
        </p:grpSpPr>
        <p:sp>
          <p:nvSpPr>
            <p:cNvPr id="200" name="object 200"/>
            <p:cNvSpPr/>
            <p:nvPr/>
          </p:nvSpPr>
          <p:spPr>
            <a:xfrm>
              <a:off x="11677863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1" name="object 20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5391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02" name="object 202"/>
          <p:cNvGrpSpPr/>
          <p:nvPr/>
        </p:nvGrpSpPr>
        <p:grpSpPr>
          <a:xfrm>
            <a:off x="14804260" y="1020419"/>
            <a:ext cx="1047115" cy="1047115"/>
            <a:chOff x="14804260" y="1020419"/>
            <a:chExt cx="1047115" cy="1047115"/>
          </a:xfrm>
        </p:grpSpPr>
        <p:sp>
          <p:nvSpPr>
            <p:cNvPr id="203" name="object 203"/>
            <p:cNvSpPr/>
            <p:nvPr/>
          </p:nvSpPr>
          <p:spPr>
            <a:xfrm>
              <a:off x="14804260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4" name="object 20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201787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205" name="object 205"/>
          <p:cNvGrpSpPr/>
          <p:nvPr/>
        </p:nvGrpSpPr>
        <p:grpSpPr>
          <a:xfrm>
            <a:off x="5425028" y="2664547"/>
            <a:ext cx="1047115" cy="1047115"/>
            <a:chOff x="5425028" y="2664547"/>
            <a:chExt cx="1047115" cy="1047115"/>
          </a:xfrm>
        </p:grpSpPr>
        <p:sp>
          <p:nvSpPr>
            <p:cNvPr id="206" name="object 206"/>
            <p:cNvSpPr/>
            <p:nvPr/>
          </p:nvSpPr>
          <p:spPr>
            <a:xfrm>
              <a:off x="542502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6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66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7" name="object 20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3372436"/>
              <a:ext cx="251939" cy="251939"/>
            </a:xfrm>
            <a:prstGeom prst="rect">
              <a:avLst/>
            </a:prstGeom>
          </p:spPr>
        </p:pic>
        <p:pic>
          <p:nvPicPr>
            <p:cNvPr id="208" name="object 20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2751808"/>
              <a:ext cx="251939" cy="251945"/>
            </a:xfrm>
            <a:prstGeom prst="rect">
              <a:avLst/>
            </a:prstGeom>
          </p:spPr>
        </p:pic>
      </p:grpSp>
      <p:grpSp>
        <p:nvGrpSpPr>
          <p:cNvPr id="209" name="object 209"/>
          <p:cNvGrpSpPr/>
          <p:nvPr/>
        </p:nvGrpSpPr>
        <p:grpSpPr>
          <a:xfrm>
            <a:off x="5425028" y="4308674"/>
            <a:ext cx="1047115" cy="1047115"/>
            <a:chOff x="5425028" y="4308674"/>
            <a:chExt cx="1047115" cy="1047115"/>
          </a:xfrm>
        </p:grpSpPr>
        <p:sp>
          <p:nvSpPr>
            <p:cNvPr id="210" name="object 210"/>
            <p:cNvSpPr/>
            <p:nvPr/>
          </p:nvSpPr>
          <p:spPr>
            <a:xfrm>
              <a:off x="542502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1"/>
                  </a:lnTo>
                  <a:lnTo>
                    <a:pt x="25951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5"/>
                  </a:lnTo>
                  <a:lnTo>
                    <a:pt x="1021136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1" name="object 21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5016553"/>
              <a:ext cx="251939" cy="251939"/>
            </a:xfrm>
            <a:prstGeom prst="rect">
              <a:avLst/>
            </a:prstGeom>
          </p:spPr>
        </p:pic>
        <p:pic>
          <p:nvPicPr>
            <p:cNvPr id="212" name="object 21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37954" y="4395934"/>
              <a:ext cx="251939" cy="251939"/>
            </a:xfrm>
            <a:prstGeom prst="rect">
              <a:avLst/>
            </a:prstGeom>
          </p:spPr>
        </p:pic>
        <p:pic>
          <p:nvPicPr>
            <p:cNvPr id="213" name="object 21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22602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14" name="object 214"/>
          <p:cNvGrpSpPr/>
          <p:nvPr/>
        </p:nvGrpSpPr>
        <p:grpSpPr>
          <a:xfrm>
            <a:off x="5425028" y="5952792"/>
            <a:ext cx="1047115" cy="1047115"/>
            <a:chOff x="5425028" y="5952792"/>
            <a:chExt cx="1047115" cy="1047115"/>
          </a:xfrm>
        </p:grpSpPr>
        <p:sp>
          <p:nvSpPr>
            <p:cNvPr id="215" name="object 215"/>
            <p:cNvSpPr/>
            <p:nvPr/>
          </p:nvSpPr>
          <p:spPr>
            <a:xfrm>
              <a:off x="542502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5"/>
                  </a:lnTo>
                  <a:lnTo>
                    <a:pt x="1021136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6" name="object 21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6660681"/>
              <a:ext cx="251939" cy="251939"/>
            </a:xfrm>
            <a:prstGeom prst="rect">
              <a:avLst/>
            </a:prstGeom>
          </p:spPr>
        </p:pic>
        <p:pic>
          <p:nvPicPr>
            <p:cNvPr id="217" name="object 21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6040062"/>
              <a:ext cx="251939" cy="251939"/>
            </a:xfrm>
            <a:prstGeom prst="rect">
              <a:avLst/>
            </a:prstGeom>
          </p:spPr>
        </p:pic>
        <p:pic>
          <p:nvPicPr>
            <p:cNvPr id="218" name="object 21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6040062"/>
              <a:ext cx="251939" cy="251939"/>
            </a:xfrm>
            <a:prstGeom prst="rect">
              <a:avLst/>
            </a:prstGeom>
          </p:spPr>
        </p:pic>
        <p:pic>
          <p:nvPicPr>
            <p:cNvPr id="219" name="object 21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6660681"/>
              <a:ext cx="251939" cy="251939"/>
            </a:xfrm>
            <a:prstGeom prst="rect">
              <a:avLst/>
            </a:prstGeom>
          </p:spPr>
        </p:pic>
      </p:grpSp>
      <p:grpSp>
        <p:nvGrpSpPr>
          <p:cNvPr id="220" name="object 220"/>
          <p:cNvGrpSpPr/>
          <p:nvPr/>
        </p:nvGrpSpPr>
        <p:grpSpPr>
          <a:xfrm>
            <a:off x="5425028" y="7596920"/>
            <a:ext cx="1047115" cy="1047115"/>
            <a:chOff x="5425028" y="7596920"/>
            <a:chExt cx="1047115" cy="1047115"/>
          </a:xfrm>
        </p:grpSpPr>
        <p:sp>
          <p:nvSpPr>
            <p:cNvPr id="221" name="object 221"/>
            <p:cNvSpPr/>
            <p:nvPr/>
          </p:nvSpPr>
          <p:spPr>
            <a:xfrm>
              <a:off x="542502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22" y="1021137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2" name="object 22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8304810"/>
              <a:ext cx="251939" cy="251939"/>
            </a:xfrm>
            <a:prstGeom prst="rect">
              <a:avLst/>
            </a:prstGeom>
          </p:spPr>
        </p:pic>
        <p:pic>
          <p:nvPicPr>
            <p:cNvPr id="223" name="object 22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7684182"/>
              <a:ext cx="251939" cy="251945"/>
            </a:xfrm>
            <a:prstGeom prst="rect">
              <a:avLst/>
            </a:prstGeom>
          </p:spPr>
        </p:pic>
        <p:pic>
          <p:nvPicPr>
            <p:cNvPr id="224" name="object 2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7684179"/>
              <a:ext cx="251939" cy="251939"/>
            </a:xfrm>
            <a:prstGeom prst="rect">
              <a:avLst/>
            </a:prstGeom>
          </p:spPr>
        </p:pic>
        <p:pic>
          <p:nvPicPr>
            <p:cNvPr id="225" name="object 22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8304810"/>
              <a:ext cx="251939" cy="251937"/>
            </a:xfrm>
            <a:prstGeom prst="rect">
              <a:avLst/>
            </a:prstGeom>
          </p:spPr>
        </p:pic>
        <p:pic>
          <p:nvPicPr>
            <p:cNvPr id="226" name="object 226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822602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27" name="object 227"/>
          <p:cNvGrpSpPr/>
          <p:nvPr/>
        </p:nvGrpSpPr>
        <p:grpSpPr>
          <a:xfrm>
            <a:off x="5425028" y="9241048"/>
            <a:ext cx="1047115" cy="1047115"/>
            <a:chOff x="5425028" y="9241048"/>
            <a:chExt cx="1047115" cy="1047115"/>
          </a:xfrm>
        </p:grpSpPr>
        <p:sp>
          <p:nvSpPr>
            <p:cNvPr id="228" name="object 228"/>
            <p:cNvSpPr/>
            <p:nvPr/>
          </p:nvSpPr>
          <p:spPr>
            <a:xfrm>
              <a:off x="5425028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51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9" y="919897"/>
                  </a:lnTo>
                  <a:lnTo>
                    <a:pt x="25951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22" y="1021133"/>
                  </a:lnTo>
                  <a:lnTo>
                    <a:pt x="1021136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6" y="70461"/>
                  </a:lnTo>
                  <a:lnTo>
                    <a:pt x="976622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9" name="object 22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07251" y="9948927"/>
              <a:ext cx="251939" cy="251939"/>
            </a:xfrm>
            <a:prstGeom prst="rect">
              <a:avLst/>
            </a:prstGeom>
          </p:spPr>
        </p:pic>
        <p:pic>
          <p:nvPicPr>
            <p:cNvPr id="230" name="object 23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9328307"/>
              <a:ext cx="251939" cy="251939"/>
            </a:xfrm>
            <a:prstGeom prst="rect">
              <a:avLst/>
            </a:prstGeom>
          </p:spPr>
        </p:pic>
        <p:pic>
          <p:nvPicPr>
            <p:cNvPr id="231" name="object 23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9328307"/>
              <a:ext cx="251939" cy="251939"/>
            </a:xfrm>
            <a:prstGeom prst="rect">
              <a:avLst/>
            </a:prstGeom>
          </p:spPr>
        </p:pic>
        <p:pic>
          <p:nvPicPr>
            <p:cNvPr id="232" name="object 23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137954" y="9948927"/>
              <a:ext cx="251939" cy="251939"/>
            </a:xfrm>
            <a:prstGeom prst="rect">
              <a:avLst/>
            </a:prstGeom>
          </p:spPr>
        </p:pic>
        <p:pic>
          <p:nvPicPr>
            <p:cNvPr id="233" name="object 2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7251" y="9638622"/>
              <a:ext cx="251939" cy="251939"/>
            </a:xfrm>
            <a:prstGeom prst="rect">
              <a:avLst/>
            </a:prstGeom>
          </p:spPr>
        </p:pic>
        <p:pic>
          <p:nvPicPr>
            <p:cNvPr id="234" name="object 23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137954" y="9638622"/>
              <a:ext cx="251939" cy="251939"/>
            </a:xfrm>
            <a:prstGeom prst="rect">
              <a:avLst/>
            </a:prstGeom>
          </p:spPr>
        </p:pic>
      </p:grpSp>
      <p:grpSp>
        <p:nvGrpSpPr>
          <p:cNvPr id="235" name="object 235"/>
          <p:cNvGrpSpPr/>
          <p:nvPr/>
        </p:nvGrpSpPr>
        <p:grpSpPr>
          <a:xfrm>
            <a:off x="8551425" y="2664547"/>
            <a:ext cx="1047115" cy="1047115"/>
            <a:chOff x="8551425" y="2664547"/>
            <a:chExt cx="1047115" cy="1047115"/>
          </a:xfrm>
        </p:grpSpPr>
        <p:sp>
          <p:nvSpPr>
            <p:cNvPr id="236" name="object 236"/>
            <p:cNvSpPr/>
            <p:nvPr/>
          </p:nvSpPr>
          <p:spPr>
            <a:xfrm>
              <a:off x="8551425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6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66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7" name="object 2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3372436"/>
              <a:ext cx="251939" cy="251939"/>
            </a:xfrm>
            <a:prstGeom prst="rect">
              <a:avLst/>
            </a:prstGeom>
          </p:spPr>
        </p:pic>
        <p:pic>
          <p:nvPicPr>
            <p:cNvPr id="238" name="object 23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2751808"/>
              <a:ext cx="251945" cy="251945"/>
            </a:xfrm>
            <a:prstGeom prst="rect">
              <a:avLst/>
            </a:prstGeom>
          </p:spPr>
        </p:pic>
      </p:grpSp>
      <p:grpSp>
        <p:nvGrpSpPr>
          <p:cNvPr id="239" name="object 239"/>
          <p:cNvGrpSpPr/>
          <p:nvPr/>
        </p:nvGrpSpPr>
        <p:grpSpPr>
          <a:xfrm>
            <a:off x="8551425" y="4308674"/>
            <a:ext cx="1047115" cy="1047115"/>
            <a:chOff x="8551425" y="4308674"/>
            <a:chExt cx="1047115" cy="1047115"/>
          </a:xfrm>
        </p:grpSpPr>
        <p:sp>
          <p:nvSpPr>
            <p:cNvPr id="240" name="object 240"/>
            <p:cNvSpPr/>
            <p:nvPr/>
          </p:nvSpPr>
          <p:spPr>
            <a:xfrm>
              <a:off x="8551425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1"/>
                  </a:lnTo>
                  <a:lnTo>
                    <a:pt x="25947" y="976617"/>
                  </a:lnTo>
                  <a:lnTo>
                    <a:pt x="70461" y="1021135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5"/>
                  </a:lnTo>
                  <a:lnTo>
                    <a:pt x="1021135" y="976617"/>
                  </a:lnTo>
                  <a:lnTo>
                    <a:pt x="1042123" y="919901"/>
                  </a:lnTo>
                  <a:lnTo>
                    <a:pt x="1046904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1" name="object 24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5016553"/>
              <a:ext cx="251939" cy="251939"/>
            </a:xfrm>
            <a:prstGeom prst="rect">
              <a:avLst/>
            </a:prstGeom>
          </p:spPr>
        </p:pic>
        <p:pic>
          <p:nvPicPr>
            <p:cNvPr id="242" name="object 24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264343" y="4395934"/>
              <a:ext cx="251945" cy="251939"/>
            </a:xfrm>
            <a:prstGeom prst="rect">
              <a:avLst/>
            </a:prstGeom>
          </p:spPr>
        </p:pic>
        <p:pic>
          <p:nvPicPr>
            <p:cNvPr id="243" name="object 24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48999" y="4706249"/>
              <a:ext cx="251939" cy="251939"/>
            </a:xfrm>
            <a:prstGeom prst="rect">
              <a:avLst/>
            </a:prstGeom>
          </p:spPr>
        </p:pic>
      </p:grpSp>
      <p:grpSp>
        <p:nvGrpSpPr>
          <p:cNvPr id="244" name="object 244"/>
          <p:cNvGrpSpPr/>
          <p:nvPr/>
        </p:nvGrpSpPr>
        <p:grpSpPr>
          <a:xfrm>
            <a:off x="8551425" y="5952792"/>
            <a:ext cx="1047115" cy="1047115"/>
            <a:chOff x="8551425" y="5952792"/>
            <a:chExt cx="1047115" cy="1047115"/>
          </a:xfrm>
        </p:grpSpPr>
        <p:sp>
          <p:nvSpPr>
            <p:cNvPr id="245" name="object 245"/>
            <p:cNvSpPr/>
            <p:nvPr/>
          </p:nvSpPr>
          <p:spPr>
            <a:xfrm>
              <a:off x="8551425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8"/>
                  </a:lnTo>
                  <a:lnTo>
                    <a:pt x="70461" y="1021145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5"/>
                  </a:lnTo>
                  <a:lnTo>
                    <a:pt x="1021135" y="976628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6" name="object 2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6660681"/>
              <a:ext cx="251939" cy="251939"/>
            </a:xfrm>
            <a:prstGeom prst="rect">
              <a:avLst/>
            </a:prstGeom>
          </p:spPr>
        </p:pic>
        <p:pic>
          <p:nvPicPr>
            <p:cNvPr id="247" name="object 2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6040062"/>
              <a:ext cx="251945" cy="251939"/>
            </a:xfrm>
            <a:prstGeom prst="rect">
              <a:avLst/>
            </a:prstGeom>
          </p:spPr>
        </p:pic>
        <p:pic>
          <p:nvPicPr>
            <p:cNvPr id="248" name="object 2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6660681"/>
              <a:ext cx="251945" cy="251939"/>
            </a:xfrm>
            <a:prstGeom prst="rect">
              <a:avLst/>
            </a:prstGeom>
          </p:spPr>
        </p:pic>
        <p:pic>
          <p:nvPicPr>
            <p:cNvPr id="249" name="object 2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6040062"/>
              <a:ext cx="251939" cy="251939"/>
            </a:xfrm>
            <a:prstGeom prst="rect">
              <a:avLst/>
            </a:prstGeom>
          </p:spPr>
        </p:pic>
      </p:grpSp>
      <p:grpSp>
        <p:nvGrpSpPr>
          <p:cNvPr id="250" name="object 250"/>
          <p:cNvGrpSpPr/>
          <p:nvPr/>
        </p:nvGrpSpPr>
        <p:grpSpPr>
          <a:xfrm>
            <a:off x="8551425" y="7596920"/>
            <a:ext cx="1047115" cy="1047115"/>
            <a:chOff x="8551425" y="7596920"/>
            <a:chExt cx="1047115" cy="1047115"/>
          </a:xfrm>
        </p:grpSpPr>
        <p:sp>
          <p:nvSpPr>
            <p:cNvPr id="251" name="object 251"/>
            <p:cNvSpPr/>
            <p:nvPr/>
          </p:nvSpPr>
          <p:spPr>
            <a:xfrm>
              <a:off x="8551425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37"/>
                  </a:lnTo>
                  <a:lnTo>
                    <a:pt x="127182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3"/>
                  </a:lnTo>
                  <a:lnTo>
                    <a:pt x="976617" y="1021137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51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2" name="object 25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8304810"/>
              <a:ext cx="251939" cy="251939"/>
            </a:xfrm>
            <a:prstGeom prst="rect">
              <a:avLst/>
            </a:prstGeom>
          </p:spPr>
        </p:pic>
        <p:pic>
          <p:nvPicPr>
            <p:cNvPr id="253" name="object 25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7684182"/>
              <a:ext cx="251945" cy="251945"/>
            </a:xfrm>
            <a:prstGeom prst="rect">
              <a:avLst/>
            </a:prstGeom>
          </p:spPr>
        </p:pic>
        <p:pic>
          <p:nvPicPr>
            <p:cNvPr id="254" name="object 25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7684179"/>
              <a:ext cx="251939" cy="251939"/>
            </a:xfrm>
            <a:prstGeom prst="rect">
              <a:avLst/>
            </a:prstGeom>
          </p:spPr>
        </p:pic>
        <p:pic>
          <p:nvPicPr>
            <p:cNvPr id="255" name="object 25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8304810"/>
              <a:ext cx="251945" cy="251937"/>
            </a:xfrm>
            <a:prstGeom prst="rect">
              <a:avLst/>
            </a:prstGeom>
          </p:spPr>
        </p:pic>
        <p:pic>
          <p:nvPicPr>
            <p:cNvPr id="256" name="object 25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48999" y="7994495"/>
              <a:ext cx="251939" cy="251939"/>
            </a:xfrm>
            <a:prstGeom prst="rect">
              <a:avLst/>
            </a:prstGeom>
          </p:spPr>
        </p:pic>
      </p:grpSp>
      <p:grpSp>
        <p:nvGrpSpPr>
          <p:cNvPr id="257" name="object 257"/>
          <p:cNvGrpSpPr/>
          <p:nvPr/>
        </p:nvGrpSpPr>
        <p:grpSpPr>
          <a:xfrm>
            <a:off x="8551425" y="9241048"/>
            <a:ext cx="1047115" cy="1047115"/>
            <a:chOff x="8551425" y="9241048"/>
            <a:chExt cx="1047115" cy="1047115"/>
          </a:xfrm>
        </p:grpSpPr>
        <p:sp>
          <p:nvSpPr>
            <p:cNvPr id="258" name="object 258"/>
            <p:cNvSpPr/>
            <p:nvPr/>
          </p:nvSpPr>
          <p:spPr>
            <a:xfrm>
              <a:off x="8551425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0"/>
                  </a:lnTo>
                  <a:lnTo>
                    <a:pt x="70461" y="25947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64" y="919897"/>
                  </a:lnTo>
                  <a:lnTo>
                    <a:pt x="25947" y="976617"/>
                  </a:lnTo>
                  <a:lnTo>
                    <a:pt x="70461" y="1021133"/>
                  </a:lnTo>
                  <a:lnTo>
                    <a:pt x="127182" y="1042120"/>
                  </a:lnTo>
                  <a:lnTo>
                    <a:pt x="194260" y="1046900"/>
                  </a:lnTo>
                  <a:lnTo>
                    <a:pt x="240097" y="1047084"/>
                  </a:lnTo>
                  <a:lnTo>
                    <a:pt x="805923" y="1047084"/>
                  </a:lnTo>
                  <a:lnTo>
                    <a:pt x="852377" y="1046900"/>
                  </a:lnTo>
                  <a:lnTo>
                    <a:pt x="919884" y="1042120"/>
                  </a:lnTo>
                  <a:lnTo>
                    <a:pt x="976617" y="1021133"/>
                  </a:lnTo>
                  <a:lnTo>
                    <a:pt x="1021135" y="976617"/>
                  </a:lnTo>
                  <a:lnTo>
                    <a:pt x="1042123" y="919897"/>
                  </a:lnTo>
                  <a:lnTo>
                    <a:pt x="1046904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06"/>
                  </a:lnTo>
                  <a:lnTo>
                    <a:pt x="1042123" y="127199"/>
                  </a:lnTo>
                  <a:lnTo>
                    <a:pt x="1021135" y="70461"/>
                  </a:lnTo>
                  <a:lnTo>
                    <a:pt x="976617" y="25947"/>
                  </a:lnTo>
                  <a:lnTo>
                    <a:pt x="919901" y="4960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9" name="object 25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33647" y="9948927"/>
              <a:ext cx="251939" cy="251939"/>
            </a:xfrm>
            <a:prstGeom prst="rect">
              <a:avLst/>
            </a:prstGeom>
          </p:spPr>
        </p:pic>
        <p:pic>
          <p:nvPicPr>
            <p:cNvPr id="260" name="object 26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9328307"/>
              <a:ext cx="251939" cy="251939"/>
            </a:xfrm>
            <a:prstGeom prst="rect">
              <a:avLst/>
            </a:prstGeom>
          </p:spPr>
        </p:pic>
        <p:pic>
          <p:nvPicPr>
            <p:cNvPr id="261" name="object 26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9328307"/>
              <a:ext cx="251945" cy="251939"/>
            </a:xfrm>
            <a:prstGeom prst="rect">
              <a:avLst/>
            </a:prstGeom>
          </p:spPr>
        </p:pic>
        <p:pic>
          <p:nvPicPr>
            <p:cNvPr id="262" name="object 2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264343" y="9948927"/>
              <a:ext cx="251945" cy="251939"/>
            </a:xfrm>
            <a:prstGeom prst="rect">
              <a:avLst/>
            </a:prstGeom>
          </p:spPr>
        </p:pic>
        <p:pic>
          <p:nvPicPr>
            <p:cNvPr id="263" name="object 2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633647" y="9638622"/>
              <a:ext cx="251939" cy="251939"/>
            </a:xfrm>
            <a:prstGeom prst="rect">
              <a:avLst/>
            </a:prstGeom>
          </p:spPr>
        </p:pic>
        <p:pic>
          <p:nvPicPr>
            <p:cNvPr id="264" name="object 2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264343" y="9638622"/>
              <a:ext cx="251945" cy="251939"/>
            </a:xfrm>
            <a:prstGeom prst="rect">
              <a:avLst/>
            </a:prstGeom>
          </p:spPr>
        </p:pic>
      </p:grpSp>
      <p:grpSp>
        <p:nvGrpSpPr>
          <p:cNvPr id="265" name="object 265"/>
          <p:cNvGrpSpPr/>
          <p:nvPr/>
        </p:nvGrpSpPr>
        <p:grpSpPr>
          <a:xfrm>
            <a:off x="11677863" y="2664547"/>
            <a:ext cx="1047115" cy="1047115"/>
            <a:chOff x="11677863" y="2664547"/>
            <a:chExt cx="1047115" cy="1047115"/>
          </a:xfrm>
        </p:grpSpPr>
        <p:sp>
          <p:nvSpPr>
            <p:cNvPr id="266" name="object 266"/>
            <p:cNvSpPr/>
            <p:nvPr/>
          </p:nvSpPr>
          <p:spPr>
            <a:xfrm>
              <a:off x="11677863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7" name="object 26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2751808"/>
              <a:ext cx="251955" cy="251945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3372436"/>
              <a:ext cx="251929" cy="251939"/>
            </a:xfrm>
            <a:prstGeom prst="rect">
              <a:avLst/>
            </a:prstGeom>
          </p:spPr>
        </p:pic>
      </p:grpSp>
      <p:grpSp>
        <p:nvGrpSpPr>
          <p:cNvPr id="269" name="object 269"/>
          <p:cNvGrpSpPr/>
          <p:nvPr/>
        </p:nvGrpSpPr>
        <p:grpSpPr>
          <a:xfrm>
            <a:off x="11677863" y="4308674"/>
            <a:ext cx="1047115" cy="1047115"/>
            <a:chOff x="11677863" y="4308674"/>
            <a:chExt cx="1047115" cy="1047115"/>
          </a:xfrm>
        </p:grpSpPr>
        <p:sp>
          <p:nvSpPr>
            <p:cNvPr id="270" name="object 270"/>
            <p:cNvSpPr/>
            <p:nvPr/>
          </p:nvSpPr>
          <p:spPr>
            <a:xfrm>
              <a:off x="11677863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1" name="object 27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5016553"/>
              <a:ext cx="251929" cy="251939"/>
            </a:xfrm>
            <a:prstGeom prst="rect">
              <a:avLst/>
            </a:prstGeom>
          </p:spPr>
        </p:pic>
        <p:pic>
          <p:nvPicPr>
            <p:cNvPr id="272" name="object 27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390747" y="4395934"/>
              <a:ext cx="251955" cy="251939"/>
            </a:xfrm>
            <a:prstGeom prst="rect">
              <a:avLst/>
            </a:prstGeom>
          </p:spPr>
        </p:pic>
        <p:pic>
          <p:nvPicPr>
            <p:cNvPr id="273" name="object 27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5391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274" name="object 274"/>
          <p:cNvGrpSpPr/>
          <p:nvPr/>
        </p:nvGrpSpPr>
        <p:grpSpPr>
          <a:xfrm>
            <a:off x="11677863" y="5952792"/>
            <a:ext cx="1047115" cy="1047115"/>
            <a:chOff x="11677863" y="5952792"/>
            <a:chExt cx="1047115" cy="1047115"/>
          </a:xfrm>
        </p:grpSpPr>
        <p:sp>
          <p:nvSpPr>
            <p:cNvPr id="275" name="object 275"/>
            <p:cNvSpPr/>
            <p:nvPr/>
          </p:nvSpPr>
          <p:spPr>
            <a:xfrm>
              <a:off x="11677863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8" y="1042127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6" name="object 27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6660681"/>
              <a:ext cx="251929" cy="251939"/>
            </a:xfrm>
            <a:prstGeom prst="rect">
              <a:avLst/>
            </a:prstGeom>
          </p:spPr>
        </p:pic>
        <p:pic>
          <p:nvPicPr>
            <p:cNvPr id="277" name="object 27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6040062"/>
              <a:ext cx="251955" cy="251939"/>
            </a:xfrm>
            <a:prstGeom prst="rect">
              <a:avLst/>
            </a:prstGeom>
          </p:spPr>
        </p:pic>
        <p:pic>
          <p:nvPicPr>
            <p:cNvPr id="278" name="object 27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6660681"/>
              <a:ext cx="251955" cy="251939"/>
            </a:xfrm>
            <a:prstGeom prst="rect">
              <a:avLst/>
            </a:prstGeom>
          </p:spPr>
        </p:pic>
        <p:pic>
          <p:nvPicPr>
            <p:cNvPr id="279" name="object 27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6040062"/>
              <a:ext cx="251929" cy="251939"/>
            </a:xfrm>
            <a:prstGeom prst="rect">
              <a:avLst/>
            </a:prstGeom>
          </p:spPr>
        </p:pic>
      </p:grpSp>
      <p:grpSp>
        <p:nvGrpSpPr>
          <p:cNvPr id="280" name="object 280"/>
          <p:cNvGrpSpPr/>
          <p:nvPr/>
        </p:nvGrpSpPr>
        <p:grpSpPr>
          <a:xfrm>
            <a:off x="11677863" y="7596920"/>
            <a:ext cx="1047115" cy="1047115"/>
            <a:chOff x="11677863" y="7596920"/>
            <a:chExt cx="1047115" cy="1047115"/>
          </a:xfrm>
        </p:grpSpPr>
        <p:sp>
          <p:nvSpPr>
            <p:cNvPr id="281" name="object 281"/>
            <p:cNvSpPr/>
            <p:nvPr/>
          </p:nvSpPr>
          <p:spPr>
            <a:xfrm>
              <a:off x="11677863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8" y="1042123"/>
                  </a:lnTo>
                  <a:lnTo>
                    <a:pt x="194177" y="1046904"/>
                  </a:lnTo>
                  <a:lnTo>
                    <a:pt x="239992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2" name="object 28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8304810"/>
              <a:ext cx="251929" cy="251939"/>
            </a:xfrm>
            <a:prstGeom prst="rect">
              <a:avLst/>
            </a:prstGeom>
          </p:spPr>
        </p:pic>
        <p:pic>
          <p:nvPicPr>
            <p:cNvPr id="283" name="object 28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7684182"/>
              <a:ext cx="251955" cy="251945"/>
            </a:xfrm>
            <a:prstGeom prst="rect">
              <a:avLst/>
            </a:prstGeom>
          </p:spPr>
        </p:pic>
        <p:pic>
          <p:nvPicPr>
            <p:cNvPr id="284" name="object 2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7684179"/>
              <a:ext cx="251929" cy="251939"/>
            </a:xfrm>
            <a:prstGeom prst="rect">
              <a:avLst/>
            </a:prstGeom>
          </p:spPr>
        </p:pic>
        <p:pic>
          <p:nvPicPr>
            <p:cNvPr id="285" name="object 28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2075391" y="7994495"/>
              <a:ext cx="251929" cy="251939"/>
            </a:xfrm>
            <a:prstGeom prst="rect">
              <a:avLst/>
            </a:prstGeom>
          </p:spPr>
        </p:pic>
        <p:pic>
          <p:nvPicPr>
            <p:cNvPr id="286" name="object 28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8304810"/>
              <a:ext cx="251955" cy="251937"/>
            </a:xfrm>
            <a:prstGeom prst="rect">
              <a:avLst/>
            </a:prstGeom>
          </p:spPr>
        </p:pic>
      </p:grpSp>
      <p:grpSp>
        <p:nvGrpSpPr>
          <p:cNvPr id="287" name="object 287"/>
          <p:cNvGrpSpPr/>
          <p:nvPr/>
        </p:nvGrpSpPr>
        <p:grpSpPr>
          <a:xfrm>
            <a:off x="11677863" y="9241048"/>
            <a:ext cx="1047115" cy="1047115"/>
            <a:chOff x="11677863" y="9241048"/>
            <a:chExt cx="1047115" cy="1047115"/>
          </a:xfrm>
        </p:grpSpPr>
        <p:sp>
          <p:nvSpPr>
            <p:cNvPr id="288" name="object 288"/>
            <p:cNvSpPr/>
            <p:nvPr/>
          </p:nvSpPr>
          <p:spPr>
            <a:xfrm>
              <a:off x="11677863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8" y="1042120"/>
                  </a:lnTo>
                  <a:lnTo>
                    <a:pt x="194177" y="1046900"/>
                  </a:lnTo>
                  <a:lnTo>
                    <a:pt x="239992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9" name="object 28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1760008" y="9948927"/>
              <a:ext cx="251929" cy="251939"/>
            </a:xfrm>
            <a:prstGeom prst="rect">
              <a:avLst/>
            </a:prstGeom>
          </p:spPr>
        </p:pic>
        <p:pic>
          <p:nvPicPr>
            <p:cNvPr id="290" name="object 29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328307"/>
              <a:ext cx="251955" cy="251939"/>
            </a:xfrm>
            <a:prstGeom prst="rect">
              <a:avLst/>
            </a:prstGeom>
          </p:spPr>
        </p:pic>
        <p:pic>
          <p:nvPicPr>
            <p:cNvPr id="291" name="object 29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9328307"/>
              <a:ext cx="251929" cy="251939"/>
            </a:xfrm>
            <a:prstGeom prst="rect">
              <a:avLst/>
            </a:prstGeom>
          </p:spPr>
        </p:pic>
        <p:pic>
          <p:nvPicPr>
            <p:cNvPr id="292" name="object 29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2390747" y="9948927"/>
              <a:ext cx="251955" cy="251939"/>
            </a:xfrm>
            <a:prstGeom prst="rect">
              <a:avLst/>
            </a:prstGeom>
          </p:spPr>
        </p:pic>
        <p:pic>
          <p:nvPicPr>
            <p:cNvPr id="293" name="object 29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1760008" y="9638622"/>
              <a:ext cx="251929" cy="251939"/>
            </a:xfrm>
            <a:prstGeom prst="rect">
              <a:avLst/>
            </a:prstGeom>
          </p:spPr>
        </p:pic>
        <p:pic>
          <p:nvPicPr>
            <p:cNvPr id="294" name="object 29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2390747" y="9638622"/>
              <a:ext cx="251955" cy="251939"/>
            </a:xfrm>
            <a:prstGeom prst="rect">
              <a:avLst/>
            </a:prstGeom>
          </p:spPr>
        </p:pic>
      </p:grpSp>
      <p:grpSp>
        <p:nvGrpSpPr>
          <p:cNvPr id="295" name="object 295"/>
          <p:cNvGrpSpPr/>
          <p:nvPr/>
        </p:nvGrpSpPr>
        <p:grpSpPr>
          <a:xfrm>
            <a:off x="14804260" y="2664547"/>
            <a:ext cx="1047115" cy="1047115"/>
            <a:chOff x="14804260" y="2664547"/>
            <a:chExt cx="1047115" cy="1047115"/>
          </a:xfrm>
        </p:grpSpPr>
        <p:sp>
          <p:nvSpPr>
            <p:cNvPr id="296" name="object 296"/>
            <p:cNvSpPr/>
            <p:nvPr/>
          </p:nvSpPr>
          <p:spPr>
            <a:xfrm>
              <a:off x="14804260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7" name="object 29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3372436"/>
              <a:ext cx="251955" cy="251939"/>
            </a:xfrm>
            <a:prstGeom prst="rect">
              <a:avLst/>
            </a:prstGeom>
          </p:spPr>
        </p:pic>
        <p:pic>
          <p:nvPicPr>
            <p:cNvPr id="298" name="object 29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299" name="object 299"/>
          <p:cNvGrpSpPr/>
          <p:nvPr/>
        </p:nvGrpSpPr>
        <p:grpSpPr>
          <a:xfrm>
            <a:off x="14804260" y="4308674"/>
            <a:ext cx="1047115" cy="1047115"/>
            <a:chOff x="14804260" y="4308674"/>
            <a:chExt cx="1047115" cy="1047115"/>
          </a:xfrm>
        </p:grpSpPr>
        <p:sp>
          <p:nvSpPr>
            <p:cNvPr id="300" name="object 300"/>
            <p:cNvSpPr/>
            <p:nvPr/>
          </p:nvSpPr>
          <p:spPr>
            <a:xfrm>
              <a:off x="14804260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1" name="object 30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5016553"/>
              <a:ext cx="251955" cy="251939"/>
            </a:xfrm>
            <a:prstGeom prst="rect">
              <a:avLst/>
            </a:prstGeom>
          </p:spPr>
        </p:pic>
        <p:pic>
          <p:nvPicPr>
            <p:cNvPr id="302" name="object 30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4395934"/>
              <a:ext cx="251929" cy="251939"/>
            </a:xfrm>
            <a:prstGeom prst="rect">
              <a:avLst/>
            </a:prstGeom>
          </p:spPr>
        </p:pic>
        <p:pic>
          <p:nvPicPr>
            <p:cNvPr id="303" name="object 30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201787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04" name="object 304"/>
          <p:cNvGrpSpPr/>
          <p:nvPr/>
        </p:nvGrpSpPr>
        <p:grpSpPr>
          <a:xfrm>
            <a:off x="14804260" y="5952792"/>
            <a:ext cx="1047115" cy="1047115"/>
            <a:chOff x="14804260" y="5952792"/>
            <a:chExt cx="1047115" cy="1047115"/>
          </a:xfrm>
        </p:grpSpPr>
        <p:sp>
          <p:nvSpPr>
            <p:cNvPr id="305" name="object 305"/>
            <p:cNvSpPr/>
            <p:nvPr/>
          </p:nvSpPr>
          <p:spPr>
            <a:xfrm>
              <a:off x="14804260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6" name="object 30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6660681"/>
              <a:ext cx="251955" cy="251939"/>
            </a:xfrm>
            <a:prstGeom prst="rect">
              <a:avLst/>
            </a:prstGeom>
          </p:spPr>
        </p:pic>
        <p:pic>
          <p:nvPicPr>
            <p:cNvPr id="307" name="object 30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6040062"/>
              <a:ext cx="251955" cy="251939"/>
            </a:xfrm>
            <a:prstGeom prst="rect">
              <a:avLst/>
            </a:prstGeom>
          </p:spPr>
        </p:pic>
        <p:pic>
          <p:nvPicPr>
            <p:cNvPr id="308" name="object 30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6040062"/>
              <a:ext cx="251929" cy="251939"/>
            </a:xfrm>
            <a:prstGeom prst="rect">
              <a:avLst/>
            </a:prstGeom>
          </p:spPr>
        </p:pic>
        <p:pic>
          <p:nvPicPr>
            <p:cNvPr id="309" name="object 30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10" name="object 310"/>
          <p:cNvGrpSpPr/>
          <p:nvPr/>
        </p:nvGrpSpPr>
        <p:grpSpPr>
          <a:xfrm>
            <a:off x="14804260" y="7596920"/>
            <a:ext cx="1047115" cy="1047115"/>
            <a:chOff x="14804260" y="7596920"/>
            <a:chExt cx="1047115" cy="1047115"/>
          </a:xfrm>
        </p:grpSpPr>
        <p:sp>
          <p:nvSpPr>
            <p:cNvPr id="311" name="object 311"/>
            <p:cNvSpPr/>
            <p:nvPr/>
          </p:nvSpPr>
          <p:spPr>
            <a:xfrm>
              <a:off x="14804260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2" name="object 31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8304810"/>
              <a:ext cx="251955" cy="251939"/>
            </a:xfrm>
            <a:prstGeom prst="rect">
              <a:avLst/>
            </a:prstGeom>
          </p:spPr>
        </p:pic>
        <p:pic>
          <p:nvPicPr>
            <p:cNvPr id="313" name="object 31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7684182"/>
              <a:ext cx="251929" cy="251945"/>
            </a:xfrm>
            <a:prstGeom prst="rect">
              <a:avLst/>
            </a:prstGeom>
          </p:spPr>
        </p:pic>
        <p:pic>
          <p:nvPicPr>
            <p:cNvPr id="314" name="object 31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7684179"/>
              <a:ext cx="251955" cy="251939"/>
            </a:xfrm>
            <a:prstGeom prst="rect">
              <a:avLst/>
            </a:prstGeom>
          </p:spPr>
        </p:pic>
        <p:pic>
          <p:nvPicPr>
            <p:cNvPr id="315" name="object 31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5201787" y="7994495"/>
              <a:ext cx="251929" cy="251939"/>
            </a:xfrm>
            <a:prstGeom prst="rect">
              <a:avLst/>
            </a:prstGeom>
          </p:spPr>
        </p:pic>
        <p:pic>
          <p:nvPicPr>
            <p:cNvPr id="316" name="object 31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8304810"/>
              <a:ext cx="251929" cy="251937"/>
            </a:xfrm>
            <a:prstGeom prst="rect">
              <a:avLst/>
            </a:prstGeom>
          </p:spPr>
        </p:pic>
      </p:grpSp>
      <p:grpSp>
        <p:nvGrpSpPr>
          <p:cNvPr id="317" name="object 317"/>
          <p:cNvGrpSpPr/>
          <p:nvPr/>
        </p:nvGrpSpPr>
        <p:grpSpPr>
          <a:xfrm>
            <a:off x="14804260" y="9241048"/>
            <a:ext cx="1047115" cy="1047115"/>
            <a:chOff x="14804260" y="9241048"/>
            <a:chExt cx="1047115" cy="1047115"/>
          </a:xfrm>
        </p:grpSpPr>
        <p:sp>
          <p:nvSpPr>
            <p:cNvPr id="318" name="object 318"/>
            <p:cNvSpPr/>
            <p:nvPr/>
          </p:nvSpPr>
          <p:spPr>
            <a:xfrm>
              <a:off x="14804260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9" name="object 31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886404" y="9948927"/>
              <a:ext cx="251955" cy="251939"/>
            </a:xfrm>
            <a:prstGeom prst="rect">
              <a:avLst/>
            </a:prstGeom>
          </p:spPr>
        </p:pic>
        <p:pic>
          <p:nvPicPr>
            <p:cNvPr id="320" name="object 32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9328307"/>
              <a:ext cx="251929" cy="251939"/>
            </a:xfrm>
            <a:prstGeom prst="rect">
              <a:avLst/>
            </a:prstGeom>
          </p:spPr>
        </p:pic>
        <p:pic>
          <p:nvPicPr>
            <p:cNvPr id="321" name="object 32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9328307"/>
              <a:ext cx="251955" cy="251939"/>
            </a:xfrm>
            <a:prstGeom prst="rect">
              <a:avLst/>
            </a:prstGeom>
          </p:spPr>
        </p:pic>
        <p:pic>
          <p:nvPicPr>
            <p:cNvPr id="322" name="object 32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517170" y="9948927"/>
              <a:ext cx="251929" cy="251939"/>
            </a:xfrm>
            <a:prstGeom prst="rect">
              <a:avLst/>
            </a:prstGeom>
          </p:spPr>
        </p:pic>
        <p:pic>
          <p:nvPicPr>
            <p:cNvPr id="323" name="object 32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4886404" y="9638622"/>
              <a:ext cx="251955" cy="251939"/>
            </a:xfrm>
            <a:prstGeom prst="rect">
              <a:avLst/>
            </a:prstGeom>
          </p:spPr>
        </p:pic>
        <p:pic>
          <p:nvPicPr>
            <p:cNvPr id="324" name="object 32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517170" y="9638622"/>
              <a:ext cx="251929" cy="251939"/>
            </a:xfrm>
            <a:prstGeom prst="rect">
              <a:avLst/>
            </a:prstGeom>
          </p:spPr>
        </p:pic>
      </p:grpSp>
      <p:grpSp>
        <p:nvGrpSpPr>
          <p:cNvPr id="325" name="object 325"/>
          <p:cNvGrpSpPr/>
          <p:nvPr/>
        </p:nvGrpSpPr>
        <p:grpSpPr>
          <a:xfrm>
            <a:off x="16758338" y="1020419"/>
            <a:ext cx="1047115" cy="1047115"/>
            <a:chOff x="16758338" y="1020419"/>
            <a:chExt cx="1047115" cy="1047115"/>
          </a:xfrm>
        </p:grpSpPr>
        <p:sp>
          <p:nvSpPr>
            <p:cNvPr id="326" name="object 326"/>
            <p:cNvSpPr/>
            <p:nvPr/>
          </p:nvSpPr>
          <p:spPr>
            <a:xfrm>
              <a:off x="16758338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8"/>
                  </a:lnTo>
                  <a:lnTo>
                    <a:pt x="184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4" y="852377"/>
                  </a:lnTo>
                  <a:lnTo>
                    <a:pt x="4995" y="919906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6"/>
                  </a:lnTo>
                  <a:lnTo>
                    <a:pt x="1046905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5" y="194712"/>
                  </a:lnTo>
                  <a:lnTo>
                    <a:pt x="1042141" y="127208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7" name="object 32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1728308"/>
              <a:ext cx="251929" cy="251939"/>
            </a:xfrm>
            <a:prstGeom prst="rect">
              <a:avLst/>
            </a:prstGeom>
          </p:spPr>
        </p:pic>
        <p:pic>
          <p:nvPicPr>
            <p:cNvPr id="328" name="object 32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1107688"/>
              <a:ext cx="251955" cy="251939"/>
            </a:xfrm>
            <a:prstGeom prst="rect">
              <a:avLst/>
            </a:prstGeom>
          </p:spPr>
        </p:pic>
        <p:pic>
          <p:nvPicPr>
            <p:cNvPr id="329" name="object 32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1107688"/>
              <a:ext cx="251929" cy="251939"/>
            </a:xfrm>
            <a:prstGeom prst="rect">
              <a:avLst/>
            </a:prstGeom>
          </p:spPr>
        </p:pic>
        <p:pic>
          <p:nvPicPr>
            <p:cNvPr id="330" name="object 33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1728308"/>
              <a:ext cx="251955" cy="251939"/>
            </a:xfrm>
            <a:prstGeom prst="rect">
              <a:avLst/>
            </a:prstGeom>
          </p:spPr>
        </p:pic>
        <p:pic>
          <p:nvPicPr>
            <p:cNvPr id="331" name="object 3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1417996"/>
              <a:ext cx="251929" cy="251945"/>
            </a:xfrm>
            <a:prstGeom prst="rect">
              <a:avLst/>
            </a:prstGeom>
          </p:spPr>
        </p:pic>
        <p:pic>
          <p:nvPicPr>
            <p:cNvPr id="332" name="object 33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1417996"/>
              <a:ext cx="251955" cy="251945"/>
            </a:xfrm>
            <a:prstGeom prst="rect">
              <a:avLst/>
            </a:prstGeom>
          </p:spPr>
        </p:pic>
      </p:grpSp>
      <p:grpSp>
        <p:nvGrpSpPr>
          <p:cNvPr id="333" name="object 333"/>
          <p:cNvGrpSpPr/>
          <p:nvPr/>
        </p:nvGrpSpPr>
        <p:grpSpPr>
          <a:xfrm>
            <a:off x="16758338" y="2664547"/>
            <a:ext cx="1047115" cy="1047115"/>
            <a:chOff x="16758338" y="2664547"/>
            <a:chExt cx="1047115" cy="1047115"/>
          </a:xfrm>
        </p:grpSpPr>
        <p:sp>
          <p:nvSpPr>
            <p:cNvPr id="334" name="object 334"/>
            <p:cNvSpPr/>
            <p:nvPr/>
          </p:nvSpPr>
          <p:spPr>
            <a:xfrm>
              <a:off x="16758338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6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66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5" name="object 33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3372436"/>
              <a:ext cx="251929" cy="251939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2751808"/>
              <a:ext cx="251955" cy="251945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2751806"/>
              <a:ext cx="251929" cy="251947"/>
            </a:xfrm>
            <a:prstGeom prst="rect">
              <a:avLst/>
            </a:prstGeom>
          </p:spPr>
        </p:pic>
        <p:pic>
          <p:nvPicPr>
            <p:cNvPr id="338" name="object 33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3372436"/>
              <a:ext cx="251955" cy="251939"/>
            </a:xfrm>
            <a:prstGeom prst="rect">
              <a:avLst/>
            </a:prstGeom>
          </p:spPr>
        </p:pic>
        <p:pic>
          <p:nvPicPr>
            <p:cNvPr id="339" name="object 33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3062121"/>
              <a:ext cx="251929" cy="251939"/>
            </a:xfrm>
            <a:prstGeom prst="rect">
              <a:avLst/>
            </a:prstGeom>
          </p:spPr>
        </p:pic>
        <p:pic>
          <p:nvPicPr>
            <p:cNvPr id="340" name="object 34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3062121"/>
              <a:ext cx="251955" cy="251939"/>
            </a:xfrm>
            <a:prstGeom prst="rect">
              <a:avLst/>
            </a:prstGeom>
          </p:spPr>
        </p:pic>
      </p:grpSp>
      <p:grpSp>
        <p:nvGrpSpPr>
          <p:cNvPr id="341" name="object 341"/>
          <p:cNvGrpSpPr/>
          <p:nvPr/>
        </p:nvGrpSpPr>
        <p:grpSpPr>
          <a:xfrm>
            <a:off x="16758338" y="4308674"/>
            <a:ext cx="1047115" cy="1047115"/>
            <a:chOff x="16758338" y="4308674"/>
            <a:chExt cx="1047115" cy="1047115"/>
          </a:xfrm>
        </p:grpSpPr>
        <p:sp>
          <p:nvSpPr>
            <p:cNvPr id="342" name="object 342"/>
            <p:cNvSpPr/>
            <p:nvPr/>
          </p:nvSpPr>
          <p:spPr>
            <a:xfrm>
              <a:off x="16758338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0"/>
                  </a:lnTo>
                  <a:lnTo>
                    <a:pt x="70539" y="25947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1"/>
                  </a:lnTo>
                  <a:lnTo>
                    <a:pt x="26008" y="976617"/>
                  </a:lnTo>
                  <a:lnTo>
                    <a:pt x="70539" y="1021135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5"/>
                  </a:lnTo>
                  <a:lnTo>
                    <a:pt x="1021184" y="976617"/>
                  </a:lnTo>
                  <a:lnTo>
                    <a:pt x="1042141" y="919901"/>
                  </a:lnTo>
                  <a:lnTo>
                    <a:pt x="1046905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47"/>
                  </a:lnTo>
                  <a:lnTo>
                    <a:pt x="919958" y="4960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3" name="object 34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5016553"/>
              <a:ext cx="251929" cy="251939"/>
            </a:xfrm>
            <a:prstGeom prst="rect">
              <a:avLst/>
            </a:prstGeom>
          </p:spPr>
        </p:pic>
        <p:pic>
          <p:nvPicPr>
            <p:cNvPr id="344" name="object 3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7471327" y="4395934"/>
              <a:ext cx="251955" cy="251939"/>
            </a:xfrm>
            <a:prstGeom prst="rect">
              <a:avLst/>
            </a:prstGeom>
          </p:spPr>
        </p:pic>
        <p:pic>
          <p:nvPicPr>
            <p:cNvPr id="345" name="object 34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840587" y="4395934"/>
              <a:ext cx="251929" cy="251939"/>
            </a:xfrm>
            <a:prstGeom prst="rect">
              <a:avLst/>
            </a:prstGeom>
          </p:spPr>
        </p:pic>
        <p:pic>
          <p:nvPicPr>
            <p:cNvPr id="346" name="object 34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5016553"/>
              <a:ext cx="251955" cy="251939"/>
            </a:xfrm>
            <a:prstGeom prst="rect">
              <a:avLst/>
            </a:prstGeom>
          </p:spPr>
        </p:pic>
        <p:pic>
          <p:nvPicPr>
            <p:cNvPr id="347" name="object 34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4706249"/>
              <a:ext cx="251929" cy="251939"/>
            </a:xfrm>
            <a:prstGeom prst="rect">
              <a:avLst/>
            </a:prstGeom>
          </p:spPr>
        </p:pic>
        <p:pic>
          <p:nvPicPr>
            <p:cNvPr id="348" name="object 348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4706249"/>
              <a:ext cx="251955" cy="251939"/>
            </a:xfrm>
            <a:prstGeom prst="rect">
              <a:avLst/>
            </a:prstGeom>
          </p:spPr>
        </p:pic>
      </p:grpSp>
      <p:grpSp>
        <p:nvGrpSpPr>
          <p:cNvPr id="349" name="object 349"/>
          <p:cNvGrpSpPr/>
          <p:nvPr/>
        </p:nvGrpSpPr>
        <p:grpSpPr>
          <a:xfrm>
            <a:off x="16758338" y="5952792"/>
            <a:ext cx="1047115" cy="1047115"/>
            <a:chOff x="16758338" y="5952792"/>
            <a:chExt cx="1047115" cy="1047115"/>
          </a:xfrm>
        </p:grpSpPr>
        <p:sp>
          <p:nvSpPr>
            <p:cNvPr id="350" name="object 350"/>
            <p:cNvSpPr/>
            <p:nvPr/>
          </p:nvSpPr>
          <p:spPr>
            <a:xfrm>
              <a:off x="16758338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3"/>
                  </a:lnTo>
                  <a:lnTo>
                    <a:pt x="26008" y="70470"/>
                  </a:lnTo>
                  <a:lnTo>
                    <a:pt x="4989" y="127203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8"/>
                  </a:lnTo>
                  <a:lnTo>
                    <a:pt x="70539" y="1021145"/>
                  </a:lnTo>
                  <a:lnTo>
                    <a:pt x="127232" y="1042127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7"/>
                  </a:lnTo>
                  <a:lnTo>
                    <a:pt x="976653" y="1021145"/>
                  </a:lnTo>
                  <a:lnTo>
                    <a:pt x="1021184" y="976628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84" y="70470"/>
                  </a:lnTo>
                  <a:lnTo>
                    <a:pt x="976653" y="25953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1" name="object 3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6660681"/>
              <a:ext cx="251929" cy="25193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6040062"/>
              <a:ext cx="251955" cy="251939"/>
            </a:xfrm>
            <a:prstGeom prst="rect">
              <a:avLst/>
            </a:prstGeom>
          </p:spPr>
        </p:pic>
        <p:pic>
          <p:nvPicPr>
            <p:cNvPr id="353" name="object 35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6040062"/>
              <a:ext cx="251929" cy="251939"/>
            </a:xfrm>
            <a:prstGeom prst="rect">
              <a:avLst/>
            </a:prstGeom>
          </p:spPr>
        </p:pic>
        <p:pic>
          <p:nvPicPr>
            <p:cNvPr id="354" name="object 35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6660681"/>
              <a:ext cx="251955" cy="251939"/>
            </a:xfrm>
            <a:prstGeom prst="rect">
              <a:avLst/>
            </a:prstGeom>
          </p:spPr>
        </p:pic>
        <p:pic>
          <p:nvPicPr>
            <p:cNvPr id="355" name="object 35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6350369"/>
              <a:ext cx="251929" cy="251945"/>
            </a:xfrm>
            <a:prstGeom prst="rect">
              <a:avLst/>
            </a:prstGeom>
          </p:spPr>
        </p:pic>
        <p:pic>
          <p:nvPicPr>
            <p:cNvPr id="356" name="object 35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6350369"/>
              <a:ext cx="251955" cy="251945"/>
            </a:xfrm>
            <a:prstGeom prst="rect">
              <a:avLst/>
            </a:prstGeom>
          </p:spPr>
        </p:pic>
      </p:grpSp>
      <p:grpSp>
        <p:nvGrpSpPr>
          <p:cNvPr id="357" name="object 357"/>
          <p:cNvGrpSpPr/>
          <p:nvPr/>
        </p:nvGrpSpPr>
        <p:grpSpPr>
          <a:xfrm>
            <a:off x="16758338" y="7596920"/>
            <a:ext cx="1047115" cy="1047115"/>
            <a:chOff x="16758338" y="7596920"/>
            <a:chExt cx="1047115" cy="1047115"/>
          </a:xfrm>
        </p:grpSpPr>
        <p:sp>
          <p:nvSpPr>
            <p:cNvPr id="358" name="object 358"/>
            <p:cNvSpPr/>
            <p:nvPr/>
          </p:nvSpPr>
          <p:spPr>
            <a:xfrm>
              <a:off x="16758338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249" y="0"/>
                  </a:lnTo>
                  <a:lnTo>
                    <a:pt x="194768" y="183"/>
                  </a:lnTo>
                  <a:lnTo>
                    <a:pt x="127250" y="4965"/>
                  </a:lnTo>
                  <a:lnTo>
                    <a:pt x="70539" y="25951"/>
                  </a:lnTo>
                  <a:lnTo>
                    <a:pt x="26008" y="70461"/>
                  </a:lnTo>
                  <a:lnTo>
                    <a:pt x="4989" y="127199"/>
                  </a:lnTo>
                  <a:lnTo>
                    <a:pt x="184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4" y="852377"/>
                  </a:lnTo>
                  <a:lnTo>
                    <a:pt x="4995" y="919905"/>
                  </a:lnTo>
                  <a:lnTo>
                    <a:pt x="26008" y="976626"/>
                  </a:lnTo>
                  <a:lnTo>
                    <a:pt x="70539" y="1021137"/>
                  </a:lnTo>
                  <a:lnTo>
                    <a:pt x="127232" y="1042123"/>
                  </a:lnTo>
                  <a:lnTo>
                    <a:pt x="194282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424" y="1046904"/>
                  </a:lnTo>
                  <a:lnTo>
                    <a:pt x="919942" y="1042123"/>
                  </a:lnTo>
                  <a:lnTo>
                    <a:pt x="976653" y="1021137"/>
                  </a:lnTo>
                  <a:lnTo>
                    <a:pt x="1021184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199"/>
                  </a:lnTo>
                  <a:lnTo>
                    <a:pt x="1021184" y="70461"/>
                  </a:lnTo>
                  <a:lnTo>
                    <a:pt x="976653" y="25951"/>
                  </a:lnTo>
                  <a:lnTo>
                    <a:pt x="919958" y="4965"/>
                  </a:lnTo>
                  <a:lnTo>
                    <a:pt x="85286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9" name="object 35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8304810"/>
              <a:ext cx="251929" cy="251939"/>
            </a:xfrm>
            <a:prstGeom prst="rect">
              <a:avLst/>
            </a:prstGeom>
          </p:spPr>
        </p:pic>
        <p:pic>
          <p:nvPicPr>
            <p:cNvPr id="360" name="object 36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7684182"/>
              <a:ext cx="251955" cy="251945"/>
            </a:xfrm>
            <a:prstGeom prst="rect">
              <a:avLst/>
            </a:prstGeom>
          </p:spPr>
        </p:pic>
        <p:pic>
          <p:nvPicPr>
            <p:cNvPr id="361" name="object 36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7684179"/>
              <a:ext cx="251929" cy="251939"/>
            </a:xfrm>
            <a:prstGeom prst="rect">
              <a:avLst/>
            </a:prstGeom>
          </p:spPr>
        </p:pic>
        <p:pic>
          <p:nvPicPr>
            <p:cNvPr id="362" name="object 3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8304810"/>
              <a:ext cx="251955" cy="251937"/>
            </a:xfrm>
            <a:prstGeom prst="rect">
              <a:avLst/>
            </a:prstGeom>
          </p:spPr>
        </p:pic>
        <p:pic>
          <p:nvPicPr>
            <p:cNvPr id="363" name="object 36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6840587" y="7994495"/>
              <a:ext cx="251929" cy="251939"/>
            </a:xfrm>
            <a:prstGeom prst="rect">
              <a:avLst/>
            </a:prstGeom>
          </p:spPr>
        </p:pic>
        <p:pic>
          <p:nvPicPr>
            <p:cNvPr id="364" name="object 36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471327" y="7994495"/>
              <a:ext cx="251955" cy="251939"/>
            </a:xfrm>
            <a:prstGeom prst="rect">
              <a:avLst/>
            </a:prstGeom>
          </p:spPr>
        </p:pic>
      </p:grpSp>
      <p:grpSp>
        <p:nvGrpSpPr>
          <p:cNvPr id="365" name="object 365"/>
          <p:cNvGrpSpPr/>
          <p:nvPr/>
        </p:nvGrpSpPr>
        <p:grpSpPr>
          <a:xfrm>
            <a:off x="17930657" y="1020419"/>
            <a:ext cx="1047115" cy="1047115"/>
            <a:chOff x="17930657" y="1020419"/>
            <a:chExt cx="1047115" cy="1047115"/>
          </a:xfrm>
        </p:grpSpPr>
        <p:sp>
          <p:nvSpPr>
            <p:cNvPr id="366" name="object 366"/>
            <p:cNvSpPr/>
            <p:nvPr/>
          </p:nvSpPr>
          <p:spPr>
            <a:xfrm>
              <a:off x="17930657" y="10204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8"/>
                  </a:lnTo>
                  <a:lnTo>
                    <a:pt x="183" y="194262"/>
                  </a:lnTo>
                  <a:lnTo>
                    <a:pt x="0" y="240097"/>
                  </a:lnTo>
                  <a:lnTo>
                    <a:pt x="4" y="807001"/>
                  </a:lnTo>
                  <a:lnTo>
                    <a:pt x="183" y="852377"/>
                  </a:lnTo>
                  <a:lnTo>
                    <a:pt x="4951" y="919906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6"/>
                  </a:lnTo>
                  <a:lnTo>
                    <a:pt x="1046903" y="852832"/>
                  </a:lnTo>
                  <a:lnTo>
                    <a:pt x="1047088" y="807001"/>
                  </a:lnTo>
                  <a:lnTo>
                    <a:pt x="1047084" y="240097"/>
                  </a:lnTo>
                  <a:lnTo>
                    <a:pt x="1046903" y="194712"/>
                  </a:lnTo>
                  <a:lnTo>
                    <a:pt x="1042096" y="127208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7" name="object 36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328184" y="1417996"/>
              <a:ext cx="251929" cy="251945"/>
            </a:xfrm>
            <a:prstGeom prst="rect">
              <a:avLst/>
            </a:prstGeom>
          </p:spPr>
        </p:pic>
      </p:grpSp>
      <p:grpSp>
        <p:nvGrpSpPr>
          <p:cNvPr id="368" name="object 368"/>
          <p:cNvGrpSpPr/>
          <p:nvPr/>
        </p:nvGrpSpPr>
        <p:grpSpPr>
          <a:xfrm>
            <a:off x="17930657" y="2664547"/>
            <a:ext cx="1047115" cy="1047115"/>
            <a:chOff x="17930657" y="2664547"/>
            <a:chExt cx="1047115" cy="1047115"/>
          </a:xfrm>
        </p:grpSpPr>
        <p:sp>
          <p:nvSpPr>
            <p:cNvPr id="369" name="object 369"/>
            <p:cNvSpPr/>
            <p:nvPr/>
          </p:nvSpPr>
          <p:spPr>
            <a:xfrm>
              <a:off x="17930657" y="26645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6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66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0" name="object 37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3372436"/>
              <a:ext cx="251955" cy="251939"/>
            </a:xfrm>
            <a:prstGeom prst="rect">
              <a:avLst/>
            </a:prstGeom>
          </p:spPr>
        </p:pic>
        <p:pic>
          <p:nvPicPr>
            <p:cNvPr id="371" name="object 37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643567" y="2751808"/>
              <a:ext cx="251929" cy="251945"/>
            </a:xfrm>
            <a:prstGeom prst="rect">
              <a:avLst/>
            </a:prstGeom>
          </p:spPr>
        </p:pic>
      </p:grpSp>
      <p:grpSp>
        <p:nvGrpSpPr>
          <p:cNvPr id="372" name="object 372"/>
          <p:cNvGrpSpPr/>
          <p:nvPr/>
        </p:nvGrpSpPr>
        <p:grpSpPr>
          <a:xfrm>
            <a:off x="17930657" y="4308674"/>
            <a:ext cx="1047115" cy="1047115"/>
            <a:chOff x="17930657" y="4308674"/>
            <a:chExt cx="1047115" cy="1047115"/>
          </a:xfrm>
        </p:grpSpPr>
        <p:sp>
          <p:nvSpPr>
            <p:cNvPr id="373" name="object 373"/>
            <p:cNvSpPr/>
            <p:nvPr/>
          </p:nvSpPr>
          <p:spPr>
            <a:xfrm>
              <a:off x="17930657" y="43086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1"/>
                  </a:lnTo>
                  <a:lnTo>
                    <a:pt x="25903" y="976617"/>
                  </a:lnTo>
                  <a:lnTo>
                    <a:pt x="70434" y="1021135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5"/>
                  </a:lnTo>
                  <a:lnTo>
                    <a:pt x="1021079" y="976617"/>
                  </a:lnTo>
                  <a:lnTo>
                    <a:pt x="1042096" y="919901"/>
                  </a:lnTo>
                  <a:lnTo>
                    <a:pt x="1046903" y="852827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4" name="object 37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5016553"/>
              <a:ext cx="251955" cy="251939"/>
            </a:xfrm>
            <a:prstGeom prst="rect">
              <a:avLst/>
            </a:prstGeom>
          </p:spPr>
        </p:pic>
        <p:pic>
          <p:nvPicPr>
            <p:cNvPr id="375" name="object 375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8643567" y="4395934"/>
              <a:ext cx="251929" cy="251939"/>
            </a:xfrm>
            <a:prstGeom prst="rect">
              <a:avLst/>
            </a:prstGeom>
          </p:spPr>
        </p:pic>
        <p:pic>
          <p:nvPicPr>
            <p:cNvPr id="376" name="object 3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328184" y="4706249"/>
              <a:ext cx="251929" cy="251939"/>
            </a:xfrm>
            <a:prstGeom prst="rect">
              <a:avLst/>
            </a:prstGeom>
          </p:spPr>
        </p:pic>
      </p:grpSp>
      <p:grpSp>
        <p:nvGrpSpPr>
          <p:cNvPr id="377" name="object 377"/>
          <p:cNvGrpSpPr/>
          <p:nvPr/>
        </p:nvGrpSpPr>
        <p:grpSpPr>
          <a:xfrm>
            <a:off x="17930657" y="5952792"/>
            <a:ext cx="1047115" cy="1047115"/>
            <a:chOff x="17930657" y="5952792"/>
            <a:chExt cx="1047115" cy="1047115"/>
          </a:xfrm>
        </p:grpSpPr>
        <p:sp>
          <p:nvSpPr>
            <p:cNvPr id="378" name="object 378"/>
            <p:cNvSpPr/>
            <p:nvPr/>
          </p:nvSpPr>
          <p:spPr>
            <a:xfrm>
              <a:off x="17930657" y="595279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8"/>
                  </a:lnTo>
                  <a:lnTo>
                    <a:pt x="70434" y="1021145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5"/>
                  </a:lnTo>
                  <a:lnTo>
                    <a:pt x="1021079" y="976628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9" name="object 37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6660681"/>
              <a:ext cx="251955" cy="251939"/>
            </a:xfrm>
            <a:prstGeom prst="rect">
              <a:avLst/>
            </a:prstGeom>
          </p:spPr>
        </p:pic>
        <p:pic>
          <p:nvPicPr>
            <p:cNvPr id="380" name="object 380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643567" y="6040062"/>
              <a:ext cx="251929" cy="251939"/>
            </a:xfrm>
            <a:prstGeom prst="rect">
              <a:avLst/>
            </a:prstGeom>
          </p:spPr>
        </p:pic>
        <p:pic>
          <p:nvPicPr>
            <p:cNvPr id="381" name="object 381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6040062"/>
              <a:ext cx="251955" cy="251939"/>
            </a:xfrm>
            <a:prstGeom prst="rect">
              <a:avLst/>
            </a:prstGeom>
          </p:spPr>
        </p:pic>
        <p:pic>
          <p:nvPicPr>
            <p:cNvPr id="382" name="object 38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643567" y="6660681"/>
              <a:ext cx="251929" cy="251939"/>
            </a:xfrm>
            <a:prstGeom prst="rect">
              <a:avLst/>
            </a:prstGeom>
          </p:spPr>
        </p:pic>
      </p:grpSp>
      <p:grpSp>
        <p:nvGrpSpPr>
          <p:cNvPr id="383" name="object 383"/>
          <p:cNvGrpSpPr/>
          <p:nvPr/>
        </p:nvGrpSpPr>
        <p:grpSpPr>
          <a:xfrm>
            <a:off x="17930657" y="7596920"/>
            <a:ext cx="1047115" cy="1047115"/>
            <a:chOff x="17930657" y="7596920"/>
            <a:chExt cx="1047115" cy="1047115"/>
          </a:xfrm>
        </p:grpSpPr>
        <p:sp>
          <p:nvSpPr>
            <p:cNvPr id="384" name="object 384"/>
            <p:cNvSpPr/>
            <p:nvPr/>
          </p:nvSpPr>
          <p:spPr>
            <a:xfrm>
              <a:off x="17930657" y="75969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1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37"/>
                  </a:lnTo>
                  <a:lnTo>
                    <a:pt x="127129" y="1042123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3"/>
                  </a:lnTo>
                  <a:lnTo>
                    <a:pt x="976549" y="1021137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51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>
                <a:alpha val="25000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5" name="object 38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8304810"/>
              <a:ext cx="251955" cy="251939"/>
            </a:xfrm>
            <a:prstGeom prst="rect">
              <a:avLst/>
            </a:prstGeom>
          </p:spPr>
        </p:pic>
        <p:pic>
          <p:nvPicPr>
            <p:cNvPr id="386" name="object 38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643567" y="7684182"/>
              <a:ext cx="251929" cy="251945"/>
            </a:xfrm>
            <a:prstGeom prst="rect">
              <a:avLst/>
            </a:prstGeom>
          </p:spPr>
        </p:pic>
        <p:pic>
          <p:nvPicPr>
            <p:cNvPr id="387" name="object 38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8012801" y="7684179"/>
              <a:ext cx="251955" cy="251939"/>
            </a:xfrm>
            <a:prstGeom prst="rect">
              <a:avLst/>
            </a:prstGeom>
          </p:spPr>
        </p:pic>
        <p:pic>
          <p:nvPicPr>
            <p:cNvPr id="388" name="object 38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8643567" y="8304810"/>
              <a:ext cx="251929" cy="251937"/>
            </a:xfrm>
            <a:prstGeom prst="rect">
              <a:avLst/>
            </a:prstGeom>
          </p:spPr>
        </p:pic>
        <p:pic>
          <p:nvPicPr>
            <p:cNvPr id="389" name="object 38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328184" y="7994495"/>
              <a:ext cx="251929" cy="251939"/>
            </a:xfrm>
            <a:prstGeom prst="rect">
              <a:avLst/>
            </a:prstGeom>
          </p:spPr>
        </p:pic>
      </p:grpSp>
      <p:grpSp>
        <p:nvGrpSpPr>
          <p:cNvPr id="390" name="object 390"/>
          <p:cNvGrpSpPr/>
          <p:nvPr/>
        </p:nvGrpSpPr>
        <p:grpSpPr>
          <a:xfrm>
            <a:off x="17930657" y="9241048"/>
            <a:ext cx="1047115" cy="1047115"/>
            <a:chOff x="17930657" y="9241048"/>
            <a:chExt cx="1047115" cy="1047115"/>
          </a:xfrm>
        </p:grpSpPr>
        <p:sp>
          <p:nvSpPr>
            <p:cNvPr id="391" name="object 391"/>
            <p:cNvSpPr/>
            <p:nvPr/>
          </p:nvSpPr>
          <p:spPr>
            <a:xfrm>
              <a:off x="17930657" y="92410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0"/>
                  </a:lnTo>
                  <a:lnTo>
                    <a:pt x="70434" y="25947"/>
                  </a:lnTo>
                  <a:lnTo>
                    <a:pt x="25903" y="70461"/>
                  </a:lnTo>
                  <a:lnTo>
                    <a:pt x="4945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5"/>
                  </a:lnTo>
                  <a:lnTo>
                    <a:pt x="4951" y="919897"/>
                  </a:lnTo>
                  <a:lnTo>
                    <a:pt x="25903" y="976617"/>
                  </a:lnTo>
                  <a:lnTo>
                    <a:pt x="70434" y="1021133"/>
                  </a:lnTo>
                  <a:lnTo>
                    <a:pt x="127129" y="1042120"/>
                  </a:lnTo>
                  <a:lnTo>
                    <a:pt x="194221" y="1046900"/>
                  </a:lnTo>
                  <a:lnTo>
                    <a:pt x="240097" y="1047084"/>
                  </a:lnTo>
                  <a:lnTo>
                    <a:pt x="805839" y="1047084"/>
                  </a:lnTo>
                  <a:lnTo>
                    <a:pt x="852320" y="1046900"/>
                  </a:lnTo>
                  <a:lnTo>
                    <a:pt x="919837" y="1042120"/>
                  </a:lnTo>
                  <a:lnTo>
                    <a:pt x="976549" y="1021133"/>
                  </a:lnTo>
                  <a:lnTo>
                    <a:pt x="1021079" y="976617"/>
                  </a:lnTo>
                  <a:lnTo>
                    <a:pt x="1042096" y="919897"/>
                  </a:lnTo>
                  <a:lnTo>
                    <a:pt x="1046903" y="852826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06"/>
                  </a:lnTo>
                  <a:lnTo>
                    <a:pt x="1042096" y="127199"/>
                  </a:lnTo>
                  <a:lnTo>
                    <a:pt x="1021079" y="70461"/>
                  </a:lnTo>
                  <a:lnTo>
                    <a:pt x="976549" y="25947"/>
                  </a:lnTo>
                  <a:lnTo>
                    <a:pt x="919855" y="4960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8012801" y="9948927"/>
              <a:ext cx="251955" cy="251939"/>
            </a:xfrm>
            <a:prstGeom prst="rect">
              <a:avLst/>
            </a:prstGeom>
          </p:spPr>
        </p:pic>
        <p:pic>
          <p:nvPicPr>
            <p:cNvPr id="393" name="object 39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643567" y="9328307"/>
              <a:ext cx="251929" cy="251939"/>
            </a:xfrm>
            <a:prstGeom prst="rect">
              <a:avLst/>
            </a:prstGeom>
          </p:spPr>
        </p:pic>
        <p:pic>
          <p:nvPicPr>
            <p:cNvPr id="394" name="object 39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012801" y="9328307"/>
              <a:ext cx="251955" cy="251939"/>
            </a:xfrm>
            <a:prstGeom prst="rect">
              <a:avLst/>
            </a:prstGeom>
          </p:spPr>
        </p:pic>
        <p:pic>
          <p:nvPicPr>
            <p:cNvPr id="395" name="object 39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8643567" y="9948927"/>
              <a:ext cx="251929" cy="251939"/>
            </a:xfrm>
            <a:prstGeom prst="rect">
              <a:avLst/>
            </a:prstGeom>
          </p:spPr>
        </p:pic>
        <p:pic>
          <p:nvPicPr>
            <p:cNvPr id="396" name="object 39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8012801" y="9638622"/>
              <a:ext cx="251955" cy="251939"/>
            </a:xfrm>
            <a:prstGeom prst="rect">
              <a:avLst/>
            </a:prstGeom>
          </p:spPr>
        </p:pic>
        <p:pic>
          <p:nvPicPr>
            <p:cNvPr id="397" name="object 397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8643567" y="9638622"/>
              <a:ext cx="251929" cy="251939"/>
            </a:xfrm>
            <a:prstGeom prst="rect">
              <a:avLst/>
            </a:prstGeom>
          </p:spPr>
        </p:pic>
      </p:grpSp>
      <p:sp>
        <p:nvSpPr>
          <p:cNvPr id="398" name="object 398"/>
          <p:cNvSpPr txBox="1"/>
          <p:nvPr/>
        </p:nvSpPr>
        <p:spPr>
          <a:xfrm>
            <a:off x="6521635" y="6089129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399" name="object 399"/>
          <p:cNvSpPr/>
          <p:nvPr/>
        </p:nvSpPr>
        <p:spPr>
          <a:xfrm>
            <a:off x="6389826" y="8152254"/>
            <a:ext cx="1011555" cy="97155"/>
          </a:xfrm>
          <a:custGeom>
            <a:avLst/>
            <a:gdLst/>
            <a:ahLst/>
            <a:cxnLst/>
            <a:rect l="l" t="t" r="r" b="b"/>
            <a:pathLst>
              <a:path w="1011554" h="97154">
                <a:moveTo>
                  <a:pt x="1011487" y="0"/>
                </a:moveTo>
                <a:lnTo>
                  <a:pt x="0" y="0"/>
                </a:lnTo>
                <a:lnTo>
                  <a:pt x="0" y="96813"/>
                </a:lnTo>
                <a:lnTo>
                  <a:pt x="1011487" y="96813"/>
                </a:lnTo>
                <a:lnTo>
                  <a:pt x="10114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0" name="object 400"/>
          <p:cNvSpPr txBox="1"/>
          <p:nvPr/>
        </p:nvSpPr>
        <p:spPr>
          <a:xfrm>
            <a:off x="6521635" y="8191573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01" name="object 401"/>
          <p:cNvSpPr txBox="1"/>
          <p:nvPr/>
        </p:nvSpPr>
        <p:spPr>
          <a:xfrm>
            <a:off x="1516049" y="7180798"/>
            <a:ext cx="135001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02" name="object 402"/>
          <p:cNvSpPr txBox="1"/>
          <p:nvPr/>
        </p:nvSpPr>
        <p:spPr>
          <a:xfrm>
            <a:off x="4243447" y="7107842"/>
            <a:ext cx="1758314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6575" baseline="-1256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6575" spc="-900" baseline="-1256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350" spc="139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11350">
              <a:latin typeface="Cambria"/>
              <a:cs typeface="Cambria"/>
            </a:endParaRPr>
          </a:p>
        </p:txBody>
      </p:sp>
      <p:grpSp>
        <p:nvGrpSpPr>
          <p:cNvPr id="403" name="object 403"/>
          <p:cNvGrpSpPr/>
          <p:nvPr/>
        </p:nvGrpSpPr>
        <p:grpSpPr>
          <a:xfrm>
            <a:off x="3039446" y="7689148"/>
            <a:ext cx="1047115" cy="1047115"/>
            <a:chOff x="3039446" y="7689148"/>
            <a:chExt cx="1047115" cy="1047115"/>
          </a:xfrm>
        </p:grpSpPr>
        <p:sp>
          <p:nvSpPr>
            <p:cNvPr id="404" name="object 404"/>
            <p:cNvSpPr/>
            <p:nvPr/>
          </p:nvSpPr>
          <p:spPr>
            <a:xfrm>
              <a:off x="3039446" y="76891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1"/>
                  </a:lnTo>
                  <a:lnTo>
                    <a:pt x="25953" y="70461"/>
                  </a:lnTo>
                  <a:lnTo>
                    <a:pt x="4963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37"/>
                  </a:lnTo>
                  <a:lnTo>
                    <a:pt x="127187" y="1042123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3"/>
                  </a:lnTo>
                  <a:lnTo>
                    <a:pt x="976626" y="1021137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199"/>
                  </a:lnTo>
                  <a:lnTo>
                    <a:pt x="1021141" y="70461"/>
                  </a:lnTo>
                  <a:lnTo>
                    <a:pt x="976626" y="25951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5" name="object 40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121669" y="8397037"/>
              <a:ext cx="251939" cy="251939"/>
            </a:xfrm>
            <a:prstGeom prst="rect">
              <a:avLst/>
            </a:prstGeom>
          </p:spPr>
        </p:pic>
        <p:pic>
          <p:nvPicPr>
            <p:cNvPr id="406" name="object 40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52372" y="7776410"/>
              <a:ext cx="251939" cy="251945"/>
            </a:xfrm>
            <a:prstGeom prst="rect">
              <a:avLst/>
            </a:prstGeom>
          </p:spPr>
        </p:pic>
        <p:pic>
          <p:nvPicPr>
            <p:cNvPr id="407" name="object 40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121669" y="7776410"/>
              <a:ext cx="251939" cy="251945"/>
            </a:xfrm>
            <a:prstGeom prst="rect">
              <a:avLst/>
            </a:prstGeom>
          </p:spPr>
        </p:pic>
        <p:pic>
          <p:nvPicPr>
            <p:cNvPr id="408" name="object 40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52372" y="8397037"/>
              <a:ext cx="251939" cy="251939"/>
            </a:xfrm>
            <a:prstGeom prst="rect">
              <a:avLst/>
            </a:prstGeom>
          </p:spPr>
        </p:pic>
        <p:pic>
          <p:nvPicPr>
            <p:cNvPr id="409" name="object 409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121669" y="8086722"/>
              <a:ext cx="251939" cy="251939"/>
            </a:xfrm>
            <a:prstGeom prst="rect">
              <a:avLst/>
            </a:prstGeom>
          </p:spPr>
        </p:pic>
        <p:pic>
          <p:nvPicPr>
            <p:cNvPr id="410" name="object 41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3752372" y="8086722"/>
              <a:ext cx="251939" cy="251939"/>
            </a:xfrm>
            <a:prstGeom prst="rect">
              <a:avLst/>
            </a:prstGeom>
          </p:spPr>
        </p:pic>
      </p:grpSp>
      <p:sp>
        <p:nvSpPr>
          <p:cNvPr id="411" name="object 411"/>
          <p:cNvSpPr txBox="1"/>
          <p:nvPr/>
        </p:nvSpPr>
        <p:spPr>
          <a:xfrm>
            <a:off x="9465262" y="693775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12" name="object 412"/>
          <p:cNvSpPr/>
          <p:nvPr/>
        </p:nvSpPr>
        <p:spPr>
          <a:xfrm>
            <a:off x="8972219" y="2756910"/>
            <a:ext cx="1734185" cy="97155"/>
          </a:xfrm>
          <a:custGeom>
            <a:avLst/>
            <a:gdLst/>
            <a:ahLst/>
            <a:cxnLst/>
            <a:rect l="l" t="t" r="r" b="b"/>
            <a:pathLst>
              <a:path w="1734184" h="97155">
                <a:moveTo>
                  <a:pt x="1733947" y="0"/>
                </a:moveTo>
                <a:lnTo>
                  <a:pt x="0" y="0"/>
                </a:lnTo>
                <a:lnTo>
                  <a:pt x="0" y="96813"/>
                </a:lnTo>
                <a:lnTo>
                  <a:pt x="1733947" y="96813"/>
                </a:lnTo>
                <a:lnTo>
                  <a:pt x="17339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3" name="object 413"/>
          <p:cNvSpPr txBox="1"/>
          <p:nvPr/>
        </p:nvSpPr>
        <p:spPr>
          <a:xfrm>
            <a:off x="9104017" y="2796230"/>
            <a:ext cx="147066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55" dirty="0">
                <a:solidFill>
                  <a:srgbClr val="FFFFFF"/>
                </a:solidFill>
                <a:latin typeface="Cambria"/>
                <a:cs typeface="Cambria"/>
              </a:rPr>
              <a:t>36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14" name="object 414"/>
          <p:cNvSpPr txBox="1">
            <a:spLocks noGrp="1"/>
          </p:cNvSpPr>
          <p:nvPr>
            <p:ph type="title"/>
          </p:nvPr>
        </p:nvSpPr>
        <p:spPr>
          <a:xfrm>
            <a:off x="1516049" y="1735937"/>
            <a:ext cx="706755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  <a:tabLst>
                <a:tab pos="3948429" algn="l"/>
              </a:tabLst>
            </a:pPr>
            <a:r>
              <a:rPr sz="11050" i="1" spc="-10" dirty="0">
                <a:latin typeface="Times New Roman"/>
                <a:cs typeface="Times New Roman"/>
              </a:rPr>
              <a:t>P</a:t>
            </a:r>
            <a:r>
              <a:rPr sz="11050" spc="-10" dirty="0">
                <a:latin typeface="Times New Roman"/>
                <a:cs typeface="Times New Roman"/>
              </a:rPr>
              <a:t>(</a:t>
            </a:r>
            <a:r>
              <a:rPr sz="11050" i="1" spc="-10" dirty="0">
                <a:latin typeface="Times New Roman"/>
                <a:cs typeface="Times New Roman"/>
              </a:rPr>
              <a:t>sum</a:t>
            </a:r>
            <a:r>
              <a:rPr sz="11050" i="1" dirty="0">
                <a:latin typeface="Times New Roman"/>
                <a:cs typeface="Times New Roman"/>
              </a:rPr>
              <a:t>	</a:t>
            </a:r>
            <a:r>
              <a:rPr sz="11050" i="1" spc="-45" dirty="0">
                <a:latin typeface="Times New Roman"/>
                <a:cs typeface="Times New Roman"/>
              </a:rPr>
              <a:t>12</a:t>
            </a:r>
            <a:r>
              <a:rPr sz="11050" spc="-45" dirty="0">
                <a:latin typeface="Times New Roman"/>
                <a:cs typeface="Times New Roman"/>
              </a:rPr>
              <a:t>)</a:t>
            </a:r>
            <a:r>
              <a:rPr sz="11050" spc="-810" dirty="0">
                <a:latin typeface="Times New Roman"/>
                <a:cs typeface="Times New Roman"/>
              </a:rPr>
              <a:t> </a:t>
            </a:r>
            <a:r>
              <a:rPr sz="11350" spc="1395" dirty="0">
                <a:latin typeface="Cambria"/>
                <a:cs typeface="Cambria"/>
              </a:rPr>
              <a:t>=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15" name="object 415"/>
          <p:cNvSpPr txBox="1"/>
          <p:nvPr/>
        </p:nvSpPr>
        <p:spPr>
          <a:xfrm>
            <a:off x="18118863" y="4521250"/>
            <a:ext cx="748030" cy="1759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11350">
              <a:latin typeface="Cambria"/>
              <a:cs typeface="Cambria"/>
            </a:endParaRPr>
          </a:p>
        </p:txBody>
      </p:sp>
      <p:sp>
        <p:nvSpPr>
          <p:cNvPr id="416" name="object 416"/>
          <p:cNvSpPr/>
          <p:nvPr/>
        </p:nvSpPr>
        <p:spPr>
          <a:xfrm>
            <a:off x="17987095" y="6584375"/>
            <a:ext cx="1011555" cy="97155"/>
          </a:xfrm>
          <a:custGeom>
            <a:avLst/>
            <a:gdLst/>
            <a:ahLst/>
            <a:cxnLst/>
            <a:rect l="l" t="t" r="r" b="b"/>
            <a:pathLst>
              <a:path w="1011555" h="97154">
                <a:moveTo>
                  <a:pt x="1011487" y="0"/>
                </a:moveTo>
                <a:lnTo>
                  <a:pt x="0" y="0"/>
                </a:lnTo>
                <a:lnTo>
                  <a:pt x="0" y="96813"/>
                </a:lnTo>
                <a:lnTo>
                  <a:pt x="1011487" y="96813"/>
                </a:lnTo>
                <a:lnTo>
                  <a:pt x="101148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7" name="object 417"/>
          <p:cNvSpPr txBox="1"/>
          <p:nvPr/>
        </p:nvSpPr>
        <p:spPr>
          <a:xfrm>
            <a:off x="8479187" y="5610165"/>
            <a:ext cx="610108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948429" algn="l"/>
              </a:tabLst>
            </a:pPr>
            <a:r>
              <a:rPr sz="110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sum</a:t>
            </a:r>
            <a:r>
              <a:rPr sz="11050" i="1" dirty="0">
                <a:solidFill>
                  <a:srgbClr val="FFFFFF"/>
                </a:solidFill>
                <a:latin typeface="Times New Roman"/>
                <a:cs typeface="Times New Roman"/>
              </a:rPr>
              <a:t>	12</a:t>
            </a:r>
            <a:r>
              <a:rPr sz="11050" i="1" spc="-1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18" name="object 418"/>
          <p:cNvSpPr txBox="1"/>
          <p:nvPr/>
        </p:nvSpPr>
        <p:spPr>
          <a:xfrm>
            <a:off x="15957819" y="5539968"/>
            <a:ext cx="2908935" cy="284353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R="1260475" algn="ctr">
              <a:lnSpc>
                <a:spcPts val="11075"/>
              </a:lnSpc>
              <a:spcBef>
                <a:spcPts val="125"/>
              </a:spcBef>
            </a:pPr>
            <a:r>
              <a:rPr sz="16575" baseline="-100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6575" spc="-2279" baseline="-10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350" spc="139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11350">
              <a:latin typeface="Cambria"/>
              <a:cs typeface="Cambria"/>
            </a:endParaRPr>
          </a:p>
          <a:p>
            <a:pPr marL="2160905" algn="ctr">
              <a:lnSpc>
                <a:spcPts val="11075"/>
              </a:lnSpc>
            </a:pPr>
            <a:r>
              <a:rPr sz="11350" spc="-680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11350">
              <a:latin typeface="Cambria"/>
              <a:cs typeface="Cambria"/>
            </a:endParaRPr>
          </a:p>
        </p:txBody>
      </p:sp>
      <p:grpSp>
        <p:nvGrpSpPr>
          <p:cNvPr id="419" name="object 419"/>
          <p:cNvGrpSpPr/>
          <p:nvPr/>
        </p:nvGrpSpPr>
        <p:grpSpPr>
          <a:xfrm>
            <a:off x="14752429" y="6121269"/>
            <a:ext cx="1047115" cy="1047115"/>
            <a:chOff x="14752429" y="6121269"/>
            <a:chExt cx="1047115" cy="1047115"/>
          </a:xfrm>
        </p:grpSpPr>
        <p:sp>
          <p:nvSpPr>
            <p:cNvPr id="420" name="object 420"/>
            <p:cNvSpPr/>
            <p:nvPr/>
          </p:nvSpPr>
          <p:spPr>
            <a:xfrm>
              <a:off x="14752429" y="61212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722" y="183"/>
                  </a:lnTo>
                  <a:lnTo>
                    <a:pt x="127204" y="4965"/>
                  </a:lnTo>
                  <a:lnTo>
                    <a:pt x="70449" y="25953"/>
                  </a:lnTo>
                  <a:lnTo>
                    <a:pt x="25948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48" y="976626"/>
                  </a:lnTo>
                  <a:lnTo>
                    <a:pt x="70449" y="1021141"/>
                  </a:lnTo>
                  <a:lnTo>
                    <a:pt x="127188" y="1042127"/>
                  </a:lnTo>
                  <a:lnTo>
                    <a:pt x="194280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366" y="1046904"/>
                  </a:lnTo>
                  <a:lnTo>
                    <a:pt x="919883" y="1042127"/>
                  </a:lnTo>
                  <a:lnTo>
                    <a:pt x="976639" y="1021141"/>
                  </a:lnTo>
                  <a:lnTo>
                    <a:pt x="1021140" y="976626"/>
                  </a:lnTo>
                  <a:lnTo>
                    <a:pt x="1042141" y="919905"/>
                  </a:lnTo>
                  <a:lnTo>
                    <a:pt x="1046905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5" y="194711"/>
                  </a:lnTo>
                  <a:lnTo>
                    <a:pt x="1042141" y="127203"/>
                  </a:lnTo>
                  <a:lnTo>
                    <a:pt x="1021140" y="70470"/>
                  </a:lnTo>
                  <a:lnTo>
                    <a:pt x="976639" y="25953"/>
                  </a:lnTo>
                  <a:lnTo>
                    <a:pt x="919900" y="4965"/>
                  </a:lnTo>
                  <a:lnTo>
                    <a:pt x="85280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1" name="object 42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834678" y="6829158"/>
              <a:ext cx="251929" cy="251939"/>
            </a:xfrm>
            <a:prstGeom prst="rect">
              <a:avLst/>
            </a:prstGeom>
          </p:spPr>
        </p:pic>
        <p:pic>
          <p:nvPicPr>
            <p:cNvPr id="422" name="object 42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5465339" y="6208538"/>
              <a:ext cx="251929" cy="251939"/>
            </a:xfrm>
            <a:prstGeom prst="rect">
              <a:avLst/>
            </a:prstGeom>
          </p:spPr>
        </p:pic>
        <p:pic>
          <p:nvPicPr>
            <p:cNvPr id="423" name="object 42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834678" y="6208530"/>
              <a:ext cx="251929" cy="251945"/>
            </a:xfrm>
            <a:prstGeom prst="rect">
              <a:avLst/>
            </a:prstGeom>
          </p:spPr>
        </p:pic>
        <p:pic>
          <p:nvPicPr>
            <p:cNvPr id="424" name="object 42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5465339" y="6829158"/>
              <a:ext cx="251929" cy="251939"/>
            </a:xfrm>
            <a:prstGeom prst="rect">
              <a:avLst/>
            </a:prstGeom>
          </p:spPr>
        </p:pic>
        <p:pic>
          <p:nvPicPr>
            <p:cNvPr id="425" name="object 42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834678" y="6518843"/>
              <a:ext cx="251929" cy="251939"/>
            </a:xfrm>
            <a:prstGeom prst="rect">
              <a:avLst/>
            </a:prstGeom>
          </p:spPr>
        </p:pic>
        <p:pic>
          <p:nvPicPr>
            <p:cNvPr id="426" name="object 426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5465339" y="6518843"/>
              <a:ext cx="25192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4925309" y="1757183"/>
            <a:ext cx="10054590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  <a:tabLst>
                <a:tab pos="5570855" algn="l"/>
              </a:tabLst>
            </a:pP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1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14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0450" spc="-11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6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28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5675" i="1" spc="-127" baseline="3934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5675" spc="-127" baseline="3934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5675" i="1" spc="-127" baseline="3934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5675" i="1" spc="-637" baseline="393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5675" spc="457" baseline="39340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5675" spc="-157" baseline="393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i="1" spc="-427" baseline="3934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5675" spc="-427" baseline="3934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5675" baseline="39340">
              <a:latin typeface="Cambria"/>
              <a:cs typeface="Cambri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363443" y="2719362"/>
            <a:ext cx="4711065" cy="89535"/>
          </a:xfrm>
          <a:custGeom>
            <a:avLst/>
            <a:gdLst/>
            <a:ahLst/>
            <a:cxnLst/>
            <a:rect l="l" t="t" r="r" b="b"/>
            <a:pathLst>
              <a:path w="4711065" h="89535">
                <a:moveTo>
                  <a:pt x="4710757" y="0"/>
                </a:moveTo>
                <a:lnTo>
                  <a:pt x="0" y="0"/>
                </a:lnTo>
                <a:lnTo>
                  <a:pt x="0" y="89096"/>
                </a:lnTo>
                <a:lnTo>
                  <a:pt x="4710757" y="89096"/>
                </a:lnTo>
                <a:lnTo>
                  <a:pt x="471075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1524582" y="2754535"/>
            <a:ext cx="2388870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3966655" y="5584070"/>
            <a:ext cx="12235180" cy="4534535"/>
          </a:xfrm>
          <a:prstGeom prst="rect">
            <a:avLst/>
          </a:prstGeom>
        </p:spPr>
        <p:txBody>
          <a:bodyPr vert="horz" wrap="square" lIns="0" tIns="6737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5305"/>
              </a:spcBef>
            </a:pP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8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3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305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0450" spc="-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56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7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14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0450" spc="-1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5210"/>
              </a:spcBef>
            </a:pP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8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3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305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0450" spc="-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56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7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29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29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i="1" spc="-14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0450" spc="-1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9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random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variable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4508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probability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5" dirty="0">
                <a:solidFill>
                  <a:srgbClr val="FFFFFF"/>
                </a:solidFill>
                <a:latin typeface="Lucida Sans"/>
                <a:cs typeface="Lucida Sans"/>
              </a:rPr>
              <a:t>theory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domain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possible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it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96716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random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variable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8142605" cy="44234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Roll</a:t>
            </a:r>
            <a:endParaRPr sz="9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880"/>
              </a:spcBef>
            </a:pP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9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9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9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99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99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6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7" name="object 7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3" name="object 13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4" name="object 44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AE232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AE232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0297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9525" algn="ctr">
              <a:lnSpc>
                <a:spcPct val="100000"/>
              </a:lnSpc>
              <a:spcBef>
                <a:spcPts val="2755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96716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random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variable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15403830" cy="44234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spc="-79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9900" i="1" spc="114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9900" i="1" spc="1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900" i="1" spc="114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9900" i="1" spc="125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9900" i="1" spc="114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9900" i="1" spc="125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9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880"/>
              </a:spcBef>
            </a:pP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sun,</a:t>
            </a:r>
            <a:r>
              <a:rPr sz="9900" i="1" spc="-2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cloud,</a:t>
            </a:r>
            <a:r>
              <a:rPr sz="9900" i="1" spc="-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rain,</a:t>
            </a:r>
            <a:r>
              <a:rPr sz="9900" i="1" spc="-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wind,</a:t>
            </a:r>
            <a:r>
              <a:rPr sz="9900" i="1" spc="-20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snow</a:t>
            </a:r>
            <a:r>
              <a:rPr sz="99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96716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random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variable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10164445" cy="44234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spc="-48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9900" i="1" spc="70" dirty="0">
                <a:solidFill>
                  <a:srgbClr val="FFFFFF"/>
                </a:solidFill>
                <a:latin typeface="Times New Roman"/>
                <a:cs typeface="Times New Roman"/>
              </a:rPr>
              <a:t>ra</a:t>
            </a:r>
            <a:r>
              <a:rPr sz="9900" i="1" spc="60" dirty="0">
                <a:solidFill>
                  <a:srgbClr val="FFFFFF"/>
                </a:solidFill>
                <a:latin typeface="Times New Roman"/>
                <a:cs typeface="Times New Roman"/>
              </a:rPr>
              <a:t>ffi</a:t>
            </a:r>
            <a:r>
              <a:rPr sz="9900" i="1" spc="7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9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880"/>
              </a:spcBef>
            </a:pP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9900" i="1" spc="-25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9900" i="1" spc="-2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99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96716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random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variable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14942819" cy="44234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Flight</a:t>
            </a:r>
            <a:endParaRPr sz="9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0880"/>
              </a:spcBef>
            </a:pP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9900" i="1" spc="-2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9900" i="1" spc="-2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delayed,</a:t>
            </a:r>
            <a:r>
              <a:rPr sz="9900" i="1" spc="-2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cancelled</a:t>
            </a:r>
            <a:r>
              <a:rPr sz="99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probability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75" dirty="0">
                <a:latin typeface="Verdana"/>
                <a:cs typeface="Verdana"/>
              </a:rPr>
              <a:t>distribution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13830300" cy="4423410"/>
          </a:xfrm>
          <a:prstGeom prst="rect">
            <a:avLst/>
          </a:prstGeom>
        </p:spPr>
        <p:txBody>
          <a:bodyPr vert="horz" wrap="square" lIns="0" tIns="87630" rIns="0" bIns="0" rtlCol="0">
            <a:spAutoFit/>
          </a:bodyPr>
          <a:lstStyle/>
          <a:p>
            <a:pPr marL="12700" marR="5080">
              <a:lnSpc>
                <a:spcPts val="11380"/>
              </a:lnSpc>
              <a:spcBef>
                <a:spcPts val="690"/>
              </a:spcBef>
            </a:pP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P(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Flight</a:t>
            </a:r>
            <a:r>
              <a:rPr sz="990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990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time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90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0.6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P(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Flight</a:t>
            </a:r>
            <a:r>
              <a:rPr sz="9900" i="1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i="1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90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0.3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P(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Flight</a:t>
            </a:r>
            <a:r>
              <a:rPr sz="9900" i="1" spc="-2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i="1" spc="-2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cancelled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900" spc="-2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spc="-2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spc="-25" dirty="0">
                <a:solidFill>
                  <a:srgbClr val="FFFFFF"/>
                </a:solidFill>
                <a:latin typeface="Times New Roman"/>
                <a:cs typeface="Times New Roman"/>
              </a:rPr>
              <a:t>0.1</a:t>
            </a:r>
            <a:endParaRPr sz="9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probability</a:t>
            </a:r>
            <a:r>
              <a:rPr sz="9200" spc="-434" dirty="0">
                <a:latin typeface="Verdana"/>
                <a:cs typeface="Verdana"/>
              </a:rPr>
              <a:t> </a:t>
            </a:r>
            <a:r>
              <a:rPr sz="9200" spc="75" dirty="0">
                <a:latin typeface="Verdana"/>
                <a:cs typeface="Verdana"/>
              </a:rPr>
              <a:t>distribution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474043"/>
            <a:ext cx="12925425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9900" i="1" dirty="0">
                <a:solidFill>
                  <a:srgbClr val="FFFFFF"/>
                </a:solidFill>
                <a:latin typeface="Times New Roman"/>
                <a:cs typeface="Times New Roman"/>
              </a:rPr>
              <a:t>Flight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99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99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Cambria"/>
                <a:cs typeface="Cambria"/>
              </a:rPr>
              <a:t>⟨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0.6,</a:t>
            </a:r>
            <a:r>
              <a:rPr sz="990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dirty="0">
                <a:solidFill>
                  <a:srgbClr val="FFFFFF"/>
                </a:solidFill>
                <a:latin typeface="Times New Roman"/>
                <a:cs typeface="Times New Roman"/>
              </a:rPr>
              <a:t>0.3,</a:t>
            </a:r>
            <a:r>
              <a:rPr sz="99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900" spc="-20" dirty="0">
                <a:solidFill>
                  <a:srgbClr val="FFFFFF"/>
                </a:solidFill>
                <a:latin typeface="Times New Roman"/>
                <a:cs typeface="Times New Roman"/>
              </a:rPr>
              <a:t>0.1</a:t>
            </a:r>
            <a:r>
              <a:rPr sz="9900" spc="-20" dirty="0">
                <a:solidFill>
                  <a:srgbClr val="FFFFFF"/>
                </a:solidFill>
                <a:latin typeface="Cambria"/>
                <a:cs typeface="Cambria"/>
              </a:rPr>
              <a:t>⟩</a:t>
            </a:r>
            <a:endParaRPr sz="99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86369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knowledge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event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occurs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does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not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affect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probability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other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event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62089" y="5179057"/>
            <a:ext cx="13100050" cy="173482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112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1200" i="1" spc="-3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200" spc="330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1200" spc="-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120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1200" spc="6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spc="142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1200" spc="6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i="1" spc="-24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24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24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1200" spc="-24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1200" i="1" spc="-24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24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24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1200" i="1" spc="-15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20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1200" spc="-12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1200" spc="-30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12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62089" y="5165529"/>
            <a:ext cx="11614785" cy="173482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112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1200" i="1" spc="-3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200" spc="330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1200" spc="-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120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1200" spc="56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spc="142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1200" spc="57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12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2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1200" spc="-29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12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200" spc="-2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12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1200" spc="-29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12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358925"/>
            <a:ext cx="84023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solidFill>
                  <a:srgbClr val="FFFFFF"/>
                </a:solidFill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36991" y="5128504"/>
            <a:ext cx="135001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667488" y="5128504"/>
            <a:ext cx="8375015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99635" algn="l"/>
                <a:tab pos="7894320" algn="l"/>
              </a:tabLst>
            </a:pP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0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10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6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1105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062503" y="5637985"/>
            <a:ext cx="1047115" cy="1047115"/>
            <a:chOff x="3062503" y="5637985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3062503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203"/>
                  </a:lnTo>
                  <a:lnTo>
                    <a:pt x="1021141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345874"/>
              <a:ext cx="251937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5725254"/>
              <a:ext cx="251939" cy="25193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5725254"/>
              <a:ext cx="251937" cy="25193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345874"/>
              <a:ext cx="251939" cy="25193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035559"/>
              <a:ext cx="251937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035559"/>
              <a:ext cx="251939" cy="251939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4465298" y="5637985"/>
            <a:ext cx="1047115" cy="1047115"/>
            <a:chOff x="4465298" y="5637985"/>
            <a:chExt cx="1047115" cy="1047115"/>
          </a:xfrm>
        </p:grpSpPr>
        <p:sp>
          <p:nvSpPr>
            <p:cNvPr id="14" name="object 14"/>
            <p:cNvSpPr/>
            <p:nvPr/>
          </p:nvSpPr>
          <p:spPr>
            <a:xfrm>
              <a:off x="4465298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203"/>
                  </a:lnTo>
                  <a:lnTo>
                    <a:pt x="1021141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47524" y="6345874"/>
              <a:ext cx="251945" cy="251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47524" y="5725254"/>
              <a:ext cx="251945" cy="25193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78224" y="5725254"/>
              <a:ext cx="251947" cy="25193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78224" y="6345874"/>
              <a:ext cx="251947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47524" y="6035559"/>
              <a:ext cx="251945" cy="25193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78224" y="6035559"/>
              <a:ext cx="251947" cy="251939"/>
            </a:xfrm>
            <a:prstGeom prst="rect">
              <a:avLst/>
            </a:prstGeom>
          </p:spPr>
        </p:pic>
      </p:grpSp>
      <p:grpSp>
        <p:nvGrpSpPr>
          <p:cNvPr id="21" name="object 21"/>
          <p:cNvGrpSpPr/>
          <p:nvPr/>
        </p:nvGrpSpPr>
        <p:grpSpPr>
          <a:xfrm>
            <a:off x="9172621" y="5637985"/>
            <a:ext cx="1047115" cy="1047115"/>
            <a:chOff x="9172621" y="5637985"/>
            <a:chExt cx="1047115" cy="1047115"/>
          </a:xfrm>
        </p:grpSpPr>
        <p:sp>
          <p:nvSpPr>
            <p:cNvPr id="22" name="object 22"/>
            <p:cNvSpPr/>
            <p:nvPr/>
          </p:nvSpPr>
          <p:spPr>
            <a:xfrm>
              <a:off x="9172621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345874"/>
              <a:ext cx="251939" cy="251939"/>
            </a:xfrm>
            <a:prstGeom prst="rect">
              <a:avLst/>
            </a:prstGeom>
          </p:spPr>
        </p:pic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5725254"/>
              <a:ext cx="251937" cy="251937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5725254"/>
              <a:ext cx="251939" cy="251937"/>
            </a:xfrm>
            <a:prstGeom prst="rect">
              <a:avLst/>
            </a:prstGeom>
          </p:spPr>
        </p:pic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345874"/>
              <a:ext cx="251937" cy="251939"/>
            </a:xfrm>
            <a:prstGeom prst="rect">
              <a:avLst/>
            </a:prstGeom>
          </p:spPr>
        </p:pic>
        <p:pic>
          <p:nvPicPr>
            <p:cNvPr id="27" name="object 2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035559"/>
              <a:ext cx="251939" cy="251939"/>
            </a:xfrm>
            <a:prstGeom prst="rect">
              <a:avLst/>
            </a:prstGeom>
          </p:spPr>
        </p:pic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035559"/>
              <a:ext cx="251937" cy="251939"/>
            </a:xfrm>
            <a:prstGeom prst="rect">
              <a:avLst/>
            </a:prstGeom>
          </p:spPr>
        </p:pic>
      </p:grpSp>
      <p:grpSp>
        <p:nvGrpSpPr>
          <p:cNvPr id="29" name="object 29"/>
          <p:cNvGrpSpPr/>
          <p:nvPr/>
        </p:nvGrpSpPr>
        <p:grpSpPr>
          <a:xfrm>
            <a:off x="12350828" y="5637985"/>
            <a:ext cx="1047115" cy="1047115"/>
            <a:chOff x="12350828" y="5637985"/>
            <a:chExt cx="1047115" cy="1047115"/>
          </a:xfrm>
        </p:grpSpPr>
        <p:sp>
          <p:nvSpPr>
            <p:cNvPr id="30" name="object 30"/>
            <p:cNvSpPr/>
            <p:nvPr/>
          </p:nvSpPr>
          <p:spPr>
            <a:xfrm>
              <a:off x="12350828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78" y="183"/>
                  </a:lnTo>
                  <a:lnTo>
                    <a:pt x="127190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73" y="1042127"/>
                  </a:lnTo>
                  <a:lnTo>
                    <a:pt x="194236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366" y="1046904"/>
                  </a:lnTo>
                  <a:lnTo>
                    <a:pt x="919883" y="1042127"/>
                  </a:lnTo>
                  <a:lnTo>
                    <a:pt x="976637" y="1021141"/>
                  </a:lnTo>
                  <a:lnTo>
                    <a:pt x="1021096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96" y="70470"/>
                  </a:lnTo>
                  <a:lnTo>
                    <a:pt x="976637" y="25953"/>
                  </a:lnTo>
                  <a:lnTo>
                    <a:pt x="919900" y="4965"/>
                  </a:lnTo>
                  <a:lnTo>
                    <a:pt x="85280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33050" y="6345874"/>
              <a:ext cx="251955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63738" y="5725254"/>
              <a:ext cx="251929" cy="25193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33050" y="5725254"/>
              <a:ext cx="251955" cy="251937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63738" y="6345874"/>
              <a:ext cx="251929" cy="251939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33050" y="6035559"/>
              <a:ext cx="251955" cy="25193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63738" y="6035559"/>
              <a:ext cx="251929" cy="251939"/>
            </a:xfrm>
            <a:prstGeom prst="rect">
              <a:avLst/>
            </a:prstGeom>
          </p:spPr>
        </p:pic>
      </p:grpSp>
      <p:sp>
        <p:nvSpPr>
          <p:cNvPr id="37" name="object 37"/>
          <p:cNvSpPr txBox="1"/>
          <p:nvPr/>
        </p:nvSpPr>
        <p:spPr>
          <a:xfrm>
            <a:off x="7830370" y="7510004"/>
            <a:ext cx="6381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7720560" y="9261110"/>
            <a:ext cx="857885" cy="82550"/>
          </a:xfrm>
          <a:custGeom>
            <a:avLst/>
            <a:gdLst/>
            <a:ahLst/>
            <a:cxnLst/>
            <a:rect l="l" t="t" r="r" b="b"/>
            <a:pathLst>
              <a:path w="857884" h="82550">
                <a:moveTo>
                  <a:pt x="857565" y="0"/>
                </a:moveTo>
                <a:lnTo>
                  <a:pt x="0" y="0"/>
                </a:lnTo>
                <a:lnTo>
                  <a:pt x="0" y="82081"/>
                </a:lnTo>
                <a:lnTo>
                  <a:pt x="857565" y="82081"/>
                </a:lnTo>
                <a:lnTo>
                  <a:pt x="8575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6528368" y="8373695"/>
            <a:ext cx="27463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3155" algn="l"/>
              </a:tabLst>
            </a:pPr>
            <a:r>
              <a:rPr sz="9650" spc="117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0" dirty="0">
                <a:solidFill>
                  <a:srgbClr val="FFFFFF"/>
                </a:solidFill>
                <a:latin typeface="Cambria"/>
                <a:cs typeface="Cambria"/>
              </a:rPr>
              <a:t>⋅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9534243" y="9261110"/>
            <a:ext cx="857885" cy="82550"/>
          </a:xfrm>
          <a:custGeom>
            <a:avLst/>
            <a:gdLst/>
            <a:ahLst/>
            <a:cxnLst/>
            <a:rect l="l" t="t" r="r" b="b"/>
            <a:pathLst>
              <a:path w="857884" h="82550">
                <a:moveTo>
                  <a:pt x="857565" y="0"/>
                </a:moveTo>
                <a:lnTo>
                  <a:pt x="0" y="0"/>
                </a:lnTo>
                <a:lnTo>
                  <a:pt x="0" y="82081"/>
                </a:lnTo>
                <a:lnTo>
                  <a:pt x="857565" y="82081"/>
                </a:lnTo>
                <a:lnTo>
                  <a:pt x="8575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0780667" y="8373695"/>
            <a:ext cx="864869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117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9644053" y="7510004"/>
            <a:ext cx="3383279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57170" algn="l"/>
              </a:tabLst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11972828" y="9261110"/>
            <a:ext cx="1470660" cy="82550"/>
          </a:xfrm>
          <a:custGeom>
            <a:avLst/>
            <a:gdLst/>
            <a:ahLst/>
            <a:cxnLst/>
            <a:rect l="l" t="t" r="r" b="b"/>
            <a:pathLst>
              <a:path w="1470659" h="82550">
                <a:moveTo>
                  <a:pt x="1470112" y="0"/>
                </a:moveTo>
                <a:lnTo>
                  <a:pt x="0" y="0"/>
                </a:lnTo>
                <a:lnTo>
                  <a:pt x="0" y="82081"/>
                </a:lnTo>
                <a:lnTo>
                  <a:pt x="1470112" y="82081"/>
                </a:lnTo>
                <a:lnTo>
                  <a:pt x="147011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7830370" y="9292514"/>
            <a:ext cx="5502910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26260" algn="l"/>
                <a:tab pos="4264660" algn="l"/>
              </a:tabLst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95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60" dirty="0">
                <a:solidFill>
                  <a:srgbClr val="FFFFFF"/>
                </a:solidFill>
                <a:latin typeface="Cambria"/>
                <a:cs typeface="Cambria"/>
              </a:rPr>
              <a:t>36</a:t>
            </a:r>
            <a:endParaRPr sz="96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358925"/>
            <a:ext cx="84023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solidFill>
                  <a:srgbClr val="FFFFFF"/>
                </a:solidFill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36991" y="5128504"/>
            <a:ext cx="135001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5667488" y="5128504"/>
            <a:ext cx="8354059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678680" algn="l"/>
                <a:tab pos="7873365" algn="l"/>
              </a:tabLst>
            </a:pP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0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110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1105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062503" y="5637985"/>
            <a:ext cx="1047115" cy="1047115"/>
            <a:chOff x="3062503" y="5637985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3062503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203"/>
                  </a:lnTo>
                  <a:lnTo>
                    <a:pt x="1021141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345874"/>
              <a:ext cx="251937" cy="251939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5725254"/>
              <a:ext cx="251939" cy="251937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5725254"/>
              <a:ext cx="251937" cy="25193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345874"/>
              <a:ext cx="251939" cy="25193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035559"/>
              <a:ext cx="251937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035559"/>
              <a:ext cx="251939" cy="251939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9172621" y="5637985"/>
            <a:ext cx="1047115" cy="1047115"/>
            <a:chOff x="9172621" y="5637985"/>
            <a:chExt cx="1047115" cy="1047115"/>
          </a:xfrm>
        </p:grpSpPr>
        <p:sp>
          <p:nvSpPr>
            <p:cNvPr id="14" name="object 14"/>
            <p:cNvSpPr/>
            <p:nvPr/>
          </p:nvSpPr>
          <p:spPr>
            <a:xfrm>
              <a:off x="9172621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345874"/>
              <a:ext cx="251939" cy="251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5725254"/>
              <a:ext cx="251937" cy="25193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5725254"/>
              <a:ext cx="251939" cy="25193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345874"/>
              <a:ext cx="251937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035559"/>
              <a:ext cx="251939" cy="25193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035559"/>
              <a:ext cx="251937" cy="25193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7830370" y="7510004"/>
            <a:ext cx="6381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7720560" y="9261110"/>
            <a:ext cx="857885" cy="82550"/>
          </a:xfrm>
          <a:custGeom>
            <a:avLst/>
            <a:gdLst/>
            <a:ahLst/>
            <a:cxnLst/>
            <a:rect l="l" t="t" r="r" b="b"/>
            <a:pathLst>
              <a:path w="857884" h="82550">
                <a:moveTo>
                  <a:pt x="857565" y="0"/>
                </a:moveTo>
                <a:lnTo>
                  <a:pt x="0" y="0"/>
                </a:lnTo>
                <a:lnTo>
                  <a:pt x="0" y="82081"/>
                </a:lnTo>
                <a:lnTo>
                  <a:pt x="857565" y="82081"/>
                </a:lnTo>
                <a:lnTo>
                  <a:pt x="8575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528368" y="8373695"/>
            <a:ext cx="27463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383155" algn="l"/>
              </a:tabLst>
            </a:pPr>
            <a:r>
              <a:rPr sz="9650" spc="117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0" dirty="0">
                <a:solidFill>
                  <a:srgbClr val="FFFFFF"/>
                </a:solidFill>
                <a:latin typeface="Cambria"/>
                <a:cs typeface="Cambria"/>
              </a:rPr>
              <a:t>⋅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9534243" y="9261110"/>
            <a:ext cx="857885" cy="82550"/>
          </a:xfrm>
          <a:custGeom>
            <a:avLst/>
            <a:gdLst/>
            <a:ahLst/>
            <a:cxnLst/>
            <a:rect l="l" t="t" r="r" b="b"/>
            <a:pathLst>
              <a:path w="857884" h="82550">
                <a:moveTo>
                  <a:pt x="857565" y="0"/>
                </a:moveTo>
                <a:lnTo>
                  <a:pt x="0" y="0"/>
                </a:lnTo>
                <a:lnTo>
                  <a:pt x="0" y="82081"/>
                </a:lnTo>
                <a:lnTo>
                  <a:pt x="857565" y="82081"/>
                </a:lnTo>
                <a:lnTo>
                  <a:pt x="8575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10780667" y="8373695"/>
            <a:ext cx="864869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117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644053" y="7510004"/>
            <a:ext cx="3383279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2757170" algn="l"/>
              </a:tabLst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11972828" y="9261110"/>
            <a:ext cx="1470660" cy="82550"/>
          </a:xfrm>
          <a:custGeom>
            <a:avLst/>
            <a:gdLst/>
            <a:ahLst/>
            <a:cxnLst/>
            <a:rect l="l" t="t" r="r" b="b"/>
            <a:pathLst>
              <a:path w="1470659" h="82550">
                <a:moveTo>
                  <a:pt x="1470112" y="0"/>
                </a:moveTo>
                <a:lnTo>
                  <a:pt x="0" y="0"/>
                </a:lnTo>
                <a:lnTo>
                  <a:pt x="0" y="82081"/>
                </a:lnTo>
                <a:lnTo>
                  <a:pt x="1470112" y="82081"/>
                </a:lnTo>
                <a:lnTo>
                  <a:pt x="147011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7830370" y="9292514"/>
            <a:ext cx="5502910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1826260" algn="l"/>
                <a:tab pos="4264660" algn="l"/>
              </a:tabLst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95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650" spc="-560" dirty="0">
                <a:solidFill>
                  <a:srgbClr val="FFFFFF"/>
                </a:solidFill>
                <a:latin typeface="Cambria"/>
                <a:cs typeface="Cambria"/>
              </a:rPr>
              <a:t>36</a:t>
            </a:r>
            <a:endParaRPr sz="9650">
              <a:latin typeface="Cambria"/>
              <a:cs typeface="Cambria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4418535" y="5637985"/>
            <a:ext cx="1047115" cy="1047115"/>
            <a:chOff x="4418535" y="5637985"/>
            <a:chExt cx="1047115" cy="1047115"/>
          </a:xfrm>
        </p:grpSpPr>
        <p:sp>
          <p:nvSpPr>
            <p:cNvPr id="30" name="object 30"/>
            <p:cNvSpPr/>
            <p:nvPr/>
          </p:nvSpPr>
          <p:spPr>
            <a:xfrm>
              <a:off x="4418535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00758" y="6345874"/>
              <a:ext cx="251939" cy="25193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1461" y="5725254"/>
              <a:ext cx="251939" cy="251937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00758" y="5725254"/>
              <a:ext cx="251939" cy="251937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1461" y="6345874"/>
              <a:ext cx="251939" cy="251939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12362660" y="5637985"/>
            <a:ext cx="1047115" cy="1047115"/>
            <a:chOff x="12362660" y="5637985"/>
            <a:chExt cx="1047115" cy="1047115"/>
          </a:xfrm>
        </p:grpSpPr>
        <p:sp>
          <p:nvSpPr>
            <p:cNvPr id="36" name="object 36"/>
            <p:cNvSpPr/>
            <p:nvPr/>
          </p:nvSpPr>
          <p:spPr>
            <a:xfrm>
              <a:off x="12362660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364" y="1046904"/>
                  </a:lnTo>
                  <a:lnTo>
                    <a:pt x="919839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44882" y="6345874"/>
              <a:ext cx="251955" cy="251939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75570" y="5725254"/>
              <a:ext cx="251929" cy="251937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444882" y="5725254"/>
              <a:ext cx="251955" cy="25193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75570" y="6345874"/>
              <a:ext cx="25192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14687261" y="1703803"/>
            <a:ext cx="4468495" cy="6984365"/>
            <a:chOff x="14687261" y="1703803"/>
            <a:chExt cx="4468495" cy="6984365"/>
          </a:xfrm>
        </p:grpSpPr>
        <p:sp>
          <p:nvSpPr>
            <p:cNvPr id="20" name="object 20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8045419" y="50230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5" name="object 35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36" name="object 36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7" name="object 3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1" name="object 41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AE232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17982593" y="4973419"/>
            <a:ext cx="1172845" cy="1172845"/>
            <a:chOff x="17982593" y="4973419"/>
            <a:chExt cx="1172845" cy="1172845"/>
          </a:xfrm>
        </p:grpSpPr>
        <p:sp>
          <p:nvSpPr>
            <p:cNvPr id="44" name="object 44"/>
            <p:cNvSpPr/>
            <p:nvPr/>
          </p:nvSpPr>
          <p:spPr>
            <a:xfrm>
              <a:off x="18045418" y="50362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8045419" y="503624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18332291" y="5149446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358925"/>
            <a:ext cx="84023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solidFill>
                  <a:srgbClr val="FFFFFF"/>
                </a:solidFill>
                <a:latin typeface="Verdana"/>
                <a:cs typeface="Verdana"/>
              </a:rPr>
              <a:t>independence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536991" y="5128504"/>
            <a:ext cx="741934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4142740" algn="l"/>
              </a:tabLst>
            </a:pP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)</a:t>
            </a:r>
            <a:r>
              <a:rPr sz="110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110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endParaRPr sz="110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0333749" y="5128504"/>
            <a:ext cx="5722620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3557904" algn="l"/>
                <a:tab pos="5241925" algn="l"/>
              </a:tabLst>
            </a:pP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0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1050" spc="-25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110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11050" spc="-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11050">
              <a:latin typeface="Times New Roman"/>
              <a:cs typeface="Times New Roman"/>
            </a:endParaRPr>
          </a:p>
        </p:txBody>
      </p:sp>
      <p:grpSp>
        <p:nvGrpSpPr>
          <p:cNvPr id="5" name="object 5"/>
          <p:cNvGrpSpPr/>
          <p:nvPr/>
        </p:nvGrpSpPr>
        <p:grpSpPr>
          <a:xfrm>
            <a:off x="3062503" y="5637985"/>
            <a:ext cx="1047115" cy="1047115"/>
            <a:chOff x="3062503" y="5637985"/>
            <a:chExt cx="1047115" cy="1047115"/>
          </a:xfrm>
        </p:grpSpPr>
        <p:sp>
          <p:nvSpPr>
            <p:cNvPr id="6" name="object 6"/>
            <p:cNvSpPr/>
            <p:nvPr/>
          </p:nvSpPr>
          <p:spPr>
            <a:xfrm>
              <a:off x="3062503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203" y="4965"/>
                  </a:lnTo>
                  <a:lnTo>
                    <a:pt x="70470" y="25953"/>
                  </a:lnTo>
                  <a:lnTo>
                    <a:pt x="25953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3" y="976626"/>
                  </a:lnTo>
                  <a:lnTo>
                    <a:pt x="70470" y="1021141"/>
                  </a:lnTo>
                  <a:lnTo>
                    <a:pt x="127187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9" y="1042127"/>
                  </a:lnTo>
                  <a:lnTo>
                    <a:pt x="976626" y="1021141"/>
                  </a:lnTo>
                  <a:lnTo>
                    <a:pt x="1021141" y="976626"/>
                  </a:lnTo>
                  <a:lnTo>
                    <a:pt x="1042127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7" y="127203"/>
                  </a:lnTo>
                  <a:lnTo>
                    <a:pt x="1021141" y="70470"/>
                  </a:lnTo>
                  <a:lnTo>
                    <a:pt x="976626" y="25953"/>
                  </a:lnTo>
                  <a:lnTo>
                    <a:pt x="919905" y="4965"/>
                  </a:lnTo>
                  <a:lnTo>
                    <a:pt x="852828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5725254"/>
              <a:ext cx="251939" cy="25193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345874"/>
              <a:ext cx="251937" cy="251939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5725254"/>
              <a:ext cx="251937" cy="251937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345874"/>
              <a:ext cx="251939" cy="251939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44728" y="6035559"/>
              <a:ext cx="251937" cy="251939"/>
            </a:xfrm>
            <a:prstGeom prst="rect">
              <a:avLst/>
            </a:prstGeom>
          </p:spPr>
        </p:pic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75429" y="6035559"/>
              <a:ext cx="251939" cy="251939"/>
            </a:xfrm>
            <a:prstGeom prst="rect">
              <a:avLst/>
            </a:prstGeom>
          </p:spPr>
        </p:pic>
      </p:grpSp>
      <p:grpSp>
        <p:nvGrpSpPr>
          <p:cNvPr id="13" name="object 13"/>
          <p:cNvGrpSpPr/>
          <p:nvPr/>
        </p:nvGrpSpPr>
        <p:grpSpPr>
          <a:xfrm>
            <a:off x="9172621" y="5637985"/>
            <a:ext cx="1047115" cy="1047115"/>
            <a:chOff x="9172621" y="5637985"/>
            <a:chExt cx="1047115" cy="1047115"/>
          </a:xfrm>
        </p:grpSpPr>
        <p:sp>
          <p:nvSpPr>
            <p:cNvPr id="14" name="object 14"/>
            <p:cNvSpPr/>
            <p:nvPr/>
          </p:nvSpPr>
          <p:spPr>
            <a:xfrm>
              <a:off x="9172621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4" y="919905"/>
                  </a:lnTo>
                  <a:lnTo>
                    <a:pt x="25947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17" y="1021141"/>
                  </a:lnTo>
                  <a:lnTo>
                    <a:pt x="1021135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5" y="70470"/>
                  </a:lnTo>
                  <a:lnTo>
                    <a:pt x="976617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345874"/>
              <a:ext cx="251939" cy="251939"/>
            </a:xfrm>
            <a:prstGeom prst="rect">
              <a:avLst/>
            </a:prstGeom>
          </p:spPr>
        </p:pic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5725254"/>
              <a:ext cx="251937" cy="251937"/>
            </a:xfrm>
            <a:prstGeom prst="rect">
              <a:avLst/>
            </a:prstGeom>
          </p:spPr>
        </p:pic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5725254"/>
              <a:ext cx="251939" cy="251937"/>
            </a:xfrm>
            <a:prstGeom prst="rect">
              <a:avLst/>
            </a:prstGeom>
          </p:spPr>
        </p:pic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345874"/>
              <a:ext cx="251937" cy="251939"/>
            </a:xfrm>
            <a:prstGeom prst="rect">
              <a:avLst/>
            </a:prstGeom>
          </p:spPr>
        </p:pic>
        <p:pic>
          <p:nvPicPr>
            <p:cNvPr id="19" name="object 1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254844" y="6035559"/>
              <a:ext cx="251939" cy="251939"/>
            </a:xfrm>
            <a:prstGeom prst="rect">
              <a:avLst/>
            </a:prstGeom>
          </p:spPr>
        </p:pic>
        <p:pic>
          <p:nvPicPr>
            <p:cNvPr id="20" name="object 2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885547" y="6035559"/>
              <a:ext cx="251937" cy="251939"/>
            </a:xfrm>
            <a:prstGeom prst="rect">
              <a:avLst/>
            </a:prstGeom>
          </p:spPr>
        </p:pic>
      </p:grpSp>
      <p:sp>
        <p:nvSpPr>
          <p:cNvPr id="21" name="object 21"/>
          <p:cNvSpPr txBox="1"/>
          <p:nvPr/>
        </p:nvSpPr>
        <p:spPr>
          <a:xfrm>
            <a:off x="6528368" y="8350638"/>
            <a:ext cx="864869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117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830370" y="7486946"/>
            <a:ext cx="6381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7720560" y="9238053"/>
            <a:ext cx="857885" cy="82550"/>
          </a:xfrm>
          <a:custGeom>
            <a:avLst/>
            <a:gdLst/>
            <a:ahLst/>
            <a:cxnLst/>
            <a:rect l="l" t="t" r="r" b="b"/>
            <a:pathLst>
              <a:path w="857884" h="82550">
                <a:moveTo>
                  <a:pt x="857565" y="0"/>
                </a:moveTo>
                <a:lnTo>
                  <a:pt x="0" y="0"/>
                </a:lnTo>
                <a:lnTo>
                  <a:pt x="0" y="82081"/>
                </a:lnTo>
                <a:lnTo>
                  <a:pt x="857565" y="82081"/>
                </a:lnTo>
                <a:lnTo>
                  <a:pt x="85756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7830370" y="9269457"/>
            <a:ext cx="638175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6</a:t>
            </a:r>
            <a:endParaRPr sz="9650">
              <a:latin typeface="Cambria"/>
              <a:cs typeface="Cambria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8898924" y="8350638"/>
            <a:ext cx="3393440" cy="14960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650" dirty="0">
                <a:solidFill>
                  <a:srgbClr val="FFFFFF"/>
                </a:solidFill>
                <a:latin typeface="Cambria"/>
                <a:cs typeface="Cambria"/>
              </a:rPr>
              <a:t>⋅</a:t>
            </a:r>
            <a:r>
              <a:rPr sz="9650" spc="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650" spc="-535" dirty="0">
                <a:solidFill>
                  <a:srgbClr val="FFFFFF"/>
                </a:solidFill>
                <a:latin typeface="Cambria"/>
                <a:cs typeface="Cambria"/>
              </a:rPr>
              <a:t>0</a:t>
            </a:r>
            <a:r>
              <a:rPr sz="9650" spc="56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650" spc="122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9650" spc="56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650" spc="-585" dirty="0">
                <a:solidFill>
                  <a:srgbClr val="FFFFFF"/>
                </a:solidFill>
                <a:latin typeface="Cambria"/>
                <a:cs typeface="Cambria"/>
              </a:rPr>
              <a:t>0</a:t>
            </a:r>
            <a:endParaRPr sz="9650">
              <a:latin typeface="Cambria"/>
              <a:cs typeface="Cambria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4418535" y="5637985"/>
            <a:ext cx="1047115" cy="1047115"/>
            <a:chOff x="4418535" y="5637985"/>
            <a:chExt cx="1047115" cy="1047115"/>
          </a:xfrm>
        </p:grpSpPr>
        <p:sp>
          <p:nvSpPr>
            <p:cNvPr id="27" name="object 27"/>
            <p:cNvSpPr/>
            <p:nvPr/>
          </p:nvSpPr>
          <p:spPr>
            <a:xfrm>
              <a:off x="4418535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06991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51" y="70470"/>
                  </a:lnTo>
                  <a:lnTo>
                    <a:pt x="4963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69" y="919905"/>
                  </a:lnTo>
                  <a:lnTo>
                    <a:pt x="25951" y="976626"/>
                  </a:lnTo>
                  <a:lnTo>
                    <a:pt x="70461" y="1021141"/>
                  </a:lnTo>
                  <a:lnTo>
                    <a:pt x="127182" y="1042127"/>
                  </a:lnTo>
                  <a:lnTo>
                    <a:pt x="194260" y="1046904"/>
                  </a:lnTo>
                  <a:lnTo>
                    <a:pt x="240097" y="1047088"/>
                  </a:lnTo>
                  <a:lnTo>
                    <a:pt x="805923" y="1047088"/>
                  </a:lnTo>
                  <a:lnTo>
                    <a:pt x="852377" y="1046904"/>
                  </a:lnTo>
                  <a:lnTo>
                    <a:pt x="919884" y="1042127"/>
                  </a:lnTo>
                  <a:lnTo>
                    <a:pt x="976622" y="1021141"/>
                  </a:lnTo>
                  <a:lnTo>
                    <a:pt x="1021136" y="976626"/>
                  </a:lnTo>
                  <a:lnTo>
                    <a:pt x="1042123" y="919905"/>
                  </a:lnTo>
                  <a:lnTo>
                    <a:pt x="1046904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4" y="194711"/>
                  </a:lnTo>
                  <a:lnTo>
                    <a:pt x="1042123" y="127203"/>
                  </a:lnTo>
                  <a:lnTo>
                    <a:pt x="1021136" y="70470"/>
                  </a:lnTo>
                  <a:lnTo>
                    <a:pt x="976622" y="25953"/>
                  </a:lnTo>
                  <a:lnTo>
                    <a:pt x="919901" y="4965"/>
                  </a:lnTo>
                  <a:lnTo>
                    <a:pt x="85282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00758" y="6345874"/>
              <a:ext cx="251939" cy="251939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1461" y="5725254"/>
              <a:ext cx="251939" cy="251937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00758" y="5725254"/>
              <a:ext cx="251939" cy="251937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131461" y="6345874"/>
              <a:ext cx="251939" cy="251939"/>
            </a:xfrm>
            <a:prstGeom prst="rect">
              <a:avLst/>
            </a:prstGeom>
          </p:spPr>
        </p:pic>
      </p:grpSp>
      <p:grpSp>
        <p:nvGrpSpPr>
          <p:cNvPr id="32" name="object 32"/>
          <p:cNvGrpSpPr/>
          <p:nvPr/>
        </p:nvGrpSpPr>
        <p:grpSpPr>
          <a:xfrm>
            <a:off x="12477944" y="5637985"/>
            <a:ext cx="1047115" cy="1047115"/>
            <a:chOff x="12477944" y="5637985"/>
            <a:chExt cx="1047115" cy="1047115"/>
          </a:xfrm>
        </p:grpSpPr>
        <p:sp>
          <p:nvSpPr>
            <p:cNvPr id="33" name="object 33"/>
            <p:cNvSpPr/>
            <p:nvPr/>
          </p:nvSpPr>
          <p:spPr>
            <a:xfrm>
              <a:off x="12477944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944" y="1047088"/>
                  </a:lnTo>
                  <a:lnTo>
                    <a:pt x="852366" y="1046904"/>
                  </a:lnTo>
                  <a:lnTo>
                    <a:pt x="919883" y="1042127"/>
                  </a:lnTo>
                  <a:lnTo>
                    <a:pt x="976637" y="1021141"/>
                  </a:lnTo>
                  <a:lnTo>
                    <a:pt x="1021096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96" y="70470"/>
                  </a:lnTo>
                  <a:lnTo>
                    <a:pt x="976637" y="25953"/>
                  </a:lnTo>
                  <a:lnTo>
                    <a:pt x="919900" y="4965"/>
                  </a:lnTo>
                  <a:lnTo>
                    <a:pt x="852807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190854" y="5725254"/>
              <a:ext cx="251929" cy="251937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560167" y="6345874"/>
              <a:ext cx="251955" cy="25193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560167" y="5725254"/>
              <a:ext cx="251955" cy="251937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190854" y="6345874"/>
              <a:ext cx="251929" cy="251939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14383540" y="5637985"/>
            <a:ext cx="1047115" cy="1047115"/>
            <a:chOff x="14383540" y="5637985"/>
            <a:chExt cx="1047115" cy="1047115"/>
          </a:xfrm>
        </p:grpSpPr>
        <p:sp>
          <p:nvSpPr>
            <p:cNvPr id="39" name="object 39"/>
            <p:cNvSpPr/>
            <p:nvPr/>
          </p:nvSpPr>
          <p:spPr>
            <a:xfrm>
              <a:off x="14383540" y="563798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06991" y="0"/>
                  </a:moveTo>
                  <a:lnTo>
                    <a:pt x="241144" y="0"/>
                  </a:lnTo>
                  <a:lnTo>
                    <a:pt x="194663" y="183"/>
                  </a:lnTo>
                  <a:lnTo>
                    <a:pt x="127145" y="4965"/>
                  </a:lnTo>
                  <a:lnTo>
                    <a:pt x="70434" y="25953"/>
                  </a:lnTo>
                  <a:lnTo>
                    <a:pt x="25903" y="70470"/>
                  </a:lnTo>
                  <a:lnTo>
                    <a:pt x="4945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806991"/>
                  </a:lnTo>
                  <a:lnTo>
                    <a:pt x="183" y="852377"/>
                  </a:lnTo>
                  <a:lnTo>
                    <a:pt x="4951" y="919905"/>
                  </a:lnTo>
                  <a:lnTo>
                    <a:pt x="25903" y="976626"/>
                  </a:lnTo>
                  <a:lnTo>
                    <a:pt x="70434" y="1021141"/>
                  </a:lnTo>
                  <a:lnTo>
                    <a:pt x="127129" y="1042127"/>
                  </a:lnTo>
                  <a:lnTo>
                    <a:pt x="194221" y="1046904"/>
                  </a:lnTo>
                  <a:lnTo>
                    <a:pt x="240097" y="1047088"/>
                  </a:lnTo>
                  <a:lnTo>
                    <a:pt x="805839" y="1047088"/>
                  </a:lnTo>
                  <a:lnTo>
                    <a:pt x="852320" y="1046904"/>
                  </a:lnTo>
                  <a:lnTo>
                    <a:pt x="919837" y="1042127"/>
                  </a:lnTo>
                  <a:lnTo>
                    <a:pt x="976549" y="1021141"/>
                  </a:lnTo>
                  <a:lnTo>
                    <a:pt x="1021079" y="976626"/>
                  </a:lnTo>
                  <a:lnTo>
                    <a:pt x="1042096" y="919905"/>
                  </a:lnTo>
                  <a:lnTo>
                    <a:pt x="1046903" y="852828"/>
                  </a:lnTo>
                  <a:lnTo>
                    <a:pt x="1047088" y="806991"/>
                  </a:lnTo>
                  <a:lnTo>
                    <a:pt x="1047084" y="240097"/>
                  </a:lnTo>
                  <a:lnTo>
                    <a:pt x="1046903" y="194711"/>
                  </a:lnTo>
                  <a:lnTo>
                    <a:pt x="1042096" y="127203"/>
                  </a:lnTo>
                  <a:lnTo>
                    <a:pt x="1021079" y="70470"/>
                  </a:lnTo>
                  <a:lnTo>
                    <a:pt x="976549" y="25953"/>
                  </a:lnTo>
                  <a:lnTo>
                    <a:pt x="919855" y="4965"/>
                  </a:lnTo>
                  <a:lnTo>
                    <a:pt x="852806" y="183"/>
                  </a:lnTo>
                  <a:lnTo>
                    <a:pt x="806991" y="0"/>
                  </a:lnTo>
                  <a:close/>
                </a:path>
              </a:pathLst>
            </a:custGeom>
            <a:solidFill>
              <a:srgbClr val="FF644E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65684" y="6345874"/>
              <a:ext cx="252034" cy="251939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096450" y="5725254"/>
              <a:ext cx="251929" cy="251937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65684" y="5725254"/>
              <a:ext cx="252034" cy="251937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096450" y="6345874"/>
              <a:ext cx="251929" cy="251939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4465684" y="6035559"/>
              <a:ext cx="252034" cy="251939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096450" y="6035559"/>
              <a:ext cx="251929" cy="251939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4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636311" y="4814378"/>
            <a:ext cx="68402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Bayes'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30" dirty="0"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86181" y="3284351"/>
            <a:ext cx="12794615" cy="54794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6213475" algn="l"/>
                <a:tab pos="9030970" algn="l"/>
              </a:tabLst>
            </a:pPr>
            <a:r>
              <a:rPr sz="10450" i="1" spc="-85" dirty="0">
                <a:latin typeface="Times New Roman"/>
                <a:cs typeface="Times New Roman"/>
              </a:rPr>
              <a:t>P</a:t>
            </a:r>
            <a:r>
              <a:rPr sz="10450" spc="-85" dirty="0">
                <a:latin typeface="Cambria"/>
                <a:cs typeface="Cambria"/>
              </a:rPr>
              <a:t>(</a:t>
            </a:r>
            <a:r>
              <a:rPr sz="10450" i="1" spc="-85" dirty="0">
                <a:latin typeface="Times New Roman"/>
                <a:cs typeface="Times New Roman"/>
              </a:rPr>
              <a:t>a</a:t>
            </a:r>
            <a:r>
              <a:rPr sz="10450" i="1" spc="-370" dirty="0">
                <a:latin typeface="Times New Roman"/>
                <a:cs typeface="Times New Roman"/>
              </a:rPr>
              <a:t> </a:t>
            </a:r>
            <a:r>
              <a:rPr sz="10450" spc="305" dirty="0">
                <a:latin typeface="Cambria"/>
                <a:cs typeface="Cambria"/>
              </a:rPr>
              <a:t>∧</a:t>
            </a:r>
            <a:r>
              <a:rPr sz="10450" spc="-55" dirty="0">
                <a:latin typeface="Cambria"/>
                <a:cs typeface="Cambria"/>
              </a:rPr>
              <a:t> </a:t>
            </a:r>
            <a:r>
              <a:rPr sz="10450" i="1" spc="-260" dirty="0">
                <a:latin typeface="Times New Roman"/>
                <a:cs typeface="Times New Roman"/>
              </a:rPr>
              <a:t>b</a:t>
            </a:r>
            <a:r>
              <a:rPr sz="10450" spc="-260" dirty="0">
                <a:latin typeface="Cambria"/>
                <a:cs typeface="Cambria"/>
              </a:rPr>
              <a:t>)</a:t>
            </a:r>
            <a:r>
              <a:rPr sz="10450" spc="675" dirty="0">
                <a:latin typeface="Cambria"/>
                <a:cs typeface="Cambria"/>
              </a:rPr>
              <a:t> </a:t>
            </a:r>
            <a:r>
              <a:rPr sz="10450" spc="1280" dirty="0">
                <a:latin typeface="Cambria"/>
                <a:cs typeface="Cambria"/>
              </a:rPr>
              <a:t>=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280" dirty="0">
                <a:latin typeface="Times New Roman"/>
                <a:cs typeface="Times New Roman"/>
              </a:rPr>
              <a:t>P</a:t>
            </a:r>
            <a:r>
              <a:rPr sz="10450" spc="-280" dirty="0">
                <a:latin typeface="Cambria"/>
                <a:cs typeface="Cambria"/>
              </a:rPr>
              <a:t>(</a:t>
            </a:r>
            <a:r>
              <a:rPr sz="10450" i="1" spc="-280" dirty="0">
                <a:latin typeface="Times New Roman"/>
                <a:cs typeface="Times New Roman"/>
              </a:rPr>
              <a:t>b</a:t>
            </a:r>
            <a:r>
              <a:rPr sz="10450" spc="-280" dirty="0">
                <a:latin typeface="Cambria"/>
                <a:cs typeface="Cambria"/>
              </a:rPr>
              <a:t>)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180" dirty="0">
                <a:latin typeface="Times New Roman"/>
                <a:cs typeface="Times New Roman"/>
              </a:rPr>
              <a:t>P</a:t>
            </a:r>
            <a:r>
              <a:rPr sz="10450" spc="-180" dirty="0">
                <a:latin typeface="Cambria"/>
                <a:cs typeface="Cambria"/>
              </a:rPr>
              <a:t>(</a:t>
            </a:r>
            <a:r>
              <a:rPr sz="10450" i="1" spc="-180" dirty="0">
                <a:latin typeface="Times New Roman"/>
                <a:cs typeface="Times New Roman"/>
              </a:rPr>
              <a:t>a</a:t>
            </a:r>
            <a:r>
              <a:rPr sz="10450" i="1" spc="-1425" dirty="0">
                <a:latin typeface="Times New Roman"/>
                <a:cs typeface="Times New Roman"/>
              </a:rPr>
              <a:t> </a:t>
            </a:r>
            <a:r>
              <a:rPr sz="10450" dirty="0">
                <a:latin typeface="Cambria"/>
                <a:cs typeface="Cambria"/>
              </a:rPr>
              <a:t>|</a:t>
            </a:r>
            <a:r>
              <a:rPr sz="10450" spc="-1115" dirty="0">
                <a:latin typeface="Cambria"/>
                <a:cs typeface="Cambria"/>
              </a:rPr>
              <a:t> </a:t>
            </a:r>
            <a:r>
              <a:rPr sz="10450" i="1" spc="-285" dirty="0">
                <a:latin typeface="Times New Roman"/>
                <a:cs typeface="Times New Roman"/>
              </a:rPr>
              <a:t>b</a:t>
            </a:r>
            <a:r>
              <a:rPr sz="10450" spc="-285" dirty="0"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  <a:p>
            <a:pPr>
              <a:lnSpc>
                <a:spcPct val="100000"/>
              </a:lnSpc>
              <a:spcBef>
                <a:spcPts val="5585"/>
              </a:spcBef>
            </a:pPr>
            <a:endParaRPr sz="1045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tabLst>
                <a:tab pos="6213475" algn="l"/>
                <a:tab pos="9030970" algn="l"/>
              </a:tabLst>
            </a:pPr>
            <a:r>
              <a:rPr sz="10450" i="1" spc="-85" dirty="0">
                <a:latin typeface="Times New Roman"/>
                <a:cs typeface="Times New Roman"/>
              </a:rPr>
              <a:t>P</a:t>
            </a:r>
            <a:r>
              <a:rPr sz="10450" spc="-85" dirty="0">
                <a:latin typeface="Cambria"/>
                <a:cs typeface="Cambria"/>
              </a:rPr>
              <a:t>(</a:t>
            </a:r>
            <a:r>
              <a:rPr sz="10450" i="1" spc="-85" dirty="0">
                <a:latin typeface="Times New Roman"/>
                <a:cs typeface="Times New Roman"/>
              </a:rPr>
              <a:t>a</a:t>
            </a:r>
            <a:r>
              <a:rPr sz="10450" i="1" spc="-425" dirty="0">
                <a:latin typeface="Times New Roman"/>
                <a:cs typeface="Times New Roman"/>
              </a:rPr>
              <a:t> </a:t>
            </a:r>
            <a:r>
              <a:rPr sz="10450" spc="305" dirty="0">
                <a:latin typeface="Cambria"/>
                <a:cs typeface="Cambria"/>
              </a:rPr>
              <a:t>∧</a:t>
            </a:r>
            <a:r>
              <a:rPr sz="10450" spc="-105" dirty="0">
                <a:latin typeface="Cambria"/>
                <a:cs typeface="Cambria"/>
              </a:rPr>
              <a:t> </a:t>
            </a:r>
            <a:r>
              <a:rPr sz="10450" i="1" spc="-295" dirty="0">
                <a:latin typeface="Times New Roman"/>
                <a:cs typeface="Times New Roman"/>
              </a:rPr>
              <a:t>b</a:t>
            </a:r>
            <a:r>
              <a:rPr sz="10450" spc="-295" dirty="0">
                <a:latin typeface="Cambria"/>
                <a:cs typeface="Cambria"/>
              </a:rPr>
              <a:t>)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280" dirty="0">
                <a:latin typeface="Times New Roman"/>
                <a:cs typeface="Times New Roman"/>
              </a:rPr>
              <a:t>P</a:t>
            </a:r>
            <a:r>
              <a:rPr sz="10450" spc="-280" dirty="0">
                <a:latin typeface="Cambria"/>
                <a:cs typeface="Cambria"/>
              </a:rPr>
              <a:t>(</a:t>
            </a:r>
            <a:r>
              <a:rPr sz="10450" i="1" spc="-280" dirty="0">
                <a:latin typeface="Times New Roman"/>
                <a:cs typeface="Times New Roman"/>
              </a:rPr>
              <a:t>a</a:t>
            </a:r>
            <a:r>
              <a:rPr sz="10450" spc="-280" dirty="0">
                <a:latin typeface="Cambria"/>
                <a:cs typeface="Cambria"/>
              </a:rPr>
              <a:t>)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180" dirty="0">
                <a:latin typeface="Times New Roman"/>
                <a:cs typeface="Times New Roman"/>
              </a:rPr>
              <a:t>P</a:t>
            </a:r>
            <a:r>
              <a:rPr sz="10450" spc="-180" dirty="0">
                <a:latin typeface="Cambria"/>
                <a:cs typeface="Cambria"/>
              </a:rPr>
              <a:t>(</a:t>
            </a:r>
            <a:r>
              <a:rPr sz="10450" i="1" spc="-180" dirty="0">
                <a:latin typeface="Times New Roman"/>
                <a:cs typeface="Times New Roman"/>
              </a:rPr>
              <a:t>b</a:t>
            </a:r>
            <a:r>
              <a:rPr sz="10450" i="1" spc="-1425" dirty="0">
                <a:latin typeface="Times New Roman"/>
                <a:cs typeface="Times New Roman"/>
              </a:rPr>
              <a:t> </a:t>
            </a:r>
            <a:r>
              <a:rPr sz="10450" dirty="0">
                <a:latin typeface="Cambria"/>
                <a:cs typeface="Cambria"/>
              </a:rPr>
              <a:t>|</a:t>
            </a:r>
            <a:r>
              <a:rPr sz="10450" spc="-1115" dirty="0">
                <a:latin typeface="Cambria"/>
                <a:cs typeface="Cambria"/>
              </a:rPr>
              <a:t> </a:t>
            </a:r>
            <a:r>
              <a:rPr sz="10450" i="1" spc="-285" dirty="0">
                <a:latin typeface="Times New Roman"/>
                <a:cs typeface="Times New Roman"/>
              </a:rPr>
              <a:t>a</a:t>
            </a:r>
            <a:r>
              <a:rPr sz="10450" spc="-285" dirty="0"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624622" y="4647545"/>
            <a:ext cx="14917419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2830195" algn="l"/>
                <a:tab pos="8336280" algn="l"/>
                <a:tab pos="11153775" algn="l"/>
              </a:tabLst>
            </a:pPr>
            <a:r>
              <a:rPr sz="10450" i="1" spc="-280" dirty="0">
                <a:latin typeface="Times New Roman"/>
                <a:cs typeface="Times New Roman"/>
              </a:rPr>
              <a:t>P</a:t>
            </a:r>
            <a:r>
              <a:rPr sz="10450" spc="-280" dirty="0">
                <a:latin typeface="Cambria"/>
                <a:cs typeface="Cambria"/>
              </a:rPr>
              <a:t>(</a:t>
            </a:r>
            <a:r>
              <a:rPr sz="10450" i="1" spc="-280" dirty="0">
                <a:latin typeface="Times New Roman"/>
                <a:cs typeface="Times New Roman"/>
              </a:rPr>
              <a:t>a</a:t>
            </a:r>
            <a:r>
              <a:rPr sz="10450" spc="-280" dirty="0">
                <a:latin typeface="Cambria"/>
                <a:cs typeface="Cambria"/>
              </a:rPr>
              <a:t>)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180" dirty="0">
                <a:latin typeface="Times New Roman"/>
                <a:cs typeface="Times New Roman"/>
              </a:rPr>
              <a:t>P</a:t>
            </a:r>
            <a:r>
              <a:rPr sz="10450" spc="-180" dirty="0">
                <a:latin typeface="Cambria"/>
                <a:cs typeface="Cambria"/>
              </a:rPr>
              <a:t>(</a:t>
            </a:r>
            <a:r>
              <a:rPr sz="10450" i="1" spc="-180" dirty="0">
                <a:latin typeface="Times New Roman"/>
                <a:cs typeface="Times New Roman"/>
              </a:rPr>
              <a:t>b</a:t>
            </a:r>
            <a:r>
              <a:rPr sz="10450" i="1" spc="-1440" dirty="0">
                <a:latin typeface="Times New Roman"/>
                <a:cs typeface="Times New Roman"/>
              </a:rPr>
              <a:t> </a:t>
            </a:r>
            <a:r>
              <a:rPr sz="10450" dirty="0">
                <a:latin typeface="Cambria"/>
                <a:cs typeface="Cambria"/>
              </a:rPr>
              <a:t>|</a:t>
            </a:r>
            <a:r>
              <a:rPr sz="10450" spc="-1130" dirty="0">
                <a:latin typeface="Cambria"/>
                <a:cs typeface="Cambria"/>
              </a:rPr>
              <a:t> </a:t>
            </a:r>
            <a:r>
              <a:rPr sz="10450" i="1" spc="-260" dirty="0">
                <a:latin typeface="Times New Roman"/>
                <a:cs typeface="Times New Roman"/>
              </a:rPr>
              <a:t>a</a:t>
            </a:r>
            <a:r>
              <a:rPr sz="10450" spc="-260" dirty="0">
                <a:latin typeface="Cambria"/>
                <a:cs typeface="Cambria"/>
              </a:rPr>
              <a:t>)</a:t>
            </a:r>
            <a:r>
              <a:rPr sz="10450" spc="810" dirty="0">
                <a:latin typeface="Cambria"/>
                <a:cs typeface="Cambria"/>
              </a:rPr>
              <a:t> </a:t>
            </a:r>
            <a:r>
              <a:rPr sz="10450" spc="1280" dirty="0">
                <a:latin typeface="Cambria"/>
                <a:cs typeface="Cambria"/>
              </a:rPr>
              <a:t>=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280" dirty="0">
                <a:latin typeface="Times New Roman"/>
                <a:cs typeface="Times New Roman"/>
              </a:rPr>
              <a:t>P</a:t>
            </a:r>
            <a:r>
              <a:rPr sz="10450" spc="-280" dirty="0">
                <a:latin typeface="Cambria"/>
                <a:cs typeface="Cambria"/>
              </a:rPr>
              <a:t>(</a:t>
            </a:r>
            <a:r>
              <a:rPr sz="10450" i="1" spc="-280" dirty="0">
                <a:latin typeface="Times New Roman"/>
                <a:cs typeface="Times New Roman"/>
              </a:rPr>
              <a:t>b</a:t>
            </a:r>
            <a:r>
              <a:rPr sz="10450" spc="-280" dirty="0">
                <a:latin typeface="Cambria"/>
                <a:cs typeface="Cambria"/>
              </a:rPr>
              <a:t>)</a:t>
            </a:r>
            <a:r>
              <a:rPr sz="10450" dirty="0">
                <a:latin typeface="Cambria"/>
                <a:cs typeface="Cambria"/>
              </a:rPr>
              <a:t>	</a:t>
            </a:r>
            <a:r>
              <a:rPr sz="10450" i="1" spc="-180" dirty="0">
                <a:latin typeface="Times New Roman"/>
                <a:cs typeface="Times New Roman"/>
              </a:rPr>
              <a:t>P</a:t>
            </a:r>
            <a:r>
              <a:rPr sz="10450" spc="-180" dirty="0">
                <a:latin typeface="Cambria"/>
                <a:cs typeface="Cambria"/>
              </a:rPr>
              <a:t>(</a:t>
            </a:r>
            <a:r>
              <a:rPr sz="10450" i="1" spc="-180" dirty="0">
                <a:latin typeface="Times New Roman"/>
                <a:cs typeface="Times New Roman"/>
              </a:rPr>
              <a:t>a</a:t>
            </a:r>
            <a:r>
              <a:rPr sz="10450" i="1" spc="-1425" dirty="0">
                <a:latin typeface="Times New Roman"/>
                <a:cs typeface="Times New Roman"/>
              </a:rPr>
              <a:t> </a:t>
            </a:r>
            <a:r>
              <a:rPr sz="10450" dirty="0">
                <a:latin typeface="Cambria"/>
                <a:cs typeface="Cambria"/>
              </a:rPr>
              <a:t>|</a:t>
            </a:r>
            <a:r>
              <a:rPr sz="10450" spc="-1115" dirty="0">
                <a:latin typeface="Cambria"/>
                <a:cs typeface="Cambria"/>
              </a:rPr>
              <a:t> </a:t>
            </a:r>
            <a:r>
              <a:rPr sz="10450" i="1" spc="-285" dirty="0">
                <a:latin typeface="Times New Roman"/>
                <a:cs typeface="Times New Roman"/>
              </a:rPr>
              <a:t>b</a:t>
            </a:r>
            <a:r>
              <a:rPr sz="10450" spc="-285" dirty="0"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51876" y="3457320"/>
            <a:ext cx="12416790" cy="3974465"/>
          </a:xfrm>
          <a:prstGeom prst="rect">
            <a:avLst/>
          </a:prstGeom>
        </p:spPr>
        <p:txBody>
          <a:bodyPr vert="horz" wrap="square" lIns="0" tIns="393700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3100"/>
              </a:spcBef>
              <a:tabLst>
                <a:tab pos="5797550" algn="l"/>
                <a:tab pos="8615045" algn="l"/>
              </a:tabLst>
            </a:pPr>
            <a:r>
              <a:rPr sz="15675" i="1" spc="-270" baseline="-34024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5675" spc="-270" baseline="-34024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5675" i="1" spc="-270" baseline="-34024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5675" i="1" spc="-2160" baseline="-3402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5675" baseline="-33758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5675" spc="-1695" baseline="-33758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i="1" spc="-390" baseline="-34024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5675" spc="-390" baseline="-34024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5675" spc="1214" baseline="-34024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spc="1920" baseline="-34024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5675" baseline="-34024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1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14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0450" spc="-11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  <a:p>
            <a:pPr marL="8010525">
              <a:lnSpc>
                <a:spcPct val="100000"/>
              </a:lnSpc>
              <a:spcBef>
                <a:spcPts val="3010"/>
              </a:spcBef>
            </a:pP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622220" y="5678675"/>
            <a:ext cx="6579234" cy="125730"/>
          </a:xfrm>
          <a:custGeom>
            <a:avLst/>
            <a:gdLst/>
            <a:ahLst/>
            <a:cxnLst/>
            <a:rect l="l" t="t" r="r" b="b"/>
            <a:pathLst>
              <a:path w="6579234" h="125729">
                <a:moveTo>
                  <a:pt x="0" y="0"/>
                </a:moveTo>
                <a:lnTo>
                  <a:pt x="6579192" y="0"/>
                </a:lnTo>
                <a:lnTo>
                  <a:pt x="6579192" y="125650"/>
                </a:lnTo>
                <a:lnTo>
                  <a:pt x="0" y="1256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8402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Bayes'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30" dirty="0"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851876" y="3397196"/>
            <a:ext cx="12432030" cy="4034790"/>
          </a:xfrm>
          <a:prstGeom prst="rect">
            <a:avLst/>
          </a:prstGeom>
        </p:spPr>
        <p:txBody>
          <a:bodyPr vert="horz" wrap="square" lIns="0" tIns="424180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3340"/>
              </a:spcBef>
              <a:tabLst>
                <a:tab pos="5801360" algn="l"/>
                <a:tab pos="10017125" algn="l"/>
              </a:tabLst>
            </a:pPr>
            <a:r>
              <a:rPr sz="15675" i="1" spc="-270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5675" spc="-270" baseline="-35353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5675" i="1" spc="-270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5675" i="1" spc="-2160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5675" baseline="-35087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5675" spc="-1695" baseline="-35087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i="1" spc="-390" baseline="-35353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5675" spc="-390" baseline="-35353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5675" spc="1214" baseline="-35353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spc="1920" baseline="-35353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5675" baseline="-35353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1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14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0450" spc="-11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  <a:p>
            <a:pPr marL="8010525">
              <a:lnSpc>
                <a:spcPct val="100000"/>
              </a:lnSpc>
              <a:spcBef>
                <a:spcPts val="3240"/>
              </a:spcBef>
            </a:pP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622220" y="5678675"/>
            <a:ext cx="6579234" cy="125730"/>
          </a:xfrm>
          <a:custGeom>
            <a:avLst/>
            <a:gdLst/>
            <a:ahLst/>
            <a:cxnLst/>
            <a:rect l="l" t="t" r="r" b="b"/>
            <a:pathLst>
              <a:path w="6579234" h="125729">
                <a:moveTo>
                  <a:pt x="0" y="0"/>
                </a:moveTo>
                <a:lnTo>
                  <a:pt x="6579192" y="0"/>
                </a:lnTo>
                <a:lnTo>
                  <a:pt x="6579192" y="125650"/>
                </a:lnTo>
                <a:lnTo>
                  <a:pt x="0" y="12565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84022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Bayes'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30" dirty="0"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3345510" y="2593407"/>
            <a:ext cx="405765" cy="667385"/>
          </a:xfrm>
          <a:custGeom>
            <a:avLst/>
            <a:gdLst/>
            <a:ahLst/>
            <a:cxnLst/>
            <a:rect l="l" t="t" r="r" b="b"/>
            <a:pathLst>
              <a:path w="405765" h="667385">
                <a:moveTo>
                  <a:pt x="203081" y="0"/>
                </a:moveTo>
                <a:lnTo>
                  <a:pt x="200044" y="6774"/>
                </a:lnTo>
                <a:lnTo>
                  <a:pt x="198892" y="9643"/>
                </a:lnTo>
                <a:lnTo>
                  <a:pt x="179758" y="55576"/>
                </a:lnTo>
                <a:lnTo>
                  <a:pt x="159456" y="100970"/>
                </a:lnTo>
                <a:lnTo>
                  <a:pt x="138035" y="145846"/>
                </a:lnTo>
                <a:lnTo>
                  <a:pt x="115544" y="190224"/>
                </a:lnTo>
                <a:lnTo>
                  <a:pt x="92765" y="233990"/>
                </a:lnTo>
                <a:lnTo>
                  <a:pt x="70114" y="277806"/>
                </a:lnTo>
                <a:lnTo>
                  <a:pt x="25076" y="365601"/>
                </a:lnTo>
                <a:lnTo>
                  <a:pt x="11678" y="396940"/>
                </a:lnTo>
                <a:lnTo>
                  <a:pt x="3178" y="429196"/>
                </a:lnTo>
                <a:lnTo>
                  <a:pt x="0" y="462339"/>
                </a:lnTo>
                <a:lnTo>
                  <a:pt x="2563" y="496340"/>
                </a:lnTo>
                <a:lnTo>
                  <a:pt x="23374" y="559429"/>
                </a:lnTo>
                <a:lnTo>
                  <a:pt x="64132" y="611970"/>
                </a:lnTo>
                <a:lnTo>
                  <a:pt x="103925" y="641505"/>
                </a:lnTo>
                <a:lnTo>
                  <a:pt x="147035" y="659897"/>
                </a:lnTo>
                <a:lnTo>
                  <a:pt x="193326" y="667163"/>
                </a:lnTo>
                <a:lnTo>
                  <a:pt x="242661" y="663320"/>
                </a:lnTo>
                <a:lnTo>
                  <a:pt x="304975" y="640379"/>
                </a:lnTo>
                <a:lnTo>
                  <a:pt x="356060" y="597688"/>
                </a:lnTo>
                <a:lnTo>
                  <a:pt x="390143" y="543927"/>
                </a:lnTo>
                <a:lnTo>
                  <a:pt x="405378" y="482163"/>
                </a:lnTo>
                <a:lnTo>
                  <a:pt x="405578" y="462339"/>
                </a:lnTo>
                <a:lnTo>
                  <a:pt x="405678" y="452404"/>
                </a:lnTo>
                <a:lnTo>
                  <a:pt x="393908" y="395140"/>
                </a:lnTo>
                <a:lnTo>
                  <a:pt x="367907" y="339569"/>
                </a:lnTo>
                <a:lnTo>
                  <a:pt x="339181" y="283391"/>
                </a:lnTo>
                <a:lnTo>
                  <a:pt x="297898" y="205338"/>
                </a:lnTo>
                <a:lnTo>
                  <a:pt x="271744" y="154991"/>
                </a:lnTo>
                <a:lnTo>
                  <a:pt x="246885" y="104017"/>
                </a:lnTo>
                <a:lnTo>
                  <a:pt x="224127" y="52029"/>
                </a:lnTo>
                <a:lnTo>
                  <a:pt x="218954" y="39309"/>
                </a:lnTo>
                <a:lnTo>
                  <a:pt x="20308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3321269" y="863376"/>
            <a:ext cx="2463165" cy="1484630"/>
          </a:xfrm>
          <a:custGeom>
            <a:avLst/>
            <a:gdLst/>
            <a:ahLst/>
            <a:cxnLst/>
            <a:rect l="l" t="t" r="r" b="b"/>
            <a:pathLst>
              <a:path w="2463165" h="1484630">
                <a:moveTo>
                  <a:pt x="473179" y="477755"/>
                </a:moveTo>
                <a:lnTo>
                  <a:pt x="427605" y="480059"/>
                </a:lnTo>
                <a:lnTo>
                  <a:pt x="383257" y="486831"/>
                </a:lnTo>
                <a:lnTo>
                  <a:pt x="340334" y="497861"/>
                </a:lnTo>
                <a:lnTo>
                  <a:pt x="299034" y="512936"/>
                </a:lnTo>
                <a:lnTo>
                  <a:pt x="259555" y="531847"/>
                </a:lnTo>
                <a:lnTo>
                  <a:pt x="222096" y="554382"/>
                </a:lnTo>
                <a:lnTo>
                  <a:pt x="186854" y="580329"/>
                </a:lnTo>
                <a:lnTo>
                  <a:pt x="154027" y="609479"/>
                </a:lnTo>
                <a:lnTo>
                  <a:pt x="123815" y="641620"/>
                </a:lnTo>
                <a:lnTo>
                  <a:pt x="96414" y="676540"/>
                </a:lnTo>
                <a:lnTo>
                  <a:pt x="72024" y="714030"/>
                </a:lnTo>
                <a:lnTo>
                  <a:pt x="50842" y="753878"/>
                </a:lnTo>
                <a:lnTo>
                  <a:pt x="33067" y="795872"/>
                </a:lnTo>
                <a:lnTo>
                  <a:pt x="18887" y="839848"/>
                </a:lnTo>
                <a:lnTo>
                  <a:pt x="8531" y="885458"/>
                </a:lnTo>
                <a:lnTo>
                  <a:pt x="2165" y="932628"/>
                </a:lnTo>
                <a:lnTo>
                  <a:pt x="0" y="981101"/>
                </a:lnTo>
                <a:lnTo>
                  <a:pt x="2165" y="1029569"/>
                </a:lnTo>
                <a:lnTo>
                  <a:pt x="8531" y="1076732"/>
                </a:lnTo>
                <a:lnTo>
                  <a:pt x="18898" y="1122379"/>
                </a:lnTo>
                <a:lnTo>
                  <a:pt x="33067" y="1166298"/>
                </a:lnTo>
                <a:lnTo>
                  <a:pt x="50842" y="1208279"/>
                </a:lnTo>
                <a:lnTo>
                  <a:pt x="72024" y="1248113"/>
                </a:lnTo>
                <a:lnTo>
                  <a:pt x="96414" y="1285587"/>
                </a:lnTo>
                <a:lnTo>
                  <a:pt x="123815" y="1320491"/>
                </a:lnTo>
                <a:lnTo>
                  <a:pt x="154027" y="1352616"/>
                </a:lnTo>
                <a:lnTo>
                  <a:pt x="186854" y="1381750"/>
                </a:lnTo>
                <a:lnTo>
                  <a:pt x="222096" y="1407682"/>
                </a:lnTo>
                <a:lnTo>
                  <a:pt x="259555" y="1430203"/>
                </a:lnTo>
                <a:lnTo>
                  <a:pt x="299034" y="1449101"/>
                </a:lnTo>
                <a:lnTo>
                  <a:pt x="340334" y="1464166"/>
                </a:lnTo>
                <a:lnTo>
                  <a:pt x="383257" y="1475188"/>
                </a:lnTo>
                <a:lnTo>
                  <a:pt x="427605" y="1481955"/>
                </a:lnTo>
                <a:lnTo>
                  <a:pt x="473179" y="1484258"/>
                </a:lnTo>
                <a:lnTo>
                  <a:pt x="478100" y="1484258"/>
                </a:lnTo>
                <a:lnTo>
                  <a:pt x="481679" y="1484090"/>
                </a:lnTo>
                <a:lnTo>
                  <a:pt x="481053" y="1484090"/>
                </a:lnTo>
                <a:lnTo>
                  <a:pt x="487943" y="1483871"/>
                </a:lnTo>
                <a:lnTo>
                  <a:pt x="2074737" y="1483871"/>
                </a:lnTo>
                <a:lnTo>
                  <a:pt x="2114429" y="1481437"/>
                </a:lnTo>
                <a:lnTo>
                  <a:pt x="2158877" y="1473183"/>
                </a:lnTo>
                <a:lnTo>
                  <a:pt x="2201469" y="1459811"/>
                </a:lnTo>
                <a:lnTo>
                  <a:pt x="2241907" y="1441635"/>
                </a:lnTo>
                <a:lnTo>
                  <a:pt x="2279897" y="1418969"/>
                </a:lnTo>
                <a:lnTo>
                  <a:pt x="2315143" y="1392128"/>
                </a:lnTo>
                <a:lnTo>
                  <a:pt x="2347349" y="1361425"/>
                </a:lnTo>
                <a:lnTo>
                  <a:pt x="2376221" y="1327176"/>
                </a:lnTo>
                <a:lnTo>
                  <a:pt x="2401461" y="1289694"/>
                </a:lnTo>
                <a:lnTo>
                  <a:pt x="2422775" y="1249293"/>
                </a:lnTo>
                <a:lnTo>
                  <a:pt x="2439867" y="1206289"/>
                </a:lnTo>
                <a:lnTo>
                  <a:pt x="2452442" y="1160995"/>
                </a:lnTo>
                <a:lnTo>
                  <a:pt x="2460204" y="1113725"/>
                </a:lnTo>
                <a:lnTo>
                  <a:pt x="2462856" y="1064794"/>
                </a:lnTo>
                <a:lnTo>
                  <a:pt x="2460204" y="1015863"/>
                </a:lnTo>
                <a:lnTo>
                  <a:pt x="2452442" y="968587"/>
                </a:lnTo>
                <a:lnTo>
                  <a:pt x="2439867" y="923283"/>
                </a:lnTo>
                <a:lnTo>
                  <a:pt x="2422775" y="880264"/>
                </a:lnTo>
                <a:lnTo>
                  <a:pt x="2401461" y="839848"/>
                </a:lnTo>
                <a:lnTo>
                  <a:pt x="2376221" y="802347"/>
                </a:lnTo>
                <a:lnTo>
                  <a:pt x="2347349" y="768078"/>
                </a:lnTo>
                <a:lnTo>
                  <a:pt x="2315143" y="737356"/>
                </a:lnTo>
                <a:lnTo>
                  <a:pt x="2279897" y="710496"/>
                </a:lnTo>
                <a:lnTo>
                  <a:pt x="2241907" y="687813"/>
                </a:lnTo>
                <a:lnTo>
                  <a:pt x="2231755" y="683246"/>
                </a:lnTo>
                <a:lnTo>
                  <a:pt x="1904339" y="683246"/>
                </a:lnTo>
                <a:lnTo>
                  <a:pt x="1899125" y="633855"/>
                </a:lnTo>
                <a:lnTo>
                  <a:pt x="1890926" y="585495"/>
                </a:lnTo>
                <a:lnTo>
                  <a:pt x="1879843" y="538276"/>
                </a:lnTo>
                <a:lnTo>
                  <a:pt x="1865978" y="492305"/>
                </a:lnTo>
                <a:lnTo>
                  <a:pt x="1863362" y="485252"/>
                </a:lnTo>
                <a:lnTo>
                  <a:pt x="553909" y="485252"/>
                </a:lnTo>
                <a:lnTo>
                  <a:pt x="534124" y="482053"/>
                </a:lnTo>
                <a:lnTo>
                  <a:pt x="514055" y="479701"/>
                </a:lnTo>
                <a:lnTo>
                  <a:pt x="493730" y="478250"/>
                </a:lnTo>
                <a:lnTo>
                  <a:pt x="473179" y="477755"/>
                </a:lnTo>
                <a:close/>
              </a:path>
              <a:path w="2463165" h="1484630">
                <a:moveTo>
                  <a:pt x="1214099" y="1484090"/>
                </a:moveTo>
                <a:lnTo>
                  <a:pt x="1203523" y="1484090"/>
                </a:lnTo>
                <a:lnTo>
                  <a:pt x="1206245" y="1484258"/>
                </a:lnTo>
                <a:lnTo>
                  <a:pt x="1211586" y="1484258"/>
                </a:lnTo>
                <a:lnTo>
                  <a:pt x="1214099" y="1484090"/>
                </a:lnTo>
                <a:close/>
              </a:path>
              <a:path w="2463165" h="1484630">
                <a:moveTo>
                  <a:pt x="2074737" y="1483871"/>
                </a:moveTo>
                <a:lnTo>
                  <a:pt x="487943" y="1483871"/>
                </a:lnTo>
                <a:lnTo>
                  <a:pt x="1319610" y="1484090"/>
                </a:lnTo>
                <a:lnTo>
                  <a:pt x="2068418" y="1484258"/>
                </a:lnTo>
                <a:lnTo>
                  <a:pt x="2074737" y="1483871"/>
                </a:lnTo>
                <a:close/>
              </a:path>
              <a:path w="2463165" h="1484630">
                <a:moveTo>
                  <a:pt x="2068418" y="645153"/>
                </a:moveTo>
                <a:lnTo>
                  <a:pt x="2025111" y="647683"/>
                </a:lnTo>
                <a:lnTo>
                  <a:pt x="1983159" y="655074"/>
                </a:lnTo>
                <a:lnTo>
                  <a:pt x="1942817" y="667028"/>
                </a:lnTo>
                <a:lnTo>
                  <a:pt x="1904339" y="683246"/>
                </a:lnTo>
                <a:lnTo>
                  <a:pt x="2231755" y="683246"/>
                </a:lnTo>
                <a:lnTo>
                  <a:pt x="2201469" y="669622"/>
                </a:lnTo>
                <a:lnTo>
                  <a:pt x="2158877" y="656238"/>
                </a:lnTo>
                <a:lnTo>
                  <a:pt x="2114429" y="647976"/>
                </a:lnTo>
                <a:lnTo>
                  <a:pt x="2068418" y="645153"/>
                </a:lnTo>
                <a:close/>
              </a:path>
              <a:path w="2463165" h="1484630">
                <a:moveTo>
                  <a:pt x="1208863" y="0"/>
                </a:moveTo>
                <a:lnTo>
                  <a:pt x="1159224" y="1849"/>
                </a:lnTo>
                <a:lnTo>
                  <a:pt x="1110519" y="7315"/>
                </a:lnTo>
                <a:lnTo>
                  <a:pt x="1062867" y="16273"/>
                </a:lnTo>
                <a:lnTo>
                  <a:pt x="1016384" y="28598"/>
                </a:lnTo>
                <a:lnTo>
                  <a:pt x="971188" y="44168"/>
                </a:lnTo>
                <a:lnTo>
                  <a:pt x="927394" y="62857"/>
                </a:lnTo>
                <a:lnTo>
                  <a:pt x="885121" y="84541"/>
                </a:lnTo>
                <a:lnTo>
                  <a:pt x="844485" y="109097"/>
                </a:lnTo>
                <a:lnTo>
                  <a:pt x="805603" y="136400"/>
                </a:lnTo>
                <a:lnTo>
                  <a:pt x="768593" y="166325"/>
                </a:lnTo>
                <a:lnTo>
                  <a:pt x="733570" y="198750"/>
                </a:lnTo>
                <a:lnTo>
                  <a:pt x="700653" y="233548"/>
                </a:lnTo>
                <a:lnTo>
                  <a:pt x="669958" y="270597"/>
                </a:lnTo>
                <a:lnTo>
                  <a:pt x="641602" y="309773"/>
                </a:lnTo>
                <a:lnTo>
                  <a:pt x="615702" y="350950"/>
                </a:lnTo>
                <a:lnTo>
                  <a:pt x="592375" y="394005"/>
                </a:lnTo>
                <a:lnTo>
                  <a:pt x="571739" y="438814"/>
                </a:lnTo>
                <a:lnTo>
                  <a:pt x="553909" y="485252"/>
                </a:lnTo>
                <a:lnTo>
                  <a:pt x="1863362" y="485252"/>
                </a:lnTo>
                <a:lnTo>
                  <a:pt x="1849432" y="447691"/>
                </a:lnTo>
                <a:lnTo>
                  <a:pt x="1830307" y="404541"/>
                </a:lnTo>
                <a:lnTo>
                  <a:pt x="1808704" y="362965"/>
                </a:lnTo>
                <a:lnTo>
                  <a:pt x="1784725" y="323070"/>
                </a:lnTo>
                <a:lnTo>
                  <a:pt x="1758470" y="284964"/>
                </a:lnTo>
                <a:lnTo>
                  <a:pt x="1730043" y="248756"/>
                </a:lnTo>
                <a:lnTo>
                  <a:pt x="1699543" y="214554"/>
                </a:lnTo>
                <a:lnTo>
                  <a:pt x="1667073" y="182467"/>
                </a:lnTo>
                <a:lnTo>
                  <a:pt x="1632733" y="152602"/>
                </a:lnTo>
                <a:lnTo>
                  <a:pt x="1596626" y="125067"/>
                </a:lnTo>
                <a:lnTo>
                  <a:pt x="1558853" y="99972"/>
                </a:lnTo>
                <a:lnTo>
                  <a:pt x="1519515" y="77424"/>
                </a:lnTo>
                <a:lnTo>
                  <a:pt x="1478714" y="57531"/>
                </a:lnTo>
                <a:lnTo>
                  <a:pt x="1436552" y="40402"/>
                </a:lnTo>
                <a:lnTo>
                  <a:pt x="1393129" y="26144"/>
                </a:lnTo>
                <a:lnTo>
                  <a:pt x="1348547" y="14867"/>
                </a:lnTo>
                <a:lnTo>
                  <a:pt x="1302908" y="6679"/>
                </a:lnTo>
                <a:lnTo>
                  <a:pt x="1256313" y="1687"/>
                </a:lnTo>
                <a:lnTo>
                  <a:pt x="1208863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14091583" y="1222864"/>
            <a:ext cx="87820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25" dirty="0">
                <a:latin typeface="Lucida Sans"/>
                <a:cs typeface="Lucida Sans"/>
              </a:rPr>
              <a:t>PM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14014961" y="3126124"/>
            <a:ext cx="405765" cy="667385"/>
          </a:xfrm>
          <a:custGeom>
            <a:avLst/>
            <a:gdLst/>
            <a:ahLst/>
            <a:cxnLst/>
            <a:rect l="l" t="t" r="r" b="b"/>
            <a:pathLst>
              <a:path w="405765" h="667385">
                <a:moveTo>
                  <a:pt x="203035" y="0"/>
                </a:moveTo>
                <a:lnTo>
                  <a:pt x="199998" y="6774"/>
                </a:lnTo>
                <a:lnTo>
                  <a:pt x="198847" y="9643"/>
                </a:lnTo>
                <a:lnTo>
                  <a:pt x="179713" y="55576"/>
                </a:lnTo>
                <a:lnTo>
                  <a:pt x="159411" y="100970"/>
                </a:lnTo>
                <a:lnTo>
                  <a:pt x="137989" y="145846"/>
                </a:lnTo>
                <a:lnTo>
                  <a:pt x="115498" y="190224"/>
                </a:lnTo>
                <a:lnTo>
                  <a:pt x="92721" y="233986"/>
                </a:lnTo>
                <a:lnTo>
                  <a:pt x="70081" y="277803"/>
                </a:lnTo>
                <a:lnTo>
                  <a:pt x="47559" y="321674"/>
                </a:lnTo>
                <a:lnTo>
                  <a:pt x="25135" y="365601"/>
                </a:lnTo>
                <a:lnTo>
                  <a:pt x="3185" y="429196"/>
                </a:lnTo>
                <a:lnTo>
                  <a:pt x="0" y="462339"/>
                </a:lnTo>
                <a:lnTo>
                  <a:pt x="2517" y="496340"/>
                </a:lnTo>
                <a:lnTo>
                  <a:pt x="23328" y="559429"/>
                </a:lnTo>
                <a:lnTo>
                  <a:pt x="64086" y="611970"/>
                </a:lnTo>
                <a:lnTo>
                  <a:pt x="103879" y="641505"/>
                </a:lnTo>
                <a:lnTo>
                  <a:pt x="146989" y="659897"/>
                </a:lnTo>
                <a:lnTo>
                  <a:pt x="193281" y="667163"/>
                </a:lnTo>
                <a:lnTo>
                  <a:pt x="242615" y="663320"/>
                </a:lnTo>
                <a:lnTo>
                  <a:pt x="304930" y="640379"/>
                </a:lnTo>
                <a:lnTo>
                  <a:pt x="356015" y="597688"/>
                </a:lnTo>
                <a:lnTo>
                  <a:pt x="390137" y="543923"/>
                </a:lnTo>
                <a:lnTo>
                  <a:pt x="405332" y="482163"/>
                </a:lnTo>
                <a:lnTo>
                  <a:pt x="405562" y="462339"/>
                </a:lnTo>
                <a:lnTo>
                  <a:pt x="405678" y="452404"/>
                </a:lnTo>
                <a:lnTo>
                  <a:pt x="393921" y="395140"/>
                </a:lnTo>
                <a:lnTo>
                  <a:pt x="353580" y="311443"/>
                </a:lnTo>
                <a:lnTo>
                  <a:pt x="324497" y="255447"/>
                </a:lnTo>
                <a:lnTo>
                  <a:pt x="297867" y="205338"/>
                </a:lnTo>
                <a:lnTo>
                  <a:pt x="271737" y="154990"/>
                </a:lnTo>
                <a:lnTo>
                  <a:pt x="246883" y="104013"/>
                </a:lnTo>
                <a:lnTo>
                  <a:pt x="224081" y="52019"/>
                </a:lnTo>
                <a:lnTo>
                  <a:pt x="218908" y="39304"/>
                </a:lnTo>
                <a:lnTo>
                  <a:pt x="20303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684409" y="2593407"/>
            <a:ext cx="405765" cy="667385"/>
          </a:xfrm>
          <a:custGeom>
            <a:avLst/>
            <a:gdLst/>
            <a:ahLst/>
            <a:cxnLst/>
            <a:rect l="l" t="t" r="r" b="b"/>
            <a:pathLst>
              <a:path w="405765" h="667385">
                <a:moveTo>
                  <a:pt x="202991" y="0"/>
                </a:moveTo>
                <a:lnTo>
                  <a:pt x="201315" y="3978"/>
                </a:lnTo>
                <a:lnTo>
                  <a:pt x="200059" y="6774"/>
                </a:lnTo>
                <a:lnTo>
                  <a:pt x="198907" y="9643"/>
                </a:lnTo>
                <a:lnTo>
                  <a:pt x="179757" y="55576"/>
                </a:lnTo>
                <a:lnTo>
                  <a:pt x="159419" y="100970"/>
                </a:lnTo>
                <a:lnTo>
                  <a:pt x="137962" y="145846"/>
                </a:lnTo>
                <a:lnTo>
                  <a:pt x="115454" y="190224"/>
                </a:lnTo>
                <a:lnTo>
                  <a:pt x="92677" y="233990"/>
                </a:lnTo>
                <a:lnTo>
                  <a:pt x="70037" y="277806"/>
                </a:lnTo>
                <a:lnTo>
                  <a:pt x="47514" y="321676"/>
                </a:lnTo>
                <a:lnTo>
                  <a:pt x="25090" y="365601"/>
                </a:lnTo>
                <a:lnTo>
                  <a:pt x="3154" y="429196"/>
                </a:lnTo>
                <a:lnTo>
                  <a:pt x="0" y="462339"/>
                </a:lnTo>
                <a:lnTo>
                  <a:pt x="2578" y="496340"/>
                </a:lnTo>
                <a:lnTo>
                  <a:pt x="23376" y="559429"/>
                </a:lnTo>
                <a:lnTo>
                  <a:pt x="64042" y="611970"/>
                </a:lnTo>
                <a:lnTo>
                  <a:pt x="103879" y="641505"/>
                </a:lnTo>
                <a:lnTo>
                  <a:pt x="146985" y="659897"/>
                </a:lnTo>
                <a:lnTo>
                  <a:pt x="193251" y="667163"/>
                </a:lnTo>
                <a:lnTo>
                  <a:pt x="242571" y="663320"/>
                </a:lnTo>
                <a:lnTo>
                  <a:pt x="304964" y="640379"/>
                </a:lnTo>
                <a:lnTo>
                  <a:pt x="355970" y="597688"/>
                </a:lnTo>
                <a:lnTo>
                  <a:pt x="390132" y="543927"/>
                </a:lnTo>
                <a:lnTo>
                  <a:pt x="405288" y="482163"/>
                </a:lnTo>
                <a:lnTo>
                  <a:pt x="405518" y="462339"/>
                </a:lnTo>
                <a:lnTo>
                  <a:pt x="405633" y="452404"/>
                </a:lnTo>
                <a:lnTo>
                  <a:pt x="393877" y="395140"/>
                </a:lnTo>
                <a:lnTo>
                  <a:pt x="353536" y="311443"/>
                </a:lnTo>
                <a:lnTo>
                  <a:pt x="324453" y="255447"/>
                </a:lnTo>
                <a:lnTo>
                  <a:pt x="297867" y="205338"/>
                </a:lnTo>
                <a:lnTo>
                  <a:pt x="271732" y="154991"/>
                </a:lnTo>
                <a:lnTo>
                  <a:pt x="246854" y="104017"/>
                </a:lnTo>
                <a:lnTo>
                  <a:pt x="224037" y="52029"/>
                </a:lnTo>
                <a:lnTo>
                  <a:pt x="218864" y="39309"/>
                </a:lnTo>
                <a:lnTo>
                  <a:pt x="20299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353827" y="2857598"/>
            <a:ext cx="405765" cy="667385"/>
          </a:xfrm>
          <a:custGeom>
            <a:avLst/>
            <a:gdLst/>
            <a:ahLst/>
            <a:cxnLst/>
            <a:rect l="l" t="t" r="r" b="b"/>
            <a:pathLst>
              <a:path w="405765" h="667385">
                <a:moveTo>
                  <a:pt x="202976" y="0"/>
                </a:moveTo>
                <a:lnTo>
                  <a:pt x="201301" y="3978"/>
                </a:lnTo>
                <a:lnTo>
                  <a:pt x="200044" y="6774"/>
                </a:lnTo>
                <a:lnTo>
                  <a:pt x="198892" y="9643"/>
                </a:lnTo>
                <a:lnTo>
                  <a:pt x="179757" y="55576"/>
                </a:lnTo>
                <a:lnTo>
                  <a:pt x="159443" y="100970"/>
                </a:lnTo>
                <a:lnTo>
                  <a:pt x="137991" y="145846"/>
                </a:lnTo>
                <a:lnTo>
                  <a:pt x="115439" y="190224"/>
                </a:lnTo>
                <a:lnTo>
                  <a:pt x="70061" y="277801"/>
                </a:lnTo>
                <a:lnTo>
                  <a:pt x="47514" y="321670"/>
                </a:lnTo>
                <a:lnTo>
                  <a:pt x="25076" y="365590"/>
                </a:lnTo>
                <a:lnTo>
                  <a:pt x="11678" y="396936"/>
                </a:lnTo>
                <a:lnTo>
                  <a:pt x="3178" y="429195"/>
                </a:lnTo>
                <a:lnTo>
                  <a:pt x="0" y="462339"/>
                </a:lnTo>
                <a:lnTo>
                  <a:pt x="2563" y="496340"/>
                </a:lnTo>
                <a:lnTo>
                  <a:pt x="23374" y="559425"/>
                </a:lnTo>
                <a:lnTo>
                  <a:pt x="64132" y="611970"/>
                </a:lnTo>
                <a:lnTo>
                  <a:pt x="103925" y="641501"/>
                </a:lnTo>
                <a:lnTo>
                  <a:pt x="147035" y="659893"/>
                </a:lnTo>
                <a:lnTo>
                  <a:pt x="193326" y="667161"/>
                </a:lnTo>
                <a:lnTo>
                  <a:pt x="242661" y="663320"/>
                </a:lnTo>
                <a:lnTo>
                  <a:pt x="304975" y="640375"/>
                </a:lnTo>
                <a:lnTo>
                  <a:pt x="356060" y="597688"/>
                </a:lnTo>
                <a:lnTo>
                  <a:pt x="390143" y="543923"/>
                </a:lnTo>
                <a:lnTo>
                  <a:pt x="405378" y="482163"/>
                </a:lnTo>
                <a:lnTo>
                  <a:pt x="405568" y="462339"/>
                </a:lnTo>
                <a:lnTo>
                  <a:pt x="405663" y="452404"/>
                </a:lnTo>
                <a:lnTo>
                  <a:pt x="393863" y="395140"/>
                </a:lnTo>
                <a:lnTo>
                  <a:pt x="367906" y="339565"/>
                </a:lnTo>
                <a:lnTo>
                  <a:pt x="339137" y="283385"/>
                </a:lnTo>
                <a:lnTo>
                  <a:pt x="297852" y="205334"/>
                </a:lnTo>
                <a:lnTo>
                  <a:pt x="271717" y="154988"/>
                </a:lnTo>
                <a:lnTo>
                  <a:pt x="246839" y="104013"/>
                </a:lnTo>
                <a:lnTo>
                  <a:pt x="224022" y="52019"/>
                </a:lnTo>
                <a:lnTo>
                  <a:pt x="218849" y="39304"/>
                </a:lnTo>
                <a:lnTo>
                  <a:pt x="20297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4825696" y="848434"/>
            <a:ext cx="2463165" cy="1484630"/>
          </a:xfrm>
          <a:custGeom>
            <a:avLst/>
            <a:gdLst/>
            <a:ahLst/>
            <a:cxnLst/>
            <a:rect l="l" t="t" r="r" b="b"/>
            <a:pathLst>
              <a:path w="2463165" h="1484630">
                <a:moveTo>
                  <a:pt x="473137" y="477765"/>
                </a:moveTo>
                <a:lnTo>
                  <a:pt x="427563" y="480069"/>
                </a:lnTo>
                <a:lnTo>
                  <a:pt x="383217" y="486842"/>
                </a:lnTo>
                <a:lnTo>
                  <a:pt x="340296" y="497871"/>
                </a:lnTo>
                <a:lnTo>
                  <a:pt x="298998" y="512947"/>
                </a:lnTo>
                <a:lnTo>
                  <a:pt x="259522" y="531857"/>
                </a:lnTo>
                <a:lnTo>
                  <a:pt x="222066" y="554392"/>
                </a:lnTo>
                <a:lnTo>
                  <a:pt x="186827" y="580340"/>
                </a:lnTo>
                <a:lnTo>
                  <a:pt x="154004" y="609489"/>
                </a:lnTo>
                <a:lnTo>
                  <a:pt x="123795" y="641630"/>
                </a:lnTo>
                <a:lnTo>
                  <a:pt x="96399" y="676551"/>
                </a:lnTo>
                <a:lnTo>
                  <a:pt x="72012" y="714040"/>
                </a:lnTo>
                <a:lnTo>
                  <a:pt x="50834" y="753888"/>
                </a:lnTo>
                <a:lnTo>
                  <a:pt x="33062" y="795883"/>
                </a:lnTo>
                <a:lnTo>
                  <a:pt x="18884" y="839858"/>
                </a:lnTo>
                <a:lnTo>
                  <a:pt x="8529" y="885469"/>
                </a:lnTo>
                <a:lnTo>
                  <a:pt x="2165" y="932638"/>
                </a:lnTo>
                <a:lnTo>
                  <a:pt x="0" y="981111"/>
                </a:lnTo>
                <a:lnTo>
                  <a:pt x="2165" y="1029580"/>
                </a:lnTo>
                <a:lnTo>
                  <a:pt x="8530" y="1076743"/>
                </a:lnTo>
                <a:lnTo>
                  <a:pt x="18895" y="1122389"/>
                </a:lnTo>
                <a:lnTo>
                  <a:pt x="33063" y="1166309"/>
                </a:lnTo>
                <a:lnTo>
                  <a:pt x="50836" y="1208290"/>
                </a:lnTo>
                <a:lnTo>
                  <a:pt x="72014" y="1248123"/>
                </a:lnTo>
                <a:lnTo>
                  <a:pt x="96402" y="1285597"/>
                </a:lnTo>
                <a:lnTo>
                  <a:pt x="123799" y="1320502"/>
                </a:lnTo>
                <a:lnTo>
                  <a:pt x="154008" y="1352626"/>
                </a:lnTo>
                <a:lnTo>
                  <a:pt x="186832" y="1381760"/>
                </a:lnTo>
                <a:lnTo>
                  <a:pt x="222070" y="1407693"/>
                </a:lnTo>
                <a:lnTo>
                  <a:pt x="259527" y="1430213"/>
                </a:lnTo>
                <a:lnTo>
                  <a:pt x="299003" y="1449112"/>
                </a:lnTo>
                <a:lnTo>
                  <a:pt x="340300" y="1464177"/>
                </a:lnTo>
                <a:lnTo>
                  <a:pt x="383220" y="1475198"/>
                </a:lnTo>
                <a:lnTo>
                  <a:pt x="427565" y="1481966"/>
                </a:lnTo>
                <a:lnTo>
                  <a:pt x="473137" y="1484268"/>
                </a:lnTo>
                <a:lnTo>
                  <a:pt x="478079" y="1484268"/>
                </a:lnTo>
                <a:lnTo>
                  <a:pt x="481704" y="1484101"/>
                </a:lnTo>
                <a:lnTo>
                  <a:pt x="481107" y="1484101"/>
                </a:lnTo>
                <a:lnTo>
                  <a:pt x="487953" y="1483881"/>
                </a:lnTo>
                <a:lnTo>
                  <a:pt x="2074736" y="1483881"/>
                </a:lnTo>
                <a:lnTo>
                  <a:pt x="2114425" y="1481447"/>
                </a:lnTo>
                <a:lnTo>
                  <a:pt x="2158871" y="1473194"/>
                </a:lnTo>
                <a:lnTo>
                  <a:pt x="2201461" y="1459822"/>
                </a:lnTo>
                <a:lnTo>
                  <a:pt x="2241900" y="1441646"/>
                </a:lnTo>
                <a:lnTo>
                  <a:pt x="2279891" y="1418980"/>
                </a:lnTo>
                <a:lnTo>
                  <a:pt x="2315138" y="1392138"/>
                </a:lnTo>
                <a:lnTo>
                  <a:pt x="2347347" y="1361436"/>
                </a:lnTo>
                <a:lnTo>
                  <a:pt x="2376220" y="1327186"/>
                </a:lnTo>
                <a:lnTo>
                  <a:pt x="2401463" y="1289704"/>
                </a:lnTo>
                <a:lnTo>
                  <a:pt x="2422780" y="1249304"/>
                </a:lnTo>
                <a:lnTo>
                  <a:pt x="2439874" y="1206299"/>
                </a:lnTo>
                <a:lnTo>
                  <a:pt x="2452451" y="1161005"/>
                </a:lnTo>
                <a:lnTo>
                  <a:pt x="2460214" y="1113736"/>
                </a:lnTo>
                <a:lnTo>
                  <a:pt x="2462867" y="1064805"/>
                </a:lnTo>
                <a:lnTo>
                  <a:pt x="2460214" y="1015873"/>
                </a:lnTo>
                <a:lnTo>
                  <a:pt x="2452451" y="968598"/>
                </a:lnTo>
                <a:lnTo>
                  <a:pt x="2439874" y="923293"/>
                </a:lnTo>
                <a:lnTo>
                  <a:pt x="2422780" y="880275"/>
                </a:lnTo>
                <a:lnTo>
                  <a:pt x="2401463" y="839858"/>
                </a:lnTo>
                <a:lnTo>
                  <a:pt x="2376220" y="802358"/>
                </a:lnTo>
                <a:lnTo>
                  <a:pt x="2347347" y="768089"/>
                </a:lnTo>
                <a:lnTo>
                  <a:pt x="2315138" y="737367"/>
                </a:lnTo>
                <a:lnTo>
                  <a:pt x="2279891" y="710506"/>
                </a:lnTo>
                <a:lnTo>
                  <a:pt x="2241900" y="687823"/>
                </a:lnTo>
                <a:lnTo>
                  <a:pt x="2231748" y="683256"/>
                </a:lnTo>
                <a:lnTo>
                  <a:pt x="1904298" y="683256"/>
                </a:lnTo>
                <a:lnTo>
                  <a:pt x="1899085" y="633865"/>
                </a:lnTo>
                <a:lnTo>
                  <a:pt x="1890888" y="585506"/>
                </a:lnTo>
                <a:lnTo>
                  <a:pt x="1879807" y="538286"/>
                </a:lnTo>
                <a:lnTo>
                  <a:pt x="1865945" y="492316"/>
                </a:lnTo>
                <a:lnTo>
                  <a:pt x="1863329" y="485262"/>
                </a:lnTo>
                <a:lnTo>
                  <a:pt x="553951" y="485262"/>
                </a:lnTo>
                <a:lnTo>
                  <a:pt x="534121" y="482063"/>
                </a:lnTo>
                <a:lnTo>
                  <a:pt x="514031" y="479711"/>
                </a:lnTo>
                <a:lnTo>
                  <a:pt x="493698" y="478261"/>
                </a:lnTo>
                <a:lnTo>
                  <a:pt x="473137" y="477765"/>
                </a:lnTo>
                <a:close/>
              </a:path>
              <a:path w="2463165" h="1484630">
                <a:moveTo>
                  <a:pt x="1214151" y="1484101"/>
                </a:moveTo>
                <a:lnTo>
                  <a:pt x="1203544" y="1484101"/>
                </a:lnTo>
                <a:lnTo>
                  <a:pt x="1206214" y="1484268"/>
                </a:lnTo>
                <a:lnTo>
                  <a:pt x="1211586" y="1484268"/>
                </a:lnTo>
                <a:lnTo>
                  <a:pt x="1214151" y="1484101"/>
                </a:lnTo>
                <a:close/>
              </a:path>
              <a:path w="2463165" h="1484630">
                <a:moveTo>
                  <a:pt x="2074736" y="1483881"/>
                </a:moveTo>
                <a:lnTo>
                  <a:pt x="487953" y="1483881"/>
                </a:lnTo>
                <a:lnTo>
                  <a:pt x="1319657" y="1484101"/>
                </a:lnTo>
                <a:lnTo>
                  <a:pt x="2068418" y="1484268"/>
                </a:lnTo>
                <a:lnTo>
                  <a:pt x="2074736" y="1483881"/>
                </a:lnTo>
                <a:close/>
              </a:path>
              <a:path w="2463165" h="1484630">
                <a:moveTo>
                  <a:pt x="2068418" y="645163"/>
                </a:moveTo>
                <a:lnTo>
                  <a:pt x="2025099" y="647693"/>
                </a:lnTo>
                <a:lnTo>
                  <a:pt x="1983138" y="655084"/>
                </a:lnTo>
                <a:lnTo>
                  <a:pt x="1942787" y="667038"/>
                </a:lnTo>
                <a:lnTo>
                  <a:pt x="1904298" y="683256"/>
                </a:lnTo>
                <a:lnTo>
                  <a:pt x="2231748" y="683256"/>
                </a:lnTo>
                <a:lnTo>
                  <a:pt x="2201461" y="669632"/>
                </a:lnTo>
                <a:lnTo>
                  <a:pt x="2158871" y="656248"/>
                </a:lnTo>
                <a:lnTo>
                  <a:pt x="2114425" y="647987"/>
                </a:lnTo>
                <a:lnTo>
                  <a:pt x="2068418" y="645163"/>
                </a:lnTo>
                <a:close/>
              </a:path>
              <a:path w="2463165" h="1484630">
                <a:moveTo>
                  <a:pt x="1208916" y="0"/>
                </a:moveTo>
                <a:lnTo>
                  <a:pt x="1159265" y="1849"/>
                </a:lnTo>
                <a:lnTo>
                  <a:pt x="1110551" y="7315"/>
                </a:lnTo>
                <a:lnTo>
                  <a:pt x="1062891" y="16273"/>
                </a:lnTo>
                <a:lnTo>
                  <a:pt x="1016402" y="28600"/>
                </a:lnTo>
                <a:lnTo>
                  <a:pt x="971201" y="44170"/>
                </a:lnTo>
                <a:lnTo>
                  <a:pt x="927404" y="62860"/>
                </a:lnTo>
                <a:lnTo>
                  <a:pt x="885129" y="84545"/>
                </a:lnTo>
                <a:lnTo>
                  <a:pt x="844493" y="109101"/>
                </a:lnTo>
                <a:lnTo>
                  <a:pt x="805611" y="136405"/>
                </a:lnTo>
                <a:lnTo>
                  <a:pt x="768602" y="166331"/>
                </a:lnTo>
                <a:lnTo>
                  <a:pt x="733582" y="198757"/>
                </a:lnTo>
                <a:lnTo>
                  <a:pt x="700667" y="233556"/>
                </a:lnTo>
                <a:lnTo>
                  <a:pt x="669976" y="270606"/>
                </a:lnTo>
                <a:lnTo>
                  <a:pt x="641624" y="309782"/>
                </a:lnTo>
                <a:lnTo>
                  <a:pt x="615729" y="350960"/>
                </a:lnTo>
                <a:lnTo>
                  <a:pt x="592407" y="394015"/>
                </a:lnTo>
                <a:lnTo>
                  <a:pt x="571775" y="438824"/>
                </a:lnTo>
                <a:lnTo>
                  <a:pt x="553951" y="485262"/>
                </a:lnTo>
                <a:lnTo>
                  <a:pt x="1863329" y="485262"/>
                </a:lnTo>
                <a:lnTo>
                  <a:pt x="1849402" y="447701"/>
                </a:lnTo>
                <a:lnTo>
                  <a:pt x="1830279" y="404552"/>
                </a:lnTo>
                <a:lnTo>
                  <a:pt x="1808680" y="362975"/>
                </a:lnTo>
                <a:lnTo>
                  <a:pt x="1784704" y="323080"/>
                </a:lnTo>
                <a:lnTo>
                  <a:pt x="1758453" y="284974"/>
                </a:lnTo>
                <a:lnTo>
                  <a:pt x="1730030" y="248766"/>
                </a:lnTo>
                <a:lnTo>
                  <a:pt x="1699534" y="214564"/>
                </a:lnTo>
                <a:lnTo>
                  <a:pt x="1667068" y="182476"/>
                </a:lnTo>
                <a:lnTo>
                  <a:pt x="1632734" y="152610"/>
                </a:lnTo>
                <a:lnTo>
                  <a:pt x="1596631" y="125075"/>
                </a:lnTo>
                <a:lnTo>
                  <a:pt x="1558863" y="99979"/>
                </a:lnTo>
                <a:lnTo>
                  <a:pt x="1519530" y="77430"/>
                </a:lnTo>
                <a:lnTo>
                  <a:pt x="1478735" y="57537"/>
                </a:lnTo>
                <a:lnTo>
                  <a:pt x="1436577" y="40407"/>
                </a:lnTo>
                <a:lnTo>
                  <a:pt x="1393159" y="26149"/>
                </a:lnTo>
                <a:lnTo>
                  <a:pt x="1348583" y="14871"/>
                </a:lnTo>
                <a:lnTo>
                  <a:pt x="1302949" y="6681"/>
                </a:lnTo>
                <a:lnTo>
                  <a:pt x="1256360" y="1688"/>
                </a:lnTo>
                <a:lnTo>
                  <a:pt x="120891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5557811" y="1212393"/>
            <a:ext cx="9455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25" dirty="0">
                <a:latin typeface="Lucida Sans"/>
                <a:cs typeface="Lucida Sans"/>
              </a:rPr>
              <a:t>AM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1578874" y="4123299"/>
            <a:ext cx="16944975" cy="179768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635" algn="ctr">
              <a:lnSpc>
                <a:spcPts val="6975"/>
              </a:lnSpc>
              <a:spcBef>
                <a:spcPts val="100"/>
              </a:spcBef>
            </a:pPr>
            <a:r>
              <a:rPr sz="5850" spc="70" dirty="0"/>
              <a:t>Given</a:t>
            </a:r>
            <a:r>
              <a:rPr sz="5850" spc="-130" dirty="0"/>
              <a:t> </a:t>
            </a:r>
            <a:r>
              <a:rPr sz="5850" dirty="0"/>
              <a:t>clouds</a:t>
            </a:r>
            <a:r>
              <a:rPr sz="5850" spc="-125" dirty="0"/>
              <a:t> </a:t>
            </a:r>
            <a:r>
              <a:rPr sz="5850" dirty="0"/>
              <a:t>in</a:t>
            </a:r>
            <a:r>
              <a:rPr sz="5850" spc="-125" dirty="0"/>
              <a:t> </a:t>
            </a:r>
            <a:r>
              <a:rPr sz="5850" spc="90" dirty="0"/>
              <a:t>the</a:t>
            </a:r>
            <a:r>
              <a:rPr sz="5850" spc="-125" dirty="0"/>
              <a:t> </a:t>
            </a:r>
            <a:r>
              <a:rPr sz="5850" spc="-10" dirty="0"/>
              <a:t>morning,</a:t>
            </a:r>
            <a:endParaRPr sz="5850"/>
          </a:p>
          <a:p>
            <a:pPr algn="ctr">
              <a:lnSpc>
                <a:spcPts val="6975"/>
              </a:lnSpc>
            </a:pPr>
            <a:r>
              <a:rPr sz="5850" spc="100" dirty="0"/>
              <a:t>what's</a:t>
            </a:r>
            <a:r>
              <a:rPr sz="5850" spc="-150" dirty="0"/>
              <a:t> </a:t>
            </a:r>
            <a:r>
              <a:rPr sz="5850" spc="90" dirty="0"/>
              <a:t>the</a:t>
            </a:r>
            <a:r>
              <a:rPr sz="5850" spc="-145" dirty="0"/>
              <a:t> </a:t>
            </a:r>
            <a:r>
              <a:rPr sz="5850" dirty="0"/>
              <a:t>probability</a:t>
            </a:r>
            <a:r>
              <a:rPr sz="5850" spc="-145" dirty="0"/>
              <a:t> </a:t>
            </a:r>
            <a:r>
              <a:rPr sz="5850" spc="55" dirty="0"/>
              <a:t>of</a:t>
            </a:r>
            <a:r>
              <a:rPr sz="5850" spc="-145" dirty="0"/>
              <a:t> </a:t>
            </a:r>
            <a:r>
              <a:rPr sz="5850" spc="-10" dirty="0"/>
              <a:t>rain</a:t>
            </a:r>
            <a:r>
              <a:rPr sz="5850" spc="-145" dirty="0"/>
              <a:t> </a:t>
            </a:r>
            <a:r>
              <a:rPr sz="5850" dirty="0"/>
              <a:t>in</a:t>
            </a:r>
            <a:r>
              <a:rPr sz="5850" spc="-145" dirty="0"/>
              <a:t> </a:t>
            </a:r>
            <a:r>
              <a:rPr sz="5850" spc="90" dirty="0"/>
              <a:t>the</a:t>
            </a:r>
            <a:r>
              <a:rPr sz="5850" spc="-145" dirty="0"/>
              <a:t> </a:t>
            </a:r>
            <a:r>
              <a:rPr sz="5850" spc="75" dirty="0"/>
              <a:t>afternoon?</a:t>
            </a:r>
            <a:endParaRPr sz="5850"/>
          </a:p>
        </p:txBody>
      </p:sp>
      <p:sp>
        <p:nvSpPr>
          <p:cNvPr id="11" name="object 11"/>
          <p:cNvSpPr txBox="1"/>
          <p:nvPr/>
        </p:nvSpPr>
        <p:spPr>
          <a:xfrm>
            <a:off x="2175715" y="6625841"/>
            <a:ext cx="15743555" cy="3556635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590550" marR="5080" indent="-578485">
              <a:lnSpc>
                <a:spcPts val="6930"/>
              </a:lnSpc>
              <a:spcBef>
                <a:spcPts val="409"/>
              </a:spcBef>
              <a:buChar char="•"/>
              <a:tabLst>
                <a:tab pos="647065" algn="l"/>
              </a:tabLst>
            </a:pPr>
            <a:r>
              <a:rPr sz="5850" spc="409" dirty="0">
                <a:solidFill>
                  <a:srgbClr val="FFFFFF"/>
                </a:solidFill>
                <a:latin typeface="Lucida Sans"/>
                <a:cs typeface="Lucida Sans"/>
              </a:rPr>
              <a:t>80%</a:t>
            </a:r>
            <a:r>
              <a:rPr sz="58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r>
              <a:rPr sz="58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afternoons</a:t>
            </a:r>
            <a:r>
              <a:rPr sz="58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58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58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10" dirty="0">
                <a:solidFill>
                  <a:srgbClr val="FFFFFF"/>
                </a:solidFill>
                <a:latin typeface="Lucida Sans"/>
                <a:cs typeface="Lucida Sans"/>
              </a:rPr>
              <a:t>cloudy 	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mornings.</a:t>
            </a:r>
            <a:endParaRPr sz="5850">
              <a:latin typeface="Lucida Sans"/>
              <a:cs typeface="Lucida Sans"/>
            </a:endParaRPr>
          </a:p>
          <a:p>
            <a:pPr marL="591185" indent="-578485">
              <a:lnSpc>
                <a:spcPts val="6659"/>
              </a:lnSpc>
              <a:buChar char="•"/>
              <a:tabLst>
                <a:tab pos="591185" algn="l"/>
              </a:tabLst>
            </a:pPr>
            <a:r>
              <a:rPr sz="5850" spc="490" dirty="0">
                <a:solidFill>
                  <a:srgbClr val="FFFFFF"/>
                </a:solidFill>
                <a:latin typeface="Lucida Sans"/>
                <a:cs typeface="Lucida Sans"/>
              </a:rPr>
              <a:t>40%</a:t>
            </a:r>
            <a:r>
              <a:rPr sz="58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days</a:t>
            </a:r>
            <a:r>
              <a:rPr sz="58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58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120" dirty="0">
                <a:solidFill>
                  <a:srgbClr val="FFFFFF"/>
                </a:solidFill>
                <a:latin typeface="Lucida Sans"/>
                <a:cs typeface="Lucida Sans"/>
              </a:rPr>
              <a:t>cloudy</a:t>
            </a:r>
            <a:r>
              <a:rPr sz="58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mornings.</a:t>
            </a:r>
            <a:endParaRPr sz="5850">
              <a:latin typeface="Lucida Sans"/>
              <a:cs typeface="Lucida Sans"/>
            </a:endParaRPr>
          </a:p>
          <a:p>
            <a:pPr marL="591185" indent="-578485">
              <a:lnSpc>
                <a:spcPts val="6975"/>
              </a:lnSpc>
              <a:buChar char="•"/>
              <a:tabLst>
                <a:tab pos="591185" algn="l"/>
              </a:tabLst>
            </a:pPr>
            <a:r>
              <a:rPr sz="5850" spc="-45" dirty="0">
                <a:solidFill>
                  <a:srgbClr val="FFFFFF"/>
                </a:solidFill>
                <a:latin typeface="Lucida Sans"/>
                <a:cs typeface="Lucida Sans"/>
              </a:rPr>
              <a:t>10%</a:t>
            </a:r>
            <a:r>
              <a:rPr sz="58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8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75" dirty="0">
                <a:solidFill>
                  <a:srgbClr val="FFFFFF"/>
                </a:solidFill>
                <a:latin typeface="Lucida Sans"/>
                <a:cs typeface="Lucida Sans"/>
              </a:rPr>
              <a:t>days</a:t>
            </a:r>
            <a:r>
              <a:rPr sz="58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60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58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r>
              <a:rPr sz="58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850" spc="-10" dirty="0">
                <a:solidFill>
                  <a:srgbClr val="FFFFFF"/>
                </a:solidFill>
                <a:latin typeface="Lucida Sans"/>
                <a:cs typeface="Lucida Sans"/>
              </a:rPr>
              <a:t>afternoons.</a:t>
            </a:r>
            <a:endParaRPr sz="58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32209" y="501877"/>
            <a:ext cx="17679670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  <a:tabLst>
                <a:tab pos="7982584" algn="l"/>
              </a:tabLst>
            </a:pPr>
            <a:r>
              <a:rPr sz="12600" i="1" spc="-127" baseline="-3935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2600" spc="-127" baseline="-39351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2600" i="1" spc="-127" baseline="-39351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12600" i="1" spc="-1754" baseline="-39351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2600" baseline="-39021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12600" spc="-1380" baseline="-39021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2600" i="1" baseline="-39351" dirty="0">
                <a:solidFill>
                  <a:srgbClr val="FFFFFF"/>
                </a:solidFill>
                <a:latin typeface="Times New Roman"/>
                <a:cs typeface="Times New Roman"/>
              </a:rPr>
              <a:t>clouds</a:t>
            </a:r>
            <a:r>
              <a:rPr sz="12600" baseline="-39351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2600" spc="179" baseline="-39351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2600" spc="1522" baseline="-39351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2600" baseline="-39351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840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400" spc="-6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40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clouds</a:t>
            </a:r>
            <a:r>
              <a:rPr sz="8400" i="1" spc="-1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40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8400" spc="-869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8400" spc="-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8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400" spc="-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8400" spc="-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8400">
              <a:latin typeface="Cambria"/>
              <a:cs typeface="Cambri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008343" y="2030116"/>
            <a:ext cx="9872345" cy="71755"/>
          </a:xfrm>
          <a:custGeom>
            <a:avLst/>
            <a:gdLst/>
            <a:ahLst/>
            <a:cxnLst/>
            <a:rect l="l" t="t" r="r" b="b"/>
            <a:pathLst>
              <a:path w="9872344" h="71755">
                <a:moveTo>
                  <a:pt x="9872024" y="0"/>
                </a:moveTo>
                <a:lnTo>
                  <a:pt x="0" y="0"/>
                </a:lnTo>
                <a:lnTo>
                  <a:pt x="0" y="71558"/>
                </a:lnTo>
                <a:lnTo>
                  <a:pt x="9872024" y="71558"/>
                </a:lnTo>
                <a:lnTo>
                  <a:pt x="9872024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8000389" y="5083333"/>
            <a:ext cx="757555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01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endParaRPr sz="8400">
              <a:latin typeface="Cambria"/>
              <a:cs typeface="Cambria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9135471" y="2055865"/>
            <a:ext cx="6898005" cy="358203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2719705" algn="ctr">
              <a:lnSpc>
                <a:spcPct val="100000"/>
              </a:lnSpc>
              <a:spcBef>
                <a:spcPts val="110"/>
              </a:spcBef>
            </a:pPr>
            <a:r>
              <a:rPr sz="8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400" spc="-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4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clouds</a:t>
            </a:r>
            <a:r>
              <a:rPr sz="8400" spc="-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8400">
              <a:latin typeface="Cambria"/>
              <a:cs typeface="Cambria"/>
            </a:endParaRPr>
          </a:p>
          <a:p>
            <a:pPr marL="12700">
              <a:lnSpc>
                <a:spcPct val="100000"/>
              </a:lnSpc>
              <a:spcBef>
                <a:spcPts val="7830"/>
              </a:spcBef>
            </a:pPr>
            <a:r>
              <a:rPr sz="8400" spc="-110" dirty="0">
                <a:solidFill>
                  <a:srgbClr val="FFFFFF"/>
                </a:solidFill>
                <a:latin typeface="Cambria"/>
                <a:cs typeface="Cambria"/>
              </a:rPr>
              <a:t>(.8)(.1)</a:t>
            </a:r>
            <a:endParaRPr sz="8400">
              <a:latin typeface="Cambria"/>
              <a:cs typeface="Cambria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9041369" y="5858607"/>
            <a:ext cx="3238500" cy="71755"/>
          </a:xfrm>
          <a:custGeom>
            <a:avLst/>
            <a:gdLst/>
            <a:ahLst/>
            <a:cxnLst/>
            <a:rect l="l" t="t" r="r" b="b"/>
            <a:pathLst>
              <a:path w="3238500" h="71754">
                <a:moveTo>
                  <a:pt x="3238257" y="0"/>
                </a:moveTo>
                <a:lnTo>
                  <a:pt x="0" y="0"/>
                </a:lnTo>
                <a:lnTo>
                  <a:pt x="0" y="71558"/>
                </a:lnTo>
                <a:lnTo>
                  <a:pt x="3238257" y="71558"/>
                </a:lnTo>
                <a:lnTo>
                  <a:pt x="323825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0247291" y="5884356"/>
            <a:ext cx="826769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-25" dirty="0">
                <a:solidFill>
                  <a:srgbClr val="FFFFFF"/>
                </a:solidFill>
                <a:latin typeface="Cambria"/>
                <a:cs typeface="Cambria"/>
              </a:rPr>
              <a:t>.4</a:t>
            </a:r>
            <a:endParaRPr sz="8400">
              <a:latin typeface="Cambria"/>
              <a:cs typeface="Cambr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000389" y="8572860"/>
            <a:ext cx="2388870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06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400" spc="484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400" spc="-145" dirty="0">
                <a:solidFill>
                  <a:srgbClr val="FFFFFF"/>
                </a:solidFill>
                <a:latin typeface="Cambria"/>
                <a:cs typeface="Cambria"/>
              </a:rPr>
              <a:t>0.2</a:t>
            </a:r>
            <a:endParaRPr sz="84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023917" y="1160039"/>
            <a:ext cx="4646295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30" dirty="0"/>
              <a:t>Knowing</a:t>
            </a:r>
            <a:endParaRPr sz="8400"/>
          </a:p>
        </p:txBody>
      </p:sp>
      <p:sp>
        <p:nvSpPr>
          <p:cNvPr id="3" name="object 3"/>
          <p:cNvSpPr txBox="1"/>
          <p:nvPr/>
        </p:nvSpPr>
        <p:spPr>
          <a:xfrm>
            <a:off x="1013446" y="3495046"/>
            <a:ext cx="17586960" cy="59207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357755">
              <a:lnSpc>
                <a:spcPct val="100000"/>
              </a:lnSpc>
              <a:spcBef>
                <a:spcPts val="95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cloudy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morning</a:t>
            </a:r>
            <a:r>
              <a:rPr sz="8250" i="1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rainy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afternoon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335"/>
              </a:spcBef>
            </a:pPr>
            <a:r>
              <a:rPr sz="8400" spc="36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18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8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endParaRPr sz="8400">
              <a:latin typeface="Lucida Sans"/>
              <a:cs typeface="Lucida Sans"/>
            </a:endParaRPr>
          </a:p>
          <a:p>
            <a:pPr marL="2357755">
              <a:lnSpc>
                <a:spcPct val="100000"/>
              </a:lnSpc>
              <a:spcBef>
                <a:spcPts val="8210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rainy</a:t>
            </a:r>
            <a:r>
              <a:rPr sz="82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afternoon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cloudy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morning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023917" y="1160039"/>
            <a:ext cx="4646295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30" dirty="0"/>
              <a:t>Knowing</a:t>
            </a:r>
            <a:endParaRPr sz="8400"/>
          </a:p>
        </p:txBody>
      </p:sp>
      <p:sp>
        <p:nvSpPr>
          <p:cNvPr id="3" name="object 3"/>
          <p:cNvSpPr txBox="1"/>
          <p:nvPr/>
        </p:nvSpPr>
        <p:spPr>
          <a:xfrm>
            <a:off x="1013446" y="3495046"/>
            <a:ext cx="16130269" cy="59207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357755">
              <a:lnSpc>
                <a:spcPct val="100000"/>
              </a:lnSpc>
              <a:spcBef>
                <a:spcPts val="95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visible</a:t>
            </a:r>
            <a:r>
              <a:rPr sz="82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effect</a:t>
            </a:r>
            <a:r>
              <a:rPr sz="8250" i="1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unknown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cause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335"/>
              </a:spcBef>
            </a:pPr>
            <a:r>
              <a:rPr sz="8400" spc="36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18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8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endParaRPr sz="8400">
              <a:latin typeface="Lucida Sans"/>
              <a:cs typeface="Lucida Sans"/>
            </a:endParaRPr>
          </a:p>
          <a:p>
            <a:pPr marL="2357755">
              <a:lnSpc>
                <a:spcPct val="100000"/>
              </a:lnSpc>
              <a:spcBef>
                <a:spcPts val="8210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unknown</a:t>
            </a:r>
            <a:r>
              <a:rPr sz="8250" i="1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cause</a:t>
            </a:r>
            <a:r>
              <a:rPr sz="82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visible</a:t>
            </a:r>
            <a:r>
              <a:rPr sz="82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effect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4877138" y="1703843"/>
            <a:ext cx="3679190" cy="6984365"/>
            <a:chOff x="14877138" y="1703843"/>
            <a:chExt cx="3679190" cy="6984365"/>
          </a:xfrm>
        </p:grpSpPr>
        <p:sp>
          <p:nvSpPr>
            <p:cNvPr id="32" name="object 32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AE232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AE232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350704" y="3445154"/>
            <a:ext cx="1172845" cy="1172845"/>
            <a:chOff x="1350704" y="3445154"/>
            <a:chExt cx="1172845" cy="1172845"/>
          </a:xfrm>
        </p:grpSpPr>
        <p:sp>
          <p:nvSpPr>
            <p:cNvPr id="45" name="object 45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1714996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2894006" y="3445193"/>
            <a:ext cx="1172845" cy="1172845"/>
            <a:chOff x="2894006" y="3445193"/>
            <a:chExt cx="1172845" cy="1172845"/>
          </a:xfrm>
        </p:grpSpPr>
        <p:sp>
          <p:nvSpPr>
            <p:cNvPr id="49" name="object 49"/>
            <p:cNvSpPr/>
            <p:nvPr/>
          </p:nvSpPr>
          <p:spPr>
            <a:xfrm>
              <a:off x="295683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2956831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3243745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023917" y="1160039"/>
            <a:ext cx="4646295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30" dirty="0"/>
              <a:t>Knowing</a:t>
            </a:r>
            <a:endParaRPr sz="8400"/>
          </a:p>
        </p:txBody>
      </p:sp>
      <p:sp>
        <p:nvSpPr>
          <p:cNvPr id="3" name="object 3"/>
          <p:cNvSpPr txBox="1"/>
          <p:nvPr/>
        </p:nvSpPr>
        <p:spPr>
          <a:xfrm>
            <a:off x="1013446" y="3495046"/>
            <a:ext cx="15162530" cy="59207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357755">
              <a:lnSpc>
                <a:spcPct val="100000"/>
              </a:lnSpc>
              <a:spcBef>
                <a:spcPts val="95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medical</a:t>
            </a:r>
            <a:r>
              <a:rPr sz="8250" i="1" spc="-1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test</a:t>
            </a:r>
            <a:r>
              <a:rPr sz="8250" i="1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8250" i="1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disease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335"/>
              </a:spcBef>
            </a:pPr>
            <a:r>
              <a:rPr sz="8400" spc="36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18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8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endParaRPr sz="8400">
              <a:latin typeface="Lucida Sans"/>
              <a:cs typeface="Lucida Sans"/>
            </a:endParaRPr>
          </a:p>
          <a:p>
            <a:pPr marL="2357755">
              <a:lnSpc>
                <a:spcPct val="100000"/>
              </a:lnSpc>
              <a:spcBef>
                <a:spcPts val="8210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disease</a:t>
            </a:r>
            <a:r>
              <a:rPr sz="8250" i="1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medical</a:t>
            </a:r>
            <a:r>
              <a:rPr sz="8250" i="1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test</a:t>
            </a:r>
            <a:r>
              <a:rPr sz="8250" i="1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023917" y="1160039"/>
            <a:ext cx="4646295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400" spc="130" dirty="0"/>
              <a:t>Knowing</a:t>
            </a:r>
            <a:endParaRPr sz="8400"/>
          </a:p>
        </p:txBody>
      </p:sp>
      <p:sp>
        <p:nvSpPr>
          <p:cNvPr id="3" name="object 3"/>
          <p:cNvSpPr txBox="1"/>
          <p:nvPr/>
        </p:nvSpPr>
        <p:spPr>
          <a:xfrm>
            <a:off x="1013446" y="3495046"/>
            <a:ext cx="15026005" cy="592074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2357755">
              <a:lnSpc>
                <a:spcPct val="100000"/>
              </a:lnSpc>
              <a:spcBef>
                <a:spcPts val="95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blurry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text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counterfeit</a:t>
            </a:r>
            <a:r>
              <a:rPr sz="82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bill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8335"/>
              </a:spcBef>
            </a:pPr>
            <a:r>
              <a:rPr sz="8400" spc="365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185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84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8400" spc="8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endParaRPr sz="8400">
              <a:latin typeface="Lucida Sans"/>
              <a:cs typeface="Lucida Sans"/>
            </a:endParaRPr>
          </a:p>
          <a:p>
            <a:pPr marL="2357755">
              <a:lnSpc>
                <a:spcPct val="100000"/>
              </a:lnSpc>
              <a:spcBef>
                <a:spcPts val="8210"/>
              </a:spcBef>
            </a:pP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counterfeit</a:t>
            </a:r>
            <a:r>
              <a:rPr sz="82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bill</a:t>
            </a:r>
            <a:r>
              <a:rPr sz="82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2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dirty="0">
                <a:solidFill>
                  <a:srgbClr val="FFFFFF"/>
                </a:solidFill>
                <a:latin typeface="Times New Roman"/>
                <a:cs typeface="Times New Roman"/>
              </a:rPr>
              <a:t>blurry</a:t>
            </a:r>
            <a:r>
              <a:rPr sz="82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text</a:t>
            </a:r>
            <a:r>
              <a:rPr sz="82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38975" y="4814378"/>
            <a:ext cx="98310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00" dirty="0">
                <a:latin typeface="Verdana"/>
                <a:cs typeface="Verdana"/>
              </a:rPr>
              <a:t>Joint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65" dirty="0">
                <a:latin typeface="Verdana"/>
                <a:cs typeface="Verdana"/>
              </a:rPr>
              <a:t>Probability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905731" y="2800961"/>
          <a:ext cx="8193405" cy="2092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41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1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46480"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7620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6480"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4043468" y="764584"/>
            <a:ext cx="1918335" cy="1156335"/>
          </a:xfrm>
          <a:custGeom>
            <a:avLst/>
            <a:gdLst/>
            <a:ahLst/>
            <a:cxnLst/>
            <a:rect l="l" t="t" r="r" b="b"/>
            <a:pathLst>
              <a:path w="1918335" h="1156335">
                <a:moveTo>
                  <a:pt x="368501" y="372124"/>
                </a:moveTo>
                <a:lnTo>
                  <a:pt x="322270" y="375179"/>
                </a:lnTo>
                <a:lnTo>
                  <a:pt x="277755" y="384098"/>
                </a:lnTo>
                <a:lnTo>
                  <a:pt x="235300" y="398514"/>
                </a:lnTo>
                <a:lnTo>
                  <a:pt x="195251" y="418060"/>
                </a:lnTo>
                <a:lnTo>
                  <a:pt x="157953" y="442367"/>
                </a:lnTo>
                <a:lnTo>
                  <a:pt x="123750" y="471069"/>
                </a:lnTo>
                <a:lnTo>
                  <a:pt x="92989" y="503798"/>
                </a:lnTo>
                <a:lnTo>
                  <a:pt x="66013" y="540186"/>
                </a:lnTo>
                <a:lnTo>
                  <a:pt x="43168" y="579866"/>
                </a:lnTo>
                <a:lnTo>
                  <a:pt x="24799" y="622470"/>
                </a:lnTo>
                <a:lnTo>
                  <a:pt x="11252" y="667632"/>
                </a:lnTo>
                <a:lnTo>
                  <a:pt x="2870" y="714982"/>
                </a:lnTo>
                <a:lnTo>
                  <a:pt x="0" y="764154"/>
                </a:lnTo>
                <a:lnTo>
                  <a:pt x="2870" y="813322"/>
                </a:lnTo>
                <a:lnTo>
                  <a:pt x="11252" y="860663"/>
                </a:lnTo>
                <a:lnTo>
                  <a:pt x="24801" y="905813"/>
                </a:lnTo>
                <a:lnTo>
                  <a:pt x="43170" y="948402"/>
                </a:lnTo>
                <a:lnTo>
                  <a:pt x="66016" y="988066"/>
                </a:lnTo>
                <a:lnTo>
                  <a:pt x="92992" y="1024437"/>
                </a:lnTo>
                <a:lnTo>
                  <a:pt x="123754" y="1057148"/>
                </a:lnTo>
                <a:lnTo>
                  <a:pt x="157957" y="1085833"/>
                </a:lnTo>
                <a:lnTo>
                  <a:pt x="195255" y="1110125"/>
                </a:lnTo>
                <a:lnTo>
                  <a:pt x="235304" y="1129657"/>
                </a:lnTo>
                <a:lnTo>
                  <a:pt x="277758" y="1144063"/>
                </a:lnTo>
                <a:lnTo>
                  <a:pt x="322272" y="1152975"/>
                </a:lnTo>
                <a:lnTo>
                  <a:pt x="368501" y="1156027"/>
                </a:lnTo>
                <a:lnTo>
                  <a:pt x="372344" y="1156027"/>
                </a:lnTo>
                <a:lnTo>
                  <a:pt x="375743" y="1155881"/>
                </a:lnTo>
                <a:lnTo>
                  <a:pt x="1612856" y="1155881"/>
                </a:lnTo>
                <a:lnTo>
                  <a:pt x="1656379" y="1152486"/>
                </a:lnTo>
                <a:lnTo>
                  <a:pt x="1699711" y="1142200"/>
                </a:lnTo>
                <a:lnTo>
                  <a:pt x="1740498" y="1125674"/>
                </a:lnTo>
                <a:lnTo>
                  <a:pt x="1778265" y="1103411"/>
                </a:lnTo>
                <a:lnTo>
                  <a:pt x="1812537" y="1075916"/>
                </a:lnTo>
                <a:lnTo>
                  <a:pt x="1842839" y="1043695"/>
                </a:lnTo>
                <a:lnTo>
                  <a:pt x="1868696" y="1007252"/>
                </a:lnTo>
                <a:lnTo>
                  <a:pt x="1889634" y="967090"/>
                </a:lnTo>
                <a:lnTo>
                  <a:pt x="1905177" y="923716"/>
                </a:lnTo>
                <a:lnTo>
                  <a:pt x="1914852" y="877633"/>
                </a:lnTo>
                <a:lnTo>
                  <a:pt x="1918182" y="829346"/>
                </a:lnTo>
                <a:lnTo>
                  <a:pt x="1914852" y="781053"/>
                </a:lnTo>
                <a:lnTo>
                  <a:pt x="1905177" y="734958"/>
                </a:lnTo>
                <a:lnTo>
                  <a:pt x="1889634" y="691566"/>
                </a:lnTo>
                <a:lnTo>
                  <a:pt x="1868696" y="651385"/>
                </a:lnTo>
                <a:lnTo>
                  <a:pt x="1842839" y="614920"/>
                </a:lnTo>
                <a:lnTo>
                  <a:pt x="1812537" y="582677"/>
                </a:lnTo>
                <a:lnTo>
                  <a:pt x="1778265" y="555161"/>
                </a:lnTo>
                <a:lnTo>
                  <a:pt x="1740498" y="532880"/>
                </a:lnTo>
                <a:lnTo>
                  <a:pt x="1738752" y="532172"/>
                </a:lnTo>
                <a:lnTo>
                  <a:pt x="1483148" y="532172"/>
                </a:lnTo>
                <a:lnTo>
                  <a:pt x="1477545" y="483158"/>
                </a:lnTo>
                <a:lnTo>
                  <a:pt x="1468182" y="435494"/>
                </a:lnTo>
                <a:lnTo>
                  <a:pt x="1455224" y="389355"/>
                </a:lnTo>
                <a:lnTo>
                  <a:pt x="1451024" y="377967"/>
                </a:lnTo>
                <a:lnTo>
                  <a:pt x="431442" y="377967"/>
                </a:lnTo>
                <a:lnTo>
                  <a:pt x="415999" y="375477"/>
                </a:lnTo>
                <a:lnTo>
                  <a:pt x="400352" y="373644"/>
                </a:lnTo>
                <a:lnTo>
                  <a:pt x="384516" y="372512"/>
                </a:lnTo>
                <a:lnTo>
                  <a:pt x="368501" y="372124"/>
                </a:lnTo>
                <a:close/>
              </a:path>
              <a:path w="1918335" h="1156335">
                <a:moveTo>
                  <a:pt x="1612856" y="1155881"/>
                </a:moveTo>
                <a:lnTo>
                  <a:pt x="935269" y="1155881"/>
                </a:lnTo>
                <a:lnTo>
                  <a:pt x="1610977" y="1156027"/>
                </a:lnTo>
                <a:lnTo>
                  <a:pt x="1612856" y="1155881"/>
                </a:lnTo>
                <a:close/>
              </a:path>
              <a:path w="1918335" h="1156335">
                <a:moveTo>
                  <a:pt x="1610977" y="502497"/>
                </a:moveTo>
                <a:lnTo>
                  <a:pt x="1577233" y="504469"/>
                </a:lnTo>
                <a:lnTo>
                  <a:pt x="1544549" y="510227"/>
                </a:lnTo>
                <a:lnTo>
                  <a:pt x="1513122" y="519540"/>
                </a:lnTo>
                <a:lnTo>
                  <a:pt x="1483148" y="532172"/>
                </a:lnTo>
                <a:lnTo>
                  <a:pt x="1738752" y="532172"/>
                </a:lnTo>
                <a:lnTo>
                  <a:pt x="1699711" y="516338"/>
                </a:lnTo>
                <a:lnTo>
                  <a:pt x="1656379" y="506042"/>
                </a:lnTo>
                <a:lnTo>
                  <a:pt x="1610977" y="502497"/>
                </a:lnTo>
                <a:close/>
              </a:path>
              <a:path w="1918335" h="1156335">
                <a:moveTo>
                  <a:pt x="941562" y="0"/>
                </a:moveTo>
                <a:lnTo>
                  <a:pt x="891972" y="2374"/>
                </a:lnTo>
                <a:lnTo>
                  <a:pt x="843632" y="9359"/>
                </a:lnTo>
                <a:lnTo>
                  <a:pt x="796735" y="20749"/>
                </a:lnTo>
                <a:lnTo>
                  <a:pt x="751474" y="36339"/>
                </a:lnTo>
                <a:lnTo>
                  <a:pt x="708044" y="55923"/>
                </a:lnTo>
                <a:lnTo>
                  <a:pt x="666637" y="79295"/>
                </a:lnTo>
                <a:lnTo>
                  <a:pt x="627446" y="106250"/>
                </a:lnTo>
                <a:lnTo>
                  <a:pt x="590667" y="136582"/>
                </a:lnTo>
                <a:lnTo>
                  <a:pt x="556491" y="170085"/>
                </a:lnTo>
                <a:lnTo>
                  <a:pt x="525112" y="206553"/>
                </a:lnTo>
                <a:lnTo>
                  <a:pt x="496725" y="245781"/>
                </a:lnTo>
                <a:lnTo>
                  <a:pt x="471522" y="287563"/>
                </a:lnTo>
                <a:lnTo>
                  <a:pt x="449696" y="331694"/>
                </a:lnTo>
                <a:lnTo>
                  <a:pt x="431442" y="377967"/>
                </a:lnTo>
                <a:lnTo>
                  <a:pt x="1451024" y="377967"/>
                </a:lnTo>
                <a:lnTo>
                  <a:pt x="1419183" y="302359"/>
                </a:lnTo>
                <a:lnTo>
                  <a:pt x="1396429" y="261854"/>
                </a:lnTo>
                <a:lnTo>
                  <a:pt x="1370740" y="223578"/>
                </a:lnTo>
                <a:lnTo>
                  <a:pt x="1342280" y="187707"/>
                </a:lnTo>
                <a:lnTo>
                  <a:pt x="1311215" y="154418"/>
                </a:lnTo>
                <a:lnTo>
                  <a:pt x="1277708" y="123885"/>
                </a:lnTo>
                <a:lnTo>
                  <a:pt x="1241925" y="96286"/>
                </a:lnTo>
                <a:lnTo>
                  <a:pt x="1204031" y="71796"/>
                </a:lnTo>
                <a:lnTo>
                  <a:pt x="1164191" y="50591"/>
                </a:lnTo>
                <a:lnTo>
                  <a:pt x="1122569" y="32848"/>
                </a:lnTo>
                <a:lnTo>
                  <a:pt x="1079330" y="18740"/>
                </a:lnTo>
                <a:lnTo>
                  <a:pt x="1034640" y="8446"/>
                </a:lnTo>
                <a:lnTo>
                  <a:pt x="988662" y="2140"/>
                </a:lnTo>
                <a:lnTo>
                  <a:pt x="9415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 txBox="1"/>
          <p:nvPr/>
        </p:nvSpPr>
        <p:spPr>
          <a:xfrm>
            <a:off x="4510722" y="1097213"/>
            <a:ext cx="9455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25" dirty="0">
                <a:latin typeface="Lucida Sans"/>
                <a:cs typeface="Lucida Sans"/>
              </a:rPr>
              <a:t>AM</a:t>
            </a:r>
            <a:endParaRPr sz="4350">
              <a:latin typeface="Lucida Sans"/>
              <a:cs typeface="Lucida Sans"/>
            </a:endParaRPr>
          </a:p>
        </p:txBody>
      </p:sp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4141235" y="7868870"/>
          <a:ext cx="11816080" cy="26727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7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3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4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909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8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909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909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6" name="object 6"/>
          <p:cNvSpPr/>
          <p:nvPr/>
        </p:nvSpPr>
        <p:spPr>
          <a:xfrm>
            <a:off x="14234528" y="1532958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767" y="0"/>
                </a:moveTo>
                <a:lnTo>
                  <a:pt x="144616" y="2858"/>
                </a:lnTo>
                <a:lnTo>
                  <a:pt x="143673" y="4858"/>
                </a:lnTo>
                <a:lnTo>
                  <a:pt x="142835" y="6921"/>
                </a:lnTo>
                <a:lnTo>
                  <a:pt x="114538" y="72514"/>
                </a:lnTo>
                <a:lnTo>
                  <a:pt x="82942" y="136624"/>
                </a:lnTo>
                <a:lnTo>
                  <a:pt x="66585" y="168056"/>
                </a:lnTo>
                <a:lnTo>
                  <a:pt x="50325" y="199526"/>
                </a:lnTo>
                <a:lnTo>
                  <a:pt x="18023" y="262578"/>
                </a:lnTo>
                <a:lnTo>
                  <a:pt x="8389" y="285091"/>
                </a:lnTo>
                <a:lnTo>
                  <a:pt x="2290" y="308262"/>
                </a:lnTo>
                <a:lnTo>
                  <a:pt x="0" y="332070"/>
                </a:lnTo>
                <a:lnTo>
                  <a:pt x="1793" y="356491"/>
                </a:lnTo>
                <a:lnTo>
                  <a:pt x="16740" y="401799"/>
                </a:lnTo>
                <a:lnTo>
                  <a:pt x="45980" y="439536"/>
                </a:lnTo>
                <a:lnTo>
                  <a:pt x="105559" y="473956"/>
                </a:lnTo>
                <a:lnTo>
                  <a:pt x="138804" y="479175"/>
                </a:lnTo>
                <a:lnTo>
                  <a:pt x="174248" y="476414"/>
                </a:lnTo>
                <a:lnTo>
                  <a:pt x="219024" y="459936"/>
                </a:lnTo>
                <a:lnTo>
                  <a:pt x="255712" y="429274"/>
                </a:lnTo>
                <a:lnTo>
                  <a:pt x="280161" y="390663"/>
                </a:lnTo>
                <a:lnTo>
                  <a:pt x="291103" y="346303"/>
                </a:lnTo>
                <a:lnTo>
                  <a:pt x="291358" y="324929"/>
                </a:lnTo>
                <a:lnTo>
                  <a:pt x="288590" y="304083"/>
                </a:lnTo>
                <a:lnTo>
                  <a:pt x="274454" y="264117"/>
                </a:lnTo>
                <a:lnTo>
                  <a:pt x="253958" y="223688"/>
                </a:lnTo>
                <a:lnTo>
                  <a:pt x="232990" y="183470"/>
                </a:lnTo>
                <a:lnTo>
                  <a:pt x="213885" y="147478"/>
                </a:lnTo>
                <a:lnTo>
                  <a:pt x="195124" y="111314"/>
                </a:lnTo>
                <a:lnTo>
                  <a:pt x="177286" y="74701"/>
                </a:lnTo>
                <a:lnTo>
                  <a:pt x="160950" y="37360"/>
                </a:lnTo>
                <a:lnTo>
                  <a:pt x="157208" y="28227"/>
                </a:lnTo>
                <a:lnTo>
                  <a:pt x="149686" y="9627"/>
                </a:lnTo>
                <a:lnTo>
                  <a:pt x="14576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4217054" y="290357"/>
            <a:ext cx="1769110" cy="1066165"/>
          </a:xfrm>
          <a:custGeom>
            <a:avLst/>
            <a:gdLst/>
            <a:ahLst/>
            <a:cxnLst/>
            <a:rect l="l" t="t" r="r" b="b"/>
            <a:pathLst>
              <a:path w="1769109" h="1066165">
                <a:moveTo>
                  <a:pt x="339884" y="343130"/>
                </a:moveTo>
                <a:lnTo>
                  <a:pt x="293758" y="346431"/>
                </a:lnTo>
                <a:lnTo>
                  <a:pt x="249519" y="356046"/>
                </a:lnTo>
                <a:lnTo>
                  <a:pt x="207573" y="371544"/>
                </a:lnTo>
                <a:lnTo>
                  <a:pt x="168325" y="392495"/>
                </a:lnTo>
                <a:lnTo>
                  <a:pt x="132178" y="418467"/>
                </a:lnTo>
                <a:lnTo>
                  <a:pt x="99538" y="449030"/>
                </a:lnTo>
                <a:lnTo>
                  <a:pt x="70810" y="483753"/>
                </a:lnTo>
                <a:lnTo>
                  <a:pt x="46397" y="522206"/>
                </a:lnTo>
                <a:lnTo>
                  <a:pt x="26705" y="563956"/>
                </a:lnTo>
                <a:lnTo>
                  <a:pt x="12138" y="608575"/>
                </a:lnTo>
                <a:lnTo>
                  <a:pt x="3102" y="655629"/>
                </a:lnTo>
                <a:lnTo>
                  <a:pt x="0" y="704690"/>
                </a:lnTo>
                <a:lnTo>
                  <a:pt x="3102" y="753741"/>
                </a:lnTo>
                <a:lnTo>
                  <a:pt x="12138" y="800781"/>
                </a:lnTo>
                <a:lnTo>
                  <a:pt x="26705" y="845383"/>
                </a:lnTo>
                <a:lnTo>
                  <a:pt x="46397" y="887114"/>
                </a:lnTo>
                <a:lnTo>
                  <a:pt x="70810" y="925546"/>
                </a:lnTo>
                <a:lnTo>
                  <a:pt x="99538" y="960249"/>
                </a:lnTo>
                <a:lnTo>
                  <a:pt x="132178" y="990792"/>
                </a:lnTo>
                <a:lnTo>
                  <a:pt x="168325" y="1016747"/>
                </a:lnTo>
                <a:lnTo>
                  <a:pt x="207573" y="1037681"/>
                </a:lnTo>
                <a:lnTo>
                  <a:pt x="249519" y="1053167"/>
                </a:lnTo>
                <a:lnTo>
                  <a:pt x="293758" y="1062774"/>
                </a:lnTo>
                <a:lnTo>
                  <a:pt x="339884" y="1066072"/>
                </a:lnTo>
                <a:lnTo>
                  <a:pt x="343445" y="1066072"/>
                </a:lnTo>
                <a:lnTo>
                  <a:pt x="346530" y="1065936"/>
                </a:lnTo>
                <a:lnTo>
                  <a:pt x="1487196" y="1065936"/>
                </a:lnTo>
                <a:lnTo>
                  <a:pt x="1531581" y="1062130"/>
                </a:lnTo>
                <a:lnTo>
                  <a:pt x="1575188" y="1050718"/>
                </a:lnTo>
                <a:lnTo>
                  <a:pt x="1615845" y="1032454"/>
                </a:lnTo>
                <a:lnTo>
                  <a:pt x="1652970" y="1007959"/>
                </a:lnTo>
                <a:lnTo>
                  <a:pt x="1685982" y="977851"/>
                </a:lnTo>
                <a:lnTo>
                  <a:pt x="1714298" y="942750"/>
                </a:lnTo>
                <a:lnTo>
                  <a:pt x="1737335" y="903275"/>
                </a:lnTo>
                <a:lnTo>
                  <a:pt x="1754511" y="860046"/>
                </a:lnTo>
                <a:lnTo>
                  <a:pt x="1765244" y="813683"/>
                </a:lnTo>
                <a:lnTo>
                  <a:pt x="1768951" y="764803"/>
                </a:lnTo>
                <a:lnTo>
                  <a:pt x="1765244" y="715924"/>
                </a:lnTo>
                <a:lnTo>
                  <a:pt x="1754511" y="669555"/>
                </a:lnTo>
                <a:lnTo>
                  <a:pt x="1737335" y="626316"/>
                </a:lnTo>
                <a:lnTo>
                  <a:pt x="1714298" y="586829"/>
                </a:lnTo>
                <a:lnTo>
                  <a:pt x="1685982" y="551713"/>
                </a:lnTo>
                <a:lnTo>
                  <a:pt x="1652970" y="521590"/>
                </a:lnTo>
                <a:lnTo>
                  <a:pt x="1615845" y="497081"/>
                </a:lnTo>
                <a:lnTo>
                  <a:pt x="1601804" y="490770"/>
                </a:lnTo>
                <a:lnTo>
                  <a:pt x="1367707" y="490770"/>
                </a:lnTo>
                <a:lnTo>
                  <a:pt x="1362140" y="442942"/>
                </a:lnTo>
                <a:lnTo>
                  <a:pt x="1352693" y="396521"/>
                </a:lnTo>
                <a:lnTo>
                  <a:pt x="1339548" y="351701"/>
                </a:lnTo>
                <a:lnTo>
                  <a:pt x="1338337" y="348575"/>
                </a:lnTo>
                <a:lnTo>
                  <a:pt x="397893" y="348575"/>
                </a:lnTo>
                <a:lnTo>
                  <a:pt x="383661" y="346267"/>
                </a:lnTo>
                <a:lnTo>
                  <a:pt x="369242" y="344557"/>
                </a:lnTo>
                <a:lnTo>
                  <a:pt x="354647" y="343495"/>
                </a:lnTo>
                <a:lnTo>
                  <a:pt x="339884" y="343130"/>
                </a:lnTo>
                <a:close/>
              </a:path>
              <a:path w="1769109" h="1066165">
                <a:moveTo>
                  <a:pt x="1487196" y="1065936"/>
                </a:moveTo>
                <a:lnTo>
                  <a:pt x="862486" y="1065936"/>
                </a:lnTo>
                <a:lnTo>
                  <a:pt x="1485609" y="1066072"/>
                </a:lnTo>
                <a:lnTo>
                  <a:pt x="1487196" y="1065936"/>
                </a:lnTo>
                <a:close/>
              </a:path>
              <a:path w="1769109" h="1066165">
                <a:moveTo>
                  <a:pt x="1485609" y="463441"/>
                </a:moveTo>
                <a:lnTo>
                  <a:pt x="1454523" y="465252"/>
                </a:lnTo>
                <a:lnTo>
                  <a:pt x="1424380" y="470548"/>
                </a:lnTo>
                <a:lnTo>
                  <a:pt x="1395376" y="479123"/>
                </a:lnTo>
                <a:lnTo>
                  <a:pt x="1367707" y="490770"/>
                </a:lnTo>
                <a:lnTo>
                  <a:pt x="1601804" y="490770"/>
                </a:lnTo>
                <a:lnTo>
                  <a:pt x="1575188" y="478806"/>
                </a:lnTo>
                <a:lnTo>
                  <a:pt x="1531581" y="467386"/>
                </a:lnTo>
                <a:lnTo>
                  <a:pt x="1485609" y="463441"/>
                </a:lnTo>
                <a:close/>
              </a:path>
              <a:path w="1769109" h="1066165">
                <a:moveTo>
                  <a:pt x="868350" y="0"/>
                </a:moveTo>
                <a:lnTo>
                  <a:pt x="819149" y="2536"/>
                </a:lnTo>
                <a:lnTo>
                  <a:pt x="771298" y="9988"/>
                </a:lnTo>
                <a:lnTo>
                  <a:pt x="725020" y="22119"/>
                </a:lnTo>
                <a:lnTo>
                  <a:pt x="680539" y="38690"/>
                </a:lnTo>
                <a:lnTo>
                  <a:pt x="638077" y="59466"/>
                </a:lnTo>
                <a:lnTo>
                  <a:pt x="597858" y="84209"/>
                </a:lnTo>
                <a:lnTo>
                  <a:pt x="560106" y="112682"/>
                </a:lnTo>
                <a:lnTo>
                  <a:pt x="525043" y="144648"/>
                </a:lnTo>
                <a:lnTo>
                  <a:pt x="492894" y="179870"/>
                </a:lnTo>
                <a:lnTo>
                  <a:pt x="463881" y="218110"/>
                </a:lnTo>
                <a:lnTo>
                  <a:pt x="438227" y="259133"/>
                </a:lnTo>
                <a:lnTo>
                  <a:pt x="416157" y="302700"/>
                </a:lnTo>
                <a:lnTo>
                  <a:pt x="397893" y="348575"/>
                </a:lnTo>
                <a:lnTo>
                  <a:pt x="1338337" y="348575"/>
                </a:lnTo>
                <a:lnTo>
                  <a:pt x="1322884" y="308673"/>
                </a:lnTo>
                <a:lnTo>
                  <a:pt x="1302882" y="267630"/>
                </a:lnTo>
                <a:lnTo>
                  <a:pt x="1279724" y="228765"/>
                </a:lnTo>
                <a:lnTo>
                  <a:pt x="1253589" y="192269"/>
                </a:lnTo>
                <a:lnTo>
                  <a:pt x="1224660" y="158336"/>
                </a:lnTo>
                <a:lnTo>
                  <a:pt x="1193116" y="127158"/>
                </a:lnTo>
                <a:lnTo>
                  <a:pt x="1159139" y="98927"/>
                </a:lnTo>
                <a:lnTo>
                  <a:pt x="1122909" y="73835"/>
                </a:lnTo>
                <a:lnTo>
                  <a:pt x="1084607" y="52076"/>
                </a:lnTo>
                <a:lnTo>
                  <a:pt x="1044415" y="33842"/>
                </a:lnTo>
                <a:lnTo>
                  <a:pt x="1002512" y="19325"/>
                </a:lnTo>
                <a:lnTo>
                  <a:pt x="959080" y="8717"/>
                </a:lnTo>
                <a:lnTo>
                  <a:pt x="914299" y="2211"/>
                </a:lnTo>
                <a:lnTo>
                  <a:pt x="8683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14646540" y="605082"/>
            <a:ext cx="87820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25" dirty="0">
                <a:latin typeface="Lucida Sans"/>
                <a:cs typeface="Lucida Sans"/>
              </a:rPr>
              <a:t>PM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4715306" y="1915564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11" y="0"/>
                </a:moveTo>
                <a:lnTo>
                  <a:pt x="144555" y="2858"/>
                </a:lnTo>
                <a:lnTo>
                  <a:pt x="142880" y="6931"/>
                </a:lnTo>
                <a:lnTo>
                  <a:pt x="129104" y="39921"/>
                </a:lnTo>
                <a:lnTo>
                  <a:pt x="114504" y="72525"/>
                </a:lnTo>
                <a:lnTo>
                  <a:pt x="99118" y="104758"/>
                </a:lnTo>
                <a:lnTo>
                  <a:pt x="82986" y="136634"/>
                </a:lnTo>
                <a:lnTo>
                  <a:pt x="66629" y="168065"/>
                </a:lnTo>
                <a:lnTo>
                  <a:pt x="50369" y="199533"/>
                </a:lnTo>
                <a:lnTo>
                  <a:pt x="18067" y="262588"/>
                </a:lnTo>
                <a:lnTo>
                  <a:pt x="8419" y="285096"/>
                </a:lnTo>
                <a:lnTo>
                  <a:pt x="2295" y="308264"/>
                </a:lnTo>
                <a:lnTo>
                  <a:pt x="0" y="332070"/>
                </a:lnTo>
                <a:lnTo>
                  <a:pt x="1837" y="356491"/>
                </a:lnTo>
                <a:lnTo>
                  <a:pt x="16784" y="401800"/>
                </a:lnTo>
                <a:lnTo>
                  <a:pt x="46024" y="439546"/>
                </a:lnTo>
                <a:lnTo>
                  <a:pt x="105603" y="473963"/>
                </a:lnTo>
                <a:lnTo>
                  <a:pt x="138848" y="479184"/>
                </a:lnTo>
                <a:lnTo>
                  <a:pt x="174292" y="476425"/>
                </a:lnTo>
                <a:lnTo>
                  <a:pt x="219029" y="459942"/>
                </a:lnTo>
                <a:lnTo>
                  <a:pt x="255756" y="429285"/>
                </a:lnTo>
                <a:lnTo>
                  <a:pt x="280205" y="390666"/>
                </a:lnTo>
                <a:lnTo>
                  <a:pt x="291147" y="346314"/>
                </a:lnTo>
                <a:lnTo>
                  <a:pt x="291278" y="332070"/>
                </a:lnTo>
                <a:lnTo>
                  <a:pt x="291344" y="324938"/>
                </a:lnTo>
                <a:lnTo>
                  <a:pt x="282902" y="283807"/>
                </a:lnTo>
                <a:lnTo>
                  <a:pt x="264280" y="243892"/>
                </a:lnTo>
                <a:lnTo>
                  <a:pt x="243606" y="203541"/>
                </a:lnTo>
                <a:lnTo>
                  <a:pt x="213930" y="147480"/>
                </a:lnTo>
                <a:lnTo>
                  <a:pt x="195169" y="111319"/>
                </a:lnTo>
                <a:lnTo>
                  <a:pt x="177330" y="74709"/>
                </a:lnTo>
                <a:lnTo>
                  <a:pt x="160994" y="37370"/>
                </a:lnTo>
                <a:lnTo>
                  <a:pt x="157253" y="28236"/>
                </a:lnTo>
                <a:lnTo>
                  <a:pt x="149730" y="9629"/>
                </a:lnTo>
                <a:lnTo>
                  <a:pt x="14581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196129" y="1532958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11" y="0"/>
                </a:moveTo>
                <a:lnTo>
                  <a:pt x="144555" y="2858"/>
                </a:lnTo>
                <a:lnTo>
                  <a:pt x="142880" y="6921"/>
                </a:lnTo>
                <a:lnTo>
                  <a:pt x="129104" y="39910"/>
                </a:lnTo>
                <a:lnTo>
                  <a:pt x="114504" y="72514"/>
                </a:lnTo>
                <a:lnTo>
                  <a:pt x="99118" y="104747"/>
                </a:lnTo>
                <a:lnTo>
                  <a:pt x="82986" y="136624"/>
                </a:lnTo>
                <a:lnTo>
                  <a:pt x="66629" y="168056"/>
                </a:lnTo>
                <a:lnTo>
                  <a:pt x="50369" y="199526"/>
                </a:lnTo>
                <a:lnTo>
                  <a:pt x="18067" y="262578"/>
                </a:lnTo>
                <a:lnTo>
                  <a:pt x="8419" y="285091"/>
                </a:lnTo>
                <a:lnTo>
                  <a:pt x="2295" y="308262"/>
                </a:lnTo>
                <a:lnTo>
                  <a:pt x="0" y="332070"/>
                </a:lnTo>
                <a:lnTo>
                  <a:pt x="1837" y="356491"/>
                </a:lnTo>
                <a:lnTo>
                  <a:pt x="16784" y="401799"/>
                </a:lnTo>
                <a:lnTo>
                  <a:pt x="46024" y="439536"/>
                </a:lnTo>
                <a:lnTo>
                  <a:pt x="105603" y="473956"/>
                </a:lnTo>
                <a:lnTo>
                  <a:pt x="138848" y="479175"/>
                </a:lnTo>
                <a:lnTo>
                  <a:pt x="174292" y="476414"/>
                </a:lnTo>
                <a:lnTo>
                  <a:pt x="219016" y="459936"/>
                </a:lnTo>
                <a:lnTo>
                  <a:pt x="255651" y="429274"/>
                </a:lnTo>
                <a:lnTo>
                  <a:pt x="280192" y="390663"/>
                </a:lnTo>
                <a:lnTo>
                  <a:pt x="291147" y="346303"/>
                </a:lnTo>
                <a:lnTo>
                  <a:pt x="291278" y="332070"/>
                </a:lnTo>
                <a:lnTo>
                  <a:pt x="291344" y="324929"/>
                </a:lnTo>
                <a:lnTo>
                  <a:pt x="282902" y="283801"/>
                </a:lnTo>
                <a:lnTo>
                  <a:pt x="253923" y="223688"/>
                </a:lnTo>
                <a:lnTo>
                  <a:pt x="233034" y="183470"/>
                </a:lnTo>
                <a:lnTo>
                  <a:pt x="213928" y="147478"/>
                </a:lnTo>
                <a:lnTo>
                  <a:pt x="195156" y="111314"/>
                </a:lnTo>
                <a:lnTo>
                  <a:pt x="177286" y="74701"/>
                </a:lnTo>
                <a:lnTo>
                  <a:pt x="160890" y="37360"/>
                </a:lnTo>
                <a:lnTo>
                  <a:pt x="14581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676936" y="1722701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28" y="0"/>
                </a:moveTo>
                <a:lnTo>
                  <a:pt x="144571" y="2858"/>
                </a:lnTo>
                <a:lnTo>
                  <a:pt x="143629" y="4868"/>
                </a:lnTo>
                <a:lnTo>
                  <a:pt x="142896" y="6931"/>
                </a:lnTo>
                <a:lnTo>
                  <a:pt x="114507" y="72525"/>
                </a:lnTo>
                <a:lnTo>
                  <a:pt x="82898" y="136634"/>
                </a:lnTo>
                <a:lnTo>
                  <a:pt x="66585" y="168065"/>
                </a:lnTo>
                <a:lnTo>
                  <a:pt x="34115" y="231040"/>
                </a:lnTo>
                <a:lnTo>
                  <a:pt x="17978" y="262588"/>
                </a:lnTo>
                <a:lnTo>
                  <a:pt x="8347" y="285096"/>
                </a:lnTo>
                <a:lnTo>
                  <a:pt x="2259" y="308264"/>
                </a:lnTo>
                <a:lnTo>
                  <a:pt x="0" y="332070"/>
                </a:lnTo>
                <a:lnTo>
                  <a:pt x="1853" y="356491"/>
                </a:lnTo>
                <a:lnTo>
                  <a:pt x="16761" y="401799"/>
                </a:lnTo>
                <a:lnTo>
                  <a:pt x="46040" y="439536"/>
                </a:lnTo>
                <a:lnTo>
                  <a:pt x="105580" y="473958"/>
                </a:lnTo>
                <a:lnTo>
                  <a:pt x="138850" y="479179"/>
                </a:lnTo>
                <a:lnTo>
                  <a:pt x="174309" y="476425"/>
                </a:lnTo>
                <a:lnTo>
                  <a:pt x="219032" y="459942"/>
                </a:lnTo>
                <a:lnTo>
                  <a:pt x="255667" y="429285"/>
                </a:lnTo>
                <a:lnTo>
                  <a:pt x="280209" y="390664"/>
                </a:lnTo>
                <a:lnTo>
                  <a:pt x="291164" y="346303"/>
                </a:lnTo>
                <a:lnTo>
                  <a:pt x="291360" y="324933"/>
                </a:lnTo>
                <a:lnTo>
                  <a:pt x="288572" y="304087"/>
                </a:lnTo>
                <a:lnTo>
                  <a:pt x="274515" y="264117"/>
                </a:lnTo>
                <a:lnTo>
                  <a:pt x="253940" y="223688"/>
                </a:lnTo>
                <a:lnTo>
                  <a:pt x="233050" y="183470"/>
                </a:lnTo>
                <a:lnTo>
                  <a:pt x="213944" y="147480"/>
                </a:lnTo>
                <a:lnTo>
                  <a:pt x="195172" y="111319"/>
                </a:lnTo>
                <a:lnTo>
                  <a:pt x="177303" y="74709"/>
                </a:lnTo>
                <a:lnTo>
                  <a:pt x="160906" y="37370"/>
                </a:lnTo>
                <a:lnTo>
                  <a:pt x="14582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12" name="object 12"/>
          <p:cNvGraphicFramePr>
            <a:graphicFrameLocks noGrp="1"/>
          </p:cNvGraphicFramePr>
          <p:nvPr/>
        </p:nvGraphicFramePr>
        <p:xfrm>
          <a:off x="10999665" y="2800961"/>
          <a:ext cx="8193405" cy="20929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94144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25196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04648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46480"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sp>
        <p:nvSpPr>
          <p:cNvPr id="13" name="object 13"/>
          <p:cNvSpPr/>
          <p:nvPr/>
        </p:nvSpPr>
        <p:spPr>
          <a:xfrm>
            <a:off x="7801762" y="6090788"/>
            <a:ext cx="1918335" cy="1156335"/>
          </a:xfrm>
          <a:custGeom>
            <a:avLst/>
            <a:gdLst/>
            <a:ahLst/>
            <a:cxnLst/>
            <a:rect l="l" t="t" r="r" b="b"/>
            <a:pathLst>
              <a:path w="1918334" h="1156334">
                <a:moveTo>
                  <a:pt x="368501" y="372093"/>
                </a:moveTo>
                <a:lnTo>
                  <a:pt x="322270" y="375148"/>
                </a:lnTo>
                <a:lnTo>
                  <a:pt x="277755" y="384067"/>
                </a:lnTo>
                <a:lnTo>
                  <a:pt x="235300" y="398483"/>
                </a:lnTo>
                <a:lnTo>
                  <a:pt x="195251" y="418029"/>
                </a:lnTo>
                <a:lnTo>
                  <a:pt x="157953" y="442336"/>
                </a:lnTo>
                <a:lnTo>
                  <a:pt x="123750" y="471038"/>
                </a:lnTo>
                <a:lnTo>
                  <a:pt x="92989" y="503767"/>
                </a:lnTo>
                <a:lnTo>
                  <a:pt x="66013" y="540155"/>
                </a:lnTo>
                <a:lnTo>
                  <a:pt x="43168" y="579835"/>
                </a:lnTo>
                <a:lnTo>
                  <a:pt x="24799" y="622439"/>
                </a:lnTo>
                <a:lnTo>
                  <a:pt x="11252" y="667600"/>
                </a:lnTo>
                <a:lnTo>
                  <a:pt x="2870" y="714951"/>
                </a:lnTo>
                <a:lnTo>
                  <a:pt x="0" y="764123"/>
                </a:lnTo>
                <a:lnTo>
                  <a:pt x="2870" y="813290"/>
                </a:lnTo>
                <a:lnTo>
                  <a:pt x="11252" y="860632"/>
                </a:lnTo>
                <a:lnTo>
                  <a:pt x="24801" y="905781"/>
                </a:lnTo>
                <a:lnTo>
                  <a:pt x="43170" y="948371"/>
                </a:lnTo>
                <a:lnTo>
                  <a:pt x="66016" y="988035"/>
                </a:lnTo>
                <a:lnTo>
                  <a:pt x="92992" y="1024405"/>
                </a:lnTo>
                <a:lnTo>
                  <a:pt x="123754" y="1057117"/>
                </a:lnTo>
                <a:lnTo>
                  <a:pt x="157957" y="1085802"/>
                </a:lnTo>
                <a:lnTo>
                  <a:pt x="195255" y="1110093"/>
                </a:lnTo>
                <a:lnTo>
                  <a:pt x="235304" y="1129626"/>
                </a:lnTo>
                <a:lnTo>
                  <a:pt x="277758" y="1144031"/>
                </a:lnTo>
                <a:lnTo>
                  <a:pt x="322272" y="1152943"/>
                </a:lnTo>
                <a:lnTo>
                  <a:pt x="368501" y="1155996"/>
                </a:lnTo>
                <a:lnTo>
                  <a:pt x="372355" y="1155996"/>
                </a:lnTo>
                <a:lnTo>
                  <a:pt x="375745" y="1155849"/>
                </a:lnTo>
                <a:lnTo>
                  <a:pt x="1612856" y="1155849"/>
                </a:lnTo>
                <a:lnTo>
                  <a:pt x="1656379" y="1152455"/>
                </a:lnTo>
                <a:lnTo>
                  <a:pt x="1699711" y="1142169"/>
                </a:lnTo>
                <a:lnTo>
                  <a:pt x="1740498" y="1125642"/>
                </a:lnTo>
                <a:lnTo>
                  <a:pt x="1778265" y="1103379"/>
                </a:lnTo>
                <a:lnTo>
                  <a:pt x="1812537" y="1075884"/>
                </a:lnTo>
                <a:lnTo>
                  <a:pt x="1842839" y="1043662"/>
                </a:lnTo>
                <a:lnTo>
                  <a:pt x="1868696" y="1007218"/>
                </a:lnTo>
                <a:lnTo>
                  <a:pt x="1889634" y="967055"/>
                </a:lnTo>
                <a:lnTo>
                  <a:pt x="1905177" y="923679"/>
                </a:lnTo>
                <a:lnTo>
                  <a:pt x="1914852" y="877594"/>
                </a:lnTo>
                <a:lnTo>
                  <a:pt x="1918182" y="829304"/>
                </a:lnTo>
                <a:lnTo>
                  <a:pt x="1914852" y="781016"/>
                </a:lnTo>
                <a:lnTo>
                  <a:pt x="1905177" y="734924"/>
                </a:lnTo>
                <a:lnTo>
                  <a:pt x="1889634" y="691536"/>
                </a:lnTo>
                <a:lnTo>
                  <a:pt x="1868696" y="651356"/>
                </a:lnTo>
                <a:lnTo>
                  <a:pt x="1842839" y="614891"/>
                </a:lnTo>
                <a:lnTo>
                  <a:pt x="1812537" y="582648"/>
                </a:lnTo>
                <a:lnTo>
                  <a:pt x="1778265" y="555132"/>
                </a:lnTo>
                <a:lnTo>
                  <a:pt x="1740498" y="532850"/>
                </a:lnTo>
                <a:lnTo>
                  <a:pt x="1738749" y="532140"/>
                </a:lnTo>
                <a:lnTo>
                  <a:pt x="1483148" y="532140"/>
                </a:lnTo>
                <a:lnTo>
                  <a:pt x="1477545" y="483127"/>
                </a:lnTo>
                <a:lnTo>
                  <a:pt x="1468182" y="435463"/>
                </a:lnTo>
                <a:lnTo>
                  <a:pt x="1455224" y="389326"/>
                </a:lnTo>
                <a:lnTo>
                  <a:pt x="1451023" y="377936"/>
                </a:lnTo>
                <a:lnTo>
                  <a:pt x="431442" y="377936"/>
                </a:lnTo>
                <a:lnTo>
                  <a:pt x="415999" y="375446"/>
                </a:lnTo>
                <a:lnTo>
                  <a:pt x="400352" y="373612"/>
                </a:lnTo>
                <a:lnTo>
                  <a:pt x="384516" y="372480"/>
                </a:lnTo>
                <a:lnTo>
                  <a:pt x="368501" y="372093"/>
                </a:lnTo>
                <a:close/>
              </a:path>
              <a:path w="1918334" h="1156334">
                <a:moveTo>
                  <a:pt x="1612856" y="1155849"/>
                </a:moveTo>
                <a:lnTo>
                  <a:pt x="935269" y="1155849"/>
                </a:lnTo>
                <a:lnTo>
                  <a:pt x="1610977" y="1155996"/>
                </a:lnTo>
                <a:lnTo>
                  <a:pt x="1612856" y="1155849"/>
                </a:lnTo>
                <a:close/>
              </a:path>
              <a:path w="1918334" h="1156334">
                <a:moveTo>
                  <a:pt x="1610977" y="502466"/>
                </a:moveTo>
                <a:lnTo>
                  <a:pt x="1577233" y="504437"/>
                </a:lnTo>
                <a:lnTo>
                  <a:pt x="1544549" y="510196"/>
                </a:lnTo>
                <a:lnTo>
                  <a:pt x="1513122" y="519508"/>
                </a:lnTo>
                <a:lnTo>
                  <a:pt x="1483148" y="532140"/>
                </a:lnTo>
                <a:lnTo>
                  <a:pt x="1738749" y="532140"/>
                </a:lnTo>
                <a:lnTo>
                  <a:pt x="1699711" y="516307"/>
                </a:lnTo>
                <a:lnTo>
                  <a:pt x="1656379" y="506011"/>
                </a:lnTo>
                <a:lnTo>
                  <a:pt x="1610977" y="502466"/>
                </a:lnTo>
                <a:close/>
              </a:path>
              <a:path w="1918334" h="1156334">
                <a:moveTo>
                  <a:pt x="941562" y="0"/>
                </a:moveTo>
                <a:lnTo>
                  <a:pt x="891972" y="2373"/>
                </a:lnTo>
                <a:lnTo>
                  <a:pt x="843632" y="9357"/>
                </a:lnTo>
                <a:lnTo>
                  <a:pt x="796735" y="20745"/>
                </a:lnTo>
                <a:lnTo>
                  <a:pt x="751474" y="36333"/>
                </a:lnTo>
                <a:lnTo>
                  <a:pt x="708044" y="55914"/>
                </a:lnTo>
                <a:lnTo>
                  <a:pt x="666637" y="79283"/>
                </a:lnTo>
                <a:lnTo>
                  <a:pt x="627446" y="106234"/>
                </a:lnTo>
                <a:lnTo>
                  <a:pt x="590667" y="136563"/>
                </a:lnTo>
                <a:lnTo>
                  <a:pt x="556491" y="170062"/>
                </a:lnTo>
                <a:lnTo>
                  <a:pt x="525112" y="206528"/>
                </a:lnTo>
                <a:lnTo>
                  <a:pt x="496725" y="245753"/>
                </a:lnTo>
                <a:lnTo>
                  <a:pt x="471522" y="287534"/>
                </a:lnTo>
                <a:lnTo>
                  <a:pt x="449696" y="331663"/>
                </a:lnTo>
                <a:lnTo>
                  <a:pt x="431442" y="377936"/>
                </a:lnTo>
                <a:lnTo>
                  <a:pt x="1451023" y="377936"/>
                </a:lnTo>
                <a:lnTo>
                  <a:pt x="1419183" y="302334"/>
                </a:lnTo>
                <a:lnTo>
                  <a:pt x="1396429" y="261831"/>
                </a:lnTo>
                <a:lnTo>
                  <a:pt x="1370740" y="223557"/>
                </a:lnTo>
                <a:lnTo>
                  <a:pt x="1342280" y="187689"/>
                </a:lnTo>
                <a:lnTo>
                  <a:pt x="1311215" y="154402"/>
                </a:lnTo>
                <a:lnTo>
                  <a:pt x="1277708" y="123872"/>
                </a:lnTo>
                <a:lnTo>
                  <a:pt x="1241925" y="96276"/>
                </a:lnTo>
                <a:lnTo>
                  <a:pt x="1204031" y="71788"/>
                </a:lnTo>
                <a:lnTo>
                  <a:pt x="1164191" y="50586"/>
                </a:lnTo>
                <a:lnTo>
                  <a:pt x="1122569" y="32844"/>
                </a:lnTo>
                <a:lnTo>
                  <a:pt x="1079330" y="18738"/>
                </a:lnTo>
                <a:lnTo>
                  <a:pt x="1034640" y="8445"/>
                </a:lnTo>
                <a:lnTo>
                  <a:pt x="988662" y="2140"/>
                </a:lnTo>
                <a:lnTo>
                  <a:pt x="941562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853680" y="6859131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05" y="0"/>
                </a:moveTo>
                <a:lnTo>
                  <a:pt x="144580" y="2848"/>
                </a:lnTo>
                <a:lnTo>
                  <a:pt x="143669" y="4858"/>
                </a:lnTo>
                <a:lnTo>
                  <a:pt x="142852" y="6921"/>
                </a:lnTo>
                <a:lnTo>
                  <a:pt x="114513" y="72514"/>
                </a:lnTo>
                <a:lnTo>
                  <a:pt x="82938" y="136624"/>
                </a:lnTo>
                <a:lnTo>
                  <a:pt x="66592" y="168056"/>
                </a:lnTo>
                <a:lnTo>
                  <a:pt x="50329" y="199526"/>
                </a:lnTo>
                <a:lnTo>
                  <a:pt x="18018" y="262578"/>
                </a:lnTo>
                <a:lnTo>
                  <a:pt x="2276" y="308262"/>
                </a:lnTo>
                <a:lnTo>
                  <a:pt x="0" y="332070"/>
                </a:lnTo>
                <a:lnTo>
                  <a:pt x="1841" y="356491"/>
                </a:lnTo>
                <a:lnTo>
                  <a:pt x="16775" y="401799"/>
                </a:lnTo>
                <a:lnTo>
                  <a:pt x="46017" y="439536"/>
                </a:lnTo>
                <a:lnTo>
                  <a:pt x="105582" y="473956"/>
                </a:lnTo>
                <a:lnTo>
                  <a:pt x="138831" y="479175"/>
                </a:lnTo>
                <a:lnTo>
                  <a:pt x="174265" y="476414"/>
                </a:lnTo>
                <a:lnTo>
                  <a:pt x="219029" y="459936"/>
                </a:lnTo>
                <a:lnTo>
                  <a:pt x="255697" y="429274"/>
                </a:lnTo>
                <a:lnTo>
                  <a:pt x="280209" y="390663"/>
                </a:lnTo>
                <a:lnTo>
                  <a:pt x="291120" y="346303"/>
                </a:lnTo>
                <a:lnTo>
                  <a:pt x="291273" y="332070"/>
                </a:lnTo>
                <a:lnTo>
                  <a:pt x="291350" y="324929"/>
                </a:lnTo>
                <a:lnTo>
                  <a:pt x="282900" y="283801"/>
                </a:lnTo>
                <a:lnTo>
                  <a:pt x="264235" y="243887"/>
                </a:lnTo>
                <a:lnTo>
                  <a:pt x="243580" y="203537"/>
                </a:lnTo>
                <a:lnTo>
                  <a:pt x="213937" y="147474"/>
                </a:lnTo>
                <a:lnTo>
                  <a:pt x="195166" y="111313"/>
                </a:lnTo>
                <a:lnTo>
                  <a:pt x="177308" y="74700"/>
                </a:lnTo>
                <a:lnTo>
                  <a:pt x="160935" y="37360"/>
                </a:lnTo>
                <a:lnTo>
                  <a:pt x="14580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9836245" y="5616562"/>
            <a:ext cx="1769110" cy="1066165"/>
          </a:xfrm>
          <a:custGeom>
            <a:avLst/>
            <a:gdLst/>
            <a:ahLst/>
            <a:cxnLst/>
            <a:rect l="l" t="t" r="r" b="b"/>
            <a:pathLst>
              <a:path w="1769109" h="1066165">
                <a:moveTo>
                  <a:pt x="339832" y="343141"/>
                </a:moveTo>
                <a:lnTo>
                  <a:pt x="293711" y="346442"/>
                </a:lnTo>
                <a:lnTo>
                  <a:pt x="249478" y="356056"/>
                </a:lnTo>
                <a:lnTo>
                  <a:pt x="207538" y="371554"/>
                </a:lnTo>
                <a:lnTo>
                  <a:pt x="168295" y="392504"/>
                </a:lnTo>
                <a:lnTo>
                  <a:pt x="132154" y="418475"/>
                </a:lnTo>
                <a:lnTo>
                  <a:pt x="99520" y="449036"/>
                </a:lnTo>
                <a:lnTo>
                  <a:pt x="70796" y="483756"/>
                </a:lnTo>
                <a:lnTo>
                  <a:pt x="46388" y="522204"/>
                </a:lnTo>
                <a:lnTo>
                  <a:pt x="26700" y="563949"/>
                </a:lnTo>
                <a:lnTo>
                  <a:pt x="12136" y="608561"/>
                </a:lnTo>
                <a:lnTo>
                  <a:pt x="3101" y="655608"/>
                </a:lnTo>
                <a:lnTo>
                  <a:pt x="0" y="704659"/>
                </a:lnTo>
                <a:lnTo>
                  <a:pt x="3101" y="753709"/>
                </a:lnTo>
                <a:lnTo>
                  <a:pt x="12137" y="800750"/>
                </a:lnTo>
                <a:lnTo>
                  <a:pt x="26701" y="845351"/>
                </a:lnTo>
                <a:lnTo>
                  <a:pt x="46391" y="887083"/>
                </a:lnTo>
                <a:lnTo>
                  <a:pt x="70800" y="925515"/>
                </a:lnTo>
                <a:lnTo>
                  <a:pt x="99524" y="960218"/>
                </a:lnTo>
                <a:lnTo>
                  <a:pt x="132159" y="990761"/>
                </a:lnTo>
                <a:lnTo>
                  <a:pt x="168300" y="1016715"/>
                </a:lnTo>
                <a:lnTo>
                  <a:pt x="207542" y="1037650"/>
                </a:lnTo>
                <a:lnTo>
                  <a:pt x="249482" y="1053136"/>
                </a:lnTo>
                <a:lnTo>
                  <a:pt x="293713" y="1062743"/>
                </a:lnTo>
                <a:lnTo>
                  <a:pt x="339832" y="1066040"/>
                </a:lnTo>
                <a:lnTo>
                  <a:pt x="343371" y="1066040"/>
                </a:lnTo>
                <a:lnTo>
                  <a:pt x="346475" y="1065904"/>
                </a:lnTo>
                <a:lnTo>
                  <a:pt x="1487196" y="1065904"/>
                </a:lnTo>
                <a:lnTo>
                  <a:pt x="1531581" y="1062099"/>
                </a:lnTo>
                <a:lnTo>
                  <a:pt x="1575188" y="1050686"/>
                </a:lnTo>
                <a:lnTo>
                  <a:pt x="1615845" y="1032423"/>
                </a:lnTo>
                <a:lnTo>
                  <a:pt x="1652970" y="1007927"/>
                </a:lnTo>
                <a:lnTo>
                  <a:pt x="1685982" y="977819"/>
                </a:lnTo>
                <a:lnTo>
                  <a:pt x="1714298" y="942718"/>
                </a:lnTo>
                <a:lnTo>
                  <a:pt x="1737335" y="903244"/>
                </a:lnTo>
                <a:lnTo>
                  <a:pt x="1754511" y="860015"/>
                </a:lnTo>
                <a:lnTo>
                  <a:pt x="1765244" y="813651"/>
                </a:lnTo>
                <a:lnTo>
                  <a:pt x="1768951" y="764772"/>
                </a:lnTo>
                <a:lnTo>
                  <a:pt x="1765244" y="715892"/>
                </a:lnTo>
                <a:lnTo>
                  <a:pt x="1754511" y="669519"/>
                </a:lnTo>
                <a:lnTo>
                  <a:pt x="1737335" y="626276"/>
                </a:lnTo>
                <a:lnTo>
                  <a:pt x="1714298" y="586782"/>
                </a:lnTo>
                <a:lnTo>
                  <a:pt x="1685982" y="551661"/>
                </a:lnTo>
                <a:lnTo>
                  <a:pt x="1652970" y="521532"/>
                </a:lnTo>
                <a:lnTo>
                  <a:pt x="1615845" y="497017"/>
                </a:lnTo>
                <a:lnTo>
                  <a:pt x="1601858" y="490728"/>
                </a:lnTo>
                <a:lnTo>
                  <a:pt x="1367707" y="490728"/>
                </a:lnTo>
                <a:lnTo>
                  <a:pt x="1362124" y="442907"/>
                </a:lnTo>
                <a:lnTo>
                  <a:pt x="1352665" y="396492"/>
                </a:lnTo>
                <a:lnTo>
                  <a:pt x="1339510" y="351677"/>
                </a:lnTo>
                <a:lnTo>
                  <a:pt x="1338291" y="348533"/>
                </a:lnTo>
                <a:lnTo>
                  <a:pt x="397872" y="348533"/>
                </a:lnTo>
                <a:lnTo>
                  <a:pt x="383625" y="346233"/>
                </a:lnTo>
                <a:lnTo>
                  <a:pt x="369194" y="344541"/>
                </a:lnTo>
                <a:lnTo>
                  <a:pt x="354592" y="343498"/>
                </a:lnTo>
                <a:lnTo>
                  <a:pt x="339832" y="343141"/>
                </a:lnTo>
                <a:close/>
              </a:path>
              <a:path w="1769109" h="1066165">
                <a:moveTo>
                  <a:pt x="1487196" y="1065904"/>
                </a:moveTo>
                <a:lnTo>
                  <a:pt x="862486" y="1065904"/>
                </a:lnTo>
                <a:lnTo>
                  <a:pt x="1485609" y="1066040"/>
                </a:lnTo>
                <a:lnTo>
                  <a:pt x="1487196" y="1065904"/>
                </a:lnTo>
                <a:close/>
              </a:path>
              <a:path w="1769109" h="1066165">
                <a:moveTo>
                  <a:pt x="1485609" y="463368"/>
                </a:moveTo>
                <a:lnTo>
                  <a:pt x="1454479" y="465185"/>
                </a:lnTo>
                <a:lnTo>
                  <a:pt x="1424341" y="470494"/>
                </a:lnTo>
                <a:lnTo>
                  <a:pt x="1395361" y="479080"/>
                </a:lnTo>
                <a:lnTo>
                  <a:pt x="1367707" y="490728"/>
                </a:lnTo>
                <a:lnTo>
                  <a:pt x="1601858" y="490728"/>
                </a:lnTo>
                <a:lnTo>
                  <a:pt x="1575188" y="478737"/>
                </a:lnTo>
                <a:lnTo>
                  <a:pt x="1531581" y="467313"/>
                </a:lnTo>
                <a:lnTo>
                  <a:pt x="1485609" y="463368"/>
                </a:lnTo>
                <a:close/>
              </a:path>
              <a:path w="1769109" h="1066165">
                <a:moveTo>
                  <a:pt x="868245" y="0"/>
                </a:moveTo>
                <a:lnTo>
                  <a:pt x="819046" y="2535"/>
                </a:lnTo>
                <a:lnTo>
                  <a:pt x="771200" y="9985"/>
                </a:lnTo>
                <a:lnTo>
                  <a:pt x="724930" y="22112"/>
                </a:lnTo>
                <a:lnTo>
                  <a:pt x="680457" y="38679"/>
                </a:lnTo>
                <a:lnTo>
                  <a:pt x="638006" y="59449"/>
                </a:lnTo>
                <a:lnTo>
                  <a:pt x="597798" y="84187"/>
                </a:lnTo>
                <a:lnTo>
                  <a:pt x="560056" y="112654"/>
                </a:lnTo>
                <a:lnTo>
                  <a:pt x="525004" y="144615"/>
                </a:lnTo>
                <a:lnTo>
                  <a:pt x="492863" y="179833"/>
                </a:lnTo>
                <a:lnTo>
                  <a:pt x="463857" y="218070"/>
                </a:lnTo>
                <a:lnTo>
                  <a:pt x="438208" y="259090"/>
                </a:lnTo>
                <a:lnTo>
                  <a:pt x="416139" y="302657"/>
                </a:lnTo>
                <a:lnTo>
                  <a:pt x="397872" y="348533"/>
                </a:lnTo>
                <a:lnTo>
                  <a:pt x="1338291" y="348533"/>
                </a:lnTo>
                <a:lnTo>
                  <a:pt x="1322839" y="308654"/>
                </a:lnTo>
                <a:lnTo>
                  <a:pt x="1302833" y="267615"/>
                </a:lnTo>
                <a:lnTo>
                  <a:pt x="1279673" y="228753"/>
                </a:lnTo>
                <a:lnTo>
                  <a:pt x="1253537" y="192261"/>
                </a:lnTo>
                <a:lnTo>
                  <a:pt x="1224608" y="158330"/>
                </a:lnTo>
                <a:lnTo>
                  <a:pt x="1193064" y="127153"/>
                </a:lnTo>
                <a:lnTo>
                  <a:pt x="1159086" y="98924"/>
                </a:lnTo>
                <a:lnTo>
                  <a:pt x="1122855" y="73834"/>
                </a:lnTo>
                <a:lnTo>
                  <a:pt x="1084551" y="52075"/>
                </a:lnTo>
                <a:lnTo>
                  <a:pt x="1044355" y="33841"/>
                </a:lnTo>
                <a:lnTo>
                  <a:pt x="1002445" y="19324"/>
                </a:lnTo>
                <a:lnTo>
                  <a:pt x="959004" y="8717"/>
                </a:lnTo>
                <a:lnTo>
                  <a:pt x="914210" y="2211"/>
                </a:lnTo>
                <a:lnTo>
                  <a:pt x="86824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8269770" y="5924292"/>
            <a:ext cx="2877820" cy="11944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2012314">
              <a:lnSpc>
                <a:spcPts val="4590"/>
              </a:lnSpc>
              <a:spcBef>
                <a:spcPts val="120"/>
              </a:spcBef>
            </a:pPr>
            <a:r>
              <a:rPr sz="4350" b="1" spc="-25" dirty="0">
                <a:latin typeface="Lucida Sans"/>
                <a:cs typeface="Lucida Sans"/>
              </a:rPr>
              <a:t>PM</a:t>
            </a:r>
            <a:endParaRPr sz="4350">
              <a:latin typeface="Lucida Sans"/>
              <a:cs typeface="Lucida Sans"/>
            </a:endParaRPr>
          </a:p>
          <a:p>
            <a:pPr marL="12700">
              <a:lnSpc>
                <a:spcPts val="4590"/>
              </a:lnSpc>
            </a:pPr>
            <a:r>
              <a:rPr sz="4350" b="1" spc="-25" dirty="0">
                <a:latin typeface="Lucida Sans"/>
                <a:cs typeface="Lucida Sans"/>
              </a:rPr>
              <a:t>AM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0334488" y="7241737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20" y="0"/>
                </a:moveTo>
                <a:lnTo>
                  <a:pt x="144563" y="2858"/>
                </a:lnTo>
                <a:lnTo>
                  <a:pt x="142888" y="6931"/>
                </a:lnTo>
                <a:lnTo>
                  <a:pt x="129117" y="39921"/>
                </a:lnTo>
                <a:lnTo>
                  <a:pt x="114513" y="72523"/>
                </a:lnTo>
                <a:lnTo>
                  <a:pt x="99110" y="104753"/>
                </a:lnTo>
                <a:lnTo>
                  <a:pt x="82942" y="136624"/>
                </a:lnTo>
                <a:lnTo>
                  <a:pt x="66592" y="168060"/>
                </a:lnTo>
                <a:lnTo>
                  <a:pt x="50328" y="199531"/>
                </a:lnTo>
                <a:lnTo>
                  <a:pt x="18012" y="262588"/>
                </a:lnTo>
                <a:lnTo>
                  <a:pt x="2278" y="308264"/>
                </a:lnTo>
                <a:lnTo>
                  <a:pt x="0" y="332070"/>
                </a:lnTo>
                <a:lnTo>
                  <a:pt x="1835" y="356491"/>
                </a:lnTo>
                <a:lnTo>
                  <a:pt x="16770" y="401800"/>
                </a:lnTo>
                <a:lnTo>
                  <a:pt x="46022" y="439546"/>
                </a:lnTo>
                <a:lnTo>
                  <a:pt x="105587" y="473959"/>
                </a:lnTo>
                <a:lnTo>
                  <a:pt x="138845" y="479179"/>
                </a:lnTo>
                <a:lnTo>
                  <a:pt x="174301" y="476425"/>
                </a:lnTo>
                <a:lnTo>
                  <a:pt x="219024" y="459942"/>
                </a:lnTo>
                <a:lnTo>
                  <a:pt x="255659" y="429285"/>
                </a:lnTo>
                <a:lnTo>
                  <a:pt x="280201" y="390666"/>
                </a:lnTo>
                <a:lnTo>
                  <a:pt x="291156" y="346314"/>
                </a:lnTo>
                <a:lnTo>
                  <a:pt x="291287" y="332070"/>
                </a:lnTo>
                <a:lnTo>
                  <a:pt x="291352" y="324937"/>
                </a:lnTo>
                <a:lnTo>
                  <a:pt x="282910" y="283803"/>
                </a:lnTo>
                <a:lnTo>
                  <a:pt x="253932" y="223688"/>
                </a:lnTo>
                <a:lnTo>
                  <a:pt x="233042" y="183470"/>
                </a:lnTo>
                <a:lnTo>
                  <a:pt x="213936" y="147480"/>
                </a:lnTo>
                <a:lnTo>
                  <a:pt x="195164" y="111319"/>
                </a:lnTo>
                <a:lnTo>
                  <a:pt x="177295" y="74709"/>
                </a:lnTo>
                <a:lnTo>
                  <a:pt x="160898" y="37370"/>
                </a:lnTo>
                <a:lnTo>
                  <a:pt x="14582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0815304" y="6859131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28" y="0"/>
                </a:moveTo>
                <a:lnTo>
                  <a:pt x="144571" y="2848"/>
                </a:lnTo>
                <a:lnTo>
                  <a:pt x="143629" y="4858"/>
                </a:lnTo>
                <a:lnTo>
                  <a:pt x="142896" y="6921"/>
                </a:lnTo>
                <a:lnTo>
                  <a:pt x="114507" y="72514"/>
                </a:lnTo>
                <a:lnTo>
                  <a:pt x="82898" y="136624"/>
                </a:lnTo>
                <a:lnTo>
                  <a:pt x="66585" y="168056"/>
                </a:lnTo>
                <a:lnTo>
                  <a:pt x="34115" y="231034"/>
                </a:lnTo>
                <a:lnTo>
                  <a:pt x="17978" y="262578"/>
                </a:lnTo>
                <a:lnTo>
                  <a:pt x="8347" y="285091"/>
                </a:lnTo>
                <a:lnTo>
                  <a:pt x="2259" y="308262"/>
                </a:lnTo>
                <a:lnTo>
                  <a:pt x="0" y="332070"/>
                </a:lnTo>
                <a:lnTo>
                  <a:pt x="1853" y="356491"/>
                </a:lnTo>
                <a:lnTo>
                  <a:pt x="16761" y="401799"/>
                </a:lnTo>
                <a:lnTo>
                  <a:pt x="46040" y="439536"/>
                </a:lnTo>
                <a:lnTo>
                  <a:pt x="105580" y="473956"/>
                </a:lnTo>
                <a:lnTo>
                  <a:pt x="138850" y="479175"/>
                </a:lnTo>
                <a:lnTo>
                  <a:pt x="174309" y="476414"/>
                </a:lnTo>
                <a:lnTo>
                  <a:pt x="219032" y="459936"/>
                </a:lnTo>
                <a:lnTo>
                  <a:pt x="255667" y="429274"/>
                </a:lnTo>
                <a:lnTo>
                  <a:pt x="280195" y="390663"/>
                </a:lnTo>
                <a:lnTo>
                  <a:pt x="291059" y="346303"/>
                </a:lnTo>
                <a:lnTo>
                  <a:pt x="291229" y="332070"/>
                </a:lnTo>
                <a:lnTo>
                  <a:pt x="291314" y="324929"/>
                </a:lnTo>
                <a:lnTo>
                  <a:pt x="282872" y="283801"/>
                </a:lnTo>
                <a:lnTo>
                  <a:pt x="264193" y="243887"/>
                </a:lnTo>
                <a:lnTo>
                  <a:pt x="243562" y="203537"/>
                </a:lnTo>
                <a:lnTo>
                  <a:pt x="213944" y="147474"/>
                </a:lnTo>
                <a:lnTo>
                  <a:pt x="195172" y="111313"/>
                </a:lnTo>
                <a:lnTo>
                  <a:pt x="177303" y="74700"/>
                </a:lnTo>
                <a:lnTo>
                  <a:pt x="160906" y="37360"/>
                </a:lnTo>
                <a:lnTo>
                  <a:pt x="14582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296126" y="7048874"/>
            <a:ext cx="291465" cy="479425"/>
          </a:xfrm>
          <a:custGeom>
            <a:avLst/>
            <a:gdLst/>
            <a:ahLst/>
            <a:cxnLst/>
            <a:rect l="l" t="t" r="r" b="b"/>
            <a:pathLst>
              <a:path w="291465" h="479425">
                <a:moveTo>
                  <a:pt x="145828" y="0"/>
                </a:moveTo>
                <a:lnTo>
                  <a:pt x="144571" y="2858"/>
                </a:lnTo>
                <a:lnTo>
                  <a:pt x="143629" y="4868"/>
                </a:lnTo>
                <a:lnTo>
                  <a:pt x="142791" y="6931"/>
                </a:lnTo>
                <a:lnTo>
                  <a:pt x="114494" y="72523"/>
                </a:lnTo>
                <a:lnTo>
                  <a:pt x="82898" y="136624"/>
                </a:lnTo>
                <a:lnTo>
                  <a:pt x="66540" y="168060"/>
                </a:lnTo>
                <a:lnTo>
                  <a:pt x="50281" y="199531"/>
                </a:lnTo>
                <a:lnTo>
                  <a:pt x="17978" y="262588"/>
                </a:lnTo>
                <a:lnTo>
                  <a:pt x="8347" y="285096"/>
                </a:lnTo>
                <a:lnTo>
                  <a:pt x="2259" y="308264"/>
                </a:lnTo>
                <a:lnTo>
                  <a:pt x="0" y="332070"/>
                </a:lnTo>
                <a:lnTo>
                  <a:pt x="1853" y="356491"/>
                </a:lnTo>
                <a:lnTo>
                  <a:pt x="16761" y="401799"/>
                </a:lnTo>
                <a:lnTo>
                  <a:pt x="46040" y="439536"/>
                </a:lnTo>
                <a:lnTo>
                  <a:pt x="105567" y="473958"/>
                </a:lnTo>
                <a:lnTo>
                  <a:pt x="138806" y="479179"/>
                </a:lnTo>
                <a:lnTo>
                  <a:pt x="174204" y="476425"/>
                </a:lnTo>
                <a:lnTo>
                  <a:pt x="219019" y="459942"/>
                </a:lnTo>
                <a:lnTo>
                  <a:pt x="255667" y="429285"/>
                </a:lnTo>
                <a:lnTo>
                  <a:pt x="280195" y="390664"/>
                </a:lnTo>
                <a:lnTo>
                  <a:pt x="291059" y="346303"/>
                </a:lnTo>
                <a:lnTo>
                  <a:pt x="291229" y="332070"/>
                </a:lnTo>
                <a:lnTo>
                  <a:pt x="291314" y="324933"/>
                </a:lnTo>
                <a:lnTo>
                  <a:pt x="282872" y="283803"/>
                </a:lnTo>
                <a:lnTo>
                  <a:pt x="264193" y="243887"/>
                </a:lnTo>
                <a:lnTo>
                  <a:pt x="243562" y="203541"/>
                </a:lnTo>
                <a:lnTo>
                  <a:pt x="213944" y="147480"/>
                </a:lnTo>
                <a:lnTo>
                  <a:pt x="195172" y="111319"/>
                </a:lnTo>
                <a:lnTo>
                  <a:pt x="177303" y="74709"/>
                </a:lnTo>
                <a:lnTo>
                  <a:pt x="160906" y="37370"/>
                </a:lnTo>
                <a:lnTo>
                  <a:pt x="14582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4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987239" y="751674"/>
            <a:ext cx="354266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(C</a:t>
            </a:r>
            <a:r>
              <a:rPr sz="66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66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rain)</a:t>
            </a:r>
            <a:endParaRPr sz="6600">
              <a:latin typeface="Times New Roman"/>
              <a:cs typeface="Times New Roman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141235" y="7868870"/>
          <a:ext cx="11816080" cy="268097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179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0332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994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89090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44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3111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909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1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00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9090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5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285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966297" y="2940090"/>
            <a:ext cx="42246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(C</a:t>
            </a:r>
            <a:r>
              <a:rPr sz="66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66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rain)</a:t>
            </a:r>
            <a:r>
              <a:rPr sz="66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6578699" y="3509976"/>
            <a:ext cx="4086860" cy="0"/>
          </a:xfrm>
          <a:custGeom>
            <a:avLst/>
            <a:gdLst/>
            <a:ahLst/>
            <a:cxnLst/>
            <a:rect l="l" t="t" r="r" b="b"/>
            <a:pathLst>
              <a:path w="4086859">
                <a:moveTo>
                  <a:pt x="0" y="0"/>
                </a:moveTo>
                <a:lnTo>
                  <a:pt x="4086420" y="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6929497" y="2290894"/>
            <a:ext cx="337502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(C,</a:t>
            </a:r>
            <a:r>
              <a:rPr sz="6600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rain)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442570" y="3578813"/>
            <a:ext cx="235204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P(rain)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170205" y="2940090"/>
            <a:ext cx="44958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66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(C,</a:t>
            </a:r>
            <a:r>
              <a:rPr sz="66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rain)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5725345" y="5505456"/>
            <a:ext cx="925703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  <a:tabLst>
                <a:tab pos="5436235" algn="l"/>
              </a:tabLst>
            </a:pP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6600" dirty="0">
                <a:solidFill>
                  <a:srgbClr val="FFFFFF"/>
                </a:solidFill>
                <a:latin typeface="Cambria"/>
                <a:cs typeface="Cambria"/>
              </a:rPr>
              <a:t>⟨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0.08,</a:t>
            </a:r>
            <a:r>
              <a:rPr sz="66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0.02</a:t>
            </a:r>
            <a:r>
              <a:rPr sz="6600" spc="-10" dirty="0">
                <a:solidFill>
                  <a:srgbClr val="FFFFFF"/>
                </a:solidFill>
                <a:latin typeface="Cambria"/>
                <a:cs typeface="Cambria"/>
              </a:rPr>
              <a:t>⟩</a:t>
            </a:r>
            <a:r>
              <a:rPr sz="660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6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Cambria"/>
                <a:cs typeface="Cambria"/>
              </a:rPr>
              <a:t>⟨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0.8,</a:t>
            </a:r>
            <a:r>
              <a:rPr sz="66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20" dirty="0">
                <a:solidFill>
                  <a:srgbClr val="FFFFFF"/>
                </a:solidFill>
                <a:latin typeface="Times New Roman"/>
                <a:cs typeface="Times New Roman"/>
              </a:rPr>
              <a:t>0.2</a:t>
            </a:r>
            <a:r>
              <a:rPr sz="6600" spc="-20" dirty="0">
                <a:solidFill>
                  <a:srgbClr val="FFFFFF"/>
                </a:solidFill>
                <a:latin typeface="Cambria"/>
                <a:cs typeface="Cambria"/>
              </a:rPr>
              <a:t>⟩</a:t>
            </a:r>
            <a:endParaRPr sz="66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4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023796" y="4814378"/>
            <a:ext cx="100666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5" dirty="0">
                <a:latin typeface="Verdana"/>
                <a:cs typeface="Verdana"/>
              </a:rPr>
              <a:t>Probability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Rules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288185" y="4642896"/>
            <a:ext cx="9590405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spc="-1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560" dirty="0">
                <a:solidFill>
                  <a:srgbClr val="FFFFFF"/>
                </a:solidFill>
                <a:latin typeface="Cambria"/>
                <a:cs typeface="Cambria"/>
              </a:rPr>
              <a:t>¬</a:t>
            </a:r>
            <a:r>
              <a:rPr sz="10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6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6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-58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10450" spc="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10450" spc="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5664"/>
            <a:ext cx="54483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0" dirty="0">
                <a:solidFill>
                  <a:srgbClr val="FFFFFF"/>
                </a:solidFill>
                <a:latin typeface="Verdana"/>
                <a:cs typeface="Verdana"/>
              </a:rPr>
              <a:t>Negation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5300" y="4647545"/>
            <a:ext cx="18296255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8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3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305" dirty="0">
                <a:solidFill>
                  <a:srgbClr val="FFFFFF"/>
                </a:solidFill>
                <a:latin typeface="Cambria"/>
                <a:cs typeface="Cambria"/>
              </a:rPr>
              <a:t>∨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5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10450" spc="-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6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6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i="1" spc="-3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305" dirty="0">
                <a:solidFill>
                  <a:srgbClr val="FFFFFF"/>
                </a:solidFill>
                <a:latin typeface="Cambria"/>
                <a:cs typeface="Cambria"/>
              </a:rPr>
              <a:t>∧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8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5664"/>
            <a:ext cx="113722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Inclusion-</a:t>
            </a:r>
            <a:r>
              <a:rPr sz="9200" spc="-10" dirty="0">
                <a:solidFill>
                  <a:srgbClr val="FFFFFF"/>
                </a:solidFill>
                <a:latin typeface="Verdana"/>
                <a:cs typeface="Verdana"/>
              </a:rPr>
              <a:t>Exclusion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293335" y="4647545"/>
            <a:ext cx="13580110" cy="16217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6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6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,</a:t>
            </a:r>
            <a:r>
              <a:rPr sz="10450" spc="-5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6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26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10450" spc="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10450" spc="-20" dirty="0">
                <a:solidFill>
                  <a:srgbClr val="FFFFFF"/>
                </a:solidFill>
                <a:latin typeface="Cambria"/>
                <a:cs typeface="Cambria"/>
              </a:rPr>
              <a:t>,</a:t>
            </a:r>
            <a:r>
              <a:rPr sz="10450" spc="-5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535" dirty="0">
                <a:solidFill>
                  <a:srgbClr val="FFFFFF"/>
                </a:solidFill>
                <a:latin typeface="Cambria"/>
                <a:cs typeface="Cambria"/>
              </a:rPr>
              <a:t>¬</a:t>
            </a:r>
            <a:r>
              <a:rPr sz="104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10450" spc="-4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5664"/>
            <a:ext cx="90830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solidFill>
                  <a:srgbClr val="FFFFFF"/>
                </a:solidFill>
                <a:latin typeface="Verdana"/>
                <a:cs typeface="Verdana"/>
              </a:rPr>
              <a:t>Marginalization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09269" y="4035529"/>
            <a:ext cx="17348200" cy="3756660"/>
          </a:xfrm>
          <a:prstGeom prst="rect">
            <a:avLst/>
          </a:prstGeom>
        </p:spPr>
        <p:txBody>
          <a:bodyPr vert="horz" wrap="square" lIns="0" tIns="6013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4735"/>
              </a:spcBef>
            </a:pP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0450" i="1" spc="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30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100" i="1" spc="-450" baseline="-19519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10450" spc="-30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10450" spc="5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5675" spc="9044" baseline="-28973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5675" spc="-1739" baseline="-28973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0450" i="1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100" i="1" baseline="-19519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10450" dirty="0">
                <a:solidFill>
                  <a:srgbClr val="FFFFFF"/>
                </a:solidFill>
                <a:latin typeface="Cambria"/>
                <a:cs typeface="Cambria"/>
              </a:rPr>
              <a:t>,</a:t>
            </a:r>
            <a:r>
              <a:rPr sz="10450" spc="-57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10450" i="1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0450" spc="133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10450" spc="5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0450" i="1" spc="-3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11100" i="1" spc="-487" baseline="-19519" dirty="0">
                <a:solidFill>
                  <a:srgbClr val="FFFFFF"/>
                </a:solidFill>
                <a:latin typeface="Times New Roman"/>
                <a:cs typeface="Times New Roman"/>
              </a:rPr>
              <a:t>j</a:t>
            </a:r>
            <a:r>
              <a:rPr sz="10450" spc="-32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10450">
              <a:latin typeface="Cambria"/>
              <a:cs typeface="Cambria"/>
            </a:endParaRPr>
          </a:p>
          <a:p>
            <a:pPr marR="2313305" algn="ctr">
              <a:lnSpc>
                <a:spcPct val="100000"/>
              </a:lnSpc>
              <a:spcBef>
                <a:spcPts val="3315"/>
              </a:spcBef>
            </a:pPr>
            <a:r>
              <a:rPr sz="74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j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0830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Marginalization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96" y="1975992"/>
            <a:ext cx="2522855" cy="500380"/>
            <a:chOff x="12610296" y="1975992"/>
            <a:chExt cx="2522855" cy="50038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9" name="object 9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3" name="object 13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95683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956831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14397363" y="2829097"/>
            <a:ext cx="4158615" cy="6478270"/>
            <a:chOff x="14397363" y="2829097"/>
            <a:chExt cx="4158615" cy="6478270"/>
          </a:xfrm>
        </p:grpSpPr>
        <p:sp>
          <p:nvSpPr>
            <p:cNvPr id="34" name="object 34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985408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6" name="object 46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AE232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002975" y="2452184"/>
            <a:ext cx="2708910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755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0830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Marginalization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4026055" y="2497306"/>
          <a:ext cx="12051029" cy="28067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992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7769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07479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93091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12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2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¬rain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12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30910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191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30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19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30910">
                <a:tc>
                  <a:txBody>
                    <a:bodyPr/>
                    <a:lstStyle/>
                    <a:p>
                      <a:pPr marR="635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C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¬cloud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0.02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420"/>
                        </a:spcBef>
                      </a:pPr>
                      <a:r>
                        <a:rPr sz="4950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334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4" name="object 4"/>
          <p:cNvSpPr txBox="1"/>
          <p:nvPr/>
        </p:nvSpPr>
        <p:spPr>
          <a:xfrm>
            <a:off x="1432282" y="5532680"/>
            <a:ext cx="17978120" cy="4873625"/>
          </a:xfrm>
          <a:prstGeom prst="rect">
            <a:avLst/>
          </a:prstGeom>
        </p:spPr>
        <p:txBody>
          <a:bodyPr vert="horz" wrap="square" lIns="0" tIns="183515" rIns="0" bIns="0" rtlCol="0">
            <a:spAutoFit/>
          </a:bodyPr>
          <a:lstStyle/>
          <a:p>
            <a:pPr marL="74930">
              <a:lnSpc>
                <a:spcPct val="100000"/>
              </a:lnSpc>
              <a:spcBef>
                <a:spcPts val="1445"/>
              </a:spcBef>
            </a:pP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(C</a:t>
            </a:r>
            <a:r>
              <a:rPr sz="685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cloud</a:t>
            </a:r>
            <a:r>
              <a:rPr sz="68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850">
              <a:latin typeface="Times New Roman"/>
              <a:cs typeface="Times New Roman"/>
            </a:endParaRPr>
          </a:p>
          <a:p>
            <a:pPr marL="74930">
              <a:lnSpc>
                <a:spcPct val="100000"/>
              </a:lnSpc>
              <a:spcBef>
                <a:spcPts val="1345"/>
              </a:spcBef>
            </a:pP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(C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cloud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8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8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68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(C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cloud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i="1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8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spc="-10" dirty="0">
                <a:solidFill>
                  <a:srgbClr val="FFFFFF"/>
                </a:solidFill>
                <a:latin typeface="Times New Roman"/>
                <a:cs typeface="Times New Roman"/>
              </a:rPr>
              <a:t>¬</a:t>
            </a:r>
            <a:r>
              <a:rPr sz="68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68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260"/>
              </a:spcBef>
            </a:pP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0.08</a:t>
            </a:r>
            <a:r>
              <a:rPr sz="68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68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spc="-20" dirty="0">
                <a:solidFill>
                  <a:srgbClr val="FFFFFF"/>
                </a:solidFill>
                <a:latin typeface="Times New Roman"/>
                <a:cs typeface="Times New Roman"/>
              </a:rPr>
              <a:t>0.32</a:t>
            </a:r>
            <a:endParaRPr sz="68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45"/>
              </a:spcBef>
            </a:pPr>
            <a:r>
              <a:rPr sz="68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8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850" spc="-20" dirty="0">
                <a:solidFill>
                  <a:srgbClr val="FFFFFF"/>
                </a:solidFill>
                <a:latin typeface="Times New Roman"/>
                <a:cs typeface="Times New Roman"/>
              </a:rPr>
              <a:t>0.40</a:t>
            </a:r>
            <a:endParaRPr sz="68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78195" y="4741469"/>
            <a:ext cx="17804765" cy="14706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9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450" spc="-1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450" spc="-1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9450" spc="-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spc="1255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9450" spc="33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450" spc="-16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450" i="1" spc="-13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45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9450" spc="-103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i="1" spc="-17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9450" spc="-17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9450" i="1" spc="-17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450" spc="-17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450" i="1" spc="-17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9450" spc="-17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9450" spc="-1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spc="125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9450" spc="-1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450" spc="-16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9450" i="1" spc="-13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450" spc="96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9450" spc="434" dirty="0">
                <a:solidFill>
                  <a:srgbClr val="FFFFFF"/>
                </a:solidFill>
                <a:latin typeface="Cambria"/>
                <a:cs typeface="Cambria"/>
              </a:rPr>
              <a:t>¬</a:t>
            </a:r>
            <a:r>
              <a:rPr sz="9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9450" spc="-9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9450" i="1" spc="-95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9450" spc="-9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450" spc="-103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450" spc="480" dirty="0">
                <a:solidFill>
                  <a:srgbClr val="FFFFFF"/>
                </a:solidFill>
                <a:latin typeface="Cambria"/>
                <a:cs typeface="Cambria"/>
              </a:rPr>
              <a:t>¬</a:t>
            </a:r>
            <a:r>
              <a:rPr sz="94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9450" spc="-4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9450">
              <a:latin typeface="Cambria"/>
              <a:cs typeface="Cambri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5664"/>
            <a:ext cx="76720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solidFill>
                  <a:srgbClr val="FFFFFF"/>
                </a:solidFill>
                <a:latin typeface="Verdana"/>
                <a:cs typeface="Verdana"/>
              </a:rPr>
              <a:t>Conditioning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58659" y="4481243"/>
            <a:ext cx="17837150" cy="2992755"/>
          </a:xfrm>
          <a:prstGeom prst="rect">
            <a:avLst/>
          </a:prstGeom>
        </p:spPr>
        <p:txBody>
          <a:bodyPr vert="horz" wrap="square" lIns="0" tIns="4819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3795"/>
              </a:spcBef>
            </a:pP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30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300" i="1" spc="-2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300" spc="11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300" spc="3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850" i="1" baseline="-19774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30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8300" spc="3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spc="11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300" spc="29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2450" spc="7177" baseline="-29116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2450" spc="-1380" baseline="-29116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30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300" i="1" spc="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300" spc="11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300" spc="3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i="1" spc="-15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850" i="1" spc="-232" baseline="-19774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850" i="1" spc="-825" baseline="-1977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300" dirty="0">
                <a:solidFill>
                  <a:srgbClr val="FFFFFF"/>
                </a:solidFill>
                <a:latin typeface="Cambria"/>
                <a:cs typeface="Cambria"/>
              </a:rPr>
              <a:t>|</a:t>
            </a:r>
            <a:r>
              <a:rPr sz="8300" spc="-90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8300" i="1" spc="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300" spc="11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300" spc="29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8850" i="1" spc="-120" baseline="-19774" dirty="0">
                <a:solidFill>
                  <a:srgbClr val="FFFFFF"/>
                </a:solidFill>
                <a:latin typeface="Times New Roman"/>
                <a:cs typeface="Times New Roman"/>
              </a:rPr>
              <a:t>j</a:t>
            </a:r>
            <a:r>
              <a:rPr sz="8300" spc="-8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83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300" spc="-8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3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8300" i="1" spc="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300" spc="11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8300" spc="3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30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8850" i="1" spc="-52" baseline="-19774" dirty="0">
                <a:solidFill>
                  <a:srgbClr val="FFFFFF"/>
                </a:solidFill>
                <a:latin typeface="Times New Roman"/>
                <a:cs typeface="Times New Roman"/>
              </a:rPr>
              <a:t>j</a:t>
            </a:r>
            <a:r>
              <a:rPr sz="8300" spc="-3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8300">
              <a:latin typeface="Cambria"/>
              <a:cs typeface="Cambria"/>
            </a:endParaRPr>
          </a:p>
          <a:p>
            <a:pPr marL="5878195">
              <a:lnSpc>
                <a:spcPct val="100000"/>
              </a:lnSpc>
              <a:spcBef>
                <a:spcPts val="2625"/>
              </a:spcBef>
            </a:pPr>
            <a:r>
              <a:rPr sz="59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j</a:t>
            </a:r>
            <a:endParaRPr sz="59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76720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0" dirty="0">
                <a:latin typeface="Verdana"/>
                <a:cs typeface="Verdana"/>
              </a:rPr>
              <a:t>Conditioning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395542" y="4814378"/>
            <a:ext cx="113061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Bayesian</a:t>
            </a:r>
            <a:r>
              <a:rPr sz="9200" spc="-47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Bayesian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22476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structure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represents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dependencies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among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05206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Bayesian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39486"/>
            <a:ext cx="14949805" cy="4142104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566420" indent="-553720">
              <a:lnSpc>
                <a:spcPts val="6515"/>
              </a:lnSpc>
              <a:spcBef>
                <a:spcPts val="100"/>
              </a:spcBef>
              <a:buChar char="•"/>
              <a:tabLst>
                <a:tab pos="566420" algn="l"/>
              </a:tabLst>
            </a:pPr>
            <a:r>
              <a:rPr sz="5500" spc="55" dirty="0">
                <a:solidFill>
                  <a:srgbClr val="FFFFFF"/>
                </a:solidFill>
                <a:latin typeface="Lucida Sans"/>
                <a:cs typeface="Lucida Sans"/>
              </a:rPr>
              <a:t>directed</a:t>
            </a:r>
            <a:r>
              <a:rPr sz="55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-10" dirty="0">
                <a:solidFill>
                  <a:srgbClr val="FFFFFF"/>
                </a:solidFill>
                <a:latin typeface="Lucida Sans"/>
                <a:cs typeface="Lucida Sans"/>
              </a:rPr>
              <a:t>graph</a:t>
            </a:r>
            <a:endParaRPr sz="5500">
              <a:latin typeface="Lucida Sans"/>
              <a:cs typeface="Lucida Sans"/>
            </a:endParaRPr>
          </a:p>
          <a:p>
            <a:pPr marL="566420" indent="-553720">
              <a:lnSpc>
                <a:spcPts val="6430"/>
              </a:lnSpc>
              <a:buChar char="•"/>
              <a:tabLst>
                <a:tab pos="566420" algn="l"/>
              </a:tabLst>
            </a:pPr>
            <a:r>
              <a:rPr sz="5500" spc="12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55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9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55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represents</a:t>
            </a:r>
            <a:r>
              <a:rPr sz="55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5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550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-1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endParaRPr sz="5500">
              <a:latin typeface="Lucida Sans"/>
              <a:cs typeface="Lucida Sans"/>
            </a:endParaRPr>
          </a:p>
          <a:p>
            <a:pPr marL="566420" indent="-553720">
              <a:lnSpc>
                <a:spcPts val="6470"/>
              </a:lnSpc>
              <a:buChar char="•"/>
              <a:tabLst>
                <a:tab pos="566420" algn="l"/>
              </a:tabLst>
            </a:pPr>
            <a:r>
              <a:rPr sz="5500" spc="60" dirty="0">
                <a:solidFill>
                  <a:srgbClr val="FFFFFF"/>
                </a:solidFill>
                <a:latin typeface="Lucida Sans"/>
                <a:cs typeface="Lucida Sans"/>
              </a:rPr>
              <a:t>arrow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spc="8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5500" i="1" spc="2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means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9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parent</a:t>
            </a:r>
            <a:r>
              <a:rPr sz="550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55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endParaRPr sz="5500">
              <a:latin typeface="Times New Roman"/>
              <a:cs typeface="Times New Roman"/>
            </a:endParaRPr>
          </a:p>
          <a:p>
            <a:pPr marL="566420" indent="-553720">
              <a:lnSpc>
                <a:spcPts val="6470"/>
              </a:lnSpc>
              <a:buChar char="•"/>
              <a:tabLst>
                <a:tab pos="566420" algn="l"/>
              </a:tabLst>
            </a:pPr>
            <a:r>
              <a:rPr sz="5500" spc="12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55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9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55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3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55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dirty="0">
                <a:solidFill>
                  <a:srgbClr val="FFFFFF"/>
                </a:solidFill>
                <a:latin typeface="Lucida Sans"/>
                <a:cs typeface="Lucida Sans"/>
              </a:rPr>
              <a:t>probability</a:t>
            </a:r>
            <a:r>
              <a:rPr sz="550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500" spc="-10" dirty="0">
                <a:solidFill>
                  <a:srgbClr val="FFFFFF"/>
                </a:solidFill>
                <a:latin typeface="Lucida Sans"/>
                <a:cs typeface="Lucida Sans"/>
              </a:rPr>
              <a:t>distribution</a:t>
            </a:r>
            <a:endParaRPr sz="5500">
              <a:latin typeface="Lucida Sans"/>
              <a:cs typeface="Lucida Sans"/>
            </a:endParaRPr>
          </a:p>
          <a:p>
            <a:pPr marL="567055">
              <a:lnSpc>
                <a:spcPts val="6515"/>
              </a:lnSpc>
            </a:pPr>
            <a:r>
              <a:rPr sz="550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55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Parents</a:t>
            </a:r>
            <a:r>
              <a:rPr sz="55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spc="-10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5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03530" y="8836066"/>
            <a:ext cx="5127625" cy="1856739"/>
            <a:chOff x="8203530" y="8836066"/>
            <a:chExt cx="5127625" cy="1856739"/>
          </a:xfrm>
        </p:grpSpPr>
        <p:sp>
          <p:nvSpPr>
            <p:cNvPr id="3" name="object 3"/>
            <p:cNvSpPr/>
            <p:nvPr/>
          </p:nvSpPr>
          <p:spPr>
            <a:xfrm>
              <a:off x="8234994" y="8867530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4370774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0"/>
                  </a:lnTo>
                  <a:lnTo>
                    <a:pt x="223868" y="82410"/>
                  </a:lnTo>
                  <a:lnTo>
                    <a:pt x="182889" y="111840"/>
                  </a:lnTo>
                  <a:lnTo>
                    <a:pt x="145440" y="145440"/>
                  </a:lnTo>
                  <a:lnTo>
                    <a:pt x="111840" y="182889"/>
                  </a:lnTo>
                  <a:lnTo>
                    <a:pt x="82410" y="223868"/>
                  </a:lnTo>
                  <a:lnTo>
                    <a:pt x="57470" y="268055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3"/>
                  </a:lnTo>
                  <a:lnTo>
                    <a:pt x="11014" y="435174"/>
                  </a:lnTo>
                  <a:lnTo>
                    <a:pt x="6360" y="478397"/>
                  </a:lnTo>
                  <a:lnTo>
                    <a:pt x="3231" y="525007"/>
                  </a:lnTo>
                  <a:lnTo>
                    <a:pt x="1333" y="575819"/>
                  </a:lnTo>
                  <a:lnTo>
                    <a:pt x="359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0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2"/>
                  </a:lnTo>
                  <a:lnTo>
                    <a:pt x="82410" y="1569679"/>
                  </a:lnTo>
                  <a:lnTo>
                    <a:pt x="111840" y="1610657"/>
                  </a:lnTo>
                  <a:lnTo>
                    <a:pt x="145440" y="1648105"/>
                  </a:lnTo>
                  <a:lnTo>
                    <a:pt x="182889" y="1681705"/>
                  </a:lnTo>
                  <a:lnTo>
                    <a:pt x="223868" y="1711135"/>
                  </a:lnTo>
                  <a:lnTo>
                    <a:pt x="268055" y="1736076"/>
                  </a:lnTo>
                  <a:lnTo>
                    <a:pt x="315132" y="1756209"/>
                  </a:lnTo>
                  <a:lnTo>
                    <a:pt x="354359" y="1767338"/>
                  </a:lnTo>
                  <a:lnTo>
                    <a:pt x="394016" y="1776006"/>
                  </a:lnTo>
                  <a:lnTo>
                    <a:pt x="435048" y="1782519"/>
                  </a:lnTo>
                  <a:lnTo>
                    <a:pt x="478397" y="1787186"/>
                  </a:lnTo>
                  <a:lnTo>
                    <a:pt x="525007" y="1790315"/>
                  </a:lnTo>
                  <a:lnTo>
                    <a:pt x="575819" y="1792213"/>
                  </a:lnTo>
                  <a:lnTo>
                    <a:pt x="631779" y="1793187"/>
                  </a:lnTo>
                  <a:lnTo>
                    <a:pt x="693828" y="1793546"/>
                  </a:lnTo>
                  <a:lnTo>
                    <a:pt x="4368421" y="1793546"/>
                  </a:lnTo>
                  <a:lnTo>
                    <a:pt x="4431249" y="1793187"/>
                  </a:lnTo>
                  <a:lnTo>
                    <a:pt x="4487794" y="1792213"/>
                  </a:lnTo>
                  <a:lnTo>
                    <a:pt x="4539026" y="1790315"/>
                  </a:lnTo>
                  <a:lnTo>
                    <a:pt x="4585915" y="1787186"/>
                  </a:lnTo>
                  <a:lnTo>
                    <a:pt x="4629430" y="1782519"/>
                  </a:lnTo>
                  <a:lnTo>
                    <a:pt x="4670541" y="1776006"/>
                  </a:lnTo>
                  <a:lnTo>
                    <a:pt x="4710216" y="1767338"/>
                  </a:lnTo>
                  <a:lnTo>
                    <a:pt x="4749427" y="1756209"/>
                  </a:lnTo>
                  <a:lnTo>
                    <a:pt x="4796507" y="1736076"/>
                  </a:lnTo>
                  <a:lnTo>
                    <a:pt x="4840702" y="1711135"/>
                  </a:lnTo>
                  <a:lnTo>
                    <a:pt x="4881689" y="1681705"/>
                  </a:lnTo>
                  <a:lnTo>
                    <a:pt x="4919147" y="1648105"/>
                  </a:lnTo>
                  <a:lnTo>
                    <a:pt x="4952751" y="1610657"/>
                  </a:lnTo>
                  <a:lnTo>
                    <a:pt x="4982180" y="1569679"/>
                  </a:lnTo>
                  <a:lnTo>
                    <a:pt x="5007110" y="1525492"/>
                  </a:lnTo>
                  <a:lnTo>
                    <a:pt x="5027219" y="1478416"/>
                  </a:lnTo>
                  <a:lnTo>
                    <a:pt x="5038346" y="1439190"/>
                  </a:lnTo>
                  <a:lnTo>
                    <a:pt x="5047012" y="1399532"/>
                  </a:lnTo>
                  <a:lnTo>
                    <a:pt x="5053524" y="1358500"/>
                  </a:lnTo>
                  <a:lnTo>
                    <a:pt x="5058191" y="1315151"/>
                  </a:lnTo>
                  <a:lnTo>
                    <a:pt x="5061319" y="1268540"/>
                  </a:lnTo>
                  <a:lnTo>
                    <a:pt x="5063216" y="1217726"/>
                  </a:lnTo>
                  <a:lnTo>
                    <a:pt x="5064190" y="1161765"/>
                  </a:lnTo>
                  <a:lnTo>
                    <a:pt x="5064549" y="1099714"/>
                  </a:lnTo>
                  <a:lnTo>
                    <a:pt x="5064535" y="693828"/>
                  </a:lnTo>
                  <a:lnTo>
                    <a:pt x="5064190" y="633375"/>
                  </a:lnTo>
                  <a:lnTo>
                    <a:pt x="5063216" y="576825"/>
                  </a:lnTo>
                  <a:lnTo>
                    <a:pt x="5061319" y="525588"/>
                  </a:lnTo>
                  <a:lnTo>
                    <a:pt x="5058191" y="478695"/>
                  </a:lnTo>
                  <a:lnTo>
                    <a:pt x="5053524" y="435174"/>
                  </a:lnTo>
                  <a:lnTo>
                    <a:pt x="5047012" y="394053"/>
                  </a:lnTo>
                  <a:lnTo>
                    <a:pt x="5038346" y="354363"/>
                  </a:lnTo>
                  <a:lnTo>
                    <a:pt x="5027219" y="315132"/>
                  </a:lnTo>
                  <a:lnTo>
                    <a:pt x="5007110" y="268055"/>
                  </a:lnTo>
                  <a:lnTo>
                    <a:pt x="4982180" y="223868"/>
                  </a:lnTo>
                  <a:lnTo>
                    <a:pt x="4952751" y="182889"/>
                  </a:lnTo>
                  <a:lnTo>
                    <a:pt x="4919147" y="145440"/>
                  </a:lnTo>
                  <a:lnTo>
                    <a:pt x="4881689" y="111840"/>
                  </a:lnTo>
                  <a:lnTo>
                    <a:pt x="4840702" y="82410"/>
                  </a:lnTo>
                  <a:lnTo>
                    <a:pt x="4796507" y="57470"/>
                  </a:lnTo>
                  <a:lnTo>
                    <a:pt x="4749427" y="37340"/>
                  </a:lnTo>
                  <a:lnTo>
                    <a:pt x="4710221" y="26209"/>
                  </a:lnTo>
                  <a:lnTo>
                    <a:pt x="4670578" y="17541"/>
                  </a:lnTo>
                  <a:lnTo>
                    <a:pt x="4629554" y="11027"/>
                  </a:lnTo>
                  <a:lnTo>
                    <a:pt x="4586210" y="6360"/>
                  </a:lnTo>
                  <a:lnTo>
                    <a:pt x="4539601" y="3231"/>
                  </a:lnTo>
                  <a:lnTo>
                    <a:pt x="4488787" y="1333"/>
                  </a:lnTo>
                  <a:lnTo>
                    <a:pt x="4432825" y="359"/>
                  </a:lnTo>
                  <a:lnTo>
                    <a:pt x="43707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34942" y="8867478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762963" y="0"/>
                  </a:moveTo>
                  <a:lnTo>
                    <a:pt x="4301732" y="0"/>
                  </a:lnTo>
                  <a:lnTo>
                    <a:pt x="4370814" y="51"/>
                  </a:lnTo>
                  <a:lnTo>
                    <a:pt x="4432863" y="410"/>
                  </a:lnTo>
                  <a:lnTo>
                    <a:pt x="4488822" y="1384"/>
                  </a:lnTo>
                  <a:lnTo>
                    <a:pt x="4539635" y="3282"/>
                  </a:lnTo>
                  <a:lnTo>
                    <a:pt x="4586245" y="6410"/>
                  </a:lnTo>
                  <a:lnTo>
                    <a:pt x="4629594" y="11078"/>
                  </a:lnTo>
                  <a:lnTo>
                    <a:pt x="4670625" y="17591"/>
                  </a:lnTo>
                  <a:lnTo>
                    <a:pt x="4710283" y="26259"/>
                  </a:lnTo>
                  <a:lnTo>
                    <a:pt x="4749509" y="37388"/>
                  </a:lnTo>
                  <a:lnTo>
                    <a:pt x="4796586" y="57520"/>
                  </a:lnTo>
                  <a:lnTo>
                    <a:pt x="4840774" y="82462"/>
                  </a:lnTo>
                  <a:lnTo>
                    <a:pt x="4881753" y="111892"/>
                  </a:lnTo>
                  <a:lnTo>
                    <a:pt x="4919202" y="145492"/>
                  </a:lnTo>
                  <a:lnTo>
                    <a:pt x="4952801" y="182940"/>
                  </a:lnTo>
                  <a:lnTo>
                    <a:pt x="4982231" y="223918"/>
                  </a:lnTo>
                  <a:lnTo>
                    <a:pt x="5007172" y="268105"/>
                  </a:lnTo>
                  <a:lnTo>
                    <a:pt x="5027302" y="315180"/>
                  </a:lnTo>
                  <a:lnTo>
                    <a:pt x="5038432" y="354412"/>
                  </a:lnTo>
                  <a:lnTo>
                    <a:pt x="5047100" y="394102"/>
                  </a:lnTo>
                  <a:lnTo>
                    <a:pt x="5053614" y="435223"/>
                  </a:lnTo>
                  <a:lnTo>
                    <a:pt x="5058282" y="478745"/>
                  </a:lnTo>
                  <a:lnTo>
                    <a:pt x="5061411" y="525638"/>
                  </a:lnTo>
                  <a:lnTo>
                    <a:pt x="5063309" y="576875"/>
                  </a:lnTo>
                  <a:lnTo>
                    <a:pt x="5064283" y="633426"/>
                  </a:lnTo>
                  <a:lnTo>
                    <a:pt x="5064642" y="696262"/>
                  </a:lnTo>
                  <a:lnTo>
                    <a:pt x="5064693" y="766354"/>
                  </a:lnTo>
                  <a:lnTo>
                    <a:pt x="5064693" y="1030685"/>
                  </a:lnTo>
                  <a:lnTo>
                    <a:pt x="5064642" y="1099769"/>
                  </a:lnTo>
                  <a:lnTo>
                    <a:pt x="5064283" y="1161819"/>
                  </a:lnTo>
                  <a:lnTo>
                    <a:pt x="5063309" y="1217779"/>
                  </a:lnTo>
                  <a:lnTo>
                    <a:pt x="5061411" y="1268592"/>
                  </a:lnTo>
                  <a:lnTo>
                    <a:pt x="5058282" y="1315202"/>
                  </a:lnTo>
                  <a:lnTo>
                    <a:pt x="5053614" y="1358552"/>
                  </a:lnTo>
                  <a:lnTo>
                    <a:pt x="5047100" y="1399584"/>
                  </a:lnTo>
                  <a:lnTo>
                    <a:pt x="5038432" y="1439241"/>
                  </a:lnTo>
                  <a:lnTo>
                    <a:pt x="5027302" y="1478468"/>
                  </a:lnTo>
                  <a:lnTo>
                    <a:pt x="5007172" y="1525544"/>
                  </a:lnTo>
                  <a:lnTo>
                    <a:pt x="4982231" y="1569731"/>
                  </a:lnTo>
                  <a:lnTo>
                    <a:pt x="4952801" y="1610708"/>
                  </a:lnTo>
                  <a:lnTo>
                    <a:pt x="4919202" y="1648156"/>
                  </a:lnTo>
                  <a:lnTo>
                    <a:pt x="4881753" y="1681755"/>
                  </a:lnTo>
                  <a:lnTo>
                    <a:pt x="4840774" y="1711185"/>
                  </a:lnTo>
                  <a:lnTo>
                    <a:pt x="4796586" y="1736127"/>
                  </a:lnTo>
                  <a:lnTo>
                    <a:pt x="4749509" y="1756260"/>
                  </a:lnTo>
                  <a:lnTo>
                    <a:pt x="4710278" y="1767390"/>
                  </a:lnTo>
                  <a:lnTo>
                    <a:pt x="4670588" y="1776059"/>
                  </a:lnTo>
                  <a:lnTo>
                    <a:pt x="4629468" y="1782573"/>
                  </a:lnTo>
                  <a:lnTo>
                    <a:pt x="4585947" y="1787240"/>
                  </a:lnTo>
                  <a:lnTo>
                    <a:pt x="4539053" y="1790369"/>
                  </a:lnTo>
                  <a:lnTo>
                    <a:pt x="4487817" y="1792267"/>
                  </a:lnTo>
                  <a:lnTo>
                    <a:pt x="4431267" y="1793241"/>
                  </a:lnTo>
                  <a:lnTo>
                    <a:pt x="4368431" y="1793600"/>
                  </a:lnTo>
                  <a:lnTo>
                    <a:pt x="4298340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0641665" y="8016625"/>
            <a:ext cx="251460" cy="755650"/>
            <a:chOff x="10641665" y="8016625"/>
            <a:chExt cx="251460" cy="755650"/>
          </a:xfrm>
        </p:grpSpPr>
        <p:sp>
          <p:nvSpPr>
            <p:cNvPr id="6" name="object 6"/>
            <p:cNvSpPr/>
            <p:nvPr/>
          </p:nvSpPr>
          <p:spPr>
            <a:xfrm>
              <a:off x="10767315" y="8016625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40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41665" y="852067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553655" y="6096044"/>
            <a:ext cx="6427470" cy="1856739"/>
            <a:chOff x="7553655" y="6096044"/>
            <a:chExt cx="6427470" cy="1856739"/>
          </a:xfrm>
        </p:grpSpPr>
        <p:sp>
          <p:nvSpPr>
            <p:cNvPr id="9" name="object 9"/>
            <p:cNvSpPr/>
            <p:nvPr/>
          </p:nvSpPr>
          <p:spPr>
            <a:xfrm>
              <a:off x="7585119" y="6127508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5670473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3"/>
                  </a:lnTo>
                  <a:lnTo>
                    <a:pt x="223868" y="82415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69"/>
                  </a:lnTo>
                  <a:lnTo>
                    <a:pt x="57470" y="268056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4"/>
                  </a:lnTo>
                  <a:lnTo>
                    <a:pt x="11014" y="435174"/>
                  </a:lnTo>
                  <a:lnTo>
                    <a:pt x="6360" y="478398"/>
                  </a:lnTo>
                  <a:lnTo>
                    <a:pt x="3231" y="525008"/>
                  </a:lnTo>
                  <a:lnTo>
                    <a:pt x="1333" y="575822"/>
                  </a:lnTo>
                  <a:lnTo>
                    <a:pt x="359" y="631784"/>
                  </a:lnTo>
                  <a:lnTo>
                    <a:pt x="0" y="693835"/>
                  </a:lnTo>
                  <a:lnTo>
                    <a:pt x="13" y="1099721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1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3"/>
                  </a:lnTo>
                  <a:lnTo>
                    <a:pt x="82410" y="1569681"/>
                  </a:lnTo>
                  <a:lnTo>
                    <a:pt x="111840" y="1610660"/>
                  </a:lnTo>
                  <a:lnTo>
                    <a:pt x="145440" y="1648109"/>
                  </a:lnTo>
                  <a:lnTo>
                    <a:pt x="182889" y="1681708"/>
                  </a:lnTo>
                  <a:lnTo>
                    <a:pt x="223868" y="1711138"/>
                  </a:lnTo>
                  <a:lnTo>
                    <a:pt x="268055" y="1736079"/>
                  </a:lnTo>
                  <a:lnTo>
                    <a:pt x="315132" y="1756209"/>
                  </a:lnTo>
                  <a:lnTo>
                    <a:pt x="354359" y="1767339"/>
                  </a:lnTo>
                  <a:lnTo>
                    <a:pt x="394016" y="1776007"/>
                  </a:lnTo>
                  <a:lnTo>
                    <a:pt x="435048" y="1782521"/>
                  </a:lnTo>
                  <a:lnTo>
                    <a:pt x="478397" y="1787189"/>
                  </a:lnTo>
                  <a:lnTo>
                    <a:pt x="525007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5668120" y="1793549"/>
                  </a:lnTo>
                  <a:lnTo>
                    <a:pt x="5730949" y="1793190"/>
                  </a:lnTo>
                  <a:lnTo>
                    <a:pt x="5787497" y="1792216"/>
                  </a:lnTo>
                  <a:lnTo>
                    <a:pt x="5838734" y="1790318"/>
                  </a:lnTo>
                  <a:lnTo>
                    <a:pt x="5885632" y="1787189"/>
                  </a:lnTo>
                  <a:lnTo>
                    <a:pt x="5929160" y="1782521"/>
                  </a:lnTo>
                  <a:lnTo>
                    <a:pt x="5970289" y="1776007"/>
                  </a:lnTo>
                  <a:lnTo>
                    <a:pt x="6009989" y="1767339"/>
                  </a:lnTo>
                  <a:lnTo>
                    <a:pt x="6049230" y="1756209"/>
                  </a:lnTo>
                  <a:lnTo>
                    <a:pt x="6096306" y="1736079"/>
                  </a:lnTo>
                  <a:lnTo>
                    <a:pt x="6140490" y="1711138"/>
                  </a:lnTo>
                  <a:lnTo>
                    <a:pt x="6181465" y="1681708"/>
                  </a:lnTo>
                  <a:lnTo>
                    <a:pt x="6218911" y="1648109"/>
                  </a:lnTo>
                  <a:lnTo>
                    <a:pt x="6252508" y="1610660"/>
                  </a:lnTo>
                  <a:lnTo>
                    <a:pt x="6281939" y="1569681"/>
                  </a:lnTo>
                  <a:lnTo>
                    <a:pt x="6306883" y="1525493"/>
                  </a:lnTo>
                  <a:lnTo>
                    <a:pt x="6327023" y="1478416"/>
                  </a:lnTo>
                  <a:lnTo>
                    <a:pt x="6338150" y="1439190"/>
                  </a:lnTo>
                  <a:lnTo>
                    <a:pt x="6346816" y="1399532"/>
                  </a:lnTo>
                  <a:lnTo>
                    <a:pt x="6353328" y="1358501"/>
                  </a:lnTo>
                  <a:lnTo>
                    <a:pt x="6357994" y="1315152"/>
                  </a:lnTo>
                  <a:lnTo>
                    <a:pt x="6361122" y="1268542"/>
                  </a:lnTo>
                  <a:lnTo>
                    <a:pt x="6363019" y="1217729"/>
                  </a:lnTo>
                  <a:lnTo>
                    <a:pt x="6363993" y="1161770"/>
                  </a:lnTo>
                  <a:lnTo>
                    <a:pt x="6364352" y="1099721"/>
                  </a:lnTo>
                  <a:lnTo>
                    <a:pt x="6364339" y="693835"/>
                  </a:lnTo>
                  <a:lnTo>
                    <a:pt x="6363993" y="633380"/>
                  </a:lnTo>
                  <a:lnTo>
                    <a:pt x="6363019" y="576828"/>
                  </a:lnTo>
                  <a:lnTo>
                    <a:pt x="6361122" y="525590"/>
                  </a:lnTo>
                  <a:lnTo>
                    <a:pt x="6357994" y="478696"/>
                  </a:lnTo>
                  <a:lnTo>
                    <a:pt x="6353328" y="435174"/>
                  </a:lnTo>
                  <a:lnTo>
                    <a:pt x="6346816" y="394054"/>
                  </a:lnTo>
                  <a:lnTo>
                    <a:pt x="6338150" y="354363"/>
                  </a:lnTo>
                  <a:lnTo>
                    <a:pt x="6327023" y="315132"/>
                  </a:lnTo>
                  <a:lnTo>
                    <a:pt x="6306883" y="268056"/>
                  </a:lnTo>
                  <a:lnTo>
                    <a:pt x="6281939" y="223869"/>
                  </a:lnTo>
                  <a:lnTo>
                    <a:pt x="6252508" y="182892"/>
                  </a:lnTo>
                  <a:lnTo>
                    <a:pt x="6218911" y="145444"/>
                  </a:lnTo>
                  <a:lnTo>
                    <a:pt x="6181465" y="111845"/>
                  </a:lnTo>
                  <a:lnTo>
                    <a:pt x="6140490" y="82415"/>
                  </a:lnTo>
                  <a:lnTo>
                    <a:pt x="6096306" y="57473"/>
                  </a:lnTo>
                  <a:lnTo>
                    <a:pt x="6049230" y="37340"/>
                  </a:lnTo>
                  <a:lnTo>
                    <a:pt x="6009993" y="26209"/>
                  </a:lnTo>
                  <a:lnTo>
                    <a:pt x="5970325" y="17541"/>
                  </a:lnTo>
                  <a:lnTo>
                    <a:pt x="5929284" y="11027"/>
                  </a:lnTo>
                  <a:lnTo>
                    <a:pt x="5885926" y="6360"/>
                  </a:lnTo>
                  <a:lnTo>
                    <a:pt x="5839309" y="3231"/>
                  </a:lnTo>
                  <a:lnTo>
                    <a:pt x="5788489" y="1333"/>
                  </a:lnTo>
                  <a:lnTo>
                    <a:pt x="5732525" y="359"/>
                  </a:lnTo>
                  <a:lnTo>
                    <a:pt x="56704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585067" y="6127457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762963" y="0"/>
                  </a:moveTo>
                  <a:lnTo>
                    <a:pt x="5601483" y="0"/>
                  </a:lnTo>
                  <a:lnTo>
                    <a:pt x="5670565" y="51"/>
                  </a:lnTo>
                  <a:lnTo>
                    <a:pt x="5732614" y="410"/>
                  </a:lnTo>
                  <a:lnTo>
                    <a:pt x="5788573" y="1384"/>
                  </a:lnTo>
                  <a:lnTo>
                    <a:pt x="5839386" y="3282"/>
                  </a:lnTo>
                  <a:lnTo>
                    <a:pt x="5885996" y="6410"/>
                  </a:lnTo>
                  <a:lnTo>
                    <a:pt x="5929345" y="11078"/>
                  </a:lnTo>
                  <a:lnTo>
                    <a:pt x="5970376" y="17591"/>
                  </a:lnTo>
                  <a:lnTo>
                    <a:pt x="6010034" y="26259"/>
                  </a:lnTo>
                  <a:lnTo>
                    <a:pt x="6049260" y="37388"/>
                  </a:lnTo>
                  <a:lnTo>
                    <a:pt x="6096337" y="57520"/>
                  </a:lnTo>
                  <a:lnTo>
                    <a:pt x="6140525" y="82462"/>
                  </a:lnTo>
                  <a:lnTo>
                    <a:pt x="6181504" y="111892"/>
                  </a:lnTo>
                  <a:lnTo>
                    <a:pt x="6218953" y="145492"/>
                  </a:lnTo>
                  <a:lnTo>
                    <a:pt x="6252552" y="182940"/>
                  </a:lnTo>
                  <a:lnTo>
                    <a:pt x="6281982" y="223918"/>
                  </a:lnTo>
                  <a:lnTo>
                    <a:pt x="6306923" y="268105"/>
                  </a:lnTo>
                  <a:lnTo>
                    <a:pt x="6327053" y="315180"/>
                  </a:lnTo>
                  <a:lnTo>
                    <a:pt x="6338183" y="354412"/>
                  </a:lnTo>
                  <a:lnTo>
                    <a:pt x="6346851" y="394102"/>
                  </a:lnTo>
                  <a:lnTo>
                    <a:pt x="6353365" y="435223"/>
                  </a:lnTo>
                  <a:lnTo>
                    <a:pt x="6358033" y="478745"/>
                  </a:lnTo>
                  <a:lnTo>
                    <a:pt x="6361162" y="525638"/>
                  </a:lnTo>
                  <a:lnTo>
                    <a:pt x="6363060" y="576875"/>
                  </a:lnTo>
                  <a:lnTo>
                    <a:pt x="6364034" y="633426"/>
                  </a:lnTo>
                  <a:lnTo>
                    <a:pt x="6364393" y="696262"/>
                  </a:lnTo>
                  <a:lnTo>
                    <a:pt x="6364444" y="766354"/>
                  </a:lnTo>
                  <a:lnTo>
                    <a:pt x="6364444" y="1030685"/>
                  </a:lnTo>
                  <a:lnTo>
                    <a:pt x="6364393" y="1099769"/>
                  </a:lnTo>
                  <a:lnTo>
                    <a:pt x="6364034" y="1161819"/>
                  </a:lnTo>
                  <a:lnTo>
                    <a:pt x="6363060" y="1217779"/>
                  </a:lnTo>
                  <a:lnTo>
                    <a:pt x="6361162" y="1268592"/>
                  </a:lnTo>
                  <a:lnTo>
                    <a:pt x="6358033" y="1315202"/>
                  </a:lnTo>
                  <a:lnTo>
                    <a:pt x="6353365" y="1358552"/>
                  </a:lnTo>
                  <a:lnTo>
                    <a:pt x="6346851" y="1399584"/>
                  </a:lnTo>
                  <a:lnTo>
                    <a:pt x="6338183" y="1439241"/>
                  </a:lnTo>
                  <a:lnTo>
                    <a:pt x="6327053" y="1478468"/>
                  </a:lnTo>
                  <a:lnTo>
                    <a:pt x="6306923" y="1525544"/>
                  </a:lnTo>
                  <a:lnTo>
                    <a:pt x="6281982" y="1569731"/>
                  </a:lnTo>
                  <a:lnTo>
                    <a:pt x="6252552" y="1610708"/>
                  </a:lnTo>
                  <a:lnTo>
                    <a:pt x="6218953" y="1648156"/>
                  </a:lnTo>
                  <a:lnTo>
                    <a:pt x="6181504" y="1681755"/>
                  </a:lnTo>
                  <a:lnTo>
                    <a:pt x="6140525" y="1711185"/>
                  </a:lnTo>
                  <a:lnTo>
                    <a:pt x="6096337" y="1736127"/>
                  </a:lnTo>
                  <a:lnTo>
                    <a:pt x="6049260" y="1756260"/>
                  </a:lnTo>
                  <a:lnTo>
                    <a:pt x="6010029" y="1767390"/>
                  </a:lnTo>
                  <a:lnTo>
                    <a:pt x="5970339" y="1776059"/>
                  </a:lnTo>
                  <a:lnTo>
                    <a:pt x="5929219" y="1782573"/>
                  </a:lnTo>
                  <a:lnTo>
                    <a:pt x="5885698" y="1787240"/>
                  </a:lnTo>
                  <a:lnTo>
                    <a:pt x="5838804" y="1790369"/>
                  </a:lnTo>
                  <a:lnTo>
                    <a:pt x="5787568" y="1792267"/>
                  </a:lnTo>
                  <a:lnTo>
                    <a:pt x="5731018" y="1793241"/>
                  </a:lnTo>
                  <a:lnTo>
                    <a:pt x="5668182" y="1793600"/>
                  </a:lnTo>
                  <a:lnTo>
                    <a:pt x="5598091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762486" y="5276603"/>
            <a:ext cx="251460" cy="755650"/>
            <a:chOff x="8762486" y="5276603"/>
            <a:chExt cx="251460" cy="755650"/>
          </a:xfrm>
        </p:grpSpPr>
        <p:sp>
          <p:nvSpPr>
            <p:cNvPr id="12" name="object 12"/>
            <p:cNvSpPr/>
            <p:nvPr/>
          </p:nvSpPr>
          <p:spPr>
            <a:xfrm>
              <a:off x="8888137" y="5276603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62486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2520770" y="2536592"/>
            <a:ext cx="251460" cy="3495675"/>
            <a:chOff x="12520770" y="2536592"/>
            <a:chExt cx="251460" cy="3495675"/>
          </a:xfrm>
        </p:grpSpPr>
        <p:sp>
          <p:nvSpPr>
            <p:cNvPr id="15" name="object 15"/>
            <p:cNvSpPr/>
            <p:nvPr/>
          </p:nvSpPr>
          <p:spPr>
            <a:xfrm>
              <a:off x="12646421" y="2536592"/>
              <a:ext cx="0" cy="3275965"/>
            </a:xfrm>
            <a:custGeom>
              <a:avLst/>
              <a:gdLst/>
              <a:ahLst/>
              <a:cxnLst/>
              <a:rect l="l" t="t" r="r" b="b"/>
              <a:pathLst>
                <a:path h="3275965">
                  <a:moveTo>
                    <a:pt x="0" y="0"/>
                  </a:moveTo>
                  <a:lnTo>
                    <a:pt x="0" y="3244058"/>
                  </a:lnTo>
                  <a:lnTo>
                    <a:pt x="0" y="327547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2520770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6085123" y="3356033"/>
            <a:ext cx="5606415" cy="1856739"/>
            <a:chOff x="6085123" y="3356033"/>
            <a:chExt cx="5606415" cy="1856739"/>
          </a:xfrm>
        </p:grpSpPr>
        <p:sp>
          <p:nvSpPr>
            <p:cNvPr id="18" name="object 18"/>
            <p:cNvSpPr/>
            <p:nvPr/>
          </p:nvSpPr>
          <p:spPr>
            <a:xfrm>
              <a:off x="6116587" y="3387497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4849332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4" y="1333"/>
                  </a:lnTo>
                  <a:lnTo>
                    <a:pt x="525587" y="3231"/>
                  </a:lnTo>
                  <a:lnTo>
                    <a:pt x="478693" y="6360"/>
                  </a:lnTo>
                  <a:lnTo>
                    <a:pt x="435171" y="11027"/>
                  </a:lnTo>
                  <a:lnTo>
                    <a:pt x="394049" y="17541"/>
                  </a:lnTo>
                  <a:lnTo>
                    <a:pt x="354356" y="26209"/>
                  </a:lnTo>
                  <a:lnTo>
                    <a:pt x="315122" y="37340"/>
                  </a:lnTo>
                  <a:lnTo>
                    <a:pt x="268048" y="57470"/>
                  </a:lnTo>
                  <a:lnTo>
                    <a:pt x="223863" y="82410"/>
                  </a:lnTo>
                  <a:lnTo>
                    <a:pt x="182886" y="111840"/>
                  </a:lnTo>
                  <a:lnTo>
                    <a:pt x="145437" y="145440"/>
                  </a:lnTo>
                  <a:lnTo>
                    <a:pt x="111837" y="182889"/>
                  </a:lnTo>
                  <a:lnTo>
                    <a:pt x="82406" y="223868"/>
                  </a:lnTo>
                  <a:lnTo>
                    <a:pt x="57463" y="268055"/>
                  </a:lnTo>
                  <a:lnTo>
                    <a:pt x="37329" y="315132"/>
                  </a:lnTo>
                  <a:lnTo>
                    <a:pt x="26201" y="354363"/>
                  </a:lnTo>
                  <a:lnTo>
                    <a:pt x="17530" y="394053"/>
                  </a:lnTo>
                  <a:lnTo>
                    <a:pt x="11011" y="435174"/>
                  </a:lnTo>
                  <a:lnTo>
                    <a:pt x="6358" y="478397"/>
                  </a:lnTo>
                  <a:lnTo>
                    <a:pt x="3230" y="525007"/>
                  </a:lnTo>
                  <a:lnTo>
                    <a:pt x="1333" y="575819"/>
                  </a:lnTo>
                  <a:lnTo>
                    <a:pt x="358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8" y="1160169"/>
                  </a:lnTo>
                  <a:lnTo>
                    <a:pt x="1333" y="1216721"/>
                  </a:lnTo>
                  <a:lnTo>
                    <a:pt x="3230" y="1267959"/>
                  </a:lnTo>
                  <a:lnTo>
                    <a:pt x="6358" y="1314853"/>
                  </a:lnTo>
                  <a:lnTo>
                    <a:pt x="11044" y="1358500"/>
                  </a:lnTo>
                  <a:lnTo>
                    <a:pt x="17544" y="1399532"/>
                  </a:lnTo>
                  <a:lnTo>
                    <a:pt x="26203" y="1439190"/>
                  </a:lnTo>
                  <a:lnTo>
                    <a:pt x="37329" y="1478416"/>
                  </a:lnTo>
                  <a:lnTo>
                    <a:pt x="57463" y="1525493"/>
                  </a:lnTo>
                  <a:lnTo>
                    <a:pt x="82406" y="1569680"/>
                  </a:lnTo>
                  <a:lnTo>
                    <a:pt x="111837" y="1610657"/>
                  </a:lnTo>
                  <a:lnTo>
                    <a:pt x="145437" y="1648105"/>
                  </a:lnTo>
                  <a:lnTo>
                    <a:pt x="182886" y="1681704"/>
                  </a:lnTo>
                  <a:lnTo>
                    <a:pt x="223863" y="1711134"/>
                  </a:lnTo>
                  <a:lnTo>
                    <a:pt x="268048" y="1736076"/>
                  </a:lnTo>
                  <a:lnTo>
                    <a:pt x="315122" y="1756209"/>
                  </a:lnTo>
                  <a:lnTo>
                    <a:pt x="354351" y="1767339"/>
                  </a:lnTo>
                  <a:lnTo>
                    <a:pt x="394011" y="1776007"/>
                  </a:lnTo>
                  <a:lnTo>
                    <a:pt x="435045" y="1782521"/>
                  </a:lnTo>
                  <a:lnTo>
                    <a:pt x="478395" y="1787189"/>
                  </a:lnTo>
                  <a:lnTo>
                    <a:pt x="525006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4846905" y="1793549"/>
                  </a:lnTo>
                  <a:lnTo>
                    <a:pt x="4909749" y="1793190"/>
                  </a:lnTo>
                  <a:lnTo>
                    <a:pt x="4966301" y="1792216"/>
                  </a:lnTo>
                  <a:lnTo>
                    <a:pt x="5017535" y="1790318"/>
                  </a:lnTo>
                  <a:lnTo>
                    <a:pt x="5064424" y="1787189"/>
                  </a:lnTo>
                  <a:lnTo>
                    <a:pt x="5107941" y="1782521"/>
                  </a:lnTo>
                  <a:lnTo>
                    <a:pt x="5149059" y="1776007"/>
                  </a:lnTo>
                  <a:lnTo>
                    <a:pt x="5188750" y="1767339"/>
                  </a:lnTo>
                  <a:lnTo>
                    <a:pt x="5227988" y="1756209"/>
                  </a:lnTo>
                  <a:lnTo>
                    <a:pt x="5275064" y="1736076"/>
                  </a:lnTo>
                  <a:lnTo>
                    <a:pt x="5319248" y="1711134"/>
                  </a:lnTo>
                  <a:lnTo>
                    <a:pt x="5360223" y="1681704"/>
                  </a:lnTo>
                  <a:lnTo>
                    <a:pt x="5397669" y="1648105"/>
                  </a:lnTo>
                  <a:lnTo>
                    <a:pt x="5431266" y="1610657"/>
                  </a:lnTo>
                  <a:lnTo>
                    <a:pt x="5460697" y="1569680"/>
                  </a:lnTo>
                  <a:lnTo>
                    <a:pt x="5485641" y="1525493"/>
                  </a:lnTo>
                  <a:lnTo>
                    <a:pt x="5505781" y="1478416"/>
                  </a:lnTo>
                  <a:lnTo>
                    <a:pt x="5516908" y="1439190"/>
                  </a:lnTo>
                  <a:lnTo>
                    <a:pt x="5525574" y="1399532"/>
                  </a:lnTo>
                  <a:lnTo>
                    <a:pt x="5532086" y="1358500"/>
                  </a:lnTo>
                  <a:lnTo>
                    <a:pt x="5536752" y="1315151"/>
                  </a:lnTo>
                  <a:lnTo>
                    <a:pt x="5539880" y="1268540"/>
                  </a:lnTo>
                  <a:lnTo>
                    <a:pt x="5541777" y="1217726"/>
                  </a:lnTo>
                  <a:lnTo>
                    <a:pt x="5542751" y="1161765"/>
                  </a:lnTo>
                  <a:lnTo>
                    <a:pt x="5543110" y="1099714"/>
                  </a:lnTo>
                  <a:lnTo>
                    <a:pt x="5543097" y="693828"/>
                  </a:lnTo>
                  <a:lnTo>
                    <a:pt x="5542751" y="633375"/>
                  </a:lnTo>
                  <a:lnTo>
                    <a:pt x="5541777" y="576825"/>
                  </a:lnTo>
                  <a:lnTo>
                    <a:pt x="5539880" y="525588"/>
                  </a:lnTo>
                  <a:lnTo>
                    <a:pt x="5536752" y="478695"/>
                  </a:lnTo>
                  <a:lnTo>
                    <a:pt x="5532086" y="435174"/>
                  </a:lnTo>
                  <a:lnTo>
                    <a:pt x="5525574" y="394053"/>
                  </a:lnTo>
                  <a:lnTo>
                    <a:pt x="5516908" y="354363"/>
                  </a:lnTo>
                  <a:lnTo>
                    <a:pt x="5505781" y="315132"/>
                  </a:lnTo>
                  <a:lnTo>
                    <a:pt x="5485641" y="268055"/>
                  </a:lnTo>
                  <a:lnTo>
                    <a:pt x="5460697" y="223868"/>
                  </a:lnTo>
                  <a:lnTo>
                    <a:pt x="5431266" y="182889"/>
                  </a:lnTo>
                  <a:lnTo>
                    <a:pt x="5397669" y="145440"/>
                  </a:lnTo>
                  <a:lnTo>
                    <a:pt x="5360223" y="111840"/>
                  </a:lnTo>
                  <a:lnTo>
                    <a:pt x="5319248" y="82410"/>
                  </a:lnTo>
                  <a:lnTo>
                    <a:pt x="5275064" y="57470"/>
                  </a:lnTo>
                  <a:lnTo>
                    <a:pt x="5227988" y="37340"/>
                  </a:lnTo>
                  <a:lnTo>
                    <a:pt x="5188755" y="26209"/>
                  </a:lnTo>
                  <a:lnTo>
                    <a:pt x="5149097" y="17541"/>
                  </a:lnTo>
                  <a:lnTo>
                    <a:pt x="5108069" y="11027"/>
                  </a:lnTo>
                  <a:lnTo>
                    <a:pt x="5064728" y="6360"/>
                  </a:lnTo>
                  <a:lnTo>
                    <a:pt x="5018128" y="3231"/>
                  </a:lnTo>
                  <a:lnTo>
                    <a:pt x="4967325" y="1333"/>
                  </a:lnTo>
                  <a:lnTo>
                    <a:pt x="4911375" y="359"/>
                  </a:lnTo>
                  <a:lnTo>
                    <a:pt x="4849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16536" y="3387446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762963" y="0"/>
                  </a:moveTo>
                  <a:lnTo>
                    <a:pt x="4780252" y="0"/>
                  </a:lnTo>
                  <a:lnTo>
                    <a:pt x="4849334" y="51"/>
                  </a:lnTo>
                  <a:lnTo>
                    <a:pt x="4911384" y="410"/>
                  </a:lnTo>
                  <a:lnTo>
                    <a:pt x="4967344" y="1384"/>
                  </a:lnTo>
                  <a:lnTo>
                    <a:pt x="5018159" y="3282"/>
                  </a:lnTo>
                  <a:lnTo>
                    <a:pt x="5064770" y="6410"/>
                  </a:lnTo>
                  <a:lnTo>
                    <a:pt x="5108121" y="11078"/>
                  </a:lnTo>
                  <a:lnTo>
                    <a:pt x="5149154" y="17591"/>
                  </a:lnTo>
                  <a:lnTo>
                    <a:pt x="5188813" y="26259"/>
                  </a:lnTo>
                  <a:lnTo>
                    <a:pt x="5228039" y="37388"/>
                  </a:lnTo>
                  <a:lnTo>
                    <a:pt x="5275113" y="57520"/>
                  </a:lnTo>
                  <a:lnTo>
                    <a:pt x="5319298" y="82462"/>
                  </a:lnTo>
                  <a:lnTo>
                    <a:pt x="5360275" y="111892"/>
                  </a:lnTo>
                  <a:lnTo>
                    <a:pt x="5397724" y="145492"/>
                  </a:lnTo>
                  <a:lnTo>
                    <a:pt x="5431324" y="182940"/>
                  </a:lnTo>
                  <a:lnTo>
                    <a:pt x="5460756" y="223918"/>
                  </a:lnTo>
                  <a:lnTo>
                    <a:pt x="5485698" y="268105"/>
                  </a:lnTo>
                  <a:lnTo>
                    <a:pt x="5505832" y="315180"/>
                  </a:lnTo>
                  <a:lnTo>
                    <a:pt x="5516959" y="354412"/>
                  </a:lnTo>
                  <a:lnTo>
                    <a:pt x="5525625" y="394102"/>
                  </a:lnTo>
                  <a:lnTo>
                    <a:pt x="5532137" y="435223"/>
                  </a:lnTo>
                  <a:lnTo>
                    <a:pt x="5536803" y="478745"/>
                  </a:lnTo>
                  <a:lnTo>
                    <a:pt x="5539931" y="525638"/>
                  </a:lnTo>
                  <a:lnTo>
                    <a:pt x="5541828" y="576875"/>
                  </a:lnTo>
                  <a:lnTo>
                    <a:pt x="5542803" y="633426"/>
                  </a:lnTo>
                  <a:lnTo>
                    <a:pt x="5543162" y="696262"/>
                  </a:lnTo>
                  <a:lnTo>
                    <a:pt x="5543213" y="766354"/>
                  </a:lnTo>
                  <a:lnTo>
                    <a:pt x="5543213" y="1030685"/>
                  </a:lnTo>
                  <a:lnTo>
                    <a:pt x="5543162" y="1099769"/>
                  </a:lnTo>
                  <a:lnTo>
                    <a:pt x="5542803" y="1161819"/>
                  </a:lnTo>
                  <a:lnTo>
                    <a:pt x="5541828" y="1217779"/>
                  </a:lnTo>
                  <a:lnTo>
                    <a:pt x="5539931" y="1268592"/>
                  </a:lnTo>
                  <a:lnTo>
                    <a:pt x="5536803" y="1315202"/>
                  </a:lnTo>
                  <a:lnTo>
                    <a:pt x="5532137" y="1358552"/>
                  </a:lnTo>
                  <a:lnTo>
                    <a:pt x="5525625" y="1399584"/>
                  </a:lnTo>
                  <a:lnTo>
                    <a:pt x="5516959" y="1439241"/>
                  </a:lnTo>
                  <a:lnTo>
                    <a:pt x="5505832" y="1478468"/>
                  </a:lnTo>
                  <a:lnTo>
                    <a:pt x="5485698" y="1525544"/>
                  </a:lnTo>
                  <a:lnTo>
                    <a:pt x="5460756" y="1569731"/>
                  </a:lnTo>
                  <a:lnTo>
                    <a:pt x="5431324" y="1610708"/>
                  </a:lnTo>
                  <a:lnTo>
                    <a:pt x="5397724" y="1648156"/>
                  </a:lnTo>
                  <a:lnTo>
                    <a:pt x="5360275" y="1681755"/>
                  </a:lnTo>
                  <a:lnTo>
                    <a:pt x="5319298" y="1711185"/>
                  </a:lnTo>
                  <a:lnTo>
                    <a:pt x="5275113" y="1736127"/>
                  </a:lnTo>
                  <a:lnTo>
                    <a:pt x="5228039" y="1756260"/>
                  </a:lnTo>
                  <a:lnTo>
                    <a:pt x="5188808" y="1767390"/>
                  </a:lnTo>
                  <a:lnTo>
                    <a:pt x="5149117" y="1776059"/>
                  </a:lnTo>
                  <a:lnTo>
                    <a:pt x="5107995" y="1782573"/>
                  </a:lnTo>
                  <a:lnTo>
                    <a:pt x="5064472" y="1787240"/>
                  </a:lnTo>
                  <a:lnTo>
                    <a:pt x="5017577" y="1790369"/>
                  </a:lnTo>
                  <a:lnTo>
                    <a:pt x="4966339" y="1792267"/>
                  </a:lnTo>
                  <a:lnTo>
                    <a:pt x="4909787" y="1793241"/>
                  </a:lnTo>
                  <a:lnTo>
                    <a:pt x="4846951" y="1793600"/>
                  </a:lnTo>
                  <a:lnTo>
                    <a:pt x="4776859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515603" y="616002"/>
            <a:ext cx="6503670" cy="1856739"/>
            <a:chOff x="7515603" y="616002"/>
            <a:chExt cx="6503670" cy="1856739"/>
          </a:xfrm>
        </p:grpSpPr>
        <p:sp>
          <p:nvSpPr>
            <p:cNvPr id="21" name="object 21"/>
            <p:cNvSpPr/>
            <p:nvPr/>
          </p:nvSpPr>
          <p:spPr>
            <a:xfrm>
              <a:off x="7547067" y="647466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5746638" y="0"/>
                  </a:moveTo>
                  <a:lnTo>
                    <a:pt x="696210" y="0"/>
                  </a:lnTo>
                  <a:lnTo>
                    <a:pt x="633375" y="358"/>
                  </a:lnTo>
                  <a:lnTo>
                    <a:pt x="576825" y="1333"/>
                  </a:lnTo>
                  <a:lnTo>
                    <a:pt x="525588" y="3230"/>
                  </a:lnTo>
                  <a:lnTo>
                    <a:pt x="478695" y="6358"/>
                  </a:lnTo>
                  <a:lnTo>
                    <a:pt x="435174" y="11024"/>
                  </a:lnTo>
                  <a:lnTo>
                    <a:pt x="394053" y="17536"/>
                  </a:lnTo>
                  <a:lnTo>
                    <a:pt x="354363" y="26202"/>
                  </a:lnTo>
                  <a:lnTo>
                    <a:pt x="315132" y="37329"/>
                  </a:lnTo>
                  <a:lnTo>
                    <a:pt x="268055" y="57469"/>
                  </a:lnTo>
                  <a:lnTo>
                    <a:pt x="223868" y="82413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70"/>
                  </a:lnTo>
                  <a:lnTo>
                    <a:pt x="57470" y="268060"/>
                  </a:lnTo>
                  <a:lnTo>
                    <a:pt x="37340" y="315143"/>
                  </a:lnTo>
                  <a:lnTo>
                    <a:pt x="26208" y="354374"/>
                  </a:lnTo>
                  <a:lnTo>
                    <a:pt x="17535" y="394064"/>
                  </a:lnTo>
                  <a:lnTo>
                    <a:pt x="11014" y="435185"/>
                  </a:lnTo>
                  <a:lnTo>
                    <a:pt x="6360" y="478408"/>
                  </a:lnTo>
                  <a:lnTo>
                    <a:pt x="3231" y="525019"/>
                  </a:lnTo>
                  <a:lnTo>
                    <a:pt x="1333" y="575833"/>
                  </a:lnTo>
                  <a:lnTo>
                    <a:pt x="359" y="631794"/>
                  </a:lnTo>
                  <a:lnTo>
                    <a:pt x="0" y="693846"/>
                  </a:lnTo>
                  <a:lnTo>
                    <a:pt x="13" y="1099731"/>
                  </a:lnTo>
                  <a:lnTo>
                    <a:pt x="359" y="1160184"/>
                  </a:lnTo>
                  <a:lnTo>
                    <a:pt x="1333" y="1216735"/>
                  </a:lnTo>
                  <a:lnTo>
                    <a:pt x="3231" y="1267971"/>
                  </a:lnTo>
                  <a:lnTo>
                    <a:pt x="6360" y="1314864"/>
                  </a:lnTo>
                  <a:lnTo>
                    <a:pt x="11047" y="1358511"/>
                  </a:lnTo>
                  <a:lnTo>
                    <a:pt x="17549" y="1399543"/>
                  </a:lnTo>
                  <a:lnTo>
                    <a:pt x="26211" y="1439200"/>
                  </a:lnTo>
                  <a:lnTo>
                    <a:pt x="37340" y="1478427"/>
                  </a:lnTo>
                  <a:lnTo>
                    <a:pt x="57470" y="1525504"/>
                  </a:lnTo>
                  <a:lnTo>
                    <a:pt x="82410" y="1569691"/>
                  </a:lnTo>
                  <a:lnTo>
                    <a:pt x="111840" y="1610670"/>
                  </a:lnTo>
                  <a:lnTo>
                    <a:pt x="145440" y="1648119"/>
                  </a:lnTo>
                  <a:lnTo>
                    <a:pt x="182889" y="1681719"/>
                  </a:lnTo>
                  <a:lnTo>
                    <a:pt x="223868" y="1711149"/>
                  </a:lnTo>
                  <a:lnTo>
                    <a:pt x="268055" y="1736089"/>
                  </a:lnTo>
                  <a:lnTo>
                    <a:pt x="315132" y="1756219"/>
                  </a:lnTo>
                  <a:lnTo>
                    <a:pt x="354359" y="1767350"/>
                  </a:lnTo>
                  <a:lnTo>
                    <a:pt x="394016" y="1776018"/>
                  </a:lnTo>
                  <a:lnTo>
                    <a:pt x="435048" y="1782532"/>
                  </a:lnTo>
                  <a:lnTo>
                    <a:pt x="478397" y="1787199"/>
                  </a:lnTo>
                  <a:lnTo>
                    <a:pt x="525007" y="1790328"/>
                  </a:lnTo>
                  <a:lnTo>
                    <a:pt x="575819" y="1792226"/>
                  </a:lnTo>
                  <a:lnTo>
                    <a:pt x="631779" y="1793201"/>
                  </a:lnTo>
                  <a:lnTo>
                    <a:pt x="693828" y="1793560"/>
                  </a:lnTo>
                  <a:lnTo>
                    <a:pt x="5744211" y="1793560"/>
                  </a:lnTo>
                  <a:lnTo>
                    <a:pt x="5807063" y="1793201"/>
                  </a:lnTo>
                  <a:lnTo>
                    <a:pt x="5863627" y="1792226"/>
                  </a:lnTo>
                  <a:lnTo>
                    <a:pt x="5914872" y="1790328"/>
                  </a:lnTo>
                  <a:lnTo>
                    <a:pt x="5961770" y="1787199"/>
                  </a:lnTo>
                  <a:lnTo>
                    <a:pt x="6005290" y="1782532"/>
                  </a:lnTo>
                  <a:lnTo>
                    <a:pt x="6046404" y="1776018"/>
                  </a:lnTo>
                  <a:lnTo>
                    <a:pt x="6086080" y="1767350"/>
                  </a:lnTo>
                  <a:lnTo>
                    <a:pt x="6125290" y="1756219"/>
                  </a:lnTo>
                  <a:lnTo>
                    <a:pt x="6172370" y="1736089"/>
                  </a:lnTo>
                  <a:lnTo>
                    <a:pt x="6216566" y="1711149"/>
                  </a:lnTo>
                  <a:lnTo>
                    <a:pt x="6257553" y="1681719"/>
                  </a:lnTo>
                  <a:lnTo>
                    <a:pt x="6295010" y="1648119"/>
                  </a:lnTo>
                  <a:lnTo>
                    <a:pt x="6328615" y="1610670"/>
                  </a:lnTo>
                  <a:lnTo>
                    <a:pt x="6358044" y="1569691"/>
                  </a:lnTo>
                  <a:lnTo>
                    <a:pt x="6382974" y="1525504"/>
                  </a:lnTo>
                  <a:lnTo>
                    <a:pt x="6403083" y="1478427"/>
                  </a:lnTo>
                  <a:lnTo>
                    <a:pt x="6414210" y="1439200"/>
                  </a:lnTo>
                  <a:lnTo>
                    <a:pt x="6422876" y="1399543"/>
                  </a:lnTo>
                  <a:lnTo>
                    <a:pt x="6429388" y="1358511"/>
                  </a:lnTo>
                  <a:lnTo>
                    <a:pt x="6434055" y="1315162"/>
                  </a:lnTo>
                  <a:lnTo>
                    <a:pt x="6437182" y="1268553"/>
                  </a:lnTo>
                  <a:lnTo>
                    <a:pt x="6439080" y="1217740"/>
                  </a:lnTo>
                  <a:lnTo>
                    <a:pt x="6440054" y="1161780"/>
                  </a:lnTo>
                  <a:lnTo>
                    <a:pt x="6440413" y="1099731"/>
                  </a:lnTo>
                  <a:lnTo>
                    <a:pt x="6440399" y="693846"/>
                  </a:lnTo>
                  <a:lnTo>
                    <a:pt x="6440054" y="633390"/>
                  </a:lnTo>
                  <a:lnTo>
                    <a:pt x="6439080" y="576838"/>
                  </a:lnTo>
                  <a:lnTo>
                    <a:pt x="6437182" y="525601"/>
                  </a:lnTo>
                  <a:lnTo>
                    <a:pt x="6434055" y="478706"/>
                  </a:lnTo>
                  <a:lnTo>
                    <a:pt x="6429388" y="435185"/>
                  </a:lnTo>
                  <a:lnTo>
                    <a:pt x="6422876" y="394064"/>
                  </a:lnTo>
                  <a:lnTo>
                    <a:pt x="6414210" y="354374"/>
                  </a:lnTo>
                  <a:lnTo>
                    <a:pt x="6403083" y="315143"/>
                  </a:lnTo>
                  <a:lnTo>
                    <a:pt x="6382974" y="268060"/>
                  </a:lnTo>
                  <a:lnTo>
                    <a:pt x="6358044" y="223870"/>
                  </a:lnTo>
                  <a:lnTo>
                    <a:pt x="6328615" y="182892"/>
                  </a:lnTo>
                  <a:lnTo>
                    <a:pt x="6295010" y="145444"/>
                  </a:lnTo>
                  <a:lnTo>
                    <a:pt x="6257553" y="111845"/>
                  </a:lnTo>
                  <a:lnTo>
                    <a:pt x="6216566" y="82413"/>
                  </a:lnTo>
                  <a:lnTo>
                    <a:pt x="6172370" y="57469"/>
                  </a:lnTo>
                  <a:lnTo>
                    <a:pt x="6125290" y="37329"/>
                  </a:lnTo>
                  <a:lnTo>
                    <a:pt x="6086085" y="26202"/>
                  </a:lnTo>
                  <a:lnTo>
                    <a:pt x="6046441" y="17536"/>
                  </a:lnTo>
                  <a:lnTo>
                    <a:pt x="6005418" y="11024"/>
                  </a:lnTo>
                  <a:lnTo>
                    <a:pt x="5962073" y="6358"/>
                  </a:lnTo>
                  <a:lnTo>
                    <a:pt x="5915465" y="3230"/>
                  </a:lnTo>
                  <a:lnTo>
                    <a:pt x="5864651" y="1333"/>
                  </a:lnTo>
                  <a:lnTo>
                    <a:pt x="5808689" y="358"/>
                  </a:lnTo>
                  <a:lnTo>
                    <a:pt x="5746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547015" y="647414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762963" y="0"/>
                  </a:moveTo>
                  <a:lnTo>
                    <a:pt x="5677586" y="0"/>
                  </a:lnTo>
                  <a:lnTo>
                    <a:pt x="5746668" y="51"/>
                  </a:lnTo>
                  <a:lnTo>
                    <a:pt x="5808718" y="410"/>
                  </a:lnTo>
                  <a:lnTo>
                    <a:pt x="5864678" y="1384"/>
                  </a:lnTo>
                  <a:lnTo>
                    <a:pt x="5915493" y="3282"/>
                  </a:lnTo>
                  <a:lnTo>
                    <a:pt x="5962104" y="6410"/>
                  </a:lnTo>
                  <a:lnTo>
                    <a:pt x="6005455" y="11078"/>
                  </a:lnTo>
                  <a:lnTo>
                    <a:pt x="6046488" y="17591"/>
                  </a:lnTo>
                  <a:lnTo>
                    <a:pt x="6086146" y="26259"/>
                  </a:lnTo>
                  <a:lnTo>
                    <a:pt x="6125373" y="37388"/>
                  </a:lnTo>
                  <a:lnTo>
                    <a:pt x="6172447" y="57520"/>
                  </a:lnTo>
                  <a:lnTo>
                    <a:pt x="6216632" y="82462"/>
                  </a:lnTo>
                  <a:lnTo>
                    <a:pt x="6257609" y="111892"/>
                  </a:lnTo>
                  <a:lnTo>
                    <a:pt x="6295058" y="145492"/>
                  </a:lnTo>
                  <a:lnTo>
                    <a:pt x="6328658" y="182940"/>
                  </a:lnTo>
                  <a:lnTo>
                    <a:pt x="6358089" y="223918"/>
                  </a:lnTo>
                  <a:lnTo>
                    <a:pt x="6383032" y="268105"/>
                  </a:lnTo>
                  <a:lnTo>
                    <a:pt x="6403166" y="315180"/>
                  </a:lnTo>
                  <a:lnTo>
                    <a:pt x="6414293" y="354412"/>
                  </a:lnTo>
                  <a:lnTo>
                    <a:pt x="6422959" y="394102"/>
                  </a:lnTo>
                  <a:lnTo>
                    <a:pt x="6429471" y="435223"/>
                  </a:lnTo>
                  <a:lnTo>
                    <a:pt x="6434137" y="478745"/>
                  </a:lnTo>
                  <a:lnTo>
                    <a:pt x="6437265" y="525638"/>
                  </a:lnTo>
                  <a:lnTo>
                    <a:pt x="6439162" y="576875"/>
                  </a:lnTo>
                  <a:lnTo>
                    <a:pt x="6440137" y="633426"/>
                  </a:lnTo>
                  <a:lnTo>
                    <a:pt x="6440496" y="696262"/>
                  </a:lnTo>
                  <a:lnTo>
                    <a:pt x="6440547" y="766354"/>
                  </a:lnTo>
                  <a:lnTo>
                    <a:pt x="6440547" y="1030685"/>
                  </a:lnTo>
                  <a:lnTo>
                    <a:pt x="6440496" y="1099769"/>
                  </a:lnTo>
                  <a:lnTo>
                    <a:pt x="6440137" y="1161819"/>
                  </a:lnTo>
                  <a:lnTo>
                    <a:pt x="6439162" y="1217779"/>
                  </a:lnTo>
                  <a:lnTo>
                    <a:pt x="6437265" y="1268592"/>
                  </a:lnTo>
                  <a:lnTo>
                    <a:pt x="6434137" y="1315202"/>
                  </a:lnTo>
                  <a:lnTo>
                    <a:pt x="6429471" y="1358552"/>
                  </a:lnTo>
                  <a:lnTo>
                    <a:pt x="6422959" y="1399584"/>
                  </a:lnTo>
                  <a:lnTo>
                    <a:pt x="6414293" y="1439241"/>
                  </a:lnTo>
                  <a:lnTo>
                    <a:pt x="6403166" y="1478468"/>
                  </a:lnTo>
                  <a:lnTo>
                    <a:pt x="6383032" y="1525544"/>
                  </a:lnTo>
                  <a:lnTo>
                    <a:pt x="6358089" y="1569731"/>
                  </a:lnTo>
                  <a:lnTo>
                    <a:pt x="6328658" y="1610708"/>
                  </a:lnTo>
                  <a:lnTo>
                    <a:pt x="6295058" y="1648156"/>
                  </a:lnTo>
                  <a:lnTo>
                    <a:pt x="6257609" y="1681755"/>
                  </a:lnTo>
                  <a:lnTo>
                    <a:pt x="6216632" y="1711185"/>
                  </a:lnTo>
                  <a:lnTo>
                    <a:pt x="6172447" y="1736127"/>
                  </a:lnTo>
                  <a:lnTo>
                    <a:pt x="6125373" y="1756260"/>
                  </a:lnTo>
                  <a:lnTo>
                    <a:pt x="6086142" y="1767390"/>
                  </a:lnTo>
                  <a:lnTo>
                    <a:pt x="6046451" y="1776059"/>
                  </a:lnTo>
                  <a:lnTo>
                    <a:pt x="6005329" y="1782573"/>
                  </a:lnTo>
                  <a:lnTo>
                    <a:pt x="5961806" y="1787240"/>
                  </a:lnTo>
                  <a:lnTo>
                    <a:pt x="5914911" y="1790369"/>
                  </a:lnTo>
                  <a:lnTo>
                    <a:pt x="5863673" y="1792267"/>
                  </a:lnTo>
                  <a:lnTo>
                    <a:pt x="5807121" y="1793241"/>
                  </a:lnTo>
                  <a:lnTo>
                    <a:pt x="5744285" y="1793600"/>
                  </a:lnTo>
                  <a:lnTo>
                    <a:pt x="5674193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7233153" y="730732"/>
            <a:ext cx="6079490" cy="97320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996315" algn="ctr">
              <a:lnSpc>
                <a:spcPts val="5815"/>
              </a:lnSpc>
              <a:spcBef>
                <a:spcPts val="95"/>
              </a:spcBef>
            </a:pP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4950">
              <a:latin typeface="Times New Roman"/>
              <a:cs typeface="Times New Roman"/>
            </a:endParaRPr>
          </a:p>
          <a:p>
            <a:pPr marL="984250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R="276542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4950">
              <a:latin typeface="Times New Roman"/>
              <a:cs typeface="Times New Roman"/>
            </a:endParaRPr>
          </a:p>
          <a:p>
            <a:pPr marR="275526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361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4950">
              <a:latin typeface="Times New Roman"/>
              <a:cs typeface="Times New Roman"/>
            </a:endParaRPr>
          </a:p>
          <a:p>
            <a:pPr marL="98742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9330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4950">
              <a:latin typeface="Times New Roman"/>
              <a:cs typeface="Times New Roman"/>
            </a:endParaRPr>
          </a:p>
          <a:p>
            <a:pPr marL="985519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49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762486" y="2536592"/>
            <a:ext cx="251460" cy="755650"/>
            <a:chOff x="8762486" y="2536592"/>
            <a:chExt cx="251460" cy="755650"/>
          </a:xfrm>
        </p:grpSpPr>
        <p:sp>
          <p:nvSpPr>
            <p:cNvPr id="25" name="object 25"/>
            <p:cNvSpPr/>
            <p:nvPr/>
          </p:nvSpPr>
          <p:spPr>
            <a:xfrm>
              <a:off x="8888137" y="2536592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762486" y="30406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35806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364776" y="8066539"/>
            <a:ext cx="8954135" cy="2539365"/>
            <a:chOff x="2364776" y="8066539"/>
            <a:chExt cx="8954135" cy="2539365"/>
          </a:xfrm>
        </p:grpSpPr>
        <p:sp>
          <p:nvSpPr>
            <p:cNvPr id="4" name="object 4"/>
            <p:cNvSpPr/>
            <p:nvPr/>
          </p:nvSpPr>
          <p:spPr>
            <a:xfrm>
              <a:off x="2396218" y="8097981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4"/>
                  </a:lnTo>
                  <a:lnTo>
                    <a:pt x="94230" y="2134188"/>
                  </a:lnTo>
                  <a:lnTo>
                    <a:pt x="120747" y="2177567"/>
                  </a:lnTo>
                  <a:lnTo>
                    <a:pt x="150498" y="2218560"/>
                  </a:lnTo>
                  <a:lnTo>
                    <a:pt x="183314" y="2256997"/>
                  </a:lnTo>
                  <a:lnTo>
                    <a:pt x="219025" y="2292709"/>
                  </a:lnTo>
                  <a:lnTo>
                    <a:pt x="257462" y="2325525"/>
                  </a:lnTo>
                  <a:lnTo>
                    <a:pt x="298454" y="2355276"/>
                  </a:lnTo>
                  <a:lnTo>
                    <a:pt x="341832" y="2381792"/>
                  </a:lnTo>
                  <a:lnTo>
                    <a:pt x="387426" y="2404903"/>
                  </a:lnTo>
                  <a:lnTo>
                    <a:pt x="435066" y="2424438"/>
                  </a:lnTo>
                  <a:lnTo>
                    <a:pt x="475675" y="2436296"/>
                  </a:lnTo>
                  <a:lnTo>
                    <a:pt x="516436" y="2446183"/>
                  </a:lnTo>
                  <a:lnTo>
                    <a:pt x="557898" y="2454277"/>
                  </a:lnTo>
                  <a:lnTo>
                    <a:pt x="600609" y="2460759"/>
                  </a:lnTo>
                  <a:lnTo>
                    <a:pt x="645121" y="2465806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6"/>
                  </a:lnTo>
                  <a:lnTo>
                    <a:pt x="8290159" y="2460759"/>
                  </a:lnTo>
                  <a:lnTo>
                    <a:pt x="8332976" y="2454277"/>
                  </a:lnTo>
                  <a:lnTo>
                    <a:pt x="8374496" y="2446183"/>
                  </a:lnTo>
                  <a:lnTo>
                    <a:pt x="8415286" y="2436296"/>
                  </a:lnTo>
                  <a:lnTo>
                    <a:pt x="8455911" y="2424438"/>
                  </a:lnTo>
                  <a:lnTo>
                    <a:pt x="8503549" y="2404903"/>
                  </a:lnTo>
                  <a:lnTo>
                    <a:pt x="8549143" y="2381792"/>
                  </a:lnTo>
                  <a:lnTo>
                    <a:pt x="8592521" y="2355276"/>
                  </a:lnTo>
                  <a:lnTo>
                    <a:pt x="8633514" y="2325525"/>
                  </a:lnTo>
                  <a:lnTo>
                    <a:pt x="8671951" y="2292709"/>
                  </a:lnTo>
                  <a:lnTo>
                    <a:pt x="8707662" y="2256997"/>
                  </a:lnTo>
                  <a:lnTo>
                    <a:pt x="8740475" y="2218560"/>
                  </a:lnTo>
                  <a:lnTo>
                    <a:pt x="8770222" y="2177567"/>
                  </a:lnTo>
                  <a:lnTo>
                    <a:pt x="8796731" y="2134188"/>
                  </a:lnTo>
                  <a:lnTo>
                    <a:pt x="8819832" y="2088594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396188" y="8097952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3662580" y="8332595"/>
            <a:ext cx="6362065" cy="186880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5080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247577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1805923" y="8078288"/>
          <a:ext cx="7588883" cy="2429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3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4755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4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21926" y="10499538"/>
            <a:ext cx="251460" cy="809625"/>
            <a:chOff x="4121926" y="10499538"/>
            <a:chExt cx="251460" cy="809625"/>
          </a:xfrm>
        </p:grpSpPr>
        <p:sp>
          <p:nvSpPr>
            <p:cNvPr id="3" name="object 3"/>
            <p:cNvSpPr/>
            <p:nvPr/>
          </p:nvSpPr>
          <p:spPr>
            <a:xfrm>
              <a:off x="4247577" y="10499538"/>
              <a:ext cx="0" cy="809625"/>
            </a:xfrm>
            <a:custGeom>
              <a:avLst/>
              <a:gdLst/>
              <a:ahLst/>
              <a:cxnLst/>
              <a:rect l="l" t="t" r="r" b="b"/>
              <a:pathLst>
                <a:path h="809625">
                  <a:moveTo>
                    <a:pt x="0" y="0"/>
                  </a:moveTo>
                  <a:lnTo>
                    <a:pt x="0" y="791434"/>
                  </a:lnTo>
                  <a:lnTo>
                    <a:pt x="0" y="80901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192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60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310156" y="6717021"/>
            <a:ext cx="251460" cy="4591685"/>
            <a:chOff x="9310156" y="6717021"/>
            <a:chExt cx="251460" cy="4591685"/>
          </a:xfrm>
        </p:grpSpPr>
        <p:sp>
          <p:nvSpPr>
            <p:cNvPr id="6" name="object 6"/>
            <p:cNvSpPr/>
            <p:nvPr/>
          </p:nvSpPr>
          <p:spPr>
            <a:xfrm>
              <a:off x="9435807" y="6717021"/>
              <a:ext cx="0" cy="4591685"/>
            </a:xfrm>
            <a:custGeom>
              <a:avLst/>
              <a:gdLst/>
              <a:ahLst/>
              <a:cxnLst/>
              <a:rect l="l" t="t" r="r" b="b"/>
              <a:pathLst>
                <a:path h="4591684">
                  <a:moveTo>
                    <a:pt x="0" y="0"/>
                  </a:moveTo>
                  <a:lnTo>
                    <a:pt x="0" y="4573954"/>
                  </a:lnTo>
                  <a:lnTo>
                    <a:pt x="0" y="459153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31015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59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390036" y="7860189"/>
            <a:ext cx="7715250" cy="2539365"/>
            <a:chOff x="390036" y="7860189"/>
            <a:chExt cx="7715250" cy="2539365"/>
          </a:xfrm>
        </p:grpSpPr>
        <p:sp>
          <p:nvSpPr>
            <p:cNvPr id="9" name="object 9"/>
            <p:cNvSpPr/>
            <p:nvPr/>
          </p:nvSpPr>
          <p:spPr>
            <a:xfrm>
              <a:off x="421478" y="789163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1"/>
                  </a:lnTo>
                  <a:lnTo>
                    <a:pt x="742670" y="3703"/>
                  </a:lnTo>
                  <a:lnTo>
                    <a:pt x="692568" y="6421"/>
                  </a:lnTo>
                  <a:lnTo>
                    <a:pt x="645462" y="10214"/>
                  </a:lnTo>
                  <a:lnTo>
                    <a:pt x="600785" y="15262"/>
                  </a:lnTo>
                  <a:lnTo>
                    <a:pt x="557973" y="21743"/>
                  </a:lnTo>
                  <a:lnTo>
                    <a:pt x="516460" y="29837"/>
                  </a:lnTo>
                  <a:lnTo>
                    <a:pt x="475681" y="39723"/>
                  </a:lnTo>
                  <a:lnTo>
                    <a:pt x="435069" y="51581"/>
                  </a:lnTo>
                  <a:lnTo>
                    <a:pt x="387429" y="71118"/>
                  </a:lnTo>
                  <a:lnTo>
                    <a:pt x="341835" y="94231"/>
                  </a:lnTo>
                  <a:lnTo>
                    <a:pt x="298456" y="120748"/>
                  </a:lnTo>
                  <a:lnTo>
                    <a:pt x="257463" y="150500"/>
                  </a:lnTo>
                  <a:lnTo>
                    <a:pt x="219026" y="183317"/>
                  </a:lnTo>
                  <a:lnTo>
                    <a:pt x="183314" y="219029"/>
                  </a:lnTo>
                  <a:lnTo>
                    <a:pt x="150497" y="257466"/>
                  </a:lnTo>
                  <a:lnTo>
                    <a:pt x="120746" y="298459"/>
                  </a:lnTo>
                  <a:lnTo>
                    <a:pt x="94230" y="341836"/>
                  </a:lnTo>
                  <a:lnTo>
                    <a:pt x="71119" y="387428"/>
                  </a:lnTo>
                  <a:lnTo>
                    <a:pt x="51584" y="435066"/>
                  </a:lnTo>
                  <a:lnTo>
                    <a:pt x="39725" y="475678"/>
                  </a:lnTo>
                  <a:lnTo>
                    <a:pt x="29835" y="516457"/>
                  </a:lnTo>
                  <a:lnTo>
                    <a:pt x="21733" y="557971"/>
                  </a:lnTo>
                  <a:lnTo>
                    <a:pt x="15263" y="600609"/>
                  </a:lnTo>
                  <a:lnTo>
                    <a:pt x="10215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6"/>
                  </a:lnTo>
                  <a:lnTo>
                    <a:pt x="435069" y="2424441"/>
                  </a:lnTo>
                  <a:lnTo>
                    <a:pt x="475678" y="2436299"/>
                  </a:lnTo>
                  <a:lnTo>
                    <a:pt x="516439" y="2446186"/>
                  </a:lnTo>
                  <a:lnTo>
                    <a:pt x="557900" y="2454281"/>
                  </a:lnTo>
                  <a:lnTo>
                    <a:pt x="600612" y="2460762"/>
                  </a:lnTo>
                  <a:lnTo>
                    <a:pt x="645123" y="2465810"/>
                  </a:lnTo>
                  <a:lnTo>
                    <a:pt x="691983" y="2469604"/>
                  </a:lnTo>
                  <a:lnTo>
                    <a:pt x="741741" y="2472322"/>
                  </a:lnTo>
                  <a:lnTo>
                    <a:pt x="794946" y="2474144"/>
                  </a:lnTo>
                  <a:lnTo>
                    <a:pt x="852147" y="2475249"/>
                  </a:lnTo>
                  <a:lnTo>
                    <a:pt x="980734" y="2476026"/>
                  </a:lnTo>
                  <a:lnTo>
                    <a:pt x="6667859" y="2476026"/>
                  </a:lnTo>
                  <a:lnTo>
                    <a:pt x="6798081" y="2475249"/>
                  </a:lnTo>
                  <a:lnTo>
                    <a:pt x="6855871" y="2474144"/>
                  </a:lnTo>
                  <a:lnTo>
                    <a:pt x="6909534" y="2472322"/>
                  </a:lnTo>
                  <a:lnTo>
                    <a:pt x="6959636" y="2469604"/>
                  </a:lnTo>
                  <a:lnTo>
                    <a:pt x="7006743" y="2465810"/>
                  </a:lnTo>
                  <a:lnTo>
                    <a:pt x="7051420" y="2460762"/>
                  </a:lnTo>
                  <a:lnTo>
                    <a:pt x="7094232" y="2454281"/>
                  </a:lnTo>
                  <a:lnTo>
                    <a:pt x="7135745" y="2446186"/>
                  </a:lnTo>
                  <a:lnTo>
                    <a:pt x="7176525" y="2436299"/>
                  </a:lnTo>
                  <a:lnTo>
                    <a:pt x="7217136" y="2424441"/>
                  </a:lnTo>
                  <a:lnTo>
                    <a:pt x="7264777" y="2404906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4"/>
                  </a:lnTo>
                  <a:lnTo>
                    <a:pt x="7651427" y="854122"/>
                  </a:lnTo>
                  <a:lnTo>
                    <a:pt x="7650321" y="796332"/>
                  </a:lnTo>
                  <a:lnTo>
                    <a:pt x="7648500" y="742669"/>
                  </a:lnTo>
                  <a:lnTo>
                    <a:pt x="7645782" y="692566"/>
                  </a:lnTo>
                  <a:lnTo>
                    <a:pt x="7641988" y="645460"/>
                  </a:lnTo>
                  <a:lnTo>
                    <a:pt x="7636941" y="600783"/>
                  </a:lnTo>
                  <a:lnTo>
                    <a:pt x="7630460" y="557971"/>
                  </a:lnTo>
                  <a:lnTo>
                    <a:pt x="7622365" y="516457"/>
                  </a:lnTo>
                  <a:lnTo>
                    <a:pt x="7612479" y="475678"/>
                  </a:lnTo>
                  <a:lnTo>
                    <a:pt x="7600622" y="435066"/>
                  </a:lnTo>
                  <a:lnTo>
                    <a:pt x="7581087" y="387428"/>
                  </a:lnTo>
                  <a:lnTo>
                    <a:pt x="7557976" y="341836"/>
                  </a:lnTo>
                  <a:lnTo>
                    <a:pt x="7531461" y="298459"/>
                  </a:lnTo>
                  <a:lnTo>
                    <a:pt x="7501709" y="257466"/>
                  </a:lnTo>
                  <a:lnTo>
                    <a:pt x="7468893" y="219029"/>
                  </a:lnTo>
                  <a:lnTo>
                    <a:pt x="7433181" y="183317"/>
                  </a:lnTo>
                  <a:lnTo>
                    <a:pt x="7394743" y="150500"/>
                  </a:lnTo>
                  <a:lnTo>
                    <a:pt x="7353750" y="120748"/>
                  </a:lnTo>
                  <a:lnTo>
                    <a:pt x="7310371" y="94231"/>
                  </a:lnTo>
                  <a:lnTo>
                    <a:pt x="7264777" y="71118"/>
                  </a:lnTo>
                  <a:lnTo>
                    <a:pt x="7217136" y="51581"/>
                  </a:lnTo>
                  <a:lnTo>
                    <a:pt x="7176527" y="39723"/>
                  </a:lnTo>
                  <a:lnTo>
                    <a:pt x="7135767" y="29837"/>
                  </a:lnTo>
                  <a:lnTo>
                    <a:pt x="7094305" y="21743"/>
                  </a:lnTo>
                  <a:lnTo>
                    <a:pt x="7051594" y="15262"/>
                  </a:lnTo>
                  <a:lnTo>
                    <a:pt x="7007082" y="10214"/>
                  </a:lnTo>
                  <a:lnTo>
                    <a:pt x="6960223" y="6421"/>
                  </a:lnTo>
                  <a:lnTo>
                    <a:pt x="6910465" y="3703"/>
                  </a:lnTo>
                  <a:lnTo>
                    <a:pt x="6857260" y="1881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1448" y="789160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364776" y="4077677"/>
            <a:ext cx="8954135" cy="2539365"/>
            <a:chOff x="2364776" y="4077677"/>
            <a:chExt cx="8954135" cy="2539365"/>
          </a:xfrm>
        </p:grpSpPr>
        <p:sp>
          <p:nvSpPr>
            <p:cNvPr id="12" name="object 12"/>
            <p:cNvSpPr/>
            <p:nvPr/>
          </p:nvSpPr>
          <p:spPr>
            <a:xfrm>
              <a:off x="2396218" y="410911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3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89"/>
                  </a:lnTo>
                  <a:lnTo>
                    <a:pt x="120747" y="2177567"/>
                  </a:lnTo>
                  <a:lnTo>
                    <a:pt x="150498" y="2218559"/>
                  </a:lnTo>
                  <a:lnTo>
                    <a:pt x="183314" y="2256996"/>
                  </a:lnTo>
                  <a:lnTo>
                    <a:pt x="219025" y="2292707"/>
                  </a:lnTo>
                  <a:lnTo>
                    <a:pt x="257462" y="2325523"/>
                  </a:lnTo>
                  <a:lnTo>
                    <a:pt x="298454" y="2355274"/>
                  </a:lnTo>
                  <a:lnTo>
                    <a:pt x="341832" y="2381791"/>
                  </a:lnTo>
                  <a:lnTo>
                    <a:pt x="387426" y="2404903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3"/>
                  </a:lnTo>
                  <a:lnTo>
                    <a:pt x="8549143" y="2381791"/>
                  </a:lnTo>
                  <a:lnTo>
                    <a:pt x="8592521" y="2355274"/>
                  </a:lnTo>
                  <a:lnTo>
                    <a:pt x="8633514" y="2325523"/>
                  </a:lnTo>
                  <a:lnTo>
                    <a:pt x="8671951" y="2292707"/>
                  </a:lnTo>
                  <a:lnTo>
                    <a:pt x="8707662" y="2256996"/>
                  </a:lnTo>
                  <a:lnTo>
                    <a:pt x="8740475" y="2218559"/>
                  </a:lnTo>
                  <a:lnTo>
                    <a:pt x="8770222" y="2177567"/>
                  </a:lnTo>
                  <a:lnTo>
                    <a:pt x="8796731" y="2134189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3"/>
                  </a:lnTo>
                  <a:lnTo>
                    <a:pt x="8875681" y="1875411"/>
                  </a:lnTo>
                  <a:lnTo>
                    <a:pt x="8880730" y="1830900"/>
                  </a:lnTo>
                  <a:lnTo>
                    <a:pt x="8884524" y="1784040"/>
                  </a:lnTo>
                  <a:lnTo>
                    <a:pt x="8887242" y="1734281"/>
                  </a:lnTo>
                  <a:lnTo>
                    <a:pt x="8889064" y="1681076"/>
                  </a:lnTo>
                  <a:lnTo>
                    <a:pt x="8890170" y="1623874"/>
                  </a:lnTo>
                  <a:lnTo>
                    <a:pt x="8890737" y="1562126"/>
                  </a:lnTo>
                  <a:lnTo>
                    <a:pt x="8890947" y="1495283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96188" y="410908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186185" y="4343188"/>
            <a:ext cx="7838440" cy="564832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121926" y="6717021"/>
            <a:ext cx="251460" cy="1043305"/>
            <a:chOff x="4121926" y="6717021"/>
            <a:chExt cx="251460" cy="1043305"/>
          </a:xfrm>
        </p:grpSpPr>
        <p:sp>
          <p:nvSpPr>
            <p:cNvPr id="16" name="object 16"/>
            <p:cNvSpPr/>
            <p:nvPr/>
          </p:nvSpPr>
          <p:spPr>
            <a:xfrm>
              <a:off x="4247577" y="671702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21926" y="750845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0884485" y="6947432"/>
          <a:ext cx="8688070" cy="40436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0919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41697" y="110540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48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417308" y="8414728"/>
            <a:ext cx="8849360" cy="2539365"/>
            <a:chOff x="2417308" y="8414728"/>
            <a:chExt cx="8849360" cy="2539365"/>
          </a:xfrm>
        </p:grpSpPr>
        <p:sp>
          <p:nvSpPr>
            <p:cNvPr id="4" name="object 4"/>
            <p:cNvSpPr/>
            <p:nvPr/>
          </p:nvSpPr>
          <p:spPr>
            <a:xfrm>
              <a:off x="2448751" y="8446170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1"/>
                  </a:lnTo>
                  <a:lnTo>
                    <a:pt x="15262" y="600609"/>
                  </a:lnTo>
                  <a:lnTo>
                    <a:pt x="10214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1"/>
                  </a:lnTo>
                  <a:lnTo>
                    <a:pt x="209" y="1559423"/>
                  </a:lnTo>
                  <a:lnTo>
                    <a:pt x="776" y="1621904"/>
                  </a:lnTo>
                  <a:lnTo>
                    <a:pt x="1881" y="1679693"/>
                  </a:lnTo>
                  <a:lnTo>
                    <a:pt x="3703" y="1733355"/>
                  </a:lnTo>
                  <a:lnTo>
                    <a:pt x="6421" y="1783457"/>
                  </a:lnTo>
                  <a:lnTo>
                    <a:pt x="10214" y="1830563"/>
                  </a:lnTo>
                  <a:lnTo>
                    <a:pt x="15262" y="1875240"/>
                  </a:lnTo>
                  <a:lnTo>
                    <a:pt x="21757" y="1918125"/>
                  </a:lnTo>
                  <a:lnTo>
                    <a:pt x="29842" y="1959586"/>
                  </a:lnTo>
                  <a:lnTo>
                    <a:pt x="39724" y="2000347"/>
                  </a:lnTo>
                  <a:lnTo>
                    <a:pt x="51581" y="2040956"/>
                  </a:lnTo>
                  <a:lnTo>
                    <a:pt x="71116" y="2088596"/>
                  </a:lnTo>
                  <a:lnTo>
                    <a:pt x="94226" y="2134190"/>
                  </a:lnTo>
                  <a:lnTo>
                    <a:pt x="120742" y="2177568"/>
                  </a:lnTo>
                  <a:lnTo>
                    <a:pt x="150493" y="2218561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7"/>
                  </a:lnTo>
                  <a:lnTo>
                    <a:pt x="298452" y="2355278"/>
                  </a:lnTo>
                  <a:lnTo>
                    <a:pt x="341831" y="2381794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5"/>
                  </a:lnTo>
                  <a:lnTo>
                    <a:pt x="557897" y="2454280"/>
                  </a:lnTo>
                  <a:lnTo>
                    <a:pt x="600609" y="2460761"/>
                  </a:lnTo>
                  <a:lnTo>
                    <a:pt x="645120" y="2465809"/>
                  </a:lnTo>
                  <a:lnTo>
                    <a:pt x="691980" y="2469603"/>
                  </a:lnTo>
                  <a:lnTo>
                    <a:pt x="741738" y="2472321"/>
                  </a:lnTo>
                  <a:lnTo>
                    <a:pt x="794942" y="2474143"/>
                  </a:lnTo>
                  <a:lnTo>
                    <a:pt x="852143" y="2475248"/>
                  </a:lnTo>
                  <a:lnTo>
                    <a:pt x="980730" y="2476025"/>
                  </a:lnTo>
                  <a:lnTo>
                    <a:pt x="7801540" y="2476025"/>
                  </a:lnTo>
                  <a:lnTo>
                    <a:pt x="7931756" y="2475248"/>
                  </a:lnTo>
                  <a:lnTo>
                    <a:pt x="7989548" y="2474143"/>
                  </a:lnTo>
                  <a:lnTo>
                    <a:pt x="8043214" y="2472321"/>
                  </a:lnTo>
                  <a:lnTo>
                    <a:pt x="8093320" y="2469603"/>
                  </a:lnTo>
                  <a:lnTo>
                    <a:pt x="8140431" y="2465809"/>
                  </a:lnTo>
                  <a:lnTo>
                    <a:pt x="8185110" y="2460761"/>
                  </a:lnTo>
                  <a:lnTo>
                    <a:pt x="8227924" y="2454280"/>
                  </a:lnTo>
                  <a:lnTo>
                    <a:pt x="8269436" y="2446185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4"/>
                  </a:lnTo>
                  <a:lnTo>
                    <a:pt x="8487425" y="2355278"/>
                  </a:lnTo>
                  <a:lnTo>
                    <a:pt x="8528418" y="2325527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1"/>
                  </a:lnTo>
                  <a:lnTo>
                    <a:pt x="8665126" y="2177568"/>
                  </a:lnTo>
                  <a:lnTo>
                    <a:pt x="8691635" y="2134190"/>
                  </a:lnTo>
                  <a:lnTo>
                    <a:pt x="8714736" y="2088596"/>
                  </a:lnTo>
                  <a:lnTo>
                    <a:pt x="8734259" y="2040956"/>
                  </a:lnTo>
                  <a:lnTo>
                    <a:pt x="8746118" y="2000347"/>
                  </a:lnTo>
                  <a:lnTo>
                    <a:pt x="8756007" y="1959586"/>
                  </a:lnTo>
                  <a:lnTo>
                    <a:pt x="8764102" y="1918125"/>
                  </a:lnTo>
                  <a:lnTo>
                    <a:pt x="8770585" y="1875413"/>
                  </a:lnTo>
                  <a:lnTo>
                    <a:pt x="8775634" y="1830902"/>
                  </a:lnTo>
                  <a:lnTo>
                    <a:pt x="8779427" y="1784042"/>
                  </a:lnTo>
                  <a:lnTo>
                    <a:pt x="8782146" y="1734284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8"/>
                  </a:lnTo>
                  <a:lnTo>
                    <a:pt x="8785641" y="916604"/>
                  </a:lnTo>
                  <a:lnTo>
                    <a:pt x="8785074" y="854122"/>
                  </a:lnTo>
                  <a:lnTo>
                    <a:pt x="8783968" y="796332"/>
                  </a:lnTo>
                  <a:lnTo>
                    <a:pt x="8782146" y="742669"/>
                  </a:lnTo>
                  <a:lnTo>
                    <a:pt x="8779427" y="692566"/>
                  </a:lnTo>
                  <a:lnTo>
                    <a:pt x="8775634" y="645460"/>
                  </a:lnTo>
                  <a:lnTo>
                    <a:pt x="8770585" y="600783"/>
                  </a:lnTo>
                  <a:lnTo>
                    <a:pt x="8764102" y="557971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448721" y="8446140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121926" y="7271558"/>
            <a:ext cx="251460" cy="1043305"/>
            <a:chOff x="4121926" y="7271558"/>
            <a:chExt cx="251460" cy="1043305"/>
          </a:xfrm>
        </p:grpSpPr>
        <p:sp>
          <p:nvSpPr>
            <p:cNvPr id="7" name="object 7"/>
            <p:cNvSpPr/>
            <p:nvPr/>
          </p:nvSpPr>
          <p:spPr>
            <a:xfrm>
              <a:off x="4247577" y="7271558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21926" y="806298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10156" y="3489035"/>
            <a:ext cx="251460" cy="4825365"/>
            <a:chOff x="9310156" y="3489035"/>
            <a:chExt cx="251460" cy="4825365"/>
          </a:xfrm>
        </p:grpSpPr>
        <p:sp>
          <p:nvSpPr>
            <p:cNvPr id="10" name="object 10"/>
            <p:cNvSpPr/>
            <p:nvPr/>
          </p:nvSpPr>
          <p:spPr>
            <a:xfrm>
              <a:off x="9435807" y="3489035"/>
              <a:ext cx="0" cy="4605655"/>
            </a:xfrm>
            <a:custGeom>
              <a:avLst/>
              <a:gdLst/>
              <a:ahLst/>
              <a:cxnLst/>
              <a:rect l="l" t="t" r="r" b="b"/>
              <a:pathLst>
                <a:path h="4605655">
                  <a:moveTo>
                    <a:pt x="0" y="0"/>
                  </a:moveTo>
                  <a:lnTo>
                    <a:pt x="0" y="4573954"/>
                  </a:lnTo>
                  <a:lnTo>
                    <a:pt x="0" y="460536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10156" y="806299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0036" y="4632204"/>
            <a:ext cx="7715250" cy="2539365"/>
            <a:chOff x="390036" y="4632204"/>
            <a:chExt cx="7715250" cy="2539365"/>
          </a:xfrm>
        </p:grpSpPr>
        <p:sp>
          <p:nvSpPr>
            <p:cNvPr id="13" name="object 13"/>
            <p:cNvSpPr/>
            <p:nvPr/>
          </p:nvSpPr>
          <p:spPr>
            <a:xfrm>
              <a:off x="421478" y="466364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26"/>
                  </a:lnTo>
                  <a:lnTo>
                    <a:pt x="341835" y="94237"/>
                  </a:lnTo>
                  <a:lnTo>
                    <a:pt x="298456" y="120753"/>
                  </a:lnTo>
                  <a:lnTo>
                    <a:pt x="257463" y="150504"/>
                  </a:lnTo>
                  <a:lnTo>
                    <a:pt x="219026" y="183320"/>
                  </a:lnTo>
                  <a:lnTo>
                    <a:pt x="183314" y="219032"/>
                  </a:lnTo>
                  <a:lnTo>
                    <a:pt x="150497" y="257470"/>
                  </a:lnTo>
                  <a:lnTo>
                    <a:pt x="120746" y="298463"/>
                  </a:lnTo>
                  <a:lnTo>
                    <a:pt x="94230" y="341842"/>
                  </a:lnTo>
                  <a:lnTo>
                    <a:pt x="71119" y="387436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7"/>
                  </a:lnTo>
                  <a:lnTo>
                    <a:pt x="21733" y="557979"/>
                  </a:lnTo>
                  <a:lnTo>
                    <a:pt x="15263" y="600617"/>
                  </a:lnTo>
                  <a:lnTo>
                    <a:pt x="10215" y="645128"/>
                  </a:lnTo>
                  <a:lnTo>
                    <a:pt x="6421" y="691987"/>
                  </a:lnTo>
                  <a:lnTo>
                    <a:pt x="3703" y="741744"/>
                  </a:lnTo>
                  <a:lnTo>
                    <a:pt x="1881" y="794948"/>
                  </a:lnTo>
                  <a:lnTo>
                    <a:pt x="776" y="852149"/>
                  </a:lnTo>
                  <a:lnTo>
                    <a:pt x="209" y="913896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5"/>
                  </a:lnTo>
                  <a:lnTo>
                    <a:pt x="435069" y="2424440"/>
                  </a:lnTo>
                  <a:lnTo>
                    <a:pt x="475678" y="2436300"/>
                  </a:lnTo>
                  <a:lnTo>
                    <a:pt x="516439" y="2446188"/>
                  </a:lnTo>
                  <a:lnTo>
                    <a:pt x="557900" y="2454284"/>
                  </a:lnTo>
                  <a:lnTo>
                    <a:pt x="600612" y="2460767"/>
                  </a:lnTo>
                  <a:lnTo>
                    <a:pt x="645123" y="2465815"/>
                  </a:lnTo>
                  <a:lnTo>
                    <a:pt x="691983" y="2469609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09"/>
                  </a:lnTo>
                  <a:lnTo>
                    <a:pt x="7006743" y="2465815"/>
                  </a:lnTo>
                  <a:lnTo>
                    <a:pt x="7051420" y="2460767"/>
                  </a:lnTo>
                  <a:lnTo>
                    <a:pt x="7094232" y="2454284"/>
                  </a:lnTo>
                  <a:lnTo>
                    <a:pt x="7135745" y="2446188"/>
                  </a:lnTo>
                  <a:lnTo>
                    <a:pt x="7176525" y="2436300"/>
                  </a:lnTo>
                  <a:lnTo>
                    <a:pt x="7217136" y="2424440"/>
                  </a:lnTo>
                  <a:lnTo>
                    <a:pt x="7264777" y="2404905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5"/>
                  </a:lnTo>
                  <a:lnTo>
                    <a:pt x="7651427" y="854124"/>
                  </a:lnTo>
                  <a:lnTo>
                    <a:pt x="7650321" y="796335"/>
                  </a:lnTo>
                  <a:lnTo>
                    <a:pt x="7648500" y="742673"/>
                  </a:lnTo>
                  <a:lnTo>
                    <a:pt x="7645782" y="692572"/>
                  </a:lnTo>
                  <a:lnTo>
                    <a:pt x="7641988" y="645466"/>
                  </a:lnTo>
                  <a:lnTo>
                    <a:pt x="7636941" y="600791"/>
                  </a:lnTo>
                  <a:lnTo>
                    <a:pt x="7630460" y="557979"/>
                  </a:lnTo>
                  <a:lnTo>
                    <a:pt x="7622365" y="516467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6"/>
                  </a:lnTo>
                  <a:lnTo>
                    <a:pt x="7557976" y="341842"/>
                  </a:lnTo>
                  <a:lnTo>
                    <a:pt x="7531461" y="298463"/>
                  </a:lnTo>
                  <a:lnTo>
                    <a:pt x="7501709" y="257470"/>
                  </a:lnTo>
                  <a:lnTo>
                    <a:pt x="7468893" y="219032"/>
                  </a:lnTo>
                  <a:lnTo>
                    <a:pt x="7433181" y="183320"/>
                  </a:lnTo>
                  <a:lnTo>
                    <a:pt x="7394743" y="150504"/>
                  </a:lnTo>
                  <a:lnTo>
                    <a:pt x="7353750" y="120753"/>
                  </a:lnTo>
                  <a:lnTo>
                    <a:pt x="7310371" y="94237"/>
                  </a:lnTo>
                  <a:lnTo>
                    <a:pt x="7264777" y="71126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448" y="466361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2364776" y="849691"/>
            <a:ext cx="8954135" cy="2539365"/>
            <a:chOff x="2364776" y="849691"/>
            <a:chExt cx="8954135" cy="2539365"/>
          </a:xfrm>
        </p:grpSpPr>
        <p:sp>
          <p:nvSpPr>
            <p:cNvPr id="16" name="object 16"/>
            <p:cNvSpPr/>
            <p:nvPr/>
          </p:nvSpPr>
          <p:spPr>
            <a:xfrm>
              <a:off x="2396218" y="88113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90"/>
                  </a:lnTo>
                  <a:lnTo>
                    <a:pt x="120747" y="2177569"/>
                  </a:lnTo>
                  <a:lnTo>
                    <a:pt x="150498" y="2218562"/>
                  </a:lnTo>
                  <a:lnTo>
                    <a:pt x="183314" y="2256999"/>
                  </a:lnTo>
                  <a:lnTo>
                    <a:pt x="219025" y="2292711"/>
                  </a:lnTo>
                  <a:lnTo>
                    <a:pt x="257462" y="2325528"/>
                  </a:lnTo>
                  <a:lnTo>
                    <a:pt x="298454" y="2355279"/>
                  </a:lnTo>
                  <a:lnTo>
                    <a:pt x="341832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5"/>
                  </a:lnTo>
                  <a:lnTo>
                    <a:pt x="8549143" y="2381795"/>
                  </a:lnTo>
                  <a:lnTo>
                    <a:pt x="8592521" y="2355279"/>
                  </a:lnTo>
                  <a:lnTo>
                    <a:pt x="8633514" y="2325528"/>
                  </a:lnTo>
                  <a:lnTo>
                    <a:pt x="8671951" y="2292711"/>
                  </a:lnTo>
                  <a:lnTo>
                    <a:pt x="8707662" y="2256999"/>
                  </a:lnTo>
                  <a:lnTo>
                    <a:pt x="8740475" y="2218562"/>
                  </a:lnTo>
                  <a:lnTo>
                    <a:pt x="8770222" y="2177569"/>
                  </a:lnTo>
                  <a:lnTo>
                    <a:pt x="8796731" y="2134190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6188" y="88110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186185" y="1118155"/>
            <a:ext cx="7838440" cy="9428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470025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48018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21926" y="3489035"/>
            <a:ext cx="251460" cy="1043305"/>
            <a:chOff x="4121926" y="3489035"/>
            <a:chExt cx="251460" cy="1043305"/>
          </a:xfrm>
        </p:grpSpPr>
        <p:sp>
          <p:nvSpPr>
            <p:cNvPr id="20" name="object 20"/>
            <p:cNvSpPr/>
            <p:nvPr/>
          </p:nvSpPr>
          <p:spPr>
            <a:xfrm>
              <a:off x="4247577" y="3489035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21926" y="42804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1575563" y="4015584"/>
          <a:ext cx="8086087" cy="65563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8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1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9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936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950" i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71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71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715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45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71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409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06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37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469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9366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R="444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70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41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527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4397363" y="2829097"/>
            <a:ext cx="4158615" cy="5859145"/>
            <a:chOff x="14397363" y="2829097"/>
            <a:chExt cx="4158615" cy="5859145"/>
          </a:xfrm>
        </p:grpSpPr>
        <p:sp>
          <p:nvSpPr>
            <p:cNvPr id="32" name="object 32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AE232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AE232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2893966" y="3445154"/>
            <a:ext cx="1172845" cy="1172845"/>
            <a:chOff x="2893966" y="3445154"/>
            <a:chExt cx="1172845" cy="1172845"/>
          </a:xfrm>
        </p:grpSpPr>
        <p:sp>
          <p:nvSpPr>
            <p:cNvPr id="45" name="object 45"/>
            <p:cNvSpPr/>
            <p:nvPr/>
          </p:nvSpPr>
          <p:spPr>
            <a:xfrm>
              <a:off x="295683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56831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3243745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350744" y="3445193"/>
            <a:ext cx="1172845" cy="1172845"/>
            <a:chOff x="1350744" y="3445193"/>
            <a:chExt cx="1172845" cy="1172845"/>
          </a:xfrm>
        </p:grpSpPr>
        <p:sp>
          <p:nvSpPr>
            <p:cNvPr id="49" name="object 49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1735937" y="3631167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314443" y="8093104"/>
            <a:ext cx="7054850" cy="2539365"/>
            <a:chOff x="3314443" y="8093104"/>
            <a:chExt cx="7054850" cy="2539365"/>
          </a:xfrm>
        </p:grpSpPr>
        <p:sp>
          <p:nvSpPr>
            <p:cNvPr id="3" name="object 3"/>
            <p:cNvSpPr/>
            <p:nvPr/>
          </p:nvSpPr>
          <p:spPr>
            <a:xfrm>
              <a:off x="3345885" y="8124546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6010881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69"/>
                  </a:lnTo>
                  <a:lnTo>
                    <a:pt x="15262" y="600607"/>
                  </a:lnTo>
                  <a:lnTo>
                    <a:pt x="10214" y="645117"/>
                  </a:lnTo>
                  <a:lnTo>
                    <a:pt x="6421" y="691976"/>
                  </a:lnTo>
                  <a:lnTo>
                    <a:pt x="3703" y="741733"/>
                  </a:lnTo>
                  <a:lnTo>
                    <a:pt x="1881" y="794937"/>
                  </a:lnTo>
                  <a:lnTo>
                    <a:pt x="776" y="852139"/>
                  </a:lnTo>
                  <a:lnTo>
                    <a:pt x="209" y="913886"/>
                  </a:lnTo>
                  <a:lnTo>
                    <a:pt x="0" y="980728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3"/>
                  </a:lnTo>
                  <a:lnTo>
                    <a:pt x="10214" y="1830559"/>
                  </a:lnTo>
                  <a:lnTo>
                    <a:pt x="15262" y="1875235"/>
                  </a:lnTo>
                  <a:lnTo>
                    <a:pt x="21757" y="1918119"/>
                  </a:lnTo>
                  <a:lnTo>
                    <a:pt x="29842" y="1959579"/>
                  </a:lnTo>
                  <a:lnTo>
                    <a:pt x="39724" y="2000338"/>
                  </a:lnTo>
                  <a:lnTo>
                    <a:pt x="51581" y="2040944"/>
                  </a:lnTo>
                  <a:lnTo>
                    <a:pt x="71116" y="2088586"/>
                  </a:lnTo>
                  <a:lnTo>
                    <a:pt x="94226" y="2134181"/>
                  </a:lnTo>
                  <a:lnTo>
                    <a:pt x="120742" y="2177561"/>
                  </a:lnTo>
                  <a:lnTo>
                    <a:pt x="150493" y="2218555"/>
                  </a:lnTo>
                  <a:lnTo>
                    <a:pt x="183310" y="2256992"/>
                  </a:lnTo>
                  <a:lnTo>
                    <a:pt x="219022" y="2292705"/>
                  </a:lnTo>
                  <a:lnTo>
                    <a:pt x="257459" y="2325522"/>
                  </a:lnTo>
                  <a:lnTo>
                    <a:pt x="298452" y="2355273"/>
                  </a:lnTo>
                  <a:lnTo>
                    <a:pt x="341831" y="2381789"/>
                  </a:lnTo>
                  <a:lnTo>
                    <a:pt x="387426" y="2404900"/>
                  </a:lnTo>
                  <a:lnTo>
                    <a:pt x="435066" y="2424435"/>
                  </a:lnTo>
                  <a:lnTo>
                    <a:pt x="475675" y="2436293"/>
                  </a:lnTo>
                  <a:lnTo>
                    <a:pt x="516436" y="2446179"/>
                  </a:lnTo>
                  <a:lnTo>
                    <a:pt x="557897" y="2454274"/>
                  </a:lnTo>
                  <a:lnTo>
                    <a:pt x="600609" y="2460755"/>
                  </a:lnTo>
                  <a:lnTo>
                    <a:pt x="645120" y="2465803"/>
                  </a:lnTo>
                  <a:lnTo>
                    <a:pt x="691980" y="2469597"/>
                  </a:lnTo>
                  <a:lnTo>
                    <a:pt x="741738" y="2472315"/>
                  </a:lnTo>
                  <a:lnTo>
                    <a:pt x="794942" y="2474137"/>
                  </a:lnTo>
                  <a:lnTo>
                    <a:pt x="852143" y="2475242"/>
                  </a:lnTo>
                  <a:lnTo>
                    <a:pt x="980730" y="2476018"/>
                  </a:lnTo>
                  <a:lnTo>
                    <a:pt x="6007276" y="2476018"/>
                  </a:lnTo>
                  <a:lnTo>
                    <a:pt x="6137494" y="2475242"/>
                  </a:lnTo>
                  <a:lnTo>
                    <a:pt x="6195282" y="2474137"/>
                  </a:lnTo>
                  <a:lnTo>
                    <a:pt x="6248945" y="2472315"/>
                  </a:lnTo>
                  <a:lnTo>
                    <a:pt x="6299046" y="2469597"/>
                  </a:lnTo>
                  <a:lnTo>
                    <a:pt x="6346152" y="2465803"/>
                  </a:lnTo>
                  <a:lnTo>
                    <a:pt x="6390829" y="2460755"/>
                  </a:lnTo>
                  <a:lnTo>
                    <a:pt x="6433641" y="2454274"/>
                  </a:lnTo>
                  <a:lnTo>
                    <a:pt x="6475154" y="2446179"/>
                  </a:lnTo>
                  <a:lnTo>
                    <a:pt x="6515933" y="2436293"/>
                  </a:lnTo>
                  <a:lnTo>
                    <a:pt x="6556545" y="2424435"/>
                  </a:lnTo>
                  <a:lnTo>
                    <a:pt x="6604185" y="2404900"/>
                  </a:lnTo>
                  <a:lnTo>
                    <a:pt x="6649780" y="2381789"/>
                  </a:lnTo>
                  <a:lnTo>
                    <a:pt x="6693159" y="2355273"/>
                  </a:lnTo>
                  <a:lnTo>
                    <a:pt x="6734152" y="2325522"/>
                  </a:lnTo>
                  <a:lnTo>
                    <a:pt x="6772590" y="2292705"/>
                  </a:lnTo>
                  <a:lnTo>
                    <a:pt x="6808302" y="2256992"/>
                  </a:lnTo>
                  <a:lnTo>
                    <a:pt x="6841118" y="2218555"/>
                  </a:lnTo>
                  <a:lnTo>
                    <a:pt x="6870869" y="2177561"/>
                  </a:lnTo>
                  <a:lnTo>
                    <a:pt x="6897385" y="2134181"/>
                  </a:lnTo>
                  <a:lnTo>
                    <a:pt x="6920495" y="2088586"/>
                  </a:lnTo>
                  <a:lnTo>
                    <a:pt x="6940031" y="2040944"/>
                  </a:lnTo>
                  <a:lnTo>
                    <a:pt x="6951888" y="2000338"/>
                  </a:lnTo>
                  <a:lnTo>
                    <a:pt x="6961774" y="1959579"/>
                  </a:lnTo>
                  <a:lnTo>
                    <a:pt x="6969868" y="1918119"/>
                  </a:lnTo>
                  <a:lnTo>
                    <a:pt x="6976349" y="1875408"/>
                  </a:lnTo>
                  <a:lnTo>
                    <a:pt x="6981397" y="1830898"/>
                  </a:lnTo>
                  <a:lnTo>
                    <a:pt x="6985190" y="1784038"/>
                  </a:lnTo>
                  <a:lnTo>
                    <a:pt x="6987908" y="1734281"/>
                  </a:lnTo>
                  <a:lnTo>
                    <a:pt x="6989730" y="1681075"/>
                  </a:lnTo>
                  <a:lnTo>
                    <a:pt x="6990835" y="1623873"/>
                  </a:lnTo>
                  <a:lnTo>
                    <a:pt x="6991403" y="1562126"/>
                  </a:lnTo>
                  <a:lnTo>
                    <a:pt x="6991612" y="1495283"/>
                  </a:lnTo>
                  <a:lnTo>
                    <a:pt x="6991601" y="980728"/>
                  </a:lnTo>
                  <a:lnTo>
                    <a:pt x="6991403" y="916594"/>
                  </a:lnTo>
                  <a:lnTo>
                    <a:pt x="6990835" y="854113"/>
                  </a:lnTo>
                  <a:lnTo>
                    <a:pt x="6989730" y="796324"/>
                  </a:lnTo>
                  <a:lnTo>
                    <a:pt x="6987908" y="742662"/>
                  </a:lnTo>
                  <a:lnTo>
                    <a:pt x="6985190" y="692561"/>
                  </a:lnTo>
                  <a:lnTo>
                    <a:pt x="6981397" y="645456"/>
                  </a:lnTo>
                  <a:lnTo>
                    <a:pt x="6976349" y="600780"/>
                  </a:lnTo>
                  <a:lnTo>
                    <a:pt x="6969868" y="557969"/>
                  </a:lnTo>
                  <a:lnTo>
                    <a:pt x="6961774" y="516457"/>
                  </a:lnTo>
                  <a:lnTo>
                    <a:pt x="6951888" y="475678"/>
                  </a:lnTo>
                  <a:lnTo>
                    <a:pt x="6940031" y="435066"/>
                  </a:lnTo>
                  <a:lnTo>
                    <a:pt x="6920495" y="387426"/>
                  </a:lnTo>
                  <a:lnTo>
                    <a:pt x="6897385" y="341831"/>
                  </a:lnTo>
                  <a:lnTo>
                    <a:pt x="6870869" y="298452"/>
                  </a:lnTo>
                  <a:lnTo>
                    <a:pt x="6841118" y="257459"/>
                  </a:lnTo>
                  <a:lnTo>
                    <a:pt x="6808302" y="219022"/>
                  </a:lnTo>
                  <a:lnTo>
                    <a:pt x="6772590" y="183310"/>
                  </a:lnTo>
                  <a:lnTo>
                    <a:pt x="6734152" y="150493"/>
                  </a:lnTo>
                  <a:lnTo>
                    <a:pt x="6693159" y="120742"/>
                  </a:lnTo>
                  <a:lnTo>
                    <a:pt x="6649780" y="94226"/>
                  </a:lnTo>
                  <a:lnTo>
                    <a:pt x="6604185" y="71116"/>
                  </a:lnTo>
                  <a:lnTo>
                    <a:pt x="6556545" y="51581"/>
                  </a:lnTo>
                  <a:lnTo>
                    <a:pt x="6515936" y="39723"/>
                  </a:lnTo>
                  <a:lnTo>
                    <a:pt x="6475175" y="29837"/>
                  </a:lnTo>
                  <a:lnTo>
                    <a:pt x="6433714" y="21743"/>
                  </a:lnTo>
                  <a:lnTo>
                    <a:pt x="6391002" y="15262"/>
                  </a:lnTo>
                  <a:lnTo>
                    <a:pt x="6346491" y="10214"/>
                  </a:lnTo>
                  <a:lnTo>
                    <a:pt x="6299631" y="6421"/>
                  </a:lnTo>
                  <a:lnTo>
                    <a:pt x="6249874" y="3703"/>
                  </a:lnTo>
                  <a:lnTo>
                    <a:pt x="6196669" y="1881"/>
                  </a:lnTo>
                  <a:lnTo>
                    <a:pt x="6139468" y="776"/>
                  </a:lnTo>
                  <a:lnTo>
                    <a:pt x="60108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45856" y="8124517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1053245" y="0"/>
                  </a:moveTo>
                  <a:lnTo>
                    <a:pt x="5938426" y="0"/>
                  </a:lnTo>
                  <a:lnTo>
                    <a:pt x="6010911" y="29"/>
                  </a:lnTo>
                  <a:lnTo>
                    <a:pt x="6077752" y="238"/>
                  </a:lnTo>
                  <a:lnTo>
                    <a:pt x="6139498" y="806"/>
                  </a:lnTo>
                  <a:lnTo>
                    <a:pt x="6196699" y="1911"/>
                  </a:lnTo>
                  <a:lnTo>
                    <a:pt x="6249904" y="3733"/>
                  </a:lnTo>
                  <a:lnTo>
                    <a:pt x="6299661" y="6451"/>
                  </a:lnTo>
                  <a:lnTo>
                    <a:pt x="6346521" y="10245"/>
                  </a:lnTo>
                  <a:lnTo>
                    <a:pt x="6391032" y="15293"/>
                  </a:lnTo>
                  <a:lnTo>
                    <a:pt x="6433744" y="21774"/>
                  </a:lnTo>
                  <a:lnTo>
                    <a:pt x="6475205" y="29869"/>
                  </a:lnTo>
                  <a:lnTo>
                    <a:pt x="6515966" y="39755"/>
                  </a:lnTo>
                  <a:lnTo>
                    <a:pt x="6556575" y="51613"/>
                  </a:lnTo>
                  <a:lnTo>
                    <a:pt x="6604215" y="71149"/>
                  </a:lnTo>
                  <a:lnTo>
                    <a:pt x="6649810" y="94260"/>
                  </a:lnTo>
                  <a:lnTo>
                    <a:pt x="6693189" y="120776"/>
                  </a:lnTo>
                  <a:lnTo>
                    <a:pt x="6734182" y="150527"/>
                  </a:lnTo>
                  <a:lnTo>
                    <a:pt x="6772619" y="183343"/>
                  </a:lnTo>
                  <a:lnTo>
                    <a:pt x="6808331" y="219055"/>
                  </a:lnTo>
                  <a:lnTo>
                    <a:pt x="6841148" y="257493"/>
                  </a:lnTo>
                  <a:lnTo>
                    <a:pt x="6870899" y="298486"/>
                  </a:lnTo>
                  <a:lnTo>
                    <a:pt x="6897415" y="341864"/>
                  </a:lnTo>
                  <a:lnTo>
                    <a:pt x="6920525" y="387458"/>
                  </a:lnTo>
                  <a:lnTo>
                    <a:pt x="6940060" y="435098"/>
                  </a:lnTo>
                  <a:lnTo>
                    <a:pt x="6951918" y="475710"/>
                  </a:lnTo>
                  <a:lnTo>
                    <a:pt x="6961804" y="516489"/>
                  </a:lnTo>
                  <a:lnTo>
                    <a:pt x="6969898" y="558002"/>
                  </a:lnTo>
                  <a:lnTo>
                    <a:pt x="6976379" y="600814"/>
                  </a:lnTo>
                  <a:lnTo>
                    <a:pt x="6981427" y="645490"/>
                  </a:lnTo>
                  <a:lnTo>
                    <a:pt x="6985220" y="692597"/>
                  </a:lnTo>
                  <a:lnTo>
                    <a:pt x="6987938" y="742699"/>
                  </a:lnTo>
                  <a:lnTo>
                    <a:pt x="6989760" y="796362"/>
                  </a:lnTo>
                  <a:lnTo>
                    <a:pt x="6990865" y="854152"/>
                  </a:lnTo>
                  <a:lnTo>
                    <a:pt x="6991432" y="916634"/>
                  </a:lnTo>
                  <a:lnTo>
                    <a:pt x="6991642" y="984373"/>
                  </a:lnTo>
                  <a:lnTo>
                    <a:pt x="6991671" y="1057936"/>
                  </a:lnTo>
                  <a:lnTo>
                    <a:pt x="6991671" y="1422836"/>
                  </a:lnTo>
                  <a:lnTo>
                    <a:pt x="6991642" y="1495321"/>
                  </a:lnTo>
                  <a:lnTo>
                    <a:pt x="6991432" y="1562162"/>
                  </a:lnTo>
                  <a:lnTo>
                    <a:pt x="6990865" y="1623908"/>
                  </a:lnTo>
                  <a:lnTo>
                    <a:pt x="6989760" y="1681109"/>
                  </a:lnTo>
                  <a:lnTo>
                    <a:pt x="6987938" y="1734313"/>
                  </a:lnTo>
                  <a:lnTo>
                    <a:pt x="6985220" y="1784071"/>
                  </a:lnTo>
                  <a:lnTo>
                    <a:pt x="6981427" y="1830931"/>
                  </a:lnTo>
                  <a:lnTo>
                    <a:pt x="6976379" y="1875442"/>
                  </a:lnTo>
                  <a:lnTo>
                    <a:pt x="6969898" y="1918153"/>
                  </a:lnTo>
                  <a:lnTo>
                    <a:pt x="6961804" y="1959615"/>
                  </a:lnTo>
                  <a:lnTo>
                    <a:pt x="6951918" y="2000376"/>
                  </a:lnTo>
                  <a:lnTo>
                    <a:pt x="6940060" y="2040984"/>
                  </a:lnTo>
                  <a:lnTo>
                    <a:pt x="6920525" y="2088625"/>
                  </a:lnTo>
                  <a:lnTo>
                    <a:pt x="6897415" y="2134220"/>
                  </a:lnTo>
                  <a:lnTo>
                    <a:pt x="6870899" y="2177599"/>
                  </a:lnTo>
                  <a:lnTo>
                    <a:pt x="6841148" y="2218592"/>
                  </a:lnTo>
                  <a:lnTo>
                    <a:pt x="6808331" y="2257029"/>
                  </a:lnTo>
                  <a:lnTo>
                    <a:pt x="6772619" y="2292741"/>
                  </a:lnTo>
                  <a:lnTo>
                    <a:pt x="6734182" y="2325558"/>
                  </a:lnTo>
                  <a:lnTo>
                    <a:pt x="6693189" y="2355309"/>
                  </a:lnTo>
                  <a:lnTo>
                    <a:pt x="6649810" y="2381824"/>
                  </a:lnTo>
                  <a:lnTo>
                    <a:pt x="6604215" y="2404935"/>
                  </a:lnTo>
                  <a:lnTo>
                    <a:pt x="6556575" y="2424470"/>
                  </a:lnTo>
                  <a:lnTo>
                    <a:pt x="6515963" y="2436328"/>
                  </a:lnTo>
                  <a:lnTo>
                    <a:pt x="6475184" y="2446214"/>
                  </a:lnTo>
                  <a:lnTo>
                    <a:pt x="6433671" y="2454308"/>
                  </a:lnTo>
                  <a:lnTo>
                    <a:pt x="6390859" y="2460789"/>
                  </a:lnTo>
                  <a:lnTo>
                    <a:pt x="6346182" y="2465837"/>
                  </a:lnTo>
                  <a:lnTo>
                    <a:pt x="6299076" y="2469630"/>
                  </a:lnTo>
                  <a:lnTo>
                    <a:pt x="6248974" y="2472348"/>
                  </a:lnTo>
                  <a:lnTo>
                    <a:pt x="6195312" y="2474170"/>
                  </a:lnTo>
                  <a:lnTo>
                    <a:pt x="6137524" y="2475275"/>
                  </a:lnTo>
                  <a:lnTo>
                    <a:pt x="6075043" y="2475842"/>
                  </a:lnTo>
                  <a:lnTo>
                    <a:pt x="6007306" y="2476051"/>
                  </a:lnTo>
                  <a:lnTo>
                    <a:pt x="593374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6716046" y="6949924"/>
            <a:ext cx="251460" cy="1043305"/>
            <a:chOff x="6716046" y="6949924"/>
            <a:chExt cx="251460" cy="1043305"/>
          </a:xfrm>
        </p:grpSpPr>
        <p:sp>
          <p:nvSpPr>
            <p:cNvPr id="6" name="object 6"/>
            <p:cNvSpPr/>
            <p:nvPr/>
          </p:nvSpPr>
          <p:spPr>
            <a:xfrm>
              <a:off x="6841697" y="6949924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716046" y="774135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2417308" y="4310580"/>
            <a:ext cx="8849360" cy="2539365"/>
            <a:chOff x="2417308" y="4310580"/>
            <a:chExt cx="8849360" cy="2539365"/>
          </a:xfrm>
        </p:grpSpPr>
        <p:sp>
          <p:nvSpPr>
            <p:cNvPr id="9" name="object 9"/>
            <p:cNvSpPr/>
            <p:nvPr/>
          </p:nvSpPr>
          <p:spPr>
            <a:xfrm>
              <a:off x="2448751" y="4342023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6" y="2088595"/>
                  </a:lnTo>
                  <a:lnTo>
                    <a:pt x="94226" y="2134190"/>
                  </a:lnTo>
                  <a:lnTo>
                    <a:pt x="120742" y="2177569"/>
                  </a:lnTo>
                  <a:lnTo>
                    <a:pt x="150493" y="2218562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8"/>
                  </a:lnTo>
                  <a:lnTo>
                    <a:pt x="298452" y="2355279"/>
                  </a:lnTo>
                  <a:lnTo>
                    <a:pt x="341831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7" y="2454278"/>
                  </a:lnTo>
                  <a:lnTo>
                    <a:pt x="600609" y="2460759"/>
                  </a:lnTo>
                  <a:lnTo>
                    <a:pt x="645120" y="2465807"/>
                  </a:lnTo>
                  <a:lnTo>
                    <a:pt x="691980" y="2469600"/>
                  </a:lnTo>
                  <a:lnTo>
                    <a:pt x="741738" y="2472318"/>
                  </a:lnTo>
                  <a:lnTo>
                    <a:pt x="794942" y="2474140"/>
                  </a:lnTo>
                  <a:lnTo>
                    <a:pt x="852143" y="2475245"/>
                  </a:lnTo>
                  <a:lnTo>
                    <a:pt x="980730" y="2476021"/>
                  </a:lnTo>
                  <a:lnTo>
                    <a:pt x="7801540" y="2476021"/>
                  </a:lnTo>
                  <a:lnTo>
                    <a:pt x="7931756" y="2475245"/>
                  </a:lnTo>
                  <a:lnTo>
                    <a:pt x="7989548" y="2474140"/>
                  </a:lnTo>
                  <a:lnTo>
                    <a:pt x="8043214" y="2472318"/>
                  </a:lnTo>
                  <a:lnTo>
                    <a:pt x="8093320" y="2469600"/>
                  </a:lnTo>
                  <a:lnTo>
                    <a:pt x="8140431" y="2465807"/>
                  </a:lnTo>
                  <a:lnTo>
                    <a:pt x="8185110" y="2460759"/>
                  </a:lnTo>
                  <a:lnTo>
                    <a:pt x="8227924" y="2454278"/>
                  </a:lnTo>
                  <a:lnTo>
                    <a:pt x="8269436" y="2446184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5"/>
                  </a:lnTo>
                  <a:lnTo>
                    <a:pt x="8487425" y="2355279"/>
                  </a:lnTo>
                  <a:lnTo>
                    <a:pt x="8528418" y="2325528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2"/>
                  </a:lnTo>
                  <a:lnTo>
                    <a:pt x="8665126" y="2177569"/>
                  </a:lnTo>
                  <a:lnTo>
                    <a:pt x="8691635" y="2134190"/>
                  </a:lnTo>
                  <a:lnTo>
                    <a:pt x="8714736" y="2088595"/>
                  </a:lnTo>
                  <a:lnTo>
                    <a:pt x="8734259" y="2040955"/>
                  </a:lnTo>
                  <a:lnTo>
                    <a:pt x="8746118" y="2000346"/>
                  </a:lnTo>
                  <a:lnTo>
                    <a:pt x="8756007" y="1959585"/>
                  </a:lnTo>
                  <a:lnTo>
                    <a:pt x="8764102" y="1918124"/>
                  </a:lnTo>
                  <a:lnTo>
                    <a:pt x="8770585" y="1875412"/>
                  </a:lnTo>
                  <a:lnTo>
                    <a:pt x="8775634" y="1830901"/>
                  </a:lnTo>
                  <a:lnTo>
                    <a:pt x="8779427" y="1784041"/>
                  </a:lnTo>
                  <a:lnTo>
                    <a:pt x="8782146" y="1734283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0"/>
                  </a:lnTo>
                  <a:lnTo>
                    <a:pt x="8785641" y="916598"/>
                  </a:lnTo>
                  <a:lnTo>
                    <a:pt x="8785074" y="854118"/>
                  </a:lnTo>
                  <a:lnTo>
                    <a:pt x="8783968" y="796329"/>
                  </a:lnTo>
                  <a:lnTo>
                    <a:pt x="8782146" y="742667"/>
                  </a:lnTo>
                  <a:lnTo>
                    <a:pt x="8779427" y="692565"/>
                  </a:lnTo>
                  <a:lnTo>
                    <a:pt x="8775634" y="645459"/>
                  </a:lnTo>
                  <a:lnTo>
                    <a:pt x="8770585" y="600782"/>
                  </a:lnTo>
                  <a:lnTo>
                    <a:pt x="8764102" y="557970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48721" y="4341993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4121926" y="3167401"/>
            <a:ext cx="251460" cy="1043305"/>
            <a:chOff x="4121926" y="3167401"/>
            <a:chExt cx="251460" cy="1043305"/>
          </a:xfrm>
        </p:grpSpPr>
        <p:sp>
          <p:nvSpPr>
            <p:cNvPr id="12" name="object 12"/>
            <p:cNvSpPr/>
            <p:nvPr/>
          </p:nvSpPr>
          <p:spPr>
            <a:xfrm>
              <a:off x="4247577" y="316740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21926" y="395884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9310156" y="0"/>
            <a:ext cx="251460" cy="4210685"/>
            <a:chOff x="9310156" y="0"/>
            <a:chExt cx="251460" cy="4210685"/>
          </a:xfrm>
        </p:grpSpPr>
        <p:sp>
          <p:nvSpPr>
            <p:cNvPr id="15" name="object 15"/>
            <p:cNvSpPr/>
            <p:nvPr/>
          </p:nvSpPr>
          <p:spPr>
            <a:xfrm>
              <a:off x="9435807" y="0"/>
              <a:ext cx="0" cy="3990340"/>
            </a:xfrm>
            <a:custGeom>
              <a:avLst/>
              <a:gdLst/>
              <a:ahLst/>
              <a:cxnLst/>
              <a:rect l="l" t="t" r="r" b="b"/>
              <a:pathLst>
                <a:path h="3990340">
                  <a:moveTo>
                    <a:pt x="0" y="0"/>
                  </a:moveTo>
                  <a:lnTo>
                    <a:pt x="0" y="3958790"/>
                  </a:lnTo>
                  <a:lnTo>
                    <a:pt x="0" y="3990203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310156" y="395884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90036" y="528046"/>
            <a:ext cx="7715250" cy="2539365"/>
            <a:chOff x="390036" y="528046"/>
            <a:chExt cx="7715250" cy="2539365"/>
          </a:xfrm>
        </p:grpSpPr>
        <p:sp>
          <p:nvSpPr>
            <p:cNvPr id="18" name="object 18"/>
            <p:cNvSpPr/>
            <p:nvPr/>
          </p:nvSpPr>
          <p:spPr>
            <a:xfrm>
              <a:off x="421478" y="55948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37"/>
                  </a:lnTo>
                  <a:lnTo>
                    <a:pt x="341835" y="94253"/>
                  </a:lnTo>
                  <a:lnTo>
                    <a:pt x="298456" y="120770"/>
                  </a:lnTo>
                  <a:lnTo>
                    <a:pt x="257463" y="150519"/>
                  </a:lnTo>
                  <a:lnTo>
                    <a:pt x="219026" y="183331"/>
                  </a:lnTo>
                  <a:lnTo>
                    <a:pt x="183314" y="219037"/>
                  </a:lnTo>
                  <a:lnTo>
                    <a:pt x="150497" y="257469"/>
                  </a:lnTo>
                  <a:lnTo>
                    <a:pt x="120746" y="298458"/>
                  </a:lnTo>
                  <a:lnTo>
                    <a:pt x="94230" y="341834"/>
                  </a:lnTo>
                  <a:lnTo>
                    <a:pt x="71119" y="387430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8"/>
                  </a:lnTo>
                  <a:lnTo>
                    <a:pt x="21733" y="557981"/>
                  </a:lnTo>
                  <a:lnTo>
                    <a:pt x="15263" y="600620"/>
                  </a:lnTo>
                  <a:lnTo>
                    <a:pt x="10215" y="645131"/>
                  </a:lnTo>
                  <a:lnTo>
                    <a:pt x="6421" y="691992"/>
                  </a:lnTo>
                  <a:lnTo>
                    <a:pt x="3703" y="741750"/>
                  </a:lnTo>
                  <a:lnTo>
                    <a:pt x="1881" y="794956"/>
                  </a:lnTo>
                  <a:lnTo>
                    <a:pt x="776" y="852158"/>
                  </a:lnTo>
                  <a:lnTo>
                    <a:pt x="209" y="913906"/>
                  </a:lnTo>
                  <a:lnTo>
                    <a:pt x="0" y="980749"/>
                  </a:lnTo>
                  <a:lnTo>
                    <a:pt x="11" y="1495301"/>
                  </a:lnTo>
                  <a:lnTo>
                    <a:pt x="209" y="1559434"/>
                  </a:lnTo>
                  <a:lnTo>
                    <a:pt x="776" y="1621914"/>
                  </a:lnTo>
                  <a:lnTo>
                    <a:pt x="1881" y="1679702"/>
                  </a:lnTo>
                  <a:lnTo>
                    <a:pt x="3703" y="1733365"/>
                  </a:lnTo>
                  <a:lnTo>
                    <a:pt x="6421" y="1783466"/>
                  </a:lnTo>
                  <a:lnTo>
                    <a:pt x="10215" y="1830573"/>
                  </a:lnTo>
                  <a:lnTo>
                    <a:pt x="15263" y="1875249"/>
                  </a:lnTo>
                  <a:lnTo>
                    <a:pt x="21759" y="1918134"/>
                  </a:lnTo>
                  <a:lnTo>
                    <a:pt x="29844" y="1959596"/>
                  </a:lnTo>
                  <a:lnTo>
                    <a:pt x="39726" y="2000356"/>
                  </a:lnTo>
                  <a:lnTo>
                    <a:pt x="51584" y="2040965"/>
                  </a:lnTo>
                  <a:lnTo>
                    <a:pt x="71119" y="2088606"/>
                  </a:lnTo>
                  <a:lnTo>
                    <a:pt x="94230" y="2134200"/>
                  </a:lnTo>
                  <a:lnTo>
                    <a:pt x="120746" y="2177579"/>
                  </a:lnTo>
                  <a:lnTo>
                    <a:pt x="150497" y="2218572"/>
                  </a:lnTo>
                  <a:lnTo>
                    <a:pt x="183314" y="2257010"/>
                  </a:lnTo>
                  <a:lnTo>
                    <a:pt x="219026" y="2292722"/>
                  </a:lnTo>
                  <a:lnTo>
                    <a:pt x="257463" y="2325538"/>
                  </a:lnTo>
                  <a:lnTo>
                    <a:pt x="298456" y="2355289"/>
                  </a:lnTo>
                  <a:lnTo>
                    <a:pt x="341835" y="2381805"/>
                  </a:lnTo>
                  <a:lnTo>
                    <a:pt x="387429" y="2404916"/>
                  </a:lnTo>
                  <a:lnTo>
                    <a:pt x="435069" y="2424451"/>
                  </a:lnTo>
                  <a:lnTo>
                    <a:pt x="475678" y="2436308"/>
                  </a:lnTo>
                  <a:lnTo>
                    <a:pt x="516439" y="2446194"/>
                  </a:lnTo>
                  <a:lnTo>
                    <a:pt x="557900" y="2454288"/>
                  </a:lnTo>
                  <a:lnTo>
                    <a:pt x="600612" y="2460770"/>
                  </a:lnTo>
                  <a:lnTo>
                    <a:pt x="645123" y="2465817"/>
                  </a:lnTo>
                  <a:lnTo>
                    <a:pt x="691983" y="2469610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10"/>
                  </a:lnTo>
                  <a:lnTo>
                    <a:pt x="7006743" y="2465817"/>
                  </a:lnTo>
                  <a:lnTo>
                    <a:pt x="7051420" y="2460770"/>
                  </a:lnTo>
                  <a:lnTo>
                    <a:pt x="7094232" y="2454288"/>
                  </a:lnTo>
                  <a:lnTo>
                    <a:pt x="7135745" y="2446194"/>
                  </a:lnTo>
                  <a:lnTo>
                    <a:pt x="7176525" y="2436308"/>
                  </a:lnTo>
                  <a:lnTo>
                    <a:pt x="7217136" y="2424451"/>
                  </a:lnTo>
                  <a:lnTo>
                    <a:pt x="7264777" y="2404916"/>
                  </a:lnTo>
                  <a:lnTo>
                    <a:pt x="7310371" y="2381805"/>
                  </a:lnTo>
                  <a:lnTo>
                    <a:pt x="7353750" y="2355289"/>
                  </a:lnTo>
                  <a:lnTo>
                    <a:pt x="7394743" y="2325538"/>
                  </a:lnTo>
                  <a:lnTo>
                    <a:pt x="7433181" y="2292722"/>
                  </a:lnTo>
                  <a:lnTo>
                    <a:pt x="7468893" y="2257010"/>
                  </a:lnTo>
                  <a:lnTo>
                    <a:pt x="7501709" y="2218572"/>
                  </a:lnTo>
                  <a:lnTo>
                    <a:pt x="7531461" y="2177579"/>
                  </a:lnTo>
                  <a:lnTo>
                    <a:pt x="7557976" y="2134200"/>
                  </a:lnTo>
                  <a:lnTo>
                    <a:pt x="7581087" y="2088606"/>
                  </a:lnTo>
                  <a:lnTo>
                    <a:pt x="7600622" y="2040965"/>
                  </a:lnTo>
                  <a:lnTo>
                    <a:pt x="7612479" y="2000356"/>
                  </a:lnTo>
                  <a:lnTo>
                    <a:pt x="7622365" y="1959596"/>
                  </a:lnTo>
                  <a:lnTo>
                    <a:pt x="7630460" y="1918134"/>
                  </a:lnTo>
                  <a:lnTo>
                    <a:pt x="7636941" y="1875422"/>
                  </a:lnTo>
                  <a:lnTo>
                    <a:pt x="7641988" y="1830911"/>
                  </a:lnTo>
                  <a:lnTo>
                    <a:pt x="7645782" y="1784051"/>
                  </a:lnTo>
                  <a:lnTo>
                    <a:pt x="7648500" y="1734294"/>
                  </a:lnTo>
                  <a:lnTo>
                    <a:pt x="7650321" y="1681089"/>
                  </a:lnTo>
                  <a:lnTo>
                    <a:pt x="7651427" y="1623888"/>
                  </a:lnTo>
                  <a:lnTo>
                    <a:pt x="7651994" y="1562142"/>
                  </a:lnTo>
                  <a:lnTo>
                    <a:pt x="7652203" y="1495301"/>
                  </a:lnTo>
                  <a:lnTo>
                    <a:pt x="7652192" y="980749"/>
                  </a:lnTo>
                  <a:lnTo>
                    <a:pt x="7651994" y="916614"/>
                  </a:lnTo>
                  <a:lnTo>
                    <a:pt x="7651427" y="854132"/>
                  </a:lnTo>
                  <a:lnTo>
                    <a:pt x="7650321" y="796343"/>
                  </a:lnTo>
                  <a:lnTo>
                    <a:pt x="7648500" y="742679"/>
                  </a:lnTo>
                  <a:lnTo>
                    <a:pt x="7645782" y="692577"/>
                  </a:lnTo>
                  <a:lnTo>
                    <a:pt x="7641988" y="645470"/>
                  </a:lnTo>
                  <a:lnTo>
                    <a:pt x="7636941" y="600793"/>
                  </a:lnTo>
                  <a:lnTo>
                    <a:pt x="7630460" y="557981"/>
                  </a:lnTo>
                  <a:lnTo>
                    <a:pt x="7622365" y="516468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0"/>
                  </a:lnTo>
                  <a:lnTo>
                    <a:pt x="7557976" y="341834"/>
                  </a:lnTo>
                  <a:lnTo>
                    <a:pt x="7531461" y="298458"/>
                  </a:lnTo>
                  <a:lnTo>
                    <a:pt x="7501709" y="257469"/>
                  </a:lnTo>
                  <a:lnTo>
                    <a:pt x="7468893" y="219037"/>
                  </a:lnTo>
                  <a:lnTo>
                    <a:pt x="7433181" y="183331"/>
                  </a:lnTo>
                  <a:lnTo>
                    <a:pt x="7394743" y="150519"/>
                  </a:lnTo>
                  <a:lnTo>
                    <a:pt x="7353750" y="120770"/>
                  </a:lnTo>
                  <a:lnTo>
                    <a:pt x="7310371" y="94253"/>
                  </a:lnTo>
                  <a:lnTo>
                    <a:pt x="7264777" y="71137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1448" y="55945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2186185" y="793558"/>
            <a:ext cx="7633334" cy="94392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R="3500120" algn="ctr">
              <a:lnSpc>
                <a:spcPts val="7234"/>
              </a:lnSpc>
              <a:spcBef>
                <a:spcPts val="130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492500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67513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6852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0"/>
              </a:spcBef>
            </a:pPr>
            <a:endParaRPr sz="6150">
              <a:latin typeface="Times New Roman"/>
              <a:cs typeface="Times New Roman"/>
            </a:endParaRPr>
          </a:p>
          <a:p>
            <a:pPr marL="1682750" algn="ctr">
              <a:lnSpc>
                <a:spcPts val="7234"/>
              </a:lnSpc>
              <a:spcBef>
                <a:spcPts val="5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6150">
              <a:latin typeface="Times New Roman"/>
              <a:cs typeface="Times New Roman"/>
            </a:endParaRPr>
          </a:p>
          <a:p>
            <a:pPr marL="16725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miss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121926" y="0"/>
            <a:ext cx="251460" cy="427990"/>
            <a:chOff x="4121926" y="0"/>
            <a:chExt cx="251460" cy="427990"/>
          </a:xfrm>
        </p:grpSpPr>
        <p:sp>
          <p:nvSpPr>
            <p:cNvPr id="22" name="object 22"/>
            <p:cNvSpPr/>
            <p:nvPr/>
          </p:nvSpPr>
          <p:spPr>
            <a:xfrm>
              <a:off x="4247577" y="0"/>
              <a:ext cx="0" cy="208279"/>
            </a:xfrm>
            <a:custGeom>
              <a:avLst/>
              <a:gdLst/>
              <a:ahLst/>
              <a:cxnLst/>
              <a:rect l="l" t="t" r="r" b="b"/>
              <a:pathLst>
                <a:path h="208279">
                  <a:moveTo>
                    <a:pt x="0" y="0"/>
                  </a:moveTo>
                  <a:lnTo>
                    <a:pt x="0" y="176270"/>
                  </a:lnTo>
                  <a:lnTo>
                    <a:pt x="0" y="2076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1926" y="1763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10884485" y="7523331"/>
          <a:ext cx="8688070" cy="3116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950" i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03530" y="8836066"/>
            <a:ext cx="5127625" cy="1856739"/>
            <a:chOff x="8203530" y="8836066"/>
            <a:chExt cx="5127625" cy="1856739"/>
          </a:xfrm>
        </p:grpSpPr>
        <p:sp>
          <p:nvSpPr>
            <p:cNvPr id="3" name="object 3"/>
            <p:cNvSpPr/>
            <p:nvPr/>
          </p:nvSpPr>
          <p:spPr>
            <a:xfrm>
              <a:off x="8234994" y="8867530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4370774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0"/>
                  </a:lnTo>
                  <a:lnTo>
                    <a:pt x="223868" y="82410"/>
                  </a:lnTo>
                  <a:lnTo>
                    <a:pt x="182889" y="111840"/>
                  </a:lnTo>
                  <a:lnTo>
                    <a:pt x="145440" y="145440"/>
                  </a:lnTo>
                  <a:lnTo>
                    <a:pt x="111840" y="182889"/>
                  </a:lnTo>
                  <a:lnTo>
                    <a:pt x="82410" y="223868"/>
                  </a:lnTo>
                  <a:lnTo>
                    <a:pt x="57470" y="268055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3"/>
                  </a:lnTo>
                  <a:lnTo>
                    <a:pt x="11014" y="435174"/>
                  </a:lnTo>
                  <a:lnTo>
                    <a:pt x="6360" y="478397"/>
                  </a:lnTo>
                  <a:lnTo>
                    <a:pt x="3231" y="525007"/>
                  </a:lnTo>
                  <a:lnTo>
                    <a:pt x="1333" y="575819"/>
                  </a:lnTo>
                  <a:lnTo>
                    <a:pt x="359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0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2"/>
                  </a:lnTo>
                  <a:lnTo>
                    <a:pt x="82410" y="1569679"/>
                  </a:lnTo>
                  <a:lnTo>
                    <a:pt x="111840" y="1610657"/>
                  </a:lnTo>
                  <a:lnTo>
                    <a:pt x="145440" y="1648105"/>
                  </a:lnTo>
                  <a:lnTo>
                    <a:pt x="182889" y="1681705"/>
                  </a:lnTo>
                  <a:lnTo>
                    <a:pt x="223868" y="1711135"/>
                  </a:lnTo>
                  <a:lnTo>
                    <a:pt x="268055" y="1736076"/>
                  </a:lnTo>
                  <a:lnTo>
                    <a:pt x="315132" y="1756209"/>
                  </a:lnTo>
                  <a:lnTo>
                    <a:pt x="354359" y="1767338"/>
                  </a:lnTo>
                  <a:lnTo>
                    <a:pt x="394016" y="1776006"/>
                  </a:lnTo>
                  <a:lnTo>
                    <a:pt x="435048" y="1782519"/>
                  </a:lnTo>
                  <a:lnTo>
                    <a:pt x="478397" y="1787186"/>
                  </a:lnTo>
                  <a:lnTo>
                    <a:pt x="525007" y="1790315"/>
                  </a:lnTo>
                  <a:lnTo>
                    <a:pt x="575819" y="1792213"/>
                  </a:lnTo>
                  <a:lnTo>
                    <a:pt x="631779" y="1793187"/>
                  </a:lnTo>
                  <a:lnTo>
                    <a:pt x="693828" y="1793546"/>
                  </a:lnTo>
                  <a:lnTo>
                    <a:pt x="4368421" y="1793546"/>
                  </a:lnTo>
                  <a:lnTo>
                    <a:pt x="4431249" y="1793187"/>
                  </a:lnTo>
                  <a:lnTo>
                    <a:pt x="4487794" y="1792213"/>
                  </a:lnTo>
                  <a:lnTo>
                    <a:pt x="4539026" y="1790315"/>
                  </a:lnTo>
                  <a:lnTo>
                    <a:pt x="4585915" y="1787186"/>
                  </a:lnTo>
                  <a:lnTo>
                    <a:pt x="4629430" y="1782519"/>
                  </a:lnTo>
                  <a:lnTo>
                    <a:pt x="4670541" y="1776006"/>
                  </a:lnTo>
                  <a:lnTo>
                    <a:pt x="4710216" y="1767338"/>
                  </a:lnTo>
                  <a:lnTo>
                    <a:pt x="4749427" y="1756209"/>
                  </a:lnTo>
                  <a:lnTo>
                    <a:pt x="4796507" y="1736076"/>
                  </a:lnTo>
                  <a:lnTo>
                    <a:pt x="4840702" y="1711135"/>
                  </a:lnTo>
                  <a:lnTo>
                    <a:pt x="4881689" y="1681705"/>
                  </a:lnTo>
                  <a:lnTo>
                    <a:pt x="4919147" y="1648105"/>
                  </a:lnTo>
                  <a:lnTo>
                    <a:pt x="4952751" y="1610657"/>
                  </a:lnTo>
                  <a:lnTo>
                    <a:pt x="4982180" y="1569679"/>
                  </a:lnTo>
                  <a:lnTo>
                    <a:pt x="5007110" y="1525492"/>
                  </a:lnTo>
                  <a:lnTo>
                    <a:pt x="5027219" y="1478416"/>
                  </a:lnTo>
                  <a:lnTo>
                    <a:pt x="5038346" y="1439190"/>
                  </a:lnTo>
                  <a:lnTo>
                    <a:pt x="5047012" y="1399532"/>
                  </a:lnTo>
                  <a:lnTo>
                    <a:pt x="5053524" y="1358500"/>
                  </a:lnTo>
                  <a:lnTo>
                    <a:pt x="5058191" y="1315151"/>
                  </a:lnTo>
                  <a:lnTo>
                    <a:pt x="5061319" y="1268540"/>
                  </a:lnTo>
                  <a:lnTo>
                    <a:pt x="5063216" y="1217726"/>
                  </a:lnTo>
                  <a:lnTo>
                    <a:pt x="5064190" y="1161765"/>
                  </a:lnTo>
                  <a:lnTo>
                    <a:pt x="5064549" y="1099714"/>
                  </a:lnTo>
                  <a:lnTo>
                    <a:pt x="5064535" y="693828"/>
                  </a:lnTo>
                  <a:lnTo>
                    <a:pt x="5064190" y="633375"/>
                  </a:lnTo>
                  <a:lnTo>
                    <a:pt x="5063216" y="576825"/>
                  </a:lnTo>
                  <a:lnTo>
                    <a:pt x="5061319" y="525588"/>
                  </a:lnTo>
                  <a:lnTo>
                    <a:pt x="5058191" y="478695"/>
                  </a:lnTo>
                  <a:lnTo>
                    <a:pt x="5053524" y="435174"/>
                  </a:lnTo>
                  <a:lnTo>
                    <a:pt x="5047012" y="394053"/>
                  </a:lnTo>
                  <a:lnTo>
                    <a:pt x="5038346" y="354363"/>
                  </a:lnTo>
                  <a:lnTo>
                    <a:pt x="5027219" y="315132"/>
                  </a:lnTo>
                  <a:lnTo>
                    <a:pt x="5007110" y="268055"/>
                  </a:lnTo>
                  <a:lnTo>
                    <a:pt x="4982180" y="223868"/>
                  </a:lnTo>
                  <a:lnTo>
                    <a:pt x="4952751" y="182889"/>
                  </a:lnTo>
                  <a:lnTo>
                    <a:pt x="4919147" y="145440"/>
                  </a:lnTo>
                  <a:lnTo>
                    <a:pt x="4881689" y="111840"/>
                  </a:lnTo>
                  <a:lnTo>
                    <a:pt x="4840702" y="82410"/>
                  </a:lnTo>
                  <a:lnTo>
                    <a:pt x="4796507" y="57470"/>
                  </a:lnTo>
                  <a:lnTo>
                    <a:pt x="4749427" y="37340"/>
                  </a:lnTo>
                  <a:lnTo>
                    <a:pt x="4710221" y="26209"/>
                  </a:lnTo>
                  <a:lnTo>
                    <a:pt x="4670578" y="17541"/>
                  </a:lnTo>
                  <a:lnTo>
                    <a:pt x="4629554" y="11027"/>
                  </a:lnTo>
                  <a:lnTo>
                    <a:pt x="4586210" y="6360"/>
                  </a:lnTo>
                  <a:lnTo>
                    <a:pt x="4539601" y="3231"/>
                  </a:lnTo>
                  <a:lnTo>
                    <a:pt x="4488787" y="1333"/>
                  </a:lnTo>
                  <a:lnTo>
                    <a:pt x="4432825" y="359"/>
                  </a:lnTo>
                  <a:lnTo>
                    <a:pt x="43707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34942" y="8867478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762963" y="0"/>
                  </a:moveTo>
                  <a:lnTo>
                    <a:pt x="4301732" y="0"/>
                  </a:lnTo>
                  <a:lnTo>
                    <a:pt x="4370814" y="51"/>
                  </a:lnTo>
                  <a:lnTo>
                    <a:pt x="4432863" y="410"/>
                  </a:lnTo>
                  <a:lnTo>
                    <a:pt x="4488822" y="1384"/>
                  </a:lnTo>
                  <a:lnTo>
                    <a:pt x="4539635" y="3282"/>
                  </a:lnTo>
                  <a:lnTo>
                    <a:pt x="4586245" y="6410"/>
                  </a:lnTo>
                  <a:lnTo>
                    <a:pt x="4629594" y="11078"/>
                  </a:lnTo>
                  <a:lnTo>
                    <a:pt x="4670625" y="17591"/>
                  </a:lnTo>
                  <a:lnTo>
                    <a:pt x="4710283" y="26259"/>
                  </a:lnTo>
                  <a:lnTo>
                    <a:pt x="4749509" y="37388"/>
                  </a:lnTo>
                  <a:lnTo>
                    <a:pt x="4796586" y="57520"/>
                  </a:lnTo>
                  <a:lnTo>
                    <a:pt x="4840774" y="82462"/>
                  </a:lnTo>
                  <a:lnTo>
                    <a:pt x="4881753" y="111892"/>
                  </a:lnTo>
                  <a:lnTo>
                    <a:pt x="4919202" y="145492"/>
                  </a:lnTo>
                  <a:lnTo>
                    <a:pt x="4952801" y="182940"/>
                  </a:lnTo>
                  <a:lnTo>
                    <a:pt x="4982231" y="223918"/>
                  </a:lnTo>
                  <a:lnTo>
                    <a:pt x="5007172" y="268105"/>
                  </a:lnTo>
                  <a:lnTo>
                    <a:pt x="5027302" y="315180"/>
                  </a:lnTo>
                  <a:lnTo>
                    <a:pt x="5038432" y="354412"/>
                  </a:lnTo>
                  <a:lnTo>
                    <a:pt x="5047100" y="394102"/>
                  </a:lnTo>
                  <a:lnTo>
                    <a:pt x="5053614" y="435223"/>
                  </a:lnTo>
                  <a:lnTo>
                    <a:pt x="5058282" y="478745"/>
                  </a:lnTo>
                  <a:lnTo>
                    <a:pt x="5061411" y="525638"/>
                  </a:lnTo>
                  <a:lnTo>
                    <a:pt x="5063309" y="576875"/>
                  </a:lnTo>
                  <a:lnTo>
                    <a:pt x="5064283" y="633426"/>
                  </a:lnTo>
                  <a:lnTo>
                    <a:pt x="5064642" y="696262"/>
                  </a:lnTo>
                  <a:lnTo>
                    <a:pt x="5064693" y="766354"/>
                  </a:lnTo>
                  <a:lnTo>
                    <a:pt x="5064693" y="1030685"/>
                  </a:lnTo>
                  <a:lnTo>
                    <a:pt x="5064642" y="1099769"/>
                  </a:lnTo>
                  <a:lnTo>
                    <a:pt x="5064283" y="1161819"/>
                  </a:lnTo>
                  <a:lnTo>
                    <a:pt x="5063309" y="1217779"/>
                  </a:lnTo>
                  <a:lnTo>
                    <a:pt x="5061411" y="1268592"/>
                  </a:lnTo>
                  <a:lnTo>
                    <a:pt x="5058282" y="1315202"/>
                  </a:lnTo>
                  <a:lnTo>
                    <a:pt x="5053614" y="1358552"/>
                  </a:lnTo>
                  <a:lnTo>
                    <a:pt x="5047100" y="1399584"/>
                  </a:lnTo>
                  <a:lnTo>
                    <a:pt x="5038432" y="1439241"/>
                  </a:lnTo>
                  <a:lnTo>
                    <a:pt x="5027302" y="1478468"/>
                  </a:lnTo>
                  <a:lnTo>
                    <a:pt x="5007172" y="1525544"/>
                  </a:lnTo>
                  <a:lnTo>
                    <a:pt x="4982231" y="1569731"/>
                  </a:lnTo>
                  <a:lnTo>
                    <a:pt x="4952801" y="1610708"/>
                  </a:lnTo>
                  <a:lnTo>
                    <a:pt x="4919202" y="1648156"/>
                  </a:lnTo>
                  <a:lnTo>
                    <a:pt x="4881753" y="1681755"/>
                  </a:lnTo>
                  <a:lnTo>
                    <a:pt x="4840774" y="1711185"/>
                  </a:lnTo>
                  <a:lnTo>
                    <a:pt x="4796586" y="1736127"/>
                  </a:lnTo>
                  <a:lnTo>
                    <a:pt x="4749509" y="1756260"/>
                  </a:lnTo>
                  <a:lnTo>
                    <a:pt x="4710278" y="1767390"/>
                  </a:lnTo>
                  <a:lnTo>
                    <a:pt x="4670588" y="1776059"/>
                  </a:lnTo>
                  <a:lnTo>
                    <a:pt x="4629468" y="1782573"/>
                  </a:lnTo>
                  <a:lnTo>
                    <a:pt x="4585947" y="1787240"/>
                  </a:lnTo>
                  <a:lnTo>
                    <a:pt x="4539053" y="1790369"/>
                  </a:lnTo>
                  <a:lnTo>
                    <a:pt x="4487817" y="1792267"/>
                  </a:lnTo>
                  <a:lnTo>
                    <a:pt x="4431267" y="1793241"/>
                  </a:lnTo>
                  <a:lnTo>
                    <a:pt x="4368431" y="1793600"/>
                  </a:lnTo>
                  <a:lnTo>
                    <a:pt x="4298340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0641665" y="8016625"/>
            <a:ext cx="251460" cy="755650"/>
            <a:chOff x="10641665" y="8016625"/>
            <a:chExt cx="251460" cy="755650"/>
          </a:xfrm>
        </p:grpSpPr>
        <p:sp>
          <p:nvSpPr>
            <p:cNvPr id="6" name="object 6"/>
            <p:cNvSpPr/>
            <p:nvPr/>
          </p:nvSpPr>
          <p:spPr>
            <a:xfrm>
              <a:off x="10767315" y="8016625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40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41665" y="852067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553655" y="6096044"/>
            <a:ext cx="6427470" cy="1856739"/>
            <a:chOff x="7553655" y="6096044"/>
            <a:chExt cx="6427470" cy="1856739"/>
          </a:xfrm>
        </p:grpSpPr>
        <p:sp>
          <p:nvSpPr>
            <p:cNvPr id="9" name="object 9"/>
            <p:cNvSpPr/>
            <p:nvPr/>
          </p:nvSpPr>
          <p:spPr>
            <a:xfrm>
              <a:off x="7585119" y="6127508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5670473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3"/>
                  </a:lnTo>
                  <a:lnTo>
                    <a:pt x="223868" y="82415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69"/>
                  </a:lnTo>
                  <a:lnTo>
                    <a:pt x="57470" y="268056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4"/>
                  </a:lnTo>
                  <a:lnTo>
                    <a:pt x="11014" y="435174"/>
                  </a:lnTo>
                  <a:lnTo>
                    <a:pt x="6360" y="478398"/>
                  </a:lnTo>
                  <a:lnTo>
                    <a:pt x="3231" y="525008"/>
                  </a:lnTo>
                  <a:lnTo>
                    <a:pt x="1333" y="575822"/>
                  </a:lnTo>
                  <a:lnTo>
                    <a:pt x="359" y="631784"/>
                  </a:lnTo>
                  <a:lnTo>
                    <a:pt x="0" y="693835"/>
                  </a:lnTo>
                  <a:lnTo>
                    <a:pt x="13" y="1099721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1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3"/>
                  </a:lnTo>
                  <a:lnTo>
                    <a:pt x="82410" y="1569681"/>
                  </a:lnTo>
                  <a:lnTo>
                    <a:pt x="111840" y="1610660"/>
                  </a:lnTo>
                  <a:lnTo>
                    <a:pt x="145440" y="1648109"/>
                  </a:lnTo>
                  <a:lnTo>
                    <a:pt x="182889" y="1681708"/>
                  </a:lnTo>
                  <a:lnTo>
                    <a:pt x="223868" y="1711138"/>
                  </a:lnTo>
                  <a:lnTo>
                    <a:pt x="268055" y="1736079"/>
                  </a:lnTo>
                  <a:lnTo>
                    <a:pt x="315132" y="1756209"/>
                  </a:lnTo>
                  <a:lnTo>
                    <a:pt x="354359" y="1767339"/>
                  </a:lnTo>
                  <a:lnTo>
                    <a:pt x="394016" y="1776007"/>
                  </a:lnTo>
                  <a:lnTo>
                    <a:pt x="435048" y="1782521"/>
                  </a:lnTo>
                  <a:lnTo>
                    <a:pt x="478397" y="1787189"/>
                  </a:lnTo>
                  <a:lnTo>
                    <a:pt x="525007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5668120" y="1793549"/>
                  </a:lnTo>
                  <a:lnTo>
                    <a:pt x="5730949" y="1793190"/>
                  </a:lnTo>
                  <a:lnTo>
                    <a:pt x="5787497" y="1792216"/>
                  </a:lnTo>
                  <a:lnTo>
                    <a:pt x="5838734" y="1790318"/>
                  </a:lnTo>
                  <a:lnTo>
                    <a:pt x="5885632" y="1787189"/>
                  </a:lnTo>
                  <a:lnTo>
                    <a:pt x="5929160" y="1782521"/>
                  </a:lnTo>
                  <a:lnTo>
                    <a:pt x="5970289" y="1776007"/>
                  </a:lnTo>
                  <a:lnTo>
                    <a:pt x="6009989" y="1767339"/>
                  </a:lnTo>
                  <a:lnTo>
                    <a:pt x="6049230" y="1756209"/>
                  </a:lnTo>
                  <a:lnTo>
                    <a:pt x="6096306" y="1736079"/>
                  </a:lnTo>
                  <a:lnTo>
                    <a:pt x="6140490" y="1711138"/>
                  </a:lnTo>
                  <a:lnTo>
                    <a:pt x="6181465" y="1681708"/>
                  </a:lnTo>
                  <a:lnTo>
                    <a:pt x="6218911" y="1648109"/>
                  </a:lnTo>
                  <a:lnTo>
                    <a:pt x="6252508" y="1610660"/>
                  </a:lnTo>
                  <a:lnTo>
                    <a:pt x="6281939" y="1569681"/>
                  </a:lnTo>
                  <a:lnTo>
                    <a:pt x="6306883" y="1525493"/>
                  </a:lnTo>
                  <a:lnTo>
                    <a:pt x="6327023" y="1478416"/>
                  </a:lnTo>
                  <a:lnTo>
                    <a:pt x="6338150" y="1439190"/>
                  </a:lnTo>
                  <a:lnTo>
                    <a:pt x="6346816" y="1399532"/>
                  </a:lnTo>
                  <a:lnTo>
                    <a:pt x="6353328" y="1358501"/>
                  </a:lnTo>
                  <a:lnTo>
                    <a:pt x="6357994" y="1315152"/>
                  </a:lnTo>
                  <a:lnTo>
                    <a:pt x="6361122" y="1268542"/>
                  </a:lnTo>
                  <a:lnTo>
                    <a:pt x="6363019" y="1217729"/>
                  </a:lnTo>
                  <a:lnTo>
                    <a:pt x="6363993" y="1161770"/>
                  </a:lnTo>
                  <a:lnTo>
                    <a:pt x="6364352" y="1099721"/>
                  </a:lnTo>
                  <a:lnTo>
                    <a:pt x="6364339" y="693835"/>
                  </a:lnTo>
                  <a:lnTo>
                    <a:pt x="6363993" y="633380"/>
                  </a:lnTo>
                  <a:lnTo>
                    <a:pt x="6363019" y="576828"/>
                  </a:lnTo>
                  <a:lnTo>
                    <a:pt x="6361122" y="525590"/>
                  </a:lnTo>
                  <a:lnTo>
                    <a:pt x="6357994" y="478696"/>
                  </a:lnTo>
                  <a:lnTo>
                    <a:pt x="6353328" y="435174"/>
                  </a:lnTo>
                  <a:lnTo>
                    <a:pt x="6346816" y="394054"/>
                  </a:lnTo>
                  <a:lnTo>
                    <a:pt x="6338150" y="354363"/>
                  </a:lnTo>
                  <a:lnTo>
                    <a:pt x="6327023" y="315132"/>
                  </a:lnTo>
                  <a:lnTo>
                    <a:pt x="6306883" y="268056"/>
                  </a:lnTo>
                  <a:lnTo>
                    <a:pt x="6281939" y="223869"/>
                  </a:lnTo>
                  <a:lnTo>
                    <a:pt x="6252508" y="182892"/>
                  </a:lnTo>
                  <a:lnTo>
                    <a:pt x="6218911" y="145444"/>
                  </a:lnTo>
                  <a:lnTo>
                    <a:pt x="6181465" y="111845"/>
                  </a:lnTo>
                  <a:lnTo>
                    <a:pt x="6140490" y="82415"/>
                  </a:lnTo>
                  <a:lnTo>
                    <a:pt x="6096306" y="57473"/>
                  </a:lnTo>
                  <a:lnTo>
                    <a:pt x="6049230" y="37340"/>
                  </a:lnTo>
                  <a:lnTo>
                    <a:pt x="6009993" y="26209"/>
                  </a:lnTo>
                  <a:lnTo>
                    <a:pt x="5970325" y="17541"/>
                  </a:lnTo>
                  <a:lnTo>
                    <a:pt x="5929284" y="11027"/>
                  </a:lnTo>
                  <a:lnTo>
                    <a:pt x="5885926" y="6360"/>
                  </a:lnTo>
                  <a:lnTo>
                    <a:pt x="5839309" y="3231"/>
                  </a:lnTo>
                  <a:lnTo>
                    <a:pt x="5788489" y="1333"/>
                  </a:lnTo>
                  <a:lnTo>
                    <a:pt x="5732525" y="359"/>
                  </a:lnTo>
                  <a:lnTo>
                    <a:pt x="56704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585067" y="6127457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762963" y="0"/>
                  </a:moveTo>
                  <a:lnTo>
                    <a:pt x="5601483" y="0"/>
                  </a:lnTo>
                  <a:lnTo>
                    <a:pt x="5670565" y="51"/>
                  </a:lnTo>
                  <a:lnTo>
                    <a:pt x="5732614" y="410"/>
                  </a:lnTo>
                  <a:lnTo>
                    <a:pt x="5788573" y="1384"/>
                  </a:lnTo>
                  <a:lnTo>
                    <a:pt x="5839386" y="3282"/>
                  </a:lnTo>
                  <a:lnTo>
                    <a:pt x="5885996" y="6410"/>
                  </a:lnTo>
                  <a:lnTo>
                    <a:pt x="5929345" y="11078"/>
                  </a:lnTo>
                  <a:lnTo>
                    <a:pt x="5970376" y="17591"/>
                  </a:lnTo>
                  <a:lnTo>
                    <a:pt x="6010034" y="26259"/>
                  </a:lnTo>
                  <a:lnTo>
                    <a:pt x="6049260" y="37388"/>
                  </a:lnTo>
                  <a:lnTo>
                    <a:pt x="6096337" y="57520"/>
                  </a:lnTo>
                  <a:lnTo>
                    <a:pt x="6140525" y="82462"/>
                  </a:lnTo>
                  <a:lnTo>
                    <a:pt x="6181504" y="111892"/>
                  </a:lnTo>
                  <a:lnTo>
                    <a:pt x="6218953" y="145492"/>
                  </a:lnTo>
                  <a:lnTo>
                    <a:pt x="6252552" y="182940"/>
                  </a:lnTo>
                  <a:lnTo>
                    <a:pt x="6281982" y="223918"/>
                  </a:lnTo>
                  <a:lnTo>
                    <a:pt x="6306923" y="268105"/>
                  </a:lnTo>
                  <a:lnTo>
                    <a:pt x="6327053" y="315180"/>
                  </a:lnTo>
                  <a:lnTo>
                    <a:pt x="6338183" y="354412"/>
                  </a:lnTo>
                  <a:lnTo>
                    <a:pt x="6346851" y="394102"/>
                  </a:lnTo>
                  <a:lnTo>
                    <a:pt x="6353365" y="435223"/>
                  </a:lnTo>
                  <a:lnTo>
                    <a:pt x="6358033" y="478745"/>
                  </a:lnTo>
                  <a:lnTo>
                    <a:pt x="6361162" y="525638"/>
                  </a:lnTo>
                  <a:lnTo>
                    <a:pt x="6363060" y="576875"/>
                  </a:lnTo>
                  <a:lnTo>
                    <a:pt x="6364034" y="633426"/>
                  </a:lnTo>
                  <a:lnTo>
                    <a:pt x="6364393" y="696262"/>
                  </a:lnTo>
                  <a:lnTo>
                    <a:pt x="6364444" y="766354"/>
                  </a:lnTo>
                  <a:lnTo>
                    <a:pt x="6364444" y="1030685"/>
                  </a:lnTo>
                  <a:lnTo>
                    <a:pt x="6364393" y="1099769"/>
                  </a:lnTo>
                  <a:lnTo>
                    <a:pt x="6364034" y="1161819"/>
                  </a:lnTo>
                  <a:lnTo>
                    <a:pt x="6363060" y="1217779"/>
                  </a:lnTo>
                  <a:lnTo>
                    <a:pt x="6361162" y="1268592"/>
                  </a:lnTo>
                  <a:lnTo>
                    <a:pt x="6358033" y="1315202"/>
                  </a:lnTo>
                  <a:lnTo>
                    <a:pt x="6353365" y="1358552"/>
                  </a:lnTo>
                  <a:lnTo>
                    <a:pt x="6346851" y="1399584"/>
                  </a:lnTo>
                  <a:lnTo>
                    <a:pt x="6338183" y="1439241"/>
                  </a:lnTo>
                  <a:lnTo>
                    <a:pt x="6327053" y="1478468"/>
                  </a:lnTo>
                  <a:lnTo>
                    <a:pt x="6306923" y="1525544"/>
                  </a:lnTo>
                  <a:lnTo>
                    <a:pt x="6281982" y="1569731"/>
                  </a:lnTo>
                  <a:lnTo>
                    <a:pt x="6252552" y="1610708"/>
                  </a:lnTo>
                  <a:lnTo>
                    <a:pt x="6218953" y="1648156"/>
                  </a:lnTo>
                  <a:lnTo>
                    <a:pt x="6181504" y="1681755"/>
                  </a:lnTo>
                  <a:lnTo>
                    <a:pt x="6140525" y="1711185"/>
                  </a:lnTo>
                  <a:lnTo>
                    <a:pt x="6096337" y="1736127"/>
                  </a:lnTo>
                  <a:lnTo>
                    <a:pt x="6049260" y="1756260"/>
                  </a:lnTo>
                  <a:lnTo>
                    <a:pt x="6010029" y="1767390"/>
                  </a:lnTo>
                  <a:lnTo>
                    <a:pt x="5970339" y="1776059"/>
                  </a:lnTo>
                  <a:lnTo>
                    <a:pt x="5929219" y="1782573"/>
                  </a:lnTo>
                  <a:lnTo>
                    <a:pt x="5885698" y="1787240"/>
                  </a:lnTo>
                  <a:lnTo>
                    <a:pt x="5838804" y="1790369"/>
                  </a:lnTo>
                  <a:lnTo>
                    <a:pt x="5787568" y="1792267"/>
                  </a:lnTo>
                  <a:lnTo>
                    <a:pt x="5731018" y="1793241"/>
                  </a:lnTo>
                  <a:lnTo>
                    <a:pt x="5668182" y="1793600"/>
                  </a:lnTo>
                  <a:lnTo>
                    <a:pt x="5598091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762486" y="5276603"/>
            <a:ext cx="251460" cy="755650"/>
            <a:chOff x="8762486" y="5276603"/>
            <a:chExt cx="251460" cy="755650"/>
          </a:xfrm>
        </p:grpSpPr>
        <p:sp>
          <p:nvSpPr>
            <p:cNvPr id="12" name="object 12"/>
            <p:cNvSpPr/>
            <p:nvPr/>
          </p:nvSpPr>
          <p:spPr>
            <a:xfrm>
              <a:off x="8888137" y="5276603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62486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2520770" y="2536592"/>
            <a:ext cx="251460" cy="3495675"/>
            <a:chOff x="12520770" y="2536592"/>
            <a:chExt cx="251460" cy="3495675"/>
          </a:xfrm>
        </p:grpSpPr>
        <p:sp>
          <p:nvSpPr>
            <p:cNvPr id="15" name="object 15"/>
            <p:cNvSpPr/>
            <p:nvPr/>
          </p:nvSpPr>
          <p:spPr>
            <a:xfrm>
              <a:off x="12646421" y="2536592"/>
              <a:ext cx="0" cy="3275965"/>
            </a:xfrm>
            <a:custGeom>
              <a:avLst/>
              <a:gdLst/>
              <a:ahLst/>
              <a:cxnLst/>
              <a:rect l="l" t="t" r="r" b="b"/>
              <a:pathLst>
                <a:path h="3275965">
                  <a:moveTo>
                    <a:pt x="0" y="0"/>
                  </a:moveTo>
                  <a:lnTo>
                    <a:pt x="0" y="3244058"/>
                  </a:lnTo>
                  <a:lnTo>
                    <a:pt x="0" y="327547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2520770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6085123" y="3356033"/>
            <a:ext cx="5606415" cy="1856739"/>
            <a:chOff x="6085123" y="3356033"/>
            <a:chExt cx="5606415" cy="1856739"/>
          </a:xfrm>
        </p:grpSpPr>
        <p:sp>
          <p:nvSpPr>
            <p:cNvPr id="18" name="object 18"/>
            <p:cNvSpPr/>
            <p:nvPr/>
          </p:nvSpPr>
          <p:spPr>
            <a:xfrm>
              <a:off x="6116587" y="3387497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4849332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4" y="1333"/>
                  </a:lnTo>
                  <a:lnTo>
                    <a:pt x="525587" y="3231"/>
                  </a:lnTo>
                  <a:lnTo>
                    <a:pt x="478693" y="6360"/>
                  </a:lnTo>
                  <a:lnTo>
                    <a:pt x="435171" y="11027"/>
                  </a:lnTo>
                  <a:lnTo>
                    <a:pt x="394049" y="17541"/>
                  </a:lnTo>
                  <a:lnTo>
                    <a:pt x="354356" y="26209"/>
                  </a:lnTo>
                  <a:lnTo>
                    <a:pt x="315122" y="37340"/>
                  </a:lnTo>
                  <a:lnTo>
                    <a:pt x="268048" y="57470"/>
                  </a:lnTo>
                  <a:lnTo>
                    <a:pt x="223863" y="82410"/>
                  </a:lnTo>
                  <a:lnTo>
                    <a:pt x="182886" y="111840"/>
                  </a:lnTo>
                  <a:lnTo>
                    <a:pt x="145437" y="145440"/>
                  </a:lnTo>
                  <a:lnTo>
                    <a:pt x="111837" y="182889"/>
                  </a:lnTo>
                  <a:lnTo>
                    <a:pt x="82406" y="223868"/>
                  </a:lnTo>
                  <a:lnTo>
                    <a:pt x="57463" y="268055"/>
                  </a:lnTo>
                  <a:lnTo>
                    <a:pt x="37329" y="315132"/>
                  </a:lnTo>
                  <a:lnTo>
                    <a:pt x="26201" y="354363"/>
                  </a:lnTo>
                  <a:lnTo>
                    <a:pt x="17530" y="394053"/>
                  </a:lnTo>
                  <a:lnTo>
                    <a:pt x="11011" y="435174"/>
                  </a:lnTo>
                  <a:lnTo>
                    <a:pt x="6358" y="478397"/>
                  </a:lnTo>
                  <a:lnTo>
                    <a:pt x="3230" y="525007"/>
                  </a:lnTo>
                  <a:lnTo>
                    <a:pt x="1333" y="575819"/>
                  </a:lnTo>
                  <a:lnTo>
                    <a:pt x="358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8" y="1160169"/>
                  </a:lnTo>
                  <a:lnTo>
                    <a:pt x="1333" y="1216721"/>
                  </a:lnTo>
                  <a:lnTo>
                    <a:pt x="3230" y="1267959"/>
                  </a:lnTo>
                  <a:lnTo>
                    <a:pt x="6358" y="1314853"/>
                  </a:lnTo>
                  <a:lnTo>
                    <a:pt x="11044" y="1358500"/>
                  </a:lnTo>
                  <a:lnTo>
                    <a:pt x="17544" y="1399532"/>
                  </a:lnTo>
                  <a:lnTo>
                    <a:pt x="26203" y="1439190"/>
                  </a:lnTo>
                  <a:lnTo>
                    <a:pt x="37329" y="1478416"/>
                  </a:lnTo>
                  <a:lnTo>
                    <a:pt x="57463" y="1525493"/>
                  </a:lnTo>
                  <a:lnTo>
                    <a:pt x="82406" y="1569680"/>
                  </a:lnTo>
                  <a:lnTo>
                    <a:pt x="111837" y="1610657"/>
                  </a:lnTo>
                  <a:lnTo>
                    <a:pt x="145437" y="1648105"/>
                  </a:lnTo>
                  <a:lnTo>
                    <a:pt x="182886" y="1681704"/>
                  </a:lnTo>
                  <a:lnTo>
                    <a:pt x="223863" y="1711134"/>
                  </a:lnTo>
                  <a:lnTo>
                    <a:pt x="268048" y="1736076"/>
                  </a:lnTo>
                  <a:lnTo>
                    <a:pt x="315122" y="1756209"/>
                  </a:lnTo>
                  <a:lnTo>
                    <a:pt x="354351" y="1767339"/>
                  </a:lnTo>
                  <a:lnTo>
                    <a:pt x="394011" y="1776007"/>
                  </a:lnTo>
                  <a:lnTo>
                    <a:pt x="435045" y="1782521"/>
                  </a:lnTo>
                  <a:lnTo>
                    <a:pt x="478395" y="1787189"/>
                  </a:lnTo>
                  <a:lnTo>
                    <a:pt x="525006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4846905" y="1793549"/>
                  </a:lnTo>
                  <a:lnTo>
                    <a:pt x="4909749" y="1793190"/>
                  </a:lnTo>
                  <a:lnTo>
                    <a:pt x="4966301" y="1792216"/>
                  </a:lnTo>
                  <a:lnTo>
                    <a:pt x="5017535" y="1790318"/>
                  </a:lnTo>
                  <a:lnTo>
                    <a:pt x="5064424" y="1787189"/>
                  </a:lnTo>
                  <a:lnTo>
                    <a:pt x="5107941" y="1782521"/>
                  </a:lnTo>
                  <a:lnTo>
                    <a:pt x="5149059" y="1776007"/>
                  </a:lnTo>
                  <a:lnTo>
                    <a:pt x="5188750" y="1767339"/>
                  </a:lnTo>
                  <a:lnTo>
                    <a:pt x="5227988" y="1756209"/>
                  </a:lnTo>
                  <a:lnTo>
                    <a:pt x="5275064" y="1736076"/>
                  </a:lnTo>
                  <a:lnTo>
                    <a:pt x="5319248" y="1711134"/>
                  </a:lnTo>
                  <a:lnTo>
                    <a:pt x="5360223" y="1681704"/>
                  </a:lnTo>
                  <a:lnTo>
                    <a:pt x="5397669" y="1648105"/>
                  </a:lnTo>
                  <a:lnTo>
                    <a:pt x="5431266" y="1610657"/>
                  </a:lnTo>
                  <a:lnTo>
                    <a:pt x="5460697" y="1569680"/>
                  </a:lnTo>
                  <a:lnTo>
                    <a:pt x="5485641" y="1525493"/>
                  </a:lnTo>
                  <a:lnTo>
                    <a:pt x="5505781" y="1478416"/>
                  </a:lnTo>
                  <a:lnTo>
                    <a:pt x="5516908" y="1439190"/>
                  </a:lnTo>
                  <a:lnTo>
                    <a:pt x="5525574" y="1399532"/>
                  </a:lnTo>
                  <a:lnTo>
                    <a:pt x="5532086" y="1358500"/>
                  </a:lnTo>
                  <a:lnTo>
                    <a:pt x="5536752" y="1315151"/>
                  </a:lnTo>
                  <a:lnTo>
                    <a:pt x="5539880" y="1268540"/>
                  </a:lnTo>
                  <a:lnTo>
                    <a:pt x="5541777" y="1217726"/>
                  </a:lnTo>
                  <a:lnTo>
                    <a:pt x="5542751" y="1161765"/>
                  </a:lnTo>
                  <a:lnTo>
                    <a:pt x="5543110" y="1099714"/>
                  </a:lnTo>
                  <a:lnTo>
                    <a:pt x="5543097" y="693828"/>
                  </a:lnTo>
                  <a:lnTo>
                    <a:pt x="5542751" y="633375"/>
                  </a:lnTo>
                  <a:lnTo>
                    <a:pt x="5541777" y="576825"/>
                  </a:lnTo>
                  <a:lnTo>
                    <a:pt x="5539880" y="525588"/>
                  </a:lnTo>
                  <a:lnTo>
                    <a:pt x="5536752" y="478695"/>
                  </a:lnTo>
                  <a:lnTo>
                    <a:pt x="5532086" y="435174"/>
                  </a:lnTo>
                  <a:lnTo>
                    <a:pt x="5525574" y="394053"/>
                  </a:lnTo>
                  <a:lnTo>
                    <a:pt x="5516908" y="354363"/>
                  </a:lnTo>
                  <a:lnTo>
                    <a:pt x="5505781" y="315132"/>
                  </a:lnTo>
                  <a:lnTo>
                    <a:pt x="5485641" y="268055"/>
                  </a:lnTo>
                  <a:lnTo>
                    <a:pt x="5460697" y="223868"/>
                  </a:lnTo>
                  <a:lnTo>
                    <a:pt x="5431266" y="182889"/>
                  </a:lnTo>
                  <a:lnTo>
                    <a:pt x="5397669" y="145440"/>
                  </a:lnTo>
                  <a:lnTo>
                    <a:pt x="5360223" y="111840"/>
                  </a:lnTo>
                  <a:lnTo>
                    <a:pt x="5319248" y="82410"/>
                  </a:lnTo>
                  <a:lnTo>
                    <a:pt x="5275064" y="57470"/>
                  </a:lnTo>
                  <a:lnTo>
                    <a:pt x="5227988" y="37340"/>
                  </a:lnTo>
                  <a:lnTo>
                    <a:pt x="5188755" y="26209"/>
                  </a:lnTo>
                  <a:lnTo>
                    <a:pt x="5149097" y="17541"/>
                  </a:lnTo>
                  <a:lnTo>
                    <a:pt x="5108069" y="11027"/>
                  </a:lnTo>
                  <a:lnTo>
                    <a:pt x="5064728" y="6360"/>
                  </a:lnTo>
                  <a:lnTo>
                    <a:pt x="5018128" y="3231"/>
                  </a:lnTo>
                  <a:lnTo>
                    <a:pt x="4967325" y="1333"/>
                  </a:lnTo>
                  <a:lnTo>
                    <a:pt x="4911375" y="359"/>
                  </a:lnTo>
                  <a:lnTo>
                    <a:pt x="4849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16536" y="3387446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762963" y="0"/>
                  </a:moveTo>
                  <a:lnTo>
                    <a:pt x="4780252" y="0"/>
                  </a:lnTo>
                  <a:lnTo>
                    <a:pt x="4849334" y="51"/>
                  </a:lnTo>
                  <a:lnTo>
                    <a:pt x="4911384" y="410"/>
                  </a:lnTo>
                  <a:lnTo>
                    <a:pt x="4967344" y="1384"/>
                  </a:lnTo>
                  <a:lnTo>
                    <a:pt x="5018159" y="3282"/>
                  </a:lnTo>
                  <a:lnTo>
                    <a:pt x="5064770" y="6410"/>
                  </a:lnTo>
                  <a:lnTo>
                    <a:pt x="5108121" y="11078"/>
                  </a:lnTo>
                  <a:lnTo>
                    <a:pt x="5149154" y="17591"/>
                  </a:lnTo>
                  <a:lnTo>
                    <a:pt x="5188813" y="26259"/>
                  </a:lnTo>
                  <a:lnTo>
                    <a:pt x="5228039" y="37388"/>
                  </a:lnTo>
                  <a:lnTo>
                    <a:pt x="5275113" y="57520"/>
                  </a:lnTo>
                  <a:lnTo>
                    <a:pt x="5319298" y="82462"/>
                  </a:lnTo>
                  <a:lnTo>
                    <a:pt x="5360275" y="111892"/>
                  </a:lnTo>
                  <a:lnTo>
                    <a:pt x="5397724" y="145492"/>
                  </a:lnTo>
                  <a:lnTo>
                    <a:pt x="5431324" y="182940"/>
                  </a:lnTo>
                  <a:lnTo>
                    <a:pt x="5460756" y="223918"/>
                  </a:lnTo>
                  <a:lnTo>
                    <a:pt x="5485698" y="268105"/>
                  </a:lnTo>
                  <a:lnTo>
                    <a:pt x="5505832" y="315180"/>
                  </a:lnTo>
                  <a:lnTo>
                    <a:pt x="5516959" y="354412"/>
                  </a:lnTo>
                  <a:lnTo>
                    <a:pt x="5525625" y="394102"/>
                  </a:lnTo>
                  <a:lnTo>
                    <a:pt x="5532137" y="435223"/>
                  </a:lnTo>
                  <a:lnTo>
                    <a:pt x="5536803" y="478745"/>
                  </a:lnTo>
                  <a:lnTo>
                    <a:pt x="5539931" y="525638"/>
                  </a:lnTo>
                  <a:lnTo>
                    <a:pt x="5541828" y="576875"/>
                  </a:lnTo>
                  <a:lnTo>
                    <a:pt x="5542803" y="633426"/>
                  </a:lnTo>
                  <a:lnTo>
                    <a:pt x="5543162" y="696262"/>
                  </a:lnTo>
                  <a:lnTo>
                    <a:pt x="5543213" y="766354"/>
                  </a:lnTo>
                  <a:lnTo>
                    <a:pt x="5543213" y="1030685"/>
                  </a:lnTo>
                  <a:lnTo>
                    <a:pt x="5543162" y="1099769"/>
                  </a:lnTo>
                  <a:lnTo>
                    <a:pt x="5542803" y="1161819"/>
                  </a:lnTo>
                  <a:lnTo>
                    <a:pt x="5541828" y="1217779"/>
                  </a:lnTo>
                  <a:lnTo>
                    <a:pt x="5539931" y="1268592"/>
                  </a:lnTo>
                  <a:lnTo>
                    <a:pt x="5536803" y="1315202"/>
                  </a:lnTo>
                  <a:lnTo>
                    <a:pt x="5532137" y="1358552"/>
                  </a:lnTo>
                  <a:lnTo>
                    <a:pt x="5525625" y="1399584"/>
                  </a:lnTo>
                  <a:lnTo>
                    <a:pt x="5516959" y="1439241"/>
                  </a:lnTo>
                  <a:lnTo>
                    <a:pt x="5505832" y="1478468"/>
                  </a:lnTo>
                  <a:lnTo>
                    <a:pt x="5485698" y="1525544"/>
                  </a:lnTo>
                  <a:lnTo>
                    <a:pt x="5460756" y="1569731"/>
                  </a:lnTo>
                  <a:lnTo>
                    <a:pt x="5431324" y="1610708"/>
                  </a:lnTo>
                  <a:lnTo>
                    <a:pt x="5397724" y="1648156"/>
                  </a:lnTo>
                  <a:lnTo>
                    <a:pt x="5360275" y="1681755"/>
                  </a:lnTo>
                  <a:lnTo>
                    <a:pt x="5319298" y="1711185"/>
                  </a:lnTo>
                  <a:lnTo>
                    <a:pt x="5275113" y="1736127"/>
                  </a:lnTo>
                  <a:lnTo>
                    <a:pt x="5228039" y="1756260"/>
                  </a:lnTo>
                  <a:lnTo>
                    <a:pt x="5188808" y="1767390"/>
                  </a:lnTo>
                  <a:lnTo>
                    <a:pt x="5149117" y="1776059"/>
                  </a:lnTo>
                  <a:lnTo>
                    <a:pt x="5107995" y="1782573"/>
                  </a:lnTo>
                  <a:lnTo>
                    <a:pt x="5064472" y="1787240"/>
                  </a:lnTo>
                  <a:lnTo>
                    <a:pt x="5017577" y="1790369"/>
                  </a:lnTo>
                  <a:lnTo>
                    <a:pt x="4966339" y="1792267"/>
                  </a:lnTo>
                  <a:lnTo>
                    <a:pt x="4909787" y="1793241"/>
                  </a:lnTo>
                  <a:lnTo>
                    <a:pt x="4846951" y="1793600"/>
                  </a:lnTo>
                  <a:lnTo>
                    <a:pt x="4776859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515603" y="616002"/>
            <a:ext cx="6503670" cy="1856739"/>
            <a:chOff x="7515603" y="616002"/>
            <a:chExt cx="6503670" cy="1856739"/>
          </a:xfrm>
        </p:grpSpPr>
        <p:sp>
          <p:nvSpPr>
            <p:cNvPr id="21" name="object 21"/>
            <p:cNvSpPr/>
            <p:nvPr/>
          </p:nvSpPr>
          <p:spPr>
            <a:xfrm>
              <a:off x="7547067" y="647466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5746638" y="0"/>
                  </a:moveTo>
                  <a:lnTo>
                    <a:pt x="696210" y="0"/>
                  </a:lnTo>
                  <a:lnTo>
                    <a:pt x="633375" y="358"/>
                  </a:lnTo>
                  <a:lnTo>
                    <a:pt x="576825" y="1333"/>
                  </a:lnTo>
                  <a:lnTo>
                    <a:pt x="525588" y="3230"/>
                  </a:lnTo>
                  <a:lnTo>
                    <a:pt x="478695" y="6358"/>
                  </a:lnTo>
                  <a:lnTo>
                    <a:pt x="435174" y="11024"/>
                  </a:lnTo>
                  <a:lnTo>
                    <a:pt x="394053" y="17536"/>
                  </a:lnTo>
                  <a:lnTo>
                    <a:pt x="354363" y="26202"/>
                  </a:lnTo>
                  <a:lnTo>
                    <a:pt x="315132" y="37329"/>
                  </a:lnTo>
                  <a:lnTo>
                    <a:pt x="268055" y="57469"/>
                  </a:lnTo>
                  <a:lnTo>
                    <a:pt x="223868" y="82413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70"/>
                  </a:lnTo>
                  <a:lnTo>
                    <a:pt x="57470" y="268060"/>
                  </a:lnTo>
                  <a:lnTo>
                    <a:pt x="37340" y="315143"/>
                  </a:lnTo>
                  <a:lnTo>
                    <a:pt x="26208" y="354374"/>
                  </a:lnTo>
                  <a:lnTo>
                    <a:pt x="17535" y="394064"/>
                  </a:lnTo>
                  <a:lnTo>
                    <a:pt x="11014" y="435185"/>
                  </a:lnTo>
                  <a:lnTo>
                    <a:pt x="6360" y="478408"/>
                  </a:lnTo>
                  <a:lnTo>
                    <a:pt x="3231" y="525019"/>
                  </a:lnTo>
                  <a:lnTo>
                    <a:pt x="1333" y="575833"/>
                  </a:lnTo>
                  <a:lnTo>
                    <a:pt x="359" y="631794"/>
                  </a:lnTo>
                  <a:lnTo>
                    <a:pt x="0" y="693846"/>
                  </a:lnTo>
                  <a:lnTo>
                    <a:pt x="13" y="1099731"/>
                  </a:lnTo>
                  <a:lnTo>
                    <a:pt x="359" y="1160184"/>
                  </a:lnTo>
                  <a:lnTo>
                    <a:pt x="1333" y="1216735"/>
                  </a:lnTo>
                  <a:lnTo>
                    <a:pt x="3231" y="1267971"/>
                  </a:lnTo>
                  <a:lnTo>
                    <a:pt x="6360" y="1314864"/>
                  </a:lnTo>
                  <a:lnTo>
                    <a:pt x="11047" y="1358511"/>
                  </a:lnTo>
                  <a:lnTo>
                    <a:pt x="17549" y="1399543"/>
                  </a:lnTo>
                  <a:lnTo>
                    <a:pt x="26211" y="1439200"/>
                  </a:lnTo>
                  <a:lnTo>
                    <a:pt x="37340" y="1478427"/>
                  </a:lnTo>
                  <a:lnTo>
                    <a:pt x="57470" y="1525504"/>
                  </a:lnTo>
                  <a:lnTo>
                    <a:pt x="82410" y="1569691"/>
                  </a:lnTo>
                  <a:lnTo>
                    <a:pt x="111840" y="1610670"/>
                  </a:lnTo>
                  <a:lnTo>
                    <a:pt x="145440" y="1648119"/>
                  </a:lnTo>
                  <a:lnTo>
                    <a:pt x="182889" y="1681719"/>
                  </a:lnTo>
                  <a:lnTo>
                    <a:pt x="223868" y="1711149"/>
                  </a:lnTo>
                  <a:lnTo>
                    <a:pt x="268055" y="1736089"/>
                  </a:lnTo>
                  <a:lnTo>
                    <a:pt x="315132" y="1756219"/>
                  </a:lnTo>
                  <a:lnTo>
                    <a:pt x="354359" y="1767350"/>
                  </a:lnTo>
                  <a:lnTo>
                    <a:pt x="394016" y="1776018"/>
                  </a:lnTo>
                  <a:lnTo>
                    <a:pt x="435048" y="1782532"/>
                  </a:lnTo>
                  <a:lnTo>
                    <a:pt x="478397" y="1787199"/>
                  </a:lnTo>
                  <a:lnTo>
                    <a:pt x="525007" y="1790328"/>
                  </a:lnTo>
                  <a:lnTo>
                    <a:pt x="575819" y="1792226"/>
                  </a:lnTo>
                  <a:lnTo>
                    <a:pt x="631779" y="1793201"/>
                  </a:lnTo>
                  <a:lnTo>
                    <a:pt x="693828" y="1793560"/>
                  </a:lnTo>
                  <a:lnTo>
                    <a:pt x="5744211" y="1793560"/>
                  </a:lnTo>
                  <a:lnTo>
                    <a:pt x="5807063" y="1793201"/>
                  </a:lnTo>
                  <a:lnTo>
                    <a:pt x="5863627" y="1792226"/>
                  </a:lnTo>
                  <a:lnTo>
                    <a:pt x="5914872" y="1790328"/>
                  </a:lnTo>
                  <a:lnTo>
                    <a:pt x="5961770" y="1787199"/>
                  </a:lnTo>
                  <a:lnTo>
                    <a:pt x="6005290" y="1782532"/>
                  </a:lnTo>
                  <a:lnTo>
                    <a:pt x="6046404" y="1776018"/>
                  </a:lnTo>
                  <a:lnTo>
                    <a:pt x="6086080" y="1767350"/>
                  </a:lnTo>
                  <a:lnTo>
                    <a:pt x="6125290" y="1756219"/>
                  </a:lnTo>
                  <a:lnTo>
                    <a:pt x="6172370" y="1736089"/>
                  </a:lnTo>
                  <a:lnTo>
                    <a:pt x="6216566" y="1711149"/>
                  </a:lnTo>
                  <a:lnTo>
                    <a:pt x="6257553" y="1681719"/>
                  </a:lnTo>
                  <a:lnTo>
                    <a:pt x="6295010" y="1648119"/>
                  </a:lnTo>
                  <a:lnTo>
                    <a:pt x="6328615" y="1610670"/>
                  </a:lnTo>
                  <a:lnTo>
                    <a:pt x="6358044" y="1569691"/>
                  </a:lnTo>
                  <a:lnTo>
                    <a:pt x="6382974" y="1525504"/>
                  </a:lnTo>
                  <a:lnTo>
                    <a:pt x="6403083" y="1478427"/>
                  </a:lnTo>
                  <a:lnTo>
                    <a:pt x="6414210" y="1439200"/>
                  </a:lnTo>
                  <a:lnTo>
                    <a:pt x="6422876" y="1399543"/>
                  </a:lnTo>
                  <a:lnTo>
                    <a:pt x="6429388" y="1358511"/>
                  </a:lnTo>
                  <a:lnTo>
                    <a:pt x="6434055" y="1315162"/>
                  </a:lnTo>
                  <a:lnTo>
                    <a:pt x="6437182" y="1268553"/>
                  </a:lnTo>
                  <a:lnTo>
                    <a:pt x="6439080" y="1217740"/>
                  </a:lnTo>
                  <a:lnTo>
                    <a:pt x="6440054" y="1161780"/>
                  </a:lnTo>
                  <a:lnTo>
                    <a:pt x="6440413" y="1099731"/>
                  </a:lnTo>
                  <a:lnTo>
                    <a:pt x="6440399" y="693846"/>
                  </a:lnTo>
                  <a:lnTo>
                    <a:pt x="6440054" y="633390"/>
                  </a:lnTo>
                  <a:lnTo>
                    <a:pt x="6439080" y="576838"/>
                  </a:lnTo>
                  <a:lnTo>
                    <a:pt x="6437182" y="525601"/>
                  </a:lnTo>
                  <a:lnTo>
                    <a:pt x="6434055" y="478706"/>
                  </a:lnTo>
                  <a:lnTo>
                    <a:pt x="6429388" y="435185"/>
                  </a:lnTo>
                  <a:lnTo>
                    <a:pt x="6422876" y="394064"/>
                  </a:lnTo>
                  <a:lnTo>
                    <a:pt x="6414210" y="354374"/>
                  </a:lnTo>
                  <a:lnTo>
                    <a:pt x="6403083" y="315143"/>
                  </a:lnTo>
                  <a:lnTo>
                    <a:pt x="6382974" y="268060"/>
                  </a:lnTo>
                  <a:lnTo>
                    <a:pt x="6358044" y="223870"/>
                  </a:lnTo>
                  <a:lnTo>
                    <a:pt x="6328615" y="182892"/>
                  </a:lnTo>
                  <a:lnTo>
                    <a:pt x="6295010" y="145444"/>
                  </a:lnTo>
                  <a:lnTo>
                    <a:pt x="6257553" y="111845"/>
                  </a:lnTo>
                  <a:lnTo>
                    <a:pt x="6216566" y="82413"/>
                  </a:lnTo>
                  <a:lnTo>
                    <a:pt x="6172370" y="57469"/>
                  </a:lnTo>
                  <a:lnTo>
                    <a:pt x="6125290" y="37329"/>
                  </a:lnTo>
                  <a:lnTo>
                    <a:pt x="6086085" y="26202"/>
                  </a:lnTo>
                  <a:lnTo>
                    <a:pt x="6046441" y="17536"/>
                  </a:lnTo>
                  <a:lnTo>
                    <a:pt x="6005418" y="11024"/>
                  </a:lnTo>
                  <a:lnTo>
                    <a:pt x="5962073" y="6358"/>
                  </a:lnTo>
                  <a:lnTo>
                    <a:pt x="5915465" y="3230"/>
                  </a:lnTo>
                  <a:lnTo>
                    <a:pt x="5864651" y="1333"/>
                  </a:lnTo>
                  <a:lnTo>
                    <a:pt x="5808689" y="358"/>
                  </a:lnTo>
                  <a:lnTo>
                    <a:pt x="5746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547015" y="647414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762963" y="0"/>
                  </a:moveTo>
                  <a:lnTo>
                    <a:pt x="5677586" y="0"/>
                  </a:lnTo>
                  <a:lnTo>
                    <a:pt x="5746668" y="51"/>
                  </a:lnTo>
                  <a:lnTo>
                    <a:pt x="5808718" y="410"/>
                  </a:lnTo>
                  <a:lnTo>
                    <a:pt x="5864678" y="1384"/>
                  </a:lnTo>
                  <a:lnTo>
                    <a:pt x="5915493" y="3282"/>
                  </a:lnTo>
                  <a:lnTo>
                    <a:pt x="5962104" y="6410"/>
                  </a:lnTo>
                  <a:lnTo>
                    <a:pt x="6005455" y="11078"/>
                  </a:lnTo>
                  <a:lnTo>
                    <a:pt x="6046488" y="17591"/>
                  </a:lnTo>
                  <a:lnTo>
                    <a:pt x="6086146" y="26259"/>
                  </a:lnTo>
                  <a:lnTo>
                    <a:pt x="6125373" y="37388"/>
                  </a:lnTo>
                  <a:lnTo>
                    <a:pt x="6172447" y="57520"/>
                  </a:lnTo>
                  <a:lnTo>
                    <a:pt x="6216632" y="82462"/>
                  </a:lnTo>
                  <a:lnTo>
                    <a:pt x="6257609" y="111892"/>
                  </a:lnTo>
                  <a:lnTo>
                    <a:pt x="6295058" y="145492"/>
                  </a:lnTo>
                  <a:lnTo>
                    <a:pt x="6328658" y="182940"/>
                  </a:lnTo>
                  <a:lnTo>
                    <a:pt x="6358089" y="223918"/>
                  </a:lnTo>
                  <a:lnTo>
                    <a:pt x="6383032" y="268105"/>
                  </a:lnTo>
                  <a:lnTo>
                    <a:pt x="6403166" y="315180"/>
                  </a:lnTo>
                  <a:lnTo>
                    <a:pt x="6414293" y="354412"/>
                  </a:lnTo>
                  <a:lnTo>
                    <a:pt x="6422959" y="394102"/>
                  </a:lnTo>
                  <a:lnTo>
                    <a:pt x="6429471" y="435223"/>
                  </a:lnTo>
                  <a:lnTo>
                    <a:pt x="6434137" y="478745"/>
                  </a:lnTo>
                  <a:lnTo>
                    <a:pt x="6437265" y="525638"/>
                  </a:lnTo>
                  <a:lnTo>
                    <a:pt x="6439162" y="576875"/>
                  </a:lnTo>
                  <a:lnTo>
                    <a:pt x="6440137" y="633426"/>
                  </a:lnTo>
                  <a:lnTo>
                    <a:pt x="6440496" y="696262"/>
                  </a:lnTo>
                  <a:lnTo>
                    <a:pt x="6440547" y="766354"/>
                  </a:lnTo>
                  <a:lnTo>
                    <a:pt x="6440547" y="1030685"/>
                  </a:lnTo>
                  <a:lnTo>
                    <a:pt x="6440496" y="1099769"/>
                  </a:lnTo>
                  <a:lnTo>
                    <a:pt x="6440137" y="1161819"/>
                  </a:lnTo>
                  <a:lnTo>
                    <a:pt x="6439162" y="1217779"/>
                  </a:lnTo>
                  <a:lnTo>
                    <a:pt x="6437265" y="1268592"/>
                  </a:lnTo>
                  <a:lnTo>
                    <a:pt x="6434137" y="1315202"/>
                  </a:lnTo>
                  <a:lnTo>
                    <a:pt x="6429471" y="1358552"/>
                  </a:lnTo>
                  <a:lnTo>
                    <a:pt x="6422959" y="1399584"/>
                  </a:lnTo>
                  <a:lnTo>
                    <a:pt x="6414293" y="1439241"/>
                  </a:lnTo>
                  <a:lnTo>
                    <a:pt x="6403166" y="1478468"/>
                  </a:lnTo>
                  <a:lnTo>
                    <a:pt x="6383032" y="1525544"/>
                  </a:lnTo>
                  <a:lnTo>
                    <a:pt x="6358089" y="1569731"/>
                  </a:lnTo>
                  <a:lnTo>
                    <a:pt x="6328658" y="1610708"/>
                  </a:lnTo>
                  <a:lnTo>
                    <a:pt x="6295058" y="1648156"/>
                  </a:lnTo>
                  <a:lnTo>
                    <a:pt x="6257609" y="1681755"/>
                  </a:lnTo>
                  <a:lnTo>
                    <a:pt x="6216632" y="1711185"/>
                  </a:lnTo>
                  <a:lnTo>
                    <a:pt x="6172447" y="1736127"/>
                  </a:lnTo>
                  <a:lnTo>
                    <a:pt x="6125373" y="1756260"/>
                  </a:lnTo>
                  <a:lnTo>
                    <a:pt x="6086142" y="1767390"/>
                  </a:lnTo>
                  <a:lnTo>
                    <a:pt x="6046451" y="1776059"/>
                  </a:lnTo>
                  <a:lnTo>
                    <a:pt x="6005329" y="1782573"/>
                  </a:lnTo>
                  <a:lnTo>
                    <a:pt x="5961806" y="1787240"/>
                  </a:lnTo>
                  <a:lnTo>
                    <a:pt x="5914911" y="1790369"/>
                  </a:lnTo>
                  <a:lnTo>
                    <a:pt x="5863673" y="1792267"/>
                  </a:lnTo>
                  <a:lnTo>
                    <a:pt x="5807121" y="1793241"/>
                  </a:lnTo>
                  <a:lnTo>
                    <a:pt x="5744285" y="1793600"/>
                  </a:lnTo>
                  <a:lnTo>
                    <a:pt x="5674193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7233153" y="730732"/>
            <a:ext cx="6079490" cy="97320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996315" algn="ctr">
              <a:lnSpc>
                <a:spcPts val="5815"/>
              </a:lnSpc>
              <a:spcBef>
                <a:spcPts val="95"/>
              </a:spcBef>
            </a:pP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4950">
              <a:latin typeface="Times New Roman"/>
              <a:cs typeface="Times New Roman"/>
            </a:endParaRPr>
          </a:p>
          <a:p>
            <a:pPr marL="984250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R="276542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4950">
              <a:latin typeface="Times New Roman"/>
              <a:cs typeface="Times New Roman"/>
            </a:endParaRPr>
          </a:p>
          <a:p>
            <a:pPr marR="275526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361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4950">
              <a:latin typeface="Times New Roman"/>
              <a:cs typeface="Times New Roman"/>
            </a:endParaRPr>
          </a:p>
          <a:p>
            <a:pPr marL="98742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9330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4950">
              <a:latin typeface="Times New Roman"/>
              <a:cs typeface="Times New Roman"/>
            </a:endParaRPr>
          </a:p>
          <a:p>
            <a:pPr marL="985519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49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762486" y="2536592"/>
            <a:ext cx="251460" cy="755650"/>
            <a:chOff x="8762486" y="2536592"/>
            <a:chExt cx="251460" cy="755650"/>
          </a:xfrm>
        </p:grpSpPr>
        <p:sp>
          <p:nvSpPr>
            <p:cNvPr id="25" name="object 25"/>
            <p:cNvSpPr/>
            <p:nvPr/>
          </p:nvSpPr>
          <p:spPr>
            <a:xfrm>
              <a:off x="8888137" y="2536592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762486" y="30406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9914" y="6987819"/>
            <a:ext cx="4060190" cy="1478915"/>
            <a:chOff x="2499914" y="6987819"/>
            <a:chExt cx="4060190" cy="1478915"/>
          </a:xfrm>
        </p:grpSpPr>
        <p:sp>
          <p:nvSpPr>
            <p:cNvPr id="3" name="object 3"/>
            <p:cNvSpPr/>
            <p:nvPr/>
          </p:nvSpPr>
          <p:spPr>
            <a:xfrm>
              <a:off x="2531432" y="7019338"/>
              <a:ext cx="3997325" cy="1415415"/>
            </a:xfrm>
            <a:custGeom>
              <a:avLst/>
              <a:gdLst/>
              <a:ahLst/>
              <a:cxnLst/>
              <a:rect l="l" t="t" r="r" b="b"/>
              <a:pathLst>
                <a:path w="3997325" h="1415415">
                  <a:moveTo>
                    <a:pt x="3463798" y="0"/>
                  </a:moveTo>
                  <a:lnTo>
                    <a:pt x="534666" y="0"/>
                  </a:lnTo>
                  <a:lnTo>
                    <a:pt x="473735" y="602"/>
                  </a:lnTo>
                  <a:lnTo>
                    <a:pt x="420280" y="2236"/>
                  </a:lnTo>
                  <a:lnTo>
                    <a:pt x="372671" y="5419"/>
                  </a:lnTo>
                  <a:lnTo>
                    <a:pt x="329281" y="10667"/>
                  </a:lnTo>
                  <a:lnTo>
                    <a:pt x="288479" y="18495"/>
                  </a:lnTo>
                  <a:lnTo>
                    <a:pt x="248639" y="29420"/>
                  </a:lnTo>
                  <a:lnTo>
                    <a:pt x="206362" y="47896"/>
                  </a:lnTo>
                  <a:lnTo>
                    <a:pt x="167110" y="71280"/>
                  </a:lnTo>
                  <a:lnTo>
                    <a:pt x="131259" y="99197"/>
                  </a:lnTo>
                  <a:lnTo>
                    <a:pt x="99186" y="131269"/>
                  </a:lnTo>
                  <a:lnTo>
                    <a:pt x="71270" y="167120"/>
                  </a:lnTo>
                  <a:lnTo>
                    <a:pt x="47885" y="206372"/>
                  </a:lnTo>
                  <a:lnTo>
                    <a:pt x="29410" y="248649"/>
                  </a:lnTo>
                  <a:lnTo>
                    <a:pt x="18487" y="288490"/>
                  </a:lnTo>
                  <a:lnTo>
                    <a:pt x="10655" y="329291"/>
                  </a:lnTo>
                  <a:lnTo>
                    <a:pt x="5417" y="372471"/>
                  </a:lnTo>
                  <a:lnTo>
                    <a:pt x="2235" y="419790"/>
                  </a:lnTo>
                  <a:lnTo>
                    <a:pt x="601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1" y="941602"/>
                  </a:lnTo>
                  <a:lnTo>
                    <a:pt x="2235" y="995056"/>
                  </a:lnTo>
                  <a:lnTo>
                    <a:pt x="5417" y="1042663"/>
                  </a:lnTo>
                  <a:lnTo>
                    <a:pt x="10675" y="1086116"/>
                  </a:lnTo>
                  <a:lnTo>
                    <a:pt x="18491" y="1126862"/>
                  </a:lnTo>
                  <a:lnTo>
                    <a:pt x="29410" y="1166695"/>
                  </a:lnTo>
                  <a:lnTo>
                    <a:pt x="47885" y="1208975"/>
                  </a:lnTo>
                  <a:lnTo>
                    <a:pt x="71270" y="1248230"/>
                  </a:lnTo>
                  <a:lnTo>
                    <a:pt x="99186" y="1284083"/>
                  </a:lnTo>
                  <a:lnTo>
                    <a:pt x="131259" y="1316155"/>
                  </a:lnTo>
                  <a:lnTo>
                    <a:pt x="167110" y="1344070"/>
                  </a:lnTo>
                  <a:lnTo>
                    <a:pt x="206362" y="1367452"/>
                  </a:lnTo>
                  <a:lnTo>
                    <a:pt x="248639" y="1385924"/>
                  </a:lnTo>
                  <a:lnTo>
                    <a:pt x="288472" y="1396849"/>
                  </a:lnTo>
                  <a:lnTo>
                    <a:pt x="329218" y="1404677"/>
                  </a:lnTo>
                  <a:lnTo>
                    <a:pt x="372460" y="1409925"/>
                  </a:lnTo>
                  <a:lnTo>
                    <a:pt x="419780" y="1413108"/>
                  </a:lnTo>
                  <a:lnTo>
                    <a:pt x="472758" y="1414742"/>
                  </a:lnTo>
                  <a:lnTo>
                    <a:pt x="532978" y="1415345"/>
                  </a:lnTo>
                  <a:lnTo>
                    <a:pt x="3462117" y="1415345"/>
                  </a:lnTo>
                  <a:lnTo>
                    <a:pt x="3523046" y="1414742"/>
                  </a:lnTo>
                  <a:lnTo>
                    <a:pt x="3576500" y="1413108"/>
                  </a:lnTo>
                  <a:lnTo>
                    <a:pt x="3624106" y="1409925"/>
                  </a:lnTo>
                  <a:lnTo>
                    <a:pt x="3667495" y="1404677"/>
                  </a:lnTo>
                  <a:lnTo>
                    <a:pt x="3708295" y="1396849"/>
                  </a:lnTo>
                  <a:lnTo>
                    <a:pt x="3748134" y="1385924"/>
                  </a:lnTo>
                  <a:lnTo>
                    <a:pt x="3790415" y="1367452"/>
                  </a:lnTo>
                  <a:lnTo>
                    <a:pt x="3829670" y="1344070"/>
                  </a:lnTo>
                  <a:lnTo>
                    <a:pt x="3865522" y="1316155"/>
                  </a:lnTo>
                  <a:lnTo>
                    <a:pt x="3897595" y="1284083"/>
                  </a:lnTo>
                  <a:lnTo>
                    <a:pt x="3925510" y="1248230"/>
                  </a:lnTo>
                  <a:lnTo>
                    <a:pt x="3948892" y="1208975"/>
                  </a:lnTo>
                  <a:lnTo>
                    <a:pt x="3967363" y="1166695"/>
                  </a:lnTo>
                  <a:lnTo>
                    <a:pt x="3978289" y="1126862"/>
                  </a:lnTo>
                  <a:lnTo>
                    <a:pt x="3986117" y="1086116"/>
                  </a:lnTo>
                  <a:lnTo>
                    <a:pt x="3991365" y="1042873"/>
                  </a:lnTo>
                  <a:lnTo>
                    <a:pt x="3994548" y="995554"/>
                  </a:lnTo>
                  <a:lnTo>
                    <a:pt x="3996182" y="942575"/>
                  </a:lnTo>
                  <a:lnTo>
                    <a:pt x="3996784" y="882355"/>
                  </a:lnTo>
                  <a:lnTo>
                    <a:pt x="3996768" y="532989"/>
                  </a:lnTo>
                  <a:lnTo>
                    <a:pt x="3996182" y="473746"/>
                  </a:lnTo>
                  <a:lnTo>
                    <a:pt x="3994548" y="420290"/>
                  </a:lnTo>
                  <a:lnTo>
                    <a:pt x="3991365" y="372682"/>
                  </a:lnTo>
                  <a:lnTo>
                    <a:pt x="3986117" y="329291"/>
                  </a:lnTo>
                  <a:lnTo>
                    <a:pt x="3978289" y="288490"/>
                  </a:lnTo>
                  <a:lnTo>
                    <a:pt x="3967363" y="248649"/>
                  </a:lnTo>
                  <a:lnTo>
                    <a:pt x="3948892" y="206372"/>
                  </a:lnTo>
                  <a:lnTo>
                    <a:pt x="3925510" y="167120"/>
                  </a:lnTo>
                  <a:lnTo>
                    <a:pt x="3897595" y="131269"/>
                  </a:lnTo>
                  <a:lnTo>
                    <a:pt x="3865522" y="99197"/>
                  </a:lnTo>
                  <a:lnTo>
                    <a:pt x="3829670" y="71280"/>
                  </a:lnTo>
                  <a:lnTo>
                    <a:pt x="3790415" y="47896"/>
                  </a:lnTo>
                  <a:lnTo>
                    <a:pt x="3748134" y="29420"/>
                  </a:lnTo>
                  <a:lnTo>
                    <a:pt x="3708302" y="18495"/>
                  </a:lnTo>
                  <a:lnTo>
                    <a:pt x="3667557" y="10667"/>
                  </a:lnTo>
                  <a:lnTo>
                    <a:pt x="3624316" y="5419"/>
                  </a:lnTo>
                  <a:lnTo>
                    <a:pt x="3576998" y="2236"/>
                  </a:lnTo>
                  <a:lnTo>
                    <a:pt x="3524020" y="602"/>
                  </a:lnTo>
                  <a:lnTo>
                    <a:pt x="3463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531346" y="7019252"/>
              <a:ext cx="3997325" cy="1416050"/>
            </a:xfrm>
            <a:custGeom>
              <a:avLst/>
              <a:gdLst/>
              <a:ahLst/>
              <a:cxnLst/>
              <a:rect l="l" t="t" r="r" b="b"/>
              <a:pathLst>
                <a:path w="3997325" h="1416050">
                  <a:moveTo>
                    <a:pt x="602116" y="0"/>
                  </a:moveTo>
                  <a:lnTo>
                    <a:pt x="3394849" y="0"/>
                  </a:lnTo>
                  <a:lnTo>
                    <a:pt x="3463892" y="86"/>
                  </a:lnTo>
                  <a:lnTo>
                    <a:pt x="3524111" y="688"/>
                  </a:lnTo>
                  <a:lnTo>
                    <a:pt x="3577090" y="2322"/>
                  </a:lnTo>
                  <a:lnTo>
                    <a:pt x="3624410" y="5505"/>
                  </a:lnTo>
                  <a:lnTo>
                    <a:pt x="3667652" y="10753"/>
                  </a:lnTo>
                  <a:lnTo>
                    <a:pt x="3708398" y="18581"/>
                  </a:lnTo>
                  <a:lnTo>
                    <a:pt x="3748231" y="29506"/>
                  </a:lnTo>
                  <a:lnTo>
                    <a:pt x="3790508" y="47979"/>
                  </a:lnTo>
                  <a:lnTo>
                    <a:pt x="3829760" y="71363"/>
                  </a:lnTo>
                  <a:lnTo>
                    <a:pt x="3865611" y="99279"/>
                  </a:lnTo>
                  <a:lnTo>
                    <a:pt x="3897683" y="131351"/>
                  </a:lnTo>
                  <a:lnTo>
                    <a:pt x="3925600" y="167203"/>
                  </a:lnTo>
                  <a:lnTo>
                    <a:pt x="3948985" y="206456"/>
                  </a:lnTo>
                  <a:lnTo>
                    <a:pt x="3967460" y="248734"/>
                  </a:lnTo>
                  <a:lnTo>
                    <a:pt x="3978385" y="288574"/>
                  </a:lnTo>
                  <a:lnTo>
                    <a:pt x="3986214" y="329374"/>
                  </a:lnTo>
                  <a:lnTo>
                    <a:pt x="3991461" y="372764"/>
                  </a:lnTo>
                  <a:lnTo>
                    <a:pt x="3994644" y="420373"/>
                  </a:lnTo>
                  <a:lnTo>
                    <a:pt x="3996279" y="473827"/>
                  </a:lnTo>
                  <a:lnTo>
                    <a:pt x="3996881" y="534758"/>
                  </a:lnTo>
                  <a:lnTo>
                    <a:pt x="3996967" y="604793"/>
                  </a:lnTo>
                  <a:lnTo>
                    <a:pt x="3996967" y="813398"/>
                  </a:lnTo>
                  <a:lnTo>
                    <a:pt x="3996881" y="882441"/>
                  </a:lnTo>
                  <a:lnTo>
                    <a:pt x="3996279" y="942661"/>
                  </a:lnTo>
                  <a:lnTo>
                    <a:pt x="3994644" y="995640"/>
                  </a:lnTo>
                  <a:lnTo>
                    <a:pt x="3991461" y="1042960"/>
                  </a:lnTo>
                  <a:lnTo>
                    <a:pt x="3986214" y="1086202"/>
                  </a:lnTo>
                  <a:lnTo>
                    <a:pt x="3978385" y="1126948"/>
                  </a:lnTo>
                  <a:lnTo>
                    <a:pt x="3967460" y="1166781"/>
                  </a:lnTo>
                  <a:lnTo>
                    <a:pt x="3948985" y="1209058"/>
                  </a:lnTo>
                  <a:lnTo>
                    <a:pt x="3925600" y="1248310"/>
                  </a:lnTo>
                  <a:lnTo>
                    <a:pt x="3897683" y="1284161"/>
                  </a:lnTo>
                  <a:lnTo>
                    <a:pt x="3865611" y="1316233"/>
                  </a:lnTo>
                  <a:lnTo>
                    <a:pt x="3829760" y="1344150"/>
                  </a:lnTo>
                  <a:lnTo>
                    <a:pt x="3790508" y="1367535"/>
                  </a:lnTo>
                  <a:lnTo>
                    <a:pt x="3748231" y="1386010"/>
                  </a:lnTo>
                  <a:lnTo>
                    <a:pt x="3708390" y="1396935"/>
                  </a:lnTo>
                  <a:lnTo>
                    <a:pt x="3667589" y="1404763"/>
                  </a:lnTo>
                  <a:lnTo>
                    <a:pt x="3624199" y="1410011"/>
                  </a:lnTo>
                  <a:lnTo>
                    <a:pt x="3576590" y="1413194"/>
                  </a:lnTo>
                  <a:lnTo>
                    <a:pt x="3523135" y="1414828"/>
                  </a:lnTo>
                  <a:lnTo>
                    <a:pt x="3462204" y="1415431"/>
                  </a:lnTo>
                  <a:lnTo>
                    <a:pt x="33921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3170449" y="7128443"/>
            <a:ext cx="272923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8750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37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37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828100" y="1991594"/>
            <a:ext cx="6244590" cy="4952365"/>
            <a:chOff x="828100" y="1991594"/>
            <a:chExt cx="6244590" cy="4952365"/>
          </a:xfrm>
        </p:grpSpPr>
        <p:sp>
          <p:nvSpPr>
            <p:cNvPr id="7" name="object 7"/>
            <p:cNvSpPr/>
            <p:nvPr/>
          </p:nvSpPr>
          <p:spPr>
            <a:xfrm>
              <a:off x="4529820" y="6347775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04169" y="669258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18558" y="4856974"/>
              <a:ext cx="5022850" cy="1415415"/>
            </a:xfrm>
            <a:custGeom>
              <a:avLst/>
              <a:gdLst/>
              <a:ahLst/>
              <a:cxnLst/>
              <a:rect l="l" t="t" r="r" b="b"/>
              <a:pathLst>
                <a:path w="5022850" h="1415414">
                  <a:moveTo>
                    <a:pt x="4489544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6"/>
                  </a:lnTo>
                  <a:lnTo>
                    <a:pt x="372681" y="5419"/>
                  </a:lnTo>
                  <a:lnTo>
                    <a:pt x="329291" y="10667"/>
                  </a:lnTo>
                  <a:lnTo>
                    <a:pt x="288490" y="18495"/>
                  </a:lnTo>
                  <a:lnTo>
                    <a:pt x="248649" y="29420"/>
                  </a:lnTo>
                  <a:lnTo>
                    <a:pt x="206372" y="47892"/>
                  </a:lnTo>
                  <a:lnTo>
                    <a:pt x="167118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5" y="167114"/>
                  </a:lnTo>
                  <a:lnTo>
                    <a:pt x="47892" y="206369"/>
                  </a:lnTo>
                  <a:lnTo>
                    <a:pt x="29420" y="248649"/>
                  </a:lnTo>
                  <a:lnTo>
                    <a:pt x="18494" y="288486"/>
                  </a:lnTo>
                  <a:lnTo>
                    <a:pt x="10659" y="329284"/>
                  </a:lnTo>
                  <a:lnTo>
                    <a:pt x="5419" y="372462"/>
                  </a:lnTo>
                  <a:lnTo>
                    <a:pt x="2236" y="419780"/>
                  </a:lnTo>
                  <a:lnTo>
                    <a:pt x="602" y="472759"/>
                  </a:lnTo>
                  <a:lnTo>
                    <a:pt x="0" y="532978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3"/>
                  </a:lnTo>
                  <a:lnTo>
                    <a:pt x="5419" y="1042660"/>
                  </a:lnTo>
                  <a:lnTo>
                    <a:pt x="10679" y="1086112"/>
                  </a:lnTo>
                  <a:lnTo>
                    <a:pt x="18497" y="1126855"/>
                  </a:lnTo>
                  <a:lnTo>
                    <a:pt x="29420" y="1166684"/>
                  </a:lnTo>
                  <a:lnTo>
                    <a:pt x="47892" y="1208965"/>
                  </a:lnTo>
                  <a:lnTo>
                    <a:pt x="71275" y="1248220"/>
                  </a:lnTo>
                  <a:lnTo>
                    <a:pt x="99193" y="1284072"/>
                  </a:lnTo>
                  <a:lnTo>
                    <a:pt x="131266" y="1316144"/>
                  </a:lnTo>
                  <a:lnTo>
                    <a:pt x="167118" y="1344060"/>
                  </a:lnTo>
                  <a:lnTo>
                    <a:pt x="206372" y="1367442"/>
                  </a:lnTo>
                  <a:lnTo>
                    <a:pt x="248649" y="1385913"/>
                  </a:lnTo>
                  <a:lnTo>
                    <a:pt x="288482" y="1396838"/>
                  </a:lnTo>
                  <a:lnTo>
                    <a:pt x="329229" y="1404667"/>
                  </a:lnTo>
                  <a:lnTo>
                    <a:pt x="372471" y="1409914"/>
                  </a:lnTo>
                  <a:lnTo>
                    <a:pt x="419790" y="1413097"/>
                  </a:lnTo>
                  <a:lnTo>
                    <a:pt x="472769" y="1414732"/>
                  </a:lnTo>
                  <a:lnTo>
                    <a:pt x="532989" y="1415334"/>
                  </a:lnTo>
                  <a:lnTo>
                    <a:pt x="4487856" y="1415334"/>
                  </a:lnTo>
                  <a:lnTo>
                    <a:pt x="4548787" y="1414732"/>
                  </a:lnTo>
                  <a:lnTo>
                    <a:pt x="4602242" y="1413097"/>
                  </a:lnTo>
                  <a:lnTo>
                    <a:pt x="4649851" y="1409914"/>
                  </a:lnTo>
                  <a:lnTo>
                    <a:pt x="4693242" y="1404667"/>
                  </a:lnTo>
                  <a:lnTo>
                    <a:pt x="4734043" y="1396838"/>
                  </a:lnTo>
                  <a:lnTo>
                    <a:pt x="4773883" y="1385913"/>
                  </a:lnTo>
                  <a:lnTo>
                    <a:pt x="4816160" y="1367442"/>
                  </a:lnTo>
                  <a:lnTo>
                    <a:pt x="4855413" y="1344060"/>
                  </a:lnTo>
                  <a:lnTo>
                    <a:pt x="4891263" y="1316144"/>
                  </a:lnTo>
                  <a:lnTo>
                    <a:pt x="4923336" y="1284072"/>
                  </a:lnTo>
                  <a:lnTo>
                    <a:pt x="4951253" y="1248220"/>
                  </a:lnTo>
                  <a:lnTo>
                    <a:pt x="4974637" y="1208965"/>
                  </a:lnTo>
                  <a:lnTo>
                    <a:pt x="4993112" y="1166684"/>
                  </a:lnTo>
                  <a:lnTo>
                    <a:pt x="5004038" y="1126855"/>
                  </a:lnTo>
                  <a:lnTo>
                    <a:pt x="5011866" y="1086112"/>
                  </a:lnTo>
                  <a:lnTo>
                    <a:pt x="5017114" y="1042871"/>
                  </a:lnTo>
                  <a:lnTo>
                    <a:pt x="5020296" y="995553"/>
                  </a:lnTo>
                  <a:lnTo>
                    <a:pt x="5021931" y="942575"/>
                  </a:lnTo>
                  <a:lnTo>
                    <a:pt x="5022533" y="882355"/>
                  </a:lnTo>
                  <a:lnTo>
                    <a:pt x="5022516" y="532978"/>
                  </a:lnTo>
                  <a:lnTo>
                    <a:pt x="5021931" y="473736"/>
                  </a:lnTo>
                  <a:lnTo>
                    <a:pt x="5020296" y="420281"/>
                  </a:lnTo>
                  <a:lnTo>
                    <a:pt x="5017114" y="372673"/>
                  </a:lnTo>
                  <a:lnTo>
                    <a:pt x="5011866" y="329284"/>
                  </a:lnTo>
                  <a:lnTo>
                    <a:pt x="5004038" y="288486"/>
                  </a:lnTo>
                  <a:lnTo>
                    <a:pt x="4993112" y="248649"/>
                  </a:lnTo>
                  <a:lnTo>
                    <a:pt x="4974637" y="206369"/>
                  </a:lnTo>
                  <a:lnTo>
                    <a:pt x="4951253" y="167114"/>
                  </a:lnTo>
                  <a:lnTo>
                    <a:pt x="4923336" y="131262"/>
                  </a:lnTo>
                  <a:lnTo>
                    <a:pt x="4891263" y="99189"/>
                  </a:lnTo>
                  <a:lnTo>
                    <a:pt x="4855413" y="71274"/>
                  </a:lnTo>
                  <a:lnTo>
                    <a:pt x="4816160" y="47892"/>
                  </a:lnTo>
                  <a:lnTo>
                    <a:pt x="4773883" y="29420"/>
                  </a:lnTo>
                  <a:lnTo>
                    <a:pt x="4734051" y="18495"/>
                  </a:lnTo>
                  <a:lnTo>
                    <a:pt x="4693304" y="10667"/>
                  </a:lnTo>
                  <a:lnTo>
                    <a:pt x="4650062" y="5419"/>
                  </a:lnTo>
                  <a:lnTo>
                    <a:pt x="4602743" y="2236"/>
                  </a:lnTo>
                  <a:lnTo>
                    <a:pt x="4549764" y="602"/>
                  </a:lnTo>
                  <a:lnTo>
                    <a:pt x="44895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18472" y="4856888"/>
              <a:ext cx="5022850" cy="1416050"/>
            </a:xfrm>
            <a:custGeom>
              <a:avLst/>
              <a:gdLst/>
              <a:ahLst/>
              <a:cxnLst/>
              <a:rect l="l" t="t" r="r" b="b"/>
              <a:pathLst>
                <a:path w="5022850" h="1416050">
                  <a:moveTo>
                    <a:pt x="602116" y="0"/>
                  </a:moveTo>
                  <a:lnTo>
                    <a:pt x="4420587" y="0"/>
                  </a:lnTo>
                  <a:lnTo>
                    <a:pt x="4489630" y="86"/>
                  </a:lnTo>
                  <a:lnTo>
                    <a:pt x="4549850" y="688"/>
                  </a:lnTo>
                  <a:lnTo>
                    <a:pt x="4602829" y="2322"/>
                  </a:lnTo>
                  <a:lnTo>
                    <a:pt x="4650148" y="5505"/>
                  </a:lnTo>
                  <a:lnTo>
                    <a:pt x="4693390" y="10753"/>
                  </a:lnTo>
                  <a:lnTo>
                    <a:pt x="4734137" y="18581"/>
                  </a:lnTo>
                  <a:lnTo>
                    <a:pt x="4773969" y="29506"/>
                  </a:lnTo>
                  <a:lnTo>
                    <a:pt x="4816246" y="47979"/>
                  </a:lnTo>
                  <a:lnTo>
                    <a:pt x="4855499" y="71363"/>
                  </a:lnTo>
                  <a:lnTo>
                    <a:pt x="4891349" y="99279"/>
                  </a:lnTo>
                  <a:lnTo>
                    <a:pt x="4923422" y="131351"/>
                  </a:lnTo>
                  <a:lnTo>
                    <a:pt x="4951339" y="167203"/>
                  </a:lnTo>
                  <a:lnTo>
                    <a:pt x="4974723" y="206456"/>
                  </a:lnTo>
                  <a:lnTo>
                    <a:pt x="4993198" y="248734"/>
                  </a:lnTo>
                  <a:lnTo>
                    <a:pt x="5004124" y="288574"/>
                  </a:lnTo>
                  <a:lnTo>
                    <a:pt x="5011952" y="329374"/>
                  </a:lnTo>
                  <a:lnTo>
                    <a:pt x="5017200" y="372764"/>
                  </a:lnTo>
                  <a:lnTo>
                    <a:pt x="5020383" y="420373"/>
                  </a:lnTo>
                  <a:lnTo>
                    <a:pt x="5022017" y="473827"/>
                  </a:lnTo>
                  <a:lnTo>
                    <a:pt x="5022619" y="534758"/>
                  </a:lnTo>
                  <a:lnTo>
                    <a:pt x="5022705" y="604793"/>
                  </a:lnTo>
                  <a:lnTo>
                    <a:pt x="5022705" y="813398"/>
                  </a:lnTo>
                  <a:lnTo>
                    <a:pt x="5022619" y="882441"/>
                  </a:lnTo>
                  <a:lnTo>
                    <a:pt x="5022017" y="942661"/>
                  </a:lnTo>
                  <a:lnTo>
                    <a:pt x="5020383" y="995640"/>
                  </a:lnTo>
                  <a:lnTo>
                    <a:pt x="5017200" y="1042960"/>
                  </a:lnTo>
                  <a:lnTo>
                    <a:pt x="5011952" y="1086202"/>
                  </a:lnTo>
                  <a:lnTo>
                    <a:pt x="5004124" y="1126948"/>
                  </a:lnTo>
                  <a:lnTo>
                    <a:pt x="4993198" y="1166781"/>
                  </a:lnTo>
                  <a:lnTo>
                    <a:pt x="4974723" y="1209058"/>
                  </a:lnTo>
                  <a:lnTo>
                    <a:pt x="4951339" y="1248310"/>
                  </a:lnTo>
                  <a:lnTo>
                    <a:pt x="4923422" y="1284161"/>
                  </a:lnTo>
                  <a:lnTo>
                    <a:pt x="4891349" y="1316233"/>
                  </a:lnTo>
                  <a:lnTo>
                    <a:pt x="4855499" y="1344150"/>
                  </a:lnTo>
                  <a:lnTo>
                    <a:pt x="4816246" y="1367535"/>
                  </a:lnTo>
                  <a:lnTo>
                    <a:pt x="4773969" y="1386010"/>
                  </a:lnTo>
                  <a:lnTo>
                    <a:pt x="4734129" y="1396935"/>
                  </a:lnTo>
                  <a:lnTo>
                    <a:pt x="4693328" y="1404763"/>
                  </a:lnTo>
                  <a:lnTo>
                    <a:pt x="4649937" y="1410011"/>
                  </a:lnTo>
                  <a:lnTo>
                    <a:pt x="4602328" y="1413194"/>
                  </a:lnTo>
                  <a:lnTo>
                    <a:pt x="4548873" y="1414828"/>
                  </a:lnTo>
                  <a:lnTo>
                    <a:pt x="4487942" y="1415431"/>
                  </a:lnTo>
                  <a:lnTo>
                    <a:pt x="4417907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6839" y="4185401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1188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012811" y="2023027"/>
              <a:ext cx="0" cy="2538730"/>
            </a:xfrm>
            <a:custGeom>
              <a:avLst/>
              <a:gdLst/>
              <a:ahLst/>
              <a:cxnLst/>
              <a:rect l="l" t="t" r="r" b="b"/>
              <a:pathLst>
                <a:path h="2538729">
                  <a:moveTo>
                    <a:pt x="0" y="0"/>
                  </a:moveTo>
                  <a:lnTo>
                    <a:pt x="0" y="2507169"/>
                  </a:lnTo>
                  <a:lnTo>
                    <a:pt x="0" y="25385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887161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59619" y="2694600"/>
              <a:ext cx="4374515" cy="1415415"/>
            </a:xfrm>
            <a:custGeom>
              <a:avLst/>
              <a:gdLst/>
              <a:ahLst/>
              <a:cxnLst/>
              <a:rect l="l" t="t" r="r" b="b"/>
              <a:pathLst>
                <a:path w="4374515" h="1415414">
                  <a:moveTo>
                    <a:pt x="3841450" y="0"/>
                  </a:moveTo>
                  <a:lnTo>
                    <a:pt x="534671" y="0"/>
                  </a:lnTo>
                  <a:lnTo>
                    <a:pt x="473743" y="602"/>
                  </a:lnTo>
                  <a:lnTo>
                    <a:pt x="420289" y="2236"/>
                  </a:lnTo>
                  <a:lnTo>
                    <a:pt x="372682" y="5419"/>
                  </a:lnTo>
                  <a:lnTo>
                    <a:pt x="329292" y="10667"/>
                  </a:lnTo>
                  <a:lnTo>
                    <a:pt x="288491" y="18495"/>
                  </a:lnTo>
                  <a:lnTo>
                    <a:pt x="248650" y="29420"/>
                  </a:lnTo>
                  <a:lnTo>
                    <a:pt x="206371" y="47892"/>
                  </a:lnTo>
                  <a:lnTo>
                    <a:pt x="167117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6" y="167114"/>
                  </a:lnTo>
                  <a:lnTo>
                    <a:pt x="47893" y="206369"/>
                  </a:lnTo>
                  <a:lnTo>
                    <a:pt x="29419" y="248649"/>
                  </a:lnTo>
                  <a:lnTo>
                    <a:pt x="18493" y="288490"/>
                  </a:lnTo>
                  <a:lnTo>
                    <a:pt x="10659" y="329291"/>
                  </a:lnTo>
                  <a:lnTo>
                    <a:pt x="5419" y="372471"/>
                  </a:lnTo>
                  <a:lnTo>
                    <a:pt x="2236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4"/>
                  </a:lnTo>
                  <a:lnTo>
                    <a:pt x="5419" y="1042662"/>
                  </a:lnTo>
                  <a:lnTo>
                    <a:pt x="10678" y="1086116"/>
                  </a:lnTo>
                  <a:lnTo>
                    <a:pt x="18497" y="1126862"/>
                  </a:lnTo>
                  <a:lnTo>
                    <a:pt x="29419" y="1166695"/>
                  </a:lnTo>
                  <a:lnTo>
                    <a:pt x="47893" y="1208972"/>
                  </a:lnTo>
                  <a:lnTo>
                    <a:pt x="71276" y="1248224"/>
                  </a:lnTo>
                  <a:lnTo>
                    <a:pt x="99193" y="1284075"/>
                  </a:lnTo>
                  <a:lnTo>
                    <a:pt x="131266" y="1316147"/>
                  </a:lnTo>
                  <a:lnTo>
                    <a:pt x="167117" y="1344064"/>
                  </a:lnTo>
                  <a:lnTo>
                    <a:pt x="206371" y="1367448"/>
                  </a:lnTo>
                  <a:lnTo>
                    <a:pt x="248650" y="1385924"/>
                  </a:lnTo>
                  <a:lnTo>
                    <a:pt x="288483" y="1396849"/>
                  </a:lnTo>
                  <a:lnTo>
                    <a:pt x="329230" y="1404677"/>
                  </a:lnTo>
                  <a:lnTo>
                    <a:pt x="372472" y="1409925"/>
                  </a:lnTo>
                  <a:lnTo>
                    <a:pt x="419791" y="1413108"/>
                  </a:lnTo>
                  <a:lnTo>
                    <a:pt x="472770" y="1414742"/>
                  </a:lnTo>
                  <a:lnTo>
                    <a:pt x="532990" y="1415345"/>
                  </a:lnTo>
                  <a:lnTo>
                    <a:pt x="3839762" y="1415345"/>
                  </a:lnTo>
                  <a:lnTo>
                    <a:pt x="3900692" y="1414742"/>
                  </a:lnTo>
                  <a:lnTo>
                    <a:pt x="3954148" y="1413108"/>
                  </a:lnTo>
                  <a:lnTo>
                    <a:pt x="4001757" y="1409925"/>
                  </a:lnTo>
                  <a:lnTo>
                    <a:pt x="4045147" y="1404677"/>
                  </a:lnTo>
                  <a:lnTo>
                    <a:pt x="4085948" y="1396849"/>
                  </a:lnTo>
                  <a:lnTo>
                    <a:pt x="4125789" y="1385924"/>
                  </a:lnTo>
                  <a:lnTo>
                    <a:pt x="4168066" y="1367448"/>
                  </a:lnTo>
                  <a:lnTo>
                    <a:pt x="4207318" y="1344064"/>
                  </a:lnTo>
                  <a:lnTo>
                    <a:pt x="4243168" y="1316147"/>
                  </a:lnTo>
                  <a:lnTo>
                    <a:pt x="4275239" y="1284075"/>
                  </a:lnTo>
                  <a:lnTo>
                    <a:pt x="4303154" y="1248224"/>
                  </a:lnTo>
                  <a:lnTo>
                    <a:pt x="4326536" y="1208972"/>
                  </a:lnTo>
                  <a:lnTo>
                    <a:pt x="4345007" y="1166695"/>
                  </a:lnTo>
                  <a:lnTo>
                    <a:pt x="4355933" y="1126862"/>
                  </a:lnTo>
                  <a:lnTo>
                    <a:pt x="4363761" y="1086116"/>
                  </a:lnTo>
                  <a:lnTo>
                    <a:pt x="4369009" y="1042873"/>
                  </a:lnTo>
                  <a:lnTo>
                    <a:pt x="4372192" y="995554"/>
                  </a:lnTo>
                  <a:lnTo>
                    <a:pt x="4373826" y="942575"/>
                  </a:lnTo>
                  <a:lnTo>
                    <a:pt x="4374428" y="882355"/>
                  </a:lnTo>
                  <a:lnTo>
                    <a:pt x="4374412" y="532989"/>
                  </a:lnTo>
                  <a:lnTo>
                    <a:pt x="4373826" y="473742"/>
                  </a:lnTo>
                  <a:lnTo>
                    <a:pt x="4372192" y="420288"/>
                  </a:lnTo>
                  <a:lnTo>
                    <a:pt x="4369009" y="372681"/>
                  </a:lnTo>
                  <a:lnTo>
                    <a:pt x="4363761" y="329291"/>
                  </a:lnTo>
                  <a:lnTo>
                    <a:pt x="4355933" y="288490"/>
                  </a:lnTo>
                  <a:lnTo>
                    <a:pt x="4345007" y="248649"/>
                  </a:lnTo>
                  <a:lnTo>
                    <a:pt x="4326536" y="206369"/>
                  </a:lnTo>
                  <a:lnTo>
                    <a:pt x="4303154" y="167114"/>
                  </a:lnTo>
                  <a:lnTo>
                    <a:pt x="4275239" y="131262"/>
                  </a:lnTo>
                  <a:lnTo>
                    <a:pt x="4243168" y="99189"/>
                  </a:lnTo>
                  <a:lnTo>
                    <a:pt x="4207318" y="71274"/>
                  </a:lnTo>
                  <a:lnTo>
                    <a:pt x="4168066" y="47892"/>
                  </a:lnTo>
                  <a:lnTo>
                    <a:pt x="4125789" y="29420"/>
                  </a:lnTo>
                  <a:lnTo>
                    <a:pt x="4085956" y="18495"/>
                  </a:lnTo>
                  <a:lnTo>
                    <a:pt x="4045210" y="10667"/>
                  </a:lnTo>
                  <a:lnTo>
                    <a:pt x="4001968" y="5419"/>
                  </a:lnTo>
                  <a:lnTo>
                    <a:pt x="3954648" y="2236"/>
                  </a:lnTo>
                  <a:lnTo>
                    <a:pt x="3901669" y="602"/>
                  </a:lnTo>
                  <a:lnTo>
                    <a:pt x="38414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59533" y="2694514"/>
              <a:ext cx="4375150" cy="1416050"/>
            </a:xfrm>
            <a:custGeom>
              <a:avLst/>
              <a:gdLst/>
              <a:ahLst/>
              <a:cxnLst/>
              <a:rect l="l" t="t" r="r" b="b"/>
              <a:pathLst>
                <a:path w="4375150" h="1416050">
                  <a:moveTo>
                    <a:pt x="602116" y="0"/>
                  </a:moveTo>
                  <a:lnTo>
                    <a:pt x="3772492" y="0"/>
                  </a:lnTo>
                  <a:lnTo>
                    <a:pt x="3841535" y="86"/>
                  </a:lnTo>
                  <a:lnTo>
                    <a:pt x="3901754" y="688"/>
                  </a:lnTo>
                  <a:lnTo>
                    <a:pt x="3954733" y="2322"/>
                  </a:lnTo>
                  <a:lnTo>
                    <a:pt x="4002053" y="5505"/>
                  </a:lnTo>
                  <a:lnTo>
                    <a:pt x="4045295" y="10753"/>
                  </a:lnTo>
                  <a:lnTo>
                    <a:pt x="4086041" y="18581"/>
                  </a:lnTo>
                  <a:lnTo>
                    <a:pt x="4125874" y="29506"/>
                  </a:lnTo>
                  <a:lnTo>
                    <a:pt x="4168151" y="47979"/>
                  </a:lnTo>
                  <a:lnTo>
                    <a:pt x="4207403" y="71363"/>
                  </a:lnTo>
                  <a:lnTo>
                    <a:pt x="4243254" y="99279"/>
                  </a:lnTo>
                  <a:lnTo>
                    <a:pt x="4275326" y="131351"/>
                  </a:lnTo>
                  <a:lnTo>
                    <a:pt x="4303243" y="167203"/>
                  </a:lnTo>
                  <a:lnTo>
                    <a:pt x="4326628" y="206456"/>
                  </a:lnTo>
                  <a:lnTo>
                    <a:pt x="4345103" y="248734"/>
                  </a:lnTo>
                  <a:lnTo>
                    <a:pt x="4356024" y="288574"/>
                  </a:lnTo>
                  <a:lnTo>
                    <a:pt x="4363850" y="329374"/>
                  </a:lnTo>
                  <a:lnTo>
                    <a:pt x="4369096" y="372764"/>
                  </a:lnTo>
                  <a:lnTo>
                    <a:pt x="4372277" y="420373"/>
                  </a:lnTo>
                  <a:lnTo>
                    <a:pt x="4373911" y="473827"/>
                  </a:lnTo>
                  <a:lnTo>
                    <a:pt x="4374513" y="534758"/>
                  </a:lnTo>
                  <a:lnTo>
                    <a:pt x="4374599" y="604793"/>
                  </a:lnTo>
                  <a:lnTo>
                    <a:pt x="4374599" y="813398"/>
                  </a:lnTo>
                  <a:lnTo>
                    <a:pt x="4374513" y="882441"/>
                  </a:lnTo>
                  <a:lnTo>
                    <a:pt x="4373911" y="942661"/>
                  </a:lnTo>
                  <a:lnTo>
                    <a:pt x="4372277" y="995640"/>
                  </a:lnTo>
                  <a:lnTo>
                    <a:pt x="4369096" y="1042960"/>
                  </a:lnTo>
                  <a:lnTo>
                    <a:pt x="4363850" y="1086202"/>
                  </a:lnTo>
                  <a:lnTo>
                    <a:pt x="4356024" y="1126948"/>
                  </a:lnTo>
                  <a:lnTo>
                    <a:pt x="4345103" y="1166781"/>
                  </a:lnTo>
                  <a:lnTo>
                    <a:pt x="4326628" y="1209058"/>
                  </a:lnTo>
                  <a:lnTo>
                    <a:pt x="4303243" y="1248310"/>
                  </a:lnTo>
                  <a:lnTo>
                    <a:pt x="4275326" y="1284161"/>
                  </a:lnTo>
                  <a:lnTo>
                    <a:pt x="4243254" y="1316233"/>
                  </a:lnTo>
                  <a:lnTo>
                    <a:pt x="4207403" y="1344150"/>
                  </a:lnTo>
                  <a:lnTo>
                    <a:pt x="4168151" y="1367535"/>
                  </a:lnTo>
                  <a:lnTo>
                    <a:pt x="4125874" y="1386010"/>
                  </a:lnTo>
                  <a:lnTo>
                    <a:pt x="4086033" y="1396935"/>
                  </a:lnTo>
                  <a:lnTo>
                    <a:pt x="4045232" y="1404763"/>
                  </a:lnTo>
                  <a:lnTo>
                    <a:pt x="4001842" y="1410011"/>
                  </a:lnTo>
                  <a:lnTo>
                    <a:pt x="3954233" y="1413194"/>
                  </a:lnTo>
                  <a:lnTo>
                    <a:pt x="3900777" y="1414828"/>
                  </a:lnTo>
                  <a:lnTo>
                    <a:pt x="3839847" y="1415431"/>
                  </a:lnTo>
                  <a:lnTo>
                    <a:pt x="3769811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809234" y="2803968"/>
            <a:ext cx="4511040" cy="329247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2017395"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3700">
              <a:latin typeface="Times New Roman"/>
              <a:cs typeface="Times New Roman"/>
            </a:endParaRPr>
          </a:p>
          <a:p>
            <a:pPr marR="2025650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37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0"/>
              </a:spcBef>
            </a:pPr>
            <a:endParaRPr sz="3700">
              <a:latin typeface="Times New Roman"/>
              <a:cs typeface="Times New Roman"/>
            </a:endParaRPr>
          </a:p>
          <a:p>
            <a:pPr marL="934085" algn="ctr">
              <a:lnSpc>
                <a:spcPts val="4365"/>
              </a:lnSpc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3700">
              <a:latin typeface="Times New Roman"/>
              <a:cs typeface="Times New Roman"/>
            </a:endParaRPr>
          </a:p>
          <a:p>
            <a:pPr marL="931544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37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57009" y="500697"/>
            <a:ext cx="5146040" cy="1478915"/>
            <a:chOff x="1957009" y="500697"/>
            <a:chExt cx="5146040" cy="1478915"/>
          </a:xfrm>
        </p:grpSpPr>
        <p:sp>
          <p:nvSpPr>
            <p:cNvPr id="19" name="object 19"/>
            <p:cNvSpPr/>
            <p:nvPr/>
          </p:nvSpPr>
          <p:spPr>
            <a:xfrm>
              <a:off x="1988528" y="532216"/>
              <a:ext cx="5083175" cy="1415415"/>
            </a:xfrm>
            <a:custGeom>
              <a:avLst/>
              <a:gdLst/>
              <a:ahLst/>
              <a:cxnLst/>
              <a:rect l="l" t="t" r="r" b="b"/>
              <a:pathLst>
                <a:path w="5083175" h="1415414">
                  <a:moveTo>
                    <a:pt x="4549605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8"/>
                  </a:lnTo>
                  <a:lnTo>
                    <a:pt x="372681" y="5423"/>
                  </a:lnTo>
                  <a:lnTo>
                    <a:pt x="329291" y="10674"/>
                  </a:lnTo>
                  <a:lnTo>
                    <a:pt x="288490" y="18508"/>
                  </a:lnTo>
                  <a:lnTo>
                    <a:pt x="248649" y="29441"/>
                  </a:lnTo>
                  <a:lnTo>
                    <a:pt x="206369" y="47912"/>
                  </a:lnTo>
                  <a:lnTo>
                    <a:pt x="167114" y="71298"/>
                  </a:lnTo>
                  <a:lnTo>
                    <a:pt x="131262" y="99221"/>
                  </a:lnTo>
                  <a:lnTo>
                    <a:pt x="99189" y="131303"/>
                  </a:lnTo>
                  <a:lnTo>
                    <a:pt x="71274" y="167162"/>
                  </a:lnTo>
                  <a:lnTo>
                    <a:pt x="47892" y="206422"/>
                  </a:lnTo>
                  <a:lnTo>
                    <a:pt x="29420" y="248702"/>
                  </a:lnTo>
                  <a:lnTo>
                    <a:pt x="18494" y="288527"/>
                  </a:lnTo>
                  <a:lnTo>
                    <a:pt x="10659" y="329317"/>
                  </a:lnTo>
                  <a:lnTo>
                    <a:pt x="5419" y="372489"/>
                  </a:lnTo>
                  <a:lnTo>
                    <a:pt x="2236" y="419804"/>
                  </a:lnTo>
                  <a:lnTo>
                    <a:pt x="602" y="472780"/>
                  </a:lnTo>
                  <a:lnTo>
                    <a:pt x="0" y="532999"/>
                  </a:lnTo>
                  <a:lnTo>
                    <a:pt x="16" y="882366"/>
                  </a:lnTo>
                  <a:lnTo>
                    <a:pt x="602" y="941613"/>
                  </a:lnTo>
                  <a:lnTo>
                    <a:pt x="2236" y="995066"/>
                  </a:lnTo>
                  <a:lnTo>
                    <a:pt x="5419" y="1042674"/>
                  </a:lnTo>
                  <a:lnTo>
                    <a:pt x="10679" y="1086126"/>
                  </a:lnTo>
                  <a:lnTo>
                    <a:pt x="18497" y="1126872"/>
                  </a:lnTo>
                  <a:lnTo>
                    <a:pt x="29420" y="1166705"/>
                  </a:lnTo>
                  <a:lnTo>
                    <a:pt x="47892" y="1208986"/>
                  </a:lnTo>
                  <a:lnTo>
                    <a:pt x="71274" y="1248241"/>
                  </a:lnTo>
                  <a:lnTo>
                    <a:pt x="99189" y="1284093"/>
                  </a:lnTo>
                  <a:lnTo>
                    <a:pt x="131262" y="1316165"/>
                  </a:lnTo>
                  <a:lnTo>
                    <a:pt x="167114" y="1344081"/>
                  </a:lnTo>
                  <a:lnTo>
                    <a:pt x="206369" y="1367463"/>
                  </a:lnTo>
                  <a:lnTo>
                    <a:pt x="248649" y="1385934"/>
                  </a:lnTo>
                  <a:lnTo>
                    <a:pt x="288482" y="1396859"/>
                  </a:lnTo>
                  <a:lnTo>
                    <a:pt x="329229" y="1404688"/>
                  </a:lnTo>
                  <a:lnTo>
                    <a:pt x="372471" y="1409935"/>
                  </a:lnTo>
                  <a:lnTo>
                    <a:pt x="419790" y="1413118"/>
                  </a:lnTo>
                  <a:lnTo>
                    <a:pt x="472769" y="1414753"/>
                  </a:lnTo>
                  <a:lnTo>
                    <a:pt x="532989" y="1415355"/>
                  </a:lnTo>
                  <a:lnTo>
                    <a:pt x="4547917" y="1415355"/>
                  </a:lnTo>
                  <a:lnTo>
                    <a:pt x="4608848" y="1414753"/>
                  </a:lnTo>
                  <a:lnTo>
                    <a:pt x="4662303" y="1413118"/>
                  </a:lnTo>
                  <a:lnTo>
                    <a:pt x="4709912" y="1409935"/>
                  </a:lnTo>
                  <a:lnTo>
                    <a:pt x="4753303" y="1404688"/>
                  </a:lnTo>
                  <a:lnTo>
                    <a:pt x="4794104" y="1396859"/>
                  </a:lnTo>
                  <a:lnTo>
                    <a:pt x="4833944" y="1385934"/>
                  </a:lnTo>
                  <a:lnTo>
                    <a:pt x="4876221" y="1367463"/>
                  </a:lnTo>
                  <a:lnTo>
                    <a:pt x="4915474" y="1344081"/>
                  </a:lnTo>
                  <a:lnTo>
                    <a:pt x="4951324" y="1316165"/>
                  </a:lnTo>
                  <a:lnTo>
                    <a:pt x="4983397" y="1284093"/>
                  </a:lnTo>
                  <a:lnTo>
                    <a:pt x="5011314" y="1248241"/>
                  </a:lnTo>
                  <a:lnTo>
                    <a:pt x="5034698" y="1208986"/>
                  </a:lnTo>
                  <a:lnTo>
                    <a:pt x="5053173" y="1166705"/>
                  </a:lnTo>
                  <a:lnTo>
                    <a:pt x="5064099" y="1126872"/>
                  </a:lnTo>
                  <a:lnTo>
                    <a:pt x="5071927" y="1086126"/>
                  </a:lnTo>
                  <a:lnTo>
                    <a:pt x="5077175" y="1042884"/>
                  </a:lnTo>
                  <a:lnTo>
                    <a:pt x="5080357" y="995564"/>
                  </a:lnTo>
                  <a:lnTo>
                    <a:pt x="5081992" y="942586"/>
                  </a:lnTo>
                  <a:lnTo>
                    <a:pt x="5082594" y="882366"/>
                  </a:lnTo>
                  <a:lnTo>
                    <a:pt x="5082577" y="532999"/>
                  </a:lnTo>
                  <a:lnTo>
                    <a:pt x="5081992" y="473757"/>
                  </a:lnTo>
                  <a:lnTo>
                    <a:pt x="5080357" y="420304"/>
                  </a:lnTo>
                  <a:lnTo>
                    <a:pt x="5077175" y="372700"/>
                  </a:lnTo>
                  <a:lnTo>
                    <a:pt x="5071927" y="329317"/>
                  </a:lnTo>
                  <a:lnTo>
                    <a:pt x="5064099" y="288527"/>
                  </a:lnTo>
                  <a:lnTo>
                    <a:pt x="5053173" y="248702"/>
                  </a:lnTo>
                  <a:lnTo>
                    <a:pt x="5034698" y="206422"/>
                  </a:lnTo>
                  <a:lnTo>
                    <a:pt x="5011314" y="167162"/>
                  </a:lnTo>
                  <a:lnTo>
                    <a:pt x="4983397" y="131303"/>
                  </a:lnTo>
                  <a:lnTo>
                    <a:pt x="4951324" y="99221"/>
                  </a:lnTo>
                  <a:lnTo>
                    <a:pt x="4915474" y="71298"/>
                  </a:lnTo>
                  <a:lnTo>
                    <a:pt x="4876221" y="47912"/>
                  </a:lnTo>
                  <a:lnTo>
                    <a:pt x="4833944" y="29441"/>
                  </a:lnTo>
                  <a:lnTo>
                    <a:pt x="4794112" y="18508"/>
                  </a:lnTo>
                  <a:lnTo>
                    <a:pt x="4753365" y="10674"/>
                  </a:lnTo>
                  <a:lnTo>
                    <a:pt x="4710123" y="5423"/>
                  </a:lnTo>
                  <a:lnTo>
                    <a:pt x="4662804" y="2238"/>
                  </a:lnTo>
                  <a:lnTo>
                    <a:pt x="4609825" y="602"/>
                  </a:lnTo>
                  <a:lnTo>
                    <a:pt x="45496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8442" y="532130"/>
              <a:ext cx="5083175" cy="1416050"/>
            </a:xfrm>
            <a:custGeom>
              <a:avLst/>
              <a:gdLst/>
              <a:ahLst/>
              <a:cxnLst/>
              <a:rect l="l" t="t" r="r" b="b"/>
              <a:pathLst>
                <a:path w="5083175" h="1416050">
                  <a:moveTo>
                    <a:pt x="602116" y="0"/>
                  </a:moveTo>
                  <a:lnTo>
                    <a:pt x="4480648" y="0"/>
                  </a:lnTo>
                  <a:lnTo>
                    <a:pt x="4549691" y="86"/>
                  </a:lnTo>
                  <a:lnTo>
                    <a:pt x="4609911" y="688"/>
                  </a:lnTo>
                  <a:lnTo>
                    <a:pt x="4662890" y="2322"/>
                  </a:lnTo>
                  <a:lnTo>
                    <a:pt x="4710209" y="5505"/>
                  </a:lnTo>
                  <a:lnTo>
                    <a:pt x="4753451" y="10753"/>
                  </a:lnTo>
                  <a:lnTo>
                    <a:pt x="4794198" y="18581"/>
                  </a:lnTo>
                  <a:lnTo>
                    <a:pt x="4834030" y="29506"/>
                  </a:lnTo>
                  <a:lnTo>
                    <a:pt x="4876307" y="47979"/>
                  </a:lnTo>
                  <a:lnTo>
                    <a:pt x="4915560" y="71363"/>
                  </a:lnTo>
                  <a:lnTo>
                    <a:pt x="4951410" y="99279"/>
                  </a:lnTo>
                  <a:lnTo>
                    <a:pt x="4983483" y="131351"/>
                  </a:lnTo>
                  <a:lnTo>
                    <a:pt x="5011400" y="167203"/>
                  </a:lnTo>
                  <a:lnTo>
                    <a:pt x="5034784" y="206456"/>
                  </a:lnTo>
                  <a:lnTo>
                    <a:pt x="5053259" y="248734"/>
                  </a:lnTo>
                  <a:lnTo>
                    <a:pt x="5064185" y="288574"/>
                  </a:lnTo>
                  <a:lnTo>
                    <a:pt x="5072013" y="329374"/>
                  </a:lnTo>
                  <a:lnTo>
                    <a:pt x="5077261" y="372764"/>
                  </a:lnTo>
                  <a:lnTo>
                    <a:pt x="5080443" y="420373"/>
                  </a:lnTo>
                  <a:lnTo>
                    <a:pt x="5082078" y="473827"/>
                  </a:lnTo>
                  <a:lnTo>
                    <a:pt x="5082680" y="534758"/>
                  </a:lnTo>
                  <a:lnTo>
                    <a:pt x="5082766" y="604793"/>
                  </a:lnTo>
                  <a:lnTo>
                    <a:pt x="5082766" y="813398"/>
                  </a:lnTo>
                  <a:lnTo>
                    <a:pt x="5082680" y="882441"/>
                  </a:lnTo>
                  <a:lnTo>
                    <a:pt x="5082078" y="942661"/>
                  </a:lnTo>
                  <a:lnTo>
                    <a:pt x="5080443" y="995640"/>
                  </a:lnTo>
                  <a:lnTo>
                    <a:pt x="5077261" y="1042960"/>
                  </a:lnTo>
                  <a:lnTo>
                    <a:pt x="5072013" y="1086202"/>
                  </a:lnTo>
                  <a:lnTo>
                    <a:pt x="5064185" y="1126948"/>
                  </a:lnTo>
                  <a:lnTo>
                    <a:pt x="5053259" y="1166781"/>
                  </a:lnTo>
                  <a:lnTo>
                    <a:pt x="5034784" y="1209058"/>
                  </a:lnTo>
                  <a:lnTo>
                    <a:pt x="5011400" y="1248310"/>
                  </a:lnTo>
                  <a:lnTo>
                    <a:pt x="4983483" y="1284161"/>
                  </a:lnTo>
                  <a:lnTo>
                    <a:pt x="4951410" y="1316233"/>
                  </a:lnTo>
                  <a:lnTo>
                    <a:pt x="4915560" y="1344150"/>
                  </a:lnTo>
                  <a:lnTo>
                    <a:pt x="4876307" y="1367535"/>
                  </a:lnTo>
                  <a:lnTo>
                    <a:pt x="4834030" y="1386010"/>
                  </a:lnTo>
                  <a:lnTo>
                    <a:pt x="4794190" y="1396935"/>
                  </a:lnTo>
                  <a:lnTo>
                    <a:pt x="4753389" y="1404763"/>
                  </a:lnTo>
                  <a:lnTo>
                    <a:pt x="4709998" y="1410011"/>
                  </a:lnTo>
                  <a:lnTo>
                    <a:pt x="4662389" y="1413194"/>
                  </a:lnTo>
                  <a:lnTo>
                    <a:pt x="4608934" y="1414828"/>
                  </a:lnTo>
                  <a:lnTo>
                    <a:pt x="4548003" y="1415431"/>
                  </a:lnTo>
                  <a:lnTo>
                    <a:pt x="44779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615492" y="636495"/>
            <a:ext cx="3827779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heavy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921188" y="2023027"/>
            <a:ext cx="251460" cy="596265"/>
            <a:chOff x="2921188" y="2023027"/>
            <a:chExt cx="251460" cy="596265"/>
          </a:xfrm>
        </p:grpSpPr>
        <p:sp>
          <p:nvSpPr>
            <p:cNvPr id="23" name="object 23"/>
            <p:cNvSpPr/>
            <p:nvPr/>
          </p:nvSpPr>
          <p:spPr>
            <a:xfrm>
              <a:off x="3046839" y="2023027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5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1188" y="236783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825666" y="7694510"/>
            <a:ext cx="259842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6503969" y="9552327"/>
            <a:ext cx="2012314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8281832" y="506153"/>
            <a:ext cx="1107567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00" dirty="0">
                <a:latin typeface="Verdana"/>
                <a:cs typeface="Verdana"/>
              </a:rPr>
              <a:t>Computing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190" dirty="0">
                <a:latin typeface="Verdana"/>
                <a:cs typeface="Verdana"/>
              </a:rPr>
              <a:t>Joint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95" dirty="0">
                <a:latin typeface="Verdana"/>
                <a:cs typeface="Verdana"/>
              </a:rPr>
              <a:t>Probabilities</a:t>
            </a:r>
            <a:endParaRPr sz="57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9914" y="6987819"/>
            <a:ext cx="4060190" cy="1478915"/>
            <a:chOff x="2499914" y="6987819"/>
            <a:chExt cx="4060190" cy="1478915"/>
          </a:xfrm>
        </p:grpSpPr>
        <p:sp>
          <p:nvSpPr>
            <p:cNvPr id="3" name="object 3"/>
            <p:cNvSpPr/>
            <p:nvPr/>
          </p:nvSpPr>
          <p:spPr>
            <a:xfrm>
              <a:off x="2531432" y="7019338"/>
              <a:ext cx="3997325" cy="1415415"/>
            </a:xfrm>
            <a:custGeom>
              <a:avLst/>
              <a:gdLst/>
              <a:ahLst/>
              <a:cxnLst/>
              <a:rect l="l" t="t" r="r" b="b"/>
              <a:pathLst>
                <a:path w="3997325" h="1415415">
                  <a:moveTo>
                    <a:pt x="3463798" y="0"/>
                  </a:moveTo>
                  <a:lnTo>
                    <a:pt x="534666" y="0"/>
                  </a:lnTo>
                  <a:lnTo>
                    <a:pt x="473735" y="602"/>
                  </a:lnTo>
                  <a:lnTo>
                    <a:pt x="420280" y="2236"/>
                  </a:lnTo>
                  <a:lnTo>
                    <a:pt x="372671" y="5419"/>
                  </a:lnTo>
                  <a:lnTo>
                    <a:pt x="329281" y="10667"/>
                  </a:lnTo>
                  <a:lnTo>
                    <a:pt x="288479" y="18495"/>
                  </a:lnTo>
                  <a:lnTo>
                    <a:pt x="248639" y="29420"/>
                  </a:lnTo>
                  <a:lnTo>
                    <a:pt x="206362" y="47896"/>
                  </a:lnTo>
                  <a:lnTo>
                    <a:pt x="167110" y="71280"/>
                  </a:lnTo>
                  <a:lnTo>
                    <a:pt x="131259" y="99197"/>
                  </a:lnTo>
                  <a:lnTo>
                    <a:pt x="99186" y="131269"/>
                  </a:lnTo>
                  <a:lnTo>
                    <a:pt x="71270" y="167120"/>
                  </a:lnTo>
                  <a:lnTo>
                    <a:pt x="47885" y="206372"/>
                  </a:lnTo>
                  <a:lnTo>
                    <a:pt x="29410" y="248649"/>
                  </a:lnTo>
                  <a:lnTo>
                    <a:pt x="18487" y="288490"/>
                  </a:lnTo>
                  <a:lnTo>
                    <a:pt x="10655" y="329291"/>
                  </a:lnTo>
                  <a:lnTo>
                    <a:pt x="5417" y="372471"/>
                  </a:lnTo>
                  <a:lnTo>
                    <a:pt x="2235" y="419790"/>
                  </a:lnTo>
                  <a:lnTo>
                    <a:pt x="601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1" y="941602"/>
                  </a:lnTo>
                  <a:lnTo>
                    <a:pt x="2235" y="995056"/>
                  </a:lnTo>
                  <a:lnTo>
                    <a:pt x="5417" y="1042663"/>
                  </a:lnTo>
                  <a:lnTo>
                    <a:pt x="10675" y="1086116"/>
                  </a:lnTo>
                  <a:lnTo>
                    <a:pt x="18491" y="1126862"/>
                  </a:lnTo>
                  <a:lnTo>
                    <a:pt x="29410" y="1166695"/>
                  </a:lnTo>
                  <a:lnTo>
                    <a:pt x="47885" y="1208975"/>
                  </a:lnTo>
                  <a:lnTo>
                    <a:pt x="71270" y="1248230"/>
                  </a:lnTo>
                  <a:lnTo>
                    <a:pt x="99186" y="1284083"/>
                  </a:lnTo>
                  <a:lnTo>
                    <a:pt x="131259" y="1316155"/>
                  </a:lnTo>
                  <a:lnTo>
                    <a:pt x="167110" y="1344070"/>
                  </a:lnTo>
                  <a:lnTo>
                    <a:pt x="206362" y="1367452"/>
                  </a:lnTo>
                  <a:lnTo>
                    <a:pt x="248639" y="1385924"/>
                  </a:lnTo>
                  <a:lnTo>
                    <a:pt x="288472" y="1396849"/>
                  </a:lnTo>
                  <a:lnTo>
                    <a:pt x="329218" y="1404677"/>
                  </a:lnTo>
                  <a:lnTo>
                    <a:pt x="372460" y="1409925"/>
                  </a:lnTo>
                  <a:lnTo>
                    <a:pt x="419780" y="1413108"/>
                  </a:lnTo>
                  <a:lnTo>
                    <a:pt x="472758" y="1414742"/>
                  </a:lnTo>
                  <a:lnTo>
                    <a:pt x="532978" y="1415345"/>
                  </a:lnTo>
                  <a:lnTo>
                    <a:pt x="3462117" y="1415345"/>
                  </a:lnTo>
                  <a:lnTo>
                    <a:pt x="3523046" y="1414742"/>
                  </a:lnTo>
                  <a:lnTo>
                    <a:pt x="3576500" y="1413108"/>
                  </a:lnTo>
                  <a:lnTo>
                    <a:pt x="3624106" y="1409925"/>
                  </a:lnTo>
                  <a:lnTo>
                    <a:pt x="3667495" y="1404677"/>
                  </a:lnTo>
                  <a:lnTo>
                    <a:pt x="3708295" y="1396849"/>
                  </a:lnTo>
                  <a:lnTo>
                    <a:pt x="3748134" y="1385924"/>
                  </a:lnTo>
                  <a:lnTo>
                    <a:pt x="3790415" y="1367452"/>
                  </a:lnTo>
                  <a:lnTo>
                    <a:pt x="3829670" y="1344070"/>
                  </a:lnTo>
                  <a:lnTo>
                    <a:pt x="3865522" y="1316155"/>
                  </a:lnTo>
                  <a:lnTo>
                    <a:pt x="3897595" y="1284083"/>
                  </a:lnTo>
                  <a:lnTo>
                    <a:pt x="3925510" y="1248230"/>
                  </a:lnTo>
                  <a:lnTo>
                    <a:pt x="3948892" y="1208975"/>
                  </a:lnTo>
                  <a:lnTo>
                    <a:pt x="3967363" y="1166695"/>
                  </a:lnTo>
                  <a:lnTo>
                    <a:pt x="3978289" y="1126862"/>
                  </a:lnTo>
                  <a:lnTo>
                    <a:pt x="3986117" y="1086116"/>
                  </a:lnTo>
                  <a:lnTo>
                    <a:pt x="3991365" y="1042873"/>
                  </a:lnTo>
                  <a:lnTo>
                    <a:pt x="3994548" y="995554"/>
                  </a:lnTo>
                  <a:lnTo>
                    <a:pt x="3996182" y="942575"/>
                  </a:lnTo>
                  <a:lnTo>
                    <a:pt x="3996784" y="882355"/>
                  </a:lnTo>
                  <a:lnTo>
                    <a:pt x="3996768" y="532989"/>
                  </a:lnTo>
                  <a:lnTo>
                    <a:pt x="3996182" y="473746"/>
                  </a:lnTo>
                  <a:lnTo>
                    <a:pt x="3994548" y="420290"/>
                  </a:lnTo>
                  <a:lnTo>
                    <a:pt x="3991365" y="372682"/>
                  </a:lnTo>
                  <a:lnTo>
                    <a:pt x="3986117" y="329291"/>
                  </a:lnTo>
                  <a:lnTo>
                    <a:pt x="3978289" y="288490"/>
                  </a:lnTo>
                  <a:lnTo>
                    <a:pt x="3967363" y="248649"/>
                  </a:lnTo>
                  <a:lnTo>
                    <a:pt x="3948892" y="206372"/>
                  </a:lnTo>
                  <a:lnTo>
                    <a:pt x="3925510" y="167120"/>
                  </a:lnTo>
                  <a:lnTo>
                    <a:pt x="3897595" y="131269"/>
                  </a:lnTo>
                  <a:lnTo>
                    <a:pt x="3865522" y="99197"/>
                  </a:lnTo>
                  <a:lnTo>
                    <a:pt x="3829670" y="71280"/>
                  </a:lnTo>
                  <a:lnTo>
                    <a:pt x="3790415" y="47896"/>
                  </a:lnTo>
                  <a:lnTo>
                    <a:pt x="3748134" y="29420"/>
                  </a:lnTo>
                  <a:lnTo>
                    <a:pt x="3708302" y="18495"/>
                  </a:lnTo>
                  <a:lnTo>
                    <a:pt x="3667557" y="10667"/>
                  </a:lnTo>
                  <a:lnTo>
                    <a:pt x="3624316" y="5419"/>
                  </a:lnTo>
                  <a:lnTo>
                    <a:pt x="3576998" y="2236"/>
                  </a:lnTo>
                  <a:lnTo>
                    <a:pt x="3524020" y="602"/>
                  </a:lnTo>
                  <a:lnTo>
                    <a:pt x="3463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531346" y="7019252"/>
              <a:ext cx="3997325" cy="1416050"/>
            </a:xfrm>
            <a:custGeom>
              <a:avLst/>
              <a:gdLst/>
              <a:ahLst/>
              <a:cxnLst/>
              <a:rect l="l" t="t" r="r" b="b"/>
              <a:pathLst>
                <a:path w="3997325" h="1416050">
                  <a:moveTo>
                    <a:pt x="602116" y="0"/>
                  </a:moveTo>
                  <a:lnTo>
                    <a:pt x="3394849" y="0"/>
                  </a:lnTo>
                  <a:lnTo>
                    <a:pt x="3463892" y="86"/>
                  </a:lnTo>
                  <a:lnTo>
                    <a:pt x="3524111" y="688"/>
                  </a:lnTo>
                  <a:lnTo>
                    <a:pt x="3577090" y="2322"/>
                  </a:lnTo>
                  <a:lnTo>
                    <a:pt x="3624410" y="5505"/>
                  </a:lnTo>
                  <a:lnTo>
                    <a:pt x="3667652" y="10753"/>
                  </a:lnTo>
                  <a:lnTo>
                    <a:pt x="3708398" y="18581"/>
                  </a:lnTo>
                  <a:lnTo>
                    <a:pt x="3748231" y="29506"/>
                  </a:lnTo>
                  <a:lnTo>
                    <a:pt x="3790508" y="47979"/>
                  </a:lnTo>
                  <a:lnTo>
                    <a:pt x="3829760" y="71363"/>
                  </a:lnTo>
                  <a:lnTo>
                    <a:pt x="3865611" y="99279"/>
                  </a:lnTo>
                  <a:lnTo>
                    <a:pt x="3897683" y="131351"/>
                  </a:lnTo>
                  <a:lnTo>
                    <a:pt x="3925600" y="167203"/>
                  </a:lnTo>
                  <a:lnTo>
                    <a:pt x="3948985" y="206456"/>
                  </a:lnTo>
                  <a:lnTo>
                    <a:pt x="3967460" y="248734"/>
                  </a:lnTo>
                  <a:lnTo>
                    <a:pt x="3978385" y="288574"/>
                  </a:lnTo>
                  <a:lnTo>
                    <a:pt x="3986214" y="329374"/>
                  </a:lnTo>
                  <a:lnTo>
                    <a:pt x="3991461" y="372764"/>
                  </a:lnTo>
                  <a:lnTo>
                    <a:pt x="3994644" y="420373"/>
                  </a:lnTo>
                  <a:lnTo>
                    <a:pt x="3996279" y="473827"/>
                  </a:lnTo>
                  <a:lnTo>
                    <a:pt x="3996881" y="534758"/>
                  </a:lnTo>
                  <a:lnTo>
                    <a:pt x="3996967" y="604793"/>
                  </a:lnTo>
                  <a:lnTo>
                    <a:pt x="3996967" y="813398"/>
                  </a:lnTo>
                  <a:lnTo>
                    <a:pt x="3996881" y="882441"/>
                  </a:lnTo>
                  <a:lnTo>
                    <a:pt x="3996279" y="942661"/>
                  </a:lnTo>
                  <a:lnTo>
                    <a:pt x="3994644" y="995640"/>
                  </a:lnTo>
                  <a:lnTo>
                    <a:pt x="3991461" y="1042960"/>
                  </a:lnTo>
                  <a:lnTo>
                    <a:pt x="3986214" y="1086202"/>
                  </a:lnTo>
                  <a:lnTo>
                    <a:pt x="3978385" y="1126948"/>
                  </a:lnTo>
                  <a:lnTo>
                    <a:pt x="3967460" y="1166781"/>
                  </a:lnTo>
                  <a:lnTo>
                    <a:pt x="3948985" y="1209058"/>
                  </a:lnTo>
                  <a:lnTo>
                    <a:pt x="3925600" y="1248310"/>
                  </a:lnTo>
                  <a:lnTo>
                    <a:pt x="3897683" y="1284161"/>
                  </a:lnTo>
                  <a:lnTo>
                    <a:pt x="3865611" y="1316233"/>
                  </a:lnTo>
                  <a:lnTo>
                    <a:pt x="3829760" y="1344150"/>
                  </a:lnTo>
                  <a:lnTo>
                    <a:pt x="3790508" y="1367535"/>
                  </a:lnTo>
                  <a:lnTo>
                    <a:pt x="3748231" y="1386010"/>
                  </a:lnTo>
                  <a:lnTo>
                    <a:pt x="3708390" y="1396935"/>
                  </a:lnTo>
                  <a:lnTo>
                    <a:pt x="3667589" y="1404763"/>
                  </a:lnTo>
                  <a:lnTo>
                    <a:pt x="3624199" y="1410011"/>
                  </a:lnTo>
                  <a:lnTo>
                    <a:pt x="3576590" y="1413194"/>
                  </a:lnTo>
                  <a:lnTo>
                    <a:pt x="3523135" y="1414828"/>
                  </a:lnTo>
                  <a:lnTo>
                    <a:pt x="3462204" y="1415431"/>
                  </a:lnTo>
                  <a:lnTo>
                    <a:pt x="33921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3170449" y="7128443"/>
            <a:ext cx="272923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8750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37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37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828100" y="1991594"/>
            <a:ext cx="6244590" cy="4952365"/>
            <a:chOff x="828100" y="1991594"/>
            <a:chExt cx="6244590" cy="4952365"/>
          </a:xfrm>
        </p:grpSpPr>
        <p:sp>
          <p:nvSpPr>
            <p:cNvPr id="7" name="object 7"/>
            <p:cNvSpPr/>
            <p:nvPr/>
          </p:nvSpPr>
          <p:spPr>
            <a:xfrm>
              <a:off x="4529820" y="6347775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04169" y="669258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18558" y="4856974"/>
              <a:ext cx="5022850" cy="1415415"/>
            </a:xfrm>
            <a:custGeom>
              <a:avLst/>
              <a:gdLst/>
              <a:ahLst/>
              <a:cxnLst/>
              <a:rect l="l" t="t" r="r" b="b"/>
              <a:pathLst>
                <a:path w="5022850" h="1415414">
                  <a:moveTo>
                    <a:pt x="4489544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6"/>
                  </a:lnTo>
                  <a:lnTo>
                    <a:pt x="372681" y="5419"/>
                  </a:lnTo>
                  <a:lnTo>
                    <a:pt x="329291" y="10667"/>
                  </a:lnTo>
                  <a:lnTo>
                    <a:pt x="288490" y="18495"/>
                  </a:lnTo>
                  <a:lnTo>
                    <a:pt x="248649" y="29420"/>
                  </a:lnTo>
                  <a:lnTo>
                    <a:pt x="206372" y="47892"/>
                  </a:lnTo>
                  <a:lnTo>
                    <a:pt x="167118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5" y="167114"/>
                  </a:lnTo>
                  <a:lnTo>
                    <a:pt x="47892" y="206369"/>
                  </a:lnTo>
                  <a:lnTo>
                    <a:pt x="29420" y="248649"/>
                  </a:lnTo>
                  <a:lnTo>
                    <a:pt x="18494" y="288486"/>
                  </a:lnTo>
                  <a:lnTo>
                    <a:pt x="10659" y="329284"/>
                  </a:lnTo>
                  <a:lnTo>
                    <a:pt x="5419" y="372462"/>
                  </a:lnTo>
                  <a:lnTo>
                    <a:pt x="2236" y="419780"/>
                  </a:lnTo>
                  <a:lnTo>
                    <a:pt x="602" y="472759"/>
                  </a:lnTo>
                  <a:lnTo>
                    <a:pt x="0" y="532978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3"/>
                  </a:lnTo>
                  <a:lnTo>
                    <a:pt x="5419" y="1042660"/>
                  </a:lnTo>
                  <a:lnTo>
                    <a:pt x="10679" y="1086112"/>
                  </a:lnTo>
                  <a:lnTo>
                    <a:pt x="18497" y="1126855"/>
                  </a:lnTo>
                  <a:lnTo>
                    <a:pt x="29420" y="1166684"/>
                  </a:lnTo>
                  <a:lnTo>
                    <a:pt x="47892" y="1208965"/>
                  </a:lnTo>
                  <a:lnTo>
                    <a:pt x="71275" y="1248220"/>
                  </a:lnTo>
                  <a:lnTo>
                    <a:pt x="99193" y="1284072"/>
                  </a:lnTo>
                  <a:lnTo>
                    <a:pt x="131266" y="1316144"/>
                  </a:lnTo>
                  <a:lnTo>
                    <a:pt x="167118" y="1344060"/>
                  </a:lnTo>
                  <a:lnTo>
                    <a:pt x="206372" y="1367442"/>
                  </a:lnTo>
                  <a:lnTo>
                    <a:pt x="248649" y="1385913"/>
                  </a:lnTo>
                  <a:lnTo>
                    <a:pt x="288482" y="1396838"/>
                  </a:lnTo>
                  <a:lnTo>
                    <a:pt x="329229" y="1404667"/>
                  </a:lnTo>
                  <a:lnTo>
                    <a:pt x="372471" y="1409914"/>
                  </a:lnTo>
                  <a:lnTo>
                    <a:pt x="419790" y="1413097"/>
                  </a:lnTo>
                  <a:lnTo>
                    <a:pt x="472769" y="1414732"/>
                  </a:lnTo>
                  <a:lnTo>
                    <a:pt x="532989" y="1415334"/>
                  </a:lnTo>
                  <a:lnTo>
                    <a:pt x="4487856" y="1415334"/>
                  </a:lnTo>
                  <a:lnTo>
                    <a:pt x="4548787" y="1414732"/>
                  </a:lnTo>
                  <a:lnTo>
                    <a:pt x="4602242" y="1413097"/>
                  </a:lnTo>
                  <a:lnTo>
                    <a:pt x="4649851" y="1409914"/>
                  </a:lnTo>
                  <a:lnTo>
                    <a:pt x="4693242" y="1404667"/>
                  </a:lnTo>
                  <a:lnTo>
                    <a:pt x="4734043" y="1396838"/>
                  </a:lnTo>
                  <a:lnTo>
                    <a:pt x="4773883" y="1385913"/>
                  </a:lnTo>
                  <a:lnTo>
                    <a:pt x="4816160" y="1367442"/>
                  </a:lnTo>
                  <a:lnTo>
                    <a:pt x="4855413" y="1344060"/>
                  </a:lnTo>
                  <a:lnTo>
                    <a:pt x="4891263" y="1316144"/>
                  </a:lnTo>
                  <a:lnTo>
                    <a:pt x="4923336" y="1284072"/>
                  </a:lnTo>
                  <a:lnTo>
                    <a:pt x="4951253" y="1248220"/>
                  </a:lnTo>
                  <a:lnTo>
                    <a:pt x="4974637" y="1208965"/>
                  </a:lnTo>
                  <a:lnTo>
                    <a:pt x="4993112" y="1166684"/>
                  </a:lnTo>
                  <a:lnTo>
                    <a:pt x="5004038" y="1126855"/>
                  </a:lnTo>
                  <a:lnTo>
                    <a:pt x="5011866" y="1086112"/>
                  </a:lnTo>
                  <a:lnTo>
                    <a:pt x="5017114" y="1042871"/>
                  </a:lnTo>
                  <a:lnTo>
                    <a:pt x="5020296" y="995553"/>
                  </a:lnTo>
                  <a:lnTo>
                    <a:pt x="5021931" y="942575"/>
                  </a:lnTo>
                  <a:lnTo>
                    <a:pt x="5022533" y="882355"/>
                  </a:lnTo>
                  <a:lnTo>
                    <a:pt x="5022516" y="532978"/>
                  </a:lnTo>
                  <a:lnTo>
                    <a:pt x="5021931" y="473736"/>
                  </a:lnTo>
                  <a:lnTo>
                    <a:pt x="5020296" y="420281"/>
                  </a:lnTo>
                  <a:lnTo>
                    <a:pt x="5017114" y="372673"/>
                  </a:lnTo>
                  <a:lnTo>
                    <a:pt x="5011866" y="329284"/>
                  </a:lnTo>
                  <a:lnTo>
                    <a:pt x="5004038" y="288486"/>
                  </a:lnTo>
                  <a:lnTo>
                    <a:pt x="4993112" y="248649"/>
                  </a:lnTo>
                  <a:lnTo>
                    <a:pt x="4974637" y="206369"/>
                  </a:lnTo>
                  <a:lnTo>
                    <a:pt x="4951253" y="167114"/>
                  </a:lnTo>
                  <a:lnTo>
                    <a:pt x="4923336" y="131262"/>
                  </a:lnTo>
                  <a:lnTo>
                    <a:pt x="4891263" y="99189"/>
                  </a:lnTo>
                  <a:lnTo>
                    <a:pt x="4855413" y="71274"/>
                  </a:lnTo>
                  <a:lnTo>
                    <a:pt x="4816160" y="47892"/>
                  </a:lnTo>
                  <a:lnTo>
                    <a:pt x="4773883" y="29420"/>
                  </a:lnTo>
                  <a:lnTo>
                    <a:pt x="4734051" y="18495"/>
                  </a:lnTo>
                  <a:lnTo>
                    <a:pt x="4693304" y="10667"/>
                  </a:lnTo>
                  <a:lnTo>
                    <a:pt x="4650062" y="5419"/>
                  </a:lnTo>
                  <a:lnTo>
                    <a:pt x="4602743" y="2236"/>
                  </a:lnTo>
                  <a:lnTo>
                    <a:pt x="4549764" y="602"/>
                  </a:lnTo>
                  <a:lnTo>
                    <a:pt x="44895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18472" y="4856888"/>
              <a:ext cx="5022850" cy="1416050"/>
            </a:xfrm>
            <a:custGeom>
              <a:avLst/>
              <a:gdLst/>
              <a:ahLst/>
              <a:cxnLst/>
              <a:rect l="l" t="t" r="r" b="b"/>
              <a:pathLst>
                <a:path w="5022850" h="1416050">
                  <a:moveTo>
                    <a:pt x="602116" y="0"/>
                  </a:moveTo>
                  <a:lnTo>
                    <a:pt x="4420587" y="0"/>
                  </a:lnTo>
                  <a:lnTo>
                    <a:pt x="4489630" y="86"/>
                  </a:lnTo>
                  <a:lnTo>
                    <a:pt x="4549850" y="688"/>
                  </a:lnTo>
                  <a:lnTo>
                    <a:pt x="4602829" y="2322"/>
                  </a:lnTo>
                  <a:lnTo>
                    <a:pt x="4650148" y="5505"/>
                  </a:lnTo>
                  <a:lnTo>
                    <a:pt x="4693390" y="10753"/>
                  </a:lnTo>
                  <a:lnTo>
                    <a:pt x="4734137" y="18581"/>
                  </a:lnTo>
                  <a:lnTo>
                    <a:pt x="4773969" y="29506"/>
                  </a:lnTo>
                  <a:lnTo>
                    <a:pt x="4816246" y="47979"/>
                  </a:lnTo>
                  <a:lnTo>
                    <a:pt x="4855499" y="71363"/>
                  </a:lnTo>
                  <a:lnTo>
                    <a:pt x="4891349" y="99279"/>
                  </a:lnTo>
                  <a:lnTo>
                    <a:pt x="4923422" y="131351"/>
                  </a:lnTo>
                  <a:lnTo>
                    <a:pt x="4951339" y="167203"/>
                  </a:lnTo>
                  <a:lnTo>
                    <a:pt x="4974723" y="206456"/>
                  </a:lnTo>
                  <a:lnTo>
                    <a:pt x="4993198" y="248734"/>
                  </a:lnTo>
                  <a:lnTo>
                    <a:pt x="5004124" y="288574"/>
                  </a:lnTo>
                  <a:lnTo>
                    <a:pt x="5011952" y="329374"/>
                  </a:lnTo>
                  <a:lnTo>
                    <a:pt x="5017200" y="372764"/>
                  </a:lnTo>
                  <a:lnTo>
                    <a:pt x="5020383" y="420373"/>
                  </a:lnTo>
                  <a:lnTo>
                    <a:pt x="5022017" y="473827"/>
                  </a:lnTo>
                  <a:lnTo>
                    <a:pt x="5022619" y="534758"/>
                  </a:lnTo>
                  <a:lnTo>
                    <a:pt x="5022705" y="604793"/>
                  </a:lnTo>
                  <a:lnTo>
                    <a:pt x="5022705" y="813398"/>
                  </a:lnTo>
                  <a:lnTo>
                    <a:pt x="5022619" y="882441"/>
                  </a:lnTo>
                  <a:lnTo>
                    <a:pt x="5022017" y="942661"/>
                  </a:lnTo>
                  <a:lnTo>
                    <a:pt x="5020383" y="995640"/>
                  </a:lnTo>
                  <a:lnTo>
                    <a:pt x="5017200" y="1042960"/>
                  </a:lnTo>
                  <a:lnTo>
                    <a:pt x="5011952" y="1086202"/>
                  </a:lnTo>
                  <a:lnTo>
                    <a:pt x="5004124" y="1126948"/>
                  </a:lnTo>
                  <a:lnTo>
                    <a:pt x="4993198" y="1166781"/>
                  </a:lnTo>
                  <a:lnTo>
                    <a:pt x="4974723" y="1209058"/>
                  </a:lnTo>
                  <a:lnTo>
                    <a:pt x="4951339" y="1248310"/>
                  </a:lnTo>
                  <a:lnTo>
                    <a:pt x="4923422" y="1284161"/>
                  </a:lnTo>
                  <a:lnTo>
                    <a:pt x="4891349" y="1316233"/>
                  </a:lnTo>
                  <a:lnTo>
                    <a:pt x="4855499" y="1344150"/>
                  </a:lnTo>
                  <a:lnTo>
                    <a:pt x="4816246" y="1367535"/>
                  </a:lnTo>
                  <a:lnTo>
                    <a:pt x="4773969" y="1386010"/>
                  </a:lnTo>
                  <a:lnTo>
                    <a:pt x="4734129" y="1396935"/>
                  </a:lnTo>
                  <a:lnTo>
                    <a:pt x="4693328" y="1404763"/>
                  </a:lnTo>
                  <a:lnTo>
                    <a:pt x="4649937" y="1410011"/>
                  </a:lnTo>
                  <a:lnTo>
                    <a:pt x="4602328" y="1413194"/>
                  </a:lnTo>
                  <a:lnTo>
                    <a:pt x="4548873" y="1414828"/>
                  </a:lnTo>
                  <a:lnTo>
                    <a:pt x="4487942" y="1415431"/>
                  </a:lnTo>
                  <a:lnTo>
                    <a:pt x="4417907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6839" y="4185401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1188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012811" y="2023027"/>
              <a:ext cx="0" cy="2538730"/>
            </a:xfrm>
            <a:custGeom>
              <a:avLst/>
              <a:gdLst/>
              <a:ahLst/>
              <a:cxnLst/>
              <a:rect l="l" t="t" r="r" b="b"/>
              <a:pathLst>
                <a:path h="2538729">
                  <a:moveTo>
                    <a:pt x="0" y="0"/>
                  </a:moveTo>
                  <a:lnTo>
                    <a:pt x="0" y="2507169"/>
                  </a:lnTo>
                  <a:lnTo>
                    <a:pt x="0" y="25385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887161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59619" y="2694600"/>
              <a:ext cx="4374515" cy="1415415"/>
            </a:xfrm>
            <a:custGeom>
              <a:avLst/>
              <a:gdLst/>
              <a:ahLst/>
              <a:cxnLst/>
              <a:rect l="l" t="t" r="r" b="b"/>
              <a:pathLst>
                <a:path w="4374515" h="1415414">
                  <a:moveTo>
                    <a:pt x="3841450" y="0"/>
                  </a:moveTo>
                  <a:lnTo>
                    <a:pt x="534671" y="0"/>
                  </a:lnTo>
                  <a:lnTo>
                    <a:pt x="473743" y="602"/>
                  </a:lnTo>
                  <a:lnTo>
                    <a:pt x="420289" y="2236"/>
                  </a:lnTo>
                  <a:lnTo>
                    <a:pt x="372682" y="5419"/>
                  </a:lnTo>
                  <a:lnTo>
                    <a:pt x="329292" y="10667"/>
                  </a:lnTo>
                  <a:lnTo>
                    <a:pt x="288491" y="18495"/>
                  </a:lnTo>
                  <a:lnTo>
                    <a:pt x="248650" y="29420"/>
                  </a:lnTo>
                  <a:lnTo>
                    <a:pt x="206371" y="47892"/>
                  </a:lnTo>
                  <a:lnTo>
                    <a:pt x="167117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6" y="167114"/>
                  </a:lnTo>
                  <a:lnTo>
                    <a:pt x="47893" y="206369"/>
                  </a:lnTo>
                  <a:lnTo>
                    <a:pt x="29419" y="248649"/>
                  </a:lnTo>
                  <a:lnTo>
                    <a:pt x="18493" y="288490"/>
                  </a:lnTo>
                  <a:lnTo>
                    <a:pt x="10659" y="329291"/>
                  </a:lnTo>
                  <a:lnTo>
                    <a:pt x="5419" y="372471"/>
                  </a:lnTo>
                  <a:lnTo>
                    <a:pt x="2236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4"/>
                  </a:lnTo>
                  <a:lnTo>
                    <a:pt x="5419" y="1042662"/>
                  </a:lnTo>
                  <a:lnTo>
                    <a:pt x="10678" y="1086116"/>
                  </a:lnTo>
                  <a:lnTo>
                    <a:pt x="18497" y="1126862"/>
                  </a:lnTo>
                  <a:lnTo>
                    <a:pt x="29419" y="1166695"/>
                  </a:lnTo>
                  <a:lnTo>
                    <a:pt x="47893" y="1208972"/>
                  </a:lnTo>
                  <a:lnTo>
                    <a:pt x="71276" y="1248224"/>
                  </a:lnTo>
                  <a:lnTo>
                    <a:pt x="99193" y="1284075"/>
                  </a:lnTo>
                  <a:lnTo>
                    <a:pt x="131266" y="1316147"/>
                  </a:lnTo>
                  <a:lnTo>
                    <a:pt x="167117" y="1344064"/>
                  </a:lnTo>
                  <a:lnTo>
                    <a:pt x="206371" y="1367448"/>
                  </a:lnTo>
                  <a:lnTo>
                    <a:pt x="248650" y="1385924"/>
                  </a:lnTo>
                  <a:lnTo>
                    <a:pt x="288483" y="1396849"/>
                  </a:lnTo>
                  <a:lnTo>
                    <a:pt x="329230" y="1404677"/>
                  </a:lnTo>
                  <a:lnTo>
                    <a:pt x="372472" y="1409925"/>
                  </a:lnTo>
                  <a:lnTo>
                    <a:pt x="419791" y="1413108"/>
                  </a:lnTo>
                  <a:lnTo>
                    <a:pt x="472770" y="1414742"/>
                  </a:lnTo>
                  <a:lnTo>
                    <a:pt x="532990" y="1415345"/>
                  </a:lnTo>
                  <a:lnTo>
                    <a:pt x="3839762" y="1415345"/>
                  </a:lnTo>
                  <a:lnTo>
                    <a:pt x="3900692" y="1414742"/>
                  </a:lnTo>
                  <a:lnTo>
                    <a:pt x="3954148" y="1413108"/>
                  </a:lnTo>
                  <a:lnTo>
                    <a:pt x="4001757" y="1409925"/>
                  </a:lnTo>
                  <a:lnTo>
                    <a:pt x="4045147" y="1404677"/>
                  </a:lnTo>
                  <a:lnTo>
                    <a:pt x="4085948" y="1396849"/>
                  </a:lnTo>
                  <a:lnTo>
                    <a:pt x="4125789" y="1385924"/>
                  </a:lnTo>
                  <a:lnTo>
                    <a:pt x="4168066" y="1367448"/>
                  </a:lnTo>
                  <a:lnTo>
                    <a:pt x="4207318" y="1344064"/>
                  </a:lnTo>
                  <a:lnTo>
                    <a:pt x="4243168" y="1316147"/>
                  </a:lnTo>
                  <a:lnTo>
                    <a:pt x="4275239" y="1284075"/>
                  </a:lnTo>
                  <a:lnTo>
                    <a:pt x="4303154" y="1248224"/>
                  </a:lnTo>
                  <a:lnTo>
                    <a:pt x="4326536" y="1208972"/>
                  </a:lnTo>
                  <a:lnTo>
                    <a:pt x="4345007" y="1166695"/>
                  </a:lnTo>
                  <a:lnTo>
                    <a:pt x="4355933" y="1126862"/>
                  </a:lnTo>
                  <a:lnTo>
                    <a:pt x="4363761" y="1086116"/>
                  </a:lnTo>
                  <a:lnTo>
                    <a:pt x="4369009" y="1042873"/>
                  </a:lnTo>
                  <a:lnTo>
                    <a:pt x="4372192" y="995554"/>
                  </a:lnTo>
                  <a:lnTo>
                    <a:pt x="4373826" y="942575"/>
                  </a:lnTo>
                  <a:lnTo>
                    <a:pt x="4374428" y="882355"/>
                  </a:lnTo>
                  <a:lnTo>
                    <a:pt x="4374412" y="532989"/>
                  </a:lnTo>
                  <a:lnTo>
                    <a:pt x="4373826" y="473742"/>
                  </a:lnTo>
                  <a:lnTo>
                    <a:pt x="4372192" y="420288"/>
                  </a:lnTo>
                  <a:lnTo>
                    <a:pt x="4369009" y="372681"/>
                  </a:lnTo>
                  <a:lnTo>
                    <a:pt x="4363761" y="329291"/>
                  </a:lnTo>
                  <a:lnTo>
                    <a:pt x="4355933" y="288490"/>
                  </a:lnTo>
                  <a:lnTo>
                    <a:pt x="4345007" y="248649"/>
                  </a:lnTo>
                  <a:lnTo>
                    <a:pt x="4326536" y="206369"/>
                  </a:lnTo>
                  <a:lnTo>
                    <a:pt x="4303154" y="167114"/>
                  </a:lnTo>
                  <a:lnTo>
                    <a:pt x="4275239" y="131262"/>
                  </a:lnTo>
                  <a:lnTo>
                    <a:pt x="4243168" y="99189"/>
                  </a:lnTo>
                  <a:lnTo>
                    <a:pt x="4207318" y="71274"/>
                  </a:lnTo>
                  <a:lnTo>
                    <a:pt x="4168066" y="47892"/>
                  </a:lnTo>
                  <a:lnTo>
                    <a:pt x="4125789" y="29420"/>
                  </a:lnTo>
                  <a:lnTo>
                    <a:pt x="4085956" y="18495"/>
                  </a:lnTo>
                  <a:lnTo>
                    <a:pt x="4045210" y="10667"/>
                  </a:lnTo>
                  <a:lnTo>
                    <a:pt x="4001968" y="5419"/>
                  </a:lnTo>
                  <a:lnTo>
                    <a:pt x="3954648" y="2236"/>
                  </a:lnTo>
                  <a:lnTo>
                    <a:pt x="3901669" y="602"/>
                  </a:lnTo>
                  <a:lnTo>
                    <a:pt x="38414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59533" y="2694514"/>
              <a:ext cx="4375150" cy="1416050"/>
            </a:xfrm>
            <a:custGeom>
              <a:avLst/>
              <a:gdLst/>
              <a:ahLst/>
              <a:cxnLst/>
              <a:rect l="l" t="t" r="r" b="b"/>
              <a:pathLst>
                <a:path w="4375150" h="1416050">
                  <a:moveTo>
                    <a:pt x="602116" y="0"/>
                  </a:moveTo>
                  <a:lnTo>
                    <a:pt x="3772492" y="0"/>
                  </a:lnTo>
                  <a:lnTo>
                    <a:pt x="3841535" y="86"/>
                  </a:lnTo>
                  <a:lnTo>
                    <a:pt x="3901754" y="688"/>
                  </a:lnTo>
                  <a:lnTo>
                    <a:pt x="3954733" y="2322"/>
                  </a:lnTo>
                  <a:lnTo>
                    <a:pt x="4002053" y="5505"/>
                  </a:lnTo>
                  <a:lnTo>
                    <a:pt x="4045295" y="10753"/>
                  </a:lnTo>
                  <a:lnTo>
                    <a:pt x="4086041" y="18581"/>
                  </a:lnTo>
                  <a:lnTo>
                    <a:pt x="4125874" y="29506"/>
                  </a:lnTo>
                  <a:lnTo>
                    <a:pt x="4168151" y="47979"/>
                  </a:lnTo>
                  <a:lnTo>
                    <a:pt x="4207403" y="71363"/>
                  </a:lnTo>
                  <a:lnTo>
                    <a:pt x="4243254" y="99279"/>
                  </a:lnTo>
                  <a:lnTo>
                    <a:pt x="4275326" y="131351"/>
                  </a:lnTo>
                  <a:lnTo>
                    <a:pt x="4303243" y="167203"/>
                  </a:lnTo>
                  <a:lnTo>
                    <a:pt x="4326628" y="206456"/>
                  </a:lnTo>
                  <a:lnTo>
                    <a:pt x="4345103" y="248734"/>
                  </a:lnTo>
                  <a:lnTo>
                    <a:pt x="4356024" y="288574"/>
                  </a:lnTo>
                  <a:lnTo>
                    <a:pt x="4363850" y="329374"/>
                  </a:lnTo>
                  <a:lnTo>
                    <a:pt x="4369096" y="372764"/>
                  </a:lnTo>
                  <a:lnTo>
                    <a:pt x="4372277" y="420373"/>
                  </a:lnTo>
                  <a:lnTo>
                    <a:pt x="4373911" y="473827"/>
                  </a:lnTo>
                  <a:lnTo>
                    <a:pt x="4374513" y="534758"/>
                  </a:lnTo>
                  <a:lnTo>
                    <a:pt x="4374599" y="604793"/>
                  </a:lnTo>
                  <a:lnTo>
                    <a:pt x="4374599" y="813398"/>
                  </a:lnTo>
                  <a:lnTo>
                    <a:pt x="4374513" y="882441"/>
                  </a:lnTo>
                  <a:lnTo>
                    <a:pt x="4373911" y="942661"/>
                  </a:lnTo>
                  <a:lnTo>
                    <a:pt x="4372277" y="995640"/>
                  </a:lnTo>
                  <a:lnTo>
                    <a:pt x="4369096" y="1042960"/>
                  </a:lnTo>
                  <a:lnTo>
                    <a:pt x="4363850" y="1086202"/>
                  </a:lnTo>
                  <a:lnTo>
                    <a:pt x="4356024" y="1126948"/>
                  </a:lnTo>
                  <a:lnTo>
                    <a:pt x="4345103" y="1166781"/>
                  </a:lnTo>
                  <a:lnTo>
                    <a:pt x="4326628" y="1209058"/>
                  </a:lnTo>
                  <a:lnTo>
                    <a:pt x="4303243" y="1248310"/>
                  </a:lnTo>
                  <a:lnTo>
                    <a:pt x="4275326" y="1284161"/>
                  </a:lnTo>
                  <a:lnTo>
                    <a:pt x="4243254" y="1316233"/>
                  </a:lnTo>
                  <a:lnTo>
                    <a:pt x="4207403" y="1344150"/>
                  </a:lnTo>
                  <a:lnTo>
                    <a:pt x="4168151" y="1367535"/>
                  </a:lnTo>
                  <a:lnTo>
                    <a:pt x="4125874" y="1386010"/>
                  </a:lnTo>
                  <a:lnTo>
                    <a:pt x="4086033" y="1396935"/>
                  </a:lnTo>
                  <a:lnTo>
                    <a:pt x="4045232" y="1404763"/>
                  </a:lnTo>
                  <a:lnTo>
                    <a:pt x="4001842" y="1410011"/>
                  </a:lnTo>
                  <a:lnTo>
                    <a:pt x="3954233" y="1413194"/>
                  </a:lnTo>
                  <a:lnTo>
                    <a:pt x="3900777" y="1414828"/>
                  </a:lnTo>
                  <a:lnTo>
                    <a:pt x="3839847" y="1415431"/>
                  </a:lnTo>
                  <a:lnTo>
                    <a:pt x="3769811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809234" y="2803968"/>
            <a:ext cx="4511040" cy="329247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2017395"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3700">
              <a:latin typeface="Times New Roman"/>
              <a:cs typeface="Times New Roman"/>
            </a:endParaRPr>
          </a:p>
          <a:p>
            <a:pPr marR="2025650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37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0"/>
              </a:spcBef>
            </a:pPr>
            <a:endParaRPr sz="3700">
              <a:latin typeface="Times New Roman"/>
              <a:cs typeface="Times New Roman"/>
            </a:endParaRPr>
          </a:p>
          <a:p>
            <a:pPr marL="934085" algn="ctr">
              <a:lnSpc>
                <a:spcPts val="4365"/>
              </a:lnSpc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3700">
              <a:latin typeface="Times New Roman"/>
              <a:cs typeface="Times New Roman"/>
            </a:endParaRPr>
          </a:p>
          <a:p>
            <a:pPr marL="931544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37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57009" y="500697"/>
            <a:ext cx="5146040" cy="1478915"/>
            <a:chOff x="1957009" y="500697"/>
            <a:chExt cx="5146040" cy="1478915"/>
          </a:xfrm>
        </p:grpSpPr>
        <p:sp>
          <p:nvSpPr>
            <p:cNvPr id="19" name="object 19"/>
            <p:cNvSpPr/>
            <p:nvPr/>
          </p:nvSpPr>
          <p:spPr>
            <a:xfrm>
              <a:off x="1988528" y="532216"/>
              <a:ext cx="5083175" cy="1415415"/>
            </a:xfrm>
            <a:custGeom>
              <a:avLst/>
              <a:gdLst/>
              <a:ahLst/>
              <a:cxnLst/>
              <a:rect l="l" t="t" r="r" b="b"/>
              <a:pathLst>
                <a:path w="5083175" h="1415414">
                  <a:moveTo>
                    <a:pt x="4549605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8"/>
                  </a:lnTo>
                  <a:lnTo>
                    <a:pt x="372681" y="5423"/>
                  </a:lnTo>
                  <a:lnTo>
                    <a:pt x="329291" y="10674"/>
                  </a:lnTo>
                  <a:lnTo>
                    <a:pt x="288490" y="18508"/>
                  </a:lnTo>
                  <a:lnTo>
                    <a:pt x="248649" y="29441"/>
                  </a:lnTo>
                  <a:lnTo>
                    <a:pt x="206369" y="47912"/>
                  </a:lnTo>
                  <a:lnTo>
                    <a:pt x="167114" y="71298"/>
                  </a:lnTo>
                  <a:lnTo>
                    <a:pt x="131262" y="99221"/>
                  </a:lnTo>
                  <a:lnTo>
                    <a:pt x="99189" y="131303"/>
                  </a:lnTo>
                  <a:lnTo>
                    <a:pt x="71274" y="167162"/>
                  </a:lnTo>
                  <a:lnTo>
                    <a:pt x="47892" y="206422"/>
                  </a:lnTo>
                  <a:lnTo>
                    <a:pt x="29420" y="248702"/>
                  </a:lnTo>
                  <a:lnTo>
                    <a:pt x="18494" y="288527"/>
                  </a:lnTo>
                  <a:lnTo>
                    <a:pt x="10659" y="329317"/>
                  </a:lnTo>
                  <a:lnTo>
                    <a:pt x="5419" y="372489"/>
                  </a:lnTo>
                  <a:lnTo>
                    <a:pt x="2236" y="419804"/>
                  </a:lnTo>
                  <a:lnTo>
                    <a:pt x="602" y="472780"/>
                  </a:lnTo>
                  <a:lnTo>
                    <a:pt x="0" y="532999"/>
                  </a:lnTo>
                  <a:lnTo>
                    <a:pt x="16" y="882366"/>
                  </a:lnTo>
                  <a:lnTo>
                    <a:pt x="602" y="941613"/>
                  </a:lnTo>
                  <a:lnTo>
                    <a:pt x="2236" y="995066"/>
                  </a:lnTo>
                  <a:lnTo>
                    <a:pt x="5419" y="1042674"/>
                  </a:lnTo>
                  <a:lnTo>
                    <a:pt x="10679" y="1086126"/>
                  </a:lnTo>
                  <a:lnTo>
                    <a:pt x="18497" y="1126872"/>
                  </a:lnTo>
                  <a:lnTo>
                    <a:pt x="29420" y="1166705"/>
                  </a:lnTo>
                  <a:lnTo>
                    <a:pt x="47892" y="1208986"/>
                  </a:lnTo>
                  <a:lnTo>
                    <a:pt x="71274" y="1248241"/>
                  </a:lnTo>
                  <a:lnTo>
                    <a:pt x="99189" y="1284093"/>
                  </a:lnTo>
                  <a:lnTo>
                    <a:pt x="131262" y="1316165"/>
                  </a:lnTo>
                  <a:lnTo>
                    <a:pt x="167114" y="1344081"/>
                  </a:lnTo>
                  <a:lnTo>
                    <a:pt x="206369" y="1367463"/>
                  </a:lnTo>
                  <a:lnTo>
                    <a:pt x="248649" y="1385934"/>
                  </a:lnTo>
                  <a:lnTo>
                    <a:pt x="288482" y="1396859"/>
                  </a:lnTo>
                  <a:lnTo>
                    <a:pt x="329229" y="1404688"/>
                  </a:lnTo>
                  <a:lnTo>
                    <a:pt x="372471" y="1409935"/>
                  </a:lnTo>
                  <a:lnTo>
                    <a:pt x="419790" y="1413118"/>
                  </a:lnTo>
                  <a:lnTo>
                    <a:pt x="472769" y="1414753"/>
                  </a:lnTo>
                  <a:lnTo>
                    <a:pt x="532989" y="1415355"/>
                  </a:lnTo>
                  <a:lnTo>
                    <a:pt x="4547917" y="1415355"/>
                  </a:lnTo>
                  <a:lnTo>
                    <a:pt x="4608848" y="1414753"/>
                  </a:lnTo>
                  <a:lnTo>
                    <a:pt x="4662303" y="1413118"/>
                  </a:lnTo>
                  <a:lnTo>
                    <a:pt x="4709912" y="1409935"/>
                  </a:lnTo>
                  <a:lnTo>
                    <a:pt x="4753303" y="1404688"/>
                  </a:lnTo>
                  <a:lnTo>
                    <a:pt x="4794104" y="1396859"/>
                  </a:lnTo>
                  <a:lnTo>
                    <a:pt x="4833944" y="1385934"/>
                  </a:lnTo>
                  <a:lnTo>
                    <a:pt x="4876221" y="1367463"/>
                  </a:lnTo>
                  <a:lnTo>
                    <a:pt x="4915474" y="1344081"/>
                  </a:lnTo>
                  <a:lnTo>
                    <a:pt x="4951324" y="1316165"/>
                  </a:lnTo>
                  <a:lnTo>
                    <a:pt x="4983397" y="1284093"/>
                  </a:lnTo>
                  <a:lnTo>
                    <a:pt x="5011314" y="1248241"/>
                  </a:lnTo>
                  <a:lnTo>
                    <a:pt x="5034698" y="1208986"/>
                  </a:lnTo>
                  <a:lnTo>
                    <a:pt x="5053173" y="1166705"/>
                  </a:lnTo>
                  <a:lnTo>
                    <a:pt x="5064099" y="1126872"/>
                  </a:lnTo>
                  <a:lnTo>
                    <a:pt x="5071927" y="1086126"/>
                  </a:lnTo>
                  <a:lnTo>
                    <a:pt x="5077175" y="1042884"/>
                  </a:lnTo>
                  <a:lnTo>
                    <a:pt x="5080357" y="995564"/>
                  </a:lnTo>
                  <a:lnTo>
                    <a:pt x="5081992" y="942586"/>
                  </a:lnTo>
                  <a:lnTo>
                    <a:pt x="5082594" y="882366"/>
                  </a:lnTo>
                  <a:lnTo>
                    <a:pt x="5082577" y="532999"/>
                  </a:lnTo>
                  <a:lnTo>
                    <a:pt x="5081992" y="473757"/>
                  </a:lnTo>
                  <a:lnTo>
                    <a:pt x="5080357" y="420304"/>
                  </a:lnTo>
                  <a:lnTo>
                    <a:pt x="5077175" y="372700"/>
                  </a:lnTo>
                  <a:lnTo>
                    <a:pt x="5071927" y="329317"/>
                  </a:lnTo>
                  <a:lnTo>
                    <a:pt x="5064099" y="288527"/>
                  </a:lnTo>
                  <a:lnTo>
                    <a:pt x="5053173" y="248702"/>
                  </a:lnTo>
                  <a:lnTo>
                    <a:pt x="5034698" y="206422"/>
                  </a:lnTo>
                  <a:lnTo>
                    <a:pt x="5011314" y="167162"/>
                  </a:lnTo>
                  <a:lnTo>
                    <a:pt x="4983397" y="131303"/>
                  </a:lnTo>
                  <a:lnTo>
                    <a:pt x="4951324" y="99221"/>
                  </a:lnTo>
                  <a:lnTo>
                    <a:pt x="4915474" y="71298"/>
                  </a:lnTo>
                  <a:lnTo>
                    <a:pt x="4876221" y="47912"/>
                  </a:lnTo>
                  <a:lnTo>
                    <a:pt x="4833944" y="29441"/>
                  </a:lnTo>
                  <a:lnTo>
                    <a:pt x="4794112" y="18508"/>
                  </a:lnTo>
                  <a:lnTo>
                    <a:pt x="4753365" y="10674"/>
                  </a:lnTo>
                  <a:lnTo>
                    <a:pt x="4710123" y="5423"/>
                  </a:lnTo>
                  <a:lnTo>
                    <a:pt x="4662804" y="2238"/>
                  </a:lnTo>
                  <a:lnTo>
                    <a:pt x="4609825" y="602"/>
                  </a:lnTo>
                  <a:lnTo>
                    <a:pt x="45496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8442" y="532130"/>
              <a:ext cx="5083175" cy="1416050"/>
            </a:xfrm>
            <a:custGeom>
              <a:avLst/>
              <a:gdLst/>
              <a:ahLst/>
              <a:cxnLst/>
              <a:rect l="l" t="t" r="r" b="b"/>
              <a:pathLst>
                <a:path w="5083175" h="1416050">
                  <a:moveTo>
                    <a:pt x="602116" y="0"/>
                  </a:moveTo>
                  <a:lnTo>
                    <a:pt x="4480648" y="0"/>
                  </a:lnTo>
                  <a:lnTo>
                    <a:pt x="4549691" y="86"/>
                  </a:lnTo>
                  <a:lnTo>
                    <a:pt x="4609911" y="688"/>
                  </a:lnTo>
                  <a:lnTo>
                    <a:pt x="4662890" y="2322"/>
                  </a:lnTo>
                  <a:lnTo>
                    <a:pt x="4710209" y="5505"/>
                  </a:lnTo>
                  <a:lnTo>
                    <a:pt x="4753451" y="10753"/>
                  </a:lnTo>
                  <a:lnTo>
                    <a:pt x="4794198" y="18581"/>
                  </a:lnTo>
                  <a:lnTo>
                    <a:pt x="4834030" y="29506"/>
                  </a:lnTo>
                  <a:lnTo>
                    <a:pt x="4876307" y="47979"/>
                  </a:lnTo>
                  <a:lnTo>
                    <a:pt x="4915560" y="71363"/>
                  </a:lnTo>
                  <a:lnTo>
                    <a:pt x="4951410" y="99279"/>
                  </a:lnTo>
                  <a:lnTo>
                    <a:pt x="4983483" y="131351"/>
                  </a:lnTo>
                  <a:lnTo>
                    <a:pt x="5011400" y="167203"/>
                  </a:lnTo>
                  <a:lnTo>
                    <a:pt x="5034784" y="206456"/>
                  </a:lnTo>
                  <a:lnTo>
                    <a:pt x="5053259" y="248734"/>
                  </a:lnTo>
                  <a:lnTo>
                    <a:pt x="5064185" y="288574"/>
                  </a:lnTo>
                  <a:lnTo>
                    <a:pt x="5072013" y="329374"/>
                  </a:lnTo>
                  <a:lnTo>
                    <a:pt x="5077261" y="372764"/>
                  </a:lnTo>
                  <a:lnTo>
                    <a:pt x="5080443" y="420373"/>
                  </a:lnTo>
                  <a:lnTo>
                    <a:pt x="5082078" y="473827"/>
                  </a:lnTo>
                  <a:lnTo>
                    <a:pt x="5082680" y="534758"/>
                  </a:lnTo>
                  <a:lnTo>
                    <a:pt x="5082766" y="604793"/>
                  </a:lnTo>
                  <a:lnTo>
                    <a:pt x="5082766" y="813398"/>
                  </a:lnTo>
                  <a:lnTo>
                    <a:pt x="5082680" y="882441"/>
                  </a:lnTo>
                  <a:lnTo>
                    <a:pt x="5082078" y="942661"/>
                  </a:lnTo>
                  <a:lnTo>
                    <a:pt x="5080443" y="995640"/>
                  </a:lnTo>
                  <a:lnTo>
                    <a:pt x="5077261" y="1042960"/>
                  </a:lnTo>
                  <a:lnTo>
                    <a:pt x="5072013" y="1086202"/>
                  </a:lnTo>
                  <a:lnTo>
                    <a:pt x="5064185" y="1126948"/>
                  </a:lnTo>
                  <a:lnTo>
                    <a:pt x="5053259" y="1166781"/>
                  </a:lnTo>
                  <a:lnTo>
                    <a:pt x="5034784" y="1209058"/>
                  </a:lnTo>
                  <a:lnTo>
                    <a:pt x="5011400" y="1248310"/>
                  </a:lnTo>
                  <a:lnTo>
                    <a:pt x="4983483" y="1284161"/>
                  </a:lnTo>
                  <a:lnTo>
                    <a:pt x="4951410" y="1316233"/>
                  </a:lnTo>
                  <a:lnTo>
                    <a:pt x="4915560" y="1344150"/>
                  </a:lnTo>
                  <a:lnTo>
                    <a:pt x="4876307" y="1367535"/>
                  </a:lnTo>
                  <a:lnTo>
                    <a:pt x="4834030" y="1386010"/>
                  </a:lnTo>
                  <a:lnTo>
                    <a:pt x="4794190" y="1396935"/>
                  </a:lnTo>
                  <a:lnTo>
                    <a:pt x="4753389" y="1404763"/>
                  </a:lnTo>
                  <a:lnTo>
                    <a:pt x="4709998" y="1410011"/>
                  </a:lnTo>
                  <a:lnTo>
                    <a:pt x="4662389" y="1413194"/>
                  </a:lnTo>
                  <a:lnTo>
                    <a:pt x="4608934" y="1414828"/>
                  </a:lnTo>
                  <a:lnTo>
                    <a:pt x="4548003" y="1415431"/>
                  </a:lnTo>
                  <a:lnTo>
                    <a:pt x="44779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615492" y="636495"/>
            <a:ext cx="3827779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heavy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921188" y="2023027"/>
            <a:ext cx="251460" cy="596265"/>
            <a:chOff x="2921188" y="2023027"/>
            <a:chExt cx="251460" cy="596265"/>
          </a:xfrm>
        </p:grpSpPr>
        <p:sp>
          <p:nvSpPr>
            <p:cNvPr id="23" name="object 23"/>
            <p:cNvSpPr/>
            <p:nvPr/>
          </p:nvSpPr>
          <p:spPr>
            <a:xfrm>
              <a:off x="3046839" y="2023027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5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1188" y="236783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4584760" y="7694510"/>
            <a:ext cx="383921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13271606" y="9552327"/>
            <a:ext cx="524446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no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 </a:t>
            </a:r>
            <a:r>
              <a:rPr sz="5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8281832" y="506153"/>
            <a:ext cx="1107567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00" dirty="0">
                <a:latin typeface="Verdana"/>
                <a:cs typeface="Verdana"/>
              </a:rPr>
              <a:t>Computing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190" dirty="0">
                <a:latin typeface="Verdana"/>
                <a:cs typeface="Verdana"/>
              </a:rPr>
              <a:t>Joint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95" dirty="0">
                <a:latin typeface="Verdana"/>
                <a:cs typeface="Verdana"/>
              </a:rPr>
              <a:t>Probabilities</a:t>
            </a:r>
            <a:endParaRPr sz="57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9914" y="6987819"/>
            <a:ext cx="4060190" cy="1478915"/>
            <a:chOff x="2499914" y="6987819"/>
            <a:chExt cx="4060190" cy="1478915"/>
          </a:xfrm>
        </p:grpSpPr>
        <p:sp>
          <p:nvSpPr>
            <p:cNvPr id="3" name="object 3"/>
            <p:cNvSpPr/>
            <p:nvPr/>
          </p:nvSpPr>
          <p:spPr>
            <a:xfrm>
              <a:off x="2531432" y="7019338"/>
              <a:ext cx="3997325" cy="1415415"/>
            </a:xfrm>
            <a:custGeom>
              <a:avLst/>
              <a:gdLst/>
              <a:ahLst/>
              <a:cxnLst/>
              <a:rect l="l" t="t" r="r" b="b"/>
              <a:pathLst>
                <a:path w="3997325" h="1415415">
                  <a:moveTo>
                    <a:pt x="3463798" y="0"/>
                  </a:moveTo>
                  <a:lnTo>
                    <a:pt x="534666" y="0"/>
                  </a:lnTo>
                  <a:lnTo>
                    <a:pt x="473735" y="602"/>
                  </a:lnTo>
                  <a:lnTo>
                    <a:pt x="420280" y="2236"/>
                  </a:lnTo>
                  <a:lnTo>
                    <a:pt x="372671" y="5419"/>
                  </a:lnTo>
                  <a:lnTo>
                    <a:pt x="329281" y="10667"/>
                  </a:lnTo>
                  <a:lnTo>
                    <a:pt x="288479" y="18495"/>
                  </a:lnTo>
                  <a:lnTo>
                    <a:pt x="248639" y="29420"/>
                  </a:lnTo>
                  <a:lnTo>
                    <a:pt x="206362" y="47896"/>
                  </a:lnTo>
                  <a:lnTo>
                    <a:pt x="167110" y="71280"/>
                  </a:lnTo>
                  <a:lnTo>
                    <a:pt x="131259" y="99197"/>
                  </a:lnTo>
                  <a:lnTo>
                    <a:pt x="99186" y="131269"/>
                  </a:lnTo>
                  <a:lnTo>
                    <a:pt x="71270" y="167120"/>
                  </a:lnTo>
                  <a:lnTo>
                    <a:pt x="47885" y="206372"/>
                  </a:lnTo>
                  <a:lnTo>
                    <a:pt x="29410" y="248649"/>
                  </a:lnTo>
                  <a:lnTo>
                    <a:pt x="18487" y="288490"/>
                  </a:lnTo>
                  <a:lnTo>
                    <a:pt x="10655" y="329291"/>
                  </a:lnTo>
                  <a:lnTo>
                    <a:pt x="5417" y="372471"/>
                  </a:lnTo>
                  <a:lnTo>
                    <a:pt x="2235" y="419790"/>
                  </a:lnTo>
                  <a:lnTo>
                    <a:pt x="601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1" y="941602"/>
                  </a:lnTo>
                  <a:lnTo>
                    <a:pt x="2235" y="995056"/>
                  </a:lnTo>
                  <a:lnTo>
                    <a:pt x="5417" y="1042663"/>
                  </a:lnTo>
                  <a:lnTo>
                    <a:pt x="10675" y="1086116"/>
                  </a:lnTo>
                  <a:lnTo>
                    <a:pt x="18491" y="1126862"/>
                  </a:lnTo>
                  <a:lnTo>
                    <a:pt x="29410" y="1166695"/>
                  </a:lnTo>
                  <a:lnTo>
                    <a:pt x="47885" y="1208975"/>
                  </a:lnTo>
                  <a:lnTo>
                    <a:pt x="71270" y="1248230"/>
                  </a:lnTo>
                  <a:lnTo>
                    <a:pt x="99186" y="1284083"/>
                  </a:lnTo>
                  <a:lnTo>
                    <a:pt x="131259" y="1316155"/>
                  </a:lnTo>
                  <a:lnTo>
                    <a:pt x="167110" y="1344070"/>
                  </a:lnTo>
                  <a:lnTo>
                    <a:pt x="206362" y="1367452"/>
                  </a:lnTo>
                  <a:lnTo>
                    <a:pt x="248639" y="1385924"/>
                  </a:lnTo>
                  <a:lnTo>
                    <a:pt x="288472" y="1396849"/>
                  </a:lnTo>
                  <a:lnTo>
                    <a:pt x="329218" y="1404677"/>
                  </a:lnTo>
                  <a:lnTo>
                    <a:pt x="372460" y="1409925"/>
                  </a:lnTo>
                  <a:lnTo>
                    <a:pt x="419780" y="1413108"/>
                  </a:lnTo>
                  <a:lnTo>
                    <a:pt x="472758" y="1414742"/>
                  </a:lnTo>
                  <a:lnTo>
                    <a:pt x="532978" y="1415345"/>
                  </a:lnTo>
                  <a:lnTo>
                    <a:pt x="3462117" y="1415345"/>
                  </a:lnTo>
                  <a:lnTo>
                    <a:pt x="3523046" y="1414742"/>
                  </a:lnTo>
                  <a:lnTo>
                    <a:pt x="3576500" y="1413108"/>
                  </a:lnTo>
                  <a:lnTo>
                    <a:pt x="3624106" y="1409925"/>
                  </a:lnTo>
                  <a:lnTo>
                    <a:pt x="3667495" y="1404677"/>
                  </a:lnTo>
                  <a:lnTo>
                    <a:pt x="3708295" y="1396849"/>
                  </a:lnTo>
                  <a:lnTo>
                    <a:pt x="3748134" y="1385924"/>
                  </a:lnTo>
                  <a:lnTo>
                    <a:pt x="3790415" y="1367452"/>
                  </a:lnTo>
                  <a:lnTo>
                    <a:pt x="3829670" y="1344070"/>
                  </a:lnTo>
                  <a:lnTo>
                    <a:pt x="3865522" y="1316155"/>
                  </a:lnTo>
                  <a:lnTo>
                    <a:pt x="3897595" y="1284083"/>
                  </a:lnTo>
                  <a:lnTo>
                    <a:pt x="3925510" y="1248230"/>
                  </a:lnTo>
                  <a:lnTo>
                    <a:pt x="3948892" y="1208975"/>
                  </a:lnTo>
                  <a:lnTo>
                    <a:pt x="3967363" y="1166695"/>
                  </a:lnTo>
                  <a:lnTo>
                    <a:pt x="3978289" y="1126862"/>
                  </a:lnTo>
                  <a:lnTo>
                    <a:pt x="3986117" y="1086116"/>
                  </a:lnTo>
                  <a:lnTo>
                    <a:pt x="3991365" y="1042873"/>
                  </a:lnTo>
                  <a:lnTo>
                    <a:pt x="3994548" y="995554"/>
                  </a:lnTo>
                  <a:lnTo>
                    <a:pt x="3996182" y="942575"/>
                  </a:lnTo>
                  <a:lnTo>
                    <a:pt x="3996784" y="882355"/>
                  </a:lnTo>
                  <a:lnTo>
                    <a:pt x="3996768" y="532989"/>
                  </a:lnTo>
                  <a:lnTo>
                    <a:pt x="3996182" y="473746"/>
                  </a:lnTo>
                  <a:lnTo>
                    <a:pt x="3994548" y="420290"/>
                  </a:lnTo>
                  <a:lnTo>
                    <a:pt x="3991365" y="372682"/>
                  </a:lnTo>
                  <a:lnTo>
                    <a:pt x="3986117" y="329291"/>
                  </a:lnTo>
                  <a:lnTo>
                    <a:pt x="3978289" y="288490"/>
                  </a:lnTo>
                  <a:lnTo>
                    <a:pt x="3967363" y="248649"/>
                  </a:lnTo>
                  <a:lnTo>
                    <a:pt x="3948892" y="206372"/>
                  </a:lnTo>
                  <a:lnTo>
                    <a:pt x="3925510" y="167120"/>
                  </a:lnTo>
                  <a:lnTo>
                    <a:pt x="3897595" y="131269"/>
                  </a:lnTo>
                  <a:lnTo>
                    <a:pt x="3865522" y="99197"/>
                  </a:lnTo>
                  <a:lnTo>
                    <a:pt x="3829670" y="71280"/>
                  </a:lnTo>
                  <a:lnTo>
                    <a:pt x="3790415" y="47896"/>
                  </a:lnTo>
                  <a:lnTo>
                    <a:pt x="3748134" y="29420"/>
                  </a:lnTo>
                  <a:lnTo>
                    <a:pt x="3708302" y="18495"/>
                  </a:lnTo>
                  <a:lnTo>
                    <a:pt x="3667557" y="10667"/>
                  </a:lnTo>
                  <a:lnTo>
                    <a:pt x="3624316" y="5419"/>
                  </a:lnTo>
                  <a:lnTo>
                    <a:pt x="3576998" y="2236"/>
                  </a:lnTo>
                  <a:lnTo>
                    <a:pt x="3524020" y="602"/>
                  </a:lnTo>
                  <a:lnTo>
                    <a:pt x="3463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531346" y="7019252"/>
              <a:ext cx="3997325" cy="1416050"/>
            </a:xfrm>
            <a:custGeom>
              <a:avLst/>
              <a:gdLst/>
              <a:ahLst/>
              <a:cxnLst/>
              <a:rect l="l" t="t" r="r" b="b"/>
              <a:pathLst>
                <a:path w="3997325" h="1416050">
                  <a:moveTo>
                    <a:pt x="602116" y="0"/>
                  </a:moveTo>
                  <a:lnTo>
                    <a:pt x="3394849" y="0"/>
                  </a:lnTo>
                  <a:lnTo>
                    <a:pt x="3463892" y="86"/>
                  </a:lnTo>
                  <a:lnTo>
                    <a:pt x="3524111" y="688"/>
                  </a:lnTo>
                  <a:lnTo>
                    <a:pt x="3577090" y="2322"/>
                  </a:lnTo>
                  <a:lnTo>
                    <a:pt x="3624410" y="5505"/>
                  </a:lnTo>
                  <a:lnTo>
                    <a:pt x="3667652" y="10753"/>
                  </a:lnTo>
                  <a:lnTo>
                    <a:pt x="3708398" y="18581"/>
                  </a:lnTo>
                  <a:lnTo>
                    <a:pt x="3748231" y="29506"/>
                  </a:lnTo>
                  <a:lnTo>
                    <a:pt x="3790508" y="47979"/>
                  </a:lnTo>
                  <a:lnTo>
                    <a:pt x="3829760" y="71363"/>
                  </a:lnTo>
                  <a:lnTo>
                    <a:pt x="3865611" y="99279"/>
                  </a:lnTo>
                  <a:lnTo>
                    <a:pt x="3897683" y="131351"/>
                  </a:lnTo>
                  <a:lnTo>
                    <a:pt x="3925600" y="167203"/>
                  </a:lnTo>
                  <a:lnTo>
                    <a:pt x="3948985" y="206456"/>
                  </a:lnTo>
                  <a:lnTo>
                    <a:pt x="3967460" y="248734"/>
                  </a:lnTo>
                  <a:lnTo>
                    <a:pt x="3978385" y="288574"/>
                  </a:lnTo>
                  <a:lnTo>
                    <a:pt x="3986214" y="329374"/>
                  </a:lnTo>
                  <a:lnTo>
                    <a:pt x="3991461" y="372764"/>
                  </a:lnTo>
                  <a:lnTo>
                    <a:pt x="3994644" y="420373"/>
                  </a:lnTo>
                  <a:lnTo>
                    <a:pt x="3996279" y="473827"/>
                  </a:lnTo>
                  <a:lnTo>
                    <a:pt x="3996881" y="534758"/>
                  </a:lnTo>
                  <a:lnTo>
                    <a:pt x="3996967" y="604793"/>
                  </a:lnTo>
                  <a:lnTo>
                    <a:pt x="3996967" y="813398"/>
                  </a:lnTo>
                  <a:lnTo>
                    <a:pt x="3996881" y="882441"/>
                  </a:lnTo>
                  <a:lnTo>
                    <a:pt x="3996279" y="942661"/>
                  </a:lnTo>
                  <a:lnTo>
                    <a:pt x="3994644" y="995640"/>
                  </a:lnTo>
                  <a:lnTo>
                    <a:pt x="3991461" y="1042960"/>
                  </a:lnTo>
                  <a:lnTo>
                    <a:pt x="3986214" y="1086202"/>
                  </a:lnTo>
                  <a:lnTo>
                    <a:pt x="3978385" y="1126948"/>
                  </a:lnTo>
                  <a:lnTo>
                    <a:pt x="3967460" y="1166781"/>
                  </a:lnTo>
                  <a:lnTo>
                    <a:pt x="3948985" y="1209058"/>
                  </a:lnTo>
                  <a:lnTo>
                    <a:pt x="3925600" y="1248310"/>
                  </a:lnTo>
                  <a:lnTo>
                    <a:pt x="3897683" y="1284161"/>
                  </a:lnTo>
                  <a:lnTo>
                    <a:pt x="3865611" y="1316233"/>
                  </a:lnTo>
                  <a:lnTo>
                    <a:pt x="3829760" y="1344150"/>
                  </a:lnTo>
                  <a:lnTo>
                    <a:pt x="3790508" y="1367535"/>
                  </a:lnTo>
                  <a:lnTo>
                    <a:pt x="3748231" y="1386010"/>
                  </a:lnTo>
                  <a:lnTo>
                    <a:pt x="3708390" y="1396935"/>
                  </a:lnTo>
                  <a:lnTo>
                    <a:pt x="3667589" y="1404763"/>
                  </a:lnTo>
                  <a:lnTo>
                    <a:pt x="3624199" y="1410011"/>
                  </a:lnTo>
                  <a:lnTo>
                    <a:pt x="3576590" y="1413194"/>
                  </a:lnTo>
                  <a:lnTo>
                    <a:pt x="3523135" y="1414828"/>
                  </a:lnTo>
                  <a:lnTo>
                    <a:pt x="3462204" y="1415431"/>
                  </a:lnTo>
                  <a:lnTo>
                    <a:pt x="33921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3170449" y="7128443"/>
            <a:ext cx="272923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8750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37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37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828100" y="1991594"/>
            <a:ext cx="6244590" cy="4952365"/>
            <a:chOff x="828100" y="1991594"/>
            <a:chExt cx="6244590" cy="4952365"/>
          </a:xfrm>
        </p:grpSpPr>
        <p:sp>
          <p:nvSpPr>
            <p:cNvPr id="7" name="object 7"/>
            <p:cNvSpPr/>
            <p:nvPr/>
          </p:nvSpPr>
          <p:spPr>
            <a:xfrm>
              <a:off x="4529820" y="6347775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04169" y="669258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18558" y="4856974"/>
              <a:ext cx="5022850" cy="1415415"/>
            </a:xfrm>
            <a:custGeom>
              <a:avLst/>
              <a:gdLst/>
              <a:ahLst/>
              <a:cxnLst/>
              <a:rect l="l" t="t" r="r" b="b"/>
              <a:pathLst>
                <a:path w="5022850" h="1415414">
                  <a:moveTo>
                    <a:pt x="4489544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6"/>
                  </a:lnTo>
                  <a:lnTo>
                    <a:pt x="372681" y="5419"/>
                  </a:lnTo>
                  <a:lnTo>
                    <a:pt x="329291" y="10667"/>
                  </a:lnTo>
                  <a:lnTo>
                    <a:pt x="288490" y="18495"/>
                  </a:lnTo>
                  <a:lnTo>
                    <a:pt x="248649" y="29420"/>
                  </a:lnTo>
                  <a:lnTo>
                    <a:pt x="206372" y="47892"/>
                  </a:lnTo>
                  <a:lnTo>
                    <a:pt x="167118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5" y="167114"/>
                  </a:lnTo>
                  <a:lnTo>
                    <a:pt x="47892" y="206369"/>
                  </a:lnTo>
                  <a:lnTo>
                    <a:pt x="29420" y="248649"/>
                  </a:lnTo>
                  <a:lnTo>
                    <a:pt x="18494" y="288486"/>
                  </a:lnTo>
                  <a:lnTo>
                    <a:pt x="10659" y="329284"/>
                  </a:lnTo>
                  <a:lnTo>
                    <a:pt x="5419" y="372462"/>
                  </a:lnTo>
                  <a:lnTo>
                    <a:pt x="2236" y="419780"/>
                  </a:lnTo>
                  <a:lnTo>
                    <a:pt x="602" y="472759"/>
                  </a:lnTo>
                  <a:lnTo>
                    <a:pt x="0" y="532978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3"/>
                  </a:lnTo>
                  <a:lnTo>
                    <a:pt x="5419" y="1042660"/>
                  </a:lnTo>
                  <a:lnTo>
                    <a:pt x="10679" y="1086112"/>
                  </a:lnTo>
                  <a:lnTo>
                    <a:pt x="18497" y="1126855"/>
                  </a:lnTo>
                  <a:lnTo>
                    <a:pt x="29420" y="1166684"/>
                  </a:lnTo>
                  <a:lnTo>
                    <a:pt x="47892" y="1208965"/>
                  </a:lnTo>
                  <a:lnTo>
                    <a:pt x="71275" y="1248220"/>
                  </a:lnTo>
                  <a:lnTo>
                    <a:pt x="99193" y="1284072"/>
                  </a:lnTo>
                  <a:lnTo>
                    <a:pt x="131266" y="1316144"/>
                  </a:lnTo>
                  <a:lnTo>
                    <a:pt x="167118" y="1344060"/>
                  </a:lnTo>
                  <a:lnTo>
                    <a:pt x="206372" y="1367442"/>
                  </a:lnTo>
                  <a:lnTo>
                    <a:pt x="248649" y="1385913"/>
                  </a:lnTo>
                  <a:lnTo>
                    <a:pt x="288482" y="1396838"/>
                  </a:lnTo>
                  <a:lnTo>
                    <a:pt x="329229" y="1404667"/>
                  </a:lnTo>
                  <a:lnTo>
                    <a:pt x="372471" y="1409914"/>
                  </a:lnTo>
                  <a:lnTo>
                    <a:pt x="419790" y="1413097"/>
                  </a:lnTo>
                  <a:lnTo>
                    <a:pt x="472769" y="1414732"/>
                  </a:lnTo>
                  <a:lnTo>
                    <a:pt x="532989" y="1415334"/>
                  </a:lnTo>
                  <a:lnTo>
                    <a:pt x="4487856" y="1415334"/>
                  </a:lnTo>
                  <a:lnTo>
                    <a:pt x="4548787" y="1414732"/>
                  </a:lnTo>
                  <a:lnTo>
                    <a:pt x="4602242" y="1413097"/>
                  </a:lnTo>
                  <a:lnTo>
                    <a:pt x="4649851" y="1409914"/>
                  </a:lnTo>
                  <a:lnTo>
                    <a:pt x="4693242" y="1404667"/>
                  </a:lnTo>
                  <a:lnTo>
                    <a:pt x="4734043" y="1396838"/>
                  </a:lnTo>
                  <a:lnTo>
                    <a:pt x="4773883" y="1385913"/>
                  </a:lnTo>
                  <a:lnTo>
                    <a:pt x="4816160" y="1367442"/>
                  </a:lnTo>
                  <a:lnTo>
                    <a:pt x="4855413" y="1344060"/>
                  </a:lnTo>
                  <a:lnTo>
                    <a:pt x="4891263" y="1316144"/>
                  </a:lnTo>
                  <a:lnTo>
                    <a:pt x="4923336" y="1284072"/>
                  </a:lnTo>
                  <a:lnTo>
                    <a:pt x="4951253" y="1248220"/>
                  </a:lnTo>
                  <a:lnTo>
                    <a:pt x="4974637" y="1208965"/>
                  </a:lnTo>
                  <a:lnTo>
                    <a:pt x="4993112" y="1166684"/>
                  </a:lnTo>
                  <a:lnTo>
                    <a:pt x="5004038" y="1126855"/>
                  </a:lnTo>
                  <a:lnTo>
                    <a:pt x="5011866" y="1086112"/>
                  </a:lnTo>
                  <a:lnTo>
                    <a:pt x="5017114" y="1042871"/>
                  </a:lnTo>
                  <a:lnTo>
                    <a:pt x="5020296" y="995553"/>
                  </a:lnTo>
                  <a:lnTo>
                    <a:pt x="5021931" y="942575"/>
                  </a:lnTo>
                  <a:lnTo>
                    <a:pt x="5022533" y="882355"/>
                  </a:lnTo>
                  <a:lnTo>
                    <a:pt x="5022516" y="532978"/>
                  </a:lnTo>
                  <a:lnTo>
                    <a:pt x="5021931" y="473736"/>
                  </a:lnTo>
                  <a:lnTo>
                    <a:pt x="5020296" y="420281"/>
                  </a:lnTo>
                  <a:lnTo>
                    <a:pt x="5017114" y="372673"/>
                  </a:lnTo>
                  <a:lnTo>
                    <a:pt x="5011866" y="329284"/>
                  </a:lnTo>
                  <a:lnTo>
                    <a:pt x="5004038" y="288486"/>
                  </a:lnTo>
                  <a:lnTo>
                    <a:pt x="4993112" y="248649"/>
                  </a:lnTo>
                  <a:lnTo>
                    <a:pt x="4974637" y="206369"/>
                  </a:lnTo>
                  <a:lnTo>
                    <a:pt x="4951253" y="167114"/>
                  </a:lnTo>
                  <a:lnTo>
                    <a:pt x="4923336" y="131262"/>
                  </a:lnTo>
                  <a:lnTo>
                    <a:pt x="4891263" y="99189"/>
                  </a:lnTo>
                  <a:lnTo>
                    <a:pt x="4855413" y="71274"/>
                  </a:lnTo>
                  <a:lnTo>
                    <a:pt x="4816160" y="47892"/>
                  </a:lnTo>
                  <a:lnTo>
                    <a:pt x="4773883" y="29420"/>
                  </a:lnTo>
                  <a:lnTo>
                    <a:pt x="4734051" y="18495"/>
                  </a:lnTo>
                  <a:lnTo>
                    <a:pt x="4693304" y="10667"/>
                  </a:lnTo>
                  <a:lnTo>
                    <a:pt x="4650062" y="5419"/>
                  </a:lnTo>
                  <a:lnTo>
                    <a:pt x="4602743" y="2236"/>
                  </a:lnTo>
                  <a:lnTo>
                    <a:pt x="4549764" y="602"/>
                  </a:lnTo>
                  <a:lnTo>
                    <a:pt x="44895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18472" y="4856888"/>
              <a:ext cx="5022850" cy="1416050"/>
            </a:xfrm>
            <a:custGeom>
              <a:avLst/>
              <a:gdLst/>
              <a:ahLst/>
              <a:cxnLst/>
              <a:rect l="l" t="t" r="r" b="b"/>
              <a:pathLst>
                <a:path w="5022850" h="1416050">
                  <a:moveTo>
                    <a:pt x="602116" y="0"/>
                  </a:moveTo>
                  <a:lnTo>
                    <a:pt x="4420587" y="0"/>
                  </a:lnTo>
                  <a:lnTo>
                    <a:pt x="4489630" y="86"/>
                  </a:lnTo>
                  <a:lnTo>
                    <a:pt x="4549850" y="688"/>
                  </a:lnTo>
                  <a:lnTo>
                    <a:pt x="4602829" y="2322"/>
                  </a:lnTo>
                  <a:lnTo>
                    <a:pt x="4650148" y="5505"/>
                  </a:lnTo>
                  <a:lnTo>
                    <a:pt x="4693390" y="10753"/>
                  </a:lnTo>
                  <a:lnTo>
                    <a:pt x="4734137" y="18581"/>
                  </a:lnTo>
                  <a:lnTo>
                    <a:pt x="4773969" y="29506"/>
                  </a:lnTo>
                  <a:lnTo>
                    <a:pt x="4816246" y="47979"/>
                  </a:lnTo>
                  <a:lnTo>
                    <a:pt x="4855499" y="71363"/>
                  </a:lnTo>
                  <a:lnTo>
                    <a:pt x="4891349" y="99279"/>
                  </a:lnTo>
                  <a:lnTo>
                    <a:pt x="4923422" y="131351"/>
                  </a:lnTo>
                  <a:lnTo>
                    <a:pt x="4951339" y="167203"/>
                  </a:lnTo>
                  <a:lnTo>
                    <a:pt x="4974723" y="206456"/>
                  </a:lnTo>
                  <a:lnTo>
                    <a:pt x="4993198" y="248734"/>
                  </a:lnTo>
                  <a:lnTo>
                    <a:pt x="5004124" y="288574"/>
                  </a:lnTo>
                  <a:lnTo>
                    <a:pt x="5011952" y="329374"/>
                  </a:lnTo>
                  <a:lnTo>
                    <a:pt x="5017200" y="372764"/>
                  </a:lnTo>
                  <a:lnTo>
                    <a:pt x="5020383" y="420373"/>
                  </a:lnTo>
                  <a:lnTo>
                    <a:pt x="5022017" y="473827"/>
                  </a:lnTo>
                  <a:lnTo>
                    <a:pt x="5022619" y="534758"/>
                  </a:lnTo>
                  <a:lnTo>
                    <a:pt x="5022705" y="604793"/>
                  </a:lnTo>
                  <a:lnTo>
                    <a:pt x="5022705" y="813398"/>
                  </a:lnTo>
                  <a:lnTo>
                    <a:pt x="5022619" y="882441"/>
                  </a:lnTo>
                  <a:lnTo>
                    <a:pt x="5022017" y="942661"/>
                  </a:lnTo>
                  <a:lnTo>
                    <a:pt x="5020383" y="995640"/>
                  </a:lnTo>
                  <a:lnTo>
                    <a:pt x="5017200" y="1042960"/>
                  </a:lnTo>
                  <a:lnTo>
                    <a:pt x="5011952" y="1086202"/>
                  </a:lnTo>
                  <a:lnTo>
                    <a:pt x="5004124" y="1126948"/>
                  </a:lnTo>
                  <a:lnTo>
                    <a:pt x="4993198" y="1166781"/>
                  </a:lnTo>
                  <a:lnTo>
                    <a:pt x="4974723" y="1209058"/>
                  </a:lnTo>
                  <a:lnTo>
                    <a:pt x="4951339" y="1248310"/>
                  </a:lnTo>
                  <a:lnTo>
                    <a:pt x="4923422" y="1284161"/>
                  </a:lnTo>
                  <a:lnTo>
                    <a:pt x="4891349" y="1316233"/>
                  </a:lnTo>
                  <a:lnTo>
                    <a:pt x="4855499" y="1344150"/>
                  </a:lnTo>
                  <a:lnTo>
                    <a:pt x="4816246" y="1367535"/>
                  </a:lnTo>
                  <a:lnTo>
                    <a:pt x="4773969" y="1386010"/>
                  </a:lnTo>
                  <a:lnTo>
                    <a:pt x="4734129" y="1396935"/>
                  </a:lnTo>
                  <a:lnTo>
                    <a:pt x="4693328" y="1404763"/>
                  </a:lnTo>
                  <a:lnTo>
                    <a:pt x="4649937" y="1410011"/>
                  </a:lnTo>
                  <a:lnTo>
                    <a:pt x="4602328" y="1413194"/>
                  </a:lnTo>
                  <a:lnTo>
                    <a:pt x="4548873" y="1414828"/>
                  </a:lnTo>
                  <a:lnTo>
                    <a:pt x="4487942" y="1415431"/>
                  </a:lnTo>
                  <a:lnTo>
                    <a:pt x="4417907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6839" y="4185401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1188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012811" y="2023027"/>
              <a:ext cx="0" cy="2538730"/>
            </a:xfrm>
            <a:custGeom>
              <a:avLst/>
              <a:gdLst/>
              <a:ahLst/>
              <a:cxnLst/>
              <a:rect l="l" t="t" r="r" b="b"/>
              <a:pathLst>
                <a:path h="2538729">
                  <a:moveTo>
                    <a:pt x="0" y="0"/>
                  </a:moveTo>
                  <a:lnTo>
                    <a:pt x="0" y="2507169"/>
                  </a:lnTo>
                  <a:lnTo>
                    <a:pt x="0" y="25385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887161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59619" y="2694600"/>
              <a:ext cx="4374515" cy="1415415"/>
            </a:xfrm>
            <a:custGeom>
              <a:avLst/>
              <a:gdLst/>
              <a:ahLst/>
              <a:cxnLst/>
              <a:rect l="l" t="t" r="r" b="b"/>
              <a:pathLst>
                <a:path w="4374515" h="1415414">
                  <a:moveTo>
                    <a:pt x="3841450" y="0"/>
                  </a:moveTo>
                  <a:lnTo>
                    <a:pt x="534671" y="0"/>
                  </a:lnTo>
                  <a:lnTo>
                    <a:pt x="473743" y="602"/>
                  </a:lnTo>
                  <a:lnTo>
                    <a:pt x="420289" y="2236"/>
                  </a:lnTo>
                  <a:lnTo>
                    <a:pt x="372682" y="5419"/>
                  </a:lnTo>
                  <a:lnTo>
                    <a:pt x="329292" y="10667"/>
                  </a:lnTo>
                  <a:lnTo>
                    <a:pt x="288491" y="18495"/>
                  </a:lnTo>
                  <a:lnTo>
                    <a:pt x="248650" y="29420"/>
                  </a:lnTo>
                  <a:lnTo>
                    <a:pt x="206371" y="47892"/>
                  </a:lnTo>
                  <a:lnTo>
                    <a:pt x="167117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6" y="167114"/>
                  </a:lnTo>
                  <a:lnTo>
                    <a:pt x="47893" y="206369"/>
                  </a:lnTo>
                  <a:lnTo>
                    <a:pt x="29419" y="248649"/>
                  </a:lnTo>
                  <a:lnTo>
                    <a:pt x="18493" y="288490"/>
                  </a:lnTo>
                  <a:lnTo>
                    <a:pt x="10659" y="329291"/>
                  </a:lnTo>
                  <a:lnTo>
                    <a:pt x="5419" y="372471"/>
                  </a:lnTo>
                  <a:lnTo>
                    <a:pt x="2236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4"/>
                  </a:lnTo>
                  <a:lnTo>
                    <a:pt x="5419" y="1042662"/>
                  </a:lnTo>
                  <a:lnTo>
                    <a:pt x="10678" y="1086116"/>
                  </a:lnTo>
                  <a:lnTo>
                    <a:pt x="18497" y="1126862"/>
                  </a:lnTo>
                  <a:lnTo>
                    <a:pt x="29419" y="1166695"/>
                  </a:lnTo>
                  <a:lnTo>
                    <a:pt x="47893" y="1208972"/>
                  </a:lnTo>
                  <a:lnTo>
                    <a:pt x="71276" y="1248224"/>
                  </a:lnTo>
                  <a:lnTo>
                    <a:pt x="99193" y="1284075"/>
                  </a:lnTo>
                  <a:lnTo>
                    <a:pt x="131266" y="1316147"/>
                  </a:lnTo>
                  <a:lnTo>
                    <a:pt x="167117" y="1344064"/>
                  </a:lnTo>
                  <a:lnTo>
                    <a:pt x="206371" y="1367448"/>
                  </a:lnTo>
                  <a:lnTo>
                    <a:pt x="248650" y="1385924"/>
                  </a:lnTo>
                  <a:lnTo>
                    <a:pt x="288483" y="1396849"/>
                  </a:lnTo>
                  <a:lnTo>
                    <a:pt x="329230" y="1404677"/>
                  </a:lnTo>
                  <a:lnTo>
                    <a:pt x="372472" y="1409925"/>
                  </a:lnTo>
                  <a:lnTo>
                    <a:pt x="419791" y="1413108"/>
                  </a:lnTo>
                  <a:lnTo>
                    <a:pt x="472770" y="1414742"/>
                  </a:lnTo>
                  <a:lnTo>
                    <a:pt x="532990" y="1415345"/>
                  </a:lnTo>
                  <a:lnTo>
                    <a:pt x="3839762" y="1415345"/>
                  </a:lnTo>
                  <a:lnTo>
                    <a:pt x="3900692" y="1414742"/>
                  </a:lnTo>
                  <a:lnTo>
                    <a:pt x="3954148" y="1413108"/>
                  </a:lnTo>
                  <a:lnTo>
                    <a:pt x="4001757" y="1409925"/>
                  </a:lnTo>
                  <a:lnTo>
                    <a:pt x="4045147" y="1404677"/>
                  </a:lnTo>
                  <a:lnTo>
                    <a:pt x="4085948" y="1396849"/>
                  </a:lnTo>
                  <a:lnTo>
                    <a:pt x="4125789" y="1385924"/>
                  </a:lnTo>
                  <a:lnTo>
                    <a:pt x="4168066" y="1367448"/>
                  </a:lnTo>
                  <a:lnTo>
                    <a:pt x="4207318" y="1344064"/>
                  </a:lnTo>
                  <a:lnTo>
                    <a:pt x="4243168" y="1316147"/>
                  </a:lnTo>
                  <a:lnTo>
                    <a:pt x="4275239" y="1284075"/>
                  </a:lnTo>
                  <a:lnTo>
                    <a:pt x="4303154" y="1248224"/>
                  </a:lnTo>
                  <a:lnTo>
                    <a:pt x="4326536" y="1208972"/>
                  </a:lnTo>
                  <a:lnTo>
                    <a:pt x="4345007" y="1166695"/>
                  </a:lnTo>
                  <a:lnTo>
                    <a:pt x="4355933" y="1126862"/>
                  </a:lnTo>
                  <a:lnTo>
                    <a:pt x="4363761" y="1086116"/>
                  </a:lnTo>
                  <a:lnTo>
                    <a:pt x="4369009" y="1042873"/>
                  </a:lnTo>
                  <a:lnTo>
                    <a:pt x="4372192" y="995554"/>
                  </a:lnTo>
                  <a:lnTo>
                    <a:pt x="4373826" y="942575"/>
                  </a:lnTo>
                  <a:lnTo>
                    <a:pt x="4374428" y="882355"/>
                  </a:lnTo>
                  <a:lnTo>
                    <a:pt x="4374412" y="532989"/>
                  </a:lnTo>
                  <a:lnTo>
                    <a:pt x="4373826" y="473742"/>
                  </a:lnTo>
                  <a:lnTo>
                    <a:pt x="4372192" y="420288"/>
                  </a:lnTo>
                  <a:lnTo>
                    <a:pt x="4369009" y="372681"/>
                  </a:lnTo>
                  <a:lnTo>
                    <a:pt x="4363761" y="329291"/>
                  </a:lnTo>
                  <a:lnTo>
                    <a:pt x="4355933" y="288490"/>
                  </a:lnTo>
                  <a:lnTo>
                    <a:pt x="4345007" y="248649"/>
                  </a:lnTo>
                  <a:lnTo>
                    <a:pt x="4326536" y="206369"/>
                  </a:lnTo>
                  <a:lnTo>
                    <a:pt x="4303154" y="167114"/>
                  </a:lnTo>
                  <a:lnTo>
                    <a:pt x="4275239" y="131262"/>
                  </a:lnTo>
                  <a:lnTo>
                    <a:pt x="4243168" y="99189"/>
                  </a:lnTo>
                  <a:lnTo>
                    <a:pt x="4207318" y="71274"/>
                  </a:lnTo>
                  <a:lnTo>
                    <a:pt x="4168066" y="47892"/>
                  </a:lnTo>
                  <a:lnTo>
                    <a:pt x="4125789" y="29420"/>
                  </a:lnTo>
                  <a:lnTo>
                    <a:pt x="4085956" y="18495"/>
                  </a:lnTo>
                  <a:lnTo>
                    <a:pt x="4045210" y="10667"/>
                  </a:lnTo>
                  <a:lnTo>
                    <a:pt x="4001968" y="5419"/>
                  </a:lnTo>
                  <a:lnTo>
                    <a:pt x="3954648" y="2236"/>
                  </a:lnTo>
                  <a:lnTo>
                    <a:pt x="3901669" y="602"/>
                  </a:lnTo>
                  <a:lnTo>
                    <a:pt x="38414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59533" y="2694514"/>
              <a:ext cx="4375150" cy="1416050"/>
            </a:xfrm>
            <a:custGeom>
              <a:avLst/>
              <a:gdLst/>
              <a:ahLst/>
              <a:cxnLst/>
              <a:rect l="l" t="t" r="r" b="b"/>
              <a:pathLst>
                <a:path w="4375150" h="1416050">
                  <a:moveTo>
                    <a:pt x="602116" y="0"/>
                  </a:moveTo>
                  <a:lnTo>
                    <a:pt x="3772492" y="0"/>
                  </a:lnTo>
                  <a:lnTo>
                    <a:pt x="3841535" y="86"/>
                  </a:lnTo>
                  <a:lnTo>
                    <a:pt x="3901754" y="688"/>
                  </a:lnTo>
                  <a:lnTo>
                    <a:pt x="3954733" y="2322"/>
                  </a:lnTo>
                  <a:lnTo>
                    <a:pt x="4002053" y="5505"/>
                  </a:lnTo>
                  <a:lnTo>
                    <a:pt x="4045295" y="10753"/>
                  </a:lnTo>
                  <a:lnTo>
                    <a:pt x="4086041" y="18581"/>
                  </a:lnTo>
                  <a:lnTo>
                    <a:pt x="4125874" y="29506"/>
                  </a:lnTo>
                  <a:lnTo>
                    <a:pt x="4168151" y="47979"/>
                  </a:lnTo>
                  <a:lnTo>
                    <a:pt x="4207403" y="71363"/>
                  </a:lnTo>
                  <a:lnTo>
                    <a:pt x="4243254" y="99279"/>
                  </a:lnTo>
                  <a:lnTo>
                    <a:pt x="4275326" y="131351"/>
                  </a:lnTo>
                  <a:lnTo>
                    <a:pt x="4303243" y="167203"/>
                  </a:lnTo>
                  <a:lnTo>
                    <a:pt x="4326628" y="206456"/>
                  </a:lnTo>
                  <a:lnTo>
                    <a:pt x="4345103" y="248734"/>
                  </a:lnTo>
                  <a:lnTo>
                    <a:pt x="4356024" y="288574"/>
                  </a:lnTo>
                  <a:lnTo>
                    <a:pt x="4363850" y="329374"/>
                  </a:lnTo>
                  <a:lnTo>
                    <a:pt x="4369096" y="372764"/>
                  </a:lnTo>
                  <a:lnTo>
                    <a:pt x="4372277" y="420373"/>
                  </a:lnTo>
                  <a:lnTo>
                    <a:pt x="4373911" y="473827"/>
                  </a:lnTo>
                  <a:lnTo>
                    <a:pt x="4374513" y="534758"/>
                  </a:lnTo>
                  <a:lnTo>
                    <a:pt x="4374599" y="604793"/>
                  </a:lnTo>
                  <a:lnTo>
                    <a:pt x="4374599" y="813398"/>
                  </a:lnTo>
                  <a:lnTo>
                    <a:pt x="4374513" y="882441"/>
                  </a:lnTo>
                  <a:lnTo>
                    <a:pt x="4373911" y="942661"/>
                  </a:lnTo>
                  <a:lnTo>
                    <a:pt x="4372277" y="995640"/>
                  </a:lnTo>
                  <a:lnTo>
                    <a:pt x="4369096" y="1042960"/>
                  </a:lnTo>
                  <a:lnTo>
                    <a:pt x="4363850" y="1086202"/>
                  </a:lnTo>
                  <a:lnTo>
                    <a:pt x="4356024" y="1126948"/>
                  </a:lnTo>
                  <a:lnTo>
                    <a:pt x="4345103" y="1166781"/>
                  </a:lnTo>
                  <a:lnTo>
                    <a:pt x="4326628" y="1209058"/>
                  </a:lnTo>
                  <a:lnTo>
                    <a:pt x="4303243" y="1248310"/>
                  </a:lnTo>
                  <a:lnTo>
                    <a:pt x="4275326" y="1284161"/>
                  </a:lnTo>
                  <a:lnTo>
                    <a:pt x="4243254" y="1316233"/>
                  </a:lnTo>
                  <a:lnTo>
                    <a:pt x="4207403" y="1344150"/>
                  </a:lnTo>
                  <a:lnTo>
                    <a:pt x="4168151" y="1367535"/>
                  </a:lnTo>
                  <a:lnTo>
                    <a:pt x="4125874" y="1386010"/>
                  </a:lnTo>
                  <a:lnTo>
                    <a:pt x="4086033" y="1396935"/>
                  </a:lnTo>
                  <a:lnTo>
                    <a:pt x="4045232" y="1404763"/>
                  </a:lnTo>
                  <a:lnTo>
                    <a:pt x="4001842" y="1410011"/>
                  </a:lnTo>
                  <a:lnTo>
                    <a:pt x="3954233" y="1413194"/>
                  </a:lnTo>
                  <a:lnTo>
                    <a:pt x="3900777" y="1414828"/>
                  </a:lnTo>
                  <a:lnTo>
                    <a:pt x="3839847" y="1415431"/>
                  </a:lnTo>
                  <a:lnTo>
                    <a:pt x="3769811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809234" y="2803968"/>
            <a:ext cx="4511040" cy="329247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2017395"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3700">
              <a:latin typeface="Times New Roman"/>
              <a:cs typeface="Times New Roman"/>
            </a:endParaRPr>
          </a:p>
          <a:p>
            <a:pPr marR="2025650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37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0"/>
              </a:spcBef>
            </a:pPr>
            <a:endParaRPr sz="3700">
              <a:latin typeface="Times New Roman"/>
              <a:cs typeface="Times New Roman"/>
            </a:endParaRPr>
          </a:p>
          <a:p>
            <a:pPr marL="934085" algn="ctr">
              <a:lnSpc>
                <a:spcPts val="4365"/>
              </a:lnSpc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3700">
              <a:latin typeface="Times New Roman"/>
              <a:cs typeface="Times New Roman"/>
            </a:endParaRPr>
          </a:p>
          <a:p>
            <a:pPr marL="931544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37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57009" y="500697"/>
            <a:ext cx="5146040" cy="1478915"/>
            <a:chOff x="1957009" y="500697"/>
            <a:chExt cx="5146040" cy="1478915"/>
          </a:xfrm>
        </p:grpSpPr>
        <p:sp>
          <p:nvSpPr>
            <p:cNvPr id="19" name="object 19"/>
            <p:cNvSpPr/>
            <p:nvPr/>
          </p:nvSpPr>
          <p:spPr>
            <a:xfrm>
              <a:off x="1988528" y="532216"/>
              <a:ext cx="5083175" cy="1415415"/>
            </a:xfrm>
            <a:custGeom>
              <a:avLst/>
              <a:gdLst/>
              <a:ahLst/>
              <a:cxnLst/>
              <a:rect l="l" t="t" r="r" b="b"/>
              <a:pathLst>
                <a:path w="5083175" h="1415414">
                  <a:moveTo>
                    <a:pt x="4549605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8"/>
                  </a:lnTo>
                  <a:lnTo>
                    <a:pt x="372681" y="5423"/>
                  </a:lnTo>
                  <a:lnTo>
                    <a:pt x="329291" y="10674"/>
                  </a:lnTo>
                  <a:lnTo>
                    <a:pt x="288490" y="18508"/>
                  </a:lnTo>
                  <a:lnTo>
                    <a:pt x="248649" y="29441"/>
                  </a:lnTo>
                  <a:lnTo>
                    <a:pt x="206369" y="47912"/>
                  </a:lnTo>
                  <a:lnTo>
                    <a:pt x="167114" y="71298"/>
                  </a:lnTo>
                  <a:lnTo>
                    <a:pt x="131262" y="99221"/>
                  </a:lnTo>
                  <a:lnTo>
                    <a:pt x="99189" y="131303"/>
                  </a:lnTo>
                  <a:lnTo>
                    <a:pt x="71274" y="167162"/>
                  </a:lnTo>
                  <a:lnTo>
                    <a:pt x="47892" y="206422"/>
                  </a:lnTo>
                  <a:lnTo>
                    <a:pt x="29420" y="248702"/>
                  </a:lnTo>
                  <a:lnTo>
                    <a:pt x="18494" y="288527"/>
                  </a:lnTo>
                  <a:lnTo>
                    <a:pt x="10659" y="329317"/>
                  </a:lnTo>
                  <a:lnTo>
                    <a:pt x="5419" y="372489"/>
                  </a:lnTo>
                  <a:lnTo>
                    <a:pt x="2236" y="419804"/>
                  </a:lnTo>
                  <a:lnTo>
                    <a:pt x="602" y="472780"/>
                  </a:lnTo>
                  <a:lnTo>
                    <a:pt x="0" y="532999"/>
                  </a:lnTo>
                  <a:lnTo>
                    <a:pt x="16" y="882366"/>
                  </a:lnTo>
                  <a:lnTo>
                    <a:pt x="602" y="941613"/>
                  </a:lnTo>
                  <a:lnTo>
                    <a:pt x="2236" y="995066"/>
                  </a:lnTo>
                  <a:lnTo>
                    <a:pt x="5419" y="1042674"/>
                  </a:lnTo>
                  <a:lnTo>
                    <a:pt x="10679" y="1086126"/>
                  </a:lnTo>
                  <a:lnTo>
                    <a:pt x="18497" y="1126872"/>
                  </a:lnTo>
                  <a:lnTo>
                    <a:pt x="29420" y="1166705"/>
                  </a:lnTo>
                  <a:lnTo>
                    <a:pt x="47892" y="1208986"/>
                  </a:lnTo>
                  <a:lnTo>
                    <a:pt x="71274" y="1248241"/>
                  </a:lnTo>
                  <a:lnTo>
                    <a:pt x="99189" y="1284093"/>
                  </a:lnTo>
                  <a:lnTo>
                    <a:pt x="131262" y="1316165"/>
                  </a:lnTo>
                  <a:lnTo>
                    <a:pt x="167114" y="1344081"/>
                  </a:lnTo>
                  <a:lnTo>
                    <a:pt x="206369" y="1367463"/>
                  </a:lnTo>
                  <a:lnTo>
                    <a:pt x="248649" y="1385934"/>
                  </a:lnTo>
                  <a:lnTo>
                    <a:pt x="288482" y="1396859"/>
                  </a:lnTo>
                  <a:lnTo>
                    <a:pt x="329229" y="1404688"/>
                  </a:lnTo>
                  <a:lnTo>
                    <a:pt x="372471" y="1409935"/>
                  </a:lnTo>
                  <a:lnTo>
                    <a:pt x="419790" y="1413118"/>
                  </a:lnTo>
                  <a:lnTo>
                    <a:pt x="472769" y="1414753"/>
                  </a:lnTo>
                  <a:lnTo>
                    <a:pt x="532989" y="1415355"/>
                  </a:lnTo>
                  <a:lnTo>
                    <a:pt x="4547917" y="1415355"/>
                  </a:lnTo>
                  <a:lnTo>
                    <a:pt x="4608848" y="1414753"/>
                  </a:lnTo>
                  <a:lnTo>
                    <a:pt x="4662303" y="1413118"/>
                  </a:lnTo>
                  <a:lnTo>
                    <a:pt x="4709912" y="1409935"/>
                  </a:lnTo>
                  <a:lnTo>
                    <a:pt x="4753303" y="1404688"/>
                  </a:lnTo>
                  <a:lnTo>
                    <a:pt x="4794104" y="1396859"/>
                  </a:lnTo>
                  <a:lnTo>
                    <a:pt x="4833944" y="1385934"/>
                  </a:lnTo>
                  <a:lnTo>
                    <a:pt x="4876221" y="1367463"/>
                  </a:lnTo>
                  <a:lnTo>
                    <a:pt x="4915474" y="1344081"/>
                  </a:lnTo>
                  <a:lnTo>
                    <a:pt x="4951324" y="1316165"/>
                  </a:lnTo>
                  <a:lnTo>
                    <a:pt x="4983397" y="1284093"/>
                  </a:lnTo>
                  <a:lnTo>
                    <a:pt x="5011314" y="1248241"/>
                  </a:lnTo>
                  <a:lnTo>
                    <a:pt x="5034698" y="1208986"/>
                  </a:lnTo>
                  <a:lnTo>
                    <a:pt x="5053173" y="1166705"/>
                  </a:lnTo>
                  <a:lnTo>
                    <a:pt x="5064099" y="1126872"/>
                  </a:lnTo>
                  <a:lnTo>
                    <a:pt x="5071927" y="1086126"/>
                  </a:lnTo>
                  <a:lnTo>
                    <a:pt x="5077175" y="1042884"/>
                  </a:lnTo>
                  <a:lnTo>
                    <a:pt x="5080357" y="995564"/>
                  </a:lnTo>
                  <a:lnTo>
                    <a:pt x="5081992" y="942586"/>
                  </a:lnTo>
                  <a:lnTo>
                    <a:pt x="5082594" y="882366"/>
                  </a:lnTo>
                  <a:lnTo>
                    <a:pt x="5082577" y="532999"/>
                  </a:lnTo>
                  <a:lnTo>
                    <a:pt x="5081992" y="473757"/>
                  </a:lnTo>
                  <a:lnTo>
                    <a:pt x="5080357" y="420304"/>
                  </a:lnTo>
                  <a:lnTo>
                    <a:pt x="5077175" y="372700"/>
                  </a:lnTo>
                  <a:lnTo>
                    <a:pt x="5071927" y="329317"/>
                  </a:lnTo>
                  <a:lnTo>
                    <a:pt x="5064099" y="288527"/>
                  </a:lnTo>
                  <a:lnTo>
                    <a:pt x="5053173" y="248702"/>
                  </a:lnTo>
                  <a:lnTo>
                    <a:pt x="5034698" y="206422"/>
                  </a:lnTo>
                  <a:lnTo>
                    <a:pt x="5011314" y="167162"/>
                  </a:lnTo>
                  <a:lnTo>
                    <a:pt x="4983397" y="131303"/>
                  </a:lnTo>
                  <a:lnTo>
                    <a:pt x="4951324" y="99221"/>
                  </a:lnTo>
                  <a:lnTo>
                    <a:pt x="4915474" y="71298"/>
                  </a:lnTo>
                  <a:lnTo>
                    <a:pt x="4876221" y="47912"/>
                  </a:lnTo>
                  <a:lnTo>
                    <a:pt x="4833944" y="29441"/>
                  </a:lnTo>
                  <a:lnTo>
                    <a:pt x="4794112" y="18508"/>
                  </a:lnTo>
                  <a:lnTo>
                    <a:pt x="4753365" y="10674"/>
                  </a:lnTo>
                  <a:lnTo>
                    <a:pt x="4710123" y="5423"/>
                  </a:lnTo>
                  <a:lnTo>
                    <a:pt x="4662804" y="2238"/>
                  </a:lnTo>
                  <a:lnTo>
                    <a:pt x="4609825" y="602"/>
                  </a:lnTo>
                  <a:lnTo>
                    <a:pt x="45496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8442" y="532130"/>
              <a:ext cx="5083175" cy="1416050"/>
            </a:xfrm>
            <a:custGeom>
              <a:avLst/>
              <a:gdLst/>
              <a:ahLst/>
              <a:cxnLst/>
              <a:rect l="l" t="t" r="r" b="b"/>
              <a:pathLst>
                <a:path w="5083175" h="1416050">
                  <a:moveTo>
                    <a:pt x="602116" y="0"/>
                  </a:moveTo>
                  <a:lnTo>
                    <a:pt x="4480648" y="0"/>
                  </a:lnTo>
                  <a:lnTo>
                    <a:pt x="4549691" y="86"/>
                  </a:lnTo>
                  <a:lnTo>
                    <a:pt x="4609911" y="688"/>
                  </a:lnTo>
                  <a:lnTo>
                    <a:pt x="4662890" y="2322"/>
                  </a:lnTo>
                  <a:lnTo>
                    <a:pt x="4710209" y="5505"/>
                  </a:lnTo>
                  <a:lnTo>
                    <a:pt x="4753451" y="10753"/>
                  </a:lnTo>
                  <a:lnTo>
                    <a:pt x="4794198" y="18581"/>
                  </a:lnTo>
                  <a:lnTo>
                    <a:pt x="4834030" y="29506"/>
                  </a:lnTo>
                  <a:lnTo>
                    <a:pt x="4876307" y="47979"/>
                  </a:lnTo>
                  <a:lnTo>
                    <a:pt x="4915560" y="71363"/>
                  </a:lnTo>
                  <a:lnTo>
                    <a:pt x="4951410" y="99279"/>
                  </a:lnTo>
                  <a:lnTo>
                    <a:pt x="4983483" y="131351"/>
                  </a:lnTo>
                  <a:lnTo>
                    <a:pt x="5011400" y="167203"/>
                  </a:lnTo>
                  <a:lnTo>
                    <a:pt x="5034784" y="206456"/>
                  </a:lnTo>
                  <a:lnTo>
                    <a:pt x="5053259" y="248734"/>
                  </a:lnTo>
                  <a:lnTo>
                    <a:pt x="5064185" y="288574"/>
                  </a:lnTo>
                  <a:lnTo>
                    <a:pt x="5072013" y="329374"/>
                  </a:lnTo>
                  <a:lnTo>
                    <a:pt x="5077261" y="372764"/>
                  </a:lnTo>
                  <a:lnTo>
                    <a:pt x="5080443" y="420373"/>
                  </a:lnTo>
                  <a:lnTo>
                    <a:pt x="5082078" y="473827"/>
                  </a:lnTo>
                  <a:lnTo>
                    <a:pt x="5082680" y="534758"/>
                  </a:lnTo>
                  <a:lnTo>
                    <a:pt x="5082766" y="604793"/>
                  </a:lnTo>
                  <a:lnTo>
                    <a:pt x="5082766" y="813398"/>
                  </a:lnTo>
                  <a:lnTo>
                    <a:pt x="5082680" y="882441"/>
                  </a:lnTo>
                  <a:lnTo>
                    <a:pt x="5082078" y="942661"/>
                  </a:lnTo>
                  <a:lnTo>
                    <a:pt x="5080443" y="995640"/>
                  </a:lnTo>
                  <a:lnTo>
                    <a:pt x="5077261" y="1042960"/>
                  </a:lnTo>
                  <a:lnTo>
                    <a:pt x="5072013" y="1086202"/>
                  </a:lnTo>
                  <a:lnTo>
                    <a:pt x="5064185" y="1126948"/>
                  </a:lnTo>
                  <a:lnTo>
                    <a:pt x="5053259" y="1166781"/>
                  </a:lnTo>
                  <a:lnTo>
                    <a:pt x="5034784" y="1209058"/>
                  </a:lnTo>
                  <a:lnTo>
                    <a:pt x="5011400" y="1248310"/>
                  </a:lnTo>
                  <a:lnTo>
                    <a:pt x="4983483" y="1284161"/>
                  </a:lnTo>
                  <a:lnTo>
                    <a:pt x="4951410" y="1316233"/>
                  </a:lnTo>
                  <a:lnTo>
                    <a:pt x="4915560" y="1344150"/>
                  </a:lnTo>
                  <a:lnTo>
                    <a:pt x="4876307" y="1367535"/>
                  </a:lnTo>
                  <a:lnTo>
                    <a:pt x="4834030" y="1386010"/>
                  </a:lnTo>
                  <a:lnTo>
                    <a:pt x="4794190" y="1396935"/>
                  </a:lnTo>
                  <a:lnTo>
                    <a:pt x="4753389" y="1404763"/>
                  </a:lnTo>
                  <a:lnTo>
                    <a:pt x="4709998" y="1410011"/>
                  </a:lnTo>
                  <a:lnTo>
                    <a:pt x="4662389" y="1413194"/>
                  </a:lnTo>
                  <a:lnTo>
                    <a:pt x="4608934" y="1414828"/>
                  </a:lnTo>
                  <a:lnTo>
                    <a:pt x="4548003" y="1415431"/>
                  </a:lnTo>
                  <a:lnTo>
                    <a:pt x="44779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615492" y="636495"/>
            <a:ext cx="3827779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heavy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921188" y="2023027"/>
            <a:ext cx="251460" cy="596265"/>
            <a:chOff x="2921188" y="2023027"/>
            <a:chExt cx="251460" cy="596265"/>
          </a:xfrm>
        </p:grpSpPr>
        <p:sp>
          <p:nvSpPr>
            <p:cNvPr id="23" name="object 23"/>
            <p:cNvSpPr/>
            <p:nvPr/>
          </p:nvSpPr>
          <p:spPr>
            <a:xfrm>
              <a:off x="3046839" y="2023027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5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1188" y="236783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1599197" y="7694510"/>
            <a:ext cx="682498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7733964" y="9552327"/>
            <a:ext cx="1078230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50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50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light, </a:t>
            </a:r>
            <a:r>
              <a:rPr sz="50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50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8281832" y="506153"/>
            <a:ext cx="1107567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00" dirty="0">
                <a:latin typeface="Verdana"/>
                <a:cs typeface="Verdana"/>
              </a:rPr>
              <a:t>Computing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190" dirty="0">
                <a:latin typeface="Verdana"/>
                <a:cs typeface="Verdana"/>
              </a:rPr>
              <a:t>Joint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95" dirty="0">
                <a:latin typeface="Verdana"/>
                <a:cs typeface="Verdana"/>
              </a:rPr>
              <a:t>Probabilities</a:t>
            </a:r>
            <a:endParaRPr sz="57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9914" y="6987819"/>
            <a:ext cx="4060190" cy="1478915"/>
            <a:chOff x="2499914" y="6987819"/>
            <a:chExt cx="4060190" cy="1478915"/>
          </a:xfrm>
        </p:grpSpPr>
        <p:sp>
          <p:nvSpPr>
            <p:cNvPr id="3" name="object 3"/>
            <p:cNvSpPr/>
            <p:nvPr/>
          </p:nvSpPr>
          <p:spPr>
            <a:xfrm>
              <a:off x="2531432" y="7019338"/>
              <a:ext cx="3997325" cy="1415415"/>
            </a:xfrm>
            <a:custGeom>
              <a:avLst/>
              <a:gdLst/>
              <a:ahLst/>
              <a:cxnLst/>
              <a:rect l="l" t="t" r="r" b="b"/>
              <a:pathLst>
                <a:path w="3997325" h="1415415">
                  <a:moveTo>
                    <a:pt x="3463798" y="0"/>
                  </a:moveTo>
                  <a:lnTo>
                    <a:pt x="534666" y="0"/>
                  </a:lnTo>
                  <a:lnTo>
                    <a:pt x="473735" y="602"/>
                  </a:lnTo>
                  <a:lnTo>
                    <a:pt x="420280" y="2236"/>
                  </a:lnTo>
                  <a:lnTo>
                    <a:pt x="372671" y="5419"/>
                  </a:lnTo>
                  <a:lnTo>
                    <a:pt x="329281" y="10667"/>
                  </a:lnTo>
                  <a:lnTo>
                    <a:pt x="288479" y="18495"/>
                  </a:lnTo>
                  <a:lnTo>
                    <a:pt x="248639" y="29420"/>
                  </a:lnTo>
                  <a:lnTo>
                    <a:pt x="206362" y="47896"/>
                  </a:lnTo>
                  <a:lnTo>
                    <a:pt x="167110" y="71280"/>
                  </a:lnTo>
                  <a:lnTo>
                    <a:pt x="131259" y="99197"/>
                  </a:lnTo>
                  <a:lnTo>
                    <a:pt x="99186" y="131269"/>
                  </a:lnTo>
                  <a:lnTo>
                    <a:pt x="71270" y="167120"/>
                  </a:lnTo>
                  <a:lnTo>
                    <a:pt x="47885" y="206372"/>
                  </a:lnTo>
                  <a:lnTo>
                    <a:pt x="29410" y="248649"/>
                  </a:lnTo>
                  <a:lnTo>
                    <a:pt x="18487" y="288490"/>
                  </a:lnTo>
                  <a:lnTo>
                    <a:pt x="10655" y="329291"/>
                  </a:lnTo>
                  <a:lnTo>
                    <a:pt x="5417" y="372471"/>
                  </a:lnTo>
                  <a:lnTo>
                    <a:pt x="2235" y="419790"/>
                  </a:lnTo>
                  <a:lnTo>
                    <a:pt x="601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1" y="941602"/>
                  </a:lnTo>
                  <a:lnTo>
                    <a:pt x="2235" y="995056"/>
                  </a:lnTo>
                  <a:lnTo>
                    <a:pt x="5417" y="1042663"/>
                  </a:lnTo>
                  <a:lnTo>
                    <a:pt x="10675" y="1086116"/>
                  </a:lnTo>
                  <a:lnTo>
                    <a:pt x="18491" y="1126862"/>
                  </a:lnTo>
                  <a:lnTo>
                    <a:pt x="29410" y="1166695"/>
                  </a:lnTo>
                  <a:lnTo>
                    <a:pt x="47885" y="1208975"/>
                  </a:lnTo>
                  <a:lnTo>
                    <a:pt x="71270" y="1248230"/>
                  </a:lnTo>
                  <a:lnTo>
                    <a:pt x="99186" y="1284083"/>
                  </a:lnTo>
                  <a:lnTo>
                    <a:pt x="131259" y="1316155"/>
                  </a:lnTo>
                  <a:lnTo>
                    <a:pt x="167110" y="1344070"/>
                  </a:lnTo>
                  <a:lnTo>
                    <a:pt x="206362" y="1367452"/>
                  </a:lnTo>
                  <a:lnTo>
                    <a:pt x="248639" y="1385924"/>
                  </a:lnTo>
                  <a:lnTo>
                    <a:pt x="288472" y="1396849"/>
                  </a:lnTo>
                  <a:lnTo>
                    <a:pt x="329218" y="1404677"/>
                  </a:lnTo>
                  <a:lnTo>
                    <a:pt x="372460" y="1409925"/>
                  </a:lnTo>
                  <a:lnTo>
                    <a:pt x="419780" y="1413108"/>
                  </a:lnTo>
                  <a:lnTo>
                    <a:pt x="472758" y="1414742"/>
                  </a:lnTo>
                  <a:lnTo>
                    <a:pt x="532978" y="1415345"/>
                  </a:lnTo>
                  <a:lnTo>
                    <a:pt x="3462117" y="1415345"/>
                  </a:lnTo>
                  <a:lnTo>
                    <a:pt x="3523046" y="1414742"/>
                  </a:lnTo>
                  <a:lnTo>
                    <a:pt x="3576500" y="1413108"/>
                  </a:lnTo>
                  <a:lnTo>
                    <a:pt x="3624106" y="1409925"/>
                  </a:lnTo>
                  <a:lnTo>
                    <a:pt x="3667495" y="1404677"/>
                  </a:lnTo>
                  <a:lnTo>
                    <a:pt x="3708295" y="1396849"/>
                  </a:lnTo>
                  <a:lnTo>
                    <a:pt x="3748134" y="1385924"/>
                  </a:lnTo>
                  <a:lnTo>
                    <a:pt x="3790415" y="1367452"/>
                  </a:lnTo>
                  <a:lnTo>
                    <a:pt x="3829670" y="1344070"/>
                  </a:lnTo>
                  <a:lnTo>
                    <a:pt x="3865522" y="1316155"/>
                  </a:lnTo>
                  <a:lnTo>
                    <a:pt x="3897595" y="1284083"/>
                  </a:lnTo>
                  <a:lnTo>
                    <a:pt x="3925510" y="1248230"/>
                  </a:lnTo>
                  <a:lnTo>
                    <a:pt x="3948892" y="1208975"/>
                  </a:lnTo>
                  <a:lnTo>
                    <a:pt x="3967363" y="1166695"/>
                  </a:lnTo>
                  <a:lnTo>
                    <a:pt x="3978289" y="1126862"/>
                  </a:lnTo>
                  <a:lnTo>
                    <a:pt x="3986117" y="1086116"/>
                  </a:lnTo>
                  <a:lnTo>
                    <a:pt x="3991365" y="1042873"/>
                  </a:lnTo>
                  <a:lnTo>
                    <a:pt x="3994548" y="995554"/>
                  </a:lnTo>
                  <a:lnTo>
                    <a:pt x="3996182" y="942575"/>
                  </a:lnTo>
                  <a:lnTo>
                    <a:pt x="3996784" y="882355"/>
                  </a:lnTo>
                  <a:lnTo>
                    <a:pt x="3996768" y="532989"/>
                  </a:lnTo>
                  <a:lnTo>
                    <a:pt x="3996182" y="473746"/>
                  </a:lnTo>
                  <a:lnTo>
                    <a:pt x="3994548" y="420290"/>
                  </a:lnTo>
                  <a:lnTo>
                    <a:pt x="3991365" y="372682"/>
                  </a:lnTo>
                  <a:lnTo>
                    <a:pt x="3986117" y="329291"/>
                  </a:lnTo>
                  <a:lnTo>
                    <a:pt x="3978289" y="288490"/>
                  </a:lnTo>
                  <a:lnTo>
                    <a:pt x="3967363" y="248649"/>
                  </a:lnTo>
                  <a:lnTo>
                    <a:pt x="3948892" y="206372"/>
                  </a:lnTo>
                  <a:lnTo>
                    <a:pt x="3925510" y="167120"/>
                  </a:lnTo>
                  <a:lnTo>
                    <a:pt x="3897595" y="131269"/>
                  </a:lnTo>
                  <a:lnTo>
                    <a:pt x="3865522" y="99197"/>
                  </a:lnTo>
                  <a:lnTo>
                    <a:pt x="3829670" y="71280"/>
                  </a:lnTo>
                  <a:lnTo>
                    <a:pt x="3790415" y="47896"/>
                  </a:lnTo>
                  <a:lnTo>
                    <a:pt x="3748134" y="29420"/>
                  </a:lnTo>
                  <a:lnTo>
                    <a:pt x="3708302" y="18495"/>
                  </a:lnTo>
                  <a:lnTo>
                    <a:pt x="3667557" y="10667"/>
                  </a:lnTo>
                  <a:lnTo>
                    <a:pt x="3624316" y="5419"/>
                  </a:lnTo>
                  <a:lnTo>
                    <a:pt x="3576998" y="2236"/>
                  </a:lnTo>
                  <a:lnTo>
                    <a:pt x="3524020" y="602"/>
                  </a:lnTo>
                  <a:lnTo>
                    <a:pt x="34637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531346" y="7019252"/>
              <a:ext cx="3997325" cy="1416050"/>
            </a:xfrm>
            <a:custGeom>
              <a:avLst/>
              <a:gdLst/>
              <a:ahLst/>
              <a:cxnLst/>
              <a:rect l="l" t="t" r="r" b="b"/>
              <a:pathLst>
                <a:path w="3997325" h="1416050">
                  <a:moveTo>
                    <a:pt x="602116" y="0"/>
                  </a:moveTo>
                  <a:lnTo>
                    <a:pt x="3394849" y="0"/>
                  </a:lnTo>
                  <a:lnTo>
                    <a:pt x="3463892" y="86"/>
                  </a:lnTo>
                  <a:lnTo>
                    <a:pt x="3524111" y="688"/>
                  </a:lnTo>
                  <a:lnTo>
                    <a:pt x="3577090" y="2322"/>
                  </a:lnTo>
                  <a:lnTo>
                    <a:pt x="3624410" y="5505"/>
                  </a:lnTo>
                  <a:lnTo>
                    <a:pt x="3667652" y="10753"/>
                  </a:lnTo>
                  <a:lnTo>
                    <a:pt x="3708398" y="18581"/>
                  </a:lnTo>
                  <a:lnTo>
                    <a:pt x="3748231" y="29506"/>
                  </a:lnTo>
                  <a:lnTo>
                    <a:pt x="3790508" y="47979"/>
                  </a:lnTo>
                  <a:lnTo>
                    <a:pt x="3829760" y="71363"/>
                  </a:lnTo>
                  <a:lnTo>
                    <a:pt x="3865611" y="99279"/>
                  </a:lnTo>
                  <a:lnTo>
                    <a:pt x="3897683" y="131351"/>
                  </a:lnTo>
                  <a:lnTo>
                    <a:pt x="3925600" y="167203"/>
                  </a:lnTo>
                  <a:lnTo>
                    <a:pt x="3948985" y="206456"/>
                  </a:lnTo>
                  <a:lnTo>
                    <a:pt x="3967460" y="248734"/>
                  </a:lnTo>
                  <a:lnTo>
                    <a:pt x="3978385" y="288574"/>
                  </a:lnTo>
                  <a:lnTo>
                    <a:pt x="3986214" y="329374"/>
                  </a:lnTo>
                  <a:lnTo>
                    <a:pt x="3991461" y="372764"/>
                  </a:lnTo>
                  <a:lnTo>
                    <a:pt x="3994644" y="420373"/>
                  </a:lnTo>
                  <a:lnTo>
                    <a:pt x="3996279" y="473827"/>
                  </a:lnTo>
                  <a:lnTo>
                    <a:pt x="3996881" y="534758"/>
                  </a:lnTo>
                  <a:lnTo>
                    <a:pt x="3996967" y="604793"/>
                  </a:lnTo>
                  <a:lnTo>
                    <a:pt x="3996967" y="813398"/>
                  </a:lnTo>
                  <a:lnTo>
                    <a:pt x="3996881" y="882441"/>
                  </a:lnTo>
                  <a:lnTo>
                    <a:pt x="3996279" y="942661"/>
                  </a:lnTo>
                  <a:lnTo>
                    <a:pt x="3994644" y="995640"/>
                  </a:lnTo>
                  <a:lnTo>
                    <a:pt x="3991461" y="1042960"/>
                  </a:lnTo>
                  <a:lnTo>
                    <a:pt x="3986214" y="1086202"/>
                  </a:lnTo>
                  <a:lnTo>
                    <a:pt x="3978385" y="1126948"/>
                  </a:lnTo>
                  <a:lnTo>
                    <a:pt x="3967460" y="1166781"/>
                  </a:lnTo>
                  <a:lnTo>
                    <a:pt x="3948985" y="1209058"/>
                  </a:lnTo>
                  <a:lnTo>
                    <a:pt x="3925600" y="1248310"/>
                  </a:lnTo>
                  <a:lnTo>
                    <a:pt x="3897683" y="1284161"/>
                  </a:lnTo>
                  <a:lnTo>
                    <a:pt x="3865611" y="1316233"/>
                  </a:lnTo>
                  <a:lnTo>
                    <a:pt x="3829760" y="1344150"/>
                  </a:lnTo>
                  <a:lnTo>
                    <a:pt x="3790508" y="1367535"/>
                  </a:lnTo>
                  <a:lnTo>
                    <a:pt x="3748231" y="1386010"/>
                  </a:lnTo>
                  <a:lnTo>
                    <a:pt x="3708390" y="1396935"/>
                  </a:lnTo>
                  <a:lnTo>
                    <a:pt x="3667589" y="1404763"/>
                  </a:lnTo>
                  <a:lnTo>
                    <a:pt x="3624199" y="1410011"/>
                  </a:lnTo>
                  <a:lnTo>
                    <a:pt x="3576590" y="1413194"/>
                  </a:lnTo>
                  <a:lnTo>
                    <a:pt x="3523135" y="1414828"/>
                  </a:lnTo>
                  <a:lnTo>
                    <a:pt x="3462204" y="1415431"/>
                  </a:lnTo>
                  <a:lnTo>
                    <a:pt x="33921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3170449" y="7128443"/>
            <a:ext cx="272923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8750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37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37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828100" y="1991594"/>
            <a:ext cx="6244590" cy="4952365"/>
            <a:chOff x="828100" y="1991594"/>
            <a:chExt cx="6244590" cy="4952365"/>
          </a:xfrm>
        </p:grpSpPr>
        <p:sp>
          <p:nvSpPr>
            <p:cNvPr id="7" name="object 7"/>
            <p:cNvSpPr/>
            <p:nvPr/>
          </p:nvSpPr>
          <p:spPr>
            <a:xfrm>
              <a:off x="4529820" y="6347775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404169" y="669258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018558" y="4856974"/>
              <a:ext cx="5022850" cy="1415415"/>
            </a:xfrm>
            <a:custGeom>
              <a:avLst/>
              <a:gdLst/>
              <a:ahLst/>
              <a:cxnLst/>
              <a:rect l="l" t="t" r="r" b="b"/>
              <a:pathLst>
                <a:path w="5022850" h="1415414">
                  <a:moveTo>
                    <a:pt x="4489544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6"/>
                  </a:lnTo>
                  <a:lnTo>
                    <a:pt x="372681" y="5419"/>
                  </a:lnTo>
                  <a:lnTo>
                    <a:pt x="329291" y="10667"/>
                  </a:lnTo>
                  <a:lnTo>
                    <a:pt x="288490" y="18495"/>
                  </a:lnTo>
                  <a:lnTo>
                    <a:pt x="248649" y="29420"/>
                  </a:lnTo>
                  <a:lnTo>
                    <a:pt x="206372" y="47892"/>
                  </a:lnTo>
                  <a:lnTo>
                    <a:pt x="167118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5" y="167114"/>
                  </a:lnTo>
                  <a:lnTo>
                    <a:pt x="47892" y="206369"/>
                  </a:lnTo>
                  <a:lnTo>
                    <a:pt x="29420" y="248649"/>
                  </a:lnTo>
                  <a:lnTo>
                    <a:pt x="18494" y="288486"/>
                  </a:lnTo>
                  <a:lnTo>
                    <a:pt x="10659" y="329284"/>
                  </a:lnTo>
                  <a:lnTo>
                    <a:pt x="5419" y="372462"/>
                  </a:lnTo>
                  <a:lnTo>
                    <a:pt x="2236" y="419780"/>
                  </a:lnTo>
                  <a:lnTo>
                    <a:pt x="602" y="472759"/>
                  </a:lnTo>
                  <a:lnTo>
                    <a:pt x="0" y="532978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3"/>
                  </a:lnTo>
                  <a:lnTo>
                    <a:pt x="5419" y="1042660"/>
                  </a:lnTo>
                  <a:lnTo>
                    <a:pt x="10679" y="1086112"/>
                  </a:lnTo>
                  <a:lnTo>
                    <a:pt x="18497" y="1126855"/>
                  </a:lnTo>
                  <a:lnTo>
                    <a:pt x="29420" y="1166684"/>
                  </a:lnTo>
                  <a:lnTo>
                    <a:pt x="47892" y="1208965"/>
                  </a:lnTo>
                  <a:lnTo>
                    <a:pt x="71275" y="1248220"/>
                  </a:lnTo>
                  <a:lnTo>
                    <a:pt x="99193" y="1284072"/>
                  </a:lnTo>
                  <a:lnTo>
                    <a:pt x="131266" y="1316144"/>
                  </a:lnTo>
                  <a:lnTo>
                    <a:pt x="167118" y="1344060"/>
                  </a:lnTo>
                  <a:lnTo>
                    <a:pt x="206372" y="1367442"/>
                  </a:lnTo>
                  <a:lnTo>
                    <a:pt x="248649" y="1385913"/>
                  </a:lnTo>
                  <a:lnTo>
                    <a:pt x="288482" y="1396838"/>
                  </a:lnTo>
                  <a:lnTo>
                    <a:pt x="329229" y="1404667"/>
                  </a:lnTo>
                  <a:lnTo>
                    <a:pt x="372471" y="1409914"/>
                  </a:lnTo>
                  <a:lnTo>
                    <a:pt x="419790" y="1413097"/>
                  </a:lnTo>
                  <a:lnTo>
                    <a:pt x="472769" y="1414732"/>
                  </a:lnTo>
                  <a:lnTo>
                    <a:pt x="532989" y="1415334"/>
                  </a:lnTo>
                  <a:lnTo>
                    <a:pt x="4487856" y="1415334"/>
                  </a:lnTo>
                  <a:lnTo>
                    <a:pt x="4548787" y="1414732"/>
                  </a:lnTo>
                  <a:lnTo>
                    <a:pt x="4602242" y="1413097"/>
                  </a:lnTo>
                  <a:lnTo>
                    <a:pt x="4649851" y="1409914"/>
                  </a:lnTo>
                  <a:lnTo>
                    <a:pt x="4693242" y="1404667"/>
                  </a:lnTo>
                  <a:lnTo>
                    <a:pt x="4734043" y="1396838"/>
                  </a:lnTo>
                  <a:lnTo>
                    <a:pt x="4773883" y="1385913"/>
                  </a:lnTo>
                  <a:lnTo>
                    <a:pt x="4816160" y="1367442"/>
                  </a:lnTo>
                  <a:lnTo>
                    <a:pt x="4855413" y="1344060"/>
                  </a:lnTo>
                  <a:lnTo>
                    <a:pt x="4891263" y="1316144"/>
                  </a:lnTo>
                  <a:lnTo>
                    <a:pt x="4923336" y="1284072"/>
                  </a:lnTo>
                  <a:lnTo>
                    <a:pt x="4951253" y="1248220"/>
                  </a:lnTo>
                  <a:lnTo>
                    <a:pt x="4974637" y="1208965"/>
                  </a:lnTo>
                  <a:lnTo>
                    <a:pt x="4993112" y="1166684"/>
                  </a:lnTo>
                  <a:lnTo>
                    <a:pt x="5004038" y="1126855"/>
                  </a:lnTo>
                  <a:lnTo>
                    <a:pt x="5011866" y="1086112"/>
                  </a:lnTo>
                  <a:lnTo>
                    <a:pt x="5017114" y="1042871"/>
                  </a:lnTo>
                  <a:lnTo>
                    <a:pt x="5020296" y="995553"/>
                  </a:lnTo>
                  <a:lnTo>
                    <a:pt x="5021931" y="942575"/>
                  </a:lnTo>
                  <a:lnTo>
                    <a:pt x="5022533" y="882355"/>
                  </a:lnTo>
                  <a:lnTo>
                    <a:pt x="5022516" y="532978"/>
                  </a:lnTo>
                  <a:lnTo>
                    <a:pt x="5021931" y="473736"/>
                  </a:lnTo>
                  <a:lnTo>
                    <a:pt x="5020296" y="420281"/>
                  </a:lnTo>
                  <a:lnTo>
                    <a:pt x="5017114" y="372673"/>
                  </a:lnTo>
                  <a:lnTo>
                    <a:pt x="5011866" y="329284"/>
                  </a:lnTo>
                  <a:lnTo>
                    <a:pt x="5004038" y="288486"/>
                  </a:lnTo>
                  <a:lnTo>
                    <a:pt x="4993112" y="248649"/>
                  </a:lnTo>
                  <a:lnTo>
                    <a:pt x="4974637" y="206369"/>
                  </a:lnTo>
                  <a:lnTo>
                    <a:pt x="4951253" y="167114"/>
                  </a:lnTo>
                  <a:lnTo>
                    <a:pt x="4923336" y="131262"/>
                  </a:lnTo>
                  <a:lnTo>
                    <a:pt x="4891263" y="99189"/>
                  </a:lnTo>
                  <a:lnTo>
                    <a:pt x="4855413" y="71274"/>
                  </a:lnTo>
                  <a:lnTo>
                    <a:pt x="4816160" y="47892"/>
                  </a:lnTo>
                  <a:lnTo>
                    <a:pt x="4773883" y="29420"/>
                  </a:lnTo>
                  <a:lnTo>
                    <a:pt x="4734051" y="18495"/>
                  </a:lnTo>
                  <a:lnTo>
                    <a:pt x="4693304" y="10667"/>
                  </a:lnTo>
                  <a:lnTo>
                    <a:pt x="4650062" y="5419"/>
                  </a:lnTo>
                  <a:lnTo>
                    <a:pt x="4602743" y="2236"/>
                  </a:lnTo>
                  <a:lnTo>
                    <a:pt x="4549764" y="602"/>
                  </a:lnTo>
                  <a:lnTo>
                    <a:pt x="448954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018472" y="4856888"/>
              <a:ext cx="5022850" cy="1416050"/>
            </a:xfrm>
            <a:custGeom>
              <a:avLst/>
              <a:gdLst/>
              <a:ahLst/>
              <a:cxnLst/>
              <a:rect l="l" t="t" r="r" b="b"/>
              <a:pathLst>
                <a:path w="5022850" h="1416050">
                  <a:moveTo>
                    <a:pt x="602116" y="0"/>
                  </a:moveTo>
                  <a:lnTo>
                    <a:pt x="4420587" y="0"/>
                  </a:lnTo>
                  <a:lnTo>
                    <a:pt x="4489630" y="86"/>
                  </a:lnTo>
                  <a:lnTo>
                    <a:pt x="4549850" y="688"/>
                  </a:lnTo>
                  <a:lnTo>
                    <a:pt x="4602829" y="2322"/>
                  </a:lnTo>
                  <a:lnTo>
                    <a:pt x="4650148" y="5505"/>
                  </a:lnTo>
                  <a:lnTo>
                    <a:pt x="4693390" y="10753"/>
                  </a:lnTo>
                  <a:lnTo>
                    <a:pt x="4734137" y="18581"/>
                  </a:lnTo>
                  <a:lnTo>
                    <a:pt x="4773969" y="29506"/>
                  </a:lnTo>
                  <a:lnTo>
                    <a:pt x="4816246" y="47979"/>
                  </a:lnTo>
                  <a:lnTo>
                    <a:pt x="4855499" y="71363"/>
                  </a:lnTo>
                  <a:lnTo>
                    <a:pt x="4891349" y="99279"/>
                  </a:lnTo>
                  <a:lnTo>
                    <a:pt x="4923422" y="131351"/>
                  </a:lnTo>
                  <a:lnTo>
                    <a:pt x="4951339" y="167203"/>
                  </a:lnTo>
                  <a:lnTo>
                    <a:pt x="4974723" y="206456"/>
                  </a:lnTo>
                  <a:lnTo>
                    <a:pt x="4993198" y="248734"/>
                  </a:lnTo>
                  <a:lnTo>
                    <a:pt x="5004124" y="288574"/>
                  </a:lnTo>
                  <a:lnTo>
                    <a:pt x="5011952" y="329374"/>
                  </a:lnTo>
                  <a:lnTo>
                    <a:pt x="5017200" y="372764"/>
                  </a:lnTo>
                  <a:lnTo>
                    <a:pt x="5020383" y="420373"/>
                  </a:lnTo>
                  <a:lnTo>
                    <a:pt x="5022017" y="473827"/>
                  </a:lnTo>
                  <a:lnTo>
                    <a:pt x="5022619" y="534758"/>
                  </a:lnTo>
                  <a:lnTo>
                    <a:pt x="5022705" y="604793"/>
                  </a:lnTo>
                  <a:lnTo>
                    <a:pt x="5022705" y="813398"/>
                  </a:lnTo>
                  <a:lnTo>
                    <a:pt x="5022619" y="882441"/>
                  </a:lnTo>
                  <a:lnTo>
                    <a:pt x="5022017" y="942661"/>
                  </a:lnTo>
                  <a:lnTo>
                    <a:pt x="5020383" y="995640"/>
                  </a:lnTo>
                  <a:lnTo>
                    <a:pt x="5017200" y="1042960"/>
                  </a:lnTo>
                  <a:lnTo>
                    <a:pt x="5011952" y="1086202"/>
                  </a:lnTo>
                  <a:lnTo>
                    <a:pt x="5004124" y="1126948"/>
                  </a:lnTo>
                  <a:lnTo>
                    <a:pt x="4993198" y="1166781"/>
                  </a:lnTo>
                  <a:lnTo>
                    <a:pt x="4974723" y="1209058"/>
                  </a:lnTo>
                  <a:lnTo>
                    <a:pt x="4951339" y="1248310"/>
                  </a:lnTo>
                  <a:lnTo>
                    <a:pt x="4923422" y="1284161"/>
                  </a:lnTo>
                  <a:lnTo>
                    <a:pt x="4891349" y="1316233"/>
                  </a:lnTo>
                  <a:lnTo>
                    <a:pt x="4855499" y="1344150"/>
                  </a:lnTo>
                  <a:lnTo>
                    <a:pt x="4816246" y="1367535"/>
                  </a:lnTo>
                  <a:lnTo>
                    <a:pt x="4773969" y="1386010"/>
                  </a:lnTo>
                  <a:lnTo>
                    <a:pt x="4734129" y="1396935"/>
                  </a:lnTo>
                  <a:lnTo>
                    <a:pt x="4693328" y="1404763"/>
                  </a:lnTo>
                  <a:lnTo>
                    <a:pt x="4649937" y="1410011"/>
                  </a:lnTo>
                  <a:lnTo>
                    <a:pt x="4602328" y="1413194"/>
                  </a:lnTo>
                  <a:lnTo>
                    <a:pt x="4548873" y="1414828"/>
                  </a:lnTo>
                  <a:lnTo>
                    <a:pt x="4487942" y="1415431"/>
                  </a:lnTo>
                  <a:lnTo>
                    <a:pt x="4417907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046839" y="4185401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921188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6012811" y="2023027"/>
              <a:ext cx="0" cy="2538730"/>
            </a:xfrm>
            <a:custGeom>
              <a:avLst/>
              <a:gdLst/>
              <a:ahLst/>
              <a:cxnLst/>
              <a:rect l="l" t="t" r="r" b="b"/>
              <a:pathLst>
                <a:path h="2538729">
                  <a:moveTo>
                    <a:pt x="0" y="0"/>
                  </a:moveTo>
                  <a:lnTo>
                    <a:pt x="0" y="2507169"/>
                  </a:lnTo>
                  <a:lnTo>
                    <a:pt x="0" y="25385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887161" y="4530207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59619" y="2694600"/>
              <a:ext cx="4374515" cy="1415415"/>
            </a:xfrm>
            <a:custGeom>
              <a:avLst/>
              <a:gdLst/>
              <a:ahLst/>
              <a:cxnLst/>
              <a:rect l="l" t="t" r="r" b="b"/>
              <a:pathLst>
                <a:path w="4374515" h="1415414">
                  <a:moveTo>
                    <a:pt x="3841450" y="0"/>
                  </a:moveTo>
                  <a:lnTo>
                    <a:pt x="534671" y="0"/>
                  </a:lnTo>
                  <a:lnTo>
                    <a:pt x="473743" y="602"/>
                  </a:lnTo>
                  <a:lnTo>
                    <a:pt x="420289" y="2236"/>
                  </a:lnTo>
                  <a:lnTo>
                    <a:pt x="372682" y="5419"/>
                  </a:lnTo>
                  <a:lnTo>
                    <a:pt x="329292" y="10667"/>
                  </a:lnTo>
                  <a:lnTo>
                    <a:pt x="288491" y="18495"/>
                  </a:lnTo>
                  <a:lnTo>
                    <a:pt x="248650" y="29420"/>
                  </a:lnTo>
                  <a:lnTo>
                    <a:pt x="206371" y="47892"/>
                  </a:lnTo>
                  <a:lnTo>
                    <a:pt x="167117" y="71274"/>
                  </a:lnTo>
                  <a:lnTo>
                    <a:pt x="131266" y="99189"/>
                  </a:lnTo>
                  <a:lnTo>
                    <a:pt x="99193" y="131262"/>
                  </a:lnTo>
                  <a:lnTo>
                    <a:pt x="71276" y="167114"/>
                  </a:lnTo>
                  <a:lnTo>
                    <a:pt x="47893" y="206369"/>
                  </a:lnTo>
                  <a:lnTo>
                    <a:pt x="29419" y="248649"/>
                  </a:lnTo>
                  <a:lnTo>
                    <a:pt x="18493" y="288490"/>
                  </a:lnTo>
                  <a:lnTo>
                    <a:pt x="10659" y="329291"/>
                  </a:lnTo>
                  <a:lnTo>
                    <a:pt x="5419" y="372471"/>
                  </a:lnTo>
                  <a:lnTo>
                    <a:pt x="2236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6" y="995054"/>
                  </a:lnTo>
                  <a:lnTo>
                    <a:pt x="5419" y="1042662"/>
                  </a:lnTo>
                  <a:lnTo>
                    <a:pt x="10678" y="1086116"/>
                  </a:lnTo>
                  <a:lnTo>
                    <a:pt x="18497" y="1126862"/>
                  </a:lnTo>
                  <a:lnTo>
                    <a:pt x="29419" y="1166695"/>
                  </a:lnTo>
                  <a:lnTo>
                    <a:pt x="47893" y="1208972"/>
                  </a:lnTo>
                  <a:lnTo>
                    <a:pt x="71276" y="1248224"/>
                  </a:lnTo>
                  <a:lnTo>
                    <a:pt x="99193" y="1284075"/>
                  </a:lnTo>
                  <a:lnTo>
                    <a:pt x="131266" y="1316147"/>
                  </a:lnTo>
                  <a:lnTo>
                    <a:pt x="167117" y="1344064"/>
                  </a:lnTo>
                  <a:lnTo>
                    <a:pt x="206371" y="1367448"/>
                  </a:lnTo>
                  <a:lnTo>
                    <a:pt x="248650" y="1385924"/>
                  </a:lnTo>
                  <a:lnTo>
                    <a:pt x="288483" y="1396849"/>
                  </a:lnTo>
                  <a:lnTo>
                    <a:pt x="329230" y="1404677"/>
                  </a:lnTo>
                  <a:lnTo>
                    <a:pt x="372472" y="1409925"/>
                  </a:lnTo>
                  <a:lnTo>
                    <a:pt x="419791" y="1413108"/>
                  </a:lnTo>
                  <a:lnTo>
                    <a:pt x="472770" y="1414742"/>
                  </a:lnTo>
                  <a:lnTo>
                    <a:pt x="532990" y="1415345"/>
                  </a:lnTo>
                  <a:lnTo>
                    <a:pt x="3839762" y="1415345"/>
                  </a:lnTo>
                  <a:lnTo>
                    <a:pt x="3900692" y="1414742"/>
                  </a:lnTo>
                  <a:lnTo>
                    <a:pt x="3954148" y="1413108"/>
                  </a:lnTo>
                  <a:lnTo>
                    <a:pt x="4001757" y="1409925"/>
                  </a:lnTo>
                  <a:lnTo>
                    <a:pt x="4045147" y="1404677"/>
                  </a:lnTo>
                  <a:lnTo>
                    <a:pt x="4085948" y="1396849"/>
                  </a:lnTo>
                  <a:lnTo>
                    <a:pt x="4125789" y="1385924"/>
                  </a:lnTo>
                  <a:lnTo>
                    <a:pt x="4168066" y="1367448"/>
                  </a:lnTo>
                  <a:lnTo>
                    <a:pt x="4207318" y="1344064"/>
                  </a:lnTo>
                  <a:lnTo>
                    <a:pt x="4243168" y="1316147"/>
                  </a:lnTo>
                  <a:lnTo>
                    <a:pt x="4275239" y="1284075"/>
                  </a:lnTo>
                  <a:lnTo>
                    <a:pt x="4303154" y="1248224"/>
                  </a:lnTo>
                  <a:lnTo>
                    <a:pt x="4326536" y="1208972"/>
                  </a:lnTo>
                  <a:lnTo>
                    <a:pt x="4345007" y="1166695"/>
                  </a:lnTo>
                  <a:lnTo>
                    <a:pt x="4355933" y="1126862"/>
                  </a:lnTo>
                  <a:lnTo>
                    <a:pt x="4363761" y="1086116"/>
                  </a:lnTo>
                  <a:lnTo>
                    <a:pt x="4369009" y="1042873"/>
                  </a:lnTo>
                  <a:lnTo>
                    <a:pt x="4372192" y="995554"/>
                  </a:lnTo>
                  <a:lnTo>
                    <a:pt x="4373826" y="942575"/>
                  </a:lnTo>
                  <a:lnTo>
                    <a:pt x="4374428" y="882355"/>
                  </a:lnTo>
                  <a:lnTo>
                    <a:pt x="4374412" y="532989"/>
                  </a:lnTo>
                  <a:lnTo>
                    <a:pt x="4373826" y="473742"/>
                  </a:lnTo>
                  <a:lnTo>
                    <a:pt x="4372192" y="420288"/>
                  </a:lnTo>
                  <a:lnTo>
                    <a:pt x="4369009" y="372681"/>
                  </a:lnTo>
                  <a:lnTo>
                    <a:pt x="4363761" y="329291"/>
                  </a:lnTo>
                  <a:lnTo>
                    <a:pt x="4355933" y="288490"/>
                  </a:lnTo>
                  <a:lnTo>
                    <a:pt x="4345007" y="248649"/>
                  </a:lnTo>
                  <a:lnTo>
                    <a:pt x="4326536" y="206369"/>
                  </a:lnTo>
                  <a:lnTo>
                    <a:pt x="4303154" y="167114"/>
                  </a:lnTo>
                  <a:lnTo>
                    <a:pt x="4275239" y="131262"/>
                  </a:lnTo>
                  <a:lnTo>
                    <a:pt x="4243168" y="99189"/>
                  </a:lnTo>
                  <a:lnTo>
                    <a:pt x="4207318" y="71274"/>
                  </a:lnTo>
                  <a:lnTo>
                    <a:pt x="4168066" y="47892"/>
                  </a:lnTo>
                  <a:lnTo>
                    <a:pt x="4125789" y="29420"/>
                  </a:lnTo>
                  <a:lnTo>
                    <a:pt x="4085956" y="18495"/>
                  </a:lnTo>
                  <a:lnTo>
                    <a:pt x="4045210" y="10667"/>
                  </a:lnTo>
                  <a:lnTo>
                    <a:pt x="4001968" y="5419"/>
                  </a:lnTo>
                  <a:lnTo>
                    <a:pt x="3954648" y="2236"/>
                  </a:lnTo>
                  <a:lnTo>
                    <a:pt x="3901669" y="602"/>
                  </a:lnTo>
                  <a:lnTo>
                    <a:pt x="384145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59533" y="2694514"/>
              <a:ext cx="4375150" cy="1416050"/>
            </a:xfrm>
            <a:custGeom>
              <a:avLst/>
              <a:gdLst/>
              <a:ahLst/>
              <a:cxnLst/>
              <a:rect l="l" t="t" r="r" b="b"/>
              <a:pathLst>
                <a:path w="4375150" h="1416050">
                  <a:moveTo>
                    <a:pt x="602116" y="0"/>
                  </a:moveTo>
                  <a:lnTo>
                    <a:pt x="3772492" y="0"/>
                  </a:lnTo>
                  <a:lnTo>
                    <a:pt x="3841535" y="86"/>
                  </a:lnTo>
                  <a:lnTo>
                    <a:pt x="3901754" y="688"/>
                  </a:lnTo>
                  <a:lnTo>
                    <a:pt x="3954733" y="2322"/>
                  </a:lnTo>
                  <a:lnTo>
                    <a:pt x="4002053" y="5505"/>
                  </a:lnTo>
                  <a:lnTo>
                    <a:pt x="4045295" y="10753"/>
                  </a:lnTo>
                  <a:lnTo>
                    <a:pt x="4086041" y="18581"/>
                  </a:lnTo>
                  <a:lnTo>
                    <a:pt x="4125874" y="29506"/>
                  </a:lnTo>
                  <a:lnTo>
                    <a:pt x="4168151" y="47979"/>
                  </a:lnTo>
                  <a:lnTo>
                    <a:pt x="4207403" y="71363"/>
                  </a:lnTo>
                  <a:lnTo>
                    <a:pt x="4243254" y="99279"/>
                  </a:lnTo>
                  <a:lnTo>
                    <a:pt x="4275326" y="131351"/>
                  </a:lnTo>
                  <a:lnTo>
                    <a:pt x="4303243" y="167203"/>
                  </a:lnTo>
                  <a:lnTo>
                    <a:pt x="4326628" y="206456"/>
                  </a:lnTo>
                  <a:lnTo>
                    <a:pt x="4345103" y="248734"/>
                  </a:lnTo>
                  <a:lnTo>
                    <a:pt x="4356024" y="288574"/>
                  </a:lnTo>
                  <a:lnTo>
                    <a:pt x="4363850" y="329374"/>
                  </a:lnTo>
                  <a:lnTo>
                    <a:pt x="4369096" y="372764"/>
                  </a:lnTo>
                  <a:lnTo>
                    <a:pt x="4372277" y="420373"/>
                  </a:lnTo>
                  <a:lnTo>
                    <a:pt x="4373911" y="473827"/>
                  </a:lnTo>
                  <a:lnTo>
                    <a:pt x="4374513" y="534758"/>
                  </a:lnTo>
                  <a:lnTo>
                    <a:pt x="4374599" y="604793"/>
                  </a:lnTo>
                  <a:lnTo>
                    <a:pt x="4374599" y="813398"/>
                  </a:lnTo>
                  <a:lnTo>
                    <a:pt x="4374513" y="882441"/>
                  </a:lnTo>
                  <a:lnTo>
                    <a:pt x="4373911" y="942661"/>
                  </a:lnTo>
                  <a:lnTo>
                    <a:pt x="4372277" y="995640"/>
                  </a:lnTo>
                  <a:lnTo>
                    <a:pt x="4369096" y="1042960"/>
                  </a:lnTo>
                  <a:lnTo>
                    <a:pt x="4363850" y="1086202"/>
                  </a:lnTo>
                  <a:lnTo>
                    <a:pt x="4356024" y="1126948"/>
                  </a:lnTo>
                  <a:lnTo>
                    <a:pt x="4345103" y="1166781"/>
                  </a:lnTo>
                  <a:lnTo>
                    <a:pt x="4326628" y="1209058"/>
                  </a:lnTo>
                  <a:lnTo>
                    <a:pt x="4303243" y="1248310"/>
                  </a:lnTo>
                  <a:lnTo>
                    <a:pt x="4275326" y="1284161"/>
                  </a:lnTo>
                  <a:lnTo>
                    <a:pt x="4243254" y="1316233"/>
                  </a:lnTo>
                  <a:lnTo>
                    <a:pt x="4207403" y="1344150"/>
                  </a:lnTo>
                  <a:lnTo>
                    <a:pt x="4168151" y="1367535"/>
                  </a:lnTo>
                  <a:lnTo>
                    <a:pt x="4125874" y="1386010"/>
                  </a:lnTo>
                  <a:lnTo>
                    <a:pt x="4086033" y="1396935"/>
                  </a:lnTo>
                  <a:lnTo>
                    <a:pt x="4045232" y="1404763"/>
                  </a:lnTo>
                  <a:lnTo>
                    <a:pt x="4001842" y="1410011"/>
                  </a:lnTo>
                  <a:lnTo>
                    <a:pt x="3954233" y="1413194"/>
                  </a:lnTo>
                  <a:lnTo>
                    <a:pt x="3900777" y="1414828"/>
                  </a:lnTo>
                  <a:lnTo>
                    <a:pt x="3839847" y="1415431"/>
                  </a:lnTo>
                  <a:lnTo>
                    <a:pt x="3769811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809234" y="2803968"/>
            <a:ext cx="4511040" cy="329247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2017395"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3700">
              <a:latin typeface="Times New Roman"/>
              <a:cs typeface="Times New Roman"/>
            </a:endParaRPr>
          </a:p>
          <a:p>
            <a:pPr marR="2025650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37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000"/>
              </a:spcBef>
            </a:pPr>
            <a:endParaRPr sz="3700">
              <a:latin typeface="Times New Roman"/>
              <a:cs typeface="Times New Roman"/>
            </a:endParaRPr>
          </a:p>
          <a:p>
            <a:pPr marL="934085" algn="ctr">
              <a:lnSpc>
                <a:spcPts val="4365"/>
              </a:lnSpc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3700">
              <a:latin typeface="Times New Roman"/>
              <a:cs typeface="Times New Roman"/>
            </a:endParaRPr>
          </a:p>
          <a:p>
            <a:pPr marL="931544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37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957009" y="500697"/>
            <a:ext cx="5146040" cy="1478915"/>
            <a:chOff x="1957009" y="500697"/>
            <a:chExt cx="5146040" cy="1478915"/>
          </a:xfrm>
        </p:grpSpPr>
        <p:sp>
          <p:nvSpPr>
            <p:cNvPr id="19" name="object 19"/>
            <p:cNvSpPr/>
            <p:nvPr/>
          </p:nvSpPr>
          <p:spPr>
            <a:xfrm>
              <a:off x="1988528" y="532216"/>
              <a:ext cx="5083175" cy="1415415"/>
            </a:xfrm>
            <a:custGeom>
              <a:avLst/>
              <a:gdLst/>
              <a:ahLst/>
              <a:cxnLst/>
              <a:rect l="l" t="t" r="r" b="b"/>
              <a:pathLst>
                <a:path w="5083175" h="1415414">
                  <a:moveTo>
                    <a:pt x="4549605" y="0"/>
                  </a:moveTo>
                  <a:lnTo>
                    <a:pt x="534670" y="0"/>
                  </a:lnTo>
                  <a:lnTo>
                    <a:pt x="473742" y="602"/>
                  </a:lnTo>
                  <a:lnTo>
                    <a:pt x="420288" y="2238"/>
                  </a:lnTo>
                  <a:lnTo>
                    <a:pt x="372681" y="5423"/>
                  </a:lnTo>
                  <a:lnTo>
                    <a:pt x="329291" y="10674"/>
                  </a:lnTo>
                  <a:lnTo>
                    <a:pt x="288490" y="18508"/>
                  </a:lnTo>
                  <a:lnTo>
                    <a:pt x="248649" y="29441"/>
                  </a:lnTo>
                  <a:lnTo>
                    <a:pt x="206369" y="47912"/>
                  </a:lnTo>
                  <a:lnTo>
                    <a:pt x="167114" y="71298"/>
                  </a:lnTo>
                  <a:lnTo>
                    <a:pt x="131262" y="99221"/>
                  </a:lnTo>
                  <a:lnTo>
                    <a:pt x="99189" y="131303"/>
                  </a:lnTo>
                  <a:lnTo>
                    <a:pt x="71274" y="167162"/>
                  </a:lnTo>
                  <a:lnTo>
                    <a:pt x="47892" y="206422"/>
                  </a:lnTo>
                  <a:lnTo>
                    <a:pt x="29420" y="248702"/>
                  </a:lnTo>
                  <a:lnTo>
                    <a:pt x="18494" y="288527"/>
                  </a:lnTo>
                  <a:lnTo>
                    <a:pt x="10659" y="329317"/>
                  </a:lnTo>
                  <a:lnTo>
                    <a:pt x="5419" y="372489"/>
                  </a:lnTo>
                  <a:lnTo>
                    <a:pt x="2236" y="419804"/>
                  </a:lnTo>
                  <a:lnTo>
                    <a:pt x="602" y="472780"/>
                  </a:lnTo>
                  <a:lnTo>
                    <a:pt x="0" y="532999"/>
                  </a:lnTo>
                  <a:lnTo>
                    <a:pt x="16" y="882366"/>
                  </a:lnTo>
                  <a:lnTo>
                    <a:pt x="602" y="941613"/>
                  </a:lnTo>
                  <a:lnTo>
                    <a:pt x="2236" y="995066"/>
                  </a:lnTo>
                  <a:lnTo>
                    <a:pt x="5419" y="1042674"/>
                  </a:lnTo>
                  <a:lnTo>
                    <a:pt x="10679" y="1086126"/>
                  </a:lnTo>
                  <a:lnTo>
                    <a:pt x="18497" y="1126872"/>
                  </a:lnTo>
                  <a:lnTo>
                    <a:pt x="29420" y="1166705"/>
                  </a:lnTo>
                  <a:lnTo>
                    <a:pt x="47892" y="1208986"/>
                  </a:lnTo>
                  <a:lnTo>
                    <a:pt x="71274" y="1248241"/>
                  </a:lnTo>
                  <a:lnTo>
                    <a:pt x="99189" y="1284093"/>
                  </a:lnTo>
                  <a:lnTo>
                    <a:pt x="131262" y="1316165"/>
                  </a:lnTo>
                  <a:lnTo>
                    <a:pt x="167114" y="1344081"/>
                  </a:lnTo>
                  <a:lnTo>
                    <a:pt x="206369" y="1367463"/>
                  </a:lnTo>
                  <a:lnTo>
                    <a:pt x="248649" y="1385934"/>
                  </a:lnTo>
                  <a:lnTo>
                    <a:pt x="288482" y="1396859"/>
                  </a:lnTo>
                  <a:lnTo>
                    <a:pt x="329229" y="1404688"/>
                  </a:lnTo>
                  <a:lnTo>
                    <a:pt x="372471" y="1409935"/>
                  </a:lnTo>
                  <a:lnTo>
                    <a:pt x="419790" y="1413118"/>
                  </a:lnTo>
                  <a:lnTo>
                    <a:pt x="472769" y="1414753"/>
                  </a:lnTo>
                  <a:lnTo>
                    <a:pt x="532989" y="1415355"/>
                  </a:lnTo>
                  <a:lnTo>
                    <a:pt x="4547917" y="1415355"/>
                  </a:lnTo>
                  <a:lnTo>
                    <a:pt x="4608848" y="1414753"/>
                  </a:lnTo>
                  <a:lnTo>
                    <a:pt x="4662303" y="1413118"/>
                  </a:lnTo>
                  <a:lnTo>
                    <a:pt x="4709912" y="1409935"/>
                  </a:lnTo>
                  <a:lnTo>
                    <a:pt x="4753303" y="1404688"/>
                  </a:lnTo>
                  <a:lnTo>
                    <a:pt x="4794104" y="1396859"/>
                  </a:lnTo>
                  <a:lnTo>
                    <a:pt x="4833944" y="1385934"/>
                  </a:lnTo>
                  <a:lnTo>
                    <a:pt x="4876221" y="1367463"/>
                  </a:lnTo>
                  <a:lnTo>
                    <a:pt x="4915474" y="1344081"/>
                  </a:lnTo>
                  <a:lnTo>
                    <a:pt x="4951324" y="1316165"/>
                  </a:lnTo>
                  <a:lnTo>
                    <a:pt x="4983397" y="1284093"/>
                  </a:lnTo>
                  <a:lnTo>
                    <a:pt x="5011314" y="1248241"/>
                  </a:lnTo>
                  <a:lnTo>
                    <a:pt x="5034698" y="1208986"/>
                  </a:lnTo>
                  <a:lnTo>
                    <a:pt x="5053173" y="1166705"/>
                  </a:lnTo>
                  <a:lnTo>
                    <a:pt x="5064099" y="1126872"/>
                  </a:lnTo>
                  <a:lnTo>
                    <a:pt x="5071927" y="1086126"/>
                  </a:lnTo>
                  <a:lnTo>
                    <a:pt x="5077175" y="1042884"/>
                  </a:lnTo>
                  <a:lnTo>
                    <a:pt x="5080357" y="995564"/>
                  </a:lnTo>
                  <a:lnTo>
                    <a:pt x="5081992" y="942586"/>
                  </a:lnTo>
                  <a:lnTo>
                    <a:pt x="5082594" y="882366"/>
                  </a:lnTo>
                  <a:lnTo>
                    <a:pt x="5082577" y="532999"/>
                  </a:lnTo>
                  <a:lnTo>
                    <a:pt x="5081992" y="473757"/>
                  </a:lnTo>
                  <a:lnTo>
                    <a:pt x="5080357" y="420304"/>
                  </a:lnTo>
                  <a:lnTo>
                    <a:pt x="5077175" y="372700"/>
                  </a:lnTo>
                  <a:lnTo>
                    <a:pt x="5071927" y="329317"/>
                  </a:lnTo>
                  <a:lnTo>
                    <a:pt x="5064099" y="288527"/>
                  </a:lnTo>
                  <a:lnTo>
                    <a:pt x="5053173" y="248702"/>
                  </a:lnTo>
                  <a:lnTo>
                    <a:pt x="5034698" y="206422"/>
                  </a:lnTo>
                  <a:lnTo>
                    <a:pt x="5011314" y="167162"/>
                  </a:lnTo>
                  <a:lnTo>
                    <a:pt x="4983397" y="131303"/>
                  </a:lnTo>
                  <a:lnTo>
                    <a:pt x="4951324" y="99221"/>
                  </a:lnTo>
                  <a:lnTo>
                    <a:pt x="4915474" y="71298"/>
                  </a:lnTo>
                  <a:lnTo>
                    <a:pt x="4876221" y="47912"/>
                  </a:lnTo>
                  <a:lnTo>
                    <a:pt x="4833944" y="29441"/>
                  </a:lnTo>
                  <a:lnTo>
                    <a:pt x="4794112" y="18508"/>
                  </a:lnTo>
                  <a:lnTo>
                    <a:pt x="4753365" y="10674"/>
                  </a:lnTo>
                  <a:lnTo>
                    <a:pt x="4710123" y="5423"/>
                  </a:lnTo>
                  <a:lnTo>
                    <a:pt x="4662804" y="2238"/>
                  </a:lnTo>
                  <a:lnTo>
                    <a:pt x="4609825" y="602"/>
                  </a:lnTo>
                  <a:lnTo>
                    <a:pt x="454960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988442" y="532130"/>
              <a:ext cx="5083175" cy="1416050"/>
            </a:xfrm>
            <a:custGeom>
              <a:avLst/>
              <a:gdLst/>
              <a:ahLst/>
              <a:cxnLst/>
              <a:rect l="l" t="t" r="r" b="b"/>
              <a:pathLst>
                <a:path w="5083175" h="1416050">
                  <a:moveTo>
                    <a:pt x="602116" y="0"/>
                  </a:moveTo>
                  <a:lnTo>
                    <a:pt x="4480648" y="0"/>
                  </a:lnTo>
                  <a:lnTo>
                    <a:pt x="4549691" y="86"/>
                  </a:lnTo>
                  <a:lnTo>
                    <a:pt x="4609911" y="688"/>
                  </a:lnTo>
                  <a:lnTo>
                    <a:pt x="4662890" y="2322"/>
                  </a:lnTo>
                  <a:lnTo>
                    <a:pt x="4710209" y="5505"/>
                  </a:lnTo>
                  <a:lnTo>
                    <a:pt x="4753451" y="10753"/>
                  </a:lnTo>
                  <a:lnTo>
                    <a:pt x="4794198" y="18581"/>
                  </a:lnTo>
                  <a:lnTo>
                    <a:pt x="4834030" y="29506"/>
                  </a:lnTo>
                  <a:lnTo>
                    <a:pt x="4876307" y="47979"/>
                  </a:lnTo>
                  <a:lnTo>
                    <a:pt x="4915560" y="71363"/>
                  </a:lnTo>
                  <a:lnTo>
                    <a:pt x="4951410" y="99279"/>
                  </a:lnTo>
                  <a:lnTo>
                    <a:pt x="4983483" y="131351"/>
                  </a:lnTo>
                  <a:lnTo>
                    <a:pt x="5011400" y="167203"/>
                  </a:lnTo>
                  <a:lnTo>
                    <a:pt x="5034784" y="206456"/>
                  </a:lnTo>
                  <a:lnTo>
                    <a:pt x="5053259" y="248734"/>
                  </a:lnTo>
                  <a:lnTo>
                    <a:pt x="5064185" y="288574"/>
                  </a:lnTo>
                  <a:lnTo>
                    <a:pt x="5072013" y="329374"/>
                  </a:lnTo>
                  <a:lnTo>
                    <a:pt x="5077261" y="372764"/>
                  </a:lnTo>
                  <a:lnTo>
                    <a:pt x="5080443" y="420373"/>
                  </a:lnTo>
                  <a:lnTo>
                    <a:pt x="5082078" y="473827"/>
                  </a:lnTo>
                  <a:lnTo>
                    <a:pt x="5082680" y="534758"/>
                  </a:lnTo>
                  <a:lnTo>
                    <a:pt x="5082766" y="604793"/>
                  </a:lnTo>
                  <a:lnTo>
                    <a:pt x="5082766" y="813398"/>
                  </a:lnTo>
                  <a:lnTo>
                    <a:pt x="5082680" y="882441"/>
                  </a:lnTo>
                  <a:lnTo>
                    <a:pt x="5082078" y="942661"/>
                  </a:lnTo>
                  <a:lnTo>
                    <a:pt x="5080443" y="995640"/>
                  </a:lnTo>
                  <a:lnTo>
                    <a:pt x="5077261" y="1042960"/>
                  </a:lnTo>
                  <a:lnTo>
                    <a:pt x="5072013" y="1086202"/>
                  </a:lnTo>
                  <a:lnTo>
                    <a:pt x="5064185" y="1126948"/>
                  </a:lnTo>
                  <a:lnTo>
                    <a:pt x="5053259" y="1166781"/>
                  </a:lnTo>
                  <a:lnTo>
                    <a:pt x="5034784" y="1209058"/>
                  </a:lnTo>
                  <a:lnTo>
                    <a:pt x="5011400" y="1248310"/>
                  </a:lnTo>
                  <a:lnTo>
                    <a:pt x="4983483" y="1284161"/>
                  </a:lnTo>
                  <a:lnTo>
                    <a:pt x="4951410" y="1316233"/>
                  </a:lnTo>
                  <a:lnTo>
                    <a:pt x="4915560" y="1344150"/>
                  </a:lnTo>
                  <a:lnTo>
                    <a:pt x="4876307" y="1367535"/>
                  </a:lnTo>
                  <a:lnTo>
                    <a:pt x="4834030" y="1386010"/>
                  </a:lnTo>
                  <a:lnTo>
                    <a:pt x="4794190" y="1396935"/>
                  </a:lnTo>
                  <a:lnTo>
                    <a:pt x="4753389" y="1404763"/>
                  </a:lnTo>
                  <a:lnTo>
                    <a:pt x="4709998" y="1410011"/>
                  </a:lnTo>
                  <a:lnTo>
                    <a:pt x="4662389" y="1413194"/>
                  </a:lnTo>
                  <a:lnTo>
                    <a:pt x="4608934" y="1414828"/>
                  </a:lnTo>
                  <a:lnTo>
                    <a:pt x="4548003" y="1415431"/>
                  </a:lnTo>
                  <a:lnTo>
                    <a:pt x="44779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615492" y="636495"/>
            <a:ext cx="3827779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heavy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2921188" y="2023027"/>
            <a:ext cx="251460" cy="596265"/>
            <a:chOff x="2921188" y="2023027"/>
            <a:chExt cx="251460" cy="596265"/>
          </a:xfrm>
        </p:grpSpPr>
        <p:sp>
          <p:nvSpPr>
            <p:cNvPr id="23" name="object 23"/>
            <p:cNvSpPr/>
            <p:nvPr/>
          </p:nvSpPr>
          <p:spPr>
            <a:xfrm>
              <a:off x="3046839" y="2023027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5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921188" y="236783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9714511" y="7694510"/>
            <a:ext cx="870966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5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189600" y="9552327"/>
            <a:ext cx="15326994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50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delayed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50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50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000" i="1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50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000" dirty="0">
                <a:solidFill>
                  <a:srgbClr val="FFFFFF"/>
                </a:solidFill>
                <a:latin typeface="Times New Roman"/>
                <a:cs typeface="Times New Roman"/>
              </a:rPr>
              <a:t>| </a:t>
            </a:r>
            <a:r>
              <a:rPr sz="5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50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0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>
            <a:spLocks noGrp="1"/>
          </p:cNvSpPr>
          <p:nvPr>
            <p:ph type="title"/>
          </p:nvPr>
        </p:nvSpPr>
        <p:spPr>
          <a:xfrm>
            <a:off x="8281832" y="506153"/>
            <a:ext cx="1107567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00" dirty="0">
                <a:latin typeface="Verdana"/>
                <a:cs typeface="Verdana"/>
              </a:rPr>
              <a:t>Computing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190" dirty="0">
                <a:latin typeface="Verdana"/>
                <a:cs typeface="Verdana"/>
              </a:rPr>
              <a:t>Joint</a:t>
            </a:r>
            <a:r>
              <a:rPr sz="5750" spc="-275" dirty="0">
                <a:latin typeface="Verdana"/>
                <a:cs typeface="Verdana"/>
              </a:rPr>
              <a:t> </a:t>
            </a:r>
            <a:r>
              <a:rPr sz="5750" spc="95" dirty="0">
                <a:latin typeface="Verdana"/>
                <a:cs typeface="Verdana"/>
              </a:rPr>
              <a:t>Probabilities</a:t>
            </a:r>
            <a:endParaRPr sz="57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264565" y="4814378"/>
            <a:ext cx="55714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30" dirty="0">
                <a:latin typeface="Verdana"/>
                <a:cs typeface="Verdana"/>
              </a:rPr>
              <a:t>Inference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55714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30" dirty="0">
                <a:latin typeface="Verdana"/>
                <a:cs typeface="Verdana"/>
              </a:rPr>
              <a:t>Inference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03411"/>
            <a:ext cx="17134840" cy="4884420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Query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compute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distribution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50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2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observed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event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endParaRPr sz="4950">
              <a:latin typeface="Times New Roman"/>
              <a:cs typeface="Times New Roman"/>
            </a:endParaRPr>
          </a:p>
          <a:p>
            <a:pPr marL="5365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non-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evidence,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non-query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variable.</a:t>
            </a:r>
            <a:endParaRPr sz="49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490"/>
              </a:spcBef>
              <a:buClr>
                <a:srgbClr val="FFFFFF"/>
              </a:buClr>
              <a:buFont typeface="Lucida Sans"/>
              <a:buChar char="•"/>
            </a:pP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5"/>
              </a:spcBef>
              <a:buSzPct val="124242"/>
              <a:buChar char="•"/>
              <a:tabLst>
                <a:tab pos="536575" algn="l"/>
                <a:tab pos="680910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Goal: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(X</a:t>
            </a:r>
            <a:r>
              <a:rPr sz="4950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950" b="1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135121" y="7727064"/>
            <a:ext cx="4060190" cy="1478915"/>
            <a:chOff x="15135121" y="7727064"/>
            <a:chExt cx="4060190" cy="1478915"/>
          </a:xfrm>
        </p:grpSpPr>
        <p:sp>
          <p:nvSpPr>
            <p:cNvPr id="3" name="object 3"/>
            <p:cNvSpPr/>
            <p:nvPr/>
          </p:nvSpPr>
          <p:spPr>
            <a:xfrm>
              <a:off x="15166639" y="7758582"/>
              <a:ext cx="3997325" cy="1415415"/>
            </a:xfrm>
            <a:custGeom>
              <a:avLst/>
              <a:gdLst/>
              <a:ahLst/>
              <a:cxnLst/>
              <a:rect l="l" t="t" r="r" b="b"/>
              <a:pathLst>
                <a:path w="3997325" h="1415415">
                  <a:moveTo>
                    <a:pt x="3463841" y="0"/>
                  </a:moveTo>
                  <a:lnTo>
                    <a:pt x="534685" y="0"/>
                  </a:lnTo>
                  <a:lnTo>
                    <a:pt x="473762" y="602"/>
                  </a:lnTo>
                  <a:lnTo>
                    <a:pt x="420313" y="2236"/>
                  </a:lnTo>
                  <a:lnTo>
                    <a:pt x="372711" y="5419"/>
                  </a:lnTo>
                  <a:lnTo>
                    <a:pt x="329327" y="10667"/>
                  </a:lnTo>
                  <a:lnTo>
                    <a:pt x="288534" y="18495"/>
                  </a:lnTo>
                  <a:lnTo>
                    <a:pt x="248702" y="29420"/>
                  </a:lnTo>
                  <a:lnTo>
                    <a:pt x="206422" y="47896"/>
                  </a:lnTo>
                  <a:lnTo>
                    <a:pt x="167162" y="71280"/>
                  </a:lnTo>
                  <a:lnTo>
                    <a:pt x="131303" y="99197"/>
                  </a:lnTo>
                  <a:lnTo>
                    <a:pt x="99221" y="131269"/>
                  </a:lnTo>
                  <a:lnTo>
                    <a:pt x="71298" y="167120"/>
                  </a:lnTo>
                  <a:lnTo>
                    <a:pt x="47912" y="206372"/>
                  </a:lnTo>
                  <a:lnTo>
                    <a:pt x="29441" y="248649"/>
                  </a:lnTo>
                  <a:lnTo>
                    <a:pt x="18507" y="288490"/>
                  </a:lnTo>
                  <a:lnTo>
                    <a:pt x="10667" y="329291"/>
                  </a:lnTo>
                  <a:lnTo>
                    <a:pt x="5423" y="372471"/>
                  </a:lnTo>
                  <a:lnTo>
                    <a:pt x="2238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8" y="995054"/>
                  </a:lnTo>
                  <a:lnTo>
                    <a:pt x="5423" y="1042662"/>
                  </a:lnTo>
                  <a:lnTo>
                    <a:pt x="10686" y="1086116"/>
                  </a:lnTo>
                  <a:lnTo>
                    <a:pt x="18510" y="1126862"/>
                  </a:lnTo>
                  <a:lnTo>
                    <a:pt x="29441" y="1166695"/>
                  </a:lnTo>
                  <a:lnTo>
                    <a:pt x="47912" y="1208972"/>
                  </a:lnTo>
                  <a:lnTo>
                    <a:pt x="71298" y="1248224"/>
                  </a:lnTo>
                  <a:lnTo>
                    <a:pt x="99221" y="1284075"/>
                  </a:lnTo>
                  <a:lnTo>
                    <a:pt x="131303" y="1316147"/>
                  </a:lnTo>
                  <a:lnTo>
                    <a:pt x="167162" y="1344064"/>
                  </a:lnTo>
                  <a:lnTo>
                    <a:pt x="206422" y="1367448"/>
                  </a:lnTo>
                  <a:lnTo>
                    <a:pt x="248702" y="1385924"/>
                  </a:lnTo>
                  <a:lnTo>
                    <a:pt x="288526" y="1396849"/>
                  </a:lnTo>
                  <a:lnTo>
                    <a:pt x="329266" y="1404677"/>
                  </a:lnTo>
                  <a:lnTo>
                    <a:pt x="372505" y="1409925"/>
                  </a:lnTo>
                  <a:lnTo>
                    <a:pt x="419825" y="1413108"/>
                  </a:lnTo>
                  <a:lnTo>
                    <a:pt x="472808" y="1414742"/>
                  </a:lnTo>
                  <a:lnTo>
                    <a:pt x="533037" y="1415345"/>
                  </a:lnTo>
                  <a:lnTo>
                    <a:pt x="3462193" y="1415345"/>
                  </a:lnTo>
                  <a:lnTo>
                    <a:pt x="3523116" y="1414742"/>
                  </a:lnTo>
                  <a:lnTo>
                    <a:pt x="3576565" y="1413108"/>
                  </a:lnTo>
                  <a:lnTo>
                    <a:pt x="3624167" y="1409925"/>
                  </a:lnTo>
                  <a:lnTo>
                    <a:pt x="3667550" y="1404677"/>
                  </a:lnTo>
                  <a:lnTo>
                    <a:pt x="3708344" y="1396849"/>
                  </a:lnTo>
                  <a:lnTo>
                    <a:pt x="3748176" y="1385924"/>
                  </a:lnTo>
                  <a:lnTo>
                    <a:pt x="3790456" y="1367448"/>
                  </a:lnTo>
                  <a:lnTo>
                    <a:pt x="3829715" y="1344064"/>
                  </a:lnTo>
                  <a:lnTo>
                    <a:pt x="3865575" y="1316147"/>
                  </a:lnTo>
                  <a:lnTo>
                    <a:pt x="3897657" y="1284075"/>
                  </a:lnTo>
                  <a:lnTo>
                    <a:pt x="3925580" y="1248224"/>
                  </a:lnTo>
                  <a:lnTo>
                    <a:pt x="3948966" y="1208972"/>
                  </a:lnTo>
                  <a:lnTo>
                    <a:pt x="3967437" y="1166695"/>
                  </a:lnTo>
                  <a:lnTo>
                    <a:pt x="3978370" y="1126862"/>
                  </a:lnTo>
                  <a:lnTo>
                    <a:pt x="3986204" y="1086116"/>
                  </a:lnTo>
                  <a:lnTo>
                    <a:pt x="3991455" y="1042873"/>
                  </a:lnTo>
                  <a:lnTo>
                    <a:pt x="3994640" y="995554"/>
                  </a:lnTo>
                  <a:lnTo>
                    <a:pt x="3996276" y="942575"/>
                  </a:lnTo>
                  <a:lnTo>
                    <a:pt x="3996878" y="882355"/>
                  </a:lnTo>
                  <a:lnTo>
                    <a:pt x="3996862" y="532989"/>
                  </a:lnTo>
                  <a:lnTo>
                    <a:pt x="3996276" y="473746"/>
                  </a:lnTo>
                  <a:lnTo>
                    <a:pt x="3994640" y="420290"/>
                  </a:lnTo>
                  <a:lnTo>
                    <a:pt x="3991455" y="372682"/>
                  </a:lnTo>
                  <a:lnTo>
                    <a:pt x="3986204" y="329291"/>
                  </a:lnTo>
                  <a:lnTo>
                    <a:pt x="3978370" y="288490"/>
                  </a:lnTo>
                  <a:lnTo>
                    <a:pt x="3967437" y="248649"/>
                  </a:lnTo>
                  <a:lnTo>
                    <a:pt x="3948966" y="206372"/>
                  </a:lnTo>
                  <a:lnTo>
                    <a:pt x="3925580" y="167120"/>
                  </a:lnTo>
                  <a:lnTo>
                    <a:pt x="3897657" y="131269"/>
                  </a:lnTo>
                  <a:lnTo>
                    <a:pt x="3865575" y="99197"/>
                  </a:lnTo>
                  <a:lnTo>
                    <a:pt x="3829715" y="71280"/>
                  </a:lnTo>
                  <a:lnTo>
                    <a:pt x="3790456" y="47896"/>
                  </a:lnTo>
                  <a:lnTo>
                    <a:pt x="3748176" y="29420"/>
                  </a:lnTo>
                  <a:lnTo>
                    <a:pt x="3708352" y="18495"/>
                  </a:lnTo>
                  <a:lnTo>
                    <a:pt x="3667611" y="10667"/>
                  </a:lnTo>
                  <a:lnTo>
                    <a:pt x="3624373" y="5419"/>
                  </a:lnTo>
                  <a:lnTo>
                    <a:pt x="3577053" y="2236"/>
                  </a:lnTo>
                  <a:lnTo>
                    <a:pt x="3524070" y="602"/>
                  </a:lnTo>
                  <a:lnTo>
                    <a:pt x="346384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5166553" y="7758496"/>
              <a:ext cx="3997325" cy="1416050"/>
            </a:xfrm>
            <a:custGeom>
              <a:avLst/>
              <a:gdLst/>
              <a:ahLst/>
              <a:cxnLst/>
              <a:rect l="l" t="t" r="r" b="b"/>
              <a:pathLst>
                <a:path w="3997325" h="1416050">
                  <a:moveTo>
                    <a:pt x="602116" y="0"/>
                  </a:moveTo>
                  <a:lnTo>
                    <a:pt x="3394849" y="0"/>
                  </a:lnTo>
                  <a:lnTo>
                    <a:pt x="3463892" y="86"/>
                  </a:lnTo>
                  <a:lnTo>
                    <a:pt x="3524111" y="688"/>
                  </a:lnTo>
                  <a:lnTo>
                    <a:pt x="3577090" y="2322"/>
                  </a:lnTo>
                  <a:lnTo>
                    <a:pt x="3624410" y="5505"/>
                  </a:lnTo>
                  <a:lnTo>
                    <a:pt x="3667652" y="10753"/>
                  </a:lnTo>
                  <a:lnTo>
                    <a:pt x="3708398" y="18581"/>
                  </a:lnTo>
                  <a:lnTo>
                    <a:pt x="3748231" y="29506"/>
                  </a:lnTo>
                  <a:lnTo>
                    <a:pt x="3790508" y="47979"/>
                  </a:lnTo>
                  <a:lnTo>
                    <a:pt x="3829760" y="71363"/>
                  </a:lnTo>
                  <a:lnTo>
                    <a:pt x="3865611" y="99279"/>
                  </a:lnTo>
                  <a:lnTo>
                    <a:pt x="3897683" y="131351"/>
                  </a:lnTo>
                  <a:lnTo>
                    <a:pt x="3925600" y="167203"/>
                  </a:lnTo>
                  <a:lnTo>
                    <a:pt x="3948985" y="206456"/>
                  </a:lnTo>
                  <a:lnTo>
                    <a:pt x="3967460" y="248734"/>
                  </a:lnTo>
                  <a:lnTo>
                    <a:pt x="3978385" y="288574"/>
                  </a:lnTo>
                  <a:lnTo>
                    <a:pt x="3986214" y="329374"/>
                  </a:lnTo>
                  <a:lnTo>
                    <a:pt x="3991461" y="372764"/>
                  </a:lnTo>
                  <a:lnTo>
                    <a:pt x="3994644" y="420373"/>
                  </a:lnTo>
                  <a:lnTo>
                    <a:pt x="3996279" y="473827"/>
                  </a:lnTo>
                  <a:lnTo>
                    <a:pt x="3996881" y="534758"/>
                  </a:lnTo>
                  <a:lnTo>
                    <a:pt x="3996967" y="604793"/>
                  </a:lnTo>
                  <a:lnTo>
                    <a:pt x="3996967" y="813398"/>
                  </a:lnTo>
                  <a:lnTo>
                    <a:pt x="3996881" y="882441"/>
                  </a:lnTo>
                  <a:lnTo>
                    <a:pt x="3996279" y="942661"/>
                  </a:lnTo>
                  <a:lnTo>
                    <a:pt x="3994644" y="995640"/>
                  </a:lnTo>
                  <a:lnTo>
                    <a:pt x="3991461" y="1042960"/>
                  </a:lnTo>
                  <a:lnTo>
                    <a:pt x="3986214" y="1086202"/>
                  </a:lnTo>
                  <a:lnTo>
                    <a:pt x="3978385" y="1126948"/>
                  </a:lnTo>
                  <a:lnTo>
                    <a:pt x="3967460" y="1166781"/>
                  </a:lnTo>
                  <a:lnTo>
                    <a:pt x="3948985" y="1209058"/>
                  </a:lnTo>
                  <a:lnTo>
                    <a:pt x="3925600" y="1248310"/>
                  </a:lnTo>
                  <a:lnTo>
                    <a:pt x="3897683" y="1284161"/>
                  </a:lnTo>
                  <a:lnTo>
                    <a:pt x="3865611" y="1316233"/>
                  </a:lnTo>
                  <a:lnTo>
                    <a:pt x="3829760" y="1344150"/>
                  </a:lnTo>
                  <a:lnTo>
                    <a:pt x="3790508" y="1367535"/>
                  </a:lnTo>
                  <a:lnTo>
                    <a:pt x="3748231" y="1386010"/>
                  </a:lnTo>
                  <a:lnTo>
                    <a:pt x="3708390" y="1396935"/>
                  </a:lnTo>
                  <a:lnTo>
                    <a:pt x="3667589" y="1404763"/>
                  </a:lnTo>
                  <a:lnTo>
                    <a:pt x="3624199" y="1410011"/>
                  </a:lnTo>
                  <a:lnTo>
                    <a:pt x="3576590" y="1413194"/>
                  </a:lnTo>
                  <a:lnTo>
                    <a:pt x="3523135" y="1414828"/>
                  </a:lnTo>
                  <a:lnTo>
                    <a:pt x="3462204" y="1415431"/>
                  </a:lnTo>
                  <a:lnTo>
                    <a:pt x="33921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798336" y="7861405"/>
            <a:ext cx="272923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58750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3700">
              <a:latin typeface="Times New Roman"/>
              <a:cs typeface="Times New Roman"/>
            </a:endParaRPr>
          </a:p>
          <a:p>
            <a:pPr marL="12700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370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370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4622257" y="5564690"/>
            <a:ext cx="5085715" cy="2118995"/>
            <a:chOff x="14622257" y="5564690"/>
            <a:chExt cx="5085715" cy="2118995"/>
          </a:xfrm>
        </p:grpSpPr>
        <p:sp>
          <p:nvSpPr>
            <p:cNvPr id="7" name="object 7"/>
            <p:cNvSpPr/>
            <p:nvPr/>
          </p:nvSpPr>
          <p:spPr>
            <a:xfrm>
              <a:off x="17165027" y="7087019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7039376" y="743182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653776" y="5596208"/>
              <a:ext cx="5022850" cy="1415415"/>
            </a:xfrm>
            <a:custGeom>
              <a:avLst/>
              <a:gdLst/>
              <a:ahLst/>
              <a:cxnLst/>
              <a:rect l="l" t="t" r="r" b="b"/>
              <a:pathLst>
                <a:path w="5022850" h="1415415">
                  <a:moveTo>
                    <a:pt x="4489569" y="0"/>
                  </a:moveTo>
                  <a:lnTo>
                    <a:pt x="534685" y="0"/>
                  </a:lnTo>
                  <a:lnTo>
                    <a:pt x="473762" y="602"/>
                  </a:lnTo>
                  <a:lnTo>
                    <a:pt x="420313" y="2236"/>
                  </a:lnTo>
                  <a:lnTo>
                    <a:pt x="372711" y="5419"/>
                  </a:lnTo>
                  <a:lnTo>
                    <a:pt x="329327" y="10667"/>
                  </a:lnTo>
                  <a:lnTo>
                    <a:pt x="288534" y="18495"/>
                  </a:lnTo>
                  <a:lnTo>
                    <a:pt x="248702" y="29420"/>
                  </a:lnTo>
                  <a:lnTo>
                    <a:pt x="206422" y="47896"/>
                  </a:lnTo>
                  <a:lnTo>
                    <a:pt x="167162" y="71280"/>
                  </a:lnTo>
                  <a:lnTo>
                    <a:pt x="131303" y="99197"/>
                  </a:lnTo>
                  <a:lnTo>
                    <a:pt x="99221" y="131269"/>
                  </a:lnTo>
                  <a:lnTo>
                    <a:pt x="71298" y="167120"/>
                  </a:lnTo>
                  <a:lnTo>
                    <a:pt x="47912" y="206372"/>
                  </a:lnTo>
                  <a:lnTo>
                    <a:pt x="29441" y="248649"/>
                  </a:lnTo>
                  <a:lnTo>
                    <a:pt x="18507" y="288490"/>
                  </a:lnTo>
                  <a:lnTo>
                    <a:pt x="10667" y="329291"/>
                  </a:lnTo>
                  <a:lnTo>
                    <a:pt x="5423" y="372471"/>
                  </a:lnTo>
                  <a:lnTo>
                    <a:pt x="2238" y="419790"/>
                  </a:lnTo>
                  <a:lnTo>
                    <a:pt x="602" y="472769"/>
                  </a:lnTo>
                  <a:lnTo>
                    <a:pt x="0" y="532989"/>
                  </a:lnTo>
                  <a:lnTo>
                    <a:pt x="16" y="882359"/>
                  </a:lnTo>
                  <a:lnTo>
                    <a:pt x="602" y="941609"/>
                  </a:lnTo>
                  <a:lnTo>
                    <a:pt x="2238" y="995063"/>
                  </a:lnTo>
                  <a:lnTo>
                    <a:pt x="5423" y="1042671"/>
                  </a:lnTo>
                  <a:lnTo>
                    <a:pt x="10686" y="1086122"/>
                  </a:lnTo>
                  <a:lnTo>
                    <a:pt x="18510" y="1126866"/>
                  </a:lnTo>
                  <a:lnTo>
                    <a:pt x="29441" y="1166695"/>
                  </a:lnTo>
                  <a:lnTo>
                    <a:pt x="47912" y="1208975"/>
                  </a:lnTo>
                  <a:lnTo>
                    <a:pt x="71298" y="1248230"/>
                  </a:lnTo>
                  <a:lnTo>
                    <a:pt x="99221" y="1284083"/>
                  </a:lnTo>
                  <a:lnTo>
                    <a:pt x="131303" y="1316155"/>
                  </a:lnTo>
                  <a:lnTo>
                    <a:pt x="167162" y="1344070"/>
                  </a:lnTo>
                  <a:lnTo>
                    <a:pt x="206422" y="1367452"/>
                  </a:lnTo>
                  <a:lnTo>
                    <a:pt x="248702" y="1385924"/>
                  </a:lnTo>
                  <a:lnTo>
                    <a:pt x="288526" y="1396849"/>
                  </a:lnTo>
                  <a:lnTo>
                    <a:pt x="329266" y="1404677"/>
                  </a:lnTo>
                  <a:lnTo>
                    <a:pt x="372505" y="1409925"/>
                  </a:lnTo>
                  <a:lnTo>
                    <a:pt x="419825" y="1413108"/>
                  </a:lnTo>
                  <a:lnTo>
                    <a:pt x="472808" y="1414742"/>
                  </a:lnTo>
                  <a:lnTo>
                    <a:pt x="533037" y="1415345"/>
                  </a:lnTo>
                  <a:lnTo>
                    <a:pt x="4487921" y="1415345"/>
                  </a:lnTo>
                  <a:lnTo>
                    <a:pt x="4548844" y="1414742"/>
                  </a:lnTo>
                  <a:lnTo>
                    <a:pt x="4602293" y="1413108"/>
                  </a:lnTo>
                  <a:lnTo>
                    <a:pt x="4649895" y="1409925"/>
                  </a:lnTo>
                  <a:lnTo>
                    <a:pt x="4693278" y="1404677"/>
                  </a:lnTo>
                  <a:lnTo>
                    <a:pt x="4734072" y="1396849"/>
                  </a:lnTo>
                  <a:lnTo>
                    <a:pt x="4773904" y="1385924"/>
                  </a:lnTo>
                  <a:lnTo>
                    <a:pt x="4816184" y="1367452"/>
                  </a:lnTo>
                  <a:lnTo>
                    <a:pt x="4855443" y="1344070"/>
                  </a:lnTo>
                  <a:lnTo>
                    <a:pt x="4891303" y="1316155"/>
                  </a:lnTo>
                  <a:lnTo>
                    <a:pt x="4923384" y="1284083"/>
                  </a:lnTo>
                  <a:lnTo>
                    <a:pt x="4951308" y="1248230"/>
                  </a:lnTo>
                  <a:lnTo>
                    <a:pt x="4974694" y="1208975"/>
                  </a:lnTo>
                  <a:lnTo>
                    <a:pt x="4993165" y="1166695"/>
                  </a:lnTo>
                  <a:lnTo>
                    <a:pt x="5004098" y="1126866"/>
                  </a:lnTo>
                  <a:lnTo>
                    <a:pt x="5011932" y="1086122"/>
                  </a:lnTo>
                  <a:lnTo>
                    <a:pt x="5017183" y="1042881"/>
                  </a:lnTo>
                  <a:lnTo>
                    <a:pt x="5020368" y="995562"/>
                  </a:lnTo>
                  <a:lnTo>
                    <a:pt x="5022004" y="942582"/>
                  </a:lnTo>
                  <a:lnTo>
                    <a:pt x="5022606" y="882359"/>
                  </a:lnTo>
                  <a:lnTo>
                    <a:pt x="5022590" y="532989"/>
                  </a:lnTo>
                  <a:lnTo>
                    <a:pt x="5022004" y="473746"/>
                  </a:lnTo>
                  <a:lnTo>
                    <a:pt x="5020368" y="420290"/>
                  </a:lnTo>
                  <a:lnTo>
                    <a:pt x="5017183" y="372682"/>
                  </a:lnTo>
                  <a:lnTo>
                    <a:pt x="5011932" y="329291"/>
                  </a:lnTo>
                  <a:lnTo>
                    <a:pt x="5004098" y="288490"/>
                  </a:lnTo>
                  <a:lnTo>
                    <a:pt x="4993165" y="248649"/>
                  </a:lnTo>
                  <a:lnTo>
                    <a:pt x="4974694" y="206372"/>
                  </a:lnTo>
                  <a:lnTo>
                    <a:pt x="4951308" y="167120"/>
                  </a:lnTo>
                  <a:lnTo>
                    <a:pt x="4923384" y="131269"/>
                  </a:lnTo>
                  <a:lnTo>
                    <a:pt x="4891303" y="99197"/>
                  </a:lnTo>
                  <a:lnTo>
                    <a:pt x="4855443" y="71280"/>
                  </a:lnTo>
                  <a:lnTo>
                    <a:pt x="4816184" y="47896"/>
                  </a:lnTo>
                  <a:lnTo>
                    <a:pt x="4773904" y="29420"/>
                  </a:lnTo>
                  <a:lnTo>
                    <a:pt x="4734080" y="18495"/>
                  </a:lnTo>
                  <a:lnTo>
                    <a:pt x="4693339" y="10667"/>
                  </a:lnTo>
                  <a:lnTo>
                    <a:pt x="4650101" y="5419"/>
                  </a:lnTo>
                  <a:lnTo>
                    <a:pt x="4602781" y="2236"/>
                  </a:lnTo>
                  <a:lnTo>
                    <a:pt x="4549798" y="602"/>
                  </a:lnTo>
                  <a:lnTo>
                    <a:pt x="44895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653690" y="5596122"/>
              <a:ext cx="5022850" cy="1416050"/>
            </a:xfrm>
            <a:custGeom>
              <a:avLst/>
              <a:gdLst/>
              <a:ahLst/>
              <a:cxnLst/>
              <a:rect l="l" t="t" r="r" b="b"/>
              <a:pathLst>
                <a:path w="5022850" h="1416050">
                  <a:moveTo>
                    <a:pt x="602116" y="0"/>
                  </a:moveTo>
                  <a:lnTo>
                    <a:pt x="4420587" y="0"/>
                  </a:lnTo>
                  <a:lnTo>
                    <a:pt x="4489630" y="86"/>
                  </a:lnTo>
                  <a:lnTo>
                    <a:pt x="4549850" y="688"/>
                  </a:lnTo>
                  <a:lnTo>
                    <a:pt x="4602829" y="2322"/>
                  </a:lnTo>
                  <a:lnTo>
                    <a:pt x="4650148" y="5505"/>
                  </a:lnTo>
                  <a:lnTo>
                    <a:pt x="4693390" y="10753"/>
                  </a:lnTo>
                  <a:lnTo>
                    <a:pt x="4734137" y="18581"/>
                  </a:lnTo>
                  <a:lnTo>
                    <a:pt x="4773969" y="29506"/>
                  </a:lnTo>
                  <a:lnTo>
                    <a:pt x="4816246" y="47979"/>
                  </a:lnTo>
                  <a:lnTo>
                    <a:pt x="4855499" y="71363"/>
                  </a:lnTo>
                  <a:lnTo>
                    <a:pt x="4891349" y="99279"/>
                  </a:lnTo>
                  <a:lnTo>
                    <a:pt x="4923422" y="131351"/>
                  </a:lnTo>
                  <a:lnTo>
                    <a:pt x="4951339" y="167203"/>
                  </a:lnTo>
                  <a:lnTo>
                    <a:pt x="4974723" y="206456"/>
                  </a:lnTo>
                  <a:lnTo>
                    <a:pt x="4993198" y="248734"/>
                  </a:lnTo>
                  <a:lnTo>
                    <a:pt x="5004124" y="288574"/>
                  </a:lnTo>
                  <a:lnTo>
                    <a:pt x="5011952" y="329374"/>
                  </a:lnTo>
                  <a:lnTo>
                    <a:pt x="5017200" y="372764"/>
                  </a:lnTo>
                  <a:lnTo>
                    <a:pt x="5020383" y="420373"/>
                  </a:lnTo>
                  <a:lnTo>
                    <a:pt x="5022017" y="473827"/>
                  </a:lnTo>
                  <a:lnTo>
                    <a:pt x="5022619" y="534758"/>
                  </a:lnTo>
                  <a:lnTo>
                    <a:pt x="5022705" y="604793"/>
                  </a:lnTo>
                  <a:lnTo>
                    <a:pt x="5022705" y="813398"/>
                  </a:lnTo>
                  <a:lnTo>
                    <a:pt x="5022619" y="882441"/>
                  </a:lnTo>
                  <a:lnTo>
                    <a:pt x="5022017" y="942661"/>
                  </a:lnTo>
                  <a:lnTo>
                    <a:pt x="5020383" y="995640"/>
                  </a:lnTo>
                  <a:lnTo>
                    <a:pt x="5017200" y="1042960"/>
                  </a:lnTo>
                  <a:lnTo>
                    <a:pt x="5011952" y="1086202"/>
                  </a:lnTo>
                  <a:lnTo>
                    <a:pt x="5004124" y="1126948"/>
                  </a:lnTo>
                  <a:lnTo>
                    <a:pt x="4993198" y="1166781"/>
                  </a:lnTo>
                  <a:lnTo>
                    <a:pt x="4974723" y="1209058"/>
                  </a:lnTo>
                  <a:lnTo>
                    <a:pt x="4951339" y="1248310"/>
                  </a:lnTo>
                  <a:lnTo>
                    <a:pt x="4923422" y="1284161"/>
                  </a:lnTo>
                  <a:lnTo>
                    <a:pt x="4891349" y="1316233"/>
                  </a:lnTo>
                  <a:lnTo>
                    <a:pt x="4855499" y="1344150"/>
                  </a:lnTo>
                  <a:lnTo>
                    <a:pt x="4816246" y="1367535"/>
                  </a:lnTo>
                  <a:lnTo>
                    <a:pt x="4773969" y="1386010"/>
                  </a:lnTo>
                  <a:lnTo>
                    <a:pt x="4734129" y="1396935"/>
                  </a:lnTo>
                  <a:lnTo>
                    <a:pt x="4693328" y="1404763"/>
                  </a:lnTo>
                  <a:lnTo>
                    <a:pt x="4649937" y="1410011"/>
                  </a:lnTo>
                  <a:lnTo>
                    <a:pt x="4602328" y="1413194"/>
                  </a:lnTo>
                  <a:lnTo>
                    <a:pt x="4548873" y="1414828"/>
                  </a:lnTo>
                  <a:lnTo>
                    <a:pt x="4487942" y="1415431"/>
                  </a:lnTo>
                  <a:lnTo>
                    <a:pt x="4417907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5379501" y="5704403"/>
            <a:ext cx="3578860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905"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37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37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3463339" y="2730839"/>
            <a:ext cx="5310505" cy="2790190"/>
            <a:chOff x="13463339" y="2730839"/>
            <a:chExt cx="5310505" cy="2790190"/>
          </a:xfrm>
        </p:grpSpPr>
        <p:sp>
          <p:nvSpPr>
            <p:cNvPr id="13" name="object 13"/>
            <p:cNvSpPr/>
            <p:nvPr/>
          </p:nvSpPr>
          <p:spPr>
            <a:xfrm>
              <a:off x="15682035" y="4924645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4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556384" y="526945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8648018" y="2762272"/>
              <a:ext cx="0" cy="2538730"/>
            </a:xfrm>
            <a:custGeom>
              <a:avLst/>
              <a:gdLst/>
              <a:ahLst/>
              <a:cxnLst/>
              <a:rect l="l" t="t" r="r" b="b"/>
              <a:pathLst>
                <a:path h="2538729">
                  <a:moveTo>
                    <a:pt x="0" y="0"/>
                  </a:moveTo>
                  <a:lnTo>
                    <a:pt x="0" y="2507169"/>
                  </a:lnTo>
                  <a:lnTo>
                    <a:pt x="0" y="25385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8522367" y="526945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494857" y="3433845"/>
              <a:ext cx="4374515" cy="1415415"/>
            </a:xfrm>
            <a:custGeom>
              <a:avLst/>
              <a:gdLst/>
              <a:ahLst/>
              <a:cxnLst/>
              <a:rect l="l" t="t" r="r" b="b"/>
              <a:pathLst>
                <a:path w="4374515" h="1415414">
                  <a:moveTo>
                    <a:pt x="3841487" y="0"/>
                  </a:moveTo>
                  <a:lnTo>
                    <a:pt x="534685" y="0"/>
                  </a:lnTo>
                  <a:lnTo>
                    <a:pt x="473762" y="602"/>
                  </a:lnTo>
                  <a:lnTo>
                    <a:pt x="420313" y="2236"/>
                  </a:lnTo>
                  <a:lnTo>
                    <a:pt x="372711" y="5419"/>
                  </a:lnTo>
                  <a:lnTo>
                    <a:pt x="329327" y="10667"/>
                  </a:lnTo>
                  <a:lnTo>
                    <a:pt x="288534" y="18495"/>
                  </a:lnTo>
                  <a:lnTo>
                    <a:pt x="248702" y="29420"/>
                  </a:lnTo>
                  <a:lnTo>
                    <a:pt x="206422" y="47892"/>
                  </a:lnTo>
                  <a:lnTo>
                    <a:pt x="167162" y="71274"/>
                  </a:lnTo>
                  <a:lnTo>
                    <a:pt x="131303" y="99189"/>
                  </a:lnTo>
                  <a:lnTo>
                    <a:pt x="99221" y="131262"/>
                  </a:lnTo>
                  <a:lnTo>
                    <a:pt x="71298" y="167114"/>
                  </a:lnTo>
                  <a:lnTo>
                    <a:pt x="47912" y="206369"/>
                  </a:lnTo>
                  <a:lnTo>
                    <a:pt x="29441" y="248649"/>
                  </a:lnTo>
                  <a:lnTo>
                    <a:pt x="18507" y="288486"/>
                  </a:lnTo>
                  <a:lnTo>
                    <a:pt x="10667" y="329284"/>
                  </a:lnTo>
                  <a:lnTo>
                    <a:pt x="5423" y="372463"/>
                  </a:lnTo>
                  <a:lnTo>
                    <a:pt x="2238" y="419782"/>
                  </a:lnTo>
                  <a:lnTo>
                    <a:pt x="602" y="472762"/>
                  </a:lnTo>
                  <a:lnTo>
                    <a:pt x="0" y="532985"/>
                  </a:lnTo>
                  <a:lnTo>
                    <a:pt x="16" y="882355"/>
                  </a:lnTo>
                  <a:lnTo>
                    <a:pt x="602" y="941598"/>
                  </a:lnTo>
                  <a:lnTo>
                    <a:pt x="2238" y="995054"/>
                  </a:lnTo>
                  <a:lnTo>
                    <a:pt x="5423" y="1042662"/>
                  </a:lnTo>
                  <a:lnTo>
                    <a:pt x="10686" y="1086116"/>
                  </a:lnTo>
                  <a:lnTo>
                    <a:pt x="18510" y="1126862"/>
                  </a:lnTo>
                  <a:lnTo>
                    <a:pt x="29441" y="1166695"/>
                  </a:lnTo>
                  <a:lnTo>
                    <a:pt x="47912" y="1208972"/>
                  </a:lnTo>
                  <a:lnTo>
                    <a:pt x="71298" y="1248224"/>
                  </a:lnTo>
                  <a:lnTo>
                    <a:pt x="99221" y="1284074"/>
                  </a:lnTo>
                  <a:lnTo>
                    <a:pt x="131303" y="1316145"/>
                  </a:lnTo>
                  <a:lnTo>
                    <a:pt x="167162" y="1344060"/>
                  </a:lnTo>
                  <a:lnTo>
                    <a:pt x="206422" y="1367442"/>
                  </a:lnTo>
                  <a:lnTo>
                    <a:pt x="248702" y="1385913"/>
                  </a:lnTo>
                  <a:lnTo>
                    <a:pt x="288526" y="1396838"/>
                  </a:lnTo>
                  <a:lnTo>
                    <a:pt x="329266" y="1404667"/>
                  </a:lnTo>
                  <a:lnTo>
                    <a:pt x="372505" y="1409914"/>
                  </a:lnTo>
                  <a:lnTo>
                    <a:pt x="419825" y="1413097"/>
                  </a:lnTo>
                  <a:lnTo>
                    <a:pt x="472808" y="1414732"/>
                  </a:lnTo>
                  <a:lnTo>
                    <a:pt x="533037" y="1415334"/>
                  </a:lnTo>
                  <a:lnTo>
                    <a:pt x="3839773" y="1415334"/>
                  </a:lnTo>
                  <a:lnTo>
                    <a:pt x="3900696" y="1414732"/>
                  </a:lnTo>
                  <a:lnTo>
                    <a:pt x="3954145" y="1413097"/>
                  </a:lnTo>
                  <a:lnTo>
                    <a:pt x="4001747" y="1409914"/>
                  </a:lnTo>
                  <a:lnTo>
                    <a:pt x="4045131" y="1404667"/>
                  </a:lnTo>
                  <a:lnTo>
                    <a:pt x="4085924" y="1396838"/>
                  </a:lnTo>
                  <a:lnTo>
                    <a:pt x="4125756" y="1385913"/>
                  </a:lnTo>
                  <a:lnTo>
                    <a:pt x="4168036" y="1367442"/>
                  </a:lnTo>
                  <a:lnTo>
                    <a:pt x="4207296" y="1344060"/>
                  </a:lnTo>
                  <a:lnTo>
                    <a:pt x="4243155" y="1316145"/>
                  </a:lnTo>
                  <a:lnTo>
                    <a:pt x="4275237" y="1284074"/>
                  </a:lnTo>
                  <a:lnTo>
                    <a:pt x="4303160" y="1248224"/>
                  </a:lnTo>
                  <a:lnTo>
                    <a:pt x="4326546" y="1208972"/>
                  </a:lnTo>
                  <a:lnTo>
                    <a:pt x="4345017" y="1166695"/>
                  </a:lnTo>
                  <a:lnTo>
                    <a:pt x="4355950" y="1126862"/>
                  </a:lnTo>
                  <a:lnTo>
                    <a:pt x="4363784" y="1086116"/>
                  </a:lnTo>
                  <a:lnTo>
                    <a:pt x="4369035" y="1042873"/>
                  </a:lnTo>
                  <a:lnTo>
                    <a:pt x="4372220" y="995554"/>
                  </a:lnTo>
                  <a:lnTo>
                    <a:pt x="4373856" y="942575"/>
                  </a:lnTo>
                  <a:lnTo>
                    <a:pt x="4374459" y="882355"/>
                  </a:lnTo>
                  <a:lnTo>
                    <a:pt x="4374442" y="532985"/>
                  </a:lnTo>
                  <a:lnTo>
                    <a:pt x="4373856" y="473736"/>
                  </a:lnTo>
                  <a:lnTo>
                    <a:pt x="4372220" y="420281"/>
                  </a:lnTo>
                  <a:lnTo>
                    <a:pt x="4369035" y="372673"/>
                  </a:lnTo>
                  <a:lnTo>
                    <a:pt x="4363784" y="329284"/>
                  </a:lnTo>
                  <a:lnTo>
                    <a:pt x="4355950" y="288486"/>
                  </a:lnTo>
                  <a:lnTo>
                    <a:pt x="4345017" y="248649"/>
                  </a:lnTo>
                  <a:lnTo>
                    <a:pt x="4326546" y="206369"/>
                  </a:lnTo>
                  <a:lnTo>
                    <a:pt x="4303160" y="167114"/>
                  </a:lnTo>
                  <a:lnTo>
                    <a:pt x="4275237" y="131262"/>
                  </a:lnTo>
                  <a:lnTo>
                    <a:pt x="4243155" y="99189"/>
                  </a:lnTo>
                  <a:lnTo>
                    <a:pt x="4207296" y="71274"/>
                  </a:lnTo>
                  <a:lnTo>
                    <a:pt x="4168036" y="47892"/>
                  </a:lnTo>
                  <a:lnTo>
                    <a:pt x="4125756" y="29420"/>
                  </a:lnTo>
                  <a:lnTo>
                    <a:pt x="4085932" y="18495"/>
                  </a:lnTo>
                  <a:lnTo>
                    <a:pt x="4045194" y="10667"/>
                  </a:lnTo>
                  <a:lnTo>
                    <a:pt x="4001961" y="5419"/>
                  </a:lnTo>
                  <a:lnTo>
                    <a:pt x="3954653" y="2236"/>
                  </a:lnTo>
                  <a:lnTo>
                    <a:pt x="3901689" y="602"/>
                  </a:lnTo>
                  <a:lnTo>
                    <a:pt x="38414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494771" y="3433759"/>
              <a:ext cx="4375150" cy="1416050"/>
            </a:xfrm>
            <a:custGeom>
              <a:avLst/>
              <a:gdLst/>
              <a:ahLst/>
              <a:cxnLst/>
              <a:rect l="l" t="t" r="r" b="b"/>
              <a:pathLst>
                <a:path w="4375150" h="1416050">
                  <a:moveTo>
                    <a:pt x="602116" y="0"/>
                  </a:moveTo>
                  <a:lnTo>
                    <a:pt x="3772492" y="0"/>
                  </a:lnTo>
                  <a:lnTo>
                    <a:pt x="3841535" y="86"/>
                  </a:lnTo>
                  <a:lnTo>
                    <a:pt x="3901754" y="688"/>
                  </a:lnTo>
                  <a:lnTo>
                    <a:pt x="3954733" y="2322"/>
                  </a:lnTo>
                  <a:lnTo>
                    <a:pt x="4002053" y="5505"/>
                  </a:lnTo>
                  <a:lnTo>
                    <a:pt x="4045295" y="10753"/>
                  </a:lnTo>
                  <a:lnTo>
                    <a:pt x="4086041" y="18581"/>
                  </a:lnTo>
                  <a:lnTo>
                    <a:pt x="4125874" y="29506"/>
                  </a:lnTo>
                  <a:lnTo>
                    <a:pt x="4168151" y="47979"/>
                  </a:lnTo>
                  <a:lnTo>
                    <a:pt x="4207403" y="71363"/>
                  </a:lnTo>
                  <a:lnTo>
                    <a:pt x="4243254" y="99279"/>
                  </a:lnTo>
                  <a:lnTo>
                    <a:pt x="4275326" y="131351"/>
                  </a:lnTo>
                  <a:lnTo>
                    <a:pt x="4303243" y="167203"/>
                  </a:lnTo>
                  <a:lnTo>
                    <a:pt x="4326628" y="206456"/>
                  </a:lnTo>
                  <a:lnTo>
                    <a:pt x="4345103" y="248734"/>
                  </a:lnTo>
                  <a:lnTo>
                    <a:pt x="4356024" y="288574"/>
                  </a:lnTo>
                  <a:lnTo>
                    <a:pt x="4363850" y="329374"/>
                  </a:lnTo>
                  <a:lnTo>
                    <a:pt x="4369096" y="372764"/>
                  </a:lnTo>
                  <a:lnTo>
                    <a:pt x="4372277" y="420373"/>
                  </a:lnTo>
                  <a:lnTo>
                    <a:pt x="4373911" y="473827"/>
                  </a:lnTo>
                  <a:lnTo>
                    <a:pt x="4374513" y="534758"/>
                  </a:lnTo>
                  <a:lnTo>
                    <a:pt x="4374599" y="604793"/>
                  </a:lnTo>
                  <a:lnTo>
                    <a:pt x="4374599" y="813398"/>
                  </a:lnTo>
                  <a:lnTo>
                    <a:pt x="4374513" y="882441"/>
                  </a:lnTo>
                  <a:lnTo>
                    <a:pt x="4373911" y="942661"/>
                  </a:lnTo>
                  <a:lnTo>
                    <a:pt x="4372277" y="995640"/>
                  </a:lnTo>
                  <a:lnTo>
                    <a:pt x="4369096" y="1042960"/>
                  </a:lnTo>
                  <a:lnTo>
                    <a:pt x="4363850" y="1086202"/>
                  </a:lnTo>
                  <a:lnTo>
                    <a:pt x="4356024" y="1126948"/>
                  </a:lnTo>
                  <a:lnTo>
                    <a:pt x="4345103" y="1166781"/>
                  </a:lnTo>
                  <a:lnTo>
                    <a:pt x="4326628" y="1209058"/>
                  </a:lnTo>
                  <a:lnTo>
                    <a:pt x="4303243" y="1248310"/>
                  </a:lnTo>
                  <a:lnTo>
                    <a:pt x="4275326" y="1284161"/>
                  </a:lnTo>
                  <a:lnTo>
                    <a:pt x="4243254" y="1316233"/>
                  </a:lnTo>
                  <a:lnTo>
                    <a:pt x="4207403" y="1344150"/>
                  </a:lnTo>
                  <a:lnTo>
                    <a:pt x="4168151" y="1367535"/>
                  </a:lnTo>
                  <a:lnTo>
                    <a:pt x="4125874" y="1386010"/>
                  </a:lnTo>
                  <a:lnTo>
                    <a:pt x="4086033" y="1396935"/>
                  </a:lnTo>
                  <a:lnTo>
                    <a:pt x="4045232" y="1404763"/>
                  </a:lnTo>
                  <a:lnTo>
                    <a:pt x="4001842" y="1410011"/>
                  </a:lnTo>
                  <a:lnTo>
                    <a:pt x="3954233" y="1413194"/>
                  </a:lnTo>
                  <a:lnTo>
                    <a:pt x="3900777" y="1414828"/>
                  </a:lnTo>
                  <a:lnTo>
                    <a:pt x="3839847" y="1415431"/>
                  </a:lnTo>
                  <a:lnTo>
                    <a:pt x="3769811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4437121" y="3536929"/>
            <a:ext cx="2486025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3700">
              <a:latin typeface="Times New Roman"/>
              <a:cs typeface="Times New Roman"/>
            </a:endParaRPr>
          </a:p>
          <a:p>
            <a:pPr marL="12065" algn="ctr">
              <a:lnSpc>
                <a:spcPts val="4365"/>
              </a:lnSpc>
            </a:pPr>
            <a:r>
              <a:rPr sz="37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370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37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37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37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4592310" y="1239952"/>
            <a:ext cx="5146040" cy="1478915"/>
            <a:chOff x="14592310" y="1239952"/>
            <a:chExt cx="5146040" cy="1478915"/>
          </a:xfrm>
        </p:grpSpPr>
        <p:sp>
          <p:nvSpPr>
            <p:cNvPr id="21" name="object 21"/>
            <p:cNvSpPr/>
            <p:nvPr/>
          </p:nvSpPr>
          <p:spPr>
            <a:xfrm>
              <a:off x="14623829" y="1271471"/>
              <a:ext cx="5082540" cy="1415415"/>
            </a:xfrm>
            <a:custGeom>
              <a:avLst/>
              <a:gdLst/>
              <a:ahLst/>
              <a:cxnLst/>
              <a:rect l="l" t="t" r="r" b="b"/>
              <a:pathLst>
                <a:path w="5082540" h="1415414">
                  <a:moveTo>
                    <a:pt x="4549568" y="0"/>
                  </a:moveTo>
                  <a:lnTo>
                    <a:pt x="534581" y="0"/>
                  </a:lnTo>
                  <a:lnTo>
                    <a:pt x="473657" y="602"/>
                  </a:lnTo>
                  <a:lnTo>
                    <a:pt x="420209" y="2236"/>
                  </a:lnTo>
                  <a:lnTo>
                    <a:pt x="372607" y="5419"/>
                  </a:lnTo>
                  <a:lnTo>
                    <a:pt x="329223" y="10667"/>
                  </a:lnTo>
                  <a:lnTo>
                    <a:pt x="288429" y="18495"/>
                  </a:lnTo>
                  <a:lnTo>
                    <a:pt x="248597" y="29420"/>
                  </a:lnTo>
                  <a:lnTo>
                    <a:pt x="206323" y="47896"/>
                  </a:lnTo>
                  <a:lnTo>
                    <a:pt x="167076" y="71280"/>
                  </a:lnTo>
                  <a:lnTo>
                    <a:pt x="131231" y="99197"/>
                  </a:lnTo>
                  <a:lnTo>
                    <a:pt x="99161" y="131269"/>
                  </a:lnTo>
                  <a:lnTo>
                    <a:pt x="71239" y="167120"/>
                  </a:lnTo>
                  <a:lnTo>
                    <a:pt x="47840" y="206372"/>
                  </a:lnTo>
                  <a:lnTo>
                    <a:pt x="29337" y="248649"/>
                  </a:lnTo>
                  <a:lnTo>
                    <a:pt x="18441" y="288490"/>
                  </a:lnTo>
                  <a:lnTo>
                    <a:pt x="10629" y="329291"/>
                  </a:lnTo>
                  <a:lnTo>
                    <a:pt x="5404" y="372471"/>
                  </a:lnTo>
                  <a:lnTo>
                    <a:pt x="2230" y="419790"/>
                  </a:lnTo>
                  <a:lnTo>
                    <a:pt x="600" y="472769"/>
                  </a:lnTo>
                  <a:lnTo>
                    <a:pt x="0" y="532989"/>
                  </a:lnTo>
                  <a:lnTo>
                    <a:pt x="16" y="882355"/>
                  </a:lnTo>
                  <a:lnTo>
                    <a:pt x="600" y="941598"/>
                  </a:lnTo>
                  <a:lnTo>
                    <a:pt x="2230" y="995054"/>
                  </a:lnTo>
                  <a:lnTo>
                    <a:pt x="5404" y="1042662"/>
                  </a:lnTo>
                  <a:lnTo>
                    <a:pt x="10648" y="1086116"/>
                  </a:lnTo>
                  <a:lnTo>
                    <a:pt x="18445" y="1126862"/>
                  </a:lnTo>
                  <a:lnTo>
                    <a:pt x="29337" y="1166695"/>
                  </a:lnTo>
                  <a:lnTo>
                    <a:pt x="47840" y="1208972"/>
                  </a:lnTo>
                  <a:lnTo>
                    <a:pt x="71239" y="1248224"/>
                  </a:lnTo>
                  <a:lnTo>
                    <a:pt x="99161" y="1284075"/>
                  </a:lnTo>
                  <a:lnTo>
                    <a:pt x="131231" y="1316147"/>
                  </a:lnTo>
                  <a:lnTo>
                    <a:pt x="167076" y="1344064"/>
                  </a:lnTo>
                  <a:lnTo>
                    <a:pt x="206323" y="1367448"/>
                  </a:lnTo>
                  <a:lnTo>
                    <a:pt x="248597" y="1385924"/>
                  </a:lnTo>
                  <a:lnTo>
                    <a:pt x="288422" y="1396849"/>
                  </a:lnTo>
                  <a:lnTo>
                    <a:pt x="329162" y="1404677"/>
                  </a:lnTo>
                  <a:lnTo>
                    <a:pt x="372401" y="1409925"/>
                  </a:lnTo>
                  <a:lnTo>
                    <a:pt x="419720" y="1413108"/>
                  </a:lnTo>
                  <a:lnTo>
                    <a:pt x="472703" y="1414742"/>
                  </a:lnTo>
                  <a:lnTo>
                    <a:pt x="532932" y="1415345"/>
                  </a:lnTo>
                  <a:lnTo>
                    <a:pt x="4547853" y="1415345"/>
                  </a:lnTo>
                  <a:lnTo>
                    <a:pt x="4608805" y="1414742"/>
                  </a:lnTo>
                  <a:lnTo>
                    <a:pt x="4662272" y="1413108"/>
                  </a:lnTo>
                  <a:lnTo>
                    <a:pt x="4709885" y="1409925"/>
                  </a:lnTo>
                  <a:lnTo>
                    <a:pt x="4753274" y="1404677"/>
                  </a:lnTo>
                  <a:lnTo>
                    <a:pt x="4794070" y="1396849"/>
                  </a:lnTo>
                  <a:lnTo>
                    <a:pt x="4833903" y="1385924"/>
                  </a:lnTo>
                  <a:lnTo>
                    <a:pt x="4876177" y="1367448"/>
                  </a:lnTo>
                  <a:lnTo>
                    <a:pt x="4915424" y="1344064"/>
                  </a:lnTo>
                  <a:lnTo>
                    <a:pt x="4951269" y="1316147"/>
                  </a:lnTo>
                  <a:lnTo>
                    <a:pt x="4983339" y="1284075"/>
                  </a:lnTo>
                  <a:lnTo>
                    <a:pt x="5011261" y="1248224"/>
                  </a:lnTo>
                  <a:lnTo>
                    <a:pt x="5034660" y="1208972"/>
                  </a:lnTo>
                  <a:lnTo>
                    <a:pt x="5053163" y="1166695"/>
                  </a:lnTo>
                  <a:lnTo>
                    <a:pt x="5064057" y="1126862"/>
                  </a:lnTo>
                  <a:lnTo>
                    <a:pt x="5071863" y="1086116"/>
                  </a:lnTo>
                  <a:lnTo>
                    <a:pt x="5077096" y="1042873"/>
                  </a:lnTo>
                  <a:lnTo>
                    <a:pt x="5080270" y="995554"/>
                  </a:lnTo>
                  <a:lnTo>
                    <a:pt x="5081900" y="942575"/>
                  </a:lnTo>
                  <a:lnTo>
                    <a:pt x="5082500" y="882355"/>
                  </a:lnTo>
                  <a:lnTo>
                    <a:pt x="5082484" y="532989"/>
                  </a:lnTo>
                  <a:lnTo>
                    <a:pt x="5081900" y="473746"/>
                  </a:lnTo>
                  <a:lnTo>
                    <a:pt x="5080270" y="420290"/>
                  </a:lnTo>
                  <a:lnTo>
                    <a:pt x="5077096" y="372682"/>
                  </a:lnTo>
                  <a:lnTo>
                    <a:pt x="5071863" y="329291"/>
                  </a:lnTo>
                  <a:lnTo>
                    <a:pt x="5064057" y="288490"/>
                  </a:lnTo>
                  <a:lnTo>
                    <a:pt x="5053163" y="248649"/>
                  </a:lnTo>
                  <a:lnTo>
                    <a:pt x="5034660" y="206372"/>
                  </a:lnTo>
                  <a:lnTo>
                    <a:pt x="5011261" y="167120"/>
                  </a:lnTo>
                  <a:lnTo>
                    <a:pt x="4983339" y="131269"/>
                  </a:lnTo>
                  <a:lnTo>
                    <a:pt x="4951269" y="99197"/>
                  </a:lnTo>
                  <a:lnTo>
                    <a:pt x="4915424" y="71280"/>
                  </a:lnTo>
                  <a:lnTo>
                    <a:pt x="4876177" y="47896"/>
                  </a:lnTo>
                  <a:lnTo>
                    <a:pt x="4833903" y="29420"/>
                  </a:lnTo>
                  <a:lnTo>
                    <a:pt x="4794078" y="18495"/>
                  </a:lnTo>
                  <a:lnTo>
                    <a:pt x="4753338" y="10667"/>
                  </a:lnTo>
                  <a:lnTo>
                    <a:pt x="4710099" y="5419"/>
                  </a:lnTo>
                  <a:lnTo>
                    <a:pt x="4662780" y="2236"/>
                  </a:lnTo>
                  <a:lnTo>
                    <a:pt x="4609797" y="602"/>
                  </a:lnTo>
                  <a:lnTo>
                    <a:pt x="454956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623743" y="1271385"/>
              <a:ext cx="5083175" cy="1416050"/>
            </a:xfrm>
            <a:custGeom>
              <a:avLst/>
              <a:gdLst/>
              <a:ahLst/>
              <a:cxnLst/>
              <a:rect l="l" t="t" r="r" b="b"/>
              <a:pathLst>
                <a:path w="5083175" h="1416050">
                  <a:moveTo>
                    <a:pt x="602116" y="0"/>
                  </a:moveTo>
                  <a:lnTo>
                    <a:pt x="4480648" y="0"/>
                  </a:lnTo>
                  <a:lnTo>
                    <a:pt x="4549691" y="86"/>
                  </a:lnTo>
                  <a:lnTo>
                    <a:pt x="4609911" y="688"/>
                  </a:lnTo>
                  <a:lnTo>
                    <a:pt x="4662890" y="2322"/>
                  </a:lnTo>
                  <a:lnTo>
                    <a:pt x="4710209" y="5505"/>
                  </a:lnTo>
                  <a:lnTo>
                    <a:pt x="4753451" y="10753"/>
                  </a:lnTo>
                  <a:lnTo>
                    <a:pt x="4794198" y="18581"/>
                  </a:lnTo>
                  <a:lnTo>
                    <a:pt x="4834030" y="29506"/>
                  </a:lnTo>
                  <a:lnTo>
                    <a:pt x="4876307" y="47979"/>
                  </a:lnTo>
                  <a:lnTo>
                    <a:pt x="4915560" y="71363"/>
                  </a:lnTo>
                  <a:lnTo>
                    <a:pt x="4951410" y="99279"/>
                  </a:lnTo>
                  <a:lnTo>
                    <a:pt x="4983483" y="131351"/>
                  </a:lnTo>
                  <a:lnTo>
                    <a:pt x="5011400" y="167203"/>
                  </a:lnTo>
                  <a:lnTo>
                    <a:pt x="5034784" y="206456"/>
                  </a:lnTo>
                  <a:lnTo>
                    <a:pt x="5053259" y="248734"/>
                  </a:lnTo>
                  <a:lnTo>
                    <a:pt x="5064185" y="288574"/>
                  </a:lnTo>
                  <a:lnTo>
                    <a:pt x="5072013" y="329374"/>
                  </a:lnTo>
                  <a:lnTo>
                    <a:pt x="5077261" y="372764"/>
                  </a:lnTo>
                  <a:lnTo>
                    <a:pt x="5080443" y="420373"/>
                  </a:lnTo>
                  <a:lnTo>
                    <a:pt x="5082078" y="473827"/>
                  </a:lnTo>
                  <a:lnTo>
                    <a:pt x="5082680" y="534758"/>
                  </a:lnTo>
                  <a:lnTo>
                    <a:pt x="5082766" y="604793"/>
                  </a:lnTo>
                  <a:lnTo>
                    <a:pt x="5082766" y="813398"/>
                  </a:lnTo>
                  <a:lnTo>
                    <a:pt x="5082680" y="882441"/>
                  </a:lnTo>
                  <a:lnTo>
                    <a:pt x="5082078" y="942661"/>
                  </a:lnTo>
                  <a:lnTo>
                    <a:pt x="5080443" y="995640"/>
                  </a:lnTo>
                  <a:lnTo>
                    <a:pt x="5077261" y="1042960"/>
                  </a:lnTo>
                  <a:lnTo>
                    <a:pt x="5072013" y="1086202"/>
                  </a:lnTo>
                  <a:lnTo>
                    <a:pt x="5064185" y="1126948"/>
                  </a:lnTo>
                  <a:lnTo>
                    <a:pt x="5053259" y="1166781"/>
                  </a:lnTo>
                  <a:lnTo>
                    <a:pt x="5034784" y="1209058"/>
                  </a:lnTo>
                  <a:lnTo>
                    <a:pt x="5011400" y="1248310"/>
                  </a:lnTo>
                  <a:lnTo>
                    <a:pt x="4983483" y="1284161"/>
                  </a:lnTo>
                  <a:lnTo>
                    <a:pt x="4951410" y="1316233"/>
                  </a:lnTo>
                  <a:lnTo>
                    <a:pt x="4915560" y="1344150"/>
                  </a:lnTo>
                  <a:lnTo>
                    <a:pt x="4876307" y="1367535"/>
                  </a:lnTo>
                  <a:lnTo>
                    <a:pt x="4834030" y="1386010"/>
                  </a:lnTo>
                  <a:lnTo>
                    <a:pt x="4794190" y="1396935"/>
                  </a:lnTo>
                  <a:lnTo>
                    <a:pt x="4753389" y="1404763"/>
                  </a:lnTo>
                  <a:lnTo>
                    <a:pt x="4709998" y="1410011"/>
                  </a:lnTo>
                  <a:lnTo>
                    <a:pt x="4662389" y="1413194"/>
                  </a:lnTo>
                  <a:lnTo>
                    <a:pt x="4608934" y="1414828"/>
                  </a:lnTo>
                  <a:lnTo>
                    <a:pt x="4548003" y="1415431"/>
                  </a:lnTo>
                  <a:lnTo>
                    <a:pt x="4477968" y="1415517"/>
                  </a:lnTo>
                  <a:lnTo>
                    <a:pt x="602116" y="1415517"/>
                  </a:lnTo>
                  <a:lnTo>
                    <a:pt x="533073" y="1415431"/>
                  </a:lnTo>
                  <a:lnTo>
                    <a:pt x="472852" y="1414828"/>
                  </a:lnTo>
                  <a:lnTo>
                    <a:pt x="419873" y="1413194"/>
                  </a:lnTo>
                  <a:lnTo>
                    <a:pt x="372554" y="1410011"/>
                  </a:lnTo>
                  <a:lnTo>
                    <a:pt x="329312" y="1404763"/>
                  </a:lnTo>
                  <a:lnTo>
                    <a:pt x="288566" y="1396935"/>
                  </a:lnTo>
                  <a:lnTo>
                    <a:pt x="248734" y="1386010"/>
                  </a:lnTo>
                  <a:lnTo>
                    <a:pt x="206456" y="1367535"/>
                  </a:lnTo>
                  <a:lnTo>
                    <a:pt x="167203" y="1344150"/>
                  </a:lnTo>
                  <a:lnTo>
                    <a:pt x="131351" y="1316233"/>
                  </a:lnTo>
                  <a:lnTo>
                    <a:pt x="99279" y="1284161"/>
                  </a:lnTo>
                  <a:lnTo>
                    <a:pt x="71363" y="1248310"/>
                  </a:lnTo>
                  <a:lnTo>
                    <a:pt x="47979" y="1209058"/>
                  </a:lnTo>
                  <a:lnTo>
                    <a:pt x="29506" y="1166781"/>
                  </a:lnTo>
                  <a:lnTo>
                    <a:pt x="18581" y="1126940"/>
                  </a:lnTo>
                  <a:lnTo>
                    <a:pt x="10753" y="1086139"/>
                  </a:lnTo>
                  <a:lnTo>
                    <a:pt x="5505" y="1042749"/>
                  </a:lnTo>
                  <a:lnTo>
                    <a:pt x="2322" y="995141"/>
                  </a:lnTo>
                  <a:lnTo>
                    <a:pt x="688" y="941686"/>
                  </a:lnTo>
                  <a:lnTo>
                    <a:pt x="86" y="880756"/>
                  </a:lnTo>
                  <a:lnTo>
                    <a:pt x="0" y="810721"/>
                  </a:lnTo>
                  <a:lnTo>
                    <a:pt x="0" y="602116"/>
                  </a:lnTo>
                  <a:lnTo>
                    <a:pt x="86" y="533073"/>
                  </a:lnTo>
                  <a:lnTo>
                    <a:pt x="688" y="472852"/>
                  </a:lnTo>
                  <a:lnTo>
                    <a:pt x="2322" y="419873"/>
                  </a:lnTo>
                  <a:lnTo>
                    <a:pt x="5505" y="372554"/>
                  </a:lnTo>
                  <a:lnTo>
                    <a:pt x="10753" y="329312"/>
                  </a:lnTo>
                  <a:lnTo>
                    <a:pt x="18581" y="288566"/>
                  </a:lnTo>
                  <a:lnTo>
                    <a:pt x="29506" y="248734"/>
                  </a:lnTo>
                  <a:lnTo>
                    <a:pt x="47979" y="206456"/>
                  </a:lnTo>
                  <a:lnTo>
                    <a:pt x="71363" y="167203"/>
                  </a:lnTo>
                  <a:lnTo>
                    <a:pt x="99279" y="131351"/>
                  </a:lnTo>
                  <a:lnTo>
                    <a:pt x="131351" y="99279"/>
                  </a:lnTo>
                  <a:lnTo>
                    <a:pt x="167203" y="71363"/>
                  </a:lnTo>
                  <a:lnTo>
                    <a:pt x="206456" y="47979"/>
                  </a:lnTo>
                  <a:lnTo>
                    <a:pt x="248734" y="29506"/>
                  </a:lnTo>
                  <a:lnTo>
                    <a:pt x="288574" y="18581"/>
                  </a:lnTo>
                  <a:lnTo>
                    <a:pt x="329374" y="10753"/>
                  </a:lnTo>
                  <a:lnTo>
                    <a:pt x="372764" y="5505"/>
                  </a:lnTo>
                  <a:lnTo>
                    <a:pt x="420373" y="2322"/>
                  </a:lnTo>
                  <a:lnTo>
                    <a:pt x="473827" y="688"/>
                  </a:lnTo>
                  <a:lnTo>
                    <a:pt x="534758" y="86"/>
                  </a:lnTo>
                  <a:lnTo>
                    <a:pt x="604793" y="0"/>
                  </a:lnTo>
                  <a:lnTo>
                    <a:pt x="602116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>
            <a:spLocks noGrp="1"/>
          </p:cNvSpPr>
          <p:nvPr>
            <p:ph type="title"/>
          </p:nvPr>
        </p:nvSpPr>
        <p:spPr>
          <a:xfrm>
            <a:off x="15253850" y="1379927"/>
            <a:ext cx="3827779" cy="11353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algn="ctr">
              <a:lnSpc>
                <a:spcPts val="4365"/>
              </a:lnSpc>
              <a:spcBef>
                <a:spcPts val="110"/>
              </a:spcBef>
            </a:pPr>
            <a:r>
              <a:rPr sz="3700" i="1" spc="-20" dirty="0">
                <a:latin typeface="Times New Roman"/>
                <a:cs typeface="Times New Roman"/>
              </a:rPr>
              <a:t>Rain</a:t>
            </a:r>
            <a:endParaRPr sz="3700">
              <a:latin typeface="Times New Roman"/>
              <a:cs typeface="Times New Roman"/>
            </a:endParaRPr>
          </a:p>
          <a:p>
            <a:pPr algn="ctr">
              <a:lnSpc>
                <a:spcPts val="4365"/>
              </a:lnSpc>
            </a:pPr>
            <a:r>
              <a:rPr sz="3700" dirty="0">
                <a:latin typeface="Times New Roman"/>
                <a:cs typeface="Times New Roman"/>
              </a:rPr>
              <a:t>{</a:t>
            </a:r>
            <a:r>
              <a:rPr sz="3700" i="1" dirty="0">
                <a:latin typeface="Times New Roman"/>
                <a:cs typeface="Times New Roman"/>
              </a:rPr>
              <a:t>none,</a:t>
            </a:r>
            <a:r>
              <a:rPr sz="3700" i="1" spc="-20" dirty="0">
                <a:latin typeface="Times New Roman"/>
                <a:cs typeface="Times New Roman"/>
              </a:rPr>
              <a:t> </a:t>
            </a:r>
            <a:r>
              <a:rPr sz="3700" i="1" dirty="0">
                <a:latin typeface="Times New Roman"/>
                <a:cs typeface="Times New Roman"/>
              </a:rPr>
              <a:t>light,</a:t>
            </a:r>
            <a:r>
              <a:rPr sz="3700" i="1" spc="-10" dirty="0">
                <a:latin typeface="Times New Roman"/>
                <a:cs typeface="Times New Roman"/>
              </a:rPr>
              <a:t> heavy</a:t>
            </a:r>
            <a:r>
              <a:rPr sz="3700" spc="-10" dirty="0">
                <a:latin typeface="Times New Roman"/>
                <a:cs typeface="Times New Roman"/>
              </a:rPr>
              <a:t>}</a:t>
            </a:r>
            <a:endParaRPr sz="370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5556385" y="2762271"/>
            <a:ext cx="251460" cy="596265"/>
            <a:chOff x="15556385" y="2762271"/>
            <a:chExt cx="251460" cy="596265"/>
          </a:xfrm>
        </p:grpSpPr>
        <p:sp>
          <p:nvSpPr>
            <p:cNvPr id="25" name="object 25"/>
            <p:cNvSpPr/>
            <p:nvPr/>
          </p:nvSpPr>
          <p:spPr>
            <a:xfrm>
              <a:off x="15682036" y="2762271"/>
              <a:ext cx="0" cy="376555"/>
            </a:xfrm>
            <a:custGeom>
              <a:avLst/>
              <a:gdLst/>
              <a:ahLst/>
              <a:cxnLst/>
              <a:rect l="l" t="t" r="r" b="b"/>
              <a:pathLst>
                <a:path h="376555">
                  <a:moveTo>
                    <a:pt x="0" y="0"/>
                  </a:moveTo>
                  <a:lnTo>
                    <a:pt x="0" y="344804"/>
                  </a:lnTo>
                  <a:lnTo>
                    <a:pt x="0" y="376216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5556385" y="3107078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961092" y="2646905"/>
            <a:ext cx="873887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P(Appointment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65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136479" y="4657314"/>
            <a:ext cx="9886950" cy="101854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5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P(Appointment,</a:t>
            </a:r>
            <a:r>
              <a:rPr sz="65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136479" y="6583957"/>
            <a:ext cx="13127990" cy="1960880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R="99060" algn="r">
              <a:lnSpc>
                <a:spcPts val="7609"/>
              </a:lnSpc>
              <a:spcBef>
                <a:spcPts val="110"/>
              </a:spcBef>
            </a:pP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5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[P(Appointment,</a:t>
            </a:r>
            <a:r>
              <a:rPr sz="65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no,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50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time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500">
              <a:latin typeface="Times New Roman"/>
              <a:cs typeface="Times New Roman"/>
            </a:endParaRPr>
          </a:p>
          <a:p>
            <a:pPr marR="5080" algn="r">
              <a:lnSpc>
                <a:spcPts val="7609"/>
              </a:lnSpc>
            </a:pP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65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dirty="0">
                <a:solidFill>
                  <a:srgbClr val="FFFFFF"/>
                </a:solidFill>
                <a:latin typeface="Times New Roman"/>
                <a:cs typeface="Times New Roman"/>
              </a:rPr>
              <a:t>P(Appointment,</a:t>
            </a:r>
            <a:r>
              <a:rPr sz="65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500" i="1" dirty="0">
                <a:solidFill>
                  <a:srgbClr val="FFFFFF"/>
                </a:solidFill>
                <a:latin typeface="Times New Roman"/>
                <a:cs typeface="Times New Roman"/>
              </a:rPr>
              <a:t>no,</a:t>
            </a:r>
            <a:r>
              <a:rPr sz="65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delayed</a:t>
            </a:r>
            <a:r>
              <a:rPr sz="6500" spc="-10" dirty="0">
                <a:solidFill>
                  <a:srgbClr val="FFFFFF"/>
                </a:solidFill>
                <a:latin typeface="Times New Roman"/>
                <a:cs typeface="Times New Roman"/>
              </a:rPr>
              <a:t>)]</a:t>
            </a:r>
            <a:endParaRPr sz="6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53085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20" dirty="0">
                <a:latin typeface="Verdana"/>
                <a:cs typeface="Verdana"/>
              </a:rPr>
              <a:t>Inference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220" dirty="0">
                <a:latin typeface="Verdana"/>
                <a:cs typeface="Verdana"/>
              </a:rPr>
              <a:t>by</a:t>
            </a:r>
            <a:r>
              <a:rPr sz="9200" spc="-59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Enumeration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833959" y="3880853"/>
            <a:ext cx="16709390" cy="2477770"/>
          </a:xfrm>
          <a:prstGeom prst="rect">
            <a:avLst/>
          </a:prstGeom>
        </p:spPr>
        <p:txBody>
          <a:bodyPr vert="horz" wrap="square" lIns="0" tIns="174625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1375"/>
              </a:spcBef>
              <a:tabLst>
                <a:tab pos="12364085" algn="l"/>
              </a:tabLst>
            </a:pP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(X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) =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(X,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) =</a:t>
            </a:r>
            <a:r>
              <a:rPr sz="8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spc="3175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12750" spc="3600" baseline="-24183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2750" baseline="-24183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(X,</a:t>
            </a:r>
            <a:r>
              <a:rPr sz="85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550" b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8550" dirty="0">
                <a:solidFill>
                  <a:srgbClr val="FFFFFF"/>
                </a:solidFill>
                <a:latin typeface="Times New Roman"/>
                <a:cs typeface="Times New Roman"/>
              </a:rPr>
              <a:t>, </a:t>
            </a:r>
            <a:r>
              <a:rPr sz="8550" b="1" spc="-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85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8550">
              <a:latin typeface="Times New Roman"/>
              <a:cs typeface="Times New Roman"/>
            </a:endParaRPr>
          </a:p>
          <a:p>
            <a:pPr marL="11024235">
              <a:lnSpc>
                <a:spcPct val="100000"/>
              </a:lnSpc>
              <a:spcBef>
                <a:spcPts val="865"/>
              </a:spcBef>
            </a:pPr>
            <a:r>
              <a:rPr sz="57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840646" y="7641517"/>
            <a:ext cx="11593830" cy="283400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460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6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6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7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6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100" dirty="0">
                <a:solidFill>
                  <a:srgbClr val="FFFFFF"/>
                </a:solidFill>
                <a:latin typeface="Lucida Sans"/>
                <a:cs typeface="Lucida Sans"/>
              </a:rPr>
              <a:t>query</a:t>
            </a:r>
            <a:r>
              <a:rPr sz="46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-10" dirty="0">
                <a:solidFill>
                  <a:srgbClr val="FFFFFF"/>
                </a:solidFill>
                <a:latin typeface="Lucida Sans"/>
                <a:cs typeface="Lucida Sans"/>
              </a:rPr>
              <a:t>variable.</a:t>
            </a:r>
            <a:endParaRPr sz="4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4600" b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600" b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6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7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60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-10" dirty="0">
                <a:solidFill>
                  <a:srgbClr val="FFFFFF"/>
                </a:solidFill>
                <a:latin typeface="Lucida Sans"/>
                <a:cs typeface="Lucida Sans"/>
              </a:rPr>
              <a:t>evidence.</a:t>
            </a:r>
            <a:endParaRPr sz="4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4600" b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4600" b="1" spc="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ranges</a:t>
            </a:r>
            <a:r>
              <a:rPr sz="46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50" dirty="0">
                <a:solidFill>
                  <a:srgbClr val="FFFFFF"/>
                </a:solidFill>
                <a:latin typeface="Lucida Sans"/>
                <a:cs typeface="Lucida Sans"/>
              </a:rPr>
              <a:t>over</a:t>
            </a:r>
            <a:r>
              <a:rPr sz="46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460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6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460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-10" dirty="0">
                <a:solidFill>
                  <a:srgbClr val="FFFFFF"/>
                </a:solidFill>
                <a:latin typeface="Lucida Sans"/>
                <a:cs typeface="Lucida Sans"/>
              </a:rPr>
              <a:t>variables.</a:t>
            </a:r>
            <a:endParaRPr sz="4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4600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46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600" dirty="0">
                <a:solidFill>
                  <a:srgbClr val="FFFFFF"/>
                </a:solidFill>
                <a:latin typeface="Lucida Sans"/>
                <a:cs typeface="Lucida Sans"/>
              </a:rPr>
              <a:t>normalizes</a:t>
            </a:r>
            <a:r>
              <a:rPr sz="4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7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60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600" spc="-10" dirty="0">
                <a:solidFill>
                  <a:srgbClr val="FFFFFF"/>
                </a:solidFill>
                <a:latin typeface="Lucida Sans"/>
                <a:cs typeface="Lucida Sans"/>
              </a:rPr>
              <a:t>result.</a:t>
            </a:r>
            <a:endParaRPr sz="4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43" y="8134456"/>
            <a:ext cx="1172845" cy="1172845"/>
            <a:chOff x="14922543" y="8134456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8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8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4632539" y="2829097"/>
            <a:ext cx="3923665" cy="6768465"/>
            <a:chOff x="14632539" y="2829097"/>
            <a:chExt cx="3923665" cy="6768465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9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4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695364" y="790730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5683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56831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4" name="object 44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AE232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02975" y="2452184"/>
            <a:ext cx="2708910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755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12332" y="4814378"/>
            <a:ext cx="136836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Approximate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Inference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275036" y="4814378"/>
            <a:ext cx="55479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Sampling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03530" y="8836066"/>
            <a:ext cx="5127625" cy="1856739"/>
            <a:chOff x="8203530" y="8836066"/>
            <a:chExt cx="5127625" cy="1856739"/>
          </a:xfrm>
        </p:grpSpPr>
        <p:sp>
          <p:nvSpPr>
            <p:cNvPr id="3" name="object 3"/>
            <p:cNvSpPr/>
            <p:nvPr/>
          </p:nvSpPr>
          <p:spPr>
            <a:xfrm>
              <a:off x="8234994" y="8867530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4370774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0"/>
                  </a:lnTo>
                  <a:lnTo>
                    <a:pt x="223868" y="82410"/>
                  </a:lnTo>
                  <a:lnTo>
                    <a:pt x="182889" y="111840"/>
                  </a:lnTo>
                  <a:lnTo>
                    <a:pt x="145440" y="145440"/>
                  </a:lnTo>
                  <a:lnTo>
                    <a:pt x="111840" y="182889"/>
                  </a:lnTo>
                  <a:lnTo>
                    <a:pt x="82410" y="223868"/>
                  </a:lnTo>
                  <a:lnTo>
                    <a:pt x="57470" y="268055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3"/>
                  </a:lnTo>
                  <a:lnTo>
                    <a:pt x="11014" y="435174"/>
                  </a:lnTo>
                  <a:lnTo>
                    <a:pt x="6360" y="478397"/>
                  </a:lnTo>
                  <a:lnTo>
                    <a:pt x="3231" y="525007"/>
                  </a:lnTo>
                  <a:lnTo>
                    <a:pt x="1333" y="575819"/>
                  </a:lnTo>
                  <a:lnTo>
                    <a:pt x="359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0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2"/>
                  </a:lnTo>
                  <a:lnTo>
                    <a:pt x="82410" y="1569679"/>
                  </a:lnTo>
                  <a:lnTo>
                    <a:pt x="111840" y="1610657"/>
                  </a:lnTo>
                  <a:lnTo>
                    <a:pt x="145440" y="1648105"/>
                  </a:lnTo>
                  <a:lnTo>
                    <a:pt x="182889" y="1681705"/>
                  </a:lnTo>
                  <a:lnTo>
                    <a:pt x="223868" y="1711135"/>
                  </a:lnTo>
                  <a:lnTo>
                    <a:pt x="268055" y="1736076"/>
                  </a:lnTo>
                  <a:lnTo>
                    <a:pt x="315132" y="1756209"/>
                  </a:lnTo>
                  <a:lnTo>
                    <a:pt x="354359" y="1767338"/>
                  </a:lnTo>
                  <a:lnTo>
                    <a:pt x="394016" y="1776006"/>
                  </a:lnTo>
                  <a:lnTo>
                    <a:pt x="435048" y="1782519"/>
                  </a:lnTo>
                  <a:lnTo>
                    <a:pt x="478397" y="1787186"/>
                  </a:lnTo>
                  <a:lnTo>
                    <a:pt x="525007" y="1790315"/>
                  </a:lnTo>
                  <a:lnTo>
                    <a:pt x="575819" y="1792213"/>
                  </a:lnTo>
                  <a:lnTo>
                    <a:pt x="631779" y="1793187"/>
                  </a:lnTo>
                  <a:lnTo>
                    <a:pt x="693828" y="1793546"/>
                  </a:lnTo>
                  <a:lnTo>
                    <a:pt x="4368421" y="1793546"/>
                  </a:lnTo>
                  <a:lnTo>
                    <a:pt x="4431249" y="1793187"/>
                  </a:lnTo>
                  <a:lnTo>
                    <a:pt x="4487794" y="1792213"/>
                  </a:lnTo>
                  <a:lnTo>
                    <a:pt x="4539026" y="1790315"/>
                  </a:lnTo>
                  <a:lnTo>
                    <a:pt x="4585915" y="1787186"/>
                  </a:lnTo>
                  <a:lnTo>
                    <a:pt x="4629430" y="1782519"/>
                  </a:lnTo>
                  <a:lnTo>
                    <a:pt x="4670541" y="1776006"/>
                  </a:lnTo>
                  <a:lnTo>
                    <a:pt x="4710216" y="1767338"/>
                  </a:lnTo>
                  <a:lnTo>
                    <a:pt x="4749427" y="1756209"/>
                  </a:lnTo>
                  <a:lnTo>
                    <a:pt x="4796507" y="1736076"/>
                  </a:lnTo>
                  <a:lnTo>
                    <a:pt x="4840702" y="1711135"/>
                  </a:lnTo>
                  <a:lnTo>
                    <a:pt x="4881689" y="1681705"/>
                  </a:lnTo>
                  <a:lnTo>
                    <a:pt x="4919147" y="1648105"/>
                  </a:lnTo>
                  <a:lnTo>
                    <a:pt x="4952751" y="1610657"/>
                  </a:lnTo>
                  <a:lnTo>
                    <a:pt x="4982180" y="1569679"/>
                  </a:lnTo>
                  <a:lnTo>
                    <a:pt x="5007110" y="1525492"/>
                  </a:lnTo>
                  <a:lnTo>
                    <a:pt x="5027219" y="1478416"/>
                  </a:lnTo>
                  <a:lnTo>
                    <a:pt x="5038346" y="1439190"/>
                  </a:lnTo>
                  <a:lnTo>
                    <a:pt x="5047012" y="1399532"/>
                  </a:lnTo>
                  <a:lnTo>
                    <a:pt x="5053524" y="1358500"/>
                  </a:lnTo>
                  <a:lnTo>
                    <a:pt x="5058191" y="1315151"/>
                  </a:lnTo>
                  <a:lnTo>
                    <a:pt x="5061319" y="1268540"/>
                  </a:lnTo>
                  <a:lnTo>
                    <a:pt x="5063216" y="1217726"/>
                  </a:lnTo>
                  <a:lnTo>
                    <a:pt x="5064190" y="1161765"/>
                  </a:lnTo>
                  <a:lnTo>
                    <a:pt x="5064549" y="1099714"/>
                  </a:lnTo>
                  <a:lnTo>
                    <a:pt x="5064535" y="693828"/>
                  </a:lnTo>
                  <a:lnTo>
                    <a:pt x="5064190" y="633375"/>
                  </a:lnTo>
                  <a:lnTo>
                    <a:pt x="5063216" y="576825"/>
                  </a:lnTo>
                  <a:lnTo>
                    <a:pt x="5061319" y="525588"/>
                  </a:lnTo>
                  <a:lnTo>
                    <a:pt x="5058191" y="478695"/>
                  </a:lnTo>
                  <a:lnTo>
                    <a:pt x="5053524" y="435174"/>
                  </a:lnTo>
                  <a:lnTo>
                    <a:pt x="5047012" y="394053"/>
                  </a:lnTo>
                  <a:lnTo>
                    <a:pt x="5038346" y="354363"/>
                  </a:lnTo>
                  <a:lnTo>
                    <a:pt x="5027219" y="315132"/>
                  </a:lnTo>
                  <a:lnTo>
                    <a:pt x="5007110" y="268055"/>
                  </a:lnTo>
                  <a:lnTo>
                    <a:pt x="4982180" y="223868"/>
                  </a:lnTo>
                  <a:lnTo>
                    <a:pt x="4952751" y="182889"/>
                  </a:lnTo>
                  <a:lnTo>
                    <a:pt x="4919147" y="145440"/>
                  </a:lnTo>
                  <a:lnTo>
                    <a:pt x="4881689" y="111840"/>
                  </a:lnTo>
                  <a:lnTo>
                    <a:pt x="4840702" y="82410"/>
                  </a:lnTo>
                  <a:lnTo>
                    <a:pt x="4796507" y="57470"/>
                  </a:lnTo>
                  <a:lnTo>
                    <a:pt x="4749427" y="37340"/>
                  </a:lnTo>
                  <a:lnTo>
                    <a:pt x="4710221" y="26209"/>
                  </a:lnTo>
                  <a:lnTo>
                    <a:pt x="4670578" y="17541"/>
                  </a:lnTo>
                  <a:lnTo>
                    <a:pt x="4629554" y="11027"/>
                  </a:lnTo>
                  <a:lnTo>
                    <a:pt x="4586210" y="6360"/>
                  </a:lnTo>
                  <a:lnTo>
                    <a:pt x="4539601" y="3231"/>
                  </a:lnTo>
                  <a:lnTo>
                    <a:pt x="4488787" y="1333"/>
                  </a:lnTo>
                  <a:lnTo>
                    <a:pt x="4432825" y="359"/>
                  </a:lnTo>
                  <a:lnTo>
                    <a:pt x="43707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34942" y="8867478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762963" y="0"/>
                  </a:moveTo>
                  <a:lnTo>
                    <a:pt x="4301732" y="0"/>
                  </a:lnTo>
                  <a:lnTo>
                    <a:pt x="4370814" y="51"/>
                  </a:lnTo>
                  <a:lnTo>
                    <a:pt x="4432863" y="410"/>
                  </a:lnTo>
                  <a:lnTo>
                    <a:pt x="4488822" y="1384"/>
                  </a:lnTo>
                  <a:lnTo>
                    <a:pt x="4539635" y="3282"/>
                  </a:lnTo>
                  <a:lnTo>
                    <a:pt x="4586245" y="6410"/>
                  </a:lnTo>
                  <a:lnTo>
                    <a:pt x="4629594" y="11078"/>
                  </a:lnTo>
                  <a:lnTo>
                    <a:pt x="4670625" y="17591"/>
                  </a:lnTo>
                  <a:lnTo>
                    <a:pt x="4710283" y="26259"/>
                  </a:lnTo>
                  <a:lnTo>
                    <a:pt x="4749509" y="37388"/>
                  </a:lnTo>
                  <a:lnTo>
                    <a:pt x="4796586" y="57520"/>
                  </a:lnTo>
                  <a:lnTo>
                    <a:pt x="4840774" y="82462"/>
                  </a:lnTo>
                  <a:lnTo>
                    <a:pt x="4881753" y="111892"/>
                  </a:lnTo>
                  <a:lnTo>
                    <a:pt x="4919202" y="145492"/>
                  </a:lnTo>
                  <a:lnTo>
                    <a:pt x="4952801" y="182940"/>
                  </a:lnTo>
                  <a:lnTo>
                    <a:pt x="4982231" y="223918"/>
                  </a:lnTo>
                  <a:lnTo>
                    <a:pt x="5007172" y="268105"/>
                  </a:lnTo>
                  <a:lnTo>
                    <a:pt x="5027302" y="315180"/>
                  </a:lnTo>
                  <a:lnTo>
                    <a:pt x="5038432" y="354412"/>
                  </a:lnTo>
                  <a:lnTo>
                    <a:pt x="5047100" y="394102"/>
                  </a:lnTo>
                  <a:lnTo>
                    <a:pt x="5053614" y="435223"/>
                  </a:lnTo>
                  <a:lnTo>
                    <a:pt x="5058282" y="478745"/>
                  </a:lnTo>
                  <a:lnTo>
                    <a:pt x="5061411" y="525638"/>
                  </a:lnTo>
                  <a:lnTo>
                    <a:pt x="5063309" y="576875"/>
                  </a:lnTo>
                  <a:lnTo>
                    <a:pt x="5064283" y="633426"/>
                  </a:lnTo>
                  <a:lnTo>
                    <a:pt x="5064642" y="696262"/>
                  </a:lnTo>
                  <a:lnTo>
                    <a:pt x="5064693" y="766354"/>
                  </a:lnTo>
                  <a:lnTo>
                    <a:pt x="5064693" y="1030685"/>
                  </a:lnTo>
                  <a:lnTo>
                    <a:pt x="5064642" y="1099769"/>
                  </a:lnTo>
                  <a:lnTo>
                    <a:pt x="5064283" y="1161819"/>
                  </a:lnTo>
                  <a:lnTo>
                    <a:pt x="5063309" y="1217779"/>
                  </a:lnTo>
                  <a:lnTo>
                    <a:pt x="5061411" y="1268592"/>
                  </a:lnTo>
                  <a:lnTo>
                    <a:pt x="5058282" y="1315202"/>
                  </a:lnTo>
                  <a:lnTo>
                    <a:pt x="5053614" y="1358552"/>
                  </a:lnTo>
                  <a:lnTo>
                    <a:pt x="5047100" y="1399584"/>
                  </a:lnTo>
                  <a:lnTo>
                    <a:pt x="5038432" y="1439241"/>
                  </a:lnTo>
                  <a:lnTo>
                    <a:pt x="5027302" y="1478468"/>
                  </a:lnTo>
                  <a:lnTo>
                    <a:pt x="5007172" y="1525544"/>
                  </a:lnTo>
                  <a:lnTo>
                    <a:pt x="4982231" y="1569731"/>
                  </a:lnTo>
                  <a:lnTo>
                    <a:pt x="4952801" y="1610708"/>
                  </a:lnTo>
                  <a:lnTo>
                    <a:pt x="4919202" y="1648156"/>
                  </a:lnTo>
                  <a:lnTo>
                    <a:pt x="4881753" y="1681755"/>
                  </a:lnTo>
                  <a:lnTo>
                    <a:pt x="4840774" y="1711185"/>
                  </a:lnTo>
                  <a:lnTo>
                    <a:pt x="4796586" y="1736127"/>
                  </a:lnTo>
                  <a:lnTo>
                    <a:pt x="4749509" y="1756260"/>
                  </a:lnTo>
                  <a:lnTo>
                    <a:pt x="4710278" y="1767390"/>
                  </a:lnTo>
                  <a:lnTo>
                    <a:pt x="4670588" y="1776059"/>
                  </a:lnTo>
                  <a:lnTo>
                    <a:pt x="4629468" y="1782573"/>
                  </a:lnTo>
                  <a:lnTo>
                    <a:pt x="4585947" y="1787240"/>
                  </a:lnTo>
                  <a:lnTo>
                    <a:pt x="4539053" y="1790369"/>
                  </a:lnTo>
                  <a:lnTo>
                    <a:pt x="4487817" y="1792267"/>
                  </a:lnTo>
                  <a:lnTo>
                    <a:pt x="4431267" y="1793241"/>
                  </a:lnTo>
                  <a:lnTo>
                    <a:pt x="4368431" y="1793600"/>
                  </a:lnTo>
                  <a:lnTo>
                    <a:pt x="4298340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0641665" y="8016625"/>
            <a:ext cx="251460" cy="755650"/>
            <a:chOff x="10641665" y="8016625"/>
            <a:chExt cx="251460" cy="755650"/>
          </a:xfrm>
        </p:grpSpPr>
        <p:sp>
          <p:nvSpPr>
            <p:cNvPr id="6" name="object 6"/>
            <p:cNvSpPr/>
            <p:nvPr/>
          </p:nvSpPr>
          <p:spPr>
            <a:xfrm>
              <a:off x="10767315" y="8016625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40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41665" y="852067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553655" y="6096044"/>
            <a:ext cx="6427470" cy="1856739"/>
            <a:chOff x="7553655" y="6096044"/>
            <a:chExt cx="6427470" cy="1856739"/>
          </a:xfrm>
        </p:grpSpPr>
        <p:sp>
          <p:nvSpPr>
            <p:cNvPr id="9" name="object 9"/>
            <p:cNvSpPr/>
            <p:nvPr/>
          </p:nvSpPr>
          <p:spPr>
            <a:xfrm>
              <a:off x="7585119" y="6127508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5670473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3"/>
                  </a:lnTo>
                  <a:lnTo>
                    <a:pt x="223868" y="82415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69"/>
                  </a:lnTo>
                  <a:lnTo>
                    <a:pt x="57470" y="268056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4"/>
                  </a:lnTo>
                  <a:lnTo>
                    <a:pt x="11014" y="435174"/>
                  </a:lnTo>
                  <a:lnTo>
                    <a:pt x="6360" y="478398"/>
                  </a:lnTo>
                  <a:lnTo>
                    <a:pt x="3231" y="525008"/>
                  </a:lnTo>
                  <a:lnTo>
                    <a:pt x="1333" y="575822"/>
                  </a:lnTo>
                  <a:lnTo>
                    <a:pt x="359" y="631784"/>
                  </a:lnTo>
                  <a:lnTo>
                    <a:pt x="0" y="693835"/>
                  </a:lnTo>
                  <a:lnTo>
                    <a:pt x="13" y="1099721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1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3"/>
                  </a:lnTo>
                  <a:lnTo>
                    <a:pt x="82410" y="1569681"/>
                  </a:lnTo>
                  <a:lnTo>
                    <a:pt x="111840" y="1610660"/>
                  </a:lnTo>
                  <a:lnTo>
                    <a:pt x="145440" y="1648109"/>
                  </a:lnTo>
                  <a:lnTo>
                    <a:pt x="182889" y="1681708"/>
                  </a:lnTo>
                  <a:lnTo>
                    <a:pt x="223868" y="1711138"/>
                  </a:lnTo>
                  <a:lnTo>
                    <a:pt x="268055" y="1736079"/>
                  </a:lnTo>
                  <a:lnTo>
                    <a:pt x="315132" y="1756209"/>
                  </a:lnTo>
                  <a:lnTo>
                    <a:pt x="354359" y="1767339"/>
                  </a:lnTo>
                  <a:lnTo>
                    <a:pt x="394016" y="1776007"/>
                  </a:lnTo>
                  <a:lnTo>
                    <a:pt x="435048" y="1782521"/>
                  </a:lnTo>
                  <a:lnTo>
                    <a:pt x="478397" y="1787189"/>
                  </a:lnTo>
                  <a:lnTo>
                    <a:pt x="525007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5668120" y="1793549"/>
                  </a:lnTo>
                  <a:lnTo>
                    <a:pt x="5730949" y="1793190"/>
                  </a:lnTo>
                  <a:lnTo>
                    <a:pt x="5787497" y="1792216"/>
                  </a:lnTo>
                  <a:lnTo>
                    <a:pt x="5838734" y="1790318"/>
                  </a:lnTo>
                  <a:lnTo>
                    <a:pt x="5885632" y="1787189"/>
                  </a:lnTo>
                  <a:lnTo>
                    <a:pt x="5929160" y="1782521"/>
                  </a:lnTo>
                  <a:lnTo>
                    <a:pt x="5970289" y="1776007"/>
                  </a:lnTo>
                  <a:lnTo>
                    <a:pt x="6009989" y="1767339"/>
                  </a:lnTo>
                  <a:lnTo>
                    <a:pt x="6049230" y="1756209"/>
                  </a:lnTo>
                  <a:lnTo>
                    <a:pt x="6096306" y="1736079"/>
                  </a:lnTo>
                  <a:lnTo>
                    <a:pt x="6140490" y="1711138"/>
                  </a:lnTo>
                  <a:lnTo>
                    <a:pt x="6181465" y="1681708"/>
                  </a:lnTo>
                  <a:lnTo>
                    <a:pt x="6218911" y="1648109"/>
                  </a:lnTo>
                  <a:lnTo>
                    <a:pt x="6252508" y="1610660"/>
                  </a:lnTo>
                  <a:lnTo>
                    <a:pt x="6281939" y="1569681"/>
                  </a:lnTo>
                  <a:lnTo>
                    <a:pt x="6306883" y="1525493"/>
                  </a:lnTo>
                  <a:lnTo>
                    <a:pt x="6327023" y="1478416"/>
                  </a:lnTo>
                  <a:lnTo>
                    <a:pt x="6338150" y="1439190"/>
                  </a:lnTo>
                  <a:lnTo>
                    <a:pt x="6346816" y="1399532"/>
                  </a:lnTo>
                  <a:lnTo>
                    <a:pt x="6353328" y="1358501"/>
                  </a:lnTo>
                  <a:lnTo>
                    <a:pt x="6357994" y="1315152"/>
                  </a:lnTo>
                  <a:lnTo>
                    <a:pt x="6361122" y="1268542"/>
                  </a:lnTo>
                  <a:lnTo>
                    <a:pt x="6363019" y="1217729"/>
                  </a:lnTo>
                  <a:lnTo>
                    <a:pt x="6363993" y="1161770"/>
                  </a:lnTo>
                  <a:lnTo>
                    <a:pt x="6364352" y="1099721"/>
                  </a:lnTo>
                  <a:lnTo>
                    <a:pt x="6364339" y="693835"/>
                  </a:lnTo>
                  <a:lnTo>
                    <a:pt x="6363993" y="633380"/>
                  </a:lnTo>
                  <a:lnTo>
                    <a:pt x="6363019" y="576828"/>
                  </a:lnTo>
                  <a:lnTo>
                    <a:pt x="6361122" y="525590"/>
                  </a:lnTo>
                  <a:lnTo>
                    <a:pt x="6357994" y="478696"/>
                  </a:lnTo>
                  <a:lnTo>
                    <a:pt x="6353328" y="435174"/>
                  </a:lnTo>
                  <a:lnTo>
                    <a:pt x="6346816" y="394054"/>
                  </a:lnTo>
                  <a:lnTo>
                    <a:pt x="6338150" y="354363"/>
                  </a:lnTo>
                  <a:lnTo>
                    <a:pt x="6327023" y="315132"/>
                  </a:lnTo>
                  <a:lnTo>
                    <a:pt x="6306883" y="268056"/>
                  </a:lnTo>
                  <a:lnTo>
                    <a:pt x="6281939" y="223869"/>
                  </a:lnTo>
                  <a:lnTo>
                    <a:pt x="6252508" y="182892"/>
                  </a:lnTo>
                  <a:lnTo>
                    <a:pt x="6218911" y="145444"/>
                  </a:lnTo>
                  <a:lnTo>
                    <a:pt x="6181465" y="111845"/>
                  </a:lnTo>
                  <a:lnTo>
                    <a:pt x="6140490" y="82415"/>
                  </a:lnTo>
                  <a:lnTo>
                    <a:pt x="6096306" y="57473"/>
                  </a:lnTo>
                  <a:lnTo>
                    <a:pt x="6049230" y="37340"/>
                  </a:lnTo>
                  <a:lnTo>
                    <a:pt x="6009993" y="26209"/>
                  </a:lnTo>
                  <a:lnTo>
                    <a:pt x="5970325" y="17541"/>
                  </a:lnTo>
                  <a:lnTo>
                    <a:pt x="5929284" y="11027"/>
                  </a:lnTo>
                  <a:lnTo>
                    <a:pt x="5885926" y="6360"/>
                  </a:lnTo>
                  <a:lnTo>
                    <a:pt x="5839309" y="3231"/>
                  </a:lnTo>
                  <a:lnTo>
                    <a:pt x="5788489" y="1333"/>
                  </a:lnTo>
                  <a:lnTo>
                    <a:pt x="5732525" y="359"/>
                  </a:lnTo>
                  <a:lnTo>
                    <a:pt x="56704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585067" y="6127457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762963" y="0"/>
                  </a:moveTo>
                  <a:lnTo>
                    <a:pt x="5601483" y="0"/>
                  </a:lnTo>
                  <a:lnTo>
                    <a:pt x="5670565" y="51"/>
                  </a:lnTo>
                  <a:lnTo>
                    <a:pt x="5732614" y="410"/>
                  </a:lnTo>
                  <a:lnTo>
                    <a:pt x="5788573" y="1384"/>
                  </a:lnTo>
                  <a:lnTo>
                    <a:pt x="5839386" y="3282"/>
                  </a:lnTo>
                  <a:lnTo>
                    <a:pt x="5885996" y="6410"/>
                  </a:lnTo>
                  <a:lnTo>
                    <a:pt x="5929345" y="11078"/>
                  </a:lnTo>
                  <a:lnTo>
                    <a:pt x="5970376" y="17591"/>
                  </a:lnTo>
                  <a:lnTo>
                    <a:pt x="6010034" y="26259"/>
                  </a:lnTo>
                  <a:lnTo>
                    <a:pt x="6049260" y="37388"/>
                  </a:lnTo>
                  <a:lnTo>
                    <a:pt x="6096337" y="57520"/>
                  </a:lnTo>
                  <a:lnTo>
                    <a:pt x="6140525" y="82462"/>
                  </a:lnTo>
                  <a:lnTo>
                    <a:pt x="6181504" y="111892"/>
                  </a:lnTo>
                  <a:lnTo>
                    <a:pt x="6218953" y="145492"/>
                  </a:lnTo>
                  <a:lnTo>
                    <a:pt x="6252552" y="182940"/>
                  </a:lnTo>
                  <a:lnTo>
                    <a:pt x="6281982" y="223918"/>
                  </a:lnTo>
                  <a:lnTo>
                    <a:pt x="6306923" y="268105"/>
                  </a:lnTo>
                  <a:lnTo>
                    <a:pt x="6327053" y="315180"/>
                  </a:lnTo>
                  <a:lnTo>
                    <a:pt x="6338183" y="354412"/>
                  </a:lnTo>
                  <a:lnTo>
                    <a:pt x="6346851" y="394102"/>
                  </a:lnTo>
                  <a:lnTo>
                    <a:pt x="6353365" y="435223"/>
                  </a:lnTo>
                  <a:lnTo>
                    <a:pt x="6358033" y="478745"/>
                  </a:lnTo>
                  <a:lnTo>
                    <a:pt x="6361162" y="525638"/>
                  </a:lnTo>
                  <a:lnTo>
                    <a:pt x="6363060" y="576875"/>
                  </a:lnTo>
                  <a:lnTo>
                    <a:pt x="6364034" y="633426"/>
                  </a:lnTo>
                  <a:lnTo>
                    <a:pt x="6364393" y="696262"/>
                  </a:lnTo>
                  <a:lnTo>
                    <a:pt x="6364444" y="766354"/>
                  </a:lnTo>
                  <a:lnTo>
                    <a:pt x="6364444" y="1030685"/>
                  </a:lnTo>
                  <a:lnTo>
                    <a:pt x="6364393" y="1099769"/>
                  </a:lnTo>
                  <a:lnTo>
                    <a:pt x="6364034" y="1161819"/>
                  </a:lnTo>
                  <a:lnTo>
                    <a:pt x="6363060" y="1217779"/>
                  </a:lnTo>
                  <a:lnTo>
                    <a:pt x="6361162" y="1268592"/>
                  </a:lnTo>
                  <a:lnTo>
                    <a:pt x="6358033" y="1315202"/>
                  </a:lnTo>
                  <a:lnTo>
                    <a:pt x="6353365" y="1358552"/>
                  </a:lnTo>
                  <a:lnTo>
                    <a:pt x="6346851" y="1399584"/>
                  </a:lnTo>
                  <a:lnTo>
                    <a:pt x="6338183" y="1439241"/>
                  </a:lnTo>
                  <a:lnTo>
                    <a:pt x="6327053" y="1478468"/>
                  </a:lnTo>
                  <a:lnTo>
                    <a:pt x="6306923" y="1525544"/>
                  </a:lnTo>
                  <a:lnTo>
                    <a:pt x="6281982" y="1569731"/>
                  </a:lnTo>
                  <a:lnTo>
                    <a:pt x="6252552" y="1610708"/>
                  </a:lnTo>
                  <a:lnTo>
                    <a:pt x="6218953" y="1648156"/>
                  </a:lnTo>
                  <a:lnTo>
                    <a:pt x="6181504" y="1681755"/>
                  </a:lnTo>
                  <a:lnTo>
                    <a:pt x="6140525" y="1711185"/>
                  </a:lnTo>
                  <a:lnTo>
                    <a:pt x="6096337" y="1736127"/>
                  </a:lnTo>
                  <a:lnTo>
                    <a:pt x="6049260" y="1756260"/>
                  </a:lnTo>
                  <a:lnTo>
                    <a:pt x="6010029" y="1767390"/>
                  </a:lnTo>
                  <a:lnTo>
                    <a:pt x="5970339" y="1776059"/>
                  </a:lnTo>
                  <a:lnTo>
                    <a:pt x="5929219" y="1782573"/>
                  </a:lnTo>
                  <a:lnTo>
                    <a:pt x="5885698" y="1787240"/>
                  </a:lnTo>
                  <a:lnTo>
                    <a:pt x="5838804" y="1790369"/>
                  </a:lnTo>
                  <a:lnTo>
                    <a:pt x="5787568" y="1792267"/>
                  </a:lnTo>
                  <a:lnTo>
                    <a:pt x="5731018" y="1793241"/>
                  </a:lnTo>
                  <a:lnTo>
                    <a:pt x="5668182" y="1793600"/>
                  </a:lnTo>
                  <a:lnTo>
                    <a:pt x="5598091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762486" y="5276603"/>
            <a:ext cx="251460" cy="755650"/>
            <a:chOff x="8762486" y="5276603"/>
            <a:chExt cx="251460" cy="755650"/>
          </a:xfrm>
        </p:grpSpPr>
        <p:sp>
          <p:nvSpPr>
            <p:cNvPr id="12" name="object 12"/>
            <p:cNvSpPr/>
            <p:nvPr/>
          </p:nvSpPr>
          <p:spPr>
            <a:xfrm>
              <a:off x="8888137" y="5276603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62486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2520770" y="2536592"/>
            <a:ext cx="251460" cy="3495675"/>
            <a:chOff x="12520770" y="2536592"/>
            <a:chExt cx="251460" cy="3495675"/>
          </a:xfrm>
        </p:grpSpPr>
        <p:sp>
          <p:nvSpPr>
            <p:cNvPr id="15" name="object 15"/>
            <p:cNvSpPr/>
            <p:nvPr/>
          </p:nvSpPr>
          <p:spPr>
            <a:xfrm>
              <a:off x="12646421" y="2536592"/>
              <a:ext cx="0" cy="3275965"/>
            </a:xfrm>
            <a:custGeom>
              <a:avLst/>
              <a:gdLst/>
              <a:ahLst/>
              <a:cxnLst/>
              <a:rect l="l" t="t" r="r" b="b"/>
              <a:pathLst>
                <a:path h="3275965">
                  <a:moveTo>
                    <a:pt x="0" y="0"/>
                  </a:moveTo>
                  <a:lnTo>
                    <a:pt x="0" y="3244058"/>
                  </a:lnTo>
                  <a:lnTo>
                    <a:pt x="0" y="327547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2520770" y="5780651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6085123" y="3356033"/>
            <a:ext cx="5606415" cy="1856739"/>
            <a:chOff x="6085123" y="3356033"/>
            <a:chExt cx="5606415" cy="1856739"/>
          </a:xfrm>
        </p:grpSpPr>
        <p:sp>
          <p:nvSpPr>
            <p:cNvPr id="18" name="object 18"/>
            <p:cNvSpPr/>
            <p:nvPr/>
          </p:nvSpPr>
          <p:spPr>
            <a:xfrm>
              <a:off x="6116587" y="3387497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4849332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4" y="1333"/>
                  </a:lnTo>
                  <a:lnTo>
                    <a:pt x="525587" y="3231"/>
                  </a:lnTo>
                  <a:lnTo>
                    <a:pt x="478693" y="6360"/>
                  </a:lnTo>
                  <a:lnTo>
                    <a:pt x="435171" y="11027"/>
                  </a:lnTo>
                  <a:lnTo>
                    <a:pt x="394049" y="17541"/>
                  </a:lnTo>
                  <a:lnTo>
                    <a:pt x="354356" y="26209"/>
                  </a:lnTo>
                  <a:lnTo>
                    <a:pt x="315122" y="37340"/>
                  </a:lnTo>
                  <a:lnTo>
                    <a:pt x="268048" y="57470"/>
                  </a:lnTo>
                  <a:lnTo>
                    <a:pt x="223863" y="82410"/>
                  </a:lnTo>
                  <a:lnTo>
                    <a:pt x="182886" y="111840"/>
                  </a:lnTo>
                  <a:lnTo>
                    <a:pt x="145437" y="145440"/>
                  </a:lnTo>
                  <a:lnTo>
                    <a:pt x="111837" y="182889"/>
                  </a:lnTo>
                  <a:lnTo>
                    <a:pt x="82406" y="223868"/>
                  </a:lnTo>
                  <a:lnTo>
                    <a:pt x="57463" y="268055"/>
                  </a:lnTo>
                  <a:lnTo>
                    <a:pt x="37329" y="315132"/>
                  </a:lnTo>
                  <a:lnTo>
                    <a:pt x="26201" y="354363"/>
                  </a:lnTo>
                  <a:lnTo>
                    <a:pt x="17530" y="394053"/>
                  </a:lnTo>
                  <a:lnTo>
                    <a:pt x="11011" y="435174"/>
                  </a:lnTo>
                  <a:lnTo>
                    <a:pt x="6358" y="478397"/>
                  </a:lnTo>
                  <a:lnTo>
                    <a:pt x="3230" y="525007"/>
                  </a:lnTo>
                  <a:lnTo>
                    <a:pt x="1333" y="575819"/>
                  </a:lnTo>
                  <a:lnTo>
                    <a:pt x="358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8" y="1160169"/>
                  </a:lnTo>
                  <a:lnTo>
                    <a:pt x="1333" y="1216721"/>
                  </a:lnTo>
                  <a:lnTo>
                    <a:pt x="3230" y="1267959"/>
                  </a:lnTo>
                  <a:lnTo>
                    <a:pt x="6358" y="1314853"/>
                  </a:lnTo>
                  <a:lnTo>
                    <a:pt x="11044" y="1358500"/>
                  </a:lnTo>
                  <a:lnTo>
                    <a:pt x="17544" y="1399532"/>
                  </a:lnTo>
                  <a:lnTo>
                    <a:pt x="26203" y="1439190"/>
                  </a:lnTo>
                  <a:lnTo>
                    <a:pt x="37329" y="1478416"/>
                  </a:lnTo>
                  <a:lnTo>
                    <a:pt x="57463" y="1525493"/>
                  </a:lnTo>
                  <a:lnTo>
                    <a:pt x="82406" y="1569680"/>
                  </a:lnTo>
                  <a:lnTo>
                    <a:pt x="111837" y="1610657"/>
                  </a:lnTo>
                  <a:lnTo>
                    <a:pt x="145437" y="1648105"/>
                  </a:lnTo>
                  <a:lnTo>
                    <a:pt x="182886" y="1681704"/>
                  </a:lnTo>
                  <a:lnTo>
                    <a:pt x="223863" y="1711134"/>
                  </a:lnTo>
                  <a:lnTo>
                    <a:pt x="268048" y="1736076"/>
                  </a:lnTo>
                  <a:lnTo>
                    <a:pt x="315122" y="1756209"/>
                  </a:lnTo>
                  <a:lnTo>
                    <a:pt x="354351" y="1767339"/>
                  </a:lnTo>
                  <a:lnTo>
                    <a:pt x="394011" y="1776007"/>
                  </a:lnTo>
                  <a:lnTo>
                    <a:pt x="435045" y="1782521"/>
                  </a:lnTo>
                  <a:lnTo>
                    <a:pt x="478395" y="1787189"/>
                  </a:lnTo>
                  <a:lnTo>
                    <a:pt x="525006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4846905" y="1793549"/>
                  </a:lnTo>
                  <a:lnTo>
                    <a:pt x="4909749" y="1793190"/>
                  </a:lnTo>
                  <a:lnTo>
                    <a:pt x="4966301" y="1792216"/>
                  </a:lnTo>
                  <a:lnTo>
                    <a:pt x="5017535" y="1790318"/>
                  </a:lnTo>
                  <a:lnTo>
                    <a:pt x="5064424" y="1787189"/>
                  </a:lnTo>
                  <a:lnTo>
                    <a:pt x="5107941" y="1782521"/>
                  </a:lnTo>
                  <a:lnTo>
                    <a:pt x="5149059" y="1776007"/>
                  </a:lnTo>
                  <a:lnTo>
                    <a:pt x="5188750" y="1767339"/>
                  </a:lnTo>
                  <a:lnTo>
                    <a:pt x="5227988" y="1756209"/>
                  </a:lnTo>
                  <a:lnTo>
                    <a:pt x="5275064" y="1736076"/>
                  </a:lnTo>
                  <a:lnTo>
                    <a:pt x="5319248" y="1711134"/>
                  </a:lnTo>
                  <a:lnTo>
                    <a:pt x="5360223" y="1681704"/>
                  </a:lnTo>
                  <a:lnTo>
                    <a:pt x="5397669" y="1648105"/>
                  </a:lnTo>
                  <a:lnTo>
                    <a:pt x="5431266" y="1610657"/>
                  </a:lnTo>
                  <a:lnTo>
                    <a:pt x="5460697" y="1569680"/>
                  </a:lnTo>
                  <a:lnTo>
                    <a:pt x="5485641" y="1525493"/>
                  </a:lnTo>
                  <a:lnTo>
                    <a:pt x="5505781" y="1478416"/>
                  </a:lnTo>
                  <a:lnTo>
                    <a:pt x="5516908" y="1439190"/>
                  </a:lnTo>
                  <a:lnTo>
                    <a:pt x="5525574" y="1399532"/>
                  </a:lnTo>
                  <a:lnTo>
                    <a:pt x="5532086" y="1358500"/>
                  </a:lnTo>
                  <a:lnTo>
                    <a:pt x="5536752" y="1315151"/>
                  </a:lnTo>
                  <a:lnTo>
                    <a:pt x="5539880" y="1268540"/>
                  </a:lnTo>
                  <a:lnTo>
                    <a:pt x="5541777" y="1217726"/>
                  </a:lnTo>
                  <a:lnTo>
                    <a:pt x="5542751" y="1161765"/>
                  </a:lnTo>
                  <a:lnTo>
                    <a:pt x="5543110" y="1099714"/>
                  </a:lnTo>
                  <a:lnTo>
                    <a:pt x="5543097" y="693828"/>
                  </a:lnTo>
                  <a:lnTo>
                    <a:pt x="5542751" y="633375"/>
                  </a:lnTo>
                  <a:lnTo>
                    <a:pt x="5541777" y="576825"/>
                  </a:lnTo>
                  <a:lnTo>
                    <a:pt x="5539880" y="525588"/>
                  </a:lnTo>
                  <a:lnTo>
                    <a:pt x="5536752" y="478695"/>
                  </a:lnTo>
                  <a:lnTo>
                    <a:pt x="5532086" y="435174"/>
                  </a:lnTo>
                  <a:lnTo>
                    <a:pt x="5525574" y="394053"/>
                  </a:lnTo>
                  <a:lnTo>
                    <a:pt x="5516908" y="354363"/>
                  </a:lnTo>
                  <a:lnTo>
                    <a:pt x="5505781" y="315132"/>
                  </a:lnTo>
                  <a:lnTo>
                    <a:pt x="5485641" y="268055"/>
                  </a:lnTo>
                  <a:lnTo>
                    <a:pt x="5460697" y="223868"/>
                  </a:lnTo>
                  <a:lnTo>
                    <a:pt x="5431266" y="182889"/>
                  </a:lnTo>
                  <a:lnTo>
                    <a:pt x="5397669" y="145440"/>
                  </a:lnTo>
                  <a:lnTo>
                    <a:pt x="5360223" y="111840"/>
                  </a:lnTo>
                  <a:lnTo>
                    <a:pt x="5319248" y="82410"/>
                  </a:lnTo>
                  <a:lnTo>
                    <a:pt x="5275064" y="57470"/>
                  </a:lnTo>
                  <a:lnTo>
                    <a:pt x="5227988" y="37340"/>
                  </a:lnTo>
                  <a:lnTo>
                    <a:pt x="5188755" y="26209"/>
                  </a:lnTo>
                  <a:lnTo>
                    <a:pt x="5149097" y="17541"/>
                  </a:lnTo>
                  <a:lnTo>
                    <a:pt x="5108069" y="11027"/>
                  </a:lnTo>
                  <a:lnTo>
                    <a:pt x="5064728" y="6360"/>
                  </a:lnTo>
                  <a:lnTo>
                    <a:pt x="5018128" y="3231"/>
                  </a:lnTo>
                  <a:lnTo>
                    <a:pt x="4967325" y="1333"/>
                  </a:lnTo>
                  <a:lnTo>
                    <a:pt x="4911375" y="359"/>
                  </a:lnTo>
                  <a:lnTo>
                    <a:pt x="4849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16536" y="3387446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762963" y="0"/>
                  </a:moveTo>
                  <a:lnTo>
                    <a:pt x="4780252" y="0"/>
                  </a:lnTo>
                  <a:lnTo>
                    <a:pt x="4849334" y="51"/>
                  </a:lnTo>
                  <a:lnTo>
                    <a:pt x="4911384" y="410"/>
                  </a:lnTo>
                  <a:lnTo>
                    <a:pt x="4967344" y="1384"/>
                  </a:lnTo>
                  <a:lnTo>
                    <a:pt x="5018159" y="3282"/>
                  </a:lnTo>
                  <a:lnTo>
                    <a:pt x="5064770" y="6410"/>
                  </a:lnTo>
                  <a:lnTo>
                    <a:pt x="5108121" y="11078"/>
                  </a:lnTo>
                  <a:lnTo>
                    <a:pt x="5149154" y="17591"/>
                  </a:lnTo>
                  <a:lnTo>
                    <a:pt x="5188813" y="26259"/>
                  </a:lnTo>
                  <a:lnTo>
                    <a:pt x="5228039" y="37388"/>
                  </a:lnTo>
                  <a:lnTo>
                    <a:pt x="5275113" y="57520"/>
                  </a:lnTo>
                  <a:lnTo>
                    <a:pt x="5319298" y="82462"/>
                  </a:lnTo>
                  <a:lnTo>
                    <a:pt x="5360275" y="111892"/>
                  </a:lnTo>
                  <a:lnTo>
                    <a:pt x="5397724" y="145492"/>
                  </a:lnTo>
                  <a:lnTo>
                    <a:pt x="5431324" y="182940"/>
                  </a:lnTo>
                  <a:lnTo>
                    <a:pt x="5460756" y="223918"/>
                  </a:lnTo>
                  <a:lnTo>
                    <a:pt x="5485698" y="268105"/>
                  </a:lnTo>
                  <a:lnTo>
                    <a:pt x="5505832" y="315180"/>
                  </a:lnTo>
                  <a:lnTo>
                    <a:pt x="5516959" y="354412"/>
                  </a:lnTo>
                  <a:lnTo>
                    <a:pt x="5525625" y="394102"/>
                  </a:lnTo>
                  <a:lnTo>
                    <a:pt x="5532137" y="435223"/>
                  </a:lnTo>
                  <a:lnTo>
                    <a:pt x="5536803" y="478745"/>
                  </a:lnTo>
                  <a:lnTo>
                    <a:pt x="5539931" y="525638"/>
                  </a:lnTo>
                  <a:lnTo>
                    <a:pt x="5541828" y="576875"/>
                  </a:lnTo>
                  <a:lnTo>
                    <a:pt x="5542803" y="633426"/>
                  </a:lnTo>
                  <a:lnTo>
                    <a:pt x="5543162" y="696262"/>
                  </a:lnTo>
                  <a:lnTo>
                    <a:pt x="5543213" y="766354"/>
                  </a:lnTo>
                  <a:lnTo>
                    <a:pt x="5543213" y="1030685"/>
                  </a:lnTo>
                  <a:lnTo>
                    <a:pt x="5543162" y="1099769"/>
                  </a:lnTo>
                  <a:lnTo>
                    <a:pt x="5542803" y="1161819"/>
                  </a:lnTo>
                  <a:lnTo>
                    <a:pt x="5541828" y="1217779"/>
                  </a:lnTo>
                  <a:lnTo>
                    <a:pt x="5539931" y="1268592"/>
                  </a:lnTo>
                  <a:lnTo>
                    <a:pt x="5536803" y="1315202"/>
                  </a:lnTo>
                  <a:lnTo>
                    <a:pt x="5532137" y="1358552"/>
                  </a:lnTo>
                  <a:lnTo>
                    <a:pt x="5525625" y="1399584"/>
                  </a:lnTo>
                  <a:lnTo>
                    <a:pt x="5516959" y="1439241"/>
                  </a:lnTo>
                  <a:lnTo>
                    <a:pt x="5505832" y="1478468"/>
                  </a:lnTo>
                  <a:lnTo>
                    <a:pt x="5485698" y="1525544"/>
                  </a:lnTo>
                  <a:lnTo>
                    <a:pt x="5460756" y="1569731"/>
                  </a:lnTo>
                  <a:lnTo>
                    <a:pt x="5431324" y="1610708"/>
                  </a:lnTo>
                  <a:lnTo>
                    <a:pt x="5397724" y="1648156"/>
                  </a:lnTo>
                  <a:lnTo>
                    <a:pt x="5360275" y="1681755"/>
                  </a:lnTo>
                  <a:lnTo>
                    <a:pt x="5319298" y="1711185"/>
                  </a:lnTo>
                  <a:lnTo>
                    <a:pt x="5275113" y="1736127"/>
                  </a:lnTo>
                  <a:lnTo>
                    <a:pt x="5228039" y="1756260"/>
                  </a:lnTo>
                  <a:lnTo>
                    <a:pt x="5188808" y="1767390"/>
                  </a:lnTo>
                  <a:lnTo>
                    <a:pt x="5149117" y="1776059"/>
                  </a:lnTo>
                  <a:lnTo>
                    <a:pt x="5107995" y="1782573"/>
                  </a:lnTo>
                  <a:lnTo>
                    <a:pt x="5064472" y="1787240"/>
                  </a:lnTo>
                  <a:lnTo>
                    <a:pt x="5017577" y="1790369"/>
                  </a:lnTo>
                  <a:lnTo>
                    <a:pt x="4966339" y="1792267"/>
                  </a:lnTo>
                  <a:lnTo>
                    <a:pt x="4909787" y="1793241"/>
                  </a:lnTo>
                  <a:lnTo>
                    <a:pt x="4846951" y="1793600"/>
                  </a:lnTo>
                  <a:lnTo>
                    <a:pt x="4776859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515603" y="616002"/>
            <a:ext cx="6503670" cy="1856739"/>
            <a:chOff x="7515603" y="616002"/>
            <a:chExt cx="6503670" cy="1856739"/>
          </a:xfrm>
        </p:grpSpPr>
        <p:sp>
          <p:nvSpPr>
            <p:cNvPr id="21" name="object 21"/>
            <p:cNvSpPr/>
            <p:nvPr/>
          </p:nvSpPr>
          <p:spPr>
            <a:xfrm>
              <a:off x="7547067" y="647466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5746638" y="0"/>
                  </a:moveTo>
                  <a:lnTo>
                    <a:pt x="696210" y="0"/>
                  </a:lnTo>
                  <a:lnTo>
                    <a:pt x="633375" y="358"/>
                  </a:lnTo>
                  <a:lnTo>
                    <a:pt x="576825" y="1333"/>
                  </a:lnTo>
                  <a:lnTo>
                    <a:pt x="525588" y="3230"/>
                  </a:lnTo>
                  <a:lnTo>
                    <a:pt x="478695" y="6358"/>
                  </a:lnTo>
                  <a:lnTo>
                    <a:pt x="435174" y="11024"/>
                  </a:lnTo>
                  <a:lnTo>
                    <a:pt x="394053" y="17536"/>
                  </a:lnTo>
                  <a:lnTo>
                    <a:pt x="354363" y="26202"/>
                  </a:lnTo>
                  <a:lnTo>
                    <a:pt x="315132" y="37329"/>
                  </a:lnTo>
                  <a:lnTo>
                    <a:pt x="268055" y="57469"/>
                  </a:lnTo>
                  <a:lnTo>
                    <a:pt x="223868" y="82413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70"/>
                  </a:lnTo>
                  <a:lnTo>
                    <a:pt x="57470" y="268060"/>
                  </a:lnTo>
                  <a:lnTo>
                    <a:pt x="37340" y="315143"/>
                  </a:lnTo>
                  <a:lnTo>
                    <a:pt x="26208" y="354374"/>
                  </a:lnTo>
                  <a:lnTo>
                    <a:pt x="17535" y="394064"/>
                  </a:lnTo>
                  <a:lnTo>
                    <a:pt x="11014" y="435185"/>
                  </a:lnTo>
                  <a:lnTo>
                    <a:pt x="6360" y="478408"/>
                  </a:lnTo>
                  <a:lnTo>
                    <a:pt x="3231" y="525019"/>
                  </a:lnTo>
                  <a:lnTo>
                    <a:pt x="1333" y="575833"/>
                  </a:lnTo>
                  <a:lnTo>
                    <a:pt x="359" y="631794"/>
                  </a:lnTo>
                  <a:lnTo>
                    <a:pt x="0" y="693846"/>
                  </a:lnTo>
                  <a:lnTo>
                    <a:pt x="13" y="1099731"/>
                  </a:lnTo>
                  <a:lnTo>
                    <a:pt x="359" y="1160184"/>
                  </a:lnTo>
                  <a:lnTo>
                    <a:pt x="1333" y="1216735"/>
                  </a:lnTo>
                  <a:lnTo>
                    <a:pt x="3231" y="1267971"/>
                  </a:lnTo>
                  <a:lnTo>
                    <a:pt x="6360" y="1314864"/>
                  </a:lnTo>
                  <a:lnTo>
                    <a:pt x="11047" y="1358511"/>
                  </a:lnTo>
                  <a:lnTo>
                    <a:pt x="17549" y="1399543"/>
                  </a:lnTo>
                  <a:lnTo>
                    <a:pt x="26211" y="1439200"/>
                  </a:lnTo>
                  <a:lnTo>
                    <a:pt x="37340" y="1478427"/>
                  </a:lnTo>
                  <a:lnTo>
                    <a:pt x="57470" y="1525504"/>
                  </a:lnTo>
                  <a:lnTo>
                    <a:pt x="82410" y="1569691"/>
                  </a:lnTo>
                  <a:lnTo>
                    <a:pt x="111840" y="1610670"/>
                  </a:lnTo>
                  <a:lnTo>
                    <a:pt x="145440" y="1648119"/>
                  </a:lnTo>
                  <a:lnTo>
                    <a:pt x="182889" y="1681719"/>
                  </a:lnTo>
                  <a:lnTo>
                    <a:pt x="223868" y="1711149"/>
                  </a:lnTo>
                  <a:lnTo>
                    <a:pt x="268055" y="1736089"/>
                  </a:lnTo>
                  <a:lnTo>
                    <a:pt x="315132" y="1756219"/>
                  </a:lnTo>
                  <a:lnTo>
                    <a:pt x="354359" y="1767350"/>
                  </a:lnTo>
                  <a:lnTo>
                    <a:pt x="394016" y="1776018"/>
                  </a:lnTo>
                  <a:lnTo>
                    <a:pt x="435048" y="1782532"/>
                  </a:lnTo>
                  <a:lnTo>
                    <a:pt x="478397" y="1787199"/>
                  </a:lnTo>
                  <a:lnTo>
                    <a:pt x="525007" y="1790328"/>
                  </a:lnTo>
                  <a:lnTo>
                    <a:pt x="575819" y="1792226"/>
                  </a:lnTo>
                  <a:lnTo>
                    <a:pt x="631779" y="1793201"/>
                  </a:lnTo>
                  <a:lnTo>
                    <a:pt x="693828" y="1793560"/>
                  </a:lnTo>
                  <a:lnTo>
                    <a:pt x="5744211" y="1793560"/>
                  </a:lnTo>
                  <a:lnTo>
                    <a:pt x="5807063" y="1793201"/>
                  </a:lnTo>
                  <a:lnTo>
                    <a:pt x="5863627" y="1792226"/>
                  </a:lnTo>
                  <a:lnTo>
                    <a:pt x="5914872" y="1790328"/>
                  </a:lnTo>
                  <a:lnTo>
                    <a:pt x="5961770" y="1787199"/>
                  </a:lnTo>
                  <a:lnTo>
                    <a:pt x="6005290" y="1782532"/>
                  </a:lnTo>
                  <a:lnTo>
                    <a:pt x="6046404" y="1776018"/>
                  </a:lnTo>
                  <a:lnTo>
                    <a:pt x="6086080" y="1767350"/>
                  </a:lnTo>
                  <a:lnTo>
                    <a:pt x="6125290" y="1756219"/>
                  </a:lnTo>
                  <a:lnTo>
                    <a:pt x="6172370" y="1736089"/>
                  </a:lnTo>
                  <a:lnTo>
                    <a:pt x="6216566" y="1711149"/>
                  </a:lnTo>
                  <a:lnTo>
                    <a:pt x="6257553" y="1681719"/>
                  </a:lnTo>
                  <a:lnTo>
                    <a:pt x="6295010" y="1648119"/>
                  </a:lnTo>
                  <a:lnTo>
                    <a:pt x="6328615" y="1610670"/>
                  </a:lnTo>
                  <a:lnTo>
                    <a:pt x="6358044" y="1569691"/>
                  </a:lnTo>
                  <a:lnTo>
                    <a:pt x="6382974" y="1525504"/>
                  </a:lnTo>
                  <a:lnTo>
                    <a:pt x="6403083" y="1478427"/>
                  </a:lnTo>
                  <a:lnTo>
                    <a:pt x="6414210" y="1439200"/>
                  </a:lnTo>
                  <a:lnTo>
                    <a:pt x="6422876" y="1399543"/>
                  </a:lnTo>
                  <a:lnTo>
                    <a:pt x="6429388" y="1358511"/>
                  </a:lnTo>
                  <a:lnTo>
                    <a:pt x="6434055" y="1315162"/>
                  </a:lnTo>
                  <a:lnTo>
                    <a:pt x="6437182" y="1268553"/>
                  </a:lnTo>
                  <a:lnTo>
                    <a:pt x="6439080" y="1217740"/>
                  </a:lnTo>
                  <a:lnTo>
                    <a:pt x="6440054" y="1161780"/>
                  </a:lnTo>
                  <a:lnTo>
                    <a:pt x="6440413" y="1099731"/>
                  </a:lnTo>
                  <a:lnTo>
                    <a:pt x="6440399" y="693846"/>
                  </a:lnTo>
                  <a:lnTo>
                    <a:pt x="6440054" y="633390"/>
                  </a:lnTo>
                  <a:lnTo>
                    <a:pt x="6439080" y="576838"/>
                  </a:lnTo>
                  <a:lnTo>
                    <a:pt x="6437182" y="525601"/>
                  </a:lnTo>
                  <a:lnTo>
                    <a:pt x="6434055" y="478706"/>
                  </a:lnTo>
                  <a:lnTo>
                    <a:pt x="6429388" y="435185"/>
                  </a:lnTo>
                  <a:lnTo>
                    <a:pt x="6422876" y="394064"/>
                  </a:lnTo>
                  <a:lnTo>
                    <a:pt x="6414210" y="354374"/>
                  </a:lnTo>
                  <a:lnTo>
                    <a:pt x="6403083" y="315143"/>
                  </a:lnTo>
                  <a:lnTo>
                    <a:pt x="6382974" y="268060"/>
                  </a:lnTo>
                  <a:lnTo>
                    <a:pt x="6358044" y="223870"/>
                  </a:lnTo>
                  <a:lnTo>
                    <a:pt x="6328615" y="182892"/>
                  </a:lnTo>
                  <a:lnTo>
                    <a:pt x="6295010" y="145444"/>
                  </a:lnTo>
                  <a:lnTo>
                    <a:pt x="6257553" y="111845"/>
                  </a:lnTo>
                  <a:lnTo>
                    <a:pt x="6216566" y="82413"/>
                  </a:lnTo>
                  <a:lnTo>
                    <a:pt x="6172370" y="57469"/>
                  </a:lnTo>
                  <a:lnTo>
                    <a:pt x="6125290" y="37329"/>
                  </a:lnTo>
                  <a:lnTo>
                    <a:pt x="6086085" y="26202"/>
                  </a:lnTo>
                  <a:lnTo>
                    <a:pt x="6046441" y="17536"/>
                  </a:lnTo>
                  <a:lnTo>
                    <a:pt x="6005418" y="11024"/>
                  </a:lnTo>
                  <a:lnTo>
                    <a:pt x="5962073" y="6358"/>
                  </a:lnTo>
                  <a:lnTo>
                    <a:pt x="5915465" y="3230"/>
                  </a:lnTo>
                  <a:lnTo>
                    <a:pt x="5864651" y="1333"/>
                  </a:lnTo>
                  <a:lnTo>
                    <a:pt x="5808689" y="358"/>
                  </a:lnTo>
                  <a:lnTo>
                    <a:pt x="5746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547015" y="647414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762963" y="0"/>
                  </a:moveTo>
                  <a:lnTo>
                    <a:pt x="5677586" y="0"/>
                  </a:lnTo>
                  <a:lnTo>
                    <a:pt x="5746668" y="51"/>
                  </a:lnTo>
                  <a:lnTo>
                    <a:pt x="5808718" y="410"/>
                  </a:lnTo>
                  <a:lnTo>
                    <a:pt x="5864678" y="1384"/>
                  </a:lnTo>
                  <a:lnTo>
                    <a:pt x="5915493" y="3282"/>
                  </a:lnTo>
                  <a:lnTo>
                    <a:pt x="5962104" y="6410"/>
                  </a:lnTo>
                  <a:lnTo>
                    <a:pt x="6005455" y="11078"/>
                  </a:lnTo>
                  <a:lnTo>
                    <a:pt x="6046488" y="17591"/>
                  </a:lnTo>
                  <a:lnTo>
                    <a:pt x="6086146" y="26259"/>
                  </a:lnTo>
                  <a:lnTo>
                    <a:pt x="6125373" y="37388"/>
                  </a:lnTo>
                  <a:lnTo>
                    <a:pt x="6172447" y="57520"/>
                  </a:lnTo>
                  <a:lnTo>
                    <a:pt x="6216632" y="82462"/>
                  </a:lnTo>
                  <a:lnTo>
                    <a:pt x="6257609" y="111892"/>
                  </a:lnTo>
                  <a:lnTo>
                    <a:pt x="6295058" y="145492"/>
                  </a:lnTo>
                  <a:lnTo>
                    <a:pt x="6328658" y="182940"/>
                  </a:lnTo>
                  <a:lnTo>
                    <a:pt x="6358089" y="223918"/>
                  </a:lnTo>
                  <a:lnTo>
                    <a:pt x="6383032" y="268105"/>
                  </a:lnTo>
                  <a:lnTo>
                    <a:pt x="6403166" y="315180"/>
                  </a:lnTo>
                  <a:lnTo>
                    <a:pt x="6414293" y="354412"/>
                  </a:lnTo>
                  <a:lnTo>
                    <a:pt x="6422959" y="394102"/>
                  </a:lnTo>
                  <a:lnTo>
                    <a:pt x="6429471" y="435223"/>
                  </a:lnTo>
                  <a:lnTo>
                    <a:pt x="6434137" y="478745"/>
                  </a:lnTo>
                  <a:lnTo>
                    <a:pt x="6437265" y="525638"/>
                  </a:lnTo>
                  <a:lnTo>
                    <a:pt x="6439162" y="576875"/>
                  </a:lnTo>
                  <a:lnTo>
                    <a:pt x="6440137" y="633426"/>
                  </a:lnTo>
                  <a:lnTo>
                    <a:pt x="6440496" y="696262"/>
                  </a:lnTo>
                  <a:lnTo>
                    <a:pt x="6440547" y="766354"/>
                  </a:lnTo>
                  <a:lnTo>
                    <a:pt x="6440547" y="1030685"/>
                  </a:lnTo>
                  <a:lnTo>
                    <a:pt x="6440496" y="1099769"/>
                  </a:lnTo>
                  <a:lnTo>
                    <a:pt x="6440137" y="1161819"/>
                  </a:lnTo>
                  <a:lnTo>
                    <a:pt x="6439162" y="1217779"/>
                  </a:lnTo>
                  <a:lnTo>
                    <a:pt x="6437265" y="1268592"/>
                  </a:lnTo>
                  <a:lnTo>
                    <a:pt x="6434137" y="1315202"/>
                  </a:lnTo>
                  <a:lnTo>
                    <a:pt x="6429471" y="1358552"/>
                  </a:lnTo>
                  <a:lnTo>
                    <a:pt x="6422959" y="1399584"/>
                  </a:lnTo>
                  <a:lnTo>
                    <a:pt x="6414293" y="1439241"/>
                  </a:lnTo>
                  <a:lnTo>
                    <a:pt x="6403166" y="1478468"/>
                  </a:lnTo>
                  <a:lnTo>
                    <a:pt x="6383032" y="1525544"/>
                  </a:lnTo>
                  <a:lnTo>
                    <a:pt x="6358089" y="1569731"/>
                  </a:lnTo>
                  <a:lnTo>
                    <a:pt x="6328658" y="1610708"/>
                  </a:lnTo>
                  <a:lnTo>
                    <a:pt x="6295058" y="1648156"/>
                  </a:lnTo>
                  <a:lnTo>
                    <a:pt x="6257609" y="1681755"/>
                  </a:lnTo>
                  <a:lnTo>
                    <a:pt x="6216632" y="1711185"/>
                  </a:lnTo>
                  <a:lnTo>
                    <a:pt x="6172447" y="1736127"/>
                  </a:lnTo>
                  <a:lnTo>
                    <a:pt x="6125373" y="1756260"/>
                  </a:lnTo>
                  <a:lnTo>
                    <a:pt x="6086142" y="1767390"/>
                  </a:lnTo>
                  <a:lnTo>
                    <a:pt x="6046451" y="1776059"/>
                  </a:lnTo>
                  <a:lnTo>
                    <a:pt x="6005329" y="1782573"/>
                  </a:lnTo>
                  <a:lnTo>
                    <a:pt x="5961806" y="1787240"/>
                  </a:lnTo>
                  <a:lnTo>
                    <a:pt x="5914911" y="1790369"/>
                  </a:lnTo>
                  <a:lnTo>
                    <a:pt x="5863673" y="1792267"/>
                  </a:lnTo>
                  <a:lnTo>
                    <a:pt x="5807121" y="1793241"/>
                  </a:lnTo>
                  <a:lnTo>
                    <a:pt x="5744285" y="1793600"/>
                  </a:lnTo>
                  <a:lnTo>
                    <a:pt x="5674193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7233153" y="730732"/>
            <a:ext cx="6079490" cy="97320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996315" algn="ctr">
              <a:lnSpc>
                <a:spcPts val="5815"/>
              </a:lnSpc>
              <a:spcBef>
                <a:spcPts val="95"/>
              </a:spcBef>
            </a:pP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4950">
              <a:latin typeface="Times New Roman"/>
              <a:cs typeface="Times New Roman"/>
            </a:endParaRPr>
          </a:p>
          <a:p>
            <a:pPr marL="984250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R="276542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4950">
              <a:latin typeface="Times New Roman"/>
              <a:cs typeface="Times New Roman"/>
            </a:endParaRPr>
          </a:p>
          <a:p>
            <a:pPr marR="275526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361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4950">
              <a:latin typeface="Times New Roman"/>
              <a:cs typeface="Times New Roman"/>
            </a:endParaRPr>
          </a:p>
          <a:p>
            <a:pPr marL="98742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9330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4950">
              <a:latin typeface="Times New Roman"/>
              <a:cs typeface="Times New Roman"/>
            </a:endParaRPr>
          </a:p>
          <a:p>
            <a:pPr marL="985519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49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762486" y="2536592"/>
            <a:ext cx="251460" cy="755650"/>
            <a:chOff x="8762486" y="2536592"/>
            <a:chExt cx="251460" cy="755650"/>
          </a:xfrm>
        </p:grpSpPr>
        <p:sp>
          <p:nvSpPr>
            <p:cNvPr id="25" name="object 25"/>
            <p:cNvSpPr/>
            <p:nvPr/>
          </p:nvSpPr>
          <p:spPr>
            <a:xfrm>
              <a:off x="8888137" y="2536592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762486" y="30406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4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35806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364776" y="8066539"/>
            <a:ext cx="8954135" cy="2539365"/>
            <a:chOff x="2364776" y="8066539"/>
            <a:chExt cx="8954135" cy="2539365"/>
          </a:xfrm>
        </p:grpSpPr>
        <p:sp>
          <p:nvSpPr>
            <p:cNvPr id="4" name="object 4"/>
            <p:cNvSpPr/>
            <p:nvPr/>
          </p:nvSpPr>
          <p:spPr>
            <a:xfrm>
              <a:off x="2396218" y="8097981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4"/>
                  </a:lnTo>
                  <a:lnTo>
                    <a:pt x="94230" y="2134188"/>
                  </a:lnTo>
                  <a:lnTo>
                    <a:pt x="120747" y="2177567"/>
                  </a:lnTo>
                  <a:lnTo>
                    <a:pt x="150498" y="2218560"/>
                  </a:lnTo>
                  <a:lnTo>
                    <a:pt x="183314" y="2256997"/>
                  </a:lnTo>
                  <a:lnTo>
                    <a:pt x="219025" y="2292709"/>
                  </a:lnTo>
                  <a:lnTo>
                    <a:pt x="257462" y="2325525"/>
                  </a:lnTo>
                  <a:lnTo>
                    <a:pt x="298454" y="2355276"/>
                  </a:lnTo>
                  <a:lnTo>
                    <a:pt x="341832" y="2381792"/>
                  </a:lnTo>
                  <a:lnTo>
                    <a:pt x="387426" y="2404903"/>
                  </a:lnTo>
                  <a:lnTo>
                    <a:pt x="435066" y="2424438"/>
                  </a:lnTo>
                  <a:lnTo>
                    <a:pt x="475675" y="2436296"/>
                  </a:lnTo>
                  <a:lnTo>
                    <a:pt x="516436" y="2446183"/>
                  </a:lnTo>
                  <a:lnTo>
                    <a:pt x="557898" y="2454277"/>
                  </a:lnTo>
                  <a:lnTo>
                    <a:pt x="600609" y="2460759"/>
                  </a:lnTo>
                  <a:lnTo>
                    <a:pt x="645121" y="2465806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6"/>
                  </a:lnTo>
                  <a:lnTo>
                    <a:pt x="8290159" y="2460759"/>
                  </a:lnTo>
                  <a:lnTo>
                    <a:pt x="8332976" y="2454277"/>
                  </a:lnTo>
                  <a:lnTo>
                    <a:pt x="8374496" y="2446183"/>
                  </a:lnTo>
                  <a:lnTo>
                    <a:pt x="8415286" y="2436296"/>
                  </a:lnTo>
                  <a:lnTo>
                    <a:pt x="8455911" y="2424438"/>
                  </a:lnTo>
                  <a:lnTo>
                    <a:pt x="8503549" y="2404903"/>
                  </a:lnTo>
                  <a:lnTo>
                    <a:pt x="8549143" y="2381792"/>
                  </a:lnTo>
                  <a:lnTo>
                    <a:pt x="8592521" y="2355276"/>
                  </a:lnTo>
                  <a:lnTo>
                    <a:pt x="8633514" y="2325525"/>
                  </a:lnTo>
                  <a:lnTo>
                    <a:pt x="8671951" y="2292709"/>
                  </a:lnTo>
                  <a:lnTo>
                    <a:pt x="8707662" y="2256997"/>
                  </a:lnTo>
                  <a:lnTo>
                    <a:pt x="8740475" y="2218560"/>
                  </a:lnTo>
                  <a:lnTo>
                    <a:pt x="8770222" y="2177567"/>
                  </a:lnTo>
                  <a:lnTo>
                    <a:pt x="8796731" y="2134188"/>
                  </a:lnTo>
                  <a:lnTo>
                    <a:pt x="8819832" y="2088594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396188" y="8097952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3662580" y="8332595"/>
            <a:ext cx="6362065" cy="186880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5080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247577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1805923" y="8078288"/>
          <a:ext cx="7588883" cy="2429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3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4755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4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21926" y="10499538"/>
            <a:ext cx="251460" cy="809625"/>
            <a:chOff x="4121926" y="10499538"/>
            <a:chExt cx="251460" cy="809625"/>
          </a:xfrm>
        </p:grpSpPr>
        <p:sp>
          <p:nvSpPr>
            <p:cNvPr id="3" name="object 3"/>
            <p:cNvSpPr/>
            <p:nvPr/>
          </p:nvSpPr>
          <p:spPr>
            <a:xfrm>
              <a:off x="4247577" y="10499538"/>
              <a:ext cx="0" cy="809625"/>
            </a:xfrm>
            <a:custGeom>
              <a:avLst/>
              <a:gdLst/>
              <a:ahLst/>
              <a:cxnLst/>
              <a:rect l="l" t="t" r="r" b="b"/>
              <a:pathLst>
                <a:path h="809625">
                  <a:moveTo>
                    <a:pt x="0" y="0"/>
                  </a:moveTo>
                  <a:lnTo>
                    <a:pt x="0" y="791434"/>
                  </a:lnTo>
                  <a:lnTo>
                    <a:pt x="0" y="80901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192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60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310156" y="6717021"/>
            <a:ext cx="251460" cy="4591685"/>
            <a:chOff x="9310156" y="6717021"/>
            <a:chExt cx="251460" cy="4591685"/>
          </a:xfrm>
        </p:grpSpPr>
        <p:sp>
          <p:nvSpPr>
            <p:cNvPr id="6" name="object 6"/>
            <p:cNvSpPr/>
            <p:nvPr/>
          </p:nvSpPr>
          <p:spPr>
            <a:xfrm>
              <a:off x="9435807" y="6717021"/>
              <a:ext cx="0" cy="4591685"/>
            </a:xfrm>
            <a:custGeom>
              <a:avLst/>
              <a:gdLst/>
              <a:ahLst/>
              <a:cxnLst/>
              <a:rect l="l" t="t" r="r" b="b"/>
              <a:pathLst>
                <a:path h="4591684">
                  <a:moveTo>
                    <a:pt x="0" y="0"/>
                  </a:moveTo>
                  <a:lnTo>
                    <a:pt x="0" y="4573954"/>
                  </a:lnTo>
                  <a:lnTo>
                    <a:pt x="0" y="459153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31015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59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390036" y="7860189"/>
            <a:ext cx="7715250" cy="2539365"/>
            <a:chOff x="390036" y="7860189"/>
            <a:chExt cx="7715250" cy="2539365"/>
          </a:xfrm>
        </p:grpSpPr>
        <p:sp>
          <p:nvSpPr>
            <p:cNvPr id="9" name="object 9"/>
            <p:cNvSpPr/>
            <p:nvPr/>
          </p:nvSpPr>
          <p:spPr>
            <a:xfrm>
              <a:off x="421478" y="789163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1"/>
                  </a:lnTo>
                  <a:lnTo>
                    <a:pt x="742670" y="3703"/>
                  </a:lnTo>
                  <a:lnTo>
                    <a:pt x="692568" y="6421"/>
                  </a:lnTo>
                  <a:lnTo>
                    <a:pt x="645462" y="10214"/>
                  </a:lnTo>
                  <a:lnTo>
                    <a:pt x="600785" y="15262"/>
                  </a:lnTo>
                  <a:lnTo>
                    <a:pt x="557973" y="21743"/>
                  </a:lnTo>
                  <a:lnTo>
                    <a:pt x="516460" y="29837"/>
                  </a:lnTo>
                  <a:lnTo>
                    <a:pt x="475681" y="39723"/>
                  </a:lnTo>
                  <a:lnTo>
                    <a:pt x="435069" y="51581"/>
                  </a:lnTo>
                  <a:lnTo>
                    <a:pt x="387429" y="71118"/>
                  </a:lnTo>
                  <a:lnTo>
                    <a:pt x="341835" y="94231"/>
                  </a:lnTo>
                  <a:lnTo>
                    <a:pt x="298456" y="120748"/>
                  </a:lnTo>
                  <a:lnTo>
                    <a:pt x="257463" y="150500"/>
                  </a:lnTo>
                  <a:lnTo>
                    <a:pt x="219026" y="183317"/>
                  </a:lnTo>
                  <a:lnTo>
                    <a:pt x="183314" y="219029"/>
                  </a:lnTo>
                  <a:lnTo>
                    <a:pt x="150497" y="257466"/>
                  </a:lnTo>
                  <a:lnTo>
                    <a:pt x="120746" y="298459"/>
                  </a:lnTo>
                  <a:lnTo>
                    <a:pt x="94230" y="341836"/>
                  </a:lnTo>
                  <a:lnTo>
                    <a:pt x="71119" y="387428"/>
                  </a:lnTo>
                  <a:lnTo>
                    <a:pt x="51584" y="435066"/>
                  </a:lnTo>
                  <a:lnTo>
                    <a:pt x="39725" y="475678"/>
                  </a:lnTo>
                  <a:lnTo>
                    <a:pt x="29835" y="516457"/>
                  </a:lnTo>
                  <a:lnTo>
                    <a:pt x="21733" y="557971"/>
                  </a:lnTo>
                  <a:lnTo>
                    <a:pt x="15263" y="600609"/>
                  </a:lnTo>
                  <a:lnTo>
                    <a:pt x="10215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6"/>
                  </a:lnTo>
                  <a:lnTo>
                    <a:pt x="435069" y="2424441"/>
                  </a:lnTo>
                  <a:lnTo>
                    <a:pt x="475678" y="2436299"/>
                  </a:lnTo>
                  <a:lnTo>
                    <a:pt x="516439" y="2446186"/>
                  </a:lnTo>
                  <a:lnTo>
                    <a:pt x="557900" y="2454281"/>
                  </a:lnTo>
                  <a:lnTo>
                    <a:pt x="600612" y="2460762"/>
                  </a:lnTo>
                  <a:lnTo>
                    <a:pt x="645123" y="2465810"/>
                  </a:lnTo>
                  <a:lnTo>
                    <a:pt x="691983" y="2469604"/>
                  </a:lnTo>
                  <a:lnTo>
                    <a:pt x="741741" y="2472322"/>
                  </a:lnTo>
                  <a:lnTo>
                    <a:pt x="794946" y="2474144"/>
                  </a:lnTo>
                  <a:lnTo>
                    <a:pt x="852147" y="2475249"/>
                  </a:lnTo>
                  <a:lnTo>
                    <a:pt x="980734" y="2476026"/>
                  </a:lnTo>
                  <a:lnTo>
                    <a:pt x="6667859" y="2476026"/>
                  </a:lnTo>
                  <a:lnTo>
                    <a:pt x="6798081" y="2475249"/>
                  </a:lnTo>
                  <a:lnTo>
                    <a:pt x="6855871" y="2474144"/>
                  </a:lnTo>
                  <a:lnTo>
                    <a:pt x="6909534" y="2472322"/>
                  </a:lnTo>
                  <a:lnTo>
                    <a:pt x="6959636" y="2469604"/>
                  </a:lnTo>
                  <a:lnTo>
                    <a:pt x="7006743" y="2465810"/>
                  </a:lnTo>
                  <a:lnTo>
                    <a:pt x="7051420" y="2460762"/>
                  </a:lnTo>
                  <a:lnTo>
                    <a:pt x="7094232" y="2454281"/>
                  </a:lnTo>
                  <a:lnTo>
                    <a:pt x="7135745" y="2446186"/>
                  </a:lnTo>
                  <a:lnTo>
                    <a:pt x="7176525" y="2436299"/>
                  </a:lnTo>
                  <a:lnTo>
                    <a:pt x="7217136" y="2424441"/>
                  </a:lnTo>
                  <a:lnTo>
                    <a:pt x="7264777" y="2404906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4"/>
                  </a:lnTo>
                  <a:lnTo>
                    <a:pt x="7651427" y="854122"/>
                  </a:lnTo>
                  <a:lnTo>
                    <a:pt x="7650321" y="796332"/>
                  </a:lnTo>
                  <a:lnTo>
                    <a:pt x="7648500" y="742669"/>
                  </a:lnTo>
                  <a:lnTo>
                    <a:pt x="7645782" y="692566"/>
                  </a:lnTo>
                  <a:lnTo>
                    <a:pt x="7641988" y="645460"/>
                  </a:lnTo>
                  <a:lnTo>
                    <a:pt x="7636941" y="600783"/>
                  </a:lnTo>
                  <a:lnTo>
                    <a:pt x="7630460" y="557971"/>
                  </a:lnTo>
                  <a:lnTo>
                    <a:pt x="7622365" y="516457"/>
                  </a:lnTo>
                  <a:lnTo>
                    <a:pt x="7612479" y="475678"/>
                  </a:lnTo>
                  <a:lnTo>
                    <a:pt x="7600622" y="435066"/>
                  </a:lnTo>
                  <a:lnTo>
                    <a:pt x="7581087" y="387428"/>
                  </a:lnTo>
                  <a:lnTo>
                    <a:pt x="7557976" y="341836"/>
                  </a:lnTo>
                  <a:lnTo>
                    <a:pt x="7531461" y="298459"/>
                  </a:lnTo>
                  <a:lnTo>
                    <a:pt x="7501709" y="257466"/>
                  </a:lnTo>
                  <a:lnTo>
                    <a:pt x="7468893" y="219029"/>
                  </a:lnTo>
                  <a:lnTo>
                    <a:pt x="7433181" y="183317"/>
                  </a:lnTo>
                  <a:lnTo>
                    <a:pt x="7394743" y="150500"/>
                  </a:lnTo>
                  <a:lnTo>
                    <a:pt x="7353750" y="120748"/>
                  </a:lnTo>
                  <a:lnTo>
                    <a:pt x="7310371" y="94231"/>
                  </a:lnTo>
                  <a:lnTo>
                    <a:pt x="7264777" y="71118"/>
                  </a:lnTo>
                  <a:lnTo>
                    <a:pt x="7217136" y="51581"/>
                  </a:lnTo>
                  <a:lnTo>
                    <a:pt x="7176527" y="39723"/>
                  </a:lnTo>
                  <a:lnTo>
                    <a:pt x="7135767" y="29837"/>
                  </a:lnTo>
                  <a:lnTo>
                    <a:pt x="7094305" y="21743"/>
                  </a:lnTo>
                  <a:lnTo>
                    <a:pt x="7051594" y="15262"/>
                  </a:lnTo>
                  <a:lnTo>
                    <a:pt x="7007082" y="10214"/>
                  </a:lnTo>
                  <a:lnTo>
                    <a:pt x="6960223" y="6421"/>
                  </a:lnTo>
                  <a:lnTo>
                    <a:pt x="6910465" y="3703"/>
                  </a:lnTo>
                  <a:lnTo>
                    <a:pt x="6857260" y="1881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1448" y="789160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364776" y="4077677"/>
            <a:ext cx="8954135" cy="2539365"/>
            <a:chOff x="2364776" y="4077677"/>
            <a:chExt cx="8954135" cy="2539365"/>
          </a:xfrm>
        </p:grpSpPr>
        <p:sp>
          <p:nvSpPr>
            <p:cNvPr id="12" name="object 12"/>
            <p:cNvSpPr/>
            <p:nvPr/>
          </p:nvSpPr>
          <p:spPr>
            <a:xfrm>
              <a:off x="2396218" y="410911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3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89"/>
                  </a:lnTo>
                  <a:lnTo>
                    <a:pt x="120747" y="2177567"/>
                  </a:lnTo>
                  <a:lnTo>
                    <a:pt x="150498" y="2218559"/>
                  </a:lnTo>
                  <a:lnTo>
                    <a:pt x="183314" y="2256996"/>
                  </a:lnTo>
                  <a:lnTo>
                    <a:pt x="219025" y="2292707"/>
                  </a:lnTo>
                  <a:lnTo>
                    <a:pt x="257462" y="2325523"/>
                  </a:lnTo>
                  <a:lnTo>
                    <a:pt x="298454" y="2355274"/>
                  </a:lnTo>
                  <a:lnTo>
                    <a:pt x="341832" y="2381791"/>
                  </a:lnTo>
                  <a:lnTo>
                    <a:pt x="387426" y="2404903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3"/>
                  </a:lnTo>
                  <a:lnTo>
                    <a:pt x="8549143" y="2381791"/>
                  </a:lnTo>
                  <a:lnTo>
                    <a:pt x="8592521" y="2355274"/>
                  </a:lnTo>
                  <a:lnTo>
                    <a:pt x="8633514" y="2325523"/>
                  </a:lnTo>
                  <a:lnTo>
                    <a:pt x="8671951" y="2292707"/>
                  </a:lnTo>
                  <a:lnTo>
                    <a:pt x="8707662" y="2256996"/>
                  </a:lnTo>
                  <a:lnTo>
                    <a:pt x="8740475" y="2218559"/>
                  </a:lnTo>
                  <a:lnTo>
                    <a:pt x="8770222" y="2177567"/>
                  </a:lnTo>
                  <a:lnTo>
                    <a:pt x="8796731" y="2134189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3"/>
                  </a:lnTo>
                  <a:lnTo>
                    <a:pt x="8875681" y="1875411"/>
                  </a:lnTo>
                  <a:lnTo>
                    <a:pt x="8880730" y="1830900"/>
                  </a:lnTo>
                  <a:lnTo>
                    <a:pt x="8884524" y="1784040"/>
                  </a:lnTo>
                  <a:lnTo>
                    <a:pt x="8887242" y="1734281"/>
                  </a:lnTo>
                  <a:lnTo>
                    <a:pt x="8889064" y="1681076"/>
                  </a:lnTo>
                  <a:lnTo>
                    <a:pt x="8890170" y="1623874"/>
                  </a:lnTo>
                  <a:lnTo>
                    <a:pt x="8890737" y="1562126"/>
                  </a:lnTo>
                  <a:lnTo>
                    <a:pt x="8890947" y="1495283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96188" y="410908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186185" y="4343188"/>
            <a:ext cx="7838440" cy="564832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121926" y="6717021"/>
            <a:ext cx="251460" cy="1043305"/>
            <a:chOff x="4121926" y="6717021"/>
            <a:chExt cx="251460" cy="1043305"/>
          </a:xfrm>
        </p:grpSpPr>
        <p:sp>
          <p:nvSpPr>
            <p:cNvPr id="16" name="object 16"/>
            <p:cNvSpPr/>
            <p:nvPr/>
          </p:nvSpPr>
          <p:spPr>
            <a:xfrm>
              <a:off x="4247577" y="671702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21926" y="750845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0884485" y="6947432"/>
          <a:ext cx="8688070" cy="40436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0919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41697" y="110540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48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417308" y="8414728"/>
            <a:ext cx="8849360" cy="2539365"/>
            <a:chOff x="2417308" y="8414728"/>
            <a:chExt cx="8849360" cy="2539365"/>
          </a:xfrm>
        </p:grpSpPr>
        <p:sp>
          <p:nvSpPr>
            <p:cNvPr id="4" name="object 4"/>
            <p:cNvSpPr/>
            <p:nvPr/>
          </p:nvSpPr>
          <p:spPr>
            <a:xfrm>
              <a:off x="2448751" y="8446170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1"/>
                  </a:lnTo>
                  <a:lnTo>
                    <a:pt x="15262" y="600609"/>
                  </a:lnTo>
                  <a:lnTo>
                    <a:pt x="10214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1"/>
                  </a:lnTo>
                  <a:lnTo>
                    <a:pt x="209" y="1559423"/>
                  </a:lnTo>
                  <a:lnTo>
                    <a:pt x="776" y="1621904"/>
                  </a:lnTo>
                  <a:lnTo>
                    <a:pt x="1881" y="1679693"/>
                  </a:lnTo>
                  <a:lnTo>
                    <a:pt x="3703" y="1733355"/>
                  </a:lnTo>
                  <a:lnTo>
                    <a:pt x="6421" y="1783457"/>
                  </a:lnTo>
                  <a:lnTo>
                    <a:pt x="10214" y="1830563"/>
                  </a:lnTo>
                  <a:lnTo>
                    <a:pt x="15262" y="1875240"/>
                  </a:lnTo>
                  <a:lnTo>
                    <a:pt x="21757" y="1918125"/>
                  </a:lnTo>
                  <a:lnTo>
                    <a:pt x="29842" y="1959586"/>
                  </a:lnTo>
                  <a:lnTo>
                    <a:pt x="39724" y="2000347"/>
                  </a:lnTo>
                  <a:lnTo>
                    <a:pt x="51581" y="2040956"/>
                  </a:lnTo>
                  <a:lnTo>
                    <a:pt x="71116" y="2088596"/>
                  </a:lnTo>
                  <a:lnTo>
                    <a:pt x="94226" y="2134190"/>
                  </a:lnTo>
                  <a:lnTo>
                    <a:pt x="120742" y="2177568"/>
                  </a:lnTo>
                  <a:lnTo>
                    <a:pt x="150493" y="2218561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7"/>
                  </a:lnTo>
                  <a:lnTo>
                    <a:pt x="298452" y="2355278"/>
                  </a:lnTo>
                  <a:lnTo>
                    <a:pt x="341831" y="2381794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5"/>
                  </a:lnTo>
                  <a:lnTo>
                    <a:pt x="557897" y="2454280"/>
                  </a:lnTo>
                  <a:lnTo>
                    <a:pt x="600609" y="2460761"/>
                  </a:lnTo>
                  <a:lnTo>
                    <a:pt x="645120" y="2465809"/>
                  </a:lnTo>
                  <a:lnTo>
                    <a:pt x="691980" y="2469603"/>
                  </a:lnTo>
                  <a:lnTo>
                    <a:pt x="741738" y="2472321"/>
                  </a:lnTo>
                  <a:lnTo>
                    <a:pt x="794942" y="2474143"/>
                  </a:lnTo>
                  <a:lnTo>
                    <a:pt x="852143" y="2475248"/>
                  </a:lnTo>
                  <a:lnTo>
                    <a:pt x="980730" y="2476025"/>
                  </a:lnTo>
                  <a:lnTo>
                    <a:pt x="7801540" y="2476025"/>
                  </a:lnTo>
                  <a:lnTo>
                    <a:pt x="7931756" y="2475248"/>
                  </a:lnTo>
                  <a:lnTo>
                    <a:pt x="7989548" y="2474143"/>
                  </a:lnTo>
                  <a:lnTo>
                    <a:pt x="8043214" y="2472321"/>
                  </a:lnTo>
                  <a:lnTo>
                    <a:pt x="8093320" y="2469603"/>
                  </a:lnTo>
                  <a:lnTo>
                    <a:pt x="8140431" y="2465809"/>
                  </a:lnTo>
                  <a:lnTo>
                    <a:pt x="8185110" y="2460761"/>
                  </a:lnTo>
                  <a:lnTo>
                    <a:pt x="8227924" y="2454280"/>
                  </a:lnTo>
                  <a:lnTo>
                    <a:pt x="8269436" y="2446185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4"/>
                  </a:lnTo>
                  <a:lnTo>
                    <a:pt x="8487425" y="2355278"/>
                  </a:lnTo>
                  <a:lnTo>
                    <a:pt x="8528418" y="2325527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1"/>
                  </a:lnTo>
                  <a:lnTo>
                    <a:pt x="8665126" y="2177568"/>
                  </a:lnTo>
                  <a:lnTo>
                    <a:pt x="8691635" y="2134190"/>
                  </a:lnTo>
                  <a:lnTo>
                    <a:pt x="8714736" y="2088596"/>
                  </a:lnTo>
                  <a:lnTo>
                    <a:pt x="8734259" y="2040956"/>
                  </a:lnTo>
                  <a:lnTo>
                    <a:pt x="8746118" y="2000347"/>
                  </a:lnTo>
                  <a:lnTo>
                    <a:pt x="8756007" y="1959586"/>
                  </a:lnTo>
                  <a:lnTo>
                    <a:pt x="8764102" y="1918125"/>
                  </a:lnTo>
                  <a:lnTo>
                    <a:pt x="8770585" y="1875413"/>
                  </a:lnTo>
                  <a:lnTo>
                    <a:pt x="8775634" y="1830902"/>
                  </a:lnTo>
                  <a:lnTo>
                    <a:pt x="8779427" y="1784042"/>
                  </a:lnTo>
                  <a:lnTo>
                    <a:pt x="8782146" y="1734284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8"/>
                  </a:lnTo>
                  <a:lnTo>
                    <a:pt x="8785641" y="916604"/>
                  </a:lnTo>
                  <a:lnTo>
                    <a:pt x="8785074" y="854122"/>
                  </a:lnTo>
                  <a:lnTo>
                    <a:pt x="8783968" y="796332"/>
                  </a:lnTo>
                  <a:lnTo>
                    <a:pt x="8782146" y="742669"/>
                  </a:lnTo>
                  <a:lnTo>
                    <a:pt x="8779427" y="692566"/>
                  </a:lnTo>
                  <a:lnTo>
                    <a:pt x="8775634" y="645460"/>
                  </a:lnTo>
                  <a:lnTo>
                    <a:pt x="8770585" y="600783"/>
                  </a:lnTo>
                  <a:lnTo>
                    <a:pt x="8764102" y="557971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448721" y="8446140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121926" y="7271558"/>
            <a:ext cx="251460" cy="1043305"/>
            <a:chOff x="4121926" y="7271558"/>
            <a:chExt cx="251460" cy="1043305"/>
          </a:xfrm>
        </p:grpSpPr>
        <p:sp>
          <p:nvSpPr>
            <p:cNvPr id="7" name="object 7"/>
            <p:cNvSpPr/>
            <p:nvPr/>
          </p:nvSpPr>
          <p:spPr>
            <a:xfrm>
              <a:off x="4247577" y="7271558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21926" y="806298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10156" y="3489035"/>
            <a:ext cx="251460" cy="4825365"/>
            <a:chOff x="9310156" y="3489035"/>
            <a:chExt cx="251460" cy="4825365"/>
          </a:xfrm>
        </p:grpSpPr>
        <p:sp>
          <p:nvSpPr>
            <p:cNvPr id="10" name="object 10"/>
            <p:cNvSpPr/>
            <p:nvPr/>
          </p:nvSpPr>
          <p:spPr>
            <a:xfrm>
              <a:off x="9435807" y="3489035"/>
              <a:ext cx="0" cy="4605655"/>
            </a:xfrm>
            <a:custGeom>
              <a:avLst/>
              <a:gdLst/>
              <a:ahLst/>
              <a:cxnLst/>
              <a:rect l="l" t="t" r="r" b="b"/>
              <a:pathLst>
                <a:path h="4605655">
                  <a:moveTo>
                    <a:pt x="0" y="0"/>
                  </a:moveTo>
                  <a:lnTo>
                    <a:pt x="0" y="4573954"/>
                  </a:lnTo>
                  <a:lnTo>
                    <a:pt x="0" y="460536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10156" y="806299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0036" y="4632204"/>
            <a:ext cx="7715250" cy="2539365"/>
            <a:chOff x="390036" y="4632204"/>
            <a:chExt cx="7715250" cy="2539365"/>
          </a:xfrm>
        </p:grpSpPr>
        <p:sp>
          <p:nvSpPr>
            <p:cNvPr id="13" name="object 13"/>
            <p:cNvSpPr/>
            <p:nvPr/>
          </p:nvSpPr>
          <p:spPr>
            <a:xfrm>
              <a:off x="421478" y="466364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26"/>
                  </a:lnTo>
                  <a:lnTo>
                    <a:pt x="341835" y="94237"/>
                  </a:lnTo>
                  <a:lnTo>
                    <a:pt x="298456" y="120753"/>
                  </a:lnTo>
                  <a:lnTo>
                    <a:pt x="257463" y="150504"/>
                  </a:lnTo>
                  <a:lnTo>
                    <a:pt x="219026" y="183320"/>
                  </a:lnTo>
                  <a:lnTo>
                    <a:pt x="183314" y="219032"/>
                  </a:lnTo>
                  <a:lnTo>
                    <a:pt x="150497" y="257470"/>
                  </a:lnTo>
                  <a:lnTo>
                    <a:pt x="120746" y="298463"/>
                  </a:lnTo>
                  <a:lnTo>
                    <a:pt x="94230" y="341842"/>
                  </a:lnTo>
                  <a:lnTo>
                    <a:pt x="71119" y="387436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7"/>
                  </a:lnTo>
                  <a:lnTo>
                    <a:pt x="21733" y="557979"/>
                  </a:lnTo>
                  <a:lnTo>
                    <a:pt x="15263" y="600617"/>
                  </a:lnTo>
                  <a:lnTo>
                    <a:pt x="10215" y="645128"/>
                  </a:lnTo>
                  <a:lnTo>
                    <a:pt x="6421" y="691987"/>
                  </a:lnTo>
                  <a:lnTo>
                    <a:pt x="3703" y="741744"/>
                  </a:lnTo>
                  <a:lnTo>
                    <a:pt x="1881" y="794948"/>
                  </a:lnTo>
                  <a:lnTo>
                    <a:pt x="776" y="852149"/>
                  </a:lnTo>
                  <a:lnTo>
                    <a:pt x="209" y="913896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5"/>
                  </a:lnTo>
                  <a:lnTo>
                    <a:pt x="435069" y="2424440"/>
                  </a:lnTo>
                  <a:lnTo>
                    <a:pt x="475678" y="2436300"/>
                  </a:lnTo>
                  <a:lnTo>
                    <a:pt x="516439" y="2446188"/>
                  </a:lnTo>
                  <a:lnTo>
                    <a:pt x="557900" y="2454284"/>
                  </a:lnTo>
                  <a:lnTo>
                    <a:pt x="600612" y="2460767"/>
                  </a:lnTo>
                  <a:lnTo>
                    <a:pt x="645123" y="2465815"/>
                  </a:lnTo>
                  <a:lnTo>
                    <a:pt x="691983" y="2469609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09"/>
                  </a:lnTo>
                  <a:lnTo>
                    <a:pt x="7006743" y="2465815"/>
                  </a:lnTo>
                  <a:lnTo>
                    <a:pt x="7051420" y="2460767"/>
                  </a:lnTo>
                  <a:lnTo>
                    <a:pt x="7094232" y="2454284"/>
                  </a:lnTo>
                  <a:lnTo>
                    <a:pt x="7135745" y="2446188"/>
                  </a:lnTo>
                  <a:lnTo>
                    <a:pt x="7176525" y="2436300"/>
                  </a:lnTo>
                  <a:lnTo>
                    <a:pt x="7217136" y="2424440"/>
                  </a:lnTo>
                  <a:lnTo>
                    <a:pt x="7264777" y="2404905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5"/>
                  </a:lnTo>
                  <a:lnTo>
                    <a:pt x="7651427" y="854124"/>
                  </a:lnTo>
                  <a:lnTo>
                    <a:pt x="7650321" y="796335"/>
                  </a:lnTo>
                  <a:lnTo>
                    <a:pt x="7648500" y="742673"/>
                  </a:lnTo>
                  <a:lnTo>
                    <a:pt x="7645782" y="692572"/>
                  </a:lnTo>
                  <a:lnTo>
                    <a:pt x="7641988" y="645466"/>
                  </a:lnTo>
                  <a:lnTo>
                    <a:pt x="7636941" y="600791"/>
                  </a:lnTo>
                  <a:lnTo>
                    <a:pt x="7630460" y="557979"/>
                  </a:lnTo>
                  <a:lnTo>
                    <a:pt x="7622365" y="516467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6"/>
                  </a:lnTo>
                  <a:lnTo>
                    <a:pt x="7557976" y="341842"/>
                  </a:lnTo>
                  <a:lnTo>
                    <a:pt x="7531461" y="298463"/>
                  </a:lnTo>
                  <a:lnTo>
                    <a:pt x="7501709" y="257470"/>
                  </a:lnTo>
                  <a:lnTo>
                    <a:pt x="7468893" y="219032"/>
                  </a:lnTo>
                  <a:lnTo>
                    <a:pt x="7433181" y="183320"/>
                  </a:lnTo>
                  <a:lnTo>
                    <a:pt x="7394743" y="150504"/>
                  </a:lnTo>
                  <a:lnTo>
                    <a:pt x="7353750" y="120753"/>
                  </a:lnTo>
                  <a:lnTo>
                    <a:pt x="7310371" y="94237"/>
                  </a:lnTo>
                  <a:lnTo>
                    <a:pt x="7264777" y="71126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448" y="466361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2364776" y="849691"/>
            <a:ext cx="8954135" cy="2539365"/>
            <a:chOff x="2364776" y="849691"/>
            <a:chExt cx="8954135" cy="2539365"/>
          </a:xfrm>
        </p:grpSpPr>
        <p:sp>
          <p:nvSpPr>
            <p:cNvPr id="16" name="object 16"/>
            <p:cNvSpPr/>
            <p:nvPr/>
          </p:nvSpPr>
          <p:spPr>
            <a:xfrm>
              <a:off x="2396218" y="88113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90"/>
                  </a:lnTo>
                  <a:lnTo>
                    <a:pt x="120747" y="2177569"/>
                  </a:lnTo>
                  <a:lnTo>
                    <a:pt x="150498" y="2218562"/>
                  </a:lnTo>
                  <a:lnTo>
                    <a:pt x="183314" y="2256999"/>
                  </a:lnTo>
                  <a:lnTo>
                    <a:pt x="219025" y="2292711"/>
                  </a:lnTo>
                  <a:lnTo>
                    <a:pt x="257462" y="2325528"/>
                  </a:lnTo>
                  <a:lnTo>
                    <a:pt x="298454" y="2355279"/>
                  </a:lnTo>
                  <a:lnTo>
                    <a:pt x="341832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5"/>
                  </a:lnTo>
                  <a:lnTo>
                    <a:pt x="8549143" y="2381795"/>
                  </a:lnTo>
                  <a:lnTo>
                    <a:pt x="8592521" y="2355279"/>
                  </a:lnTo>
                  <a:lnTo>
                    <a:pt x="8633514" y="2325528"/>
                  </a:lnTo>
                  <a:lnTo>
                    <a:pt x="8671951" y="2292711"/>
                  </a:lnTo>
                  <a:lnTo>
                    <a:pt x="8707662" y="2256999"/>
                  </a:lnTo>
                  <a:lnTo>
                    <a:pt x="8740475" y="2218562"/>
                  </a:lnTo>
                  <a:lnTo>
                    <a:pt x="8770222" y="2177569"/>
                  </a:lnTo>
                  <a:lnTo>
                    <a:pt x="8796731" y="2134190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6188" y="88110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186185" y="1118155"/>
            <a:ext cx="7838440" cy="9428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470025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48018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21926" y="3489035"/>
            <a:ext cx="251460" cy="1043305"/>
            <a:chOff x="4121926" y="3489035"/>
            <a:chExt cx="251460" cy="1043305"/>
          </a:xfrm>
        </p:grpSpPr>
        <p:sp>
          <p:nvSpPr>
            <p:cNvPr id="20" name="object 20"/>
            <p:cNvSpPr/>
            <p:nvPr/>
          </p:nvSpPr>
          <p:spPr>
            <a:xfrm>
              <a:off x="4247577" y="3489035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21926" y="42804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1575563" y="6245883"/>
          <a:ext cx="8086087" cy="4653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8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1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9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4880"/>
                        </a:lnSpc>
                      </a:pPr>
                      <a:r>
                        <a:rPr sz="42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920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875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0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4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314443" y="8093104"/>
            <a:ext cx="7054850" cy="2539365"/>
            <a:chOff x="3314443" y="8093104"/>
            <a:chExt cx="7054850" cy="2539365"/>
          </a:xfrm>
        </p:grpSpPr>
        <p:sp>
          <p:nvSpPr>
            <p:cNvPr id="3" name="object 3"/>
            <p:cNvSpPr/>
            <p:nvPr/>
          </p:nvSpPr>
          <p:spPr>
            <a:xfrm>
              <a:off x="3345885" y="8124546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6010881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69"/>
                  </a:lnTo>
                  <a:lnTo>
                    <a:pt x="15262" y="600607"/>
                  </a:lnTo>
                  <a:lnTo>
                    <a:pt x="10214" y="645117"/>
                  </a:lnTo>
                  <a:lnTo>
                    <a:pt x="6421" y="691976"/>
                  </a:lnTo>
                  <a:lnTo>
                    <a:pt x="3703" y="741733"/>
                  </a:lnTo>
                  <a:lnTo>
                    <a:pt x="1881" y="794937"/>
                  </a:lnTo>
                  <a:lnTo>
                    <a:pt x="776" y="852139"/>
                  </a:lnTo>
                  <a:lnTo>
                    <a:pt x="209" y="913886"/>
                  </a:lnTo>
                  <a:lnTo>
                    <a:pt x="0" y="980728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3"/>
                  </a:lnTo>
                  <a:lnTo>
                    <a:pt x="10214" y="1830559"/>
                  </a:lnTo>
                  <a:lnTo>
                    <a:pt x="15262" y="1875235"/>
                  </a:lnTo>
                  <a:lnTo>
                    <a:pt x="21757" y="1918119"/>
                  </a:lnTo>
                  <a:lnTo>
                    <a:pt x="29842" y="1959579"/>
                  </a:lnTo>
                  <a:lnTo>
                    <a:pt x="39724" y="2000338"/>
                  </a:lnTo>
                  <a:lnTo>
                    <a:pt x="51581" y="2040944"/>
                  </a:lnTo>
                  <a:lnTo>
                    <a:pt x="71116" y="2088586"/>
                  </a:lnTo>
                  <a:lnTo>
                    <a:pt x="94226" y="2134181"/>
                  </a:lnTo>
                  <a:lnTo>
                    <a:pt x="120742" y="2177561"/>
                  </a:lnTo>
                  <a:lnTo>
                    <a:pt x="150493" y="2218555"/>
                  </a:lnTo>
                  <a:lnTo>
                    <a:pt x="183310" y="2256992"/>
                  </a:lnTo>
                  <a:lnTo>
                    <a:pt x="219022" y="2292705"/>
                  </a:lnTo>
                  <a:lnTo>
                    <a:pt x="257459" y="2325522"/>
                  </a:lnTo>
                  <a:lnTo>
                    <a:pt x="298452" y="2355273"/>
                  </a:lnTo>
                  <a:lnTo>
                    <a:pt x="341831" y="2381789"/>
                  </a:lnTo>
                  <a:lnTo>
                    <a:pt x="387426" y="2404900"/>
                  </a:lnTo>
                  <a:lnTo>
                    <a:pt x="435066" y="2424435"/>
                  </a:lnTo>
                  <a:lnTo>
                    <a:pt x="475675" y="2436293"/>
                  </a:lnTo>
                  <a:lnTo>
                    <a:pt x="516436" y="2446179"/>
                  </a:lnTo>
                  <a:lnTo>
                    <a:pt x="557897" y="2454274"/>
                  </a:lnTo>
                  <a:lnTo>
                    <a:pt x="600609" y="2460755"/>
                  </a:lnTo>
                  <a:lnTo>
                    <a:pt x="645120" y="2465803"/>
                  </a:lnTo>
                  <a:lnTo>
                    <a:pt x="691980" y="2469597"/>
                  </a:lnTo>
                  <a:lnTo>
                    <a:pt x="741738" y="2472315"/>
                  </a:lnTo>
                  <a:lnTo>
                    <a:pt x="794942" y="2474137"/>
                  </a:lnTo>
                  <a:lnTo>
                    <a:pt x="852143" y="2475242"/>
                  </a:lnTo>
                  <a:lnTo>
                    <a:pt x="980730" y="2476018"/>
                  </a:lnTo>
                  <a:lnTo>
                    <a:pt x="6007276" y="2476018"/>
                  </a:lnTo>
                  <a:lnTo>
                    <a:pt x="6137494" y="2475242"/>
                  </a:lnTo>
                  <a:lnTo>
                    <a:pt x="6195282" y="2474137"/>
                  </a:lnTo>
                  <a:lnTo>
                    <a:pt x="6248945" y="2472315"/>
                  </a:lnTo>
                  <a:lnTo>
                    <a:pt x="6299046" y="2469597"/>
                  </a:lnTo>
                  <a:lnTo>
                    <a:pt x="6346152" y="2465803"/>
                  </a:lnTo>
                  <a:lnTo>
                    <a:pt x="6390829" y="2460755"/>
                  </a:lnTo>
                  <a:lnTo>
                    <a:pt x="6433641" y="2454274"/>
                  </a:lnTo>
                  <a:lnTo>
                    <a:pt x="6475154" y="2446179"/>
                  </a:lnTo>
                  <a:lnTo>
                    <a:pt x="6515933" y="2436293"/>
                  </a:lnTo>
                  <a:lnTo>
                    <a:pt x="6556545" y="2424435"/>
                  </a:lnTo>
                  <a:lnTo>
                    <a:pt x="6604185" y="2404900"/>
                  </a:lnTo>
                  <a:lnTo>
                    <a:pt x="6649780" y="2381789"/>
                  </a:lnTo>
                  <a:lnTo>
                    <a:pt x="6693159" y="2355273"/>
                  </a:lnTo>
                  <a:lnTo>
                    <a:pt x="6734152" y="2325522"/>
                  </a:lnTo>
                  <a:lnTo>
                    <a:pt x="6772590" y="2292705"/>
                  </a:lnTo>
                  <a:lnTo>
                    <a:pt x="6808302" y="2256992"/>
                  </a:lnTo>
                  <a:lnTo>
                    <a:pt x="6841118" y="2218555"/>
                  </a:lnTo>
                  <a:lnTo>
                    <a:pt x="6870869" y="2177561"/>
                  </a:lnTo>
                  <a:lnTo>
                    <a:pt x="6897385" y="2134181"/>
                  </a:lnTo>
                  <a:lnTo>
                    <a:pt x="6920495" y="2088586"/>
                  </a:lnTo>
                  <a:lnTo>
                    <a:pt x="6940031" y="2040944"/>
                  </a:lnTo>
                  <a:lnTo>
                    <a:pt x="6951888" y="2000338"/>
                  </a:lnTo>
                  <a:lnTo>
                    <a:pt x="6961774" y="1959579"/>
                  </a:lnTo>
                  <a:lnTo>
                    <a:pt x="6969868" y="1918119"/>
                  </a:lnTo>
                  <a:lnTo>
                    <a:pt x="6976349" y="1875408"/>
                  </a:lnTo>
                  <a:lnTo>
                    <a:pt x="6981397" y="1830898"/>
                  </a:lnTo>
                  <a:lnTo>
                    <a:pt x="6985190" y="1784038"/>
                  </a:lnTo>
                  <a:lnTo>
                    <a:pt x="6987908" y="1734281"/>
                  </a:lnTo>
                  <a:lnTo>
                    <a:pt x="6989730" y="1681075"/>
                  </a:lnTo>
                  <a:lnTo>
                    <a:pt x="6990835" y="1623873"/>
                  </a:lnTo>
                  <a:lnTo>
                    <a:pt x="6991403" y="1562126"/>
                  </a:lnTo>
                  <a:lnTo>
                    <a:pt x="6991612" y="1495283"/>
                  </a:lnTo>
                  <a:lnTo>
                    <a:pt x="6991601" y="980728"/>
                  </a:lnTo>
                  <a:lnTo>
                    <a:pt x="6991403" y="916594"/>
                  </a:lnTo>
                  <a:lnTo>
                    <a:pt x="6990835" y="854113"/>
                  </a:lnTo>
                  <a:lnTo>
                    <a:pt x="6989730" y="796324"/>
                  </a:lnTo>
                  <a:lnTo>
                    <a:pt x="6987908" y="742662"/>
                  </a:lnTo>
                  <a:lnTo>
                    <a:pt x="6985190" y="692561"/>
                  </a:lnTo>
                  <a:lnTo>
                    <a:pt x="6981397" y="645456"/>
                  </a:lnTo>
                  <a:lnTo>
                    <a:pt x="6976349" y="600780"/>
                  </a:lnTo>
                  <a:lnTo>
                    <a:pt x="6969868" y="557969"/>
                  </a:lnTo>
                  <a:lnTo>
                    <a:pt x="6961774" y="516457"/>
                  </a:lnTo>
                  <a:lnTo>
                    <a:pt x="6951888" y="475678"/>
                  </a:lnTo>
                  <a:lnTo>
                    <a:pt x="6940031" y="435066"/>
                  </a:lnTo>
                  <a:lnTo>
                    <a:pt x="6920495" y="387426"/>
                  </a:lnTo>
                  <a:lnTo>
                    <a:pt x="6897385" y="341831"/>
                  </a:lnTo>
                  <a:lnTo>
                    <a:pt x="6870869" y="298452"/>
                  </a:lnTo>
                  <a:lnTo>
                    <a:pt x="6841118" y="257459"/>
                  </a:lnTo>
                  <a:lnTo>
                    <a:pt x="6808302" y="219022"/>
                  </a:lnTo>
                  <a:lnTo>
                    <a:pt x="6772590" y="183310"/>
                  </a:lnTo>
                  <a:lnTo>
                    <a:pt x="6734152" y="150493"/>
                  </a:lnTo>
                  <a:lnTo>
                    <a:pt x="6693159" y="120742"/>
                  </a:lnTo>
                  <a:lnTo>
                    <a:pt x="6649780" y="94226"/>
                  </a:lnTo>
                  <a:lnTo>
                    <a:pt x="6604185" y="71116"/>
                  </a:lnTo>
                  <a:lnTo>
                    <a:pt x="6556545" y="51581"/>
                  </a:lnTo>
                  <a:lnTo>
                    <a:pt x="6515936" y="39723"/>
                  </a:lnTo>
                  <a:lnTo>
                    <a:pt x="6475175" y="29837"/>
                  </a:lnTo>
                  <a:lnTo>
                    <a:pt x="6433714" y="21743"/>
                  </a:lnTo>
                  <a:lnTo>
                    <a:pt x="6391002" y="15262"/>
                  </a:lnTo>
                  <a:lnTo>
                    <a:pt x="6346491" y="10214"/>
                  </a:lnTo>
                  <a:lnTo>
                    <a:pt x="6299631" y="6421"/>
                  </a:lnTo>
                  <a:lnTo>
                    <a:pt x="6249874" y="3703"/>
                  </a:lnTo>
                  <a:lnTo>
                    <a:pt x="6196669" y="1881"/>
                  </a:lnTo>
                  <a:lnTo>
                    <a:pt x="6139468" y="776"/>
                  </a:lnTo>
                  <a:lnTo>
                    <a:pt x="60108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45856" y="8124517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1053245" y="0"/>
                  </a:moveTo>
                  <a:lnTo>
                    <a:pt x="5938426" y="0"/>
                  </a:lnTo>
                  <a:lnTo>
                    <a:pt x="6010911" y="29"/>
                  </a:lnTo>
                  <a:lnTo>
                    <a:pt x="6077752" y="238"/>
                  </a:lnTo>
                  <a:lnTo>
                    <a:pt x="6139498" y="806"/>
                  </a:lnTo>
                  <a:lnTo>
                    <a:pt x="6196699" y="1911"/>
                  </a:lnTo>
                  <a:lnTo>
                    <a:pt x="6249904" y="3733"/>
                  </a:lnTo>
                  <a:lnTo>
                    <a:pt x="6299661" y="6451"/>
                  </a:lnTo>
                  <a:lnTo>
                    <a:pt x="6346521" y="10245"/>
                  </a:lnTo>
                  <a:lnTo>
                    <a:pt x="6391032" y="15293"/>
                  </a:lnTo>
                  <a:lnTo>
                    <a:pt x="6433744" y="21774"/>
                  </a:lnTo>
                  <a:lnTo>
                    <a:pt x="6475205" y="29869"/>
                  </a:lnTo>
                  <a:lnTo>
                    <a:pt x="6515966" y="39755"/>
                  </a:lnTo>
                  <a:lnTo>
                    <a:pt x="6556575" y="51613"/>
                  </a:lnTo>
                  <a:lnTo>
                    <a:pt x="6604215" y="71149"/>
                  </a:lnTo>
                  <a:lnTo>
                    <a:pt x="6649810" y="94260"/>
                  </a:lnTo>
                  <a:lnTo>
                    <a:pt x="6693189" y="120776"/>
                  </a:lnTo>
                  <a:lnTo>
                    <a:pt x="6734182" y="150527"/>
                  </a:lnTo>
                  <a:lnTo>
                    <a:pt x="6772619" y="183343"/>
                  </a:lnTo>
                  <a:lnTo>
                    <a:pt x="6808331" y="219055"/>
                  </a:lnTo>
                  <a:lnTo>
                    <a:pt x="6841148" y="257493"/>
                  </a:lnTo>
                  <a:lnTo>
                    <a:pt x="6870899" y="298486"/>
                  </a:lnTo>
                  <a:lnTo>
                    <a:pt x="6897415" y="341864"/>
                  </a:lnTo>
                  <a:lnTo>
                    <a:pt x="6920525" y="387458"/>
                  </a:lnTo>
                  <a:lnTo>
                    <a:pt x="6940060" y="435098"/>
                  </a:lnTo>
                  <a:lnTo>
                    <a:pt x="6951918" y="475710"/>
                  </a:lnTo>
                  <a:lnTo>
                    <a:pt x="6961804" y="516489"/>
                  </a:lnTo>
                  <a:lnTo>
                    <a:pt x="6969898" y="558002"/>
                  </a:lnTo>
                  <a:lnTo>
                    <a:pt x="6976379" y="600814"/>
                  </a:lnTo>
                  <a:lnTo>
                    <a:pt x="6981427" y="645490"/>
                  </a:lnTo>
                  <a:lnTo>
                    <a:pt x="6985220" y="692597"/>
                  </a:lnTo>
                  <a:lnTo>
                    <a:pt x="6987938" y="742699"/>
                  </a:lnTo>
                  <a:lnTo>
                    <a:pt x="6989760" y="796362"/>
                  </a:lnTo>
                  <a:lnTo>
                    <a:pt x="6990865" y="854152"/>
                  </a:lnTo>
                  <a:lnTo>
                    <a:pt x="6991432" y="916634"/>
                  </a:lnTo>
                  <a:lnTo>
                    <a:pt x="6991642" y="984373"/>
                  </a:lnTo>
                  <a:lnTo>
                    <a:pt x="6991671" y="1057936"/>
                  </a:lnTo>
                  <a:lnTo>
                    <a:pt x="6991671" y="1422836"/>
                  </a:lnTo>
                  <a:lnTo>
                    <a:pt x="6991642" y="1495321"/>
                  </a:lnTo>
                  <a:lnTo>
                    <a:pt x="6991432" y="1562162"/>
                  </a:lnTo>
                  <a:lnTo>
                    <a:pt x="6990865" y="1623908"/>
                  </a:lnTo>
                  <a:lnTo>
                    <a:pt x="6989760" y="1681109"/>
                  </a:lnTo>
                  <a:lnTo>
                    <a:pt x="6987938" y="1734313"/>
                  </a:lnTo>
                  <a:lnTo>
                    <a:pt x="6985220" y="1784071"/>
                  </a:lnTo>
                  <a:lnTo>
                    <a:pt x="6981427" y="1830931"/>
                  </a:lnTo>
                  <a:lnTo>
                    <a:pt x="6976379" y="1875442"/>
                  </a:lnTo>
                  <a:lnTo>
                    <a:pt x="6969898" y="1918153"/>
                  </a:lnTo>
                  <a:lnTo>
                    <a:pt x="6961804" y="1959615"/>
                  </a:lnTo>
                  <a:lnTo>
                    <a:pt x="6951918" y="2000376"/>
                  </a:lnTo>
                  <a:lnTo>
                    <a:pt x="6940060" y="2040984"/>
                  </a:lnTo>
                  <a:lnTo>
                    <a:pt x="6920525" y="2088625"/>
                  </a:lnTo>
                  <a:lnTo>
                    <a:pt x="6897415" y="2134220"/>
                  </a:lnTo>
                  <a:lnTo>
                    <a:pt x="6870899" y="2177599"/>
                  </a:lnTo>
                  <a:lnTo>
                    <a:pt x="6841148" y="2218592"/>
                  </a:lnTo>
                  <a:lnTo>
                    <a:pt x="6808331" y="2257029"/>
                  </a:lnTo>
                  <a:lnTo>
                    <a:pt x="6772619" y="2292741"/>
                  </a:lnTo>
                  <a:lnTo>
                    <a:pt x="6734182" y="2325558"/>
                  </a:lnTo>
                  <a:lnTo>
                    <a:pt x="6693189" y="2355309"/>
                  </a:lnTo>
                  <a:lnTo>
                    <a:pt x="6649810" y="2381824"/>
                  </a:lnTo>
                  <a:lnTo>
                    <a:pt x="6604215" y="2404935"/>
                  </a:lnTo>
                  <a:lnTo>
                    <a:pt x="6556575" y="2424470"/>
                  </a:lnTo>
                  <a:lnTo>
                    <a:pt x="6515963" y="2436328"/>
                  </a:lnTo>
                  <a:lnTo>
                    <a:pt x="6475184" y="2446214"/>
                  </a:lnTo>
                  <a:lnTo>
                    <a:pt x="6433671" y="2454308"/>
                  </a:lnTo>
                  <a:lnTo>
                    <a:pt x="6390859" y="2460789"/>
                  </a:lnTo>
                  <a:lnTo>
                    <a:pt x="6346182" y="2465837"/>
                  </a:lnTo>
                  <a:lnTo>
                    <a:pt x="6299076" y="2469630"/>
                  </a:lnTo>
                  <a:lnTo>
                    <a:pt x="6248974" y="2472348"/>
                  </a:lnTo>
                  <a:lnTo>
                    <a:pt x="6195312" y="2474170"/>
                  </a:lnTo>
                  <a:lnTo>
                    <a:pt x="6137524" y="2475275"/>
                  </a:lnTo>
                  <a:lnTo>
                    <a:pt x="6075043" y="2475842"/>
                  </a:lnTo>
                  <a:lnTo>
                    <a:pt x="6007306" y="2476051"/>
                  </a:lnTo>
                  <a:lnTo>
                    <a:pt x="593374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6716046" y="6949924"/>
            <a:ext cx="251460" cy="1043305"/>
            <a:chOff x="6716046" y="6949924"/>
            <a:chExt cx="251460" cy="1043305"/>
          </a:xfrm>
        </p:grpSpPr>
        <p:sp>
          <p:nvSpPr>
            <p:cNvPr id="6" name="object 6"/>
            <p:cNvSpPr/>
            <p:nvPr/>
          </p:nvSpPr>
          <p:spPr>
            <a:xfrm>
              <a:off x="6841697" y="6949924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716046" y="774135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2417308" y="4310580"/>
            <a:ext cx="8849360" cy="2539365"/>
            <a:chOff x="2417308" y="4310580"/>
            <a:chExt cx="8849360" cy="2539365"/>
          </a:xfrm>
        </p:grpSpPr>
        <p:sp>
          <p:nvSpPr>
            <p:cNvPr id="9" name="object 9"/>
            <p:cNvSpPr/>
            <p:nvPr/>
          </p:nvSpPr>
          <p:spPr>
            <a:xfrm>
              <a:off x="2448751" y="4342023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6" y="2088595"/>
                  </a:lnTo>
                  <a:lnTo>
                    <a:pt x="94226" y="2134190"/>
                  </a:lnTo>
                  <a:lnTo>
                    <a:pt x="120742" y="2177569"/>
                  </a:lnTo>
                  <a:lnTo>
                    <a:pt x="150493" y="2218562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8"/>
                  </a:lnTo>
                  <a:lnTo>
                    <a:pt x="298452" y="2355279"/>
                  </a:lnTo>
                  <a:lnTo>
                    <a:pt x="341831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7" y="2454278"/>
                  </a:lnTo>
                  <a:lnTo>
                    <a:pt x="600609" y="2460759"/>
                  </a:lnTo>
                  <a:lnTo>
                    <a:pt x="645120" y="2465807"/>
                  </a:lnTo>
                  <a:lnTo>
                    <a:pt x="691980" y="2469600"/>
                  </a:lnTo>
                  <a:lnTo>
                    <a:pt x="741738" y="2472318"/>
                  </a:lnTo>
                  <a:lnTo>
                    <a:pt x="794942" y="2474140"/>
                  </a:lnTo>
                  <a:lnTo>
                    <a:pt x="852143" y="2475245"/>
                  </a:lnTo>
                  <a:lnTo>
                    <a:pt x="980730" y="2476021"/>
                  </a:lnTo>
                  <a:lnTo>
                    <a:pt x="7801540" y="2476021"/>
                  </a:lnTo>
                  <a:lnTo>
                    <a:pt x="7931756" y="2475245"/>
                  </a:lnTo>
                  <a:lnTo>
                    <a:pt x="7989548" y="2474140"/>
                  </a:lnTo>
                  <a:lnTo>
                    <a:pt x="8043214" y="2472318"/>
                  </a:lnTo>
                  <a:lnTo>
                    <a:pt x="8093320" y="2469600"/>
                  </a:lnTo>
                  <a:lnTo>
                    <a:pt x="8140431" y="2465807"/>
                  </a:lnTo>
                  <a:lnTo>
                    <a:pt x="8185110" y="2460759"/>
                  </a:lnTo>
                  <a:lnTo>
                    <a:pt x="8227924" y="2454278"/>
                  </a:lnTo>
                  <a:lnTo>
                    <a:pt x="8269436" y="2446184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5"/>
                  </a:lnTo>
                  <a:lnTo>
                    <a:pt x="8487425" y="2355279"/>
                  </a:lnTo>
                  <a:lnTo>
                    <a:pt x="8528418" y="2325528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2"/>
                  </a:lnTo>
                  <a:lnTo>
                    <a:pt x="8665126" y="2177569"/>
                  </a:lnTo>
                  <a:lnTo>
                    <a:pt x="8691635" y="2134190"/>
                  </a:lnTo>
                  <a:lnTo>
                    <a:pt x="8714736" y="2088595"/>
                  </a:lnTo>
                  <a:lnTo>
                    <a:pt x="8734259" y="2040955"/>
                  </a:lnTo>
                  <a:lnTo>
                    <a:pt x="8746118" y="2000346"/>
                  </a:lnTo>
                  <a:lnTo>
                    <a:pt x="8756007" y="1959585"/>
                  </a:lnTo>
                  <a:lnTo>
                    <a:pt x="8764102" y="1918124"/>
                  </a:lnTo>
                  <a:lnTo>
                    <a:pt x="8770585" y="1875412"/>
                  </a:lnTo>
                  <a:lnTo>
                    <a:pt x="8775634" y="1830901"/>
                  </a:lnTo>
                  <a:lnTo>
                    <a:pt x="8779427" y="1784041"/>
                  </a:lnTo>
                  <a:lnTo>
                    <a:pt x="8782146" y="1734283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0"/>
                  </a:lnTo>
                  <a:lnTo>
                    <a:pt x="8785641" y="916598"/>
                  </a:lnTo>
                  <a:lnTo>
                    <a:pt x="8785074" y="854118"/>
                  </a:lnTo>
                  <a:lnTo>
                    <a:pt x="8783968" y="796329"/>
                  </a:lnTo>
                  <a:lnTo>
                    <a:pt x="8782146" y="742667"/>
                  </a:lnTo>
                  <a:lnTo>
                    <a:pt x="8779427" y="692565"/>
                  </a:lnTo>
                  <a:lnTo>
                    <a:pt x="8775634" y="645459"/>
                  </a:lnTo>
                  <a:lnTo>
                    <a:pt x="8770585" y="600782"/>
                  </a:lnTo>
                  <a:lnTo>
                    <a:pt x="8764102" y="557970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48721" y="4341993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4121926" y="3167401"/>
            <a:ext cx="251460" cy="1043305"/>
            <a:chOff x="4121926" y="3167401"/>
            <a:chExt cx="251460" cy="1043305"/>
          </a:xfrm>
        </p:grpSpPr>
        <p:sp>
          <p:nvSpPr>
            <p:cNvPr id="12" name="object 12"/>
            <p:cNvSpPr/>
            <p:nvPr/>
          </p:nvSpPr>
          <p:spPr>
            <a:xfrm>
              <a:off x="4247577" y="316740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21926" y="395884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9310156" y="0"/>
            <a:ext cx="251460" cy="4210685"/>
            <a:chOff x="9310156" y="0"/>
            <a:chExt cx="251460" cy="4210685"/>
          </a:xfrm>
        </p:grpSpPr>
        <p:sp>
          <p:nvSpPr>
            <p:cNvPr id="15" name="object 15"/>
            <p:cNvSpPr/>
            <p:nvPr/>
          </p:nvSpPr>
          <p:spPr>
            <a:xfrm>
              <a:off x="9435807" y="0"/>
              <a:ext cx="0" cy="3990340"/>
            </a:xfrm>
            <a:custGeom>
              <a:avLst/>
              <a:gdLst/>
              <a:ahLst/>
              <a:cxnLst/>
              <a:rect l="l" t="t" r="r" b="b"/>
              <a:pathLst>
                <a:path h="3990340">
                  <a:moveTo>
                    <a:pt x="0" y="0"/>
                  </a:moveTo>
                  <a:lnTo>
                    <a:pt x="0" y="3958790"/>
                  </a:lnTo>
                  <a:lnTo>
                    <a:pt x="0" y="3990203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310156" y="395884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90036" y="528046"/>
            <a:ext cx="7715250" cy="2539365"/>
            <a:chOff x="390036" y="528046"/>
            <a:chExt cx="7715250" cy="2539365"/>
          </a:xfrm>
        </p:grpSpPr>
        <p:sp>
          <p:nvSpPr>
            <p:cNvPr id="18" name="object 18"/>
            <p:cNvSpPr/>
            <p:nvPr/>
          </p:nvSpPr>
          <p:spPr>
            <a:xfrm>
              <a:off x="421478" y="55948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37"/>
                  </a:lnTo>
                  <a:lnTo>
                    <a:pt x="341835" y="94253"/>
                  </a:lnTo>
                  <a:lnTo>
                    <a:pt x="298456" y="120770"/>
                  </a:lnTo>
                  <a:lnTo>
                    <a:pt x="257463" y="150519"/>
                  </a:lnTo>
                  <a:lnTo>
                    <a:pt x="219026" y="183331"/>
                  </a:lnTo>
                  <a:lnTo>
                    <a:pt x="183314" y="219037"/>
                  </a:lnTo>
                  <a:lnTo>
                    <a:pt x="150497" y="257469"/>
                  </a:lnTo>
                  <a:lnTo>
                    <a:pt x="120746" y="298458"/>
                  </a:lnTo>
                  <a:lnTo>
                    <a:pt x="94230" y="341834"/>
                  </a:lnTo>
                  <a:lnTo>
                    <a:pt x="71119" y="387430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8"/>
                  </a:lnTo>
                  <a:lnTo>
                    <a:pt x="21733" y="557981"/>
                  </a:lnTo>
                  <a:lnTo>
                    <a:pt x="15263" y="600620"/>
                  </a:lnTo>
                  <a:lnTo>
                    <a:pt x="10215" y="645131"/>
                  </a:lnTo>
                  <a:lnTo>
                    <a:pt x="6421" y="691992"/>
                  </a:lnTo>
                  <a:lnTo>
                    <a:pt x="3703" y="741750"/>
                  </a:lnTo>
                  <a:lnTo>
                    <a:pt x="1881" y="794956"/>
                  </a:lnTo>
                  <a:lnTo>
                    <a:pt x="776" y="852158"/>
                  </a:lnTo>
                  <a:lnTo>
                    <a:pt x="209" y="913906"/>
                  </a:lnTo>
                  <a:lnTo>
                    <a:pt x="0" y="980749"/>
                  </a:lnTo>
                  <a:lnTo>
                    <a:pt x="11" y="1495301"/>
                  </a:lnTo>
                  <a:lnTo>
                    <a:pt x="209" y="1559434"/>
                  </a:lnTo>
                  <a:lnTo>
                    <a:pt x="776" y="1621914"/>
                  </a:lnTo>
                  <a:lnTo>
                    <a:pt x="1881" y="1679702"/>
                  </a:lnTo>
                  <a:lnTo>
                    <a:pt x="3703" y="1733365"/>
                  </a:lnTo>
                  <a:lnTo>
                    <a:pt x="6421" y="1783466"/>
                  </a:lnTo>
                  <a:lnTo>
                    <a:pt x="10215" y="1830573"/>
                  </a:lnTo>
                  <a:lnTo>
                    <a:pt x="15263" y="1875249"/>
                  </a:lnTo>
                  <a:lnTo>
                    <a:pt x="21759" y="1918134"/>
                  </a:lnTo>
                  <a:lnTo>
                    <a:pt x="29844" y="1959596"/>
                  </a:lnTo>
                  <a:lnTo>
                    <a:pt x="39726" y="2000356"/>
                  </a:lnTo>
                  <a:lnTo>
                    <a:pt x="51584" y="2040965"/>
                  </a:lnTo>
                  <a:lnTo>
                    <a:pt x="71119" y="2088606"/>
                  </a:lnTo>
                  <a:lnTo>
                    <a:pt x="94230" y="2134200"/>
                  </a:lnTo>
                  <a:lnTo>
                    <a:pt x="120746" y="2177579"/>
                  </a:lnTo>
                  <a:lnTo>
                    <a:pt x="150497" y="2218572"/>
                  </a:lnTo>
                  <a:lnTo>
                    <a:pt x="183314" y="2257010"/>
                  </a:lnTo>
                  <a:lnTo>
                    <a:pt x="219026" y="2292722"/>
                  </a:lnTo>
                  <a:lnTo>
                    <a:pt x="257463" y="2325538"/>
                  </a:lnTo>
                  <a:lnTo>
                    <a:pt x="298456" y="2355289"/>
                  </a:lnTo>
                  <a:lnTo>
                    <a:pt x="341835" y="2381805"/>
                  </a:lnTo>
                  <a:lnTo>
                    <a:pt x="387429" y="2404916"/>
                  </a:lnTo>
                  <a:lnTo>
                    <a:pt x="435069" y="2424451"/>
                  </a:lnTo>
                  <a:lnTo>
                    <a:pt x="475678" y="2436308"/>
                  </a:lnTo>
                  <a:lnTo>
                    <a:pt x="516439" y="2446194"/>
                  </a:lnTo>
                  <a:lnTo>
                    <a:pt x="557900" y="2454288"/>
                  </a:lnTo>
                  <a:lnTo>
                    <a:pt x="600612" y="2460770"/>
                  </a:lnTo>
                  <a:lnTo>
                    <a:pt x="645123" y="2465817"/>
                  </a:lnTo>
                  <a:lnTo>
                    <a:pt x="691983" y="2469610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10"/>
                  </a:lnTo>
                  <a:lnTo>
                    <a:pt x="7006743" y="2465817"/>
                  </a:lnTo>
                  <a:lnTo>
                    <a:pt x="7051420" y="2460770"/>
                  </a:lnTo>
                  <a:lnTo>
                    <a:pt x="7094232" y="2454288"/>
                  </a:lnTo>
                  <a:lnTo>
                    <a:pt x="7135745" y="2446194"/>
                  </a:lnTo>
                  <a:lnTo>
                    <a:pt x="7176525" y="2436308"/>
                  </a:lnTo>
                  <a:lnTo>
                    <a:pt x="7217136" y="2424451"/>
                  </a:lnTo>
                  <a:lnTo>
                    <a:pt x="7264777" y="2404916"/>
                  </a:lnTo>
                  <a:lnTo>
                    <a:pt x="7310371" y="2381805"/>
                  </a:lnTo>
                  <a:lnTo>
                    <a:pt x="7353750" y="2355289"/>
                  </a:lnTo>
                  <a:lnTo>
                    <a:pt x="7394743" y="2325538"/>
                  </a:lnTo>
                  <a:lnTo>
                    <a:pt x="7433181" y="2292722"/>
                  </a:lnTo>
                  <a:lnTo>
                    <a:pt x="7468893" y="2257010"/>
                  </a:lnTo>
                  <a:lnTo>
                    <a:pt x="7501709" y="2218572"/>
                  </a:lnTo>
                  <a:lnTo>
                    <a:pt x="7531461" y="2177579"/>
                  </a:lnTo>
                  <a:lnTo>
                    <a:pt x="7557976" y="2134200"/>
                  </a:lnTo>
                  <a:lnTo>
                    <a:pt x="7581087" y="2088606"/>
                  </a:lnTo>
                  <a:lnTo>
                    <a:pt x="7600622" y="2040965"/>
                  </a:lnTo>
                  <a:lnTo>
                    <a:pt x="7612479" y="2000356"/>
                  </a:lnTo>
                  <a:lnTo>
                    <a:pt x="7622365" y="1959596"/>
                  </a:lnTo>
                  <a:lnTo>
                    <a:pt x="7630460" y="1918134"/>
                  </a:lnTo>
                  <a:lnTo>
                    <a:pt x="7636941" y="1875422"/>
                  </a:lnTo>
                  <a:lnTo>
                    <a:pt x="7641988" y="1830911"/>
                  </a:lnTo>
                  <a:lnTo>
                    <a:pt x="7645782" y="1784051"/>
                  </a:lnTo>
                  <a:lnTo>
                    <a:pt x="7648500" y="1734294"/>
                  </a:lnTo>
                  <a:lnTo>
                    <a:pt x="7650321" y="1681089"/>
                  </a:lnTo>
                  <a:lnTo>
                    <a:pt x="7651427" y="1623888"/>
                  </a:lnTo>
                  <a:lnTo>
                    <a:pt x="7651994" y="1562142"/>
                  </a:lnTo>
                  <a:lnTo>
                    <a:pt x="7652203" y="1495301"/>
                  </a:lnTo>
                  <a:lnTo>
                    <a:pt x="7652192" y="980749"/>
                  </a:lnTo>
                  <a:lnTo>
                    <a:pt x="7651994" y="916614"/>
                  </a:lnTo>
                  <a:lnTo>
                    <a:pt x="7651427" y="854132"/>
                  </a:lnTo>
                  <a:lnTo>
                    <a:pt x="7650321" y="796343"/>
                  </a:lnTo>
                  <a:lnTo>
                    <a:pt x="7648500" y="742679"/>
                  </a:lnTo>
                  <a:lnTo>
                    <a:pt x="7645782" y="692577"/>
                  </a:lnTo>
                  <a:lnTo>
                    <a:pt x="7641988" y="645470"/>
                  </a:lnTo>
                  <a:lnTo>
                    <a:pt x="7636941" y="600793"/>
                  </a:lnTo>
                  <a:lnTo>
                    <a:pt x="7630460" y="557981"/>
                  </a:lnTo>
                  <a:lnTo>
                    <a:pt x="7622365" y="516468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0"/>
                  </a:lnTo>
                  <a:lnTo>
                    <a:pt x="7557976" y="341834"/>
                  </a:lnTo>
                  <a:lnTo>
                    <a:pt x="7531461" y="298458"/>
                  </a:lnTo>
                  <a:lnTo>
                    <a:pt x="7501709" y="257469"/>
                  </a:lnTo>
                  <a:lnTo>
                    <a:pt x="7468893" y="219037"/>
                  </a:lnTo>
                  <a:lnTo>
                    <a:pt x="7433181" y="183331"/>
                  </a:lnTo>
                  <a:lnTo>
                    <a:pt x="7394743" y="150519"/>
                  </a:lnTo>
                  <a:lnTo>
                    <a:pt x="7353750" y="120770"/>
                  </a:lnTo>
                  <a:lnTo>
                    <a:pt x="7310371" y="94253"/>
                  </a:lnTo>
                  <a:lnTo>
                    <a:pt x="7264777" y="71137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1448" y="55945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2186185" y="793558"/>
            <a:ext cx="7633334" cy="94392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R="3500120" algn="ctr">
              <a:lnSpc>
                <a:spcPts val="7234"/>
              </a:lnSpc>
              <a:spcBef>
                <a:spcPts val="130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492500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67513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6852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0"/>
              </a:spcBef>
            </a:pPr>
            <a:endParaRPr sz="6150">
              <a:latin typeface="Times New Roman"/>
              <a:cs typeface="Times New Roman"/>
            </a:endParaRPr>
          </a:p>
          <a:p>
            <a:pPr marL="1682750" algn="ctr">
              <a:lnSpc>
                <a:spcPts val="7234"/>
              </a:lnSpc>
              <a:spcBef>
                <a:spcPts val="5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6150">
              <a:latin typeface="Times New Roman"/>
              <a:cs typeface="Times New Roman"/>
            </a:endParaRPr>
          </a:p>
          <a:p>
            <a:pPr marL="16725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miss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121926" y="0"/>
            <a:ext cx="251460" cy="427990"/>
            <a:chOff x="4121926" y="0"/>
            <a:chExt cx="251460" cy="427990"/>
          </a:xfrm>
        </p:grpSpPr>
        <p:sp>
          <p:nvSpPr>
            <p:cNvPr id="22" name="object 22"/>
            <p:cNvSpPr/>
            <p:nvPr/>
          </p:nvSpPr>
          <p:spPr>
            <a:xfrm>
              <a:off x="4247577" y="0"/>
              <a:ext cx="0" cy="208279"/>
            </a:xfrm>
            <a:custGeom>
              <a:avLst/>
              <a:gdLst/>
              <a:ahLst/>
              <a:cxnLst/>
              <a:rect l="l" t="t" r="r" b="b"/>
              <a:pathLst>
                <a:path h="208279">
                  <a:moveTo>
                    <a:pt x="0" y="0"/>
                  </a:moveTo>
                  <a:lnTo>
                    <a:pt x="0" y="176270"/>
                  </a:lnTo>
                  <a:lnTo>
                    <a:pt x="0" y="2076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1926" y="1763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10884485" y="7523331"/>
          <a:ext cx="8688070" cy="3116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950" i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788170" y="4950499"/>
            <a:ext cx="852741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30" dirty="0">
                <a:latin typeface="Times New Roman"/>
                <a:cs typeface="Times New Roman"/>
              </a:rPr>
              <a:t>P(</a:t>
            </a:r>
            <a:r>
              <a:rPr sz="8250" i="1" spc="-30" dirty="0">
                <a:latin typeface="Times New Roman"/>
                <a:cs typeface="Times New Roman"/>
              </a:rPr>
              <a:t>Train</a:t>
            </a:r>
            <a:r>
              <a:rPr sz="8250" i="1" spc="-17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=</a:t>
            </a:r>
            <a:r>
              <a:rPr sz="8250" spc="-17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on</a:t>
            </a:r>
            <a:r>
              <a:rPr sz="8250" i="1" spc="-17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time</a:t>
            </a:r>
            <a:r>
              <a:rPr sz="8250" dirty="0">
                <a:latin typeface="Times New Roman"/>
                <a:cs typeface="Times New Roman"/>
              </a:rPr>
              <a:t>)</a:t>
            </a:r>
            <a:r>
              <a:rPr sz="8250" spc="-170" dirty="0">
                <a:latin typeface="Times New Roman"/>
                <a:cs typeface="Times New Roman"/>
              </a:rPr>
              <a:t> </a:t>
            </a:r>
            <a:r>
              <a:rPr sz="8250" spc="-50" dirty="0">
                <a:latin typeface="Times New Roman"/>
                <a:cs typeface="Times New Roman"/>
              </a:rPr>
              <a:t>?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43" y="8134456"/>
            <a:ext cx="1172845" cy="1172845"/>
            <a:chOff x="14922543" y="8134456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8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8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15306205" y="8311653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7" name="object 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10" name="object 10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7714509" y="8918964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4632539" y="2829097"/>
            <a:ext cx="3923665" cy="6768465"/>
            <a:chOff x="14632539" y="2829097"/>
            <a:chExt cx="3923665" cy="6768465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9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4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695364" y="790730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295683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56831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4" name="object 44"/>
          <p:cNvSpPr txBox="1"/>
          <p:nvPr/>
        </p:nvSpPr>
        <p:spPr>
          <a:xfrm>
            <a:off x="1023917" y="5774516"/>
            <a:ext cx="13000990" cy="4744720"/>
          </a:xfrm>
          <a:prstGeom prst="rect">
            <a:avLst/>
          </a:prstGeom>
        </p:spPr>
        <p:txBody>
          <a:bodyPr vert="horz" wrap="square" lIns="0" tIns="104775" rIns="0" bIns="0" rtlCol="0">
            <a:spAutoFit/>
          </a:bodyPr>
          <a:lstStyle/>
          <a:p>
            <a:pPr marL="410209" indent="-397510">
              <a:lnSpc>
                <a:spcPct val="100000"/>
              </a:lnSpc>
              <a:spcBef>
                <a:spcPts val="825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12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b="1" spc="-35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b="1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55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3750">
              <a:latin typeface="Lucida Sans"/>
              <a:cs typeface="Lucida Sans"/>
            </a:endParaRPr>
          </a:p>
          <a:p>
            <a:pPr marL="410209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410209" algn="l"/>
              </a:tabLst>
            </a:pPr>
            <a:r>
              <a:rPr sz="3750" spc="4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37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37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45"/>
              </a:spcBef>
              <a:buSzPct val="125333"/>
              <a:buChar char="•"/>
              <a:tabLst>
                <a:tab pos="1456690" algn="l"/>
              </a:tabLst>
            </a:pPr>
            <a:r>
              <a:rPr sz="3750" spc="105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If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contains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goal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state,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AE232"/>
                </a:solidFill>
                <a:latin typeface="Lucida Sans"/>
                <a:cs typeface="Lucida Sans"/>
              </a:rPr>
              <a:t>return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3750" spc="-5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AE232"/>
                </a:solidFill>
                <a:latin typeface="Lucida Sans"/>
                <a:cs typeface="Lucida Sans"/>
              </a:rPr>
              <a:t>solution.</a:t>
            </a:r>
            <a:endParaRPr sz="3750">
              <a:latin typeface="Lucida Sans"/>
              <a:cs typeface="Lucida Sans"/>
            </a:endParaRPr>
          </a:p>
          <a:p>
            <a:pPr marL="1456690" lvl="1" indent="-397510">
              <a:lnSpc>
                <a:spcPct val="100000"/>
              </a:lnSpc>
              <a:spcBef>
                <a:spcPts val="1850"/>
              </a:spcBef>
              <a:buSzPct val="125333"/>
              <a:buChar char="•"/>
              <a:tabLst>
                <a:tab pos="1456690" algn="l"/>
              </a:tabLst>
            </a:pPr>
            <a:r>
              <a:rPr sz="37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37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9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37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5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37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50" spc="-3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3750">
              <a:latin typeface="Lucida Sans"/>
              <a:cs typeface="Lucida San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02975" y="2452184"/>
            <a:ext cx="2708910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755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40089" y="4950499"/>
            <a:ext cx="1421384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dirty="0">
                <a:latin typeface="Times New Roman"/>
                <a:cs typeface="Times New Roman"/>
              </a:rPr>
              <a:t>P(Rain</a:t>
            </a:r>
            <a:r>
              <a:rPr sz="8250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=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light</a:t>
            </a:r>
            <a:r>
              <a:rPr sz="8250" i="1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|</a:t>
            </a:r>
            <a:r>
              <a:rPr sz="8250" spc="-270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Train</a:t>
            </a:r>
            <a:r>
              <a:rPr sz="8250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=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on</a:t>
            </a:r>
            <a:r>
              <a:rPr sz="8250" i="1" spc="-135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time</a:t>
            </a:r>
            <a:r>
              <a:rPr sz="8250" dirty="0">
                <a:latin typeface="Times New Roman"/>
                <a:cs typeface="Times New Roman"/>
              </a:rPr>
              <a:t>)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spc="-50" dirty="0">
                <a:latin typeface="Times New Roman"/>
                <a:cs typeface="Times New Roman"/>
              </a:rPr>
              <a:t>?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4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559887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5753751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5" name="object 5"/>
          <p:cNvGraphicFramePr>
            <a:graphicFrameLocks noGrp="1"/>
          </p:cNvGraphicFramePr>
          <p:nvPr/>
        </p:nvGraphicFramePr>
        <p:xfrm>
          <a:off x="937144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937144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7" name="object 7"/>
          <p:cNvGraphicFramePr>
            <a:graphicFrameLocks noGrp="1"/>
          </p:cNvGraphicFramePr>
          <p:nvPr/>
        </p:nvGraphicFramePr>
        <p:xfrm>
          <a:off x="5753751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0559887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6C6C6C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6046936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3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4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311775" y="4814378"/>
            <a:ext cx="114833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5" dirty="0">
                <a:latin typeface="Verdana"/>
                <a:cs typeface="Verdana"/>
              </a:rPr>
              <a:t>Rejection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Sampling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673051" y="4814378"/>
            <a:ext cx="127488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Likelihood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245" dirty="0">
                <a:latin typeface="Verdana"/>
                <a:cs typeface="Verdana"/>
              </a:rPr>
              <a:t>Weighting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4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7488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Likelihood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245" dirty="0">
                <a:latin typeface="Verdana"/>
                <a:cs typeface="Verdana"/>
              </a:rPr>
              <a:t>Weighting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089792"/>
            <a:ext cx="16848455" cy="4498975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5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fixing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variables.</a:t>
            </a:r>
            <a:endParaRPr sz="4950">
              <a:latin typeface="Lucida Sans"/>
              <a:cs typeface="Lucida Sans"/>
            </a:endParaRPr>
          </a:p>
          <a:p>
            <a:pPr marL="535940" marR="73025" indent="-523875">
              <a:lnSpc>
                <a:spcPts val="5850"/>
              </a:lnSpc>
              <a:spcBef>
                <a:spcPts val="2655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Sample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non-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using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conditional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probabilities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Bayesian</a:t>
            </a:r>
            <a:r>
              <a:rPr sz="49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Network.</a:t>
            </a:r>
            <a:endParaRPr sz="4950">
              <a:latin typeface="Lucida Sans"/>
              <a:cs typeface="Lucida Sans"/>
            </a:endParaRPr>
          </a:p>
          <a:p>
            <a:pPr marL="535940" marR="5080" indent="-523875">
              <a:lnSpc>
                <a:spcPts val="5850"/>
              </a:lnSpc>
              <a:spcBef>
                <a:spcPts val="2405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160" dirty="0">
                <a:solidFill>
                  <a:srgbClr val="FFFFFF"/>
                </a:solidFill>
                <a:latin typeface="Lucida Sans"/>
                <a:cs typeface="Lucida Sans"/>
              </a:rPr>
              <a:t>Weight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sample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5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its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Verdana"/>
                <a:cs typeface="Verdana"/>
              </a:rPr>
              <a:t>likelihood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probability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evidence.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4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40089" y="4950499"/>
            <a:ext cx="1421384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dirty="0">
                <a:latin typeface="Times New Roman"/>
                <a:cs typeface="Times New Roman"/>
              </a:rPr>
              <a:t>P(Rain</a:t>
            </a:r>
            <a:r>
              <a:rPr sz="8250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=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light</a:t>
            </a:r>
            <a:r>
              <a:rPr sz="8250" i="1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|</a:t>
            </a:r>
            <a:r>
              <a:rPr sz="8250" spc="-270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Train</a:t>
            </a:r>
            <a:r>
              <a:rPr sz="8250" spc="-135" dirty="0">
                <a:latin typeface="Times New Roman"/>
                <a:cs typeface="Times New Roman"/>
              </a:rPr>
              <a:t> </a:t>
            </a:r>
            <a:r>
              <a:rPr sz="8250" dirty="0">
                <a:latin typeface="Times New Roman"/>
                <a:cs typeface="Times New Roman"/>
              </a:rPr>
              <a:t>=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on</a:t>
            </a:r>
            <a:r>
              <a:rPr sz="8250" i="1" spc="-135" dirty="0">
                <a:latin typeface="Times New Roman"/>
                <a:cs typeface="Times New Roman"/>
              </a:rPr>
              <a:t> </a:t>
            </a:r>
            <a:r>
              <a:rPr sz="8250" i="1" dirty="0">
                <a:latin typeface="Times New Roman"/>
                <a:cs typeface="Times New Roman"/>
              </a:rPr>
              <a:t>time</a:t>
            </a:r>
            <a:r>
              <a:rPr sz="8250" dirty="0">
                <a:latin typeface="Times New Roman"/>
                <a:cs typeface="Times New Roman"/>
              </a:rPr>
              <a:t>)</a:t>
            </a:r>
            <a:r>
              <a:rPr sz="8250" spc="-130" dirty="0">
                <a:latin typeface="Times New Roman"/>
                <a:cs typeface="Times New Roman"/>
              </a:rPr>
              <a:t> </a:t>
            </a:r>
            <a:r>
              <a:rPr sz="8250" spc="-50" dirty="0">
                <a:latin typeface="Times New Roman"/>
                <a:cs typeface="Times New Roman"/>
              </a:rPr>
              <a:t>?</a:t>
            </a:r>
            <a:endParaRPr sz="8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489841" y="4898145"/>
            <a:ext cx="6176010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10" dirty="0">
                <a:latin typeface="Verdana"/>
                <a:cs typeface="Verdana"/>
              </a:rPr>
              <a:t>Uncertainty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0455513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29" h="836929">
                <a:moveTo>
                  <a:pt x="127200" y="0"/>
                </a:moveTo>
                <a:lnTo>
                  <a:pt x="61861" y="0"/>
                </a:lnTo>
                <a:lnTo>
                  <a:pt x="61861" y="630650"/>
                </a:lnTo>
                <a:lnTo>
                  <a:pt x="0" y="630650"/>
                </a:lnTo>
                <a:lnTo>
                  <a:pt x="94531" y="836812"/>
                </a:lnTo>
                <a:lnTo>
                  <a:pt x="189083" y="630650"/>
                </a:lnTo>
                <a:lnTo>
                  <a:pt x="127200" y="630650"/>
                </a:lnTo>
                <a:lnTo>
                  <a:pt x="1272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9721557" y="3768555"/>
            <a:ext cx="1615440" cy="1615440"/>
          </a:xfrm>
          <a:custGeom>
            <a:avLst/>
            <a:gdLst/>
            <a:ahLst/>
            <a:cxnLst/>
            <a:rect l="l" t="t" r="r" b="b"/>
            <a:pathLst>
              <a:path w="1615440" h="1615439">
                <a:moveTo>
                  <a:pt x="940778" y="275405"/>
                </a:moveTo>
                <a:lnTo>
                  <a:pt x="807127" y="275405"/>
                </a:lnTo>
                <a:lnTo>
                  <a:pt x="845288" y="276545"/>
                </a:lnTo>
                <a:lnTo>
                  <a:pt x="881928" y="279881"/>
                </a:lnTo>
                <a:lnTo>
                  <a:pt x="916664" y="285282"/>
                </a:lnTo>
                <a:lnTo>
                  <a:pt x="949112" y="292619"/>
                </a:lnTo>
                <a:lnTo>
                  <a:pt x="940778" y="275405"/>
                </a:lnTo>
                <a:close/>
              </a:path>
              <a:path w="1615440" h="1615439">
                <a:moveTo>
                  <a:pt x="807441" y="0"/>
                </a:moveTo>
                <a:lnTo>
                  <a:pt x="666314" y="292231"/>
                </a:lnTo>
                <a:lnTo>
                  <a:pt x="698301" y="285127"/>
                </a:lnTo>
                <a:lnTo>
                  <a:pt x="732479" y="279881"/>
                </a:lnTo>
                <a:lnTo>
                  <a:pt x="732295" y="279881"/>
                </a:lnTo>
                <a:lnTo>
                  <a:pt x="769139" y="276545"/>
                </a:lnTo>
                <a:lnTo>
                  <a:pt x="807127" y="275405"/>
                </a:lnTo>
                <a:lnTo>
                  <a:pt x="940778" y="275405"/>
                </a:lnTo>
                <a:lnTo>
                  <a:pt x="807441" y="0"/>
                </a:lnTo>
                <a:close/>
              </a:path>
              <a:path w="1615440" h="1615439">
                <a:moveTo>
                  <a:pt x="665937" y="1322441"/>
                </a:moveTo>
                <a:lnTo>
                  <a:pt x="807441" y="1614935"/>
                </a:lnTo>
                <a:lnTo>
                  <a:pt x="940518" y="1339529"/>
                </a:lnTo>
                <a:lnTo>
                  <a:pt x="807860" y="1339529"/>
                </a:lnTo>
                <a:lnTo>
                  <a:pt x="769777" y="1338411"/>
                </a:lnTo>
                <a:lnTo>
                  <a:pt x="733521" y="1335156"/>
                </a:lnTo>
                <a:lnTo>
                  <a:pt x="733333" y="1335156"/>
                </a:lnTo>
                <a:lnTo>
                  <a:pt x="698383" y="1329758"/>
                </a:lnTo>
                <a:lnTo>
                  <a:pt x="665937" y="1322441"/>
                </a:lnTo>
                <a:close/>
              </a:path>
              <a:path w="1615440" h="1615439">
                <a:moveTo>
                  <a:pt x="343612" y="1071904"/>
                </a:moveTo>
                <a:lnTo>
                  <a:pt x="237144" y="1378670"/>
                </a:lnTo>
                <a:lnTo>
                  <a:pt x="543533" y="1271825"/>
                </a:lnTo>
                <a:lnTo>
                  <a:pt x="515503" y="1254102"/>
                </a:lnTo>
                <a:lnTo>
                  <a:pt x="487317" y="1233472"/>
                </a:lnTo>
                <a:lnTo>
                  <a:pt x="431714" y="1184110"/>
                </a:lnTo>
                <a:lnTo>
                  <a:pt x="405497" y="1156250"/>
                </a:lnTo>
                <a:lnTo>
                  <a:pt x="361336" y="1099764"/>
                </a:lnTo>
                <a:lnTo>
                  <a:pt x="343612" y="1071904"/>
                </a:lnTo>
                <a:close/>
              </a:path>
              <a:path w="1615440" h="1615439">
                <a:moveTo>
                  <a:pt x="1271825" y="1071517"/>
                </a:moveTo>
                <a:lnTo>
                  <a:pt x="1233488" y="1127669"/>
                </a:lnTo>
                <a:lnTo>
                  <a:pt x="1184079" y="1183210"/>
                </a:lnTo>
                <a:lnTo>
                  <a:pt x="1156249" y="1209448"/>
                </a:lnTo>
                <a:lnTo>
                  <a:pt x="1099765" y="1253702"/>
                </a:lnTo>
                <a:lnTo>
                  <a:pt x="1071935" y="1271448"/>
                </a:lnTo>
                <a:lnTo>
                  <a:pt x="1378628" y="1377905"/>
                </a:lnTo>
                <a:lnTo>
                  <a:pt x="1271825" y="1071517"/>
                </a:lnTo>
                <a:close/>
              </a:path>
              <a:path w="1615440" h="1615439">
                <a:moveTo>
                  <a:pt x="948588" y="1322828"/>
                </a:moveTo>
                <a:lnTo>
                  <a:pt x="916601" y="1329913"/>
                </a:lnTo>
                <a:lnTo>
                  <a:pt x="882190" y="1335156"/>
                </a:lnTo>
                <a:lnTo>
                  <a:pt x="845795" y="1338411"/>
                </a:lnTo>
                <a:lnTo>
                  <a:pt x="807860" y="1339529"/>
                </a:lnTo>
                <a:lnTo>
                  <a:pt x="940518" y="1339529"/>
                </a:lnTo>
                <a:lnTo>
                  <a:pt x="948588" y="1322828"/>
                </a:lnTo>
                <a:close/>
              </a:path>
              <a:path w="1615440" h="1615439">
                <a:moveTo>
                  <a:pt x="807441" y="348460"/>
                </a:moveTo>
                <a:lnTo>
                  <a:pt x="760379" y="350845"/>
                </a:lnTo>
                <a:lnTo>
                  <a:pt x="714660" y="357845"/>
                </a:lnTo>
                <a:lnTo>
                  <a:pt x="670516" y="369226"/>
                </a:lnTo>
                <a:lnTo>
                  <a:pt x="628182" y="384754"/>
                </a:lnTo>
                <a:lnTo>
                  <a:pt x="587892" y="404196"/>
                </a:lnTo>
                <a:lnTo>
                  <a:pt x="549879" y="427317"/>
                </a:lnTo>
                <a:lnTo>
                  <a:pt x="514377" y="453884"/>
                </a:lnTo>
                <a:lnTo>
                  <a:pt x="481620" y="483664"/>
                </a:lnTo>
                <a:lnTo>
                  <a:pt x="451841" y="516423"/>
                </a:lnTo>
                <a:lnTo>
                  <a:pt x="425274" y="551926"/>
                </a:lnTo>
                <a:lnTo>
                  <a:pt x="402153" y="589941"/>
                </a:lnTo>
                <a:lnTo>
                  <a:pt x="382712" y="630233"/>
                </a:lnTo>
                <a:lnTo>
                  <a:pt x="367184" y="672569"/>
                </a:lnTo>
                <a:lnTo>
                  <a:pt x="355803" y="716716"/>
                </a:lnTo>
                <a:lnTo>
                  <a:pt x="348803" y="762438"/>
                </a:lnTo>
                <a:lnTo>
                  <a:pt x="346560" y="806697"/>
                </a:lnTo>
                <a:lnTo>
                  <a:pt x="346541" y="807085"/>
                </a:lnTo>
                <a:lnTo>
                  <a:pt x="346418" y="809504"/>
                </a:lnTo>
                <a:lnTo>
                  <a:pt x="348803" y="856571"/>
                </a:lnTo>
                <a:lnTo>
                  <a:pt x="355803" y="902295"/>
                </a:lnTo>
                <a:lnTo>
                  <a:pt x="367184" y="946442"/>
                </a:lnTo>
                <a:lnTo>
                  <a:pt x="382712" y="988779"/>
                </a:lnTo>
                <a:lnTo>
                  <a:pt x="402153" y="1029071"/>
                </a:lnTo>
                <a:lnTo>
                  <a:pt x="425274" y="1067086"/>
                </a:lnTo>
                <a:lnTo>
                  <a:pt x="451841" y="1102589"/>
                </a:lnTo>
                <a:lnTo>
                  <a:pt x="481620" y="1135347"/>
                </a:lnTo>
                <a:lnTo>
                  <a:pt x="514377" y="1165126"/>
                </a:lnTo>
                <a:lnTo>
                  <a:pt x="549879" y="1191693"/>
                </a:lnTo>
                <a:lnTo>
                  <a:pt x="587892" y="1214814"/>
                </a:lnTo>
                <a:lnTo>
                  <a:pt x="628182" y="1234255"/>
                </a:lnTo>
                <a:lnTo>
                  <a:pt x="670516" y="1249782"/>
                </a:lnTo>
                <a:lnTo>
                  <a:pt x="714660" y="1261163"/>
                </a:lnTo>
                <a:lnTo>
                  <a:pt x="760379" y="1268162"/>
                </a:lnTo>
                <a:lnTo>
                  <a:pt x="807441" y="1270547"/>
                </a:lnTo>
                <a:lnTo>
                  <a:pt x="854515" y="1268162"/>
                </a:lnTo>
                <a:lnTo>
                  <a:pt x="900244" y="1261163"/>
                </a:lnTo>
                <a:lnTo>
                  <a:pt x="944394" y="1249782"/>
                </a:lnTo>
                <a:lnTo>
                  <a:pt x="986732" y="1234255"/>
                </a:lnTo>
                <a:lnTo>
                  <a:pt x="1027025" y="1214814"/>
                </a:lnTo>
                <a:lnTo>
                  <a:pt x="1065038" y="1191693"/>
                </a:lnTo>
                <a:lnTo>
                  <a:pt x="1100539" y="1165126"/>
                </a:lnTo>
                <a:lnTo>
                  <a:pt x="1133295" y="1135347"/>
                </a:lnTo>
                <a:lnTo>
                  <a:pt x="1163071" y="1102589"/>
                </a:lnTo>
                <a:lnTo>
                  <a:pt x="1189634" y="1067086"/>
                </a:lnTo>
                <a:lnTo>
                  <a:pt x="1212752" y="1029071"/>
                </a:lnTo>
                <a:lnTo>
                  <a:pt x="1232189" y="988779"/>
                </a:lnTo>
                <a:lnTo>
                  <a:pt x="1247714" y="946442"/>
                </a:lnTo>
                <a:lnTo>
                  <a:pt x="1259091" y="902295"/>
                </a:lnTo>
                <a:lnTo>
                  <a:pt x="1266089" y="856571"/>
                </a:lnTo>
                <a:lnTo>
                  <a:pt x="1268474" y="809504"/>
                </a:lnTo>
                <a:lnTo>
                  <a:pt x="1266089" y="762438"/>
                </a:lnTo>
                <a:lnTo>
                  <a:pt x="1259091" y="716716"/>
                </a:lnTo>
                <a:lnTo>
                  <a:pt x="1247714" y="672569"/>
                </a:lnTo>
                <a:lnTo>
                  <a:pt x="1232189" y="630233"/>
                </a:lnTo>
                <a:lnTo>
                  <a:pt x="1212752" y="589941"/>
                </a:lnTo>
                <a:lnTo>
                  <a:pt x="1189634" y="551926"/>
                </a:lnTo>
                <a:lnTo>
                  <a:pt x="1163071" y="516423"/>
                </a:lnTo>
                <a:lnTo>
                  <a:pt x="1133295" y="483664"/>
                </a:lnTo>
                <a:lnTo>
                  <a:pt x="1100539" y="453884"/>
                </a:lnTo>
                <a:lnTo>
                  <a:pt x="1065038" y="427317"/>
                </a:lnTo>
                <a:lnTo>
                  <a:pt x="1027025" y="404196"/>
                </a:lnTo>
                <a:lnTo>
                  <a:pt x="986732" y="384754"/>
                </a:lnTo>
                <a:lnTo>
                  <a:pt x="944394" y="369226"/>
                </a:lnTo>
                <a:lnTo>
                  <a:pt x="900244" y="357845"/>
                </a:lnTo>
                <a:lnTo>
                  <a:pt x="854515" y="350845"/>
                </a:lnTo>
                <a:lnTo>
                  <a:pt x="807441" y="348460"/>
                </a:lnTo>
                <a:close/>
              </a:path>
              <a:path w="1615440" h="1615439">
                <a:moveTo>
                  <a:pt x="292608" y="665937"/>
                </a:moveTo>
                <a:lnTo>
                  <a:pt x="0" y="807462"/>
                </a:lnTo>
                <a:lnTo>
                  <a:pt x="292231" y="948609"/>
                </a:lnTo>
                <a:lnTo>
                  <a:pt x="285127" y="916463"/>
                </a:lnTo>
                <a:lnTo>
                  <a:pt x="279840" y="882058"/>
                </a:lnTo>
                <a:lnTo>
                  <a:pt x="276542" y="845738"/>
                </a:lnTo>
                <a:lnTo>
                  <a:pt x="275454" y="809504"/>
                </a:lnTo>
                <a:lnTo>
                  <a:pt x="275439" y="806697"/>
                </a:lnTo>
                <a:lnTo>
                  <a:pt x="276544" y="769667"/>
                </a:lnTo>
                <a:lnTo>
                  <a:pt x="279876" y="733069"/>
                </a:lnTo>
                <a:lnTo>
                  <a:pt x="285273" y="698383"/>
                </a:lnTo>
                <a:lnTo>
                  <a:pt x="292608" y="665937"/>
                </a:lnTo>
                <a:close/>
              </a:path>
              <a:path w="1615440" h="1615439">
                <a:moveTo>
                  <a:pt x="1322818" y="665937"/>
                </a:moveTo>
                <a:lnTo>
                  <a:pt x="1329897" y="698090"/>
                </a:lnTo>
                <a:lnTo>
                  <a:pt x="1335160" y="732497"/>
                </a:lnTo>
                <a:lnTo>
                  <a:pt x="1338441" y="768814"/>
                </a:lnTo>
                <a:lnTo>
                  <a:pt x="1339571" y="806697"/>
                </a:lnTo>
                <a:lnTo>
                  <a:pt x="1338449" y="844881"/>
                </a:lnTo>
                <a:lnTo>
                  <a:pt x="1335147" y="881482"/>
                </a:lnTo>
                <a:lnTo>
                  <a:pt x="1329765" y="916168"/>
                </a:lnTo>
                <a:lnTo>
                  <a:pt x="1322399" y="948609"/>
                </a:lnTo>
                <a:lnTo>
                  <a:pt x="1614956" y="807085"/>
                </a:lnTo>
                <a:lnTo>
                  <a:pt x="1322818" y="665937"/>
                </a:lnTo>
                <a:close/>
              </a:path>
              <a:path w="1615440" h="1615439">
                <a:moveTo>
                  <a:pt x="236254" y="237155"/>
                </a:moveTo>
                <a:lnTo>
                  <a:pt x="343225" y="543543"/>
                </a:lnTo>
                <a:lnTo>
                  <a:pt x="360952" y="515512"/>
                </a:lnTo>
                <a:lnTo>
                  <a:pt x="381582" y="487324"/>
                </a:lnTo>
                <a:lnTo>
                  <a:pt x="430950" y="431725"/>
                </a:lnTo>
                <a:lnTo>
                  <a:pt x="458810" y="405507"/>
                </a:lnTo>
                <a:lnTo>
                  <a:pt x="515296" y="361342"/>
                </a:lnTo>
                <a:lnTo>
                  <a:pt x="543156" y="343612"/>
                </a:lnTo>
                <a:lnTo>
                  <a:pt x="236254" y="237155"/>
                </a:lnTo>
                <a:close/>
              </a:path>
              <a:path w="1615440" h="1615439">
                <a:moveTo>
                  <a:pt x="1377895" y="236265"/>
                </a:moveTo>
                <a:lnTo>
                  <a:pt x="1071517" y="343235"/>
                </a:lnTo>
                <a:lnTo>
                  <a:pt x="1099546" y="360958"/>
                </a:lnTo>
                <a:lnTo>
                  <a:pt x="1127693" y="381589"/>
                </a:lnTo>
                <a:lnTo>
                  <a:pt x="1183241" y="430960"/>
                </a:lnTo>
                <a:lnTo>
                  <a:pt x="1209444" y="458814"/>
                </a:lnTo>
                <a:lnTo>
                  <a:pt x="1253684" y="515296"/>
                </a:lnTo>
                <a:lnTo>
                  <a:pt x="1271406" y="543156"/>
                </a:lnTo>
                <a:lnTo>
                  <a:pt x="1377895" y="236265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850321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90" y="978001"/>
                </a:moveTo>
                <a:lnTo>
                  <a:pt x="455658" y="1005686"/>
                </a:lnTo>
                <a:lnTo>
                  <a:pt x="454860" y="1018361"/>
                </a:lnTo>
                <a:lnTo>
                  <a:pt x="456515" y="1043362"/>
                </a:lnTo>
                <a:lnTo>
                  <a:pt x="484505" y="1106961"/>
                </a:lnTo>
                <a:lnTo>
                  <a:pt x="525143" y="1136017"/>
                </a:lnTo>
                <a:lnTo>
                  <a:pt x="581018" y="1146520"/>
                </a:lnTo>
                <a:lnTo>
                  <a:pt x="583235" y="1146520"/>
                </a:lnTo>
                <a:lnTo>
                  <a:pt x="641579" y="1132689"/>
                </a:lnTo>
                <a:lnTo>
                  <a:pt x="682869" y="1095901"/>
                </a:lnTo>
                <a:lnTo>
                  <a:pt x="689760" y="1082574"/>
                </a:lnTo>
                <a:lnTo>
                  <a:pt x="581539" y="1082574"/>
                </a:lnTo>
                <a:lnTo>
                  <a:pt x="565897" y="1081336"/>
                </a:lnTo>
                <a:lnTo>
                  <a:pt x="523478" y="1049189"/>
                </a:lnTo>
                <a:lnTo>
                  <a:pt x="518693" y="1019256"/>
                </a:lnTo>
                <a:lnTo>
                  <a:pt x="518965" y="1013424"/>
                </a:lnTo>
                <a:lnTo>
                  <a:pt x="517977" y="1000858"/>
                </a:lnTo>
                <a:lnTo>
                  <a:pt x="512447" y="990015"/>
                </a:lnTo>
                <a:lnTo>
                  <a:pt x="503257" y="982021"/>
                </a:lnTo>
                <a:lnTo>
                  <a:pt x="491290" y="978001"/>
                </a:lnTo>
                <a:close/>
              </a:path>
              <a:path w="1362075" h="1146809">
                <a:moveTo>
                  <a:pt x="1361326" y="537784"/>
                </a:moveTo>
                <a:lnTo>
                  <a:pt x="647579" y="537784"/>
                </a:lnTo>
                <a:lnTo>
                  <a:pt x="642422" y="978001"/>
                </a:lnTo>
                <a:lnTo>
                  <a:pt x="642346" y="984481"/>
                </a:lnTo>
                <a:lnTo>
                  <a:pt x="642238" y="993684"/>
                </a:lnTo>
                <a:lnTo>
                  <a:pt x="642154" y="1000858"/>
                </a:lnTo>
                <a:lnTo>
                  <a:pt x="642097" y="1005686"/>
                </a:lnTo>
                <a:lnTo>
                  <a:pt x="636964" y="1045491"/>
                </a:lnTo>
                <a:lnTo>
                  <a:pt x="610927" y="1076611"/>
                </a:lnTo>
                <a:lnTo>
                  <a:pt x="588418" y="1082574"/>
                </a:lnTo>
                <a:lnTo>
                  <a:pt x="689760" y="1082574"/>
                </a:lnTo>
                <a:lnTo>
                  <a:pt x="702888" y="1044000"/>
                </a:lnTo>
                <a:lnTo>
                  <a:pt x="711115" y="566135"/>
                </a:lnTo>
                <a:lnTo>
                  <a:pt x="711218" y="557663"/>
                </a:lnTo>
                <a:lnTo>
                  <a:pt x="711339" y="547756"/>
                </a:lnTo>
                <a:lnTo>
                  <a:pt x="711451" y="538528"/>
                </a:lnTo>
                <a:lnTo>
                  <a:pt x="1361289" y="538528"/>
                </a:lnTo>
                <a:lnTo>
                  <a:pt x="1361326" y="537784"/>
                </a:lnTo>
                <a:close/>
              </a:path>
              <a:path w="1362075" h="1146809">
                <a:moveTo>
                  <a:pt x="1361289" y="538528"/>
                </a:moveTo>
                <a:lnTo>
                  <a:pt x="711451" y="538528"/>
                </a:lnTo>
                <a:lnTo>
                  <a:pt x="793180" y="557663"/>
                </a:lnTo>
                <a:lnTo>
                  <a:pt x="854352" y="587132"/>
                </a:lnTo>
                <a:lnTo>
                  <a:pt x="892712" y="614173"/>
                </a:lnTo>
                <a:lnTo>
                  <a:pt x="906000" y="626022"/>
                </a:lnTo>
                <a:lnTo>
                  <a:pt x="985000" y="584305"/>
                </a:lnTo>
                <a:lnTo>
                  <a:pt x="1055891" y="561519"/>
                </a:lnTo>
                <a:lnTo>
                  <a:pt x="1106992" y="552001"/>
                </a:lnTo>
                <a:lnTo>
                  <a:pt x="1126622" y="550087"/>
                </a:lnTo>
                <a:lnTo>
                  <a:pt x="1360719" y="550087"/>
                </a:lnTo>
                <a:lnTo>
                  <a:pt x="1361247" y="539376"/>
                </a:lnTo>
                <a:lnTo>
                  <a:pt x="1361289" y="538528"/>
                </a:lnTo>
                <a:close/>
              </a:path>
              <a:path w="1362075" h="1146809">
                <a:moveTo>
                  <a:pt x="1360719" y="550087"/>
                </a:moveTo>
                <a:lnTo>
                  <a:pt x="1126622" y="550087"/>
                </a:lnTo>
                <a:lnTo>
                  <a:pt x="1229793" y="562055"/>
                </a:lnTo>
                <a:lnTo>
                  <a:pt x="1301590" y="586535"/>
                </a:lnTo>
                <a:lnTo>
                  <a:pt x="1343546" y="610660"/>
                </a:lnTo>
                <a:lnTo>
                  <a:pt x="1357191" y="621562"/>
                </a:lnTo>
                <a:lnTo>
                  <a:pt x="1360624" y="552001"/>
                </a:lnTo>
                <a:lnTo>
                  <a:pt x="1360719" y="550087"/>
                </a:lnTo>
                <a:close/>
              </a:path>
              <a:path w="1362075" h="1146809">
                <a:moveTo>
                  <a:pt x="631169" y="539376"/>
                </a:moveTo>
                <a:lnTo>
                  <a:pt x="232199" y="539376"/>
                </a:lnTo>
                <a:lnTo>
                  <a:pt x="300253" y="545133"/>
                </a:lnTo>
                <a:lnTo>
                  <a:pt x="345728" y="555514"/>
                </a:lnTo>
                <a:lnTo>
                  <a:pt x="389136" y="578134"/>
                </a:lnTo>
                <a:lnTo>
                  <a:pt x="450988" y="620609"/>
                </a:lnTo>
                <a:lnTo>
                  <a:pt x="496072" y="578380"/>
                </a:lnTo>
                <a:lnTo>
                  <a:pt x="531578" y="555676"/>
                </a:lnTo>
                <a:lnTo>
                  <a:pt x="575937" y="544733"/>
                </a:lnTo>
                <a:lnTo>
                  <a:pt x="631169" y="539376"/>
                </a:lnTo>
                <a:close/>
              </a:path>
              <a:path w="1362075" h="1146809">
                <a:moveTo>
                  <a:pt x="677143" y="0"/>
                </a:moveTo>
                <a:lnTo>
                  <a:pt x="659515" y="0"/>
                </a:lnTo>
                <a:lnTo>
                  <a:pt x="649333" y="198"/>
                </a:lnTo>
                <a:lnTo>
                  <a:pt x="650095" y="198"/>
                </a:lnTo>
                <a:lnTo>
                  <a:pt x="643181" y="418"/>
                </a:lnTo>
                <a:lnTo>
                  <a:pt x="430254" y="44481"/>
                </a:lnTo>
                <a:lnTo>
                  <a:pt x="273642" y="129811"/>
                </a:lnTo>
                <a:lnTo>
                  <a:pt x="176997" y="212909"/>
                </a:lnTo>
                <a:lnTo>
                  <a:pt x="143971" y="250275"/>
                </a:lnTo>
                <a:lnTo>
                  <a:pt x="94154" y="325161"/>
                </a:lnTo>
                <a:lnTo>
                  <a:pt x="57369" y="393373"/>
                </a:lnTo>
                <a:lnTo>
                  <a:pt x="31647" y="453890"/>
                </a:lnTo>
                <a:lnTo>
                  <a:pt x="15019" y="505691"/>
                </a:lnTo>
                <a:lnTo>
                  <a:pt x="5515" y="547756"/>
                </a:lnTo>
                <a:lnTo>
                  <a:pt x="1294" y="578134"/>
                </a:lnTo>
                <a:lnTo>
                  <a:pt x="1260" y="578380"/>
                </a:lnTo>
                <a:lnTo>
                  <a:pt x="1165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34" y="566135"/>
                </a:lnTo>
                <a:lnTo>
                  <a:pt x="83812" y="546199"/>
                </a:lnTo>
                <a:lnTo>
                  <a:pt x="138759" y="539376"/>
                </a:lnTo>
                <a:lnTo>
                  <a:pt x="631169" y="539376"/>
                </a:lnTo>
                <a:lnTo>
                  <a:pt x="647579" y="537784"/>
                </a:lnTo>
                <a:lnTo>
                  <a:pt x="1361326" y="537784"/>
                </a:lnTo>
                <a:lnTo>
                  <a:pt x="1361554" y="533161"/>
                </a:lnTo>
                <a:lnTo>
                  <a:pt x="1348905" y="466354"/>
                </a:lnTo>
                <a:lnTo>
                  <a:pt x="1306552" y="387536"/>
                </a:lnTo>
                <a:lnTo>
                  <a:pt x="1221802" y="263101"/>
                </a:lnTo>
                <a:lnTo>
                  <a:pt x="1109155" y="113396"/>
                </a:lnTo>
                <a:lnTo>
                  <a:pt x="1016808" y="36108"/>
                </a:lnTo>
                <a:lnTo>
                  <a:pt x="895444" y="6592"/>
                </a:lnTo>
                <a:lnTo>
                  <a:pt x="695745" y="198"/>
                </a:lnTo>
                <a:lnTo>
                  <a:pt x="677143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435383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4" h="368300">
                <a:moveTo>
                  <a:pt x="111878" y="0"/>
                </a:moveTo>
                <a:lnTo>
                  <a:pt x="110935" y="2188"/>
                </a:lnTo>
                <a:lnTo>
                  <a:pt x="109679" y="5319"/>
                </a:lnTo>
                <a:lnTo>
                  <a:pt x="99124" y="30635"/>
                </a:lnTo>
                <a:lnTo>
                  <a:pt x="87912" y="55655"/>
                </a:lnTo>
                <a:lnTo>
                  <a:pt x="76092" y="80388"/>
                </a:lnTo>
                <a:lnTo>
                  <a:pt x="63712" y="104844"/>
                </a:lnTo>
                <a:lnTo>
                  <a:pt x="38673" y="153118"/>
                </a:lnTo>
                <a:lnTo>
                  <a:pt x="26237" y="177296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9"/>
                </a:lnTo>
                <a:lnTo>
                  <a:pt x="0" y="254830"/>
                </a:lnTo>
                <a:lnTo>
                  <a:pt x="1410" y="273572"/>
                </a:lnTo>
                <a:lnTo>
                  <a:pt x="22746" y="323591"/>
                </a:lnTo>
                <a:lnTo>
                  <a:pt x="57297" y="353575"/>
                </a:lnTo>
                <a:lnTo>
                  <a:pt x="106559" y="367718"/>
                </a:lnTo>
                <a:lnTo>
                  <a:pt x="133762" y="365601"/>
                </a:lnTo>
                <a:lnTo>
                  <a:pt x="182986" y="342495"/>
                </a:lnTo>
                <a:lnTo>
                  <a:pt x="215094" y="299794"/>
                </a:lnTo>
                <a:lnTo>
                  <a:pt x="223534" y="254830"/>
                </a:lnTo>
                <a:lnTo>
                  <a:pt x="223605" y="249350"/>
                </a:lnTo>
                <a:lnTo>
                  <a:pt x="221482" y="233354"/>
                </a:lnTo>
                <a:lnTo>
                  <a:pt x="194912" y="171655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2422030" y="3768555"/>
            <a:ext cx="1357630" cy="818515"/>
          </a:xfrm>
          <a:custGeom>
            <a:avLst/>
            <a:gdLst/>
            <a:ahLst/>
            <a:cxnLst/>
            <a:rect l="l" t="t" r="r" b="b"/>
            <a:pathLst>
              <a:path w="1357630" h="818514">
                <a:moveTo>
                  <a:pt x="260829" y="263321"/>
                </a:moveTo>
                <a:lnTo>
                  <a:pt x="213938" y="267792"/>
                </a:lnTo>
                <a:lnTo>
                  <a:pt x="169806" y="280680"/>
                </a:lnTo>
                <a:lnTo>
                  <a:pt x="129171" y="301202"/>
                </a:lnTo>
                <a:lnTo>
                  <a:pt x="92769" y="328575"/>
                </a:lnTo>
                <a:lnTo>
                  <a:pt x="61334" y="362013"/>
                </a:lnTo>
                <a:lnTo>
                  <a:pt x="35604" y="400733"/>
                </a:lnTo>
                <a:lnTo>
                  <a:pt x="16315" y="443952"/>
                </a:lnTo>
                <a:lnTo>
                  <a:pt x="4201" y="490885"/>
                </a:lnTo>
                <a:lnTo>
                  <a:pt x="39" y="540273"/>
                </a:lnTo>
                <a:lnTo>
                  <a:pt x="0" y="540747"/>
                </a:lnTo>
                <a:lnTo>
                  <a:pt x="4201" y="590609"/>
                </a:lnTo>
                <a:lnTo>
                  <a:pt x="16315" y="637534"/>
                </a:lnTo>
                <a:lnTo>
                  <a:pt x="35604" y="680739"/>
                </a:lnTo>
                <a:lnTo>
                  <a:pt x="61334" y="719442"/>
                </a:lnTo>
                <a:lnTo>
                  <a:pt x="92769" y="752863"/>
                </a:lnTo>
                <a:lnTo>
                  <a:pt x="129171" y="780217"/>
                </a:lnTo>
                <a:lnTo>
                  <a:pt x="169806" y="800725"/>
                </a:lnTo>
                <a:lnTo>
                  <a:pt x="213938" y="813602"/>
                </a:lnTo>
                <a:lnTo>
                  <a:pt x="260829" y="818069"/>
                </a:lnTo>
                <a:lnTo>
                  <a:pt x="1140069" y="818069"/>
                </a:lnTo>
                <a:lnTo>
                  <a:pt x="1183892" y="813373"/>
                </a:lnTo>
                <a:lnTo>
                  <a:pt x="1224702" y="799906"/>
                </a:lnTo>
                <a:lnTo>
                  <a:pt x="1261627" y="778594"/>
                </a:lnTo>
                <a:lnTo>
                  <a:pt x="1293795" y="750368"/>
                </a:lnTo>
                <a:lnTo>
                  <a:pt x="1320333" y="716155"/>
                </a:lnTo>
                <a:lnTo>
                  <a:pt x="1340369" y="676884"/>
                </a:lnTo>
                <a:lnTo>
                  <a:pt x="1353031" y="633484"/>
                </a:lnTo>
                <a:lnTo>
                  <a:pt x="1357445" y="586882"/>
                </a:lnTo>
                <a:lnTo>
                  <a:pt x="1353076" y="540747"/>
                </a:lnTo>
                <a:lnTo>
                  <a:pt x="1353031" y="540273"/>
                </a:lnTo>
                <a:lnTo>
                  <a:pt x="1340369" y="496859"/>
                </a:lnTo>
                <a:lnTo>
                  <a:pt x="1320333" y="457571"/>
                </a:lnTo>
                <a:lnTo>
                  <a:pt x="1293795" y="423340"/>
                </a:lnTo>
                <a:lnTo>
                  <a:pt x="1261627" y="395096"/>
                </a:lnTo>
                <a:lnTo>
                  <a:pt x="1229578" y="376585"/>
                </a:lnTo>
                <a:lnTo>
                  <a:pt x="1049601" y="376585"/>
                </a:lnTo>
                <a:lnTo>
                  <a:pt x="1043391" y="328805"/>
                </a:lnTo>
                <a:lnTo>
                  <a:pt x="1032166" y="282949"/>
                </a:lnTo>
                <a:lnTo>
                  <a:pt x="1026629" y="267792"/>
                </a:lnTo>
                <a:lnTo>
                  <a:pt x="1026507" y="267457"/>
                </a:lnTo>
                <a:lnTo>
                  <a:pt x="305331" y="267457"/>
                </a:lnTo>
                <a:lnTo>
                  <a:pt x="294416" y="265693"/>
                </a:lnTo>
                <a:lnTo>
                  <a:pt x="283355" y="264396"/>
                </a:lnTo>
                <a:lnTo>
                  <a:pt x="272156" y="263595"/>
                </a:lnTo>
                <a:lnTo>
                  <a:pt x="260829" y="263321"/>
                </a:lnTo>
                <a:close/>
              </a:path>
              <a:path w="1357630" h="818514">
                <a:moveTo>
                  <a:pt x="1140069" y="355591"/>
                </a:moveTo>
                <a:lnTo>
                  <a:pt x="1116201" y="356985"/>
                </a:lnTo>
                <a:lnTo>
                  <a:pt x="1093068" y="361058"/>
                </a:lnTo>
                <a:lnTo>
                  <a:pt x="1070819" y="367646"/>
                </a:lnTo>
                <a:lnTo>
                  <a:pt x="1049601" y="376585"/>
                </a:lnTo>
                <a:lnTo>
                  <a:pt x="1229578" y="376585"/>
                </a:lnTo>
                <a:lnTo>
                  <a:pt x="1224702" y="373769"/>
                </a:lnTo>
                <a:lnTo>
                  <a:pt x="1183892" y="360290"/>
                </a:lnTo>
                <a:lnTo>
                  <a:pt x="1140069" y="355591"/>
                </a:lnTo>
                <a:close/>
              </a:path>
              <a:path w="1357630" h="818514">
                <a:moveTo>
                  <a:pt x="666367" y="0"/>
                </a:moveTo>
                <a:lnTo>
                  <a:pt x="617466" y="3273"/>
                </a:lnTo>
                <a:lnTo>
                  <a:pt x="570406" y="12827"/>
                </a:lnTo>
                <a:lnTo>
                  <a:pt x="525563" y="28262"/>
                </a:lnTo>
                <a:lnTo>
                  <a:pt x="483312" y="49179"/>
                </a:lnTo>
                <a:lnTo>
                  <a:pt x="444030" y="75179"/>
                </a:lnTo>
                <a:lnTo>
                  <a:pt x="408094" y="105863"/>
                </a:lnTo>
                <a:lnTo>
                  <a:pt x="375880" y="140832"/>
                </a:lnTo>
                <a:lnTo>
                  <a:pt x="347764" y="179687"/>
                </a:lnTo>
                <a:lnTo>
                  <a:pt x="324122" y="222029"/>
                </a:lnTo>
                <a:lnTo>
                  <a:pt x="305331" y="267457"/>
                </a:lnTo>
                <a:lnTo>
                  <a:pt x="1026507" y="267457"/>
                </a:lnTo>
                <a:lnTo>
                  <a:pt x="995916" y="198331"/>
                </a:lnTo>
                <a:lnTo>
                  <a:pt x="971508" y="160230"/>
                </a:lnTo>
                <a:lnTo>
                  <a:pt x="943326" y="125374"/>
                </a:lnTo>
                <a:lnTo>
                  <a:pt x="911679" y="94093"/>
                </a:lnTo>
                <a:lnTo>
                  <a:pt x="876876" y="66719"/>
                </a:lnTo>
                <a:lnTo>
                  <a:pt x="839227" y="43581"/>
                </a:lnTo>
                <a:lnTo>
                  <a:pt x="799042" y="25009"/>
                </a:lnTo>
                <a:lnTo>
                  <a:pt x="756630" y="11335"/>
                </a:lnTo>
                <a:lnTo>
                  <a:pt x="712302" y="2888"/>
                </a:lnTo>
                <a:lnTo>
                  <a:pt x="66636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804378" y="5015700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88"/>
                </a:lnTo>
                <a:lnTo>
                  <a:pt x="110202" y="3738"/>
                </a:lnTo>
                <a:lnTo>
                  <a:pt x="109574" y="5308"/>
                </a:lnTo>
                <a:lnTo>
                  <a:pt x="87847" y="55646"/>
                </a:lnTo>
                <a:lnTo>
                  <a:pt x="63607" y="104844"/>
                </a:lnTo>
                <a:lnTo>
                  <a:pt x="51079" y="128967"/>
                </a:lnTo>
                <a:lnTo>
                  <a:pt x="38621" y="153118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8"/>
                </a:lnTo>
                <a:lnTo>
                  <a:pt x="0" y="254825"/>
                </a:lnTo>
                <a:lnTo>
                  <a:pt x="1410" y="273562"/>
                </a:lnTo>
                <a:lnTo>
                  <a:pt x="22702" y="323590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62" y="365601"/>
                </a:lnTo>
                <a:lnTo>
                  <a:pt x="182942" y="342495"/>
                </a:lnTo>
                <a:lnTo>
                  <a:pt x="215016" y="299790"/>
                </a:lnTo>
                <a:lnTo>
                  <a:pt x="223505" y="254825"/>
                </a:lnTo>
                <a:lnTo>
                  <a:pt x="223561" y="249350"/>
                </a:lnTo>
                <a:lnTo>
                  <a:pt x="210618" y="202684"/>
                </a:lnTo>
                <a:lnTo>
                  <a:pt x="186926" y="156194"/>
                </a:lnTo>
                <a:lnTo>
                  <a:pt x="164199" y="113175"/>
                </a:lnTo>
                <a:lnTo>
                  <a:pt x="149782" y="85425"/>
                </a:lnTo>
                <a:lnTo>
                  <a:pt x="136072" y="57327"/>
                </a:lnTo>
                <a:lnTo>
                  <a:pt x="123500" y="2866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173369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9" y="0"/>
                </a:moveTo>
                <a:lnTo>
                  <a:pt x="110937" y="2188"/>
                </a:lnTo>
                <a:lnTo>
                  <a:pt x="110204" y="3738"/>
                </a:lnTo>
                <a:lnTo>
                  <a:pt x="109576" y="5319"/>
                </a:lnTo>
                <a:lnTo>
                  <a:pt x="87849" y="55655"/>
                </a:lnTo>
                <a:lnTo>
                  <a:pt x="63608" y="104844"/>
                </a:lnTo>
                <a:lnTo>
                  <a:pt x="51079" y="128967"/>
                </a:lnTo>
                <a:lnTo>
                  <a:pt x="38609" y="153118"/>
                </a:lnTo>
                <a:lnTo>
                  <a:pt x="13767" y="201501"/>
                </a:lnTo>
                <a:lnTo>
                  <a:pt x="6403" y="218777"/>
                </a:lnTo>
                <a:lnTo>
                  <a:pt x="1739" y="236559"/>
                </a:lnTo>
                <a:lnTo>
                  <a:pt x="0" y="254830"/>
                </a:lnTo>
                <a:lnTo>
                  <a:pt x="1411" y="273572"/>
                </a:lnTo>
                <a:lnTo>
                  <a:pt x="22689" y="323591"/>
                </a:lnTo>
                <a:lnTo>
                  <a:pt x="57252" y="353575"/>
                </a:lnTo>
                <a:lnTo>
                  <a:pt x="106501" y="367718"/>
                </a:lnTo>
                <a:lnTo>
                  <a:pt x="133659" y="365601"/>
                </a:lnTo>
                <a:lnTo>
                  <a:pt x="182898" y="342495"/>
                </a:lnTo>
                <a:lnTo>
                  <a:pt x="215004" y="299794"/>
                </a:lnTo>
                <a:lnTo>
                  <a:pt x="223497" y="254830"/>
                </a:lnTo>
                <a:lnTo>
                  <a:pt x="223548" y="249350"/>
                </a:lnTo>
                <a:lnTo>
                  <a:pt x="210620" y="202684"/>
                </a:lnTo>
                <a:lnTo>
                  <a:pt x="186884" y="156194"/>
                </a:lnTo>
                <a:lnTo>
                  <a:pt x="164157" y="113175"/>
                </a:lnTo>
                <a:lnTo>
                  <a:pt x="149771" y="85426"/>
                </a:lnTo>
                <a:lnTo>
                  <a:pt x="136072" y="57332"/>
                </a:lnTo>
                <a:lnTo>
                  <a:pt x="123502" y="28679"/>
                </a:lnTo>
                <a:lnTo>
                  <a:pt x="120611" y="21668"/>
                </a:lnTo>
                <a:lnTo>
                  <a:pt x="117730" y="14591"/>
                </a:lnTo>
                <a:lnTo>
                  <a:pt x="1118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3542320" y="4867694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923" y="0"/>
                </a:moveTo>
                <a:lnTo>
                  <a:pt x="110981" y="2198"/>
                </a:lnTo>
                <a:lnTo>
                  <a:pt x="110248" y="3738"/>
                </a:lnTo>
                <a:lnTo>
                  <a:pt x="109620" y="5319"/>
                </a:lnTo>
                <a:lnTo>
                  <a:pt x="87893" y="55655"/>
                </a:lnTo>
                <a:lnTo>
                  <a:pt x="63653" y="104844"/>
                </a:lnTo>
                <a:lnTo>
                  <a:pt x="38614" y="153119"/>
                </a:lnTo>
                <a:lnTo>
                  <a:pt x="26178" y="177300"/>
                </a:lnTo>
                <a:lnTo>
                  <a:pt x="13811" y="201512"/>
                </a:lnTo>
                <a:lnTo>
                  <a:pt x="6433" y="218782"/>
                </a:lnTo>
                <a:lnTo>
                  <a:pt x="1744" y="236560"/>
                </a:lnTo>
                <a:lnTo>
                  <a:pt x="0" y="254830"/>
                </a:lnTo>
                <a:lnTo>
                  <a:pt x="1456" y="273572"/>
                </a:lnTo>
                <a:lnTo>
                  <a:pt x="22689" y="323592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03" y="365601"/>
                </a:lnTo>
                <a:lnTo>
                  <a:pt x="182928" y="342495"/>
                </a:lnTo>
                <a:lnTo>
                  <a:pt x="215049" y="299794"/>
                </a:lnTo>
                <a:lnTo>
                  <a:pt x="223541" y="254830"/>
                </a:lnTo>
                <a:lnTo>
                  <a:pt x="223592" y="249350"/>
                </a:lnTo>
                <a:lnTo>
                  <a:pt x="210664" y="202684"/>
                </a:lnTo>
                <a:lnTo>
                  <a:pt x="186928" y="156194"/>
                </a:lnTo>
                <a:lnTo>
                  <a:pt x="164140" y="113175"/>
                </a:lnTo>
                <a:lnTo>
                  <a:pt x="149723" y="85426"/>
                </a:lnTo>
                <a:lnTo>
                  <a:pt x="136013" y="57332"/>
                </a:lnTo>
                <a:lnTo>
                  <a:pt x="123441" y="28679"/>
                </a:lnTo>
                <a:lnTo>
                  <a:pt x="114872" y="7392"/>
                </a:lnTo>
                <a:lnTo>
                  <a:pt x="11192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2422085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50" y="1018361"/>
                </a:lnTo>
                <a:lnTo>
                  <a:pt x="456488" y="1043362"/>
                </a:lnTo>
                <a:lnTo>
                  <a:pt x="484432" y="1106961"/>
                </a:lnTo>
                <a:lnTo>
                  <a:pt x="525112" y="1136017"/>
                </a:lnTo>
                <a:lnTo>
                  <a:pt x="580998" y="1146520"/>
                </a:lnTo>
                <a:lnTo>
                  <a:pt x="583173" y="1146520"/>
                </a:lnTo>
                <a:lnTo>
                  <a:pt x="641527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79" y="1081336"/>
                </a:lnTo>
                <a:lnTo>
                  <a:pt x="523418" y="1049189"/>
                </a:lnTo>
                <a:lnTo>
                  <a:pt x="518657" y="1019256"/>
                </a:lnTo>
                <a:lnTo>
                  <a:pt x="518986" y="1013424"/>
                </a:lnTo>
                <a:lnTo>
                  <a:pt x="517993" y="1000858"/>
                </a:lnTo>
                <a:lnTo>
                  <a:pt x="512455" y="990015"/>
                </a:lnTo>
                <a:lnTo>
                  <a:pt x="503246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6" y="537784"/>
                </a:moveTo>
                <a:lnTo>
                  <a:pt x="647569" y="537784"/>
                </a:lnTo>
                <a:lnTo>
                  <a:pt x="642315" y="978001"/>
                </a:lnTo>
                <a:lnTo>
                  <a:pt x="642237" y="984481"/>
                </a:lnTo>
                <a:lnTo>
                  <a:pt x="642127" y="993684"/>
                </a:lnTo>
                <a:lnTo>
                  <a:pt x="642042" y="1000858"/>
                </a:lnTo>
                <a:lnTo>
                  <a:pt x="641984" y="1005686"/>
                </a:lnTo>
                <a:lnTo>
                  <a:pt x="641859" y="1012262"/>
                </a:lnTo>
                <a:lnTo>
                  <a:pt x="631003" y="1058384"/>
                </a:lnTo>
                <a:lnTo>
                  <a:pt x="598931" y="1080847"/>
                </a:lnTo>
                <a:lnTo>
                  <a:pt x="588366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9" y="538528"/>
                </a:lnTo>
                <a:lnTo>
                  <a:pt x="1361316" y="537784"/>
                </a:lnTo>
                <a:close/>
              </a:path>
              <a:path w="1362075" h="1146809">
                <a:moveTo>
                  <a:pt x="1361279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9" y="550087"/>
                </a:lnTo>
                <a:lnTo>
                  <a:pt x="1361237" y="539376"/>
                </a:lnTo>
                <a:lnTo>
                  <a:pt x="1361279" y="538528"/>
                </a:lnTo>
                <a:close/>
              </a:path>
              <a:path w="1362075" h="1146809">
                <a:moveTo>
                  <a:pt x="1360709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4" y="552001"/>
                </a:lnTo>
                <a:lnTo>
                  <a:pt x="1360709" y="550087"/>
                </a:lnTo>
                <a:close/>
              </a:path>
              <a:path w="1362075" h="1146809">
                <a:moveTo>
                  <a:pt x="631161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6052" y="578380"/>
                </a:lnTo>
                <a:lnTo>
                  <a:pt x="531578" y="555676"/>
                </a:lnTo>
                <a:lnTo>
                  <a:pt x="575938" y="544733"/>
                </a:lnTo>
                <a:lnTo>
                  <a:pt x="631161" y="539376"/>
                </a:lnTo>
                <a:close/>
              </a:path>
              <a:path w="1362075" h="1146809">
                <a:moveTo>
                  <a:pt x="677133" y="0"/>
                </a:moveTo>
                <a:lnTo>
                  <a:pt x="659506" y="0"/>
                </a:lnTo>
                <a:lnTo>
                  <a:pt x="649323" y="198"/>
                </a:lnTo>
                <a:lnTo>
                  <a:pt x="650085" y="198"/>
                </a:lnTo>
                <a:lnTo>
                  <a:pt x="643171" y="418"/>
                </a:lnTo>
                <a:lnTo>
                  <a:pt x="430211" y="44481"/>
                </a:lnTo>
                <a:lnTo>
                  <a:pt x="273588" y="129811"/>
                </a:lnTo>
                <a:lnTo>
                  <a:pt x="176943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93" y="578134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61" y="539376"/>
                </a:lnTo>
                <a:lnTo>
                  <a:pt x="647569" y="537784"/>
                </a:lnTo>
                <a:lnTo>
                  <a:pt x="1361316" y="537784"/>
                </a:lnTo>
                <a:lnTo>
                  <a:pt x="1361544" y="533161"/>
                </a:lnTo>
                <a:lnTo>
                  <a:pt x="1348896" y="466354"/>
                </a:lnTo>
                <a:lnTo>
                  <a:pt x="1306542" y="387536"/>
                </a:lnTo>
                <a:lnTo>
                  <a:pt x="1221792" y="263101"/>
                </a:lnTo>
                <a:lnTo>
                  <a:pt x="1109145" y="113396"/>
                </a:lnTo>
                <a:lnTo>
                  <a:pt x="1016798" y="36108"/>
                </a:lnTo>
                <a:lnTo>
                  <a:pt x="895434" y="6592"/>
                </a:lnTo>
                <a:lnTo>
                  <a:pt x="695735" y="198"/>
                </a:lnTo>
                <a:lnTo>
                  <a:pt x="677133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4878405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923" y="0"/>
                </a:moveTo>
                <a:lnTo>
                  <a:pt x="110981" y="2198"/>
                </a:lnTo>
                <a:lnTo>
                  <a:pt x="110248" y="3738"/>
                </a:lnTo>
                <a:lnTo>
                  <a:pt x="109620" y="5319"/>
                </a:lnTo>
                <a:lnTo>
                  <a:pt x="87893" y="55655"/>
                </a:lnTo>
                <a:lnTo>
                  <a:pt x="63653" y="104844"/>
                </a:lnTo>
                <a:lnTo>
                  <a:pt x="38614" y="153118"/>
                </a:lnTo>
                <a:lnTo>
                  <a:pt x="26178" y="177296"/>
                </a:lnTo>
                <a:lnTo>
                  <a:pt x="13811" y="201501"/>
                </a:lnTo>
                <a:lnTo>
                  <a:pt x="6433" y="218777"/>
                </a:lnTo>
                <a:lnTo>
                  <a:pt x="1744" y="236559"/>
                </a:lnTo>
                <a:lnTo>
                  <a:pt x="0" y="254830"/>
                </a:lnTo>
                <a:lnTo>
                  <a:pt x="1456" y="273572"/>
                </a:lnTo>
                <a:lnTo>
                  <a:pt x="22689" y="323591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03" y="365601"/>
                </a:lnTo>
                <a:lnTo>
                  <a:pt x="182928" y="342495"/>
                </a:lnTo>
                <a:lnTo>
                  <a:pt x="215049" y="299794"/>
                </a:lnTo>
                <a:lnTo>
                  <a:pt x="223541" y="254830"/>
                </a:lnTo>
                <a:lnTo>
                  <a:pt x="223592" y="249350"/>
                </a:lnTo>
                <a:lnTo>
                  <a:pt x="221449" y="233354"/>
                </a:lnTo>
                <a:lnTo>
                  <a:pt x="202804" y="187158"/>
                </a:lnTo>
                <a:lnTo>
                  <a:pt x="178832" y="140791"/>
                </a:lnTo>
                <a:lnTo>
                  <a:pt x="164142" y="113175"/>
                </a:lnTo>
                <a:lnTo>
                  <a:pt x="149736" y="85426"/>
                </a:lnTo>
                <a:lnTo>
                  <a:pt x="136057" y="57332"/>
                </a:lnTo>
                <a:lnTo>
                  <a:pt x="123546" y="28679"/>
                </a:lnTo>
                <a:lnTo>
                  <a:pt x="120655" y="21668"/>
                </a:lnTo>
                <a:lnTo>
                  <a:pt x="117774" y="14591"/>
                </a:lnTo>
                <a:lnTo>
                  <a:pt x="11192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4864991" y="3768555"/>
            <a:ext cx="1357630" cy="818515"/>
          </a:xfrm>
          <a:custGeom>
            <a:avLst/>
            <a:gdLst/>
            <a:ahLst/>
            <a:cxnLst/>
            <a:rect l="l" t="t" r="r" b="b"/>
            <a:pathLst>
              <a:path w="1357630" h="818514">
                <a:moveTo>
                  <a:pt x="260829" y="263321"/>
                </a:moveTo>
                <a:lnTo>
                  <a:pt x="213938" y="267792"/>
                </a:lnTo>
                <a:lnTo>
                  <a:pt x="169806" y="280680"/>
                </a:lnTo>
                <a:lnTo>
                  <a:pt x="129171" y="301202"/>
                </a:lnTo>
                <a:lnTo>
                  <a:pt x="92769" y="328575"/>
                </a:lnTo>
                <a:lnTo>
                  <a:pt x="61334" y="362013"/>
                </a:lnTo>
                <a:lnTo>
                  <a:pt x="35604" y="400733"/>
                </a:lnTo>
                <a:lnTo>
                  <a:pt x="16315" y="443952"/>
                </a:lnTo>
                <a:lnTo>
                  <a:pt x="4201" y="490885"/>
                </a:lnTo>
                <a:lnTo>
                  <a:pt x="39" y="540273"/>
                </a:lnTo>
                <a:lnTo>
                  <a:pt x="0" y="540747"/>
                </a:lnTo>
                <a:lnTo>
                  <a:pt x="4201" y="590609"/>
                </a:lnTo>
                <a:lnTo>
                  <a:pt x="16315" y="637534"/>
                </a:lnTo>
                <a:lnTo>
                  <a:pt x="35604" y="680739"/>
                </a:lnTo>
                <a:lnTo>
                  <a:pt x="61334" y="719442"/>
                </a:lnTo>
                <a:lnTo>
                  <a:pt x="92769" y="752863"/>
                </a:lnTo>
                <a:lnTo>
                  <a:pt x="129171" y="780217"/>
                </a:lnTo>
                <a:lnTo>
                  <a:pt x="169806" y="800725"/>
                </a:lnTo>
                <a:lnTo>
                  <a:pt x="213938" y="813602"/>
                </a:lnTo>
                <a:lnTo>
                  <a:pt x="260829" y="818069"/>
                </a:lnTo>
                <a:lnTo>
                  <a:pt x="1140069" y="818069"/>
                </a:lnTo>
                <a:lnTo>
                  <a:pt x="1183892" y="813373"/>
                </a:lnTo>
                <a:lnTo>
                  <a:pt x="1224702" y="799906"/>
                </a:lnTo>
                <a:lnTo>
                  <a:pt x="1261627" y="778594"/>
                </a:lnTo>
                <a:lnTo>
                  <a:pt x="1293795" y="750368"/>
                </a:lnTo>
                <a:lnTo>
                  <a:pt x="1320333" y="716155"/>
                </a:lnTo>
                <a:lnTo>
                  <a:pt x="1340369" y="676884"/>
                </a:lnTo>
                <a:lnTo>
                  <a:pt x="1353031" y="633484"/>
                </a:lnTo>
                <a:lnTo>
                  <a:pt x="1357445" y="586882"/>
                </a:lnTo>
                <a:lnTo>
                  <a:pt x="1353076" y="540747"/>
                </a:lnTo>
                <a:lnTo>
                  <a:pt x="1353031" y="540273"/>
                </a:lnTo>
                <a:lnTo>
                  <a:pt x="1340369" y="496859"/>
                </a:lnTo>
                <a:lnTo>
                  <a:pt x="1320333" y="457571"/>
                </a:lnTo>
                <a:lnTo>
                  <a:pt x="1293795" y="423340"/>
                </a:lnTo>
                <a:lnTo>
                  <a:pt x="1261627" y="395096"/>
                </a:lnTo>
                <a:lnTo>
                  <a:pt x="1229578" y="376585"/>
                </a:lnTo>
                <a:lnTo>
                  <a:pt x="1049601" y="376585"/>
                </a:lnTo>
                <a:lnTo>
                  <a:pt x="1043391" y="328805"/>
                </a:lnTo>
                <a:lnTo>
                  <a:pt x="1032166" y="282949"/>
                </a:lnTo>
                <a:lnTo>
                  <a:pt x="1026629" y="267792"/>
                </a:lnTo>
                <a:lnTo>
                  <a:pt x="1026507" y="267457"/>
                </a:lnTo>
                <a:lnTo>
                  <a:pt x="305331" y="267457"/>
                </a:lnTo>
                <a:lnTo>
                  <a:pt x="294416" y="265693"/>
                </a:lnTo>
                <a:lnTo>
                  <a:pt x="283355" y="264396"/>
                </a:lnTo>
                <a:lnTo>
                  <a:pt x="272156" y="263595"/>
                </a:lnTo>
                <a:lnTo>
                  <a:pt x="260829" y="263321"/>
                </a:lnTo>
                <a:close/>
              </a:path>
              <a:path w="1357630" h="818514">
                <a:moveTo>
                  <a:pt x="1140069" y="355591"/>
                </a:moveTo>
                <a:lnTo>
                  <a:pt x="1116201" y="356985"/>
                </a:lnTo>
                <a:lnTo>
                  <a:pt x="1093068" y="361058"/>
                </a:lnTo>
                <a:lnTo>
                  <a:pt x="1070819" y="367646"/>
                </a:lnTo>
                <a:lnTo>
                  <a:pt x="1049601" y="376585"/>
                </a:lnTo>
                <a:lnTo>
                  <a:pt x="1229578" y="376585"/>
                </a:lnTo>
                <a:lnTo>
                  <a:pt x="1224702" y="373769"/>
                </a:lnTo>
                <a:lnTo>
                  <a:pt x="1183892" y="360290"/>
                </a:lnTo>
                <a:lnTo>
                  <a:pt x="1140069" y="355591"/>
                </a:lnTo>
                <a:close/>
              </a:path>
              <a:path w="1357630" h="818514">
                <a:moveTo>
                  <a:pt x="666367" y="0"/>
                </a:moveTo>
                <a:lnTo>
                  <a:pt x="617469" y="3273"/>
                </a:lnTo>
                <a:lnTo>
                  <a:pt x="570416" y="12827"/>
                </a:lnTo>
                <a:lnTo>
                  <a:pt x="525583" y="28262"/>
                </a:lnTo>
                <a:lnTo>
                  <a:pt x="483342" y="49179"/>
                </a:lnTo>
                <a:lnTo>
                  <a:pt x="444070" y="75179"/>
                </a:lnTo>
                <a:lnTo>
                  <a:pt x="408140" y="105863"/>
                </a:lnTo>
                <a:lnTo>
                  <a:pt x="375926" y="140832"/>
                </a:lnTo>
                <a:lnTo>
                  <a:pt x="347804" y="179687"/>
                </a:lnTo>
                <a:lnTo>
                  <a:pt x="324147" y="222029"/>
                </a:lnTo>
                <a:lnTo>
                  <a:pt x="305331" y="267457"/>
                </a:lnTo>
                <a:lnTo>
                  <a:pt x="1026507" y="267457"/>
                </a:lnTo>
                <a:lnTo>
                  <a:pt x="995916" y="198331"/>
                </a:lnTo>
                <a:lnTo>
                  <a:pt x="971508" y="160230"/>
                </a:lnTo>
                <a:lnTo>
                  <a:pt x="943326" y="125374"/>
                </a:lnTo>
                <a:lnTo>
                  <a:pt x="911679" y="94093"/>
                </a:lnTo>
                <a:lnTo>
                  <a:pt x="876876" y="66719"/>
                </a:lnTo>
                <a:lnTo>
                  <a:pt x="839227" y="43581"/>
                </a:lnTo>
                <a:lnTo>
                  <a:pt x="799042" y="25009"/>
                </a:lnTo>
                <a:lnTo>
                  <a:pt x="756630" y="11335"/>
                </a:lnTo>
                <a:lnTo>
                  <a:pt x="712302" y="2888"/>
                </a:lnTo>
                <a:lnTo>
                  <a:pt x="66636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247340" y="5015700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88"/>
                </a:lnTo>
                <a:lnTo>
                  <a:pt x="109679" y="5308"/>
                </a:lnTo>
                <a:lnTo>
                  <a:pt x="99124" y="30625"/>
                </a:lnTo>
                <a:lnTo>
                  <a:pt x="87912" y="55646"/>
                </a:lnTo>
                <a:lnTo>
                  <a:pt x="76092" y="80382"/>
                </a:lnTo>
                <a:lnTo>
                  <a:pt x="63712" y="104844"/>
                </a:lnTo>
                <a:lnTo>
                  <a:pt x="51124" y="128967"/>
                </a:lnTo>
                <a:lnTo>
                  <a:pt x="38634" y="153118"/>
                </a:lnTo>
                <a:lnTo>
                  <a:pt x="13870" y="201501"/>
                </a:lnTo>
                <a:lnTo>
                  <a:pt x="0" y="254825"/>
                </a:lnTo>
                <a:lnTo>
                  <a:pt x="1410" y="273562"/>
                </a:lnTo>
                <a:lnTo>
                  <a:pt x="22746" y="323590"/>
                </a:lnTo>
                <a:lnTo>
                  <a:pt x="57297" y="353575"/>
                </a:lnTo>
                <a:lnTo>
                  <a:pt x="106559" y="367718"/>
                </a:lnTo>
                <a:lnTo>
                  <a:pt x="133762" y="365601"/>
                </a:lnTo>
                <a:lnTo>
                  <a:pt x="182986" y="342495"/>
                </a:lnTo>
                <a:lnTo>
                  <a:pt x="215055" y="299790"/>
                </a:lnTo>
                <a:lnTo>
                  <a:pt x="223534" y="254825"/>
                </a:lnTo>
                <a:lnTo>
                  <a:pt x="223605" y="249350"/>
                </a:lnTo>
                <a:lnTo>
                  <a:pt x="221482" y="233354"/>
                </a:lnTo>
                <a:lnTo>
                  <a:pt x="194912" y="171655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616333" y="4722086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8" y="0"/>
                </a:moveTo>
                <a:lnTo>
                  <a:pt x="110935" y="2198"/>
                </a:lnTo>
                <a:lnTo>
                  <a:pt x="110202" y="3738"/>
                </a:lnTo>
                <a:lnTo>
                  <a:pt x="109574" y="5319"/>
                </a:lnTo>
                <a:lnTo>
                  <a:pt x="87847" y="55655"/>
                </a:lnTo>
                <a:lnTo>
                  <a:pt x="63607" y="104844"/>
                </a:lnTo>
                <a:lnTo>
                  <a:pt x="51079" y="128967"/>
                </a:lnTo>
                <a:lnTo>
                  <a:pt x="38621" y="153118"/>
                </a:lnTo>
                <a:lnTo>
                  <a:pt x="13870" y="201501"/>
                </a:lnTo>
                <a:lnTo>
                  <a:pt x="6446" y="218777"/>
                </a:lnTo>
                <a:lnTo>
                  <a:pt x="1750" y="236559"/>
                </a:lnTo>
                <a:lnTo>
                  <a:pt x="0" y="254830"/>
                </a:lnTo>
                <a:lnTo>
                  <a:pt x="1410" y="273572"/>
                </a:lnTo>
                <a:lnTo>
                  <a:pt x="22702" y="323591"/>
                </a:lnTo>
                <a:lnTo>
                  <a:pt x="57252" y="353575"/>
                </a:lnTo>
                <a:lnTo>
                  <a:pt x="106544" y="367718"/>
                </a:lnTo>
                <a:lnTo>
                  <a:pt x="133762" y="365601"/>
                </a:lnTo>
                <a:lnTo>
                  <a:pt x="182942" y="342495"/>
                </a:lnTo>
                <a:lnTo>
                  <a:pt x="215016" y="299794"/>
                </a:lnTo>
                <a:lnTo>
                  <a:pt x="223505" y="254830"/>
                </a:lnTo>
                <a:lnTo>
                  <a:pt x="223561" y="249350"/>
                </a:lnTo>
                <a:lnTo>
                  <a:pt x="210618" y="202684"/>
                </a:lnTo>
                <a:lnTo>
                  <a:pt x="186926" y="156194"/>
                </a:lnTo>
                <a:lnTo>
                  <a:pt x="164199" y="113175"/>
                </a:lnTo>
                <a:lnTo>
                  <a:pt x="149782" y="85426"/>
                </a:lnTo>
                <a:lnTo>
                  <a:pt x="136072" y="57332"/>
                </a:lnTo>
                <a:lnTo>
                  <a:pt x="123500" y="28679"/>
                </a:lnTo>
                <a:lnTo>
                  <a:pt x="114886" y="7387"/>
                </a:lnTo>
                <a:lnTo>
                  <a:pt x="11187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5985326" y="4867694"/>
            <a:ext cx="224154" cy="368300"/>
          </a:xfrm>
          <a:custGeom>
            <a:avLst/>
            <a:gdLst/>
            <a:ahLst/>
            <a:cxnLst/>
            <a:rect l="l" t="t" r="r" b="b"/>
            <a:pathLst>
              <a:path w="224155" h="368300">
                <a:moveTo>
                  <a:pt x="111879" y="0"/>
                </a:moveTo>
                <a:lnTo>
                  <a:pt x="110937" y="2198"/>
                </a:lnTo>
                <a:lnTo>
                  <a:pt x="110204" y="3738"/>
                </a:lnTo>
                <a:lnTo>
                  <a:pt x="109576" y="5319"/>
                </a:lnTo>
                <a:lnTo>
                  <a:pt x="87849" y="55656"/>
                </a:lnTo>
                <a:lnTo>
                  <a:pt x="63608" y="104855"/>
                </a:lnTo>
                <a:lnTo>
                  <a:pt x="51079" y="128972"/>
                </a:lnTo>
                <a:lnTo>
                  <a:pt x="38609" y="153120"/>
                </a:lnTo>
                <a:lnTo>
                  <a:pt x="13767" y="201512"/>
                </a:lnTo>
                <a:lnTo>
                  <a:pt x="6403" y="218782"/>
                </a:lnTo>
                <a:lnTo>
                  <a:pt x="1739" y="236560"/>
                </a:lnTo>
                <a:lnTo>
                  <a:pt x="0" y="254830"/>
                </a:lnTo>
                <a:lnTo>
                  <a:pt x="1411" y="273572"/>
                </a:lnTo>
                <a:lnTo>
                  <a:pt x="22689" y="323592"/>
                </a:lnTo>
                <a:lnTo>
                  <a:pt x="57252" y="353575"/>
                </a:lnTo>
                <a:lnTo>
                  <a:pt x="106501" y="367718"/>
                </a:lnTo>
                <a:lnTo>
                  <a:pt x="133659" y="365601"/>
                </a:lnTo>
                <a:lnTo>
                  <a:pt x="182898" y="342495"/>
                </a:lnTo>
                <a:lnTo>
                  <a:pt x="215004" y="299794"/>
                </a:lnTo>
                <a:lnTo>
                  <a:pt x="223497" y="254830"/>
                </a:lnTo>
                <a:lnTo>
                  <a:pt x="223548" y="249350"/>
                </a:lnTo>
                <a:lnTo>
                  <a:pt x="210620" y="202684"/>
                </a:lnTo>
                <a:lnTo>
                  <a:pt x="186884" y="156194"/>
                </a:lnTo>
                <a:lnTo>
                  <a:pt x="164157" y="113175"/>
                </a:lnTo>
                <a:lnTo>
                  <a:pt x="149771" y="85426"/>
                </a:lnTo>
                <a:lnTo>
                  <a:pt x="136072" y="57332"/>
                </a:lnTo>
                <a:lnTo>
                  <a:pt x="123502" y="28679"/>
                </a:lnTo>
                <a:lnTo>
                  <a:pt x="120611" y="21670"/>
                </a:lnTo>
                <a:lnTo>
                  <a:pt x="117730" y="14595"/>
                </a:lnTo>
                <a:lnTo>
                  <a:pt x="1118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308059" y="3768555"/>
            <a:ext cx="1615440" cy="1615440"/>
          </a:xfrm>
          <a:custGeom>
            <a:avLst/>
            <a:gdLst/>
            <a:ahLst/>
            <a:cxnLst/>
            <a:rect l="l" t="t" r="r" b="b"/>
            <a:pathLst>
              <a:path w="1615440" h="1615439">
                <a:moveTo>
                  <a:pt x="940746" y="275405"/>
                </a:moveTo>
                <a:lnTo>
                  <a:pt x="806991" y="275405"/>
                </a:lnTo>
                <a:lnTo>
                  <a:pt x="845198" y="276545"/>
                </a:lnTo>
                <a:lnTo>
                  <a:pt x="881844" y="279881"/>
                </a:lnTo>
                <a:lnTo>
                  <a:pt x="916586" y="285282"/>
                </a:lnTo>
                <a:lnTo>
                  <a:pt x="949081" y="292619"/>
                </a:lnTo>
                <a:lnTo>
                  <a:pt x="940746" y="275405"/>
                </a:lnTo>
                <a:close/>
              </a:path>
              <a:path w="1615440" h="1615439">
                <a:moveTo>
                  <a:pt x="807409" y="0"/>
                </a:moveTo>
                <a:lnTo>
                  <a:pt x="666262" y="292231"/>
                </a:lnTo>
                <a:lnTo>
                  <a:pt x="698249" y="285127"/>
                </a:lnTo>
                <a:lnTo>
                  <a:pt x="732396" y="279881"/>
                </a:lnTo>
                <a:lnTo>
                  <a:pt x="732213" y="279881"/>
                </a:lnTo>
                <a:lnTo>
                  <a:pt x="769021" y="276545"/>
                </a:lnTo>
                <a:lnTo>
                  <a:pt x="806991" y="275405"/>
                </a:lnTo>
                <a:lnTo>
                  <a:pt x="940746" y="275405"/>
                </a:lnTo>
                <a:lnTo>
                  <a:pt x="807409" y="0"/>
                </a:lnTo>
                <a:close/>
              </a:path>
              <a:path w="1615440" h="1615439">
                <a:moveTo>
                  <a:pt x="665843" y="1322441"/>
                </a:moveTo>
                <a:lnTo>
                  <a:pt x="807409" y="1614935"/>
                </a:lnTo>
                <a:lnTo>
                  <a:pt x="940487" y="1339529"/>
                </a:lnTo>
                <a:lnTo>
                  <a:pt x="807828" y="1339529"/>
                </a:lnTo>
                <a:lnTo>
                  <a:pt x="769743" y="1338411"/>
                </a:lnTo>
                <a:lnTo>
                  <a:pt x="733478" y="1335156"/>
                </a:lnTo>
                <a:lnTo>
                  <a:pt x="733290" y="1335156"/>
                </a:lnTo>
                <a:lnTo>
                  <a:pt x="698321" y="1329758"/>
                </a:lnTo>
                <a:lnTo>
                  <a:pt x="665843" y="1322441"/>
                </a:lnTo>
                <a:close/>
              </a:path>
              <a:path w="1615440" h="1615439">
                <a:moveTo>
                  <a:pt x="343549" y="1071904"/>
                </a:moveTo>
                <a:lnTo>
                  <a:pt x="237060" y="1378670"/>
                </a:lnTo>
                <a:lnTo>
                  <a:pt x="543438" y="1271825"/>
                </a:lnTo>
                <a:lnTo>
                  <a:pt x="515439" y="1254102"/>
                </a:lnTo>
                <a:lnTo>
                  <a:pt x="487262" y="1233472"/>
                </a:lnTo>
                <a:lnTo>
                  <a:pt x="431714" y="1184110"/>
                </a:lnTo>
                <a:lnTo>
                  <a:pt x="405481" y="1156250"/>
                </a:lnTo>
                <a:lnTo>
                  <a:pt x="361301" y="1099764"/>
                </a:lnTo>
                <a:lnTo>
                  <a:pt x="343549" y="1071904"/>
                </a:lnTo>
                <a:close/>
              </a:path>
              <a:path w="1615440" h="1615439">
                <a:moveTo>
                  <a:pt x="1271793" y="1071517"/>
                </a:moveTo>
                <a:lnTo>
                  <a:pt x="1233417" y="1127669"/>
                </a:lnTo>
                <a:lnTo>
                  <a:pt x="1184047" y="1183210"/>
                </a:lnTo>
                <a:lnTo>
                  <a:pt x="1156173" y="1209448"/>
                </a:lnTo>
                <a:lnTo>
                  <a:pt x="1099719" y="1253702"/>
                </a:lnTo>
                <a:lnTo>
                  <a:pt x="1071904" y="1271448"/>
                </a:lnTo>
                <a:lnTo>
                  <a:pt x="1378596" y="1377905"/>
                </a:lnTo>
                <a:lnTo>
                  <a:pt x="1271793" y="1071517"/>
                </a:lnTo>
                <a:close/>
              </a:path>
              <a:path w="1615440" h="1615439">
                <a:moveTo>
                  <a:pt x="948557" y="1322828"/>
                </a:moveTo>
                <a:lnTo>
                  <a:pt x="916570" y="1329913"/>
                </a:lnTo>
                <a:lnTo>
                  <a:pt x="882159" y="1335156"/>
                </a:lnTo>
                <a:lnTo>
                  <a:pt x="845764" y="1338411"/>
                </a:lnTo>
                <a:lnTo>
                  <a:pt x="807828" y="1339529"/>
                </a:lnTo>
                <a:lnTo>
                  <a:pt x="940487" y="1339529"/>
                </a:lnTo>
                <a:lnTo>
                  <a:pt x="948557" y="1322828"/>
                </a:lnTo>
                <a:close/>
              </a:path>
              <a:path w="1615440" h="1615439">
                <a:moveTo>
                  <a:pt x="807409" y="348460"/>
                </a:moveTo>
                <a:lnTo>
                  <a:pt x="760353" y="350845"/>
                </a:lnTo>
                <a:lnTo>
                  <a:pt x="714637" y="357845"/>
                </a:lnTo>
                <a:lnTo>
                  <a:pt x="670495" y="369226"/>
                </a:lnTo>
                <a:lnTo>
                  <a:pt x="628163" y="384754"/>
                </a:lnTo>
                <a:lnTo>
                  <a:pt x="587872" y="404196"/>
                </a:lnTo>
                <a:lnTo>
                  <a:pt x="549858" y="427317"/>
                </a:lnTo>
                <a:lnTo>
                  <a:pt x="514354" y="453884"/>
                </a:lnTo>
                <a:lnTo>
                  <a:pt x="481595" y="483664"/>
                </a:lnTo>
                <a:lnTo>
                  <a:pt x="451813" y="516423"/>
                </a:lnTo>
                <a:lnTo>
                  <a:pt x="425244" y="551926"/>
                </a:lnTo>
                <a:lnTo>
                  <a:pt x="402120" y="589941"/>
                </a:lnTo>
                <a:lnTo>
                  <a:pt x="382676" y="630233"/>
                </a:lnTo>
                <a:lnTo>
                  <a:pt x="367146" y="672569"/>
                </a:lnTo>
                <a:lnTo>
                  <a:pt x="355763" y="716716"/>
                </a:lnTo>
                <a:lnTo>
                  <a:pt x="348762" y="762438"/>
                </a:lnTo>
                <a:lnTo>
                  <a:pt x="346519" y="806697"/>
                </a:lnTo>
                <a:lnTo>
                  <a:pt x="346499" y="807085"/>
                </a:lnTo>
                <a:lnTo>
                  <a:pt x="346376" y="809504"/>
                </a:lnTo>
                <a:lnTo>
                  <a:pt x="348762" y="856571"/>
                </a:lnTo>
                <a:lnTo>
                  <a:pt x="355763" y="902295"/>
                </a:lnTo>
                <a:lnTo>
                  <a:pt x="367146" y="946442"/>
                </a:lnTo>
                <a:lnTo>
                  <a:pt x="382676" y="988779"/>
                </a:lnTo>
                <a:lnTo>
                  <a:pt x="402120" y="1029071"/>
                </a:lnTo>
                <a:lnTo>
                  <a:pt x="425244" y="1067086"/>
                </a:lnTo>
                <a:lnTo>
                  <a:pt x="451813" y="1102589"/>
                </a:lnTo>
                <a:lnTo>
                  <a:pt x="481595" y="1135347"/>
                </a:lnTo>
                <a:lnTo>
                  <a:pt x="514354" y="1165126"/>
                </a:lnTo>
                <a:lnTo>
                  <a:pt x="549858" y="1191693"/>
                </a:lnTo>
                <a:lnTo>
                  <a:pt x="587872" y="1214814"/>
                </a:lnTo>
                <a:lnTo>
                  <a:pt x="628163" y="1234255"/>
                </a:lnTo>
                <a:lnTo>
                  <a:pt x="670495" y="1249782"/>
                </a:lnTo>
                <a:lnTo>
                  <a:pt x="714637" y="1261163"/>
                </a:lnTo>
                <a:lnTo>
                  <a:pt x="760353" y="1268162"/>
                </a:lnTo>
                <a:lnTo>
                  <a:pt x="807409" y="1270547"/>
                </a:lnTo>
                <a:lnTo>
                  <a:pt x="854483" y="1268162"/>
                </a:lnTo>
                <a:lnTo>
                  <a:pt x="900212" y="1261163"/>
                </a:lnTo>
                <a:lnTo>
                  <a:pt x="944362" y="1249782"/>
                </a:lnTo>
                <a:lnTo>
                  <a:pt x="986700" y="1234255"/>
                </a:lnTo>
                <a:lnTo>
                  <a:pt x="1026993" y="1214814"/>
                </a:lnTo>
                <a:lnTo>
                  <a:pt x="1065007" y="1191693"/>
                </a:lnTo>
                <a:lnTo>
                  <a:pt x="1100508" y="1165126"/>
                </a:lnTo>
                <a:lnTo>
                  <a:pt x="1133263" y="1135347"/>
                </a:lnTo>
                <a:lnTo>
                  <a:pt x="1163040" y="1102589"/>
                </a:lnTo>
                <a:lnTo>
                  <a:pt x="1189603" y="1067086"/>
                </a:lnTo>
                <a:lnTo>
                  <a:pt x="1212720" y="1029071"/>
                </a:lnTo>
                <a:lnTo>
                  <a:pt x="1232158" y="988779"/>
                </a:lnTo>
                <a:lnTo>
                  <a:pt x="1247682" y="946442"/>
                </a:lnTo>
                <a:lnTo>
                  <a:pt x="1259060" y="902295"/>
                </a:lnTo>
                <a:lnTo>
                  <a:pt x="1266058" y="856571"/>
                </a:lnTo>
                <a:lnTo>
                  <a:pt x="1268443" y="809504"/>
                </a:lnTo>
                <a:lnTo>
                  <a:pt x="1266058" y="762438"/>
                </a:lnTo>
                <a:lnTo>
                  <a:pt x="1259060" y="716716"/>
                </a:lnTo>
                <a:lnTo>
                  <a:pt x="1247682" y="672569"/>
                </a:lnTo>
                <a:lnTo>
                  <a:pt x="1232158" y="630233"/>
                </a:lnTo>
                <a:lnTo>
                  <a:pt x="1212720" y="589941"/>
                </a:lnTo>
                <a:lnTo>
                  <a:pt x="1189603" y="551926"/>
                </a:lnTo>
                <a:lnTo>
                  <a:pt x="1163040" y="516423"/>
                </a:lnTo>
                <a:lnTo>
                  <a:pt x="1133263" y="483664"/>
                </a:lnTo>
                <a:lnTo>
                  <a:pt x="1100508" y="453884"/>
                </a:lnTo>
                <a:lnTo>
                  <a:pt x="1065007" y="427317"/>
                </a:lnTo>
                <a:lnTo>
                  <a:pt x="1026993" y="404196"/>
                </a:lnTo>
                <a:lnTo>
                  <a:pt x="986700" y="384754"/>
                </a:lnTo>
                <a:lnTo>
                  <a:pt x="944362" y="369226"/>
                </a:lnTo>
                <a:lnTo>
                  <a:pt x="900212" y="357845"/>
                </a:lnTo>
                <a:lnTo>
                  <a:pt x="854483" y="350845"/>
                </a:lnTo>
                <a:lnTo>
                  <a:pt x="807409" y="348460"/>
                </a:lnTo>
                <a:close/>
              </a:path>
              <a:path w="1615440" h="1615439">
                <a:moveTo>
                  <a:pt x="292556" y="665937"/>
                </a:moveTo>
                <a:lnTo>
                  <a:pt x="0" y="807462"/>
                </a:lnTo>
                <a:lnTo>
                  <a:pt x="292137" y="948609"/>
                </a:lnTo>
                <a:lnTo>
                  <a:pt x="285058" y="916463"/>
                </a:lnTo>
                <a:lnTo>
                  <a:pt x="279795" y="882058"/>
                </a:lnTo>
                <a:lnTo>
                  <a:pt x="276514" y="845738"/>
                </a:lnTo>
                <a:lnTo>
                  <a:pt x="275433" y="809504"/>
                </a:lnTo>
                <a:lnTo>
                  <a:pt x="275418" y="806697"/>
                </a:lnTo>
                <a:lnTo>
                  <a:pt x="276521" y="769667"/>
                </a:lnTo>
                <a:lnTo>
                  <a:pt x="279847" y="733069"/>
                </a:lnTo>
                <a:lnTo>
                  <a:pt x="285235" y="698383"/>
                </a:lnTo>
                <a:lnTo>
                  <a:pt x="292556" y="665937"/>
                </a:lnTo>
                <a:close/>
              </a:path>
              <a:path w="1615440" h="1615439">
                <a:moveTo>
                  <a:pt x="1322786" y="665937"/>
                </a:moveTo>
                <a:lnTo>
                  <a:pt x="1329849" y="698090"/>
                </a:lnTo>
                <a:lnTo>
                  <a:pt x="1335077" y="732497"/>
                </a:lnTo>
                <a:lnTo>
                  <a:pt x="1338321" y="768814"/>
                </a:lnTo>
                <a:lnTo>
                  <a:pt x="1339435" y="806697"/>
                </a:lnTo>
                <a:lnTo>
                  <a:pt x="1338329" y="844881"/>
                </a:lnTo>
                <a:lnTo>
                  <a:pt x="1335064" y="881482"/>
                </a:lnTo>
                <a:lnTo>
                  <a:pt x="1329717" y="916168"/>
                </a:lnTo>
                <a:lnTo>
                  <a:pt x="1322368" y="948609"/>
                </a:lnTo>
                <a:lnTo>
                  <a:pt x="1614924" y="807085"/>
                </a:lnTo>
                <a:lnTo>
                  <a:pt x="1322786" y="665937"/>
                </a:lnTo>
                <a:close/>
              </a:path>
              <a:path w="1615440" h="1615439">
                <a:moveTo>
                  <a:pt x="236223" y="237155"/>
                </a:moveTo>
                <a:lnTo>
                  <a:pt x="343235" y="543543"/>
                </a:lnTo>
                <a:lnTo>
                  <a:pt x="360934" y="515512"/>
                </a:lnTo>
                <a:lnTo>
                  <a:pt x="381559" y="487324"/>
                </a:lnTo>
                <a:lnTo>
                  <a:pt x="430876" y="431725"/>
                </a:lnTo>
                <a:lnTo>
                  <a:pt x="458752" y="405507"/>
                </a:lnTo>
                <a:lnTo>
                  <a:pt x="515249" y="361342"/>
                </a:lnTo>
                <a:lnTo>
                  <a:pt x="543124" y="343612"/>
                </a:lnTo>
                <a:lnTo>
                  <a:pt x="236223" y="237155"/>
                </a:lnTo>
                <a:close/>
              </a:path>
              <a:path w="1615440" h="1615439">
                <a:moveTo>
                  <a:pt x="1377863" y="236265"/>
                </a:moveTo>
                <a:lnTo>
                  <a:pt x="1071485" y="343235"/>
                </a:lnTo>
                <a:lnTo>
                  <a:pt x="1099470" y="360958"/>
                </a:lnTo>
                <a:lnTo>
                  <a:pt x="1127622" y="381589"/>
                </a:lnTo>
                <a:lnTo>
                  <a:pt x="1183210" y="430960"/>
                </a:lnTo>
                <a:lnTo>
                  <a:pt x="1209413" y="458814"/>
                </a:lnTo>
                <a:lnTo>
                  <a:pt x="1253652" y="515296"/>
                </a:lnTo>
                <a:lnTo>
                  <a:pt x="1271374" y="543156"/>
                </a:lnTo>
                <a:lnTo>
                  <a:pt x="1377863" y="236265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4993839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06" y="1018361"/>
                </a:lnTo>
                <a:lnTo>
                  <a:pt x="456449" y="1043362"/>
                </a:lnTo>
                <a:lnTo>
                  <a:pt x="484432" y="1106961"/>
                </a:lnTo>
                <a:lnTo>
                  <a:pt x="525072" y="1136017"/>
                </a:lnTo>
                <a:lnTo>
                  <a:pt x="580999" y="1146520"/>
                </a:lnTo>
                <a:lnTo>
                  <a:pt x="583173" y="1146520"/>
                </a:lnTo>
                <a:lnTo>
                  <a:pt x="641512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35" y="1081336"/>
                </a:lnTo>
                <a:lnTo>
                  <a:pt x="523417" y="1049189"/>
                </a:lnTo>
                <a:lnTo>
                  <a:pt x="518613" y="1019256"/>
                </a:lnTo>
                <a:lnTo>
                  <a:pt x="518882" y="1013424"/>
                </a:lnTo>
                <a:lnTo>
                  <a:pt x="517890" y="1000858"/>
                </a:lnTo>
                <a:lnTo>
                  <a:pt x="512363" y="990015"/>
                </a:lnTo>
                <a:lnTo>
                  <a:pt x="503185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4" y="537784"/>
                </a:moveTo>
                <a:lnTo>
                  <a:pt x="647569" y="537784"/>
                </a:lnTo>
                <a:lnTo>
                  <a:pt x="642315" y="978001"/>
                </a:lnTo>
                <a:lnTo>
                  <a:pt x="642237" y="984481"/>
                </a:lnTo>
                <a:lnTo>
                  <a:pt x="642127" y="993684"/>
                </a:lnTo>
                <a:lnTo>
                  <a:pt x="642042" y="1000858"/>
                </a:lnTo>
                <a:lnTo>
                  <a:pt x="641984" y="1005686"/>
                </a:lnTo>
                <a:lnTo>
                  <a:pt x="636862" y="1045491"/>
                </a:lnTo>
                <a:lnTo>
                  <a:pt x="610880" y="1076611"/>
                </a:lnTo>
                <a:lnTo>
                  <a:pt x="588353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8" y="538528"/>
                </a:lnTo>
                <a:lnTo>
                  <a:pt x="1361314" y="537784"/>
                </a:lnTo>
                <a:close/>
              </a:path>
              <a:path w="1362075" h="1146809">
                <a:moveTo>
                  <a:pt x="1361278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7" y="550087"/>
                </a:lnTo>
                <a:lnTo>
                  <a:pt x="1361236" y="539376"/>
                </a:lnTo>
                <a:lnTo>
                  <a:pt x="1361278" y="538528"/>
                </a:lnTo>
                <a:close/>
              </a:path>
              <a:path w="1362075" h="1146809">
                <a:moveTo>
                  <a:pt x="1360707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3" y="552001"/>
                </a:lnTo>
                <a:lnTo>
                  <a:pt x="1360707" y="550087"/>
                </a:lnTo>
                <a:close/>
              </a:path>
              <a:path w="1362075" h="1146809">
                <a:moveTo>
                  <a:pt x="631148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5993" y="578380"/>
                </a:lnTo>
                <a:lnTo>
                  <a:pt x="531499" y="555676"/>
                </a:lnTo>
                <a:lnTo>
                  <a:pt x="575879" y="544733"/>
                </a:lnTo>
                <a:lnTo>
                  <a:pt x="631148" y="539376"/>
                </a:lnTo>
                <a:close/>
              </a:path>
              <a:path w="1362075" h="1146809">
                <a:moveTo>
                  <a:pt x="677034" y="0"/>
                </a:moveTo>
                <a:lnTo>
                  <a:pt x="659479" y="0"/>
                </a:lnTo>
                <a:lnTo>
                  <a:pt x="649272" y="198"/>
                </a:lnTo>
                <a:lnTo>
                  <a:pt x="650030" y="198"/>
                </a:lnTo>
                <a:lnTo>
                  <a:pt x="643066" y="418"/>
                </a:lnTo>
                <a:lnTo>
                  <a:pt x="430167" y="44481"/>
                </a:lnTo>
                <a:lnTo>
                  <a:pt x="273575" y="129811"/>
                </a:lnTo>
                <a:lnTo>
                  <a:pt x="176942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48" y="539376"/>
                </a:lnTo>
                <a:lnTo>
                  <a:pt x="647569" y="537784"/>
                </a:lnTo>
                <a:lnTo>
                  <a:pt x="1361314" y="537784"/>
                </a:lnTo>
                <a:lnTo>
                  <a:pt x="1361542" y="533161"/>
                </a:lnTo>
                <a:lnTo>
                  <a:pt x="1348882" y="466354"/>
                </a:lnTo>
                <a:lnTo>
                  <a:pt x="1306498" y="387536"/>
                </a:lnTo>
                <a:lnTo>
                  <a:pt x="1221687" y="263101"/>
                </a:lnTo>
                <a:lnTo>
                  <a:pt x="1109101" y="113396"/>
                </a:lnTo>
                <a:lnTo>
                  <a:pt x="1016785" y="36108"/>
                </a:lnTo>
                <a:lnTo>
                  <a:pt x="895433" y="6592"/>
                </a:lnTo>
                <a:lnTo>
                  <a:pt x="695735" y="198"/>
                </a:lnTo>
                <a:lnTo>
                  <a:pt x="677034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7436802" y="6393470"/>
            <a:ext cx="1362075" cy="1146810"/>
          </a:xfrm>
          <a:custGeom>
            <a:avLst/>
            <a:gdLst/>
            <a:ahLst/>
            <a:cxnLst/>
            <a:rect l="l" t="t" r="r" b="b"/>
            <a:pathLst>
              <a:path w="1362075" h="1146809">
                <a:moveTo>
                  <a:pt x="491238" y="978001"/>
                </a:moveTo>
                <a:lnTo>
                  <a:pt x="455637" y="1005686"/>
                </a:lnTo>
                <a:lnTo>
                  <a:pt x="454850" y="1018361"/>
                </a:lnTo>
                <a:lnTo>
                  <a:pt x="456488" y="1043362"/>
                </a:lnTo>
                <a:lnTo>
                  <a:pt x="484432" y="1106961"/>
                </a:lnTo>
                <a:lnTo>
                  <a:pt x="525112" y="1136017"/>
                </a:lnTo>
                <a:lnTo>
                  <a:pt x="580998" y="1146520"/>
                </a:lnTo>
                <a:lnTo>
                  <a:pt x="583173" y="1146520"/>
                </a:lnTo>
                <a:lnTo>
                  <a:pt x="641527" y="1132689"/>
                </a:lnTo>
                <a:lnTo>
                  <a:pt x="682771" y="1095901"/>
                </a:lnTo>
                <a:lnTo>
                  <a:pt x="689682" y="1082574"/>
                </a:lnTo>
                <a:lnTo>
                  <a:pt x="581497" y="1082574"/>
                </a:lnTo>
                <a:lnTo>
                  <a:pt x="565879" y="1081336"/>
                </a:lnTo>
                <a:lnTo>
                  <a:pt x="523433" y="1049189"/>
                </a:lnTo>
                <a:lnTo>
                  <a:pt x="518702" y="1019256"/>
                </a:lnTo>
                <a:lnTo>
                  <a:pt x="518986" y="1013424"/>
                </a:lnTo>
                <a:lnTo>
                  <a:pt x="517993" y="1000858"/>
                </a:lnTo>
                <a:lnTo>
                  <a:pt x="512455" y="990015"/>
                </a:lnTo>
                <a:lnTo>
                  <a:pt x="503246" y="982021"/>
                </a:lnTo>
                <a:lnTo>
                  <a:pt x="491238" y="978001"/>
                </a:lnTo>
                <a:close/>
              </a:path>
              <a:path w="1362075" h="1146809">
                <a:moveTo>
                  <a:pt x="1361316" y="537784"/>
                </a:moveTo>
                <a:lnTo>
                  <a:pt x="647569" y="537784"/>
                </a:lnTo>
                <a:lnTo>
                  <a:pt x="642412" y="978001"/>
                </a:lnTo>
                <a:lnTo>
                  <a:pt x="642336" y="984481"/>
                </a:lnTo>
                <a:lnTo>
                  <a:pt x="642228" y="993684"/>
                </a:lnTo>
                <a:lnTo>
                  <a:pt x="642144" y="1000858"/>
                </a:lnTo>
                <a:lnTo>
                  <a:pt x="642088" y="1005686"/>
                </a:lnTo>
                <a:lnTo>
                  <a:pt x="636954" y="1045491"/>
                </a:lnTo>
                <a:lnTo>
                  <a:pt x="610880" y="1076611"/>
                </a:lnTo>
                <a:lnTo>
                  <a:pt x="588353" y="1082574"/>
                </a:lnTo>
                <a:lnTo>
                  <a:pt x="689682" y="1082574"/>
                </a:lnTo>
                <a:lnTo>
                  <a:pt x="702862" y="1044000"/>
                </a:lnTo>
                <a:lnTo>
                  <a:pt x="711106" y="566135"/>
                </a:lnTo>
                <a:lnTo>
                  <a:pt x="711209" y="557663"/>
                </a:lnTo>
                <a:lnTo>
                  <a:pt x="711329" y="547756"/>
                </a:lnTo>
                <a:lnTo>
                  <a:pt x="711441" y="538528"/>
                </a:lnTo>
                <a:lnTo>
                  <a:pt x="1361279" y="538528"/>
                </a:lnTo>
                <a:lnTo>
                  <a:pt x="1361316" y="537784"/>
                </a:lnTo>
                <a:close/>
              </a:path>
              <a:path w="1362075" h="1146809">
                <a:moveTo>
                  <a:pt x="1361279" y="538528"/>
                </a:moveTo>
                <a:lnTo>
                  <a:pt x="711441" y="538528"/>
                </a:lnTo>
                <a:lnTo>
                  <a:pt x="793153" y="557663"/>
                </a:lnTo>
                <a:lnTo>
                  <a:pt x="854290" y="587132"/>
                </a:lnTo>
                <a:lnTo>
                  <a:pt x="892614" y="614173"/>
                </a:lnTo>
                <a:lnTo>
                  <a:pt x="905885" y="626022"/>
                </a:lnTo>
                <a:lnTo>
                  <a:pt x="984946" y="584305"/>
                </a:lnTo>
                <a:lnTo>
                  <a:pt x="1055868" y="561519"/>
                </a:lnTo>
                <a:lnTo>
                  <a:pt x="1106980" y="552001"/>
                </a:lnTo>
                <a:lnTo>
                  <a:pt x="1126612" y="550087"/>
                </a:lnTo>
                <a:lnTo>
                  <a:pt x="1360709" y="550087"/>
                </a:lnTo>
                <a:lnTo>
                  <a:pt x="1361237" y="539376"/>
                </a:lnTo>
                <a:lnTo>
                  <a:pt x="1361279" y="538528"/>
                </a:lnTo>
                <a:close/>
              </a:path>
              <a:path w="1362075" h="1146809">
                <a:moveTo>
                  <a:pt x="1360709" y="550087"/>
                </a:moveTo>
                <a:lnTo>
                  <a:pt x="1126612" y="550087"/>
                </a:lnTo>
                <a:lnTo>
                  <a:pt x="1229783" y="562055"/>
                </a:lnTo>
                <a:lnTo>
                  <a:pt x="1301580" y="586535"/>
                </a:lnTo>
                <a:lnTo>
                  <a:pt x="1343536" y="610660"/>
                </a:lnTo>
                <a:lnTo>
                  <a:pt x="1357181" y="621562"/>
                </a:lnTo>
                <a:lnTo>
                  <a:pt x="1360614" y="552001"/>
                </a:lnTo>
                <a:lnTo>
                  <a:pt x="1360709" y="550087"/>
                </a:lnTo>
                <a:close/>
              </a:path>
              <a:path w="1362075" h="1146809">
                <a:moveTo>
                  <a:pt x="631161" y="539376"/>
                </a:moveTo>
                <a:lnTo>
                  <a:pt x="232189" y="539376"/>
                </a:lnTo>
                <a:lnTo>
                  <a:pt x="300218" y="545133"/>
                </a:lnTo>
                <a:lnTo>
                  <a:pt x="345680" y="555514"/>
                </a:lnTo>
                <a:lnTo>
                  <a:pt x="389080" y="578134"/>
                </a:lnTo>
                <a:lnTo>
                  <a:pt x="450926" y="620609"/>
                </a:lnTo>
                <a:lnTo>
                  <a:pt x="496052" y="578380"/>
                </a:lnTo>
                <a:lnTo>
                  <a:pt x="531578" y="555676"/>
                </a:lnTo>
                <a:lnTo>
                  <a:pt x="575938" y="544733"/>
                </a:lnTo>
                <a:lnTo>
                  <a:pt x="631161" y="539376"/>
                </a:lnTo>
                <a:close/>
              </a:path>
              <a:path w="1362075" h="1146809">
                <a:moveTo>
                  <a:pt x="677133" y="0"/>
                </a:moveTo>
                <a:lnTo>
                  <a:pt x="659506" y="0"/>
                </a:lnTo>
                <a:lnTo>
                  <a:pt x="649323" y="198"/>
                </a:lnTo>
                <a:lnTo>
                  <a:pt x="650085" y="198"/>
                </a:lnTo>
                <a:lnTo>
                  <a:pt x="643171" y="418"/>
                </a:lnTo>
                <a:lnTo>
                  <a:pt x="430255" y="44481"/>
                </a:lnTo>
                <a:lnTo>
                  <a:pt x="273627" y="129811"/>
                </a:lnTo>
                <a:lnTo>
                  <a:pt x="176958" y="212909"/>
                </a:lnTo>
                <a:lnTo>
                  <a:pt x="143919" y="250275"/>
                </a:lnTo>
                <a:lnTo>
                  <a:pt x="94116" y="325161"/>
                </a:lnTo>
                <a:lnTo>
                  <a:pt x="57343" y="393373"/>
                </a:lnTo>
                <a:lnTo>
                  <a:pt x="31631" y="453890"/>
                </a:lnTo>
                <a:lnTo>
                  <a:pt x="15009" y="505691"/>
                </a:lnTo>
                <a:lnTo>
                  <a:pt x="5510" y="547756"/>
                </a:lnTo>
                <a:lnTo>
                  <a:pt x="1258" y="578380"/>
                </a:lnTo>
                <a:lnTo>
                  <a:pt x="1163" y="579065"/>
                </a:lnTo>
                <a:lnTo>
                  <a:pt x="0" y="598597"/>
                </a:lnTo>
                <a:lnTo>
                  <a:pt x="49" y="605332"/>
                </a:lnTo>
                <a:lnTo>
                  <a:pt x="44729" y="566135"/>
                </a:lnTo>
                <a:lnTo>
                  <a:pt x="83803" y="546199"/>
                </a:lnTo>
                <a:lnTo>
                  <a:pt x="138750" y="539376"/>
                </a:lnTo>
                <a:lnTo>
                  <a:pt x="631161" y="539376"/>
                </a:lnTo>
                <a:lnTo>
                  <a:pt x="647569" y="537784"/>
                </a:lnTo>
                <a:lnTo>
                  <a:pt x="1361316" y="537784"/>
                </a:lnTo>
                <a:lnTo>
                  <a:pt x="1361544" y="533161"/>
                </a:lnTo>
                <a:lnTo>
                  <a:pt x="1348896" y="466354"/>
                </a:lnTo>
                <a:lnTo>
                  <a:pt x="1306542" y="387536"/>
                </a:lnTo>
                <a:lnTo>
                  <a:pt x="1221792" y="263101"/>
                </a:lnTo>
                <a:lnTo>
                  <a:pt x="1109145" y="113396"/>
                </a:lnTo>
                <a:lnTo>
                  <a:pt x="1016798" y="36108"/>
                </a:lnTo>
                <a:lnTo>
                  <a:pt x="895434" y="6592"/>
                </a:lnTo>
                <a:lnTo>
                  <a:pt x="695735" y="198"/>
                </a:lnTo>
                <a:lnTo>
                  <a:pt x="677133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460907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29" h="189229">
                <a:moveTo>
                  <a:pt x="630556" y="0"/>
                </a:moveTo>
                <a:lnTo>
                  <a:pt x="630556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556" y="127168"/>
                </a:lnTo>
                <a:lnTo>
                  <a:pt x="630556" y="189072"/>
                </a:lnTo>
                <a:lnTo>
                  <a:pt x="836728" y="94531"/>
                </a:lnTo>
                <a:lnTo>
                  <a:pt x="63055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903869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3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6346831" y="4481486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3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1501115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29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4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944077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661" y="0"/>
                </a:moveTo>
                <a:lnTo>
                  <a:pt x="630661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661" y="127168"/>
                </a:lnTo>
                <a:lnTo>
                  <a:pt x="630661" y="189072"/>
                </a:lnTo>
                <a:lnTo>
                  <a:pt x="836833" y="94541"/>
                </a:lnTo>
                <a:lnTo>
                  <a:pt x="63066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475623" y="6872168"/>
            <a:ext cx="836930" cy="189230"/>
          </a:xfrm>
          <a:custGeom>
            <a:avLst/>
            <a:gdLst/>
            <a:ahLst/>
            <a:cxnLst/>
            <a:rect l="l" t="t" r="r" b="b"/>
            <a:pathLst>
              <a:path w="836930" h="189229">
                <a:moveTo>
                  <a:pt x="630556" y="0"/>
                </a:moveTo>
                <a:lnTo>
                  <a:pt x="630556" y="61903"/>
                </a:lnTo>
                <a:lnTo>
                  <a:pt x="0" y="61903"/>
                </a:lnTo>
                <a:lnTo>
                  <a:pt x="0" y="127168"/>
                </a:lnTo>
                <a:lnTo>
                  <a:pt x="630556" y="127168"/>
                </a:lnTo>
                <a:lnTo>
                  <a:pt x="630556" y="189072"/>
                </a:lnTo>
                <a:lnTo>
                  <a:pt x="836728" y="94541"/>
                </a:lnTo>
                <a:lnTo>
                  <a:pt x="630556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3006201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882" y="0"/>
                </a:lnTo>
                <a:lnTo>
                  <a:pt x="61882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5449162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987" y="0"/>
                </a:lnTo>
                <a:lnTo>
                  <a:pt x="61987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020917" y="5470042"/>
            <a:ext cx="189230" cy="836930"/>
          </a:xfrm>
          <a:custGeom>
            <a:avLst/>
            <a:gdLst/>
            <a:ahLst/>
            <a:cxnLst/>
            <a:rect l="l" t="t" r="r" b="b"/>
            <a:pathLst>
              <a:path w="189230" h="836929">
                <a:moveTo>
                  <a:pt x="127221" y="0"/>
                </a:moveTo>
                <a:lnTo>
                  <a:pt x="61882" y="0"/>
                </a:lnTo>
                <a:lnTo>
                  <a:pt x="61882" y="630650"/>
                </a:lnTo>
                <a:lnTo>
                  <a:pt x="0" y="630650"/>
                </a:lnTo>
                <a:lnTo>
                  <a:pt x="94552" y="836812"/>
                </a:lnTo>
                <a:lnTo>
                  <a:pt x="189104" y="630650"/>
                </a:lnTo>
                <a:lnTo>
                  <a:pt x="127221" y="630650"/>
                </a:lnTo>
                <a:lnTo>
                  <a:pt x="1272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85628" y="4814378"/>
            <a:ext cx="1354264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40" dirty="0">
                <a:latin typeface="Verdana"/>
                <a:cs typeface="Verdana"/>
              </a:rPr>
              <a:t>What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240" dirty="0">
                <a:latin typeface="Verdana"/>
                <a:cs typeface="Verdana"/>
              </a:rPr>
              <a:t>could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450" dirty="0">
                <a:latin typeface="Verdana"/>
                <a:cs typeface="Verdana"/>
              </a:rPr>
              <a:t>go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155" dirty="0">
                <a:latin typeface="Verdana"/>
                <a:cs typeface="Verdana"/>
              </a:rPr>
              <a:t>wrong?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203530" y="8846536"/>
            <a:ext cx="5127625" cy="1856739"/>
            <a:chOff x="8203530" y="8846536"/>
            <a:chExt cx="5127625" cy="1856739"/>
          </a:xfrm>
        </p:grpSpPr>
        <p:sp>
          <p:nvSpPr>
            <p:cNvPr id="3" name="object 3"/>
            <p:cNvSpPr/>
            <p:nvPr/>
          </p:nvSpPr>
          <p:spPr>
            <a:xfrm>
              <a:off x="8234994" y="8878000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4370774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0"/>
                  </a:lnTo>
                  <a:lnTo>
                    <a:pt x="223868" y="82410"/>
                  </a:lnTo>
                  <a:lnTo>
                    <a:pt x="182889" y="111840"/>
                  </a:lnTo>
                  <a:lnTo>
                    <a:pt x="145440" y="145440"/>
                  </a:lnTo>
                  <a:lnTo>
                    <a:pt x="111840" y="182889"/>
                  </a:lnTo>
                  <a:lnTo>
                    <a:pt x="82410" y="223868"/>
                  </a:lnTo>
                  <a:lnTo>
                    <a:pt x="57470" y="268055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3"/>
                  </a:lnTo>
                  <a:lnTo>
                    <a:pt x="11014" y="435174"/>
                  </a:lnTo>
                  <a:lnTo>
                    <a:pt x="6360" y="478397"/>
                  </a:lnTo>
                  <a:lnTo>
                    <a:pt x="3231" y="525007"/>
                  </a:lnTo>
                  <a:lnTo>
                    <a:pt x="1333" y="575819"/>
                  </a:lnTo>
                  <a:lnTo>
                    <a:pt x="359" y="631779"/>
                  </a:lnTo>
                  <a:lnTo>
                    <a:pt x="0" y="693828"/>
                  </a:lnTo>
                  <a:lnTo>
                    <a:pt x="13" y="1099721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1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2"/>
                  </a:lnTo>
                  <a:lnTo>
                    <a:pt x="82410" y="1569679"/>
                  </a:lnTo>
                  <a:lnTo>
                    <a:pt x="111840" y="1610657"/>
                  </a:lnTo>
                  <a:lnTo>
                    <a:pt x="145440" y="1648105"/>
                  </a:lnTo>
                  <a:lnTo>
                    <a:pt x="182889" y="1681705"/>
                  </a:lnTo>
                  <a:lnTo>
                    <a:pt x="223868" y="1711135"/>
                  </a:lnTo>
                  <a:lnTo>
                    <a:pt x="268055" y="1736076"/>
                  </a:lnTo>
                  <a:lnTo>
                    <a:pt x="315132" y="1756209"/>
                  </a:lnTo>
                  <a:lnTo>
                    <a:pt x="354359" y="1767338"/>
                  </a:lnTo>
                  <a:lnTo>
                    <a:pt x="394016" y="1776006"/>
                  </a:lnTo>
                  <a:lnTo>
                    <a:pt x="435048" y="1782519"/>
                  </a:lnTo>
                  <a:lnTo>
                    <a:pt x="478397" y="1787186"/>
                  </a:lnTo>
                  <a:lnTo>
                    <a:pt x="525007" y="1790315"/>
                  </a:lnTo>
                  <a:lnTo>
                    <a:pt x="575819" y="1792213"/>
                  </a:lnTo>
                  <a:lnTo>
                    <a:pt x="631779" y="1793187"/>
                  </a:lnTo>
                  <a:lnTo>
                    <a:pt x="693828" y="1793546"/>
                  </a:lnTo>
                  <a:lnTo>
                    <a:pt x="4368421" y="1793546"/>
                  </a:lnTo>
                  <a:lnTo>
                    <a:pt x="4431249" y="1793187"/>
                  </a:lnTo>
                  <a:lnTo>
                    <a:pt x="4487794" y="1792213"/>
                  </a:lnTo>
                  <a:lnTo>
                    <a:pt x="4539026" y="1790315"/>
                  </a:lnTo>
                  <a:lnTo>
                    <a:pt x="4585915" y="1787186"/>
                  </a:lnTo>
                  <a:lnTo>
                    <a:pt x="4629430" y="1782519"/>
                  </a:lnTo>
                  <a:lnTo>
                    <a:pt x="4670541" y="1776006"/>
                  </a:lnTo>
                  <a:lnTo>
                    <a:pt x="4710216" y="1767338"/>
                  </a:lnTo>
                  <a:lnTo>
                    <a:pt x="4749427" y="1756209"/>
                  </a:lnTo>
                  <a:lnTo>
                    <a:pt x="4796507" y="1736076"/>
                  </a:lnTo>
                  <a:lnTo>
                    <a:pt x="4840702" y="1711135"/>
                  </a:lnTo>
                  <a:lnTo>
                    <a:pt x="4881689" y="1681705"/>
                  </a:lnTo>
                  <a:lnTo>
                    <a:pt x="4919147" y="1648105"/>
                  </a:lnTo>
                  <a:lnTo>
                    <a:pt x="4952751" y="1610657"/>
                  </a:lnTo>
                  <a:lnTo>
                    <a:pt x="4982180" y="1569679"/>
                  </a:lnTo>
                  <a:lnTo>
                    <a:pt x="5007110" y="1525492"/>
                  </a:lnTo>
                  <a:lnTo>
                    <a:pt x="5027219" y="1478416"/>
                  </a:lnTo>
                  <a:lnTo>
                    <a:pt x="5038346" y="1439190"/>
                  </a:lnTo>
                  <a:lnTo>
                    <a:pt x="5047012" y="1399532"/>
                  </a:lnTo>
                  <a:lnTo>
                    <a:pt x="5053524" y="1358501"/>
                  </a:lnTo>
                  <a:lnTo>
                    <a:pt x="5058191" y="1315152"/>
                  </a:lnTo>
                  <a:lnTo>
                    <a:pt x="5061319" y="1268542"/>
                  </a:lnTo>
                  <a:lnTo>
                    <a:pt x="5063216" y="1217729"/>
                  </a:lnTo>
                  <a:lnTo>
                    <a:pt x="5064190" y="1161770"/>
                  </a:lnTo>
                  <a:lnTo>
                    <a:pt x="5064549" y="1099721"/>
                  </a:lnTo>
                  <a:lnTo>
                    <a:pt x="5064535" y="693828"/>
                  </a:lnTo>
                  <a:lnTo>
                    <a:pt x="5064190" y="633375"/>
                  </a:lnTo>
                  <a:lnTo>
                    <a:pt x="5063216" y="576825"/>
                  </a:lnTo>
                  <a:lnTo>
                    <a:pt x="5061319" y="525588"/>
                  </a:lnTo>
                  <a:lnTo>
                    <a:pt x="5058191" y="478695"/>
                  </a:lnTo>
                  <a:lnTo>
                    <a:pt x="5053524" y="435174"/>
                  </a:lnTo>
                  <a:lnTo>
                    <a:pt x="5047012" y="394053"/>
                  </a:lnTo>
                  <a:lnTo>
                    <a:pt x="5038346" y="354363"/>
                  </a:lnTo>
                  <a:lnTo>
                    <a:pt x="5027219" y="315132"/>
                  </a:lnTo>
                  <a:lnTo>
                    <a:pt x="5007110" y="268055"/>
                  </a:lnTo>
                  <a:lnTo>
                    <a:pt x="4982180" y="223868"/>
                  </a:lnTo>
                  <a:lnTo>
                    <a:pt x="4952751" y="182889"/>
                  </a:lnTo>
                  <a:lnTo>
                    <a:pt x="4919147" y="145440"/>
                  </a:lnTo>
                  <a:lnTo>
                    <a:pt x="4881689" y="111840"/>
                  </a:lnTo>
                  <a:lnTo>
                    <a:pt x="4840702" y="82410"/>
                  </a:lnTo>
                  <a:lnTo>
                    <a:pt x="4796507" y="57470"/>
                  </a:lnTo>
                  <a:lnTo>
                    <a:pt x="4749427" y="37340"/>
                  </a:lnTo>
                  <a:lnTo>
                    <a:pt x="4710221" y="26209"/>
                  </a:lnTo>
                  <a:lnTo>
                    <a:pt x="4670578" y="17541"/>
                  </a:lnTo>
                  <a:lnTo>
                    <a:pt x="4629554" y="11027"/>
                  </a:lnTo>
                  <a:lnTo>
                    <a:pt x="4586210" y="6360"/>
                  </a:lnTo>
                  <a:lnTo>
                    <a:pt x="4539601" y="3231"/>
                  </a:lnTo>
                  <a:lnTo>
                    <a:pt x="4488787" y="1333"/>
                  </a:lnTo>
                  <a:lnTo>
                    <a:pt x="4432825" y="359"/>
                  </a:lnTo>
                  <a:lnTo>
                    <a:pt x="437077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234942" y="8877949"/>
              <a:ext cx="5064760" cy="1793875"/>
            </a:xfrm>
            <a:custGeom>
              <a:avLst/>
              <a:gdLst/>
              <a:ahLst/>
              <a:cxnLst/>
              <a:rect l="l" t="t" r="r" b="b"/>
              <a:pathLst>
                <a:path w="5064759" h="1793875">
                  <a:moveTo>
                    <a:pt x="762963" y="0"/>
                  </a:moveTo>
                  <a:lnTo>
                    <a:pt x="4301732" y="0"/>
                  </a:lnTo>
                  <a:lnTo>
                    <a:pt x="4370814" y="51"/>
                  </a:lnTo>
                  <a:lnTo>
                    <a:pt x="4432863" y="410"/>
                  </a:lnTo>
                  <a:lnTo>
                    <a:pt x="4488822" y="1384"/>
                  </a:lnTo>
                  <a:lnTo>
                    <a:pt x="4539635" y="3282"/>
                  </a:lnTo>
                  <a:lnTo>
                    <a:pt x="4586245" y="6410"/>
                  </a:lnTo>
                  <a:lnTo>
                    <a:pt x="4629594" y="11078"/>
                  </a:lnTo>
                  <a:lnTo>
                    <a:pt x="4670625" y="17591"/>
                  </a:lnTo>
                  <a:lnTo>
                    <a:pt x="4710283" y="26259"/>
                  </a:lnTo>
                  <a:lnTo>
                    <a:pt x="4749509" y="37388"/>
                  </a:lnTo>
                  <a:lnTo>
                    <a:pt x="4796586" y="57520"/>
                  </a:lnTo>
                  <a:lnTo>
                    <a:pt x="4840774" y="82462"/>
                  </a:lnTo>
                  <a:lnTo>
                    <a:pt x="4881753" y="111892"/>
                  </a:lnTo>
                  <a:lnTo>
                    <a:pt x="4919202" y="145492"/>
                  </a:lnTo>
                  <a:lnTo>
                    <a:pt x="4952801" y="182940"/>
                  </a:lnTo>
                  <a:lnTo>
                    <a:pt x="4982231" y="223918"/>
                  </a:lnTo>
                  <a:lnTo>
                    <a:pt x="5007172" y="268105"/>
                  </a:lnTo>
                  <a:lnTo>
                    <a:pt x="5027302" y="315180"/>
                  </a:lnTo>
                  <a:lnTo>
                    <a:pt x="5038432" y="354412"/>
                  </a:lnTo>
                  <a:lnTo>
                    <a:pt x="5047100" y="394102"/>
                  </a:lnTo>
                  <a:lnTo>
                    <a:pt x="5053614" y="435223"/>
                  </a:lnTo>
                  <a:lnTo>
                    <a:pt x="5058282" y="478745"/>
                  </a:lnTo>
                  <a:lnTo>
                    <a:pt x="5061411" y="525638"/>
                  </a:lnTo>
                  <a:lnTo>
                    <a:pt x="5063309" y="576875"/>
                  </a:lnTo>
                  <a:lnTo>
                    <a:pt x="5064283" y="633426"/>
                  </a:lnTo>
                  <a:lnTo>
                    <a:pt x="5064642" y="696262"/>
                  </a:lnTo>
                  <a:lnTo>
                    <a:pt x="5064693" y="766354"/>
                  </a:lnTo>
                  <a:lnTo>
                    <a:pt x="5064693" y="1030685"/>
                  </a:lnTo>
                  <a:lnTo>
                    <a:pt x="5064642" y="1099769"/>
                  </a:lnTo>
                  <a:lnTo>
                    <a:pt x="5064283" y="1161819"/>
                  </a:lnTo>
                  <a:lnTo>
                    <a:pt x="5063309" y="1217779"/>
                  </a:lnTo>
                  <a:lnTo>
                    <a:pt x="5061411" y="1268592"/>
                  </a:lnTo>
                  <a:lnTo>
                    <a:pt x="5058282" y="1315202"/>
                  </a:lnTo>
                  <a:lnTo>
                    <a:pt x="5053614" y="1358552"/>
                  </a:lnTo>
                  <a:lnTo>
                    <a:pt x="5047100" y="1399584"/>
                  </a:lnTo>
                  <a:lnTo>
                    <a:pt x="5038432" y="1439241"/>
                  </a:lnTo>
                  <a:lnTo>
                    <a:pt x="5027302" y="1478468"/>
                  </a:lnTo>
                  <a:lnTo>
                    <a:pt x="5007172" y="1525544"/>
                  </a:lnTo>
                  <a:lnTo>
                    <a:pt x="4982231" y="1569731"/>
                  </a:lnTo>
                  <a:lnTo>
                    <a:pt x="4952801" y="1610708"/>
                  </a:lnTo>
                  <a:lnTo>
                    <a:pt x="4919202" y="1648156"/>
                  </a:lnTo>
                  <a:lnTo>
                    <a:pt x="4881753" y="1681755"/>
                  </a:lnTo>
                  <a:lnTo>
                    <a:pt x="4840774" y="1711185"/>
                  </a:lnTo>
                  <a:lnTo>
                    <a:pt x="4796586" y="1736127"/>
                  </a:lnTo>
                  <a:lnTo>
                    <a:pt x="4749509" y="1756260"/>
                  </a:lnTo>
                  <a:lnTo>
                    <a:pt x="4710278" y="1767390"/>
                  </a:lnTo>
                  <a:lnTo>
                    <a:pt x="4670588" y="1776059"/>
                  </a:lnTo>
                  <a:lnTo>
                    <a:pt x="4629468" y="1782573"/>
                  </a:lnTo>
                  <a:lnTo>
                    <a:pt x="4585947" y="1787240"/>
                  </a:lnTo>
                  <a:lnTo>
                    <a:pt x="4539053" y="1790369"/>
                  </a:lnTo>
                  <a:lnTo>
                    <a:pt x="4487817" y="1792267"/>
                  </a:lnTo>
                  <a:lnTo>
                    <a:pt x="4431267" y="1793241"/>
                  </a:lnTo>
                  <a:lnTo>
                    <a:pt x="4368431" y="1793600"/>
                  </a:lnTo>
                  <a:lnTo>
                    <a:pt x="4298340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0641665" y="8027096"/>
            <a:ext cx="251460" cy="755650"/>
            <a:chOff x="10641665" y="8027096"/>
            <a:chExt cx="251460" cy="755650"/>
          </a:xfrm>
        </p:grpSpPr>
        <p:sp>
          <p:nvSpPr>
            <p:cNvPr id="6" name="object 6"/>
            <p:cNvSpPr/>
            <p:nvPr/>
          </p:nvSpPr>
          <p:spPr>
            <a:xfrm>
              <a:off x="10767315" y="8027096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40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41665" y="853114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7553655" y="6106515"/>
            <a:ext cx="6427470" cy="1856739"/>
            <a:chOff x="7553655" y="6106515"/>
            <a:chExt cx="6427470" cy="1856739"/>
          </a:xfrm>
        </p:grpSpPr>
        <p:sp>
          <p:nvSpPr>
            <p:cNvPr id="9" name="object 9"/>
            <p:cNvSpPr/>
            <p:nvPr/>
          </p:nvSpPr>
          <p:spPr>
            <a:xfrm>
              <a:off x="7585119" y="6137979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5670473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5" y="1333"/>
                  </a:lnTo>
                  <a:lnTo>
                    <a:pt x="525588" y="3231"/>
                  </a:lnTo>
                  <a:lnTo>
                    <a:pt x="478695" y="6360"/>
                  </a:lnTo>
                  <a:lnTo>
                    <a:pt x="435174" y="11027"/>
                  </a:lnTo>
                  <a:lnTo>
                    <a:pt x="394053" y="17541"/>
                  </a:lnTo>
                  <a:lnTo>
                    <a:pt x="354363" y="26209"/>
                  </a:lnTo>
                  <a:lnTo>
                    <a:pt x="315132" y="37340"/>
                  </a:lnTo>
                  <a:lnTo>
                    <a:pt x="268055" y="57473"/>
                  </a:lnTo>
                  <a:lnTo>
                    <a:pt x="223868" y="82415"/>
                  </a:lnTo>
                  <a:lnTo>
                    <a:pt x="182889" y="111845"/>
                  </a:lnTo>
                  <a:lnTo>
                    <a:pt x="145440" y="145444"/>
                  </a:lnTo>
                  <a:lnTo>
                    <a:pt x="111840" y="182892"/>
                  </a:lnTo>
                  <a:lnTo>
                    <a:pt x="82410" y="223869"/>
                  </a:lnTo>
                  <a:lnTo>
                    <a:pt x="57470" y="268056"/>
                  </a:lnTo>
                  <a:lnTo>
                    <a:pt x="37340" y="315132"/>
                  </a:lnTo>
                  <a:lnTo>
                    <a:pt x="26208" y="354363"/>
                  </a:lnTo>
                  <a:lnTo>
                    <a:pt x="17535" y="394054"/>
                  </a:lnTo>
                  <a:lnTo>
                    <a:pt x="11014" y="435174"/>
                  </a:lnTo>
                  <a:lnTo>
                    <a:pt x="6360" y="478398"/>
                  </a:lnTo>
                  <a:lnTo>
                    <a:pt x="3231" y="525008"/>
                  </a:lnTo>
                  <a:lnTo>
                    <a:pt x="1333" y="575822"/>
                  </a:lnTo>
                  <a:lnTo>
                    <a:pt x="359" y="631784"/>
                  </a:lnTo>
                  <a:lnTo>
                    <a:pt x="0" y="693835"/>
                  </a:lnTo>
                  <a:lnTo>
                    <a:pt x="13" y="1099721"/>
                  </a:lnTo>
                  <a:lnTo>
                    <a:pt x="359" y="1160174"/>
                  </a:lnTo>
                  <a:lnTo>
                    <a:pt x="1333" y="1216724"/>
                  </a:lnTo>
                  <a:lnTo>
                    <a:pt x="3231" y="1267960"/>
                  </a:lnTo>
                  <a:lnTo>
                    <a:pt x="6360" y="1314854"/>
                  </a:lnTo>
                  <a:lnTo>
                    <a:pt x="11047" y="1358501"/>
                  </a:lnTo>
                  <a:lnTo>
                    <a:pt x="17549" y="1399532"/>
                  </a:lnTo>
                  <a:lnTo>
                    <a:pt x="26211" y="1439190"/>
                  </a:lnTo>
                  <a:lnTo>
                    <a:pt x="37340" y="1478416"/>
                  </a:lnTo>
                  <a:lnTo>
                    <a:pt x="57470" y="1525493"/>
                  </a:lnTo>
                  <a:lnTo>
                    <a:pt x="82410" y="1569681"/>
                  </a:lnTo>
                  <a:lnTo>
                    <a:pt x="111840" y="1610660"/>
                  </a:lnTo>
                  <a:lnTo>
                    <a:pt x="145440" y="1648109"/>
                  </a:lnTo>
                  <a:lnTo>
                    <a:pt x="182889" y="1681708"/>
                  </a:lnTo>
                  <a:lnTo>
                    <a:pt x="223868" y="1711138"/>
                  </a:lnTo>
                  <a:lnTo>
                    <a:pt x="268055" y="1736079"/>
                  </a:lnTo>
                  <a:lnTo>
                    <a:pt x="315132" y="1756209"/>
                  </a:lnTo>
                  <a:lnTo>
                    <a:pt x="354359" y="1767339"/>
                  </a:lnTo>
                  <a:lnTo>
                    <a:pt x="394016" y="1776007"/>
                  </a:lnTo>
                  <a:lnTo>
                    <a:pt x="435048" y="1782521"/>
                  </a:lnTo>
                  <a:lnTo>
                    <a:pt x="478397" y="1787189"/>
                  </a:lnTo>
                  <a:lnTo>
                    <a:pt x="525007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5668120" y="1793549"/>
                  </a:lnTo>
                  <a:lnTo>
                    <a:pt x="5730949" y="1793190"/>
                  </a:lnTo>
                  <a:lnTo>
                    <a:pt x="5787497" y="1792216"/>
                  </a:lnTo>
                  <a:lnTo>
                    <a:pt x="5838734" y="1790318"/>
                  </a:lnTo>
                  <a:lnTo>
                    <a:pt x="5885632" y="1787189"/>
                  </a:lnTo>
                  <a:lnTo>
                    <a:pt x="5929160" y="1782521"/>
                  </a:lnTo>
                  <a:lnTo>
                    <a:pt x="5970289" y="1776007"/>
                  </a:lnTo>
                  <a:lnTo>
                    <a:pt x="6009989" y="1767339"/>
                  </a:lnTo>
                  <a:lnTo>
                    <a:pt x="6049230" y="1756209"/>
                  </a:lnTo>
                  <a:lnTo>
                    <a:pt x="6096306" y="1736079"/>
                  </a:lnTo>
                  <a:lnTo>
                    <a:pt x="6140490" y="1711138"/>
                  </a:lnTo>
                  <a:lnTo>
                    <a:pt x="6181465" y="1681708"/>
                  </a:lnTo>
                  <a:lnTo>
                    <a:pt x="6218911" y="1648109"/>
                  </a:lnTo>
                  <a:lnTo>
                    <a:pt x="6252508" y="1610660"/>
                  </a:lnTo>
                  <a:lnTo>
                    <a:pt x="6281939" y="1569681"/>
                  </a:lnTo>
                  <a:lnTo>
                    <a:pt x="6306883" y="1525493"/>
                  </a:lnTo>
                  <a:lnTo>
                    <a:pt x="6327023" y="1478416"/>
                  </a:lnTo>
                  <a:lnTo>
                    <a:pt x="6338150" y="1439190"/>
                  </a:lnTo>
                  <a:lnTo>
                    <a:pt x="6346816" y="1399532"/>
                  </a:lnTo>
                  <a:lnTo>
                    <a:pt x="6353328" y="1358501"/>
                  </a:lnTo>
                  <a:lnTo>
                    <a:pt x="6357994" y="1315152"/>
                  </a:lnTo>
                  <a:lnTo>
                    <a:pt x="6361122" y="1268542"/>
                  </a:lnTo>
                  <a:lnTo>
                    <a:pt x="6363019" y="1217729"/>
                  </a:lnTo>
                  <a:lnTo>
                    <a:pt x="6363993" y="1161770"/>
                  </a:lnTo>
                  <a:lnTo>
                    <a:pt x="6364352" y="1099721"/>
                  </a:lnTo>
                  <a:lnTo>
                    <a:pt x="6364339" y="693835"/>
                  </a:lnTo>
                  <a:lnTo>
                    <a:pt x="6363993" y="633380"/>
                  </a:lnTo>
                  <a:lnTo>
                    <a:pt x="6363019" y="576828"/>
                  </a:lnTo>
                  <a:lnTo>
                    <a:pt x="6361122" y="525590"/>
                  </a:lnTo>
                  <a:lnTo>
                    <a:pt x="6357994" y="478696"/>
                  </a:lnTo>
                  <a:lnTo>
                    <a:pt x="6353328" y="435174"/>
                  </a:lnTo>
                  <a:lnTo>
                    <a:pt x="6346816" y="394054"/>
                  </a:lnTo>
                  <a:lnTo>
                    <a:pt x="6338150" y="354363"/>
                  </a:lnTo>
                  <a:lnTo>
                    <a:pt x="6327023" y="315132"/>
                  </a:lnTo>
                  <a:lnTo>
                    <a:pt x="6306883" y="268056"/>
                  </a:lnTo>
                  <a:lnTo>
                    <a:pt x="6281939" y="223869"/>
                  </a:lnTo>
                  <a:lnTo>
                    <a:pt x="6252508" y="182892"/>
                  </a:lnTo>
                  <a:lnTo>
                    <a:pt x="6218911" y="145444"/>
                  </a:lnTo>
                  <a:lnTo>
                    <a:pt x="6181465" y="111845"/>
                  </a:lnTo>
                  <a:lnTo>
                    <a:pt x="6140490" y="82415"/>
                  </a:lnTo>
                  <a:lnTo>
                    <a:pt x="6096306" y="57473"/>
                  </a:lnTo>
                  <a:lnTo>
                    <a:pt x="6049230" y="37340"/>
                  </a:lnTo>
                  <a:lnTo>
                    <a:pt x="6009993" y="26209"/>
                  </a:lnTo>
                  <a:lnTo>
                    <a:pt x="5970325" y="17541"/>
                  </a:lnTo>
                  <a:lnTo>
                    <a:pt x="5929284" y="11027"/>
                  </a:lnTo>
                  <a:lnTo>
                    <a:pt x="5885926" y="6360"/>
                  </a:lnTo>
                  <a:lnTo>
                    <a:pt x="5839309" y="3231"/>
                  </a:lnTo>
                  <a:lnTo>
                    <a:pt x="5788489" y="1333"/>
                  </a:lnTo>
                  <a:lnTo>
                    <a:pt x="5732525" y="359"/>
                  </a:lnTo>
                  <a:lnTo>
                    <a:pt x="56704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585067" y="6137928"/>
              <a:ext cx="6364605" cy="1793875"/>
            </a:xfrm>
            <a:custGeom>
              <a:avLst/>
              <a:gdLst/>
              <a:ahLst/>
              <a:cxnLst/>
              <a:rect l="l" t="t" r="r" b="b"/>
              <a:pathLst>
                <a:path w="6364605" h="1793875">
                  <a:moveTo>
                    <a:pt x="762963" y="0"/>
                  </a:moveTo>
                  <a:lnTo>
                    <a:pt x="5601483" y="0"/>
                  </a:lnTo>
                  <a:lnTo>
                    <a:pt x="5670565" y="51"/>
                  </a:lnTo>
                  <a:lnTo>
                    <a:pt x="5732614" y="410"/>
                  </a:lnTo>
                  <a:lnTo>
                    <a:pt x="5788573" y="1384"/>
                  </a:lnTo>
                  <a:lnTo>
                    <a:pt x="5839386" y="3282"/>
                  </a:lnTo>
                  <a:lnTo>
                    <a:pt x="5885996" y="6410"/>
                  </a:lnTo>
                  <a:lnTo>
                    <a:pt x="5929345" y="11078"/>
                  </a:lnTo>
                  <a:lnTo>
                    <a:pt x="5970376" y="17591"/>
                  </a:lnTo>
                  <a:lnTo>
                    <a:pt x="6010034" y="26259"/>
                  </a:lnTo>
                  <a:lnTo>
                    <a:pt x="6049260" y="37388"/>
                  </a:lnTo>
                  <a:lnTo>
                    <a:pt x="6096337" y="57520"/>
                  </a:lnTo>
                  <a:lnTo>
                    <a:pt x="6140525" y="82462"/>
                  </a:lnTo>
                  <a:lnTo>
                    <a:pt x="6181504" y="111892"/>
                  </a:lnTo>
                  <a:lnTo>
                    <a:pt x="6218953" y="145492"/>
                  </a:lnTo>
                  <a:lnTo>
                    <a:pt x="6252552" y="182940"/>
                  </a:lnTo>
                  <a:lnTo>
                    <a:pt x="6281982" y="223918"/>
                  </a:lnTo>
                  <a:lnTo>
                    <a:pt x="6306923" y="268105"/>
                  </a:lnTo>
                  <a:lnTo>
                    <a:pt x="6327053" y="315180"/>
                  </a:lnTo>
                  <a:lnTo>
                    <a:pt x="6338183" y="354412"/>
                  </a:lnTo>
                  <a:lnTo>
                    <a:pt x="6346851" y="394102"/>
                  </a:lnTo>
                  <a:lnTo>
                    <a:pt x="6353365" y="435223"/>
                  </a:lnTo>
                  <a:lnTo>
                    <a:pt x="6358033" y="478745"/>
                  </a:lnTo>
                  <a:lnTo>
                    <a:pt x="6361162" y="525638"/>
                  </a:lnTo>
                  <a:lnTo>
                    <a:pt x="6363060" y="576875"/>
                  </a:lnTo>
                  <a:lnTo>
                    <a:pt x="6364034" y="633426"/>
                  </a:lnTo>
                  <a:lnTo>
                    <a:pt x="6364393" y="696262"/>
                  </a:lnTo>
                  <a:lnTo>
                    <a:pt x="6364444" y="766354"/>
                  </a:lnTo>
                  <a:lnTo>
                    <a:pt x="6364444" y="1030685"/>
                  </a:lnTo>
                  <a:lnTo>
                    <a:pt x="6364393" y="1099769"/>
                  </a:lnTo>
                  <a:lnTo>
                    <a:pt x="6364034" y="1161819"/>
                  </a:lnTo>
                  <a:lnTo>
                    <a:pt x="6363060" y="1217779"/>
                  </a:lnTo>
                  <a:lnTo>
                    <a:pt x="6361162" y="1268592"/>
                  </a:lnTo>
                  <a:lnTo>
                    <a:pt x="6358033" y="1315202"/>
                  </a:lnTo>
                  <a:lnTo>
                    <a:pt x="6353365" y="1358552"/>
                  </a:lnTo>
                  <a:lnTo>
                    <a:pt x="6346851" y="1399584"/>
                  </a:lnTo>
                  <a:lnTo>
                    <a:pt x="6338183" y="1439241"/>
                  </a:lnTo>
                  <a:lnTo>
                    <a:pt x="6327053" y="1478468"/>
                  </a:lnTo>
                  <a:lnTo>
                    <a:pt x="6306923" y="1525544"/>
                  </a:lnTo>
                  <a:lnTo>
                    <a:pt x="6281982" y="1569731"/>
                  </a:lnTo>
                  <a:lnTo>
                    <a:pt x="6252552" y="1610708"/>
                  </a:lnTo>
                  <a:lnTo>
                    <a:pt x="6218953" y="1648156"/>
                  </a:lnTo>
                  <a:lnTo>
                    <a:pt x="6181504" y="1681755"/>
                  </a:lnTo>
                  <a:lnTo>
                    <a:pt x="6140525" y="1711185"/>
                  </a:lnTo>
                  <a:lnTo>
                    <a:pt x="6096337" y="1736127"/>
                  </a:lnTo>
                  <a:lnTo>
                    <a:pt x="6049260" y="1756260"/>
                  </a:lnTo>
                  <a:lnTo>
                    <a:pt x="6010029" y="1767390"/>
                  </a:lnTo>
                  <a:lnTo>
                    <a:pt x="5970339" y="1776059"/>
                  </a:lnTo>
                  <a:lnTo>
                    <a:pt x="5929219" y="1782573"/>
                  </a:lnTo>
                  <a:lnTo>
                    <a:pt x="5885698" y="1787240"/>
                  </a:lnTo>
                  <a:lnTo>
                    <a:pt x="5838804" y="1790369"/>
                  </a:lnTo>
                  <a:lnTo>
                    <a:pt x="5787568" y="1792267"/>
                  </a:lnTo>
                  <a:lnTo>
                    <a:pt x="5731018" y="1793241"/>
                  </a:lnTo>
                  <a:lnTo>
                    <a:pt x="5668182" y="1793600"/>
                  </a:lnTo>
                  <a:lnTo>
                    <a:pt x="5598091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8762486" y="5287074"/>
            <a:ext cx="251460" cy="755650"/>
            <a:chOff x="8762486" y="5287074"/>
            <a:chExt cx="251460" cy="755650"/>
          </a:xfrm>
        </p:grpSpPr>
        <p:sp>
          <p:nvSpPr>
            <p:cNvPr id="12" name="object 12"/>
            <p:cNvSpPr/>
            <p:nvPr/>
          </p:nvSpPr>
          <p:spPr>
            <a:xfrm>
              <a:off x="8888137" y="5287074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62486" y="579112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2520770" y="2547063"/>
            <a:ext cx="251460" cy="3495675"/>
            <a:chOff x="12520770" y="2547063"/>
            <a:chExt cx="251460" cy="3495675"/>
          </a:xfrm>
        </p:grpSpPr>
        <p:sp>
          <p:nvSpPr>
            <p:cNvPr id="15" name="object 15"/>
            <p:cNvSpPr/>
            <p:nvPr/>
          </p:nvSpPr>
          <p:spPr>
            <a:xfrm>
              <a:off x="12646421" y="2547063"/>
              <a:ext cx="0" cy="3275965"/>
            </a:xfrm>
            <a:custGeom>
              <a:avLst/>
              <a:gdLst/>
              <a:ahLst/>
              <a:cxnLst/>
              <a:rect l="l" t="t" r="r" b="b"/>
              <a:pathLst>
                <a:path h="3275965">
                  <a:moveTo>
                    <a:pt x="0" y="0"/>
                  </a:moveTo>
                  <a:lnTo>
                    <a:pt x="0" y="3244058"/>
                  </a:lnTo>
                  <a:lnTo>
                    <a:pt x="0" y="3275470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2520770" y="579112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6085123" y="3366504"/>
            <a:ext cx="5606415" cy="1856739"/>
            <a:chOff x="6085123" y="3366504"/>
            <a:chExt cx="5606415" cy="1856739"/>
          </a:xfrm>
        </p:grpSpPr>
        <p:sp>
          <p:nvSpPr>
            <p:cNvPr id="18" name="object 18"/>
            <p:cNvSpPr/>
            <p:nvPr/>
          </p:nvSpPr>
          <p:spPr>
            <a:xfrm>
              <a:off x="6116587" y="3397968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4849332" y="0"/>
                  </a:moveTo>
                  <a:lnTo>
                    <a:pt x="696210" y="0"/>
                  </a:lnTo>
                  <a:lnTo>
                    <a:pt x="633375" y="359"/>
                  </a:lnTo>
                  <a:lnTo>
                    <a:pt x="576824" y="1333"/>
                  </a:lnTo>
                  <a:lnTo>
                    <a:pt x="525587" y="3231"/>
                  </a:lnTo>
                  <a:lnTo>
                    <a:pt x="478693" y="6360"/>
                  </a:lnTo>
                  <a:lnTo>
                    <a:pt x="435171" y="11027"/>
                  </a:lnTo>
                  <a:lnTo>
                    <a:pt x="394049" y="17541"/>
                  </a:lnTo>
                  <a:lnTo>
                    <a:pt x="354356" y="26209"/>
                  </a:lnTo>
                  <a:lnTo>
                    <a:pt x="315122" y="37340"/>
                  </a:lnTo>
                  <a:lnTo>
                    <a:pt x="268048" y="57470"/>
                  </a:lnTo>
                  <a:lnTo>
                    <a:pt x="223863" y="82410"/>
                  </a:lnTo>
                  <a:lnTo>
                    <a:pt x="182886" y="111840"/>
                  </a:lnTo>
                  <a:lnTo>
                    <a:pt x="145437" y="145440"/>
                  </a:lnTo>
                  <a:lnTo>
                    <a:pt x="111837" y="182889"/>
                  </a:lnTo>
                  <a:lnTo>
                    <a:pt x="82406" y="223868"/>
                  </a:lnTo>
                  <a:lnTo>
                    <a:pt x="57463" y="268055"/>
                  </a:lnTo>
                  <a:lnTo>
                    <a:pt x="37329" y="315132"/>
                  </a:lnTo>
                  <a:lnTo>
                    <a:pt x="26201" y="354363"/>
                  </a:lnTo>
                  <a:lnTo>
                    <a:pt x="17530" y="394053"/>
                  </a:lnTo>
                  <a:lnTo>
                    <a:pt x="11011" y="435174"/>
                  </a:lnTo>
                  <a:lnTo>
                    <a:pt x="6358" y="478397"/>
                  </a:lnTo>
                  <a:lnTo>
                    <a:pt x="3230" y="525007"/>
                  </a:lnTo>
                  <a:lnTo>
                    <a:pt x="1333" y="575819"/>
                  </a:lnTo>
                  <a:lnTo>
                    <a:pt x="358" y="631779"/>
                  </a:lnTo>
                  <a:lnTo>
                    <a:pt x="0" y="693828"/>
                  </a:lnTo>
                  <a:lnTo>
                    <a:pt x="13" y="1099714"/>
                  </a:lnTo>
                  <a:lnTo>
                    <a:pt x="358" y="1160169"/>
                  </a:lnTo>
                  <a:lnTo>
                    <a:pt x="1333" y="1216721"/>
                  </a:lnTo>
                  <a:lnTo>
                    <a:pt x="3230" y="1267959"/>
                  </a:lnTo>
                  <a:lnTo>
                    <a:pt x="6358" y="1314853"/>
                  </a:lnTo>
                  <a:lnTo>
                    <a:pt x="11044" y="1358500"/>
                  </a:lnTo>
                  <a:lnTo>
                    <a:pt x="17544" y="1399532"/>
                  </a:lnTo>
                  <a:lnTo>
                    <a:pt x="26203" y="1439190"/>
                  </a:lnTo>
                  <a:lnTo>
                    <a:pt x="37329" y="1478416"/>
                  </a:lnTo>
                  <a:lnTo>
                    <a:pt x="57463" y="1525493"/>
                  </a:lnTo>
                  <a:lnTo>
                    <a:pt x="82406" y="1569680"/>
                  </a:lnTo>
                  <a:lnTo>
                    <a:pt x="111837" y="1610657"/>
                  </a:lnTo>
                  <a:lnTo>
                    <a:pt x="145437" y="1648105"/>
                  </a:lnTo>
                  <a:lnTo>
                    <a:pt x="182886" y="1681704"/>
                  </a:lnTo>
                  <a:lnTo>
                    <a:pt x="223863" y="1711134"/>
                  </a:lnTo>
                  <a:lnTo>
                    <a:pt x="268048" y="1736076"/>
                  </a:lnTo>
                  <a:lnTo>
                    <a:pt x="315122" y="1756209"/>
                  </a:lnTo>
                  <a:lnTo>
                    <a:pt x="354351" y="1767339"/>
                  </a:lnTo>
                  <a:lnTo>
                    <a:pt x="394011" y="1776007"/>
                  </a:lnTo>
                  <a:lnTo>
                    <a:pt x="435045" y="1782521"/>
                  </a:lnTo>
                  <a:lnTo>
                    <a:pt x="478395" y="1787189"/>
                  </a:lnTo>
                  <a:lnTo>
                    <a:pt x="525006" y="1790318"/>
                  </a:lnTo>
                  <a:lnTo>
                    <a:pt x="575819" y="1792216"/>
                  </a:lnTo>
                  <a:lnTo>
                    <a:pt x="631779" y="1793190"/>
                  </a:lnTo>
                  <a:lnTo>
                    <a:pt x="693828" y="1793549"/>
                  </a:lnTo>
                  <a:lnTo>
                    <a:pt x="4846905" y="1793549"/>
                  </a:lnTo>
                  <a:lnTo>
                    <a:pt x="4909749" y="1793190"/>
                  </a:lnTo>
                  <a:lnTo>
                    <a:pt x="4966301" y="1792216"/>
                  </a:lnTo>
                  <a:lnTo>
                    <a:pt x="5017535" y="1790318"/>
                  </a:lnTo>
                  <a:lnTo>
                    <a:pt x="5064424" y="1787189"/>
                  </a:lnTo>
                  <a:lnTo>
                    <a:pt x="5107941" y="1782521"/>
                  </a:lnTo>
                  <a:lnTo>
                    <a:pt x="5149059" y="1776007"/>
                  </a:lnTo>
                  <a:lnTo>
                    <a:pt x="5188750" y="1767339"/>
                  </a:lnTo>
                  <a:lnTo>
                    <a:pt x="5227988" y="1756209"/>
                  </a:lnTo>
                  <a:lnTo>
                    <a:pt x="5275064" y="1736076"/>
                  </a:lnTo>
                  <a:lnTo>
                    <a:pt x="5319248" y="1711134"/>
                  </a:lnTo>
                  <a:lnTo>
                    <a:pt x="5360223" y="1681704"/>
                  </a:lnTo>
                  <a:lnTo>
                    <a:pt x="5397669" y="1648105"/>
                  </a:lnTo>
                  <a:lnTo>
                    <a:pt x="5431266" y="1610657"/>
                  </a:lnTo>
                  <a:lnTo>
                    <a:pt x="5460697" y="1569680"/>
                  </a:lnTo>
                  <a:lnTo>
                    <a:pt x="5485641" y="1525493"/>
                  </a:lnTo>
                  <a:lnTo>
                    <a:pt x="5505781" y="1478416"/>
                  </a:lnTo>
                  <a:lnTo>
                    <a:pt x="5516908" y="1439190"/>
                  </a:lnTo>
                  <a:lnTo>
                    <a:pt x="5525574" y="1399532"/>
                  </a:lnTo>
                  <a:lnTo>
                    <a:pt x="5532086" y="1358500"/>
                  </a:lnTo>
                  <a:lnTo>
                    <a:pt x="5536752" y="1315151"/>
                  </a:lnTo>
                  <a:lnTo>
                    <a:pt x="5539880" y="1268540"/>
                  </a:lnTo>
                  <a:lnTo>
                    <a:pt x="5541777" y="1217726"/>
                  </a:lnTo>
                  <a:lnTo>
                    <a:pt x="5542751" y="1161765"/>
                  </a:lnTo>
                  <a:lnTo>
                    <a:pt x="5543110" y="1099714"/>
                  </a:lnTo>
                  <a:lnTo>
                    <a:pt x="5543097" y="693828"/>
                  </a:lnTo>
                  <a:lnTo>
                    <a:pt x="5542751" y="633375"/>
                  </a:lnTo>
                  <a:lnTo>
                    <a:pt x="5541777" y="576825"/>
                  </a:lnTo>
                  <a:lnTo>
                    <a:pt x="5539880" y="525588"/>
                  </a:lnTo>
                  <a:lnTo>
                    <a:pt x="5536752" y="478695"/>
                  </a:lnTo>
                  <a:lnTo>
                    <a:pt x="5532086" y="435174"/>
                  </a:lnTo>
                  <a:lnTo>
                    <a:pt x="5525574" y="394053"/>
                  </a:lnTo>
                  <a:lnTo>
                    <a:pt x="5516908" y="354363"/>
                  </a:lnTo>
                  <a:lnTo>
                    <a:pt x="5505781" y="315132"/>
                  </a:lnTo>
                  <a:lnTo>
                    <a:pt x="5485641" y="268055"/>
                  </a:lnTo>
                  <a:lnTo>
                    <a:pt x="5460697" y="223868"/>
                  </a:lnTo>
                  <a:lnTo>
                    <a:pt x="5431266" y="182889"/>
                  </a:lnTo>
                  <a:lnTo>
                    <a:pt x="5397669" y="145440"/>
                  </a:lnTo>
                  <a:lnTo>
                    <a:pt x="5360223" y="111840"/>
                  </a:lnTo>
                  <a:lnTo>
                    <a:pt x="5319248" y="82410"/>
                  </a:lnTo>
                  <a:lnTo>
                    <a:pt x="5275064" y="57470"/>
                  </a:lnTo>
                  <a:lnTo>
                    <a:pt x="5227988" y="37340"/>
                  </a:lnTo>
                  <a:lnTo>
                    <a:pt x="5188755" y="26209"/>
                  </a:lnTo>
                  <a:lnTo>
                    <a:pt x="5149097" y="17541"/>
                  </a:lnTo>
                  <a:lnTo>
                    <a:pt x="5108069" y="11027"/>
                  </a:lnTo>
                  <a:lnTo>
                    <a:pt x="5064728" y="6360"/>
                  </a:lnTo>
                  <a:lnTo>
                    <a:pt x="5018128" y="3231"/>
                  </a:lnTo>
                  <a:lnTo>
                    <a:pt x="4967325" y="1333"/>
                  </a:lnTo>
                  <a:lnTo>
                    <a:pt x="4911375" y="359"/>
                  </a:lnTo>
                  <a:lnTo>
                    <a:pt x="48493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116536" y="3397917"/>
              <a:ext cx="5543550" cy="1793875"/>
            </a:xfrm>
            <a:custGeom>
              <a:avLst/>
              <a:gdLst/>
              <a:ahLst/>
              <a:cxnLst/>
              <a:rect l="l" t="t" r="r" b="b"/>
              <a:pathLst>
                <a:path w="5543550" h="1793875">
                  <a:moveTo>
                    <a:pt x="762963" y="0"/>
                  </a:moveTo>
                  <a:lnTo>
                    <a:pt x="4780252" y="0"/>
                  </a:lnTo>
                  <a:lnTo>
                    <a:pt x="4849334" y="51"/>
                  </a:lnTo>
                  <a:lnTo>
                    <a:pt x="4911384" y="410"/>
                  </a:lnTo>
                  <a:lnTo>
                    <a:pt x="4967344" y="1384"/>
                  </a:lnTo>
                  <a:lnTo>
                    <a:pt x="5018159" y="3282"/>
                  </a:lnTo>
                  <a:lnTo>
                    <a:pt x="5064770" y="6410"/>
                  </a:lnTo>
                  <a:lnTo>
                    <a:pt x="5108121" y="11078"/>
                  </a:lnTo>
                  <a:lnTo>
                    <a:pt x="5149154" y="17591"/>
                  </a:lnTo>
                  <a:lnTo>
                    <a:pt x="5188813" y="26259"/>
                  </a:lnTo>
                  <a:lnTo>
                    <a:pt x="5228039" y="37388"/>
                  </a:lnTo>
                  <a:lnTo>
                    <a:pt x="5275113" y="57520"/>
                  </a:lnTo>
                  <a:lnTo>
                    <a:pt x="5319298" y="82462"/>
                  </a:lnTo>
                  <a:lnTo>
                    <a:pt x="5360275" y="111892"/>
                  </a:lnTo>
                  <a:lnTo>
                    <a:pt x="5397724" y="145492"/>
                  </a:lnTo>
                  <a:lnTo>
                    <a:pt x="5431324" y="182940"/>
                  </a:lnTo>
                  <a:lnTo>
                    <a:pt x="5460756" y="223918"/>
                  </a:lnTo>
                  <a:lnTo>
                    <a:pt x="5485698" y="268105"/>
                  </a:lnTo>
                  <a:lnTo>
                    <a:pt x="5505832" y="315180"/>
                  </a:lnTo>
                  <a:lnTo>
                    <a:pt x="5516959" y="354412"/>
                  </a:lnTo>
                  <a:lnTo>
                    <a:pt x="5525625" y="394102"/>
                  </a:lnTo>
                  <a:lnTo>
                    <a:pt x="5532137" y="435223"/>
                  </a:lnTo>
                  <a:lnTo>
                    <a:pt x="5536803" y="478745"/>
                  </a:lnTo>
                  <a:lnTo>
                    <a:pt x="5539931" y="525638"/>
                  </a:lnTo>
                  <a:lnTo>
                    <a:pt x="5541828" y="576875"/>
                  </a:lnTo>
                  <a:lnTo>
                    <a:pt x="5542803" y="633426"/>
                  </a:lnTo>
                  <a:lnTo>
                    <a:pt x="5543162" y="696262"/>
                  </a:lnTo>
                  <a:lnTo>
                    <a:pt x="5543213" y="766354"/>
                  </a:lnTo>
                  <a:lnTo>
                    <a:pt x="5543213" y="1030685"/>
                  </a:lnTo>
                  <a:lnTo>
                    <a:pt x="5543162" y="1099769"/>
                  </a:lnTo>
                  <a:lnTo>
                    <a:pt x="5542803" y="1161819"/>
                  </a:lnTo>
                  <a:lnTo>
                    <a:pt x="5541828" y="1217779"/>
                  </a:lnTo>
                  <a:lnTo>
                    <a:pt x="5539931" y="1268592"/>
                  </a:lnTo>
                  <a:lnTo>
                    <a:pt x="5536803" y="1315202"/>
                  </a:lnTo>
                  <a:lnTo>
                    <a:pt x="5532137" y="1358552"/>
                  </a:lnTo>
                  <a:lnTo>
                    <a:pt x="5525625" y="1399584"/>
                  </a:lnTo>
                  <a:lnTo>
                    <a:pt x="5516959" y="1439241"/>
                  </a:lnTo>
                  <a:lnTo>
                    <a:pt x="5505832" y="1478468"/>
                  </a:lnTo>
                  <a:lnTo>
                    <a:pt x="5485698" y="1525544"/>
                  </a:lnTo>
                  <a:lnTo>
                    <a:pt x="5460756" y="1569731"/>
                  </a:lnTo>
                  <a:lnTo>
                    <a:pt x="5431324" y="1610708"/>
                  </a:lnTo>
                  <a:lnTo>
                    <a:pt x="5397724" y="1648156"/>
                  </a:lnTo>
                  <a:lnTo>
                    <a:pt x="5360275" y="1681755"/>
                  </a:lnTo>
                  <a:lnTo>
                    <a:pt x="5319298" y="1711185"/>
                  </a:lnTo>
                  <a:lnTo>
                    <a:pt x="5275113" y="1736127"/>
                  </a:lnTo>
                  <a:lnTo>
                    <a:pt x="5228039" y="1756260"/>
                  </a:lnTo>
                  <a:lnTo>
                    <a:pt x="5188808" y="1767390"/>
                  </a:lnTo>
                  <a:lnTo>
                    <a:pt x="5149117" y="1776059"/>
                  </a:lnTo>
                  <a:lnTo>
                    <a:pt x="5107995" y="1782573"/>
                  </a:lnTo>
                  <a:lnTo>
                    <a:pt x="5064472" y="1787240"/>
                  </a:lnTo>
                  <a:lnTo>
                    <a:pt x="5017577" y="1790369"/>
                  </a:lnTo>
                  <a:lnTo>
                    <a:pt x="4966339" y="1792267"/>
                  </a:lnTo>
                  <a:lnTo>
                    <a:pt x="4909787" y="1793241"/>
                  </a:lnTo>
                  <a:lnTo>
                    <a:pt x="4846951" y="1793600"/>
                  </a:lnTo>
                  <a:lnTo>
                    <a:pt x="4776859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7515603" y="626473"/>
            <a:ext cx="6503670" cy="1856739"/>
            <a:chOff x="7515603" y="626473"/>
            <a:chExt cx="6503670" cy="1856739"/>
          </a:xfrm>
        </p:grpSpPr>
        <p:sp>
          <p:nvSpPr>
            <p:cNvPr id="21" name="object 21"/>
            <p:cNvSpPr/>
            <p:nvPr/>
          </p:nvSpPr>
          <p:spPr>
            <a:xfrm>
              <a:off x="7547067" y="657937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5746638" y="0"/>
                  </a:moveTo>
                  <a:lnTo>
                    <a:pt x="696210" y="0"/>
                  </a:lnTo>
                  <a:lnTo>
                    <a:pt x="633375" y="358"/>
                  </a:lnTo>
                  <a:lnTo>
                    <a:pt x="576825" y="1333"/>
                  </a:lnTo>
                  <a:lnTo>
                    <a:pt x="525588" y="3230"/>
                  </a:lnTo>
                  <a:lnTo>
                    <a:pt x="478695" y="6358"/>
                  </a:lnTo>
                  <a:lnTo>
                    <a:pt x="435174" y="11024"/>
                  </a:lnTo>
                  <a:lnTo>
                    <a:pt x="394053" y="17536"/>
                  </a:lnTo>
                  <a:lnTo>
                    <a:pt x="354363" y="26202"/>
                  </a:lnTo>
                  <a:lnTo>
                    <a:pt x="315132" y="37329"/>
                  </a:lnTo>
                  <a:lnTo>
                    <a:pt x="268055" y="57469"/>
                  </a:lnTo>
                  <a:lnTo>
                    <a:pt x="223868" y="82416"/>
                  </a:lnTo>
                  <a:lnTo>
                    <a:pt x="182889" y="111850"/>
                  </a:lnTo>
                  <a:lnTo>
                    <a:pt x="145440" y="145452"/>
                  </a:lnTo>
                  <a:lnTo>
                    <a:pt x="111840" y="182901"/>
                  </a:lnTo>
                  <a:lnTo>
                    <a:pt x="82410" y="223879"/>
                  </a:lnTo>
                  <a:lnTo>
                    <a:pt x="57470" y="268066"/>
                  </a:lnTo>
                  <a:lnTo>
                    <a:pt x="37340" y="315143"/>
                  </a:lnTo>
                  <a:lnTo>
                    <a:pt x="26208" y="354374"/>
                  </a:lnTo>
                  <a:lnTo>
                    <a:pt x="17535" y="394064"/>
                  </a:lnTo>
                  <a:lnTo>
                    <a:pt x="11014" y="435185"/>
                  </a:lnTo>
                  <a:lnTo>
                    <a:pt x="6360" y="478408"/>
                  </a:lnTo>
                  <a:lnTo>
                    <a:pt x="3231" y="525019"/>
                  </a:lnTo>
                  <a:lnTo>
                    <a:pt x="1333" y="575833"/>
                  </a:lnTo>
                  <a:lnTo>
                    <a:pt x="359" y="631794"/>
                  </a:lnTo>
                  <a:lnTo>
                    <a:pt x="0" y="693846"/>
                  </a:lnTo>
                  <a:lnTo>
                    <a:pt x="13" y="1099731"/>
                  </a:lnTo>
                  <a:lnTo>
                    <a:pt x="359" y="1160184"/>
                  </a:lnTo>
                  <a:lnTo>
                    <a:pt x="1333" y="1216735"/>
                  </a:lnTo>
                  <a:lnTo>
                    <a:pt x="3231" y="1267971"/>
                  </a:lnTo>
                  <a:lnTo>
                    <a:pt x="6360" y="1314864"/>
                  </a:lnTo>
                  <a:lnTo>
                    <a:pt x="11047" y="1358511"/>
                  </a:lnTo>
                  <a:lnTo>
                    <a:pt x="17549" y="1399543"/>
                  </a:lnTo>
                  <a:lnTo>
                    <a:pt x="26211" y="1439200"/>
                  </a:lnTo>
                  <a:lnTo>
                    <a:pt x="37340" y="1478427"/>
                  </a:lnTo>
                  <a:lnTo>
                    <a:pt x="57470" y="1525504"/>
                  </a:lnTo>
                  <a:lnTo>
                    <a:pt x="82410" y="1569691"/>
                  </a:lnTo>
                  <a:lnTo>
                    <a:pt x="111840" y="1610670"/>
                  </a:lnTo>
                  <a:lnTo>
                    <a:pt x="145440" y="1648119"/>
                  </a:lnTo>
                  <a:lnTo>
                    <a:pt x="182889" y="1681719"/>
                  </a:lnTo>
                  <a:lnTo>
                    <a:pt x="223868" y="1711149"/>
                  </a:lnTo>
                  <a:lnTo>
                    <a:pt x="268055" y="1736089"/>
                  </a:lnTo>
                  <a:lnTo>
                    <a:pt x="315132" y="1756219"/>
                  </a:lnTo>
                  <a:lnTo>
                    <a:pt x="354359" y="1767350"/>
                  </a:lnTo>
                  <a:lnTo>
                    <a:pt x="394016" y="1776018"/>
                  </a:lnTo>
                  <a:lnTo>
                    <a:pt x="435048" y="1782532"/>
                  </a:lnTo>
                  <a:lnTo>
                    <a:pt x="478397" y="1787199"/>
                  </a:lnTo>
                  <a:lnTo>
                    <a:pt x="525007" y="1790328"/>
                  </a:lnTo>
                  <a:lnTo>
                    <a:pt x="575819" y="1792226"/>
                  </a:lnTo>
                  <a:lnTo>
                    <a:pt x="631779" y="1793201"/>
                  </a:lnTo>
                  <a:lnTo>
                    <a:pt x="693828" y="1793560"/>
                  </a:lnTo>
                  <a:lnTo>
                    <a:pt x="5744211" y="1793560"/>
                  </a:lnTo>
                  <a:lnTo>
                    <a:pt x="5807063" y="1793201"/>
                  </a:lnTo>
                  <a:lnTo>
                    <a:pt x="5863627" y="1792226"/>
                  </a:lnTo>
                  <a:lnTo>
                    <a:pt x="5914872" y="1790328"/>
                  </a:lnTo>
                  <a:lnTo>
                    <a:pt x="5961770" y="1787199"/>
                  </a:lnTo>
                  <a:lnTo>
                    <a:pt x="6005290" y="1782532"/>
                  </a:lnTo>
                  <a:lnTo>
                    <a:pt x="6046404" y="1776018"/>
                  </a:lnTo>
                  <a:lnTo>
                    <a:pt x="6086080" y="1767350"/>
                  </a:lnTo>
                  <a:lnTo>
                    <a:pt x="6125290" y="1756219"/>
                  </a:lnTo>
                  <a:lnTo>
                    <a:pt x="6172370" y="1736089"/>
                  </a:lnTo>
                  <a:lnTo>
                    <a:pt x="6216566" y="1711149"/>
                  </a:lnTo>
                  <a:lnTo>
                    <a:pt x="6257553" y="1681719"/>
                  </a:lnTo>
                  <a:lnTo>
                    <a:pt x="6295010" y="1648119"/>
                  </a:lnTo>
                  <a:lnTo>
                    <a:pt x="6328615" y="1610670"/>
                  </a:lnTo>
                  <a:lnTo>
                    <a:pt x="6358044" y="1569691"/>
                  </a:lnTo>
                  <a:lnTo>
                    <a:pt x="6382974" y="1525504"/>
                  </a:lnTo>
                  <a:lnTo>
                    <a:pt x="6403083" y="1478427"/>
                  </a:lnTo>
                  <a:lnTo>
                    <a:pt x="6414210" y="1439200"/>
                  </a:lnTo>
                  <a:lnTo>
                    <a:pt x="6422876" y="1399543"/>
                  </a:lnTo>
                  <a:lnTo>
                    <a:pt x="6429388" y="1358511"/>
                  </a:lnTo>
                  <a:lnTo>
                    <a:pt x="6434055" y="1315162"/>
                  </a:lnTo>
                  <a:lnTo>
                    <a:pt x="6437182" y="1268553"/>
                  </a:lnTo>
                  <a:lnTo>
                    <a:pt x="6439080" y="1217740"/>
                  </a:lnTo>
                  <a:lnTo>
                    <a:pt x="6440054" y="1161780"/>
                  </a:lnTo>
                  <a:lnTo>
                    <a:pt x="6440413" y="1099731"/>
                  </a:lnTo>
                  <a:lnTo>
                    <a:pt x="6440399" y="693846"/>
                  </a:lnTo>
                  <a:lnTo>
                    <a:pt x="6440054" y="633390"/>
                  </a:lnTo>
                  <a:lnTo>
                    <a:pt x="6439080" y="576838"/>
                  </a:lnTo>
                  <a:lnTo>
                    <a:pt x="6437182" y="525601"/>
                  </a:lnTo>
                  <a:lnTo>
                    <a:pt x="6434055" y="478706"/>
                  </a:lnTo>
                  <a:lnTo>
                    <a:pt x="6429388" y="435185"/>
                  </a:lnTo>
                  <a:lnTo>
                    <a:pt x="6422876" y="394064"/>
                  </a:lnTo>
                  <a:lnTo>
                    <a:pt x="6414210" y="354374"/>
                  </a:lnTo>
                  <a:lnTo>
                    <a:pt x="6403083" y="315143"/>
                  </a:lnTo>
                  <a:lnTo>
                    <a:pt x="6382974" y="268066"/>
                  </a:lnTo>
                  <a:lnTo>
                    <a:pt x="6358044" y="223879"/>
                  </a:lnTo>
                  <a:lnTo>
                    <a:pt x="6328615" y="182901"/>
                  </a:lnTo>
                  <a:lnTo>
                    <a:pt x="6295010" y="145452"/>
                  </a:lnTo>
                  <a:lnTo>
                    <a:pt x="6257553" y="111850"/>
                  </a:lnTo>
                  <a:lnTo>
                    <a:pt x="6216566" y="82416"/>
                  </a:lnTo>
                  <a:lnTo>
                    <a:pt x="6172370" y="57469"/>
                  </a:lnTo>
                  <a:lnTo>
                    <a:pt x="6125290" y="37329"/>
                  </a:lnTo>
                  <a:lnTo>
                    <a:pt x="6086085" y="26202"/>
                  </a:lnTo>
                  <a:lnTo>
                    <a:pt x="6046441" y="17536"/>
                  </a:lnTo>
                  <a:lnTo>
                    <a:pt x="6005418" y="11024"/>
                  </a:lnTo>
                  <a:lnTo>
                    <a:pt x="5962073" y="6358"/>
                  </a:lnTo>
                  <a:lnTo>
                    <a:pt x="5915465" y="3230"/>
                  </a:lnTo>
                  <a:lnTo>
                    <a:pt x="5864651" y="1333"/>
                  </a:lnTo>
                  <a:lnTo>
                    <a:pt x="5808689" y="358"/>
                  </a:lnTo>
                  <a:lnTo>
                    <a:pt x="574663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547015" y="657885"/>
              <a:ext cx="6440805" cy="1793875"/>
            </a:xfrm>
            <a:custGeom>
              <a:avLst/>
              <a:gdLst/>
              <a:ahLst/>
              <a:cxnLst/>
              <a:rect l="l" t="t" r="r" b="b"/>
              <a:pathLst>
                <a:path w="6440805" h="1793875">
                  <a:moveTo>
                    <a:pt x="762963" y="0"/>
                  </a:moveTo>
                  <a:lnTo>
                    <a:pt x="5677586" y="0"/>
                  </a:lnTo>
                  <a:lnTo>
                    <a:pt x="5746668" y="51"/>
                  </a:lnTo>
                  <a:lnTo>
                    <a:pt x="5808718" y="410"/>
                  </a:lnTo>
                  <a:lnTo>
                    <a:pt x="5864678" y="1384"/>
                  </a:lnTo>
                  <a:lnTo>
                    <a:pt x="5915493" y="3282"/>
                  </a:lnTo>
                  <a:lnTo>
                    <a:pt x="5962104" y="6410"/>
                  </a:lnTo>
                  <a:lnTo>
                    <a:pt x="6005455" y="11078"/>
                  </a:lnTo>
                  <a:lnTo>
                    <a:pt x="6046488" y="17591"/>
                  </a:lnTo>
                  <a:lnTo>
                    <a:pt x="6086146" y="26259"/>
                  </a:lnTo>
                  <a:lnTo>
                    <a:pt x="6125373" y="37388"/>
                  </a:lnTo>
                  <a:lnTo>
                    <a:pt x="6172447" y="57520"/>
                  </a:lnTo>
                  <a:lnTo>
                    <a:pt x="6216632" y="82462"/>
                  </a:lnTo>
                  <a:lnTo>
                    <a:pt x="6257609" y="111892"/>
                  </a:lnTo>
                  <a:lnTo>
                    <a:pt x="6295058" y="145492"/>
                  </a:lnTo>
                  <a:lnTo>
                    <a:pt x="6328658" y="182940"/>
                  </a:lnTo>
                  <a:lnTo>
                    <a:pt x="6358089" y="223918"/>
                  </a:lnTo>
                  <a:lnTo>
                    <a:pt x="6383032" y="268105"/>
                  </a:lnTo>
                  <a:lnTo>
                    <a:pt x="6403166" y="315180"/>
                  </a:lnTo>
                  <a:lnTo>
                    <a:pt x="6414293" y="354412"/>
                  </a:lnTo>
                  <a:lnTo>
                    <a:pt x="6422959" y="394102"/>
                  </a:lnTo>
                  <a:lnTo>
                    <a:pt x="6429471" y="435223"/>
                  </a:lnTo>
                  <a:lnTo>
                    <a:pt x="6434137" y="478745"/>
                  </a:lnTo>
                  <a:lnTo>
                    <a:pt x="6437265" y="525638"/>
                  </a:lnTo>
                  <a:lnTo>
                    <a:pt x="6439162" y="576875"/>
                  </a:lnTo>
                  <a:lnTo>
                    <a:pt x="6440137" y="633426"/>
                  </a:lnTo>
                  <a:lnTo>
                    <a:pt x="6440496" y="696262"/>
                  </a:lnTo>
                  <a:lnTo>
                    <a:pt x="6440547" y="766354"/>
                  </a:lnTo>
                  <a:lnTo>
                    <a:pt x="6440547" y="1030685"/>
                  </a:lnTo>
                  <a:lnTo>
                    <a:pt x="6440496" y="1099769"/>
                  </a:lnTo>
                  <a:lnTo>
                    <a:pt x="6440137" y="1161819"/>
                  </a:lnTo>
                  <a:lnTo>
                    <a:pt x="6439162" y="1217779"/>
                  </a:lnTo>
                  <a:lnTo>
                    <a:pt x="6437265" y="1268592"/>
                  </a:lnTo>
                  <a:lnTo>
                    <a:pt x="6434137" y="1315202"/>
                  </a:lnTo>
                  <a:lnTo>
                    <a:pt x="6429471" y="1358552"/>
                  </a:lnTo>
                  <a:lnTo>
                    <a:pt x="6422959" y="1399584"/>
                  </a:lnTo>
                  <a:lnTo>
                    <a:pt x="6414293" y="1439241"/>
                  </a:lnTo>
                  <a:lnTo>
                    <a:pt x="6403166" y="1478468"/>
                  </a:lnTo>
                  <a:lnTo>
                    <a:pt x="6383032" y="1525544"/>
                  </a:lnTo>
                  <a:lnTo>
                    <a:pt x="6358089" y="1569731"/>
                  </a:lnTo>
                  <a:lnTo>
                    <a:pt x="6328658" y="1610708"/>
                  </a:lnTo>
                  <a:lnTo>
                    <a:pt x="6295058" y="1648156"/>
                  </a:lnTo>
                  <a:lnTo>
                    <a:pt x="6257609" y="1681755"/>
                  </a:lnTo>
                  <a:lnTo>
                    <a:pt x="6216632" y="1711185"/>
                  </a:lnTo>
                  <a:lnTo>
                    <a:pt x="6172447" y="1736127"/>
                  </a:lnTo>
                  <a:lnTo>
                    <a:pt x="6125373" y="1756260"/>
                  </a:lnTo>
                  <a:lnTo>
                    <a:pt x="6086142" y="1767390"/>
                  </a:lnTo>
                  <a:lnTo>
                    <a:pt x="6046451" y="1776059"/>
                  </a:lnTo>
                  <a:lnTo>
                    <a:pt x="6005329" y="1782573"/>
                  </a:lnTo>
                  <a:lnTo>
                    <a:pt x="5961806" y="1787240"/>
                  </a:lnTo>
                  <a:lnTo>
                    <a:pt x="5914911" y="1790369"/>
                  </a:lnTo>
                  <a:lnTo>
                    <a:pt x="5863673" y="1792267"/>
                  </a:lnTo>
                  <a:lnTo>
                    <a:pt x="5807121" y="1793241"/>
                  </a:lnTo>
                  <a:lnTo>
                    <a:pt x="5744285" y="1793600"/>
                  </a:lnTo>
                  <a:lnTo>
                    <a:pt x="5674193" y="1793652"/>
                  </a:lnTo>
                  <a:lnTo>
                    <a:pt x="762963" y="1793652"/>
                  </a:lnTo>
                  <a:lnTo>
                    <a:pt x="693880" y="1793600"/>
                  </a:lnTo>
                  <a:lnTo>
                    <a:pt x="631830" y="1793241"/>
                  </a:lnTo>
                  <a:lnTo>
                    <a:pt x="575870" y="1792267"/>
                  </a:lnTo>
                  <a:lnTo>
                    <a:pt x="525057" y="1790369"/>
                  </a:lnTo>
                  <a:lnTo>
                    <a:pt x="478447" y="1787240"/>
                  </a:lnTo>
                  <a:lnTo>
                    <a:pt x="435097" y="1782573"/>
                  </a:lnTo>
                  <a:lnTo>
                    <a:pt x="394065" y="1776059"/>
                  </a:lnTo>
                  <a:lnTo>
                    <a:pt x="354407" y="1767390"/>
                  </a:lnTo>
                  <a:lnTo>
                    <a:pt x="315180" y="1756260"/>
                  </a:lnTo>
                  <a:lnTo>
                    <a:pt x="268105" y="1736127"/>
                  </a:lnTo>
                  <a:lnTo>
                    <a:pt x="223918" y="1711185"/>
                  </a:lnTo>
                  <a:lnTo>
                    <a:pt x="182940" y="1681755"/>
                  </a:lnTo>
                  <a:lnTo>
                    <a:pt x="145492" y="1648156"/>
                  </a:lnTo>
                  <a:lnTo>
                    <a:pt x="111892" y="1610708"/>
                  </a:lnTo>
                  <a:lnTo>
                    <a:pt x="82462" y="1569731"/>
                  </a:lnTo>
                  <a:lnTo>
                    <a:pt x="57520" y="1525544"/>
                  </a:lnTo>
                  <a:lnTo>
                    <a:pt x="37388" y="1478468"/>
                  </a:lnTo>
                  <a:lnTo>
                    <a:pt x="26259" y="1439237"/>
                  </a:lnTo>
                  <a:lnTo>
                    <a:pt x="17591" y="1399546"/>
                  </a:lnTo>
                  <a:lnTo>
                    <a:pt x="11078" y="1358426"/>
                  </a:lnTo>
                  <a:lnTo>
                    <a:pt x="6410" y="1314905"/>
                  </a:lnTo>
                  <a:lnTo>
                    <a:pt x="3282" y="1268011"/>
                  </a:lnTo>
                  <a:lnTo>
                    <a:pt x="1384" y="1216774"/>
                  </a:lnTo>
                  <a:lnTo>
                    <a:pt x="410" y="1160223"/>
                  </a:lnTo>
                  <a:lnTo>
                    <a:pt x="51" y="1097387"/>
                  </a:lnTo>
                  <a:lnTo>
                    <a:pt x="0" y="1027294"/>
                  </a:lnTo>
                  <a:lnTo>
                    <a:pt x="0" y="762963"/>
                  </a:lnTo>
                  <a:lnTo>
                    <a:pt x="51" y="693880"/>
                  </a:lnTo>
                  <a:lnTo>
                    <a:pt x="410" y="631830"/>
                  </a:lnTo>
                  <a:lnTo>
                    <a:pt x="1384" y="575870"/>
                  </a:lnTo>
                  <a:lnTo>
                    <a:pt x="3282" y="525057"/>
                  </a:lnTo>
                  <a:lnTo>
                    <a:pt x="6410" y="478447"/>
                  </a:lnTo>
                  <a:lnTo>
                    <a:pt x="11078" y="435097"/>
                  </a:lnTo>
                  <a:lnTo>
                    <a:pt x="17591" y="394065"/>
                  </a:lnTo>
                  <a:lnTo>
                    <a:pt x="26259" y="354407"/>
                  </a:lnTo>
                  <a:lnTo>
                    <a:pt x="37388" y="315180"/>
                  </a:lnTo>
                  <a:lnTo>
                    <a:pt x="57520" y="268105"/>
                  </a:lnTo>
                  <a:lnTo>
                    <a:pt x="82462" y="223918"/>
                  </a:lnTo>
                  <a:lnTo>
                    <a:pt x="111892" y="182940"/>
                  </a:lnTo>
                  <a:lnTo>
                    <a:pt x="145492" y="145492"/>
                  </a:lnTo>
                  <a:lnTo>
                    <a:pt x="182940" y="111892"/>
                  </a:lnTo>
                  <a:lnTo>
                    <a:pt x="223918" y="82462"/>
                  </a:lnTo>
                  <a:lnTo>
                    <a:pt x="268105" y="57520"/>
                  </a:lnTo>
                  <a:lnTo>
                    <a:pt x="315180" y="37388"/>
                  </a:lnTo>
                  <a:lnTo>
                    <a:pt x="354412" y="26259"/>
                  </a:lnTo>
                  <a:lnTo>
                    <a:pt x="394102" y="17591"/>
                  </a:lnTo>
                  <a:lnTo>
                    <a:pt x="435223" y="11078"/>
                  </a:lnTo>
                  <a:lnTo>
                    <a:pt x="478745" y="6410"/>
                  </a:lnTo>
                  <a:lnTo>
                    <a:pt x="525638" y="3282"/>
                  </a:lnTo>
                  <a:lnTo>
                    <a:pt x="576875" y="1384"/>
                  </a:lnTo>
                  <a:lnTo>
                    <a:pt x="633426" y="410"/>
                  </a:lnTo>
                  <a:lnTo>
                    <a:pt x="696262" y="51"/>
                  </a:lnTo>
                  <a:lnTo>
                    <a:pt x="766354" y="0"/>
                  </a:lnTo>
                  <a:lnTo>
                    <a:pt x="762963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7233153" y="741203"/>
            <a:ext cx="6079490" cy="973201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996315" algn="ctr">
              <a:lnSpc>
                <a:spcPts val="5815"/>
              </a:lnSpc>
              <a:spcBef>
                <a:spcPts val="95"/>
              </a:spcBef>
            </a:pP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4950">
              <a:latin typeface="Times New Roman"/>
              <a:cs typeface="Times New Roman"/>
            </a:endParaRPr>
          </a:p>
          <a:p>
            <a:pPr marL="984250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49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R="276542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4950">
              <a:latin typeface="Times New Roman"/>
              <a:cs typeface="Times New Roman"/>
            </a:endParaRPr>
          </a:p>
          <a:p>
            <a:pPr marR="275526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3615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4950">
              <a:latin typeface="Times New Roman"/>
              <a:cs typeface="Times New Roman"/>
            </a:endParaRPr>
          </a:p>
          <a:p>
            <a:pPr marL="987425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time,</a:t>
            </a:r>
            <a:r>
              <a:rPr sz="4950" i="1" spc="-1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4280"/>
              </a:spcBef>
            </a:pPr>
            <a:endParaRPr sz="4950">
              <a:latin typeface="Times New Roman"/>
              <a:cs typeface="Times New Roman"/>
            </a:endParaRPr>
          </a:p>
          <a:p>
            <a:pPr marL="989330" algn="ctr">
              <a:lnSpc>
                <a:spcPts val="5815"/>
              </a:lnSpc>
            </a:pP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4950">
              <a:latin typeface="Times New Roman"/>
              <a:cs typeface="Times New Roman"/>
            </a:endParaRPr>
          </a:p>
          <a:p>
            <a:pPr marL="985519" algn="ctr">
              <a:lnSpc>
                <a:spcPts val="5815"/>
              </a:lnSpc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49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miss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762486" y="2547053"/>
            <a:ext cx="251460" cy="755650"/>
            <a:chOff x="8762486" y="2547053"/>
            <a:chExt cx="251460" cy="755650"/>
          </a:xfrm>
        </p:grpSpPr>
        <p:sp>
          <p:nvSpPr>
            <p:cNvPr id="25" name="object 25"/>
            <p:cNvSpPr/>
            <p:nvPr/>
          </p:nvSpPr>
          <p:spPr>
            <a:xfrm>
              <a:off x="8888137" y="2547053"/>
              <a:ext cx="0" cy="535940"/>
            </a:xfrm>
            <a:custGeom>
              <a:avLst/>
              <a:gdLst/>
              <a:ahLst/>
              <a:cxnLst/>
              <a:rect l="l" t="t" r="r" b="b"/>
              <a:pathLst>
                <a:path h="535939">
                  <a:moveTo>
                    <a:pt x="0" y="0"/>
                  </a:moveTo>
                  <a:lnTo>
                    <a:pt x="0" y="504045"/>
                  </a:lnTo>
                  <a:lnTo>
                    <a:pt x="0" y="53545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762486" y="305110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435806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364776" y="8066539"/>
            <a:ext cx="8954135" cy="2539365"/>
            <a:chOff x="2364776" y="8066539"/>
            <a:chExt cx="8954135" cy="2539365"/>
          </a:xfrm>
        </p:grpSpPr>
        <p:sp>
          <p:nvSpPr>
            <p:cNvPr id="4" name="object 4"/>
            <p:cNvSpPr/>
            <p:nvPr/>
          </p:nvSpPr>
          <p:spPr>
            <a:xfrm>
              <a:off x="2396218" y="8097981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4"/>
                  </a:lnTo>
                  <a:lnTo>
                    <a:pt x="94230" y="2134188"/>
                  </a:lnTo>
                  <a:lnTo>
                    <a:pt x="120747" y="2177567"/>
                  </a:lnTo>
                  <a:lnTo>
                    <a:pt x="150498" y="2218560"/>
                  </a:lnTo>
                  <a:lnTo>
                    <a:pt x="183314" y="2256997"/>
                  </a:lnTo>
                  <a:lnTo>
                    <a:pt x="219025" y="2292709"/>
                  </a:lnTo>
                  <a:lnTo>
                    <a:pt x="257462" y="2325525"/>
                  </a:lnTo>
                  <a:lnTo>
                    <a:pt x="298454" y="2355276"/>
                  </a:lnTo>
                  <a:lnTo>
                    <a:pt x="341832" y="2381792"/>
                  </a:lnTo>
                  <a:lnTo>
                    <a:pt x="387426" y="2404903"/>
                  </a:lnTo>
                  <a:lnTo>
                    <a:pt x="435066" y="2424438"/>
                  </a:lnTo>
                  <a:lnTo>
                    <a:pt x="475675" y="2436296"/>
                  </a:lnTo>
                  <a:lnTo>
                    <a:pt x="516436" y="2446183"/>
                  </a:lnTo>
                  <a:lnTo>
                    <a:pt x="557898" y="2454277"/>
                  </a:lnTo>
                  <a:lnTo>
                    <a:pt x="600609" y="2460759"/>
                  </a:lnTo>
                  <a:lnTo>
                    <a:pt x="645121" y="2465806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6"/>
                  </a:lnTo>
                  <a:lnTo>
                    <a:pt x="8290159" y="2460759"/>
                  </a:lnTo>
                  <a:lnTo>
                    <a:pt x="8332976" y="2454277"/>
                  </a:lnTo>
                  <a:lnTo>
                    <a:pt x="8374496" y="2446183"/>
                  </a:lnTo>
                  <a:lnTo>
                    <a:pt x="8415286" y="2436296"/>
                  </a:lnTo>
                  <a:lnTo>
                    <a:pt x="8455911" y="2424438"/>
                  </a:lnTo>
                  <a:lnTo>
                    <a:pt x="8503549" y="2404903"/>
                  </a:lnTo>
                  <a:lnTo>
                    <a:pt x="8549143" y="2381792"/>
                  </a:lnTo>
                  <a:lnTo>
                    <a:pt x="8592521" y="2355276"/>
                  </a:lnTo>
                  <a:lnTo>
                    <a:pt x="8633514" y="2325525"/>
                  </a:lnTo>
                  <a:lnTo>
                    <a:pt x="8671951" y="2292709"/>
                  </a:lnTo>
                  <a:lnTo>
                    <a:pt x="8707662" y="2256997"/>
                  </a:lnTo>
                  <a:lnTo>
                    <a:pt x="8740475" y="2218560"/>
                  </a:lnTo>
                  <a:lnTo>
                    <a:pt x="8770222" y="2177567"/>
                  </a:lnTo>
                  <a:lnTo>
                    <a:pt x="8796731" y="2134188"/>
                  </a:lnTo>
                  <a:lnTo>
                    <a:pt x="8819832" y="2088594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396188" y="8097952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3662580" y="8332595"/>
            <a:ext cx="6362065" cy="186880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5080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/>
          <p:nvPr/>
        </p:nvSpPr>
        <p:spPr>
          <a:xfrm>
            <a:off x="4247577" y="10705883"/>
            <a:ext cx="0" cy="603250"/>
          </a:xfrm>
          <a:custGeom>
            <a:avLst/>
            <a:gdLst/>
            <a:ahLst/>
            <a:cxnLst/>
            <a:rect l="l" t="t" r="r" b="b"/>
            <a:pathLst>
              <a:path h="603250">
                <a:moveTo>
                  <a:pt x="0" y="0"/>
                </a:moveTo>
                <a:lnTo>
                  <a:pt x="0" y="602672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8" name="object 8"/>
          <p:cNvGraphicFramePr>
            <a:graphicFrameLocks noGrp="1"/>
          </p:cNvGraphicFramePr>
          <p:nvPr/>
        </p:nvGraphicFramePr>
        <p:xfrm>
          <a:off x="11805923" y="8078288"/>
          <a:ext cx="7588883" cy="24295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403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9270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214755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879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2147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155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974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  <p:graphicFrame>
        <p:nvGraphicFramePr>
          <p:cNvPr id="9" name="object 9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21926" y="10499538"/>
            <a:ext cx="251460" cy="809625"/>
            <a:chOff x="4121926" y="10499538"/>
            <a:chExt cx="251460" cy="809625"/>
          </a:xfrm>
        </p:grpSpPr>
        <p:sp>
          <p:nvSpPr>
            <p:cNvPr id="3" name="object 3"/>
            <p:cNvSpPr/>
            <p:nvPr/>
          </p:nvSpPr>
          <p:spPr>
            <a:xfrm>
              <a:off x="4247577" y="10499538"/>
              <a:ext cx="0" cy="809625"/>
            </a:xfrm>
            <a:custGeom>
              <a:avLst/>
              <a:gdLst/>
              <a:ahLst/>
              <a:cxnLst/>
              <a:rect l="l" t="t" r="r" b="b"/>
              <a:pathLst>
                <a:path h="809625">
                  <a:moveTo>
                    <a:pt x="0" y="0"/>
                  </a:moveTo>
                  <a:lnTo>
                    <a:pt x="0" y="791434"/>
                  </a:lnTo>
                  <a:lnTo>
                    <a:pt x="0" y="80901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12192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60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310156" y="6717021"/>
            <a:ext cx="251460" cy="4591685"/>
            <a:chOff x="9310156" y="6717021"/>
            <a:chExt cx="251460" cy="4591685"/>
          </a:xfrm>
        </p:grpSpPr>
        <p:sp>
          <p:nvSpPr>
            <p:cNvPr id="6" name="object 6"/>
            <p:cNvSpPr/>
            <p:nvPr/>
          </p:nvSpPr>
          <p:spPr>
            <a:xfrm>
              <a:off x="9435807" y="6717021"/>
              <a:ext cx="0" cy="4591685"/>
            </a:xfrm>
            <a:custGeom>
              <a:avLst/>
              <a:gdLst/>
              <a:ahLst/>
              <a:cxnLst/>
              <a:rect l="l" t="t" r="r" b="b"/>
              <a:pathLst>
                <a:path h="4591684">
                  <a:moveTo>
                    <a:pt x="0" y="0"/>
                  </a:moveTo>
                  <a:lnTo>
                    <a:pt x="0" y="4573954"/>
                  </a:lnTo>
                  <a:lnTo>
                    <a:pt x="0" y="459153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310156" y="11290973"/>
              <a:ext cx="251460" cy="17780"/>
            </a:xfrm>
            <a:custGeom>
              <a:avLst/>
              <a:gdLst/>
              <a:ahLst/>
              <a:cxnLst/>
              <a:rect l="l" t="t" r="r" b="b"/>
              <a:pathLst>
                <a:path w="251459" h="17779">
                  <a:moveTo>
                    <a:pt x="251301" y="0"/>
                  </a:moveTo>
                  <a:lnTo>
                    <a:pt x="0" y="0"/>
                  </a:lnTo>
                  <a:lnTo>
                    <a:pt x="8791" y="17583"/>
                  </a:lnTo>
                  <a:lnTo>
                    <a:pt x="242509" y="17583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390036" y="7860189"/>
            <a:ext cx="7715250" cy="2539365"/>
            <a:chOff x="390036" y="7860189"/>
            <a:chExt cx="7715250" cy="2539365"/>
          </a:xfrm>
        </p:grpSpPr>
        <p:sp>
          <p:nvSpPr>
            <p:cNvPr id="9" name="object 9"/>
            <p:cNvSpPr/>
            <p:nvPr/>
          </p:nvSpPr>
          <p:spPr>
            <a:xfrm>
              <a:off x="421478" y="789163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1"/>
                  </a:lnTo>
                  <a:lnTo>
                    <a:pt x="742670" y="3703"/>
                  </a:lnTo>
                  <a:lnTo>
                    <a:pt x="692568" y="6421"/>
                  </a:lnTo>
                  <a:lnTo>
                    <a:pt x="645462" y="10214"/>
                  </a:lnTo>
                  <a:lnTo>
                    <a:pt x="600785" y="15262"/>
                  </a:lnTo>
                  <a:lnTo>
                    <a:pt x="557973" y="21743"/>
                  </a:lnTo>
                  <a:lnTo>
                    <a:pt x="516460" y="29837"/>
                  </a:lnTo>
                  <a:lnTo>
                    <a:pt x="475681" y="39723"/>
                  </a:lnTo>
                  <a:lnTo>
                    <a:pt x="435069" y="51581"/>
                  </a:lnTo>
                  <a:lnTo>
                    <a:pt x="387429" y="71118"/>
                  </a:lnTo>
                  <a:lnTo>
                    <a:pt x="341835" y="94231"/>
                  </a:lnTo>
                  <a:lnTo>
                    <a:pt x="298456" y="120748"/>
                  </a:lnTo>
                  <a:lnTo>
                    <a:pt x="257463" y="150500"/>
                  </a:lnTo>
                  <a:lnTo>
                    <a:pt x="219026" y="183317"/>
                  </a:lnTo>
                  <a:lnTo>
                    <a:pt x="183314" y="219029"/>
                  </a:lnTo>
                  <a:lnTo>
                    <a:pt x="150497" y="257466"/>
                  </a:lnTo>
                  <a:lnTo>
                    <a:pt x="120746" y="298459"/>
                  </a:lnTo>
                  <a:lnTo>
                    <a:pt x="94230" y="341836"/>
                  </a:lnTo>
                  <a:lnTo>
                    <a:pt x="71119" y="387428"/>
                  </a:lnTo>
                  <a:lnTo>
                    <a:pt x="51584" y="435066"/>
                  </a:lnTo>
                  <a:lnTo>
                    <a:pt x="39725" y="475678"/>
                  </a:lnTo>
                  <a:lnTo>
                    <a:pt x="29835" y="516457"/>
                  </a:lnTo>
                  <a:lnTo>
                    <a:pt x="21733" y="557971"/>
                  </a:lnTo>
                  <a:lnTo>
                    <a:pt x="15263" y="600609"/>
                  </a:lnTo>
                  <a:lnTo>
                    <a:pt x="10215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6"/>
                  </a:lnTo>
                  <a:lnTo>
                    <a:pt x="435069" y="2424441"/>
                  </a:lnTo>
                  <a:lnTo>
                    <a:pt x="475678" y="2436299"/>
                  </a:lnTo>
                  <a:lnTo>
                    <a:pt x="516439" y="2446186"/>
                  </a:lnTo>
                  <a:lnTo>
                    <a:pt x="557900" y="2454281"/>
                  </a:lnTo>
                  <a:lnTo>
                    <a:pt x="600612" y="2460762"/>
                  </a:lnTo>
                  <a:lnTo>
                    <a:pt x="645123" y="2465810"/>
                  </a:lnTo>
                  <a:lnTo>
                    <a:pt x="691983" y="2469604"/>
                  </a:lnTo>
                  <a:lnTo>
                    <a:pt x="741741" y="2472322"/>
                  </a:lnTo>
                  <a:lnTo>
                    <a:pt x="794946" y="2474144"/>
                  </a:lnTo>
                  <a:lnTo>
                    <a:pt x="852147" y="2475249"/>
                  </a:lnTo>
                  <a:lnTo>
                    <a:pt x="980734" y="2476026"/>
                  </a:lnTo>
                  <a:lnTo>
                    <a:pt x="6667859" y="2476026"/>
                  </a:lnTo>
                  <a:lnTo>
                    <a:pt x="6798081" y="2475249"/>
                  </a:lnTo>
                  <a:lnTo>
                    <a:pt x="6855871" y="2474144"/>
                  </a:lnTo>
                  <a:lnTo>
                    <a:pt x="6909534" y="2472322"/>
                  </a:lnTo>
                  <a:lnTo>
                    <a:pt x="6959636" y="2469604"/>
                  </a:lnTo>
                  <a:lnTo>
                    <a:pt x="7006743" y="2465810"/>
                  </a:lnTo>
                  <a:lnTo>
                    <a:pt x="7051420" y="2460762"/>
                  </a:lnTo>
                  <a:lnTo>
                    <a:pt x="7094232" y="2454281"/>
                  </a:lnTo>
                  <a:lnTo>
                    <a:pt x="7135745" y="2446186"/>
                  </a:lnTo>
                  <a:lnTo>
                    <a:pt x="7176525" y="2436299"/>
                  </a:lnTo>
                  <a:lnTo>
                    <a:pt x="7217136" y="2424441"/>
                  </a:lnTo>
                  <a:lnTo>
                    <a:pt x="7264777" y="2404906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4"/>
                  </a:lnTo>
                  <a:lnTo>
                    <a:pt x="7651427" y="854122"/>
                  </a:lnTo>
                  <a:lnTo>
                    <a:pt x="7650321" y="796332"/>
                  </a:lnTo>
                  <a:lnTo>
                    <a:pt x="7648500" y="742669"/>
                  </a:lnTo>
                  <a:lnTo>
                    <a:pt x="7645782" y="692566"/>
                  </a:lnTo>
                  <a:lnTo>
                    <a:pt x="7641988" y="645460"/>
                  </a:lnTo>
                  <a:lnTo>
                    <a:pt x="7636941" y="600783"/>
                  </a:lnTo>
                  <a:lnTo>
                    <a:pt x="7630460" y="557971"/>
                  </a:lnTo>
                  <a:lnTo>
                    <a:pt x="7622365" y="516457"/>
                  </a:lnTo>
                  <a:lnTo>
                    <a:pt x="7612479" y="475678"/>
                  </a:lnTo>
                  <a:lnTo>
                    <a:pt x="7600622" y="435066"/>
                  </a:lnTo>
                  <a:lnTo>
                    <a:pt x="7581087" y="387428"/>
                  </a:lnTo>
                  <a:lnTo>
                    <a:pt x="7557976" y="341836"/>
                  </a:lnTo>
                  <a:lnTo>
                    <a:pt x="7531461" y="298459"/>
                  </a:lnTo>
                  <a:lnTo>
                    <a:pt x="7501709" y="257466"/>
                  </a:lnTo>
                  <a:lnTo>
                    <a:pt x="7468893" y="219029"/>
                  </a:lnTo>
                  <a:lnTo>
                    <a:pt x="7433181" y="183317"/>
                  </a:lnTo>
                  <a:lnTo>
                    <a:pt x="7394743" y="150500"/>
                  </a:lnTo>
                  <a:lnTo>
                    <a:pt x="7353750" y="120748"/>
                  </a:lnTo>
                  <a:lnTo>
                    <a:pt x="7310371" y="94231"/>
                  </a:lnTo>
                  <a:lnTo>
                    <a:pt x="7264777" y="71118"/>
                  </a:lnTo>
                  <a:lnTo>
                    <a:pt x="7217136" y="51581"/>
                  </a:lnTo>
                  <a:lnTo>
                    <a:pt x="7176527" y="39723"/>
                  </a:lnTo>
                  <a:lnTo>
                    <a:pt x="7135767" y="29837"/>
                  </a:lnTo>
                  <a:lnTo>
                    <a:pt x="7094305" y="21743"/>
                  </a:lnTo>
                  <a:lnTo>
                    <a:pt x="7051594" y="15262"/>
                  </a:lnTo>
                  <a:lnTo>
                    <a:pt x="7007082" y="10214"/>
                  </a:lnTo>
                  <a:lnTo>
                    <a:pt x="6960223" y="6421"/>
                  </a:lnTo>
                  <a:lnTo>
                    <a:pt x="6910465" y="3703"/>
                  </a:lnTo>
                  <a:lnTo>
                    <a:pt x="6857260" y="1881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21448" y="7891602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2364776" y="4077677"/>
            <a:ext cx="8954135" cy="2539365"/>
            <a:chOff x="2364776" y="4077677"/>
            <a:chExt cx="8954135" cy="2539365"/>
          </a:xfrm>
        </p:grpSpPr>
        <p:sp>
          <p:nvSpPr>
            <p:cNvPr id="12" name="object 12"/>
            <p:cNvSpPr/>
            <p:nvPr/>
          </p:nvSpPr>
          <p:spPr>
            <a:xfrm>
              <a:off x="2396218" y="410911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3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89"/>
                  </a:lnTo>
                  <a:lnTo>
                    <a:pt x="120747" y="2177567"/>
                  </a:lnTo>
                  <a:lnTo>
                    <a:pt x="150498" y="2218559"/>
                  </a:lnTo>
                  <a:lnTo>
                    <a:pt x="183314" y="2256996"/>
                  </a:lnTo>
                  <a:lnTo>
                    <a:pt x="219025" y="2292707"/>
                  </a:lnTo>
                  <a:lnTo>
                    <a:pt x="257462" y="2325523"/>
                  </a:lnTo>
                  <a:lnTo>
                    <a:pt x="298454" y="2355274"/>
                  </a:lnTo>
                  <a:lnTo>
                    <a:pt x="341832" y="2381791"/>
                  </a:lnTo>
                  <a:lnTo>
                    <a:pt x="387426" y="2404903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3"/>
                  </a:lnTo>
                  <a:lnTo>
                    <a:pt x="8549143" y="2381791"/>
                  </a:lnTo>
                  <a:lnTo>
                    <a:pt x="8592521" y="2355274"/>
                  </a:lnTo>
                  <a:lnTo>
                    <a:pt x="8633514" y="2325523"/>
                  </a:lnTo>
                  <a:lnTo>
                    <a:pt x="8671951" y="2292707"/>
                  </a:lnTo>
                  <a:lnTo>
                    <a:pt x="8707662" y="2256996"/>
                  </a:lnTo>
                  <a:lnTo>
                    <a:pt x="8740475" y="2218559"/>
                  </a:lnTo>
                  <a:lnTo>
                    <a:pt x="8770222" y="2177567"/>
                  </a:lnTo>
                  <a:lnTo>
                    <a:pt x="8796731" y="2134189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3"/>
                  </a:lnTo>
                  <a:lnTo>
                    <a:pt x="8875681" y="1875411"/>
                  </a:lnTo>
                  <a:lnTo>
                    <a:pt x="8880730" y="1830900"/>
                  </a:lnTo>
                  <a:lnTo>
                    <a:pt x="8884524" y="1784040"/>
                  </a:lnTo>
                  <a:lnTo>
                    <a:pt x="8887242" y="1734281"/>
                  </a:lnTo>
                  <a:lnTo>
                    <a:pt x="8889064" y="1681076"/>
                  </a:lnTo>
                  <a:lnTo>
                    <a:pt x="8890170" y="1623874"/>
                  </a:lnTo>
                  <a:lnTo>
                    <a:pt x="8890737" y="1562126"/>
                  </a:lnTo>
                  <a:lnTo>
                    <a:pt x="8890947" y="1495283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96188" y="4109089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2186185" y="4343188"/>
            <a:ext cx="7838440" cy="564832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4121926" y="6717021"/>
            <a:ext cx="251460" cy="1043305"/>
            <a:chOff x="4121926" y="6717021"/>
            <a:chExt cx="251460" cy="1043305"/>
          </a:xfrm>
        </p:grpSpPr>
        <p:sp>
          <p:nvSpPr>
            <p:cNvPr id="16" name="object 16"/>
            <p:cNvSpPr/>
            <p:nvPr/>
          </p:nvSpPr>
          <p:spPr>
            <a:xfrm>
              <a:off x="4247577" y="671702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4121926" y="750845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18" name="object 18"/>
          <p:cNvGraphicFramePr>
            <a:graphicFrameLocks noGrp="1"/>
          </p:cNvGraphicFramePr>
          <p:nvPr/>
        </p:nvGraphicFramePr>
        <p:xfrm>
          <a:off x="10884485" y="6947432"/>
          <a:ext cx="8688070" cy="4043676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10919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9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9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876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381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25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20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10919">
                <a:tc>
                  <a:txBody>
                    <a:bodyPr/>
                    <a:lstStyle/>
                    <a:p>
                      <a:pPr marR="508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6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65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19" name="object 19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41697" y="110540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48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417308" y="8414728"/>
            <a:ext cx="8849360" cy="2539365"/>
            <a:chOff x="2417308" y="8414728"/>
            <a:chExt cx="8849360" cy="2539365"/>
          </a:xfrm>
        </p:grpSpPr>
        <p:sp>
          <p:nvSpPr>
            <p:cNvPr id="4" name="object 4"/>
            <p:cNvSpPr/>
            <p:nvPr/>
          </p:nvSpPr>
          <p:spPr>
            <a:xfrm>
              <a:off x="2448751" y="8446170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1"/>
                  </a:lnTo>
                  <a:lnTo>
                    <a:pt x="15262" y="600609"/>
                  </a:lnTo>
                  <a:lnTo>
                    <a:pt x="10214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1"/>
                  </a:lnTo>
                  <a:lnTo>
                    <a:pt x="209" y="1559423"/>
                  </a:lnTo>
                  <a:lnTo>
                    <a:pt x="776" y="1621904"/>
                  </a:lnTo>
                  <a:lnTo>
                    <a:pt x="1881" y="1679693"/>
                  </a:lnTo>
                  <a:lnTo>
                    <a:pt x="3703" y="1733355"/>
                  </a:lnTo>
                  <a:lnTo>
                    <a:pt x="6421" y="1783457"/>
                  </a:lnTo>
                  <a:lnTo>
                    <a:pt x="10214" y="1830563"/>
                  </a:lnTo>
                  <a:lnTo>
                    <a:pt x="15262" y="1875240"/>
                  </a:lnTo>
                  <a:lnTo>
                    <a:pt x="21757" y="1918125"/>
                  </a:lnTo>
                  <a:lnTo>
                    <a:pt x="29842" y="1959586"/>
                  </a:lnTo>
                  <a:lnTo>
                    <a:pt x="39724" y="2000347"/>
                  </a:lnTo>
                  <a:lnTo>
                    <a:pt x="51581" y="2040956"/>
                  </a:lnTo>
                  <a:lnTo>
                    <a:pt x="71116" y="2088596"/>
                  </a:lnTo>
                  <a:lnTo>
                    <a:pt x="94226" y="2134190"/>
                  </a:lnTo>
                  <a:lnTo>
                    <a:pt x="120742" y="2177568"/>
                  </a:lnTo>
                  <a:lnTo>
                    <a:pt x="150493" y="2218561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7"/>
                  </a:lnTo>
                  <a:lnTo>
                    <a:pt x="298452" y="2355278"/>
                  </a:lnTo>
                  <a:lnTo>
                    <a:pt x="341831" y="2381794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5"/>
                  </a:lnTo>
                  <a:lnTo>
                    <a:pt x="557897" y="2454280"/>
                  </a:lnTo>
                  <a:lnTo>
                    <a:pt x="600609" y="2460761"/>
                  </a:lnTo>
                  <a:lnTo>
                    <a:pt x="645120" y="2465809"/>
                  </a:lnTo>
                  <a:lnTo>
                    <a:pt x="691980" y="2469603"/>
                  </a:lnTo>
                  <a:lnTo>
                    <a:pt x="741738" y="2472321"/>
                  </a:lnTo>
                  <a:lnTo>
                    <a:pt x="794942" y="2474143"/>
                  </a:lnTo>
                  <a:lnTo>
                    <a:pt x="852143" y="2475248"/>
                  </a:lnTo>
                  <a:lnTo>
                    <a:pt x="980730" y="2476025"/>
                  </a:lnTo>
                  <a:lnTo>
                    <a:pt x="7801540" y="2476025"/>
                  </a:lnTo>
                  <a:lnTo>
                    <a:pt x="7931756" y="2475248"/>
                  </a:lnTo>
                  <a:lnTo>
                    <a:pt x="7989548" y="2474143"/>
                  </a:lnTo>
                  <a:lnTo>
                    <a:pt x="8043214" y="2472321"/>
                  </a:lnTo>
                  <a:lnTo>
                    <a:pt x="8093320" y="2469603"/>
                  </a:lnTo>
                  <a:lnTo>
                    <a:pt x="8140431" y="2465809"/>
                  </a:lnTo>
                  <a:lnTo>
                    <a:pt x="8185110" y="2460761"/>
                  </a:lnTo>
                  <a:lnTo>
                    <a:pt x="8227924" y="2454280"/>
                  </a:lnTo>
                  <a:lnTo>
                    <a:pt x="8269436" y="2446185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4"/>
                  </a:lnTo>
                  <a:lnTo>
                    <a:pt x="8487425" y="2355278"/>
                  </a:lnTo>
                  <a:lnTo>
                    <a:pt x="8528418" y="2325527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1"/>
                  </a:lnTo>
                  <a:lnTo>
                    <a:pt x="8665126" y="2177568"/>
                  </a:lnTo>
                  <a:lnTo>
                    <a:pt x="8691635" y="2134190"/>
                  </a:lnTo>
                  <a:lnTo>
                    <a:pt x="8714736" y="2088596"/>
                  </a:lnTo>
                  <a:lnTo>
                    <a:pt x="8734259" y="2040956"/>
                  </a:lnTo>
                  <a:lnTo>
                    <a:pt x="8746118" y="2000347"/>
                  </a:lnTo>
                  <a:lnTo>
                    <a:pt x="8756007" y="1959586"/>
                  </a:lnTo>
                  <a:lnTo>
                    <a:pt x="8764102" y="1918125"/>
                  </a:lnTo>
                  <a:lnTo>
                    <a:pt x="8770585" y="1875413"/>
                  </a:lnTo>
                  <a:lnTo>
                    <a:pt x="8775634" y="1830902"/>
                  </a:lnTo>
                  <a:lnTo>
                    <a:pt x="8779427" y="1784042"/>
                  </a:lnTo>
                  <a:lnTo>
                    <a:pt x="8782146" y="1734284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8"/>
                  </a:lnTo>
                  <a:lnTo>
                    <a:pt x="8785641" y="916604"/>
                  </a:lnTo>
                  <a:lnTo>
                    <a:pt x="8785074" y="854122"/>
                  </a:lnTo>
                  <a:lnTo>
                    <a:pt x="8783968" y="796332"/>
                  </a:lnTo>
                  <a:lnTo>
                    <a:pt x="8782146" y="742669"/>
                  </a:lnTo>
                  <a:lnTo>
                    <a:pt x="8779427" y="692566"/>
                  </a:lnTo>
                  <a:lnTo>
                    <a:pt x="8775634" y="645460"/>
                  </a:lnTo>
                  <a:lnTo>
                    <a:pt x="8770585" y="600783"/>
                  </a:lnTo>
                  <a:lnTo>
                    <a:pt x="8764102" y="557971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448721" y="8446140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121926" y="7271558"/>
            <a:ext cx="251460" cy="1043305"/>
            <a:chOff x="4121926" y="7271558"/>
            <a:chExt cx="251460" cy="1043305"/>
          </a:xfrm>
        </p:grpSpPr>
        <p:sp>
          <p:nvSpPr>
            <p:cNvPr id="7" name="object 7"/>
            <p:cNvSpPr/>
            <p:nvPr/>
          </p:nvSpPr>
          <p:spPr>
            <a:xfrm>
              <a:off x="4247577" y="7271558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21926" y="806298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10156" y="3489035"/>
            <a:ext cx="251460" cy="4825365"/>
            <a:chOff x="9310156" y="3489035"/>
            <a:chExt cx="251460" cy="4825365"/>
          </a:xfrm>
        </p:grpSpPr>
        <p:sp>
          <p:nvSpPr>
            <p:cNvPr id="10" name="object 10"/>
            <p:cNvSpPr/>
            <p:nvPr/>
          </p:nvSpPr>
          <p:spPr>
            <a:xfrm>
              <a:off x="9435807" y="3489035"/>
              <a:ext cx="0" cy="4605655"/>
            </a:xfrm>
            <a:custGeom>
              <a:avLst/>
              <a:gdLst/>
              <a:ahLst/>
              <a:cxnLst/>
              <a:rect l="l" t="t" r="r" b="b"/>
              <a:pathLst>
                <a:path h="4605655">
                  <a:moveTo>
                    <a:pt x="0" y="0"/>
                  </a:moveTo>
                  <a:lnTo>
                    <a:pt x="0" y="4573954"/>
                  </a:lnTo>
                  <a:lnTo>
                    <a:pt x="0" y="460536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10156" y="806299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0036" y="4632204"/>
            <a:ext cx="7715250" cy="2539365"/>
            <a:chOff x="390036" y="4632204"/>
            <a:chExt cx="7715250" cy="2539365"/>
          </a:xfrm>
        </p:grpSpPr>
        <p:sp>
          <p:nvSpPr>
            <p:cNvPr id="13" name="object 13"/>
            <p:cNvSpPr/>
            <p:nvPr/>
          </p:nvSpPr>
          <p:spPr>
            <a:xfrm>
              <a:off x="421478" y="466364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26"/>
                  </a:lnTo>
                  <a:lnTo>
                    <a:pt x="341835" y="94237"/>
                  </a:lnTo>
                  <a:lnTo>
                    <a:pt x="298456" y="120753"/>
                  </a:lnTo>
                  <a:lnTo>
                    <a:pt x="257463" y="150504"/>
                  </a:lnTo>
                  <a:lnTo>
                    <a:pt x="219026" y="183320"/>
                  </a:lnTo>
                  <a:lnTo>
                    <a:pt x="183314" y="219032"/>
                  </a:lnTo>
                  <a:lnTo>
                    <a:pt x="150497" y="257470"/>
                  </a:lnTo>
                  <a:lnTo>
                    <a:pt x="120746" y="298463"/>
                  </a:lnTo>
                  <a:lnTo>
                    <a:pt x="94230" y="341842"/>
                  </a:lnTo>
                  <a:lnTo>
                    <a:pt x="71119" y="387436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7"/>
                  </a:lnTo>
                  <a:lnTo>
                    <a:pt x="21733" y="557979"/>
                  </a:lnTo>
                  <a:lnTo>
                    <a:pt x="15263" y="600617"/>
                  </a:lnTo>
                  <a:lnTo>
                    <a:pt x="10215" y="645128"/>
                  </a:lnTo>
                  <a:lnTo>
                    <a:pt x="6421" y="691987"/>
                  </a:lnTo>
                  <a:lnTo>
                    <a:pt x="3703" y="741744"/>
                  </a:lnTo>
                  <a:lnTo>
                    <a:pt x="1881" y="794948"/>
                  </a:lnTo>
                  <a:lnTo>
                    <a:pt x="776" y="852149"/>
                  </a:lnTo>
                  <a:lnTo>
                    <a:pt x="209" y="913896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5"/>
                  </a:lnTo>
                  <a:lnTo>
                    <a:pt x="435069" y="2424440"/>
                  </a:lnTo>
                  <a:lnTo>
                    <a:pt x="475678" y="2436300"/>
                  </a:lnTo>
                  <a:lnTo>
                    <a:pt x="516439" y="2446188"/>
                  </a:lnTo>
                  <a:lnTo>
                    <a:pt x="557900" y="2454284"/>
                  </a:lnTo>
                  <a:lnTo>
                    <a:pt x="600612" y="2460767"/>
                  </a:lnTo>
                  <a:lnTo>
                    <a:pt x="645123" y="2465815"/>
                  </a:lnTo>
                  <a:lnTo>
                    <a:pt x="691983" y="2469609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09"/>
                  </a:lnTo>
                  <a:lnTo>
                    <a:pt x="7006743" y="2465815"/>
                  </a:lnTo>
                  <a:lnTo>
                    <a:pt x="7051420" y="2460767"/>
                  </a:lnTo>
                  <a:lnTo>
                    <a:pt x="7094232" y="2454284"/>
                  </a:lnTo>
                  <a:lnTo>
                    <a:pt x="7135745" y="2446188"/>
                  </a:lnTo>
                  <a:lnTo>
                    <a:pt x="7176525" y="2436300"/>
                  </a:lnTo>
                  <a:lnTo>
                    <a:pt x="7217136" y="2424440"/>
                  </a:lnTo>
                  <a:lnTo>
                    <a:pt x="7264777" y="2404905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5"/>
                  </a:lnTo>
                  <a:lnTo>
                    <a:pt x="7651427" y="854124"/>
                  </a:lnTo>
                  <a:lnTo>
                    <a:pt x="7650321" y="796335"/>
                  </a:lnTo>
                  <a:lnTo>
                    <a:pt x="7648500" y="742673"/>
                  </a:lnTo>
                  <a:lnTo>
                    <a:pt x="7645782" y="692572"/>
                  </a:lnTo>
                  <a:lnTo>
                    <a:pt x="7641988" y="645466"/>
                  </a:lnTo>
                  <a:lnTo>
                    <a:pt x="7636941" y="600791"/>
                  </a:lnTo>
                  <a:lnTo>
                    <a:pt x="7630460" y="557979"/>
                  </a:lnTo>
                  <a:lnTo>
                    <a:pt x="7622365" y="516467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6"/>
                  </a:lnTo>
                  <a:lnTo>
                    <a:pt x="7557976" y="341842"/>
                  </a:lnTo>
                  <a:lnTo>
                    <a:pt x="7531461" y="298463"/>
                  </a:lnTo>
                  <a:lnTo>
                    <a:pt x="7501709" y="257470"/>
                  </a:lnTo>
                  <a:lnTo>
                    <a:pt x="7468893" y="219032"/>
                  </a:lnTo>
                  <a:lnTo>
                    <a:pt x="7433181" y="183320"/>
                  </a:lnTo>
                  <a:lnTo>
                    <a:pt x="7394743" y="150504"/>
                  </a:lnTo>
                  <a:lnTo>
                    <a:pt x="7353750" y="120753"/>
                  </a:lnTo>
                  <a:lnTo>
                    <a:pt x="7310371" y="94237"/>
                  </a:lnTo>
                  <a:lnTo>
                    <a:pt x="7264777" y="71126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448" y="466361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2364776" y="849691"/>
            <a:ext cx="8954135" cy="2539365"/>
            <a:chOff x="2364776" y="849691"/>
            <a:chExt cx="8954135" cy="2539365"/>
          </a:xfrm>
        </p:grpSpPr>
        <p:sp>
          <p:nvSpPr>
            <p:cNvPr id="16" name="object 16"/>
            <p:cNvSpPr/>
            <p:nvPr/>
          </p:nvSpPr>
          <p:spPr>
            <a:xfrm>
              <a:off x="2396218" y="88113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90"/>
                  </a:lnTo>
                  <a:lnTo>
                    <a:pt x="120747" y="2177569"/>
                  </a:lnTo>
                  <a:lnTo>
                    <a:pt x="150498" y="2218562"/>
                  </a:lnTo>
                  <a:lnTo>
                    <a:pt x="183314" y="2256999"/>
                  </a:lnTo>
                  <a:lnTo>
                    <a:pt x="219025" y="2292711"/>
                  </a:lnTo>
                  <a:lnTo>
                    <a:pt x="257462" y="2325528"/>
                  </a:lnTo>
                  <a:lnTo>
                    <a:pt x="298454" y="2355279"/>
                  </a:lnTo>
                  <a:lnTo>
                    <a:pt x="341832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5"/>
                  </a:lnTo>
                  <a:lnTo>
                    <a:pt x="8549143" y="2381795"/>
                  </a:lnTo>
                  <a:lnTo>
                    <a:pt x="8592521" y="2355279"/>
                  </a:lnTo>
                  <a:lnTo>
                    <a:pt x="8633514" y="2325528"/>
                  </a:lnTo>
                  <a:lnTo>
                    <a:pt x="8671951" y="2292711"/>
                  </a:lnTo>
                  <a:lnTo>
                    <a:pt x="8707662" y="2256999"/>
                  </a:lnTo>
                  <a:lnTo>
                    <a:pt x="8740475" y="2218562"/>
                  </a:lnTo>
                  <a:lnTo>
                    <a:pt x="8770222" y="2177569"/>
                  </a:lnTo>
                  <a:lnTo>
                    <a:pt x="8796731" y="2134190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6188" y="88110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186185" y="1118155"/>
            <a:ext cx="7838440" cy="9428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470025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48018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21926" y="3489035"/>
            <a:ext cx="251460" cy="1043305"/>
            <a:chOff x="4121926" y="3489035"/>
            <a:chExt cx="251460" cy="1043305"/>
          </a:xfrm>
        </p:grpSpPr>
        <p:sp>
          <p:nvSpPr>
            <p:cNvPr id="20" name="object 20"/>
            <p:cNvSpPr/>
            <p:nvPr/>
          </p:nvSpPr>
          <p:spPr>
            <a:xfrm>
              <a:off x="4247577" y="3489035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21926" y="42804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1575563" y="6245883"/>
          <a:ext cx="8086087" cy="4653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8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1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9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4880"/>
                        </a:lnSpc>
                      </a:pPr>
                      <a:r>
                        <a:rPr sz="42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920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875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0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4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314443" y="8093104"/>
            <a:ext cx="7054850" cy="2539365"/>
            <a:chOff x="3314443" y="8093104"/>
            <a:chExt cx="7054850" cy="2539365"/>
          </a:xfrm>
        </p:grpSpPr>
        <p:sp>
          <p:nvSpPr>
            <p:cNvPr id="3" name="object 3"/>
            <p:cNvSpPr/>
            <p:nvPr/>
          </p:nvSpPr>
          <p:spPr>
            <a:xfrm>
              <a:off x="3345885" y="8124546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6010881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69"/>
                  </a:lnTo>
                  <a:lnTo>
                    <a:pt x="15262" y="600607"/>
                  </a:lnTo>
                  <a:lnTo>
                    <a:pt x="10214" y="645117"/>
                  </a:lnTo>
                  <a:lnTo>
                    <a:pt x="6421" y="691976"/>
                  </a:lnTo>
                  <a:lnTo>
                    <a:pt x="3703" y="741733"/>
                  </a:lnTo>
                  <a:lnTo>
                    <a:pt x="1881" y="794937"/>
                  </a:lnTo>
                  <a:lnTo>
                    <a:pt x="776" y="852139"/>
                  </a:lnTo>
                  <a:lnTo>
                    <a:pt x="209" y="913886"/>
                  </a:lnTo>
                  <a:lnTo>
                    <a:pt x="0" y="980728"/>
                  </a:lnTo>
                  <a:lnTo>
                    <a:pt x="11" y="1495283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3"/>
                  </a:lnTo>
                  <a:lnTo>
                    <a:pt x="10214" y="1830559"/>
                  </a:lnTo>
                  <a:lnTo>
                    <a:pt x="15262" y="1875235"/>
                  </a:lnTo>
                  <a:lnTo>
                    <a:pt x="21757" y="1918119"/>
                  </a:lnTo>
                  <a:lnTo>
                    <a:pt x="29842" y="1959579"/>
                  </a:lnTo>
                  <a:lnTo>
                    <a:pt x="39724" y="2000338"/>
                  </a:lnTo>
                  <a:lnTo>
                    <a:pt x="51581" y="2040944"/>
                  </a:lnTo>
                  <a:lnTo>
                    <a:pt x="71116" y="2088586"/>
                  </a:lnTo>
                  <a:lnTo>
                    <a:pt x="94226" y="2134181"/>
                  </a:lnTo>
                  <a:lnTo>
                    <a:pt x="120742" y="2177561"/>
                  </a:lnTo>
                  <a:lnTo>
                    <a:pt x="150493" y="2218555"/>
                  </a:lnTo>
                  <a:lnTo>
                    <a:pt x="183310" y="2256992"/>
                  </a:lnTo>
                  <a:lnTo>
                    <a:pt x="219022" y="2292705"/>
                  </a:lnTo>
                  <a:lnTo>
                    <a:pt x="257459" y="2325522"/>
                  </a:lnTo>
                  <a:lnTo>
                    <a:pt x="298452" y="2355273"/>
                  </a:lnTo>
                  <a:lnTo>
                    <a:pt x="341831" y="2381789"/>
                  </a:lnTo>
                  <a:lnTo>
                    <a:pt x="387426" y="2404900"/>
                  </a:lnTo>
                  <a:lnTo>
                    <a:pt x="435066" y="2424435"/>
                  </a:lnTo>
                  <a:lnTo>
                    <a:pt x="475675" y="2436293"/>
                  </a:lnTo>
                  <a:lnTo>
                    <a:pt x="516436" y="2446179"/>
                  </a:lnTo>
                  <a:lnTo>
                    <a:pt x="557897" y="2454274"/>
                  </a:lnTo>
                  <a:lnTo>
                    <a:pt x="600609" y="2460755"/>
                  </a:lnTo>
                  <a:lnTo>
                    <a:pt x="645120" y="2465803"/>
                  </a:lnTo>
                  <a:lnTo>
                    <a:pt x="691980" y="2469597"/>
                  </a:lnTo>
                  <a:lnTo>
                    <a:pt x="741738" y="2472315"/>
                  </a:lnTo>
                  <a:lnTo>
                    <a:pt x="794942" y="2474137"/>
                  </a:lnTo>
                  <a:lnTo>
                    <a:pt x="852143" y="2475242"/>
                  </a:lnTo>
                  <a:lnTo>
                    <a:pt x="980730" y="2476018"/>
                  </a:lnTo>
                  <a:lnTo>
                    <a:pt x="6007276" y="2476018"/>
                  </a:lnTo>
                  <a:lnTo>
                    <a:pt x="6137494" y="2475242"/>
                  </a:lnTo>
                  <a:lnTo>
                    <a:pt x="6195282" y="2474137"/>
                  </a:lnTo>
                  <a:lnTo>
                    <a:pt x="6248945" y="2472315"/>
                  </a:lnTo>
                  <a:lnTo>
                    <a:pt x="6299046" y="2469597"/>
                  </a:lnTo>
                  <a:lnTo>
                    <a:pt x="6346152" y="2465803"/>
                  </a:lnTo>
                  <a:lnTo>
                    <a:pt x="6390829" y="2460755"/>
                  </a:lnTo>
                  <a:lnTo>
                    <a:pt x="6433641" y="2454274"/>
                  </a:lnTo>
                  <a:lnTo>
                    <a:pt x="6475154" y="2446179"/>
                  </a:lnTo>
                  <a:lnTo>
                    <a:pt x="6515933" y="2436293"/>
                  </a:lnTo>
                  <a:lnTo>
                    <a:pt x="6556545" y="2424435"/>
                  </a:lnTo>
                  <a:lnTo>
                    <a:pt x="6604185" y="2404900"/>
                  </a:lnTo>
                  <a:lnTo>
                    <a:pt x="6649780" y="2381789"/>
                  </a:lnTo>
                  <a:lnTo>
                    <a:pt x="6693159" y="2355273"/>
                  </a:lnTo>
                  <a:lnTo>
                    <a:pt x="6734152" y="2325522"/>
                  </a:lnTo>
                  <a:lnTo>
                    <a:pt x="6772590" y="2292705"/>
                  </a:lnTo>
                  <a:lnTo>
                    <a:pt x="6808302" y="2256992"/>
                  </a:lnTo>
                  <a:lnTo>
                    <a:pt x="6841118" y="2218555"/>
                  </a:lnTo>
                  <a:lnTo>
                    <a:pt x="6870869" y="2177561"/>
                  </a:lnTo>
                  <a:lnTo>
                    <a:pt x="6897385" y="2134181"/>
                  </a:lnTo>
                  <a:lnTo>
                    <a:pt x="6920495" y="2088586"/>
                  </a:lnTo>
                  <a:lnTo>
                    <a:pt x="6940031" y="2040944"/>
                  </a:lnTo>
                  <a:lnTo>
                    <a:pt x="6951888" y="2000338"/>
                  </a:lnTo>
                  <a:lnTo>
                    <a:pt x="6961774" y="1959579"/>
                  </a:lnTo>
                  <a:lnTo>
                    <a:pt x="6969868" y="1918119"/>
                  </a:lnTo>
                  <a:lnTo>
                    <a:pt x="6976349" y="1875408"/>
                  </a:lnTo>
                  <a:lnTo>
                    <a:pt x="6981397" y="1830898"/>
                  </a:lnTo>
                  <a:lnTo>
                    <a:pt x="6985190" y="1784038"/>
                  </a:lnTo>
                  <a:lnTo>
                    <a:pt x="6987908" y="1734281"/>
                  </a:lnTo>
                  <a:lnTo>
                    <a:pt x="6989730" y="1681075"/>
                  </a:lnTo>
                  <a:lnTo>
                    <a:pt x="6990835" y="1623873"/>
                  </a:lnTo>
                  <a:lnTo>
                    <a:pt x="6991403" y="1562126"/>
                  </a:lnTo>
                  <a:lnTo>
                    <a:pt x="6991612" y="1495283"/>
                  </a:lnTo>
                  <a:lnTo>
                    <a:pt x="6991601" y="980728"/>
                  </a:lnTo>
                  <a:lnTo>
                    <a:pt x="6991403" y="916594"/>
                  </a:lnTo>
                  <a:lnTo>
                    <a:pt x="6990835" y="854113"/>
                  </a:lnTo>
                  <a:lnTo>
                    <a:pt x="6989730" y="796324"/>
                  </a:lnTo>
                  <a:lnTo>
                    <a:pt x="6987908" y="742662"/>
                  </a:lnTo>
                  <a:lnTo>
                    <a:pt x="6985190" y="692561"/>
                  </a:lnTo>
                  <a:lnTo>
                    <a:pt x="6981397" y="645456"/>
                  </a:lnTo>
                  <a:lnTo>
                    <a:pt x="6976349" y="600780"/>
                  </a:lnTo>
                  <a:lnTo>
                    <a:pt x="6969868" y="557969"/>
                  </a:lnTo>
                  <a:lnTo>
                    <a:pt x="6961774" y="516457"/>
                  </a:lnTo>
                  <a:lnTo>
                    <a:pt x="6951888" y="475678"/>
                  </a:lnTo>
                  <a:lnTo>
                    <a:pt x="6940031" y="435066"/>
                  </a:lnTo>
                  <a:lnTo>
                    <a:pt x="6920495" y="387426"/>
                  </a:lnTo>
                  <a:lnTo>
                    <a:pt x="6897385" y="341831"/>
                  </a:lnTo>
                  <a:lnTo>
                    <a:pt x="6870869" y="298452"/>
                  </a:lnTo>
                  <a:lnTo>
                    <a:pt x="6841118" y="257459"/>
                  </a:lnTo>
                  <a:lnTo>
                    <a:pt x="6808302" y="219022"/>
                  </a:lnTo>
                  <a:lnTo>
                    <a:pt x="6772590" y="183310"/>
                  </a:lnTo>
                  <a:lnTo>
                    <a:pt x="6734152" y="150493"/>
                  </a:lnTo>
                  <a:lnTo>
                    <a:pt x="6693159" y="120742"/>
                  </a:lnTo>
                  <a:lnTo>
                    <a:pt x="6649780" y="94226"/>
                  </a:lnTo>
                  <a:lnTo>
                    <a:pt x="6604185" y="71116"/>
                  </a:lnTo>
                  <a:lnTo>
                    <a:pt x="6556545" y="51581"/>
                  </a:lnTo>
                  <a:lnTo>
                    <a:pt x="6515936" y="39723"/>
                  </a:lnTo>
                  <a:lnTo>
                    <a:pt x="6475175" y="29837"/>
                  </a:lnTo>
                  <a:lnTo>
                    <a:pt x="6433714" y="21743"/>
                  </a:lnTo>
                  <a:lnTo>
                    <a:pt x="6391002" y="15262"/>
                  </a:lnTo>
                  <a:lnTo>
                    <a:pt x="6346491" y="10214"/>
                  </a:lnTo>
                  <a:lnTo>
                    <a:pt x="6299631" y="6421"/>
                  </a:lnTo>
                  <a:lnTo>
                    <a:pt x="6249874" y="3703"/>
                  </a:lnTo>
                  <a:lnTo>
                    <a:pt x="6196669" y="1881"/>
                  </a:lnTo>
                  <a:lnTo>
                    <a:pt x="6139468" y="776"/>
                  </a:lnTo>
                  <a:lnTo>
                    <a:pt x="60108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345856" y="8124517"/>
              <a:ext cx="6991984" cy="2476500"/>
            </a:xfrm>
            <a:custGeom>
              <a:avLst/>
              <a:gdLst/>
              <a:ahLst/>
              <a:cxnLst/>
              <a:rect l="l" t="t" r="r" b="b"/>
              <a:pathLst>
                <a:path w="6991984" h="2476500">
                  <a:moveTo>
                    <a:pt x="1053245" y="0"/>
                  </a:moveTo>
                  <a:lnTo>
                    <a:pt x="5938426" y="0"/>
                  </a:lnTo>
                  <a:lnTo>
                    <a:pt x="6010911" y="29"/>
                  </a:lnTo>
                  <a:lnTo>
                    <a:pt x="6077752" y="238"/>
                  </a:lnTo>
                  <a:lnTo>
                    <a:pt x="6139498" y="806"/>
                  </a:lnTo>
                  <a:lnTo>
                    <a:pt x="6196699" y="1911"/>
                  </a:lnTo>
                  <a:lnTo>
                    <a:pt x="6249904" y="3733"/>
                  </a:lnTo>
                  <a:lnTo>
                    <a:pt x="6299661" y="6451"/>
                  </a:lnTo>
                  <a:lnTo>
                    <a:pt x="6346521" y="10245"/>
                  </a:lnTo>
                  <a:lnTo>
                    <a:pt x="6391032" y="15293"/>
                  </a:lnTo>
                  <a:lnTo>
                    <a:pt x="6433744" y="21774"/>
                  </a:lnTo>
                  <a:lnTo>
                    <a:pt x="6475205" y="29869"/>
                  </a:lnTo>
                  <a:lnTo>
                    <a:pt x="6515966" y="39755"/>
                  </a:lnTo>
                  <a:lnTo>
                    <a:pt x="6556575" y="51613"/>
                  </a:lnTo>
                  <a:lnTo>
                    <a:pt x="6604215" y="71149"/>
                  </a:lnTo>
                  <a:lnTo>
                    <a:pt x="6649810" y="94260"/>
                  </a:lnTo>
                  <a:lnTo>
                    <a:pt x="6693189" y="120776"/>
                  </a:lnTo>
                  <a:lnTo>
                    <a:pt x="6734182" y="150527"/>
                  </a:lnTo>
                  <a:lnTo>
                    <a:pt x="6772619" y="183343"/>
                  </a:lnTo>
                  <a:lnTo>
                    <a:pt x="6808331" y="219055"/>
                  </a:lnTo>
                  <a:lnTo>
                    <a:pt x="6841148" y="257493"/>
                  </a:lnTo>
                  <a:lnTo>
                    <a:pt x="6870899" y="298486"/>
                  </a:lnTo>
                  <a:lnTo>
                    <a:pt x="6897415" y="341864"/>
                  </a:lnTo>
                  <a:lnTo>
                    <a:pt x="6920525" y="387458"/>
                  </a:lnTo>
                  <a:lnTo>
                    <a:pt x="6940060" y="435098"/>
                  </a:lnTo>
                  <a:lnTo>
                    <a:pt x="6951918" y="475710"/>
                  </a:lnTo>
                  <a:lnTo>
                    <a:pt x="6961804" y="516489"/>
                  </a:lnTo>
                  <a:lnTo>
                    <a:pt x="6969898" y="558002"/>
                  </a:lnTo>
                  <a:lnTo>
                    <a:pt x="6976379" y="600814"/>
                  </a:lnTo>
                  <a:lnTo>
                    <a:pt x="6981427" y="645490"/>
                  </a:lnTo>
                  <a:lnTo>
                    <a:pt x="6985220" y="692597"/>
                  </a:lnTo>
                  <a:lnTo>
                    <a:pt x="6987938" y="742699"/>
                  </a:lnTo>
                  <a:lnTo>
                    <a:pt x="6989760" y="796362"/>
                  </a:lnTo>
                  <a:lnTo>
                    <a:pt x="6990865" y="854152"/>
                  </a:lnTo>
                  <a:lnTo>
                    <a:pt x="6991432" y="916634"/>
                  </a:lnTo>
                  <a:lnTo>
                    <a:pt x="6991642" y="984373"/>
                  </a:lnTo>
                  <a:lnTo>
                    <a:pt x="6991671" y="1057936"/>
                  </a:lnTo>
                  <a:lnTo>
                    <a:pt x="6991671" y="1422836"/>
                  </a:lnTo>
                  <a:lnTo>
                    <a:pt x="6991642" y="1495321"/>
                  </a:lnTo>
                  <a:lnTo>
                    <a:pt x="6991432" y="1562162"/>
                  </a:lnTo>
                  <a:lnTo>
                    <a:pt x="6990865" y="1623908"/>
                  </a:lnTo>
                  <a:lnTo>
                    <a:pt x="6989760" y="1681109"/>
                  </a:lnTo>
                  <a:lnTo>
                    <a:pt x="6987938" y="1734313"/>
                  </a:lnTo>
                  <a:lnTo>
                    <a:pt x="6985220" y="1784071"/>
                  </a:lnTo>
                  <a:lnTo>
                    <a:pt x="6981427" y="1830931"/>
                  </a:lnTo>
                  <a:lnTo>
                    <a:pt x="6976379" y="1875442"/>
                  </a:lnTo>
                  <a:lnTo>
                    <a:pt x="6969898" y="1918153"/>
                  </a:lnTo>
                  <a:lnTo>
                    <a:pt x="6961804" y="1959615"/>
                  </a:lnTo>
                  <a:lnTo>
                    <a:pt x="6951918" y="2000376"/>
                  </a:lnTo>
                  <a:lnTo>
                    <a:pt x="6940060" y="2040984"/>
                  </a:lnTo>
                  <a:lnTo>
                    <a:pt x="6920525" y="2088625"/>
                  </a:lnTo>
                  <a:lnTo>
                    <a:pt x="6897415" y="2134220"/>
                  </a:lnTo>
                  <a:lnTo>
                    <a:pt x="6870899" y="2177599"/>
                  </a:lnTo>
                  <a:lnTo>
                    <a:pt x="6841148" y="2218592"/>
                  </a:lnTo>
                  <a:lnTo>
                    <a:pt x="6808331" y="2257029"/>
                  </a:lnTo>
                  <a:lnTo>
                    <a:pt x="6772619" y="2292741"/>
                  </a:lnTo>
                  <a:lnTo>
                    <a:pt x="6734182" y="2325558"/>
                  </a:lnTo>
                  <a:lnTo>
                    <a:pt x="6693189" y="2355309"/>
                  </a:lnTo>
                  <a:lnTo>
                    <a:pt x="6649810" y="2381824"/>
                  </a:lnTo>
                  <a:lnTo>
                    <a:pt x="6604215" y="2404935"/>
                  </a:lnTo>
                  <a:lnTo>
                    <a:pt x="6556575" y="2424470"/>
                  </a:lnTo>
                  <a:lnTo>
                    <a:pt x="6515963" y="2436328"/>
                  </a:lnTo>
                  <a:lnTo>
                    <a:pt x="6475184" y="2446214"/>
                  </a:lnTo>
                  <a:lnTo>
                    <a:pt x="6433671" y="2454308"/>
                  </a:lnTo>
                  <a:lnTo>
                    <a:pt x="6390859" y="2460789"/>
                  </a:lnTo>
                  <a:lnTo>
                    <a:pt x="6346182" y="2465837"/>
                  </a:lnTo>
                  <a:lnTo>
                    <a:pt x="6299076" y="2469630"/>
                  </a:lnTo>
                  <a:lnTo>
                    <a:pt x="6248974" y="2472348"/>
                  </a:lnTo>
                  <a:lnTo>
                    <a:pt x="6195312" y="2474170"/>
                  </a:lnTo>
                  <a:lnTo>
                    <a:pt x="6137524" y="2475275"/>
                  </a:lnTo>
                  <a:lnTo>
                    <a:pt x="6075043" y="2475842"/>
                  </a:lnTo>
                  <a:lnTo>
                    <a:pt x="6007306" y="2476051"/>
                  </a:lnTo>
                  <a:lnTo>
                    <a:pt x="593374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6716046" y="6949924"/>
            <a:ext cx="251460" cy="1043305"/>
            <a:chOff x="6716046" y="6949924"/>
            <a:chExt cx="251460" cy="1043305"/>
          </a:xfrm>
        </p:grpSpPr>
        <p:sp>
          <p:nvSpPr>
            <p:cNvPr id="6" name="object 6"/>
            <p:cNvSpPr/>
            <p:nvPr/>
          </p:nvSpPr>
          <p:spPr>
            <a:xfrm>
              <a:off x="6841697" y="6949924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716046" y="774135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2417308" y="4310580"/>
            <a:ext cx="8849360" cy="2539365"/>
            <a:chOff x="2417308" y="4310580"/>
            <a:chExt cx="8849360" cy="2539365"/>
          </a:xfrm>
        </p:grpSpPr>
        <p:sp>
          <p:nvSpPr>
            <p:cNvPr id="9" name="object 9"/>
            <p:cNvSpPr/>
            <p:nvPr/>
          </p:nvSpPr>
          <p:spPr>
            <a:xfrm>
              <a:off x="2448751" y="4342023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6" y="2088595"/>
                  </a:lnTo>
                  <a:lnTo>
                    <a:pt x="94226" y="2134190"/>
                  </a:lnTo>
                  <a:lnTo>
                    <a:pt x="120742" y="2177569"/>
                  </a:lnTo>
                  <a:lnTo>
                    <a:pt x="150493" y="2218562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8"/>
                  </a:lnTo>
                  <a:lnTo>
                    <a:pt x="298452" y="2355279"/>
                  </a:lnTo>
                  <a:lnTo>
                    <a:pt x="341831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7" y="2454278"/>
                  </a:lnTo>
                  <a:lnTo>
                    <a:pt x="600609" y="2460759"/>
                  </a:lnTo>
                  <a:lnTo>
                    <a:pt x="645120" y="2465807"/>
                  </a:lnTo>
                  <a:lnTo>
                    <a:pt x="691980" y="2469600"/>
                  </a:lnTo>
                  <a:lnTo>
                    <a:pt x="741738" y="2472318"/>
                  </a:lnTo>
                  <a:lnTo>
                    <a:pt x="794942" y="2474140"/>
                  </a:lnTo>
                  <a:lnTo>
                    <a:pt x="852143" y="2475245"/>
                  </a:lnTo>
                  <a:lnTo>
                    <a:pt x="980730" y="2476021"/>
                  </a:lnTo>
                  <a:lnTo>
                    <a:pt x="7801540" y="2476021"/>
                  </a:lnTo>
                  <a:lnTo>
                    <a:pt x="7931756" y="2475245"/>
                  </a:lnTo>
                  <a:lnTo>
                    <a:pt x="7989548" y="2474140"/>
                  </a:lnTo>
                  <a:lnTo>
                    <a:pt x="8043214" y="2472318"/>
                  </a:lnTo>
                  <a:lnTo>
                    <a:pt x="8093320" y="2469600"/>
                  </a:lnTo>
                  <a:lnTo>
                    <a:pt x="8140431" y="2465807"/>
                  </a:lnTo>
                  <a:lnTo>
                    <a:pt x="8185110" y="2460759"/>
                  </a:lnTo>
                  <a:lnTo>
                    <a:pt x="8227924" y="2454278"/>
                  </a:lnTo>
                  <a:lnTo>
                    <a:pt x="8269436" y="2446184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5"/>
                  </a:lnTo>
                  <a:lnTo>
                    <a:pt x="8487425" y="2355279"/>
                  </a:lnTo>
                  <a:lnTo>
                    <a:pt x="8528418" y="2325528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2"/>
                  </a:lnTo>
                  <a:lnTo>
                    <a:pt x="8665126" y="2177569"/>
                  </a:lnTo>
                  <a:lnTo>
                    <a:pt x="8691635" y="2134190"/>
                  </a:lnTo>
                  <a:lnTo>
                    <a:pt x="8714736" y="2088595"/>
                  </a:lnTo>
                  <a:lnTo>
                    <a:pt x="8734259" y="2040955"/>
                  </a:lnTo>
                  <a:lnTo>
                    <a:pt x="8746118" y="2000346"/>
                  </a:lnTo>
                  <a:lnTo>
                    <a:pt x="8756007" y="1959585"/>
                  </a:lnTo>
                  <a:lnTo>
                    <a:pt x="8764102" y="1918124"/>
                  </a:lnTo>
                  <a:lnTo>
                    <a:pt x="8770585" y="1875412"/>
                  </a:lnTo>
                  <a:lnTo>
                    <a:pt x="8775634" y="1830901"/>
                  </a:lnTo>
                  <a:lnTo>
                    <a:pt x="8779427" y="1784041"/>
                  </a:lnTo>
                  <a:lnTo>
                    <a:pt x="8782146" y="1734283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0"/>
                  </a:lnTo>
                  <a:lnTo>
                    <a:pt x="8785641" y="916598"/>
                  </a:lnTo>
                  <a:lnTo>
                    <a:pt x="8785074" y="854118"/>
                  </a:lnTo>
                  <a:lnTo>
                    <a:pt x="8783968" y="796329"/>
                  </a:lnTo>
                  <a:lnTo>
                    <a:pt x="8782146" y="742667"/>
                  </a:lnTo>
                  <a:lnTo>
                    <a:pt x="8779427" y="692565"/>
                  </a:lnTo>
                  <a:lnTo>
                    <a:pt x="8775634" y="645459"/>
                  </a:lnTo>
                  <a:lnTo>
                    <a:pt x="8770585" y="600782"/>
                  </a:lnTo>
                  <a:lnTo>
                    <a:pt x="8764102" y="557970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48721" y="4341993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4121926" y="3167401"/>
            <a:ext cx="251460" cy="1043305"/>
            <a:chOff x="4121926" y="3167401"/>
            <a:chExt cx="251460" cy="1043305"/>
          </a:xfrm>
        </p:grpSpPr>
        <p:sp>
          <p:nvSpPr>
            <p:cNvPr id="12" name="object 12"/>
            <p:cNvSpPr/>
            <p:nvPr/>
          </p:nvSpPr>
          <p:spPr>
            <a:xfrm>
              <a:off x="4247577" y="3167401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4121926" y="3958842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9310156" y="0"/>
            <a:ext cx="251460" cy="4210685"/>
            <a:chOff x="9310156" y="0"/>
            <a:chExt cx="251460" cy="4210685"/>
          </a:xfrm>
        </p:grpSpPr>
        <p:sp>
          <p:nvSpPr>
            <p:cNvPr id="15" name="object 15"/>
            <p:cNvSpPr/>
            <p:nvPr/>
          </p:nvSpPr>
          <p:spPr>
            <a:xfrm>
              <a:off x="9435807" y="0"/>
              <a:ext cx="0" cy="3990340"/>
            </a:xfrm>
            <a:custGeom>
              <a:avLst/>
              <a:gdLst/>
              <a:ahLst/>
              <a:cxnLst/>
              <a:rect l="l" t="t" r="r" b="b"/>
              <a:pathLst>
                <a:path h="3990340">
                  <a:moveTo>
                    <a:pt x="0" y="0"/>
                  </a:moveTo>
                  <a:lnTo>
                    <a:pt x="0" y="3958790"/>
                  </a:lnTo>
                  <a:lnTo>
                    <a:pt x="0" y="3990203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310156" y="3958843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390036" y="528046"/>
            <a:ext cx="7715250" cy="2539365"/>
            <a:chOff x="390036" y="528046"/>
            <a:chExt cx="7715250" cy="2539365"/>
          </a:xfrm>
        </p:grpSpPr>
        <p:sp>
          <p:nvSpPr>
            <p:cNvPr id="18" name="object 18"/>
            <p:cNvSpPr/>
            <p:nvPr/>
          </p:nvSpPr>
          <p:spPr>
            <a:xfrm>
              <a:off x="421478" y="55948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37"/>
                  </a:lnTo>
                  <a:lnTo>
                    <a:pt x="341835" y="94253"/>
                  </a:lnTo>
                  <a:lnTo>
                    <a:pt x="298456" y="120770"/>
                  </a:lnTo>
                  <a:lnTo>
                    <a:pt x="257463" y="150519"/>
                  </a:lnTo>
                  <a:lnTo>
                    <a:pt x="219026" y="183331"/>
                  </a:lnTo>
                  <a:lnTo>
                    <a:pt x="183314" y="219037"/>
                  </a:lnTo>
                  <a:lnTo>
                    <a:pt x="150497" y="257469"/>
                  </a:lnTo>
                  <a:lnTo>
                    <a:pt x="120746" y="298458"/>
                  </a:lnTo>
                  <a:lnTo>
                    <a:pt x="94230" y="341834"/>
                  </a:lnTo>
                  <a:lnTo>
                    <a:pt x="71119" y="387430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8"/>
                  </a:lnTo>
                  <a:lnTo>
                    <a:pt x="21733" y="557981"/>
                  </a:lnTo>
                  <a:lnTo>
                    <a:pt x="15263" y="600620"/>
                  </a:lnTo>
                  <a:lnTo>
                    <a:pt x="10215" y="645131"/>
                  </a:lnTo>
                  <a:lnTo>
                    <a:pt x="6421" y="691992"/>
                  </a:lnTo>
                  <a:lnTo>
                    <a:pt x="3703" y="741750"/>
                  </a:lnTo>
                  <a:lnTo>
                    <a:pt x="1881" y="794956"/>
                  </a:lnTo>
                  <a:lnTo>
                    <a:pt x="776" y="852158"/>
                  </a:lnTo>
                  <a:lnTo>
                    <a:pt x="209" y="913906"/>
                  </a:lnTo>
                  <a:lnTo>
                    <a:pt x="0" y="980749"/>
                  </a:lnTo>
                  <a:lnTo>
                    <a:pt x="11" y="1495301"/>
                  </a:lnTo>
                  <a:lnTo>
                    <a:pt x="209" y="1559434"/>
                  </a:lnTo>
                  <a:lnTo>
                    <a:pt x="776" y="1621914"/>
                  </a:lnTo>
                  <a:lnTo>
                    <a:pt x="1881" y="1679702"/>
                  </a:lnTo>
                  <a:lnTo>
                    <a:pt x="3703" y="1733365"/>
                  </a:lnTo>
                  <a:lnTo>
                    <a:pt x="6421" y="1783466"/>
                  </a:lnTo>
                  <a:lnTo>
                    <a:pt x="10215" y="1830573"/>
                  </a:lnTo>
                  <a:lnTo>
                    <a:pt x="15263" y="1875249"/>
                  </a:lnTo>
                  <a:lnTo>
                    <a:pt x="21759" y="1918134"/>
                  </a:lnTo>
                  <a:lnTo>
                    <a:pt x="29844" y="1959596"/>
                  </a:lnTo>
                  <a:lnTo>
                    <a:pt x="39726" y="2000356"/>
                  </a:lnTo>
                  <a:lnTo>
                    <a:pt x="51584" y="2040965"/>
                  </a:lnTo>
                  <a:lnTo>
                    <a:pt x="71119" y="2088606"/>
                  </a:lnTo>
                  <a:lnTo>
                    <a:pt x="94230" y="2134200"/>
                  </a:lnTo>
                  <a:lnTo>
                    <a:pt x="120746" y="2177579"/>
                  </a:lnTo>
                  <a:lnTo>
                    <a:pt x="150497" y="2218572"/>
                  </a:lnTo>
                  <a:lnTo>
                    <a:pt x="183314" y="2257010"/>
                  </a:lnTo>
                  <a:lnTo>
                    <a:pt x="219026" y="2292722"/>
                  </a:lnTo>
                  <a:lnTo>
                    <a:pt x="257463" y="2325538"/>
                  </a:lnTo>
                  <a:lnTo>
                    <a:pt x="298456" y="2355289"/>
                  </a:lnTo>
                  <a:lnTo>
                    <a:pt x="341835" y="2381805"/>
                  </a:lnTo>
                  <a:lnTo>
                    <a:pt x="387429" y="2404916"/>
                  </a:lnTo>
                  <a:lnTo>
                    <a:pt x="435069" y="2424451"/>
                  </a:lnTo>
                  <a:lnTo>
                    <a:pt x="475678" y="2436308"/>
                  </a:lnTo>
                  <a:lnTo>
                    <a:pt x="516439" y="2446194"/>
                  </a:lnTo>
                  <a:lnTo>
                    <a:pt x="557900" y="2454288"/>
                  </a:lnTo>
                  <a:lnTo>
                    <a:pt x="600612" y="2460770"/>
                  </a:lnTo>
                  <a:lnTo>
                    <a:pt x="645123" y="2465817"/>
                  </a:lnTo>
                  <a:lnTo>
                    <a:pt x="691983" y="2469610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10"/>
                  </a:lnTo>
                  <a:lnTo>
                    <a:pt x="7006743" y="2465817"/>
                  </a:lnTo>
                  <a:lnTo>
                    <a:pt x="7051420" y="2460770"/>
                  </a:lnTo>
                  <a:lnTo>
                    <a:pt x="7094232" y="2454288"/>
                  </a:lnTo>
                  <a:lnTo>
                    <a:pt x="7135745" y="2446194"/>
                  </a:lnTo>
                  <a:lnTo>
                    <a:pt x="7176525" y="2436308"/>
                  </a:lnTo>
                  <a:lnTo>
                    <a:pt x="7217136" y="2424451"/>
                  </a:lnTo>
                  <a:lnTo>
                    <a:pt x="7264777" y="2404916"/>
                  </a:lnTo>
                  <a:lnTo>
                    <a:pt x="7310371" y="2381805"/>
                  </a:lnTo>
                  <a:lnTo>
                    <a:pt x="7353750" y="2355289"/>
                  </a:lnTo>
                  <a:lnTo>
                    <a:pt x="7394743" y="2325538"/>
                  </a:lnTo>
                  <a:lnTo>
                    <a:pt x="7433181" y="2292722"/>
                  </a:lnTo>
                  <a:lnTo>
                    <a:pt x="7468893" y="2257010"/>
                  </a:lnTo>
                  <a:lnTo>
                    <a:pt x="7501709" y="2218572"/>
                  </a:lnTo>
                  <a:lnTo>
                    <a:pt x="7531461" y="2177579"/>
                  </a:lnTo>
                  <a:lnTo>
                    <a:pt x="7557976" y="2134200"/>
                  </a:lnTo>
                  <a:lnTo>
                    <a:pt x="7581087" y="2088606"/>
                  </a:lnTo>
                  <a:lnTo>
                    <a:pt x="7600622" y="2040965"/>
                  </a:lnTo>
                  <a:lnTo>
                    <a:pt x="7612479" y="2000356"/>
                  </a:lnTo>
                  <a:lnTo>
                    <a:pt x="7622365" y="1959596"/>
                  </a:lnTo>
                  <a:lnTo>
                    <a:pt x="7630460" y="1918134"/>
                  </a:lnTo>
                  <a:lnTo>
                    <a:pt x="7636941" y="1875422"/>
                  </a:lnTo>
                  <a:lnTo>
                    <a:pt x="7641988" y="1830911"/>
                  </a:lnTo>
                  <a:lnTo>
                    <a:pt x="7645782" y="1784051"/>
                  </a:lnTo>
                  <a:lnTo>
                    <a:pt x="7648500" y="1734294"/>
                  </a:lnTo>
                  <a:lnTo>
                    <a:pt x="7650321" y="1681089"/>
                  </a:lnTo>
                  <a:lnTo>
                    <a:pt x="7651427" y="1623888"/>
                  </a:lnTo>
                  <a:lnTo>
                    <a:pt x="7651994" y="1562142"/>
                  </a:lnTo>
                  <a:lnTo>
                    <a:pt x="7652203" y="1495301"/>
                  </a:lnTo>
                  <a:lnTo>
                    <a:pt x="7652192" y="980749"/>
                  </a:lnTo>
                  <a:lnTo>
                    <a:pt x="7651994" y="916614"/>
                  </a:lnTo>
                  <a:lnTo>
                    <a:pt x="7651427" y="854132"/>
                  </a:lnTo>
                  <a:lnTo>
                    <a:pt x="7650321" y="796343"/>
                  </a:lnTo>
                  <a:lnTo>
                    <a:pt x="7648500" y="742679"/>
                  </a:lnTo>
                  <a:lnTo>
                    <a:pt x="7645782" y="692577"/>
                  </a:lnTo>
                  <a:lnTo>
                    <a:pt x="7641988" y="645470"/>
                  </a:lnTo>
                  <a:lnTo>
                    <a:pt x="7636941" y="600793"/>
                  </a:lnTo>
                  <a:lnTo>
                    <a:pt x="7630460" y="557981"/>
                  </a:lnTo>
                  <a:lnTo>
                    <a:pt x="7622365" y="516468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0"/>
                  </a:lnTo>
                  <a:lnTo>
                    <a:pt x="7557976" y="341834"/>
                  </a:lnTo>
                  <a:lnTo>
                    <a:pt x="7531461" y="298458"/>
                  </a:lnTo>
                  <a:lnTo>
                    <a:pt x="7501709" y="257469"/>
                  </a:lnTo>
                  <a:lnTo>
                    <a:pt x="7468893" y="219037"/>
                  </a:lnTo>
                  <a:lnTo>
                    <a:pt x="7433181" y="183331"/>
                  </a:lnTo>
                  <a:lnTo>
                    <a:pt x="7394743" y="150519"/>
                  </a:lnTo>
                  <a:lnTo>
                    <a:pt x="7353750" y="120770"/>
                  </a:lnTo>
                  <a:lnTo>
                    <a:pt x="7310371" y="94253"/>
                  </a:lnTo>
                  <a:lnTo>
                    <a:pt x="7264777" y="71137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421448" y="559459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2186185" y="793558"/>
            <a:ext cx="7633334" cy="94392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R="3500120" algn="ctr">
              <a:lnSpc>
                <a:spcPts val="7234"/>
              </a:lnSpc>
              <a:spcBef>
                <a:spcPts val="130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492500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67513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6852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230"/>
              </a:spcBef>
            </a:pPr>
            <a:endParaRPr sz="6150">
              <a:latin typeface="Times New Roman"/>
              <a:cs typeface="Times New Roman"/>
            </a:endParaRPr>
          </a:p>
          <a:p>
            <a:pPr marL="1682750" algn="ctr">
              <a:lnSpc>
                <a:spcPts val="7234"/>
              </a:lnSpc>
              <a:spcBef>
                <a:spcPts val="5"/>
              </a:spcBef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Appointment</a:t>
            </a:r>
            <a:endParaRPr sz="6150">
              <a:latin typeface="Times New Roman"/>
              <a:cs typeface="Times New Roman"/>
            </a:endParaRPr>
          </a:p>
          <a:p>
            <a:pPr marL="1672589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attend,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miss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4121926" y="0"/>
            <a:ext cx="251460" cy="427990"/>
            <a:chOff x="4121926" y="0"/>
            <a:chExt cx="251460" cy="427990"/>
          </a:xfrm>
        </p:grpSpPr>
        <p:sp>
          <p:nvSpPr>
            <p:cNvPr id="22" name="object 22"/>
            <p:cNvSpPr/>
            <p:nvPr/>
          </p:nvSpPr>
          <p:spPr>
            <a:xfrm>
              <a:off x="4247577" y="0"/>
              <a:ext cx="0" cy="208279"/>
            </a:xfrm>
            <a:custGeom>
              <a:avLst/>
              <a:gdLst/>
              <a:ahLst/>
              <a:cxnLst/>
              <a:rect l="l" t="t" r="r" b="b"/>
              <a:pathLst>
                <a:path h="208279">
                  <a:moveTo>
                    <a:pt x="0" y="0"/>
                  </a:moveTo>
                  <a:lnTo>
                    <a:pt x="0" y="176270"/>
                  </a:lnTo>
                  <a:lnTo>
                    <a:pt x="0" y="207682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4121926" y="17632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4" name="object 24"/>
          <p:cNvGraphicFramePr>
            <a:graphicFrameLocks noGrp="1"/>
          </p:cNvGraphicFramePr>
          <p:nvPr/>
        </p:nvGraphicFramePr>
        <p:xfrm>
          <a:off x="10884485" y="7523331"/>
          <a:ext cx="8688070" cy="31165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2768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72288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375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9"/>
                        </a:spcBef>
                      </a:pP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miss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04139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950" i="1" spc="-5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9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8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1117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0388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780"/>
                        </a:spcBef>
                      </a:pPr>
                      <a:r>
                        <a:rPr sz="49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950">
                        <a:latin typeface="Times New Roman"/>
                        <a:cs typeface="Times New Roman"/>
                      </a:endParaRPr>
                    </a:p>
                  </a:txBody>
                  <a:tcPr marL="0" marR="0" marT="9906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25" name="object 25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41697" y="110540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48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417308" y="8414728"/>
            <a:ext cx="8849360" cy="2539365"/>
            <a:chOff x="2417308" y="8414728"/>
            <a:chExt cx="8849360" cy="2539365"/>
          </a:xfrm>
        </p:grpSpPr>
        <p:sp>
          <p:nvSpPr>
            <p:cNvPr id="4" name="object 4"/>
            <p:cNvSpPr/>
            <p:nvPr/>
          </p:nvSpPr>
          <p:spPr>
            <a:xfrm>
              <a:off x="2448751" y="8446170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1"/>
                  </a:lnTo>
                  <a:lnTo>
                    <a:pt x="15262" y="600609"/>
                  </a:lnTo>
                  <a:lnTo>
                    <a:pt x="10214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1"/>
                  </a:lnTo>
                  <a:lnTo>
                    <a:pt x="209" y="1559423"/>
                  </a:lnTo>
                  <a:lnTo>
                    <a:pt x="776" y="1621904"/>
                  </a:lnTo>
                  <a:lnTo>
                    <a:pt x="1881" y="1679693"/>
                  </a:lnTo>
                  <a:lnTo>
                    <a:pt x="3703" y="1733355"/>
                  </a:lnTo>
                  <a:lnTo>
                    <a:pt x="6421" y="1783457"/>
                  </a:lnTo>
                  <a:lnTo>
                    <a:pt x="10214" y="1830563"/>
                  </a:lnTo>
                  <a:lnTo>
                    <a:pt x="15262" y="1875240"/>
                  </a:lnTo>
                  <a:lnTo>
                    <a:pt x="21757" y="1918125"/>
                  </a:lnTo>
                  <a:lnTo>
                    <a:pt x="29842" y="1959586"/>
                  </a:lnTo>
                  <a:lnTo>
                    <a:pt x="39724" y="2000347"/>
                  </a:lnTo>
                  <a:lnTo>
                    <a:pt x="51581" y="2040956"/>
                  </a:lnTo>
                  <a:lnTo>
                    <a:pt x="71116" y="2088596"/>
                  </a:lnTo>
                  <a:lnTo>
                    <a:pt x="94226" y="2134190"/>
                  </a:lnTo>
                  <a:lnTo>
                    <a:pt x="120742" y="2177568"/>
                  </a:lnTo>
                  <a:lnTo>
                    <a:pt x="150493" y="2218561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7"/>
                  </a:lnTo>
                  <a:lnTo>
                    <a:pt x="298452" y="2355278"/>
                  </a:lnTo>
                  <a:lnTo>
                    <a:pt x="341831" y="2381794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5"/>
                  </a:lnTo>
                  <a:lnTo>
                    <a:pt x="557897" y="2454280"/>
                  </a:lnTo>
                  <a:lnTo>
                    <a:pt x="600609" y="2460761"/>
                  </a:lnTo>
                  <a:lnTo>
                    <a:pt x="645120" y="2465809"/>
                  </a:lnTo>
                  <a:lnTo>
                    <a:pt x="691980" y="2469603"/>
                  </a:lnTo>
                  <a:lnTo>
                    <a:pt x="741738" y="2472321"/>
                  </a:lnTo>
                  <a:lnTo>
                    <a:pt x="794942" y="2474143"/>
                  </a:lnTo>
                  <a:lnTo>
                    <a:pt x="852143" y="2475248"/>
                  </a:lnTo>
                  <a:lnTo>
                    <a:pt x="980730" y="2476025"/>
                  </a:lnTo>
                  <a:lnTo>
                    <a:pt x="7801540" y="2476025"/>
                  </a:lnTo>
                  <a:lnTo>
                    <a:pt x="7931756" y="2475248"/>
                  </a:lnTo>
                  <a:lnTo>
                    <a:pt x="7989548" y="2474143"/>
                  </a:lnTo>
                  <a:lnTo>
                    <a:pt x="8043214" y="2472321"/>
                  </a:lnTo>
                  <a:lnTo>
                    <a:pt x="8093320" y="2469603"/>
                  </a:lnTo>
                  <a:lnTo>
                    <a:pt x="8140431" y="2465809"/>
                  </a:lnTo>
                  <a:lnTo>
                    <a:pt x="8185110" y="2460761"/>
                  </a:lnTo>
                  <a:lnTo>
                    <a:pt x="8227924" y="2454280"/>
                  </a:lnTo>
                  <a:lnTo>
                    <a:pt x="8269436" y="2446185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4"/>
                  </a:lnTo>
                  <a:lnTo>
                    <a:pt x="8487425" y="2355278"/>
                  </a:lnTo>
                  <a:lnTo>
                    <a:pt x="8528418" y="2325527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1"/>
                  </a:lnTo>
                  <a:lnTo>
                    <a:pt x="8665126" y="2177568"/>
                  </a:lnTo>
                  <a:lnTo>
                    <a:pt x="8691635" y="2134190"/>
                  </a:lnTo>
                  <a:lnTo>
                    <a:pt x="8714736" y="2088596"/>
                  </a:lnTo>
                  <a:lnTo>
                    <a:pt x="8734259" y="2040956"/>
                  </a:lnTo>
                  <a:lnTo>
                    <a:pt x="8746118" y="2000347"/>
                  </a:lnTo>
                  <a:lnTo>
                    <a:pt x="8756007" y="1959586"/>
                  </a:lnTo>
                  <a:lnTo>
                    <a:pt x="8764102" y="1918125"/>
                  </a:lnTo>
                  <a:lnTo>
                    <a:pt x="8770585" y="1875413"/>
                  </a:lnTo>
                  <a:lnTo>
                    <a:pt x="8775634" y="1830902"/>
                  </a:lnTo>
                  <a:lnTo>
                    <a:pt x="8779427" y="1784042"/>
                  </a:lnTo>
                  <a:lnTo>
                    <a:pt x="8782146" y="1734284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8"/>
                  </a:lnTo>
                  <a:lnTo>
                    <a:pt x="8785641" y="916604"/>
                  </a:lnTo>
                  <a:lnTo>
                    <a:pt x="8785074" y="854122"/>
                  </a:lnTo>
                  <a:lnTo>
                    <a:pt x="8783968" y="796332"/>
                  </a:lnTo>
                  <a:lnTo>
                    <a:pt x="8782146" y="742669"/>
                  </a:lnTo>
                  <a:lnTo>
                    <a:pt x="8779427" y="692566"/>
                  </a:lnTo>
                  <a:lnTo>
                    <a:pt x="8775634" y="645460"/>
                  </a:lnTo>
                  <a:lnTo>
                    <a:pt x="8770585" y="600783"/>
                  </a:lnTo>
                  <a:lnTo>
                    <a:pt x="8764102" y="557971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448721" y="8446140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121926" y="7271558"/>
            <a:ext cx="251460" cy="1043305"/>
            <a:chOff x="4121926" y="7271558"/>
            <a:chExt cx="251460" cy="1043305"/>
          </a:xfrm>
        </p:grpSpPr>
        <p:sp>
          <p:nvSpPr>
            <p:cNvPr id="7" name="object 7"/>
            <p:cNvSpPr/>
            <p:nvPr/>
          </p:nvSpPr>
          <p:spPr>
            <a:xfrm>
              <a:off x="4247577" y="7271558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21926" y="806298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10156" y="3489035"/>
            <a:ext cx="251460" cy="4825365"/>
            <a:chOff x="9310156" y="3489035"/>
            <a:chExt cx="251460" cy="4825365"/>
          </a:xfrm>
        </p:grpSpPr>
        <p:sp>
          <p:nvSpPr>
            <p:cNvPr id="10" name="object 10"/>
            <p:cNvSpPr/>
            <p:nvPr/>
          </p:nvSpPr>
          <p:spPr>
            <a:xfrm>
              <a:off x="9435807" y="3489035"/>
              <a:ext cx="0" cy="4605655"/>
            </a:xfrm>
            <a:custGeom>
              <a:avLst/>
              <a:gdLst/>
              <a:ahLst/>
              <a:cxnLst/>
              <a:rect l="l" t="t" r="r" b="b"/>
              <a:pathLst>
                <a:path h="4605655">
                  <a:moveTo>
                    <a:pt x="0" y="0"/>
                  </a:moveTo>
                  <a:lnTo>
                    <a:pt x="0" y="4573954"/>
                  </a:lnTo>
                  <a:lnTo>
                    <a:pt x="0" y="460536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10156" y="806299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0036" y="4632204"/>
            <a:ext cx="7715250" cy="2539365"/>
            <a:chOff x="390036" y="4632204"/>
            <a:chExt cx="7715250" cy="2539365"/>
          </a:xfrm>
        </p:grpSpPr>
        <p:sp>
          <p:nvSpPr>
            <p:cNvPr id="13" name="object 13"/>
            <p:cNvSpPr/>
            <p:nvPr/>
          </p:nvSpPr>
          <p:spPr>
            <a:xfrm>
              <a:off x="421478" y="466364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26"/>
                  </a:lnTo>
                  <a:lnTo>
                    <a:pt x="341835" y="94237"/>
                  </a:lnTo>
                  <a:lnTo>
                    <a:pt x="298456" y="120753"/>
                  </a:lnTo>
                  <a:lnTo>
                    <a:pt x="257463" y="150504"/>
                  </a:lnTo>
                  <a:lnTo>
                    <a:pt x="219026" y="183320"/>
                  </a:lnTo>
                  <a:lnTo>
                    <a:pt x="183314" y="219032"/>
                  </a:lnTo>
                  <a:lnTo>
                    <a:pt x="150497" y="257470"/>
                  </a:lnTo>
                  <a:lnTo>
                    <a:pt x="120746" y="298463"/>
                  </a:lnTo>
                  <a:lnTo>
                    <a:pt x="94230" y="341842"/>
                  </a:lnTo>
                  <a:lnTo>
                    <a:pt x="71119" y="387436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7"/>
                  </a:lnTo>
                  <a:lnTo>
                    <a:pt x="21733" y="557979"/>
                  </a:lnTo>
                  <a:lnTo>
                    <a:pt x="15263" y="600617"/>
                  </a:lnTo>
                  <a:lnTo>
                    <a:pt x="10215" y="645128"/>
                  </a:lnTo>
                  <a:lnTo>
                    <a:pt x="6421" y="691987"/>
                  </a:lnTo>
                  <a:lnTo>
                    <a:pt x="3703" y="741744"/>
                  </a:lnTo>
                  <a:lnTo>
                    <a:pt x="1881" y="794948"/>
                  </a:lnTo>
                  <a:lnTo>
                    <a:pt x="776" y="852149"/>
                  </a:lnTo>
                  <a:lnTo>
                    <a:pt x="209" y="913896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5"/>
                  </a:lnTo>
                  <a:lnTo>
                    <a:pt x="435069" y="2424440"/>
                  </a:lnTo>
                  <a:lnTo>
                    <a:pt x="475678" y="2436300"/>
                  </a:lnTo>
                  <a:lnTo>
                    <a:pt x="516439" y="2446188"/>
                  </a:lnTo>
                  <a:lnTo>
                    <a:pt x="557900" y="2454284"/>
                  </a:lnTo>
                  <a:lnTo>
                    <a:pt x="600612" y="2460767"/>
                  </a:lnTo>
                  <a:lnTo>
                    <a:pt x="645123" y="2465815"/>
                  </a:lnTo>
                  <a:lnTo>
                    <a:pt x="691983" y="2469609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09"/>
                  </a:lnTo>
                  <a:lnTo>
                    <a:pt x="7006743" y="2465815"/>
                  </a:lnTo>
                  <a:lnTo>
                    <a:pt x="7051420" y="2460767"/>
                  </a:lnTo>
                  <a:lnTo>
                    <a:pt x="7094232" y="2454284"/>
                  </a:lnTo>
                  <a:lnTo>
                    <a:pt x="7135745" y="2446188"/>
                  </a:lnTo>
                  <a:lnTo>
                    <a:pt x="7176525" y="2436300"/>
                  </a:lnTo>
                  <a:lnTo>
                    <a:pt x="7217136" y="2424440"/>
                  </a:lnTo>
                  <a:lnTo>
                    <a:pt x="7264777" y="2404905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5"/>
                  </a:lnTo>
                  <a:lnTo>
                    <a:pt x="7651427" y="854124"/>
                  </a:lnTo>
                  <a:lnTo>
                    <a:pt x="7650321" y="796335"/>
                  </a:lnTo>
                  <a:lnTo>
                    <a:pt x="7648500" y="742673"/>
                  </a:lnTo>
                  <a:lnTo>
                    <a:pt x="7645782" y="692572"/>
                  </a:lnTo>
                  <a:lnTo>
                    <a:pt x="7641988" y="645466"/>
                  </a:lnTo>
                  <a:lnTo>
                    <a:pt x="7636941" y="600791"/>
                  </a:lnTo>
                  <a:lnTo>
                    <a:pt x="7630460" y="557979"/>
                  </a:lnTo>
                  <a:lnTo>
                    <a:pt x="7622365" y="516467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6"/>
                  </a:lnTo>
                  <a:lnTo>
                    <a:pt x="7557976" y="341842"/>
                  </a:lnTo>
                  <a:lnTo>
                    <a:pt x="7531461" y="298463"/>
                  </a:lnTo>
                  <a:lnTo>
                    <a:pt x="7501709" y="257470"/>
                  </a:lnTo>
                  <a:lnTo>
                    <a:pt x="7468893" y="219032"/>
                  </a:lnTo>
                  <a:lnTo>
                    <a:pt x="7433181" y="183320"/>
                  </a:lnTo>
                  <a:lnTo>
                    <a:pt x="7394743" y="150504"/>
                  </a:lnTo>
                  <a:lnTo>
                    <a:pt x="7353750" y="120753"/>
                  </a:lnTo>
                  <a:lnTo>
                    <a:pt x="7310371" y="94237"/>
                  </a:lnTo>
                  <a:lnTo>
                    <a:pt x="7264777" y="71126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448" y="466361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2364776" y="849691"/>
            <a:ext cx="8954135" cy="2539365"/>
            <a:chOff x="2364776" y="849691"/>
            <a:chExt cx="8954135" cy="2539365"/>
          </a:xfrm>
        </p:grpSpPr>
        <p:sp>
          <p:nvSpPr>
            <p:cNvPr id="16" name="object 16"/>
            <p:cNvSpPr/>
            <p:nvPr/>
          </p:nvSpPr>
          <p:spPr>
            <a:xfrm>
              <a:off x="2396218" y="88113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90"/>
                  </a:lnTo>
                  <a:lnTo>
                    <a:pt x="120747" y="2177569"/>
                  </a:lnTo>
                  <a:lnTo>
                    <a:pt x="150498" y="2218562"/>
                  </a:lnTo>
                  <a:lnTo>
                    <a:pt x="183314" y="2256999"/>
                  </a:lnTo>
                  <a:lnTo>
                    <a:pt x="219025" y="2292711"/>
                  </a:lnTo>
                  <a:lnTo>
                    <a:pt x="257462" y="2325528"/>
                  </a:lnTo>
                  <a:lnTo>
                    <a:pt x="298454" y="2355279"/>
                  </a:lnTo>
                  <a:lnTo>
                    <a:pt x="341832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5"/>
                  </a:lnTo>
                  <a:lnTo>
                    <a:pt x="8549143" y="2381795"/>
                  </a:lnTo>
                  <a:lnTo>
                    <a:pt x="8592521" y="2355279"/>
                  </a:lnTo>
                  <a:lnTo>
                    <a:pt x="8633514" y="2325528"/>
                  </a:lnTo>
                  <a:lnTo>
                    <a:pt x="8671951" y="2292711"/>
                  </a:lnTo>
                  <a:lnTo>
                    <a:pt x="8707662" y="2256999"/>
                  </a:lnTo>
                  <a:lnTo>
                    <a:pt x="8740475" y="2218562"/>
                  </a:lnTo>
                  <a:lnTo>
                    <a:pt x="8770222" y="2177569"/>
                  </a:lnTo>
                  <a:lnTo>
                    <a:pt x="8796731" y="2134190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6188" y="88110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186185" y="1118155"/>
            <a:ext cx="7838440" cy="9428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470025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48018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21926" y="3489035"/>
            <a:ext cx="251460" cy="1043305"/>
            <a:chOff x="4121926" y="3489035"/>
            <a:chExt cx="251460" cy="1043305"/>
          </a:xfrm>
        </p:grpSpPr>
        <p:sp>
          <p:nvSpPr>
            <p:cNvPr id="20" name="object 20"/>
            <p:cNvSpPr/>
            <p:nvPr/>
          </p:nvSpPr>
          <p:spPr>
            <a:xfrm>
              <a:off x="4247577" y="3489035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21926" y="42804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1575563" y="6245883"/>
          <a:ext cx="8086087" cy="4653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8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1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9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4880"/>
                        </a:lnSpc>
                      </a:pPr>
                      <a:r>
                        <a:rPr sz="42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920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875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0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4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841697" y="11054075"/>
            <a:ext cx="0" cy="254635"/>
          </a:xfrm>
          <a:custGeom>
            <a:avLst/>
            <a:gdLst/>
            <a:ahLst/>
            <a:cxnLst/>
            <a:rect l="l" t="t" r="r" b="b"/>
            <a:pathLst>
              <a:path h="254634">
                <a:moveTo>
                  <a:pt x="0" y="0"/>
                </a:moveTo>
                <a:lnTo>
                  <a:pt x="0" y="254480"/>
                </a:lnTo>
              </a:path>
            </a:pathLst>
          </a:custGeom>
          <a:ln w="62825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2417308" y="8414728"/>
            <a:ext cx="8849360" cy="2539365"/>
            <a:chOff x="2417308" y="8414728"/>
            <a:chExt cx="8849360" cy="2539365"/>
          </a:xfrm>
        </p:grpSpPr>
        <p:sp>
          <p:nvSpPr>
            <p:cNvPr id="4" name="object 4"/>
            <p:cNvSpPr/>
            <p:nvPr/>
          </p:nvSpPr>
          <p:spPr>
            <a:xfrm>
              <a:off x="2448751" y="8446170"/>
              <a:ext cx="8785860" cy="2476500"/>
            </a:xfrm>
            <a:custGeom>
              <a:avLst/>
              <a:gdLst/>
              <a:ahLst/>
              <a:cxnLst/>
              <a:rect l="l" t="t" r="r" b="b"/>
              <a:pathLst>
                <a:path w="8785860" h="2476500">
                  <a:moveTo>
                    <a:pt x="780514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1" y="94226"/>
                  </a:lnTo>
                  <a:lnTo>
                    <a:pt x="298452" y="120742"/>
                  </a:lnTo>
                  <a:lnTo>
                    <a:pt x="257459" y="150493"/>
                  </a:lnTo>
                  <a:lnTo>
                    <a:pt x="219022" y="183310"/>
                  </a:lnTo>
                  <a:lnTo>
                    <a:pt x="183310" y="219022"/>
                  </a:lnTo>
                  <a:lnTo>
                    <a:pt x="150493" y="257459"/>
                  </a:lnTo>
                  <a:lnTo>
                    <a:pt x="120742" y="298452"/>
                  </a:lnTo>
                  <a:lnTo>
                    <a:pt x="94226" y="341831"/>
                  </a:lnTo>
                  <a:lnTo>
                    <a:pt x="71116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1"/>
                  </a:lnTo>
                  <a:lnTo>
                    <a:pt x="15262" y="600609"/>
                  </a:lnTo>
                  <a:lnTo>
                    <a:pt x="10214" y="645121"/>
                  </a:lnTo>
                  <a:lnTo>
                    <a:pt x="6421" y="691981"/>
                  </a:lnTo>
                  <a:lnTo>
                    <a:pt x="3703" y="741740"/>
                  </a:lnTo>
                  <a:lnTo>
                    <a:pt x="1881" y="794945"/>
                  </a:lnTo>
                  <a:lnTo>
                    <a:pt x="776" y="852147"/>
                  </a:lnTo>
                  <a:lnTo>
                    <a:pt x="209" y="913895"/>
                  </a:lnTo>
                  <a:lnTo>
                    <a:pt x="0" y="980738"/>
                  </a:lnTo>
                  <a:lnTo>
                    <a:pt x="11" y="1495291"/>
                  </a:lnTo>
                  <a:lnTo>
                    <a:pt x="209" y="1559423"/>
                  </a:lnTo>
                  <a:lnTo>
                    <a:pt x="776" y="1621904"/>
                  </a:lnTo>
                  <a:lnTo>
                    <a:pt x="1881" y="1679693"/>
                  </a:lnTo>
                  <a:lnTo>
                    <a:pt x="3703" y="1733355"/>
                  </a:lnTo>
                  <a:lnTo>
                    <a:pt x="6421" y="1783457"/>
                  </a:lnTo>
                  <a:lnTo>
                    <a:pt x="10214" y="1830563"/>
                  </a:lnTo>
                  <a:lnTo>
                    <a:pt x="15262" y="1875240"/>
                  </a:lnTo>
                  <a:lnTo>
                    <a:pt x="21757" y="1918125"/>
                  </a:lnTo>
                  <a:lnTo>
                    <a:pt x="29842" y="1959586"/>
                  </a:lnTo>
                  <a:lnTo>
                    <a:pt x="39724" y="2000347"/>
                  </a:lnTo>
                  <a:lnTo>
                    <a:pt x="51581" y="2040956"/>
                  </a:lnTo>
                  <a:lnTo>
                    <a:pt x="71116" y="2088596"/>
                  </a:lnTo>
                  <a:lnTo>
                    <a:pt x="94226" y="2134190"/>
                  </a:lnTo>
                  <a:lnTo>
                    <a:pt x="120742" y="2177568"/>
                  </a:lnTo>
                  <a:lnTo>
                    <a:pt x="150493" y="2218561"/>
                  </a:lnTo>
                  <a:lnTo>
                    <a:pt x="183310" y="2256999"/>
                  </a:lnTo>
                  <a:lnTo>
                    <a:pt x="219022" y="2292711"/>
                  </a:lnTo>
                  <a:lnTo>
                    <a:pt x="257459" y="2325527"/>
                  </a:lnTo>
                  <a:lnTo>
                    <a:pt x="298452" y="2355278"/>
                  </a:lnTo>
                  <a:lnTo>
                    <a:pt x="341831" y="2381794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5"/>
                  </a:lnTo>
                  <a:lnTo>
                    <a:pt x="557897" y="2454280"/>
                  </a:lnTo>
                  <a:lnTo>
                    <a:pt x="600609" y="2460761"/>
                  </a:lnTo>
                  <a:lnTo>
                    <a:pt x="645120" y="2465809"/>
                  </a:lnTo>
                  <a:lnTo>
                    <a:pt x="691980" y="2469603"/>
                  </a:lnTo>
                  <a:lnTo>
                    <a:pt x="741738" y="2472321"/>
                  </a:lnTo>
                  <a:lnTo>
                    <a:pt x="794942" y="2474143"/>
                  </a:lnTo>
                  <a:lnTo>
                    <a:pt x="852143" y="2475248"/>
                  </a:lnTo>
                  <a:lnTo>
                    <a:pt x="980730" y="2476025"/>
                  </a:lnTo>
                  <a:lnTo>
                    <a:pt x="7801540" y="2476025"/>
                  </a:lnTo>
                  <a:lnTo>
                    <a:pt x="7931756" y="2475248"/>
                  </a:lnTo>
                  <a:lnTo>
                    <a:pt x="7989548" y="2474143"/>
                  </a:lnTo>
                  <a:lnTo>
                    <a:pt x="8043214" y="2472321"/>
                  </a:lnTo>
                  <a:lnTo>
                    <a:pt x="8093320" y="2469603"/>
                  </a:lnTo>
                  <a:lnTo>
                    <a:pt x="8140431" y="2465809"/>
                  </a:lnTo>
                  <a:lnTo>
                    <a:pt x="8185110" y="2460761"/>
                  </a:lnTo>
                  <a:lnTo>
                    <a:pt x="8227924" y="2454280"/>
                  </a:lnTo>
                  <a:lnTo>
                    <a:pt x="8269436" y="2446185"/>
                  </a:lnTo>
                  <a:lnTo>
                    <a:pt x="8310211" y="2436298"/>
                  </a:lnTo>
                  <a:lnTo>
                    <a:pt x="8350815" y="2424440"/>
                  </a:lnTo>
                  <a:lnTo>
                    <a:pt x="8398453" y="2404905"/>
                  </a:lnTo>
                  <a:lnTo>
                    <a:pt x="8444047" y="2381794"/>
                  </a:lnTo>
                  <a:lnTo>
                    <a:pt x="8487425" y="2355278"/>
                  </a:lnTo>
                  <a:lnTo>
                    <a:pt x="8528418" y="2325527"/>
                  </a:lnTo>
                  <a:lnTo>
                    <a:pt x="8566855" y="2292711"/>
                  </a:lnTo>
                  <a:lnTo>
                    <a:pt x="8602565" y="2256999"/>
                  </a:lnTo>
                  <a:lnTo>
                    <a:pt x="8635379" y="2218561"/>
                  </a:lnTo>
                  <a:lnTo>
                    <a:pt x="8665126" y="2177568"/>
                  </a:lnTo>
                  <a:lnTo>
                    <a:pt x="8691635" y="2134190"/>
                  </a:lnTo>
                  <a:lnTo>
                    <a:pt x="8714736" y="2088596"/>
                  </a:lnTo>
                  <a:lnTo>
                    <a:pt x="8734259" y="2040956"/>
                  </a:lnTo>
                  <a:lnTo>
                    <a:pt x="8746118" y="2000347"/>
                  </a:lnTo>
                  <a:lnTo>
                    <a:pt x="8756007" y="1959586"/>
                  </a:lnTo>
                  <a:lnTo>
                    <a:pt x="8764102" y="1918125"/>
                  </a:lnTo>
                  <a:lnTo>
                    <a:pt x="8770585" y="1875413"/>
                  </a:lnTo>
                  <a:lnTo>
                    <a:pt x="8775634" y="1830902"/>
                  </a:lnTo>
                  <a:lnTo>
                    <a:pt x="8779427" y="1784042"/>
                  </a:lnTo>
                  <a:lnTo>
                    <a:pt x="8782146" y="1734284"/>
                  </a:lnTo>
                  <a:lnTo>
                    <a:pt x="8783968" y="1681079"/>
                  </a:lnTo>
                  <a:lnTo>
                    <a:pt x="8785074" y="1623878"/>
                  </a:lnTo>
                  <a:lnTo>
                    <a:pt x="8785641" y="1562132"/>
                  </a:lnTo>
                  <a:lnTo>
                    <a:pt x="8785850" y="1495291"/>
                  </a:lnTo>
                  <a:lnTo>
                    <a:pt x="8785839" y="980738"/>
                  </a:lnTo>
                  <a:lnTo>
                    <a:pt x="8785641" y="916604"/>
                  </a:lnTo>
                  <a:lnTo>
                    <a:pt x="8785074" y="854122"/>
                  </a:lnTo>
                  <a:lnTo>
                    <a:pt x="8783968" y="796332"/>
                  </a:lnTo>
                  <a:lnTo>
                    <a:pt x="8782146" y="742669"/>
                  </a:lnTo>
                  <a:lnTo>
                    <a:pt x="8779427" y="692566"/>
                  </a:lnTo>
                  <a:lnTo>
                    <a:pt x="8775634" y="645460"/>
                  </a:lnTo>
                  <a:lnTo>
                    <a:pt x="8770585" y="600783"/>
                  </a:lnTo>
                  <a:lnTo>
                    <a:pt x="8764102" y="557971"/>
                  </a:lnTo>
                  <a:lnTo>
                    <a:pt x="8756007" y="516457"/>
                  </a:lnTo>
                  <a:lnTo>
                    <a:pt x="8746118" y="475678"/>
                  </a:lnTo>
                  <a:lnTo>
                    <a:pt x="8734259" y="435066"/>
                  </a:lnTo>
                  <a:lnTo>
                    <a:pt x="8714736" y="387426"/>
                  </a:lnTo>
                  <a:lnTo>
                    <a:pt x="8691635" y="341831"/>
                  </a:lnTo>
                  <a:lnTo>
                    <a:pt x="8665126" y="298452"/>
                  </a:lnTo>
                  <a:lnTo>
                    <a:pt x="8635379" y="257459"/>
                  </a:lnTo>
                  <a:lnTo>
                    <a:pt x="8602565" y="219022"/>
                  </a:lnTo>
                  <a:lnTo>
                    <a:pt x="8566855" y="183310"/>
                  </a:lnTo>
                  <a:lnTo>
                    <a:pt x="8528418" y="150493"/>
                  </a:lnTo>
                  <a:lnTo>
                    <a:pt x="8487425" y="120742"/>
                  </a:lnTo>
                  <a:lnTo>
                    <a:pt x="8444047" y="94226"/>
                  </a:lnTo>
                  <a:lnTo>
                    <a:pt x="8398453" y="71116"/>
                  </a:lnTo>
                  <a:lnTo>
                    <a:pt x="8350815" y="51581"/>
                  </a:lnTo>
                  <a:lnTo>
                    <a:pt x="8310214" y="39723"/>
                  </a:lnTo>
                  <a:lnTo>
                    <a:pt x="8269458" y="29837"/>
                  </a:lnTo>
                  <a:lnTo>
                    <a:pt x="8227997" y="21743"/>
                  </a:lnTo>
                  <a:lnTo>
                    <a:pt x="8185284" y="15262"/>
                  </a:lnTo>
                  <a:lnTo>
                    <a:pt x="8140769" y="10214"/>
                  </a:lnTo>
                  <a:lnTo>
                    <a:pt x="8093905" y="6421"/>
                  </a:lnTo>
                  <a:lnTo>
                    <a:pt x="8044143" y="3703"/>
                  </a:lnTo>
                  <a:lnTo>
                    <a:pt x="7990934" y="1881"/>
                  </a:lnTo>
                  <a:lnTo>
                    <a:pt x="7933731" y="776"/>
                  </a:lnTo>
                  <a:lnTo>
                    <a:pt x="780514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2448721" y="8446140"/>
              <a:ext cx="8786495" cy="2476500"/>
            </a:xfrm>
            <a:custGeom>
              <a:avLst/>
              <a:gdLst/>
              <a:ahLst/>
              <a:cxnLst/>
              <a:rect l="l" t="t" r="r" b="b"/>
              <a:pathLst>
                <a:path w="8786495" h="2476500">
                  <a:moveTo>
                    <a:pt x="1053245" y="0"/>
                  </a:moveTo>
                  <a:lnTo>
                    <a:pt x="7732696" y="0"/>
                  </a:lnTo>
                  <a:lnTo>
                    <a:pt x="7805181" y="29"/>
                  </a:lnTo>
                  <a:lnTo>
                    <a:pt x="7872022" y="238"/>
                  </a:lnTo>
                  <a:lnTo>
                    <a:pt x="7933768" y="806"/>
                  </a:lnTo>
                  <a:lnTo>
                    <a:pt x="7990969" y="1911"/>
                  </a:lnTo>
                  <a:lnTo>
                    <a:pt x="8044174" y="3733"/>
                  </a:lnTo>
                  <a:lnTo>
                    <a:pt x="8093931" y="6451"/>
                  </a:lnTo>
                  <a:lnTo>
                    <a:pt x="8140791" y="10245"/>
                  </a:lnTo>
                  <a:lnTo>
                    <a:pt x="8185302" y="15293"/>
                  </a:lnTo>
                  <a:lnTo>
                    <a:pt x="8228014" y="21774"/>
                  </a:lnTo>
                  <a:lnTo>
                    <a:pt x="8269475" y="29869"/>
                  </a:lnTo>
                  <a:lnTo>
                    <a:pt x="8310236" y="39755"/>
                  </a:lnTo>
                  <a:lnTo>
                    <a:pt x="8350845" y="51613"/>
                  </a:lnTo>
                  <a:lnTo>
                    <a:pt x="8398485" y="71149"/>
                  </a:lnTo>
                  <a:lnTo>
                    <a:pt x="8444080" y="94260"/>
                  </a:lnTo>
                  <a:lnTo>
                    <a:pt x="8487459" y="120776"/>
                  </a:lnTo>
                  <a:lnTo>
                    <a:pt x="8528452" y="150527"/>
                  </a:lnTo>
                  <a:lnTo>
                    <a:pt x="8566889" y="183343"/>
                  </a:lnTo>
                  <a:lnTo>
                    <a:pt x="8602601" y="219055"/>
                  </a:lnTo>
                  <a:lnTo>
                    <a:pt x="8635418" y="257493"/>
                  </a:lnTo>
                  <a:lnTo>
                    <a:pt x="8665169" y="298486"/>
                  </a:lnTo>
                  <a:lnTo>
                    <a:pt x="8691685" y="341864"/>
                  </a:lnTo>
                  <a:lnTo>
                    <a:pt x="8714795" y="387458"/>
                  </a:lnTo>
                  <a:lnTo>
                    <a:pt x="8734330" y="435098"/>
                  </a:lnTo>
                  <a:lnTo>
                    <a:pt x="8746188" y="475710"/>
                  </a:lnTo>
                  <a:lnTo>
                    <a:pt x="8756074" y="516489"/>
                  </a:lnTo>
                  <a:lnTo>
                    <a:pt x="8764168" y="558002"/>
                  </a:lnTo>
                  <a:lnTo>
                    <a:pt x="8770649" y="600814"/>
                  </a:lnTo>
                  <a:lnTo>
                    <a:pt x="8775697" y="645490"/>
                  </a:lnTo>
                  <a:lnTo>
                    <a:pt x="8779490" y="692597"/>
                  </a:lnTo>
                  <a:lnTo>
                    <a:pt x="8782208" y="742699"/>
                  </a:lnTo>
                  <a:lnTo>
                    <a:pt x="8784030" y="796362"/>
                  </a:lnTo>
                  <a:lnTo>
                    <a:pt x="8785135" y="854152"/>
                  </a:lnTo>
                  <a:lnTo>
                    <a:pt x="8785702" y="916634"/>
                  </a:lnTo>
                  <a:lnTo>
                    <a:pt x="8785912" y="984373"/>
                  </a:lnTo>
                  <a:lnTo>
                    <a:pt x="8785941" y="1057936"/>
                  </a:lnTo>
                  <a:lnTo>
                    <a:pt x="8785941" y="1422836"/>
                  </a:lnTo>
                  <a:lnTo>
                    <a:pt x="8785912" y="1495321"/>
                  </a:lnTo>
                  <a:lnTo>
                    <a:pt x="8785702" y="1562162"/>
                  </a:lnTo>
                  <a:lnTo>
                    <a:pt x="8785135" y="1623908"/>
                  </a:lnTo>
                  <a:lnTo>
                    <a:pt x="8784030" y="1681109"/>
                  </a:lnTo>
                  <a:lnTo>
                    <a:pt x="8782208" y="1734313"/>
                  </a:lnTo>
                  <a:lnTo>
                    <a:pt x="8779490" y="1784071"/>
                  </a:lnTo>
                  <a:lnTo>
                    <a:pt x="8775697" y="1830931"/>
                  </a:lnTo>
                  <a:lnTo>
                    <a:pt x="8770649" y="1875442"/>
                  </a:lnTo>
                  <a:lnTo>
                    <a:pt x="8764168" y="1918153"/>
                  </a:lnTo>
                  <a:lnTo>
                    <a:pt x="8756074" y="1959615"/>
                  </a:lnTo>
                  <a:lnTo>
                    <a:pt x="8746188" y="2000376"/>
                  </a:lnTo>
                  <a:lnTo>
                    <a:pt x="8734330" y="2040984"/>
                  </a:lnTo>
                  <a:lnTo>
                    <a:pt x="8714795" y="2088625"/>
                  </a:lnTo>
                  <a:lnTo>
                    <a:pt x="8691685" y="2134220"/>
                  </a:lnTo>
                  <a:lnTo>
                    <a:pt x="8665169" y="2177599"/>
                  </a:lnTo>
                  <a:lnTo>
                    <a:pt x="8635418" y="2218592"/>
                  </a:lnTo>
                  <a:lnTo>
                    <a:pt x="8602601" y="2257029"/>
                  </a:lnTo>
                  <a:lnTo>
                    <a:pt x="8566889" y="2292741"/>
                  </a:lnTo>
                  <a:lnTo>
                    <a:pt x="8528452" y="2325558"/>
                  </a:lnTo>
                  <a:lnTo>
                    <a:pt x="8487459" y="2355309"/>
                  </a:lnTo>
                  <a:lnTo>
                    <a:pt x="8444080" y="2381824"/>
                  </a:lnTo>
                  <a:lnTo>
                    <a:pt x="8398485" y="2404935"/>
                  </a:lnTo>
                  <a:lnTo>
                    <a:pt x="8350845" y="2424470"/>
                  </a:lnTo>
                  <a:lnTo>
                    <a:pt x="8310233" y="2436328"/>
                  </a:lnTo>
                  <a:lnTo>
                    <a:pt x="8269454" y="2446214"/>
                  </a:lnTo>
                  <a:lnTo>
                    <a:pt x="8227941" y="2454308"/>
                  </a:lnTo>
                  <a:lnTo>
                    <a:pt x="8185129" y="2460789"/>
                  </a:lnTo>
                  <a:lnTo>
                    <a:pt x="8140452" y="2465837"/>
                  </a:lnTo>
                  <a:lnTo>
                    <a:pt x="8093346" y="2469630"/>
                  </a:lnTo>
                  <a:lnTo>
                    <a:pt x="8043244" y="2472348"/>
                  </a:lnTo>
                  <a:lnTo>
                    <a:pt x="7989582" y="2474170"/>
                  </a:lnTo>
                  <a:lnTo>
                    <a:pt x="7931793" y="2475275"/>
                  </a:lnTo>
                  <a:lnTo>
                    <a:pt x="7869313" y="2475842"/>
                  </a:lnTo>
                  <a:lnTo>
                    <a:pt x="7801576" y="2476051"/>
                  </a:lnTo>
                  <a:lnTo>
                    <a:pt x="7728016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121926" y="7271558"/>
            <a:ext cx="251460" cy="1043305"/>
            <a:chOff x="4121926" y="7271558"/>
            <a:chExt cx="251460" cy="1043305"/>
          </a:xfrm>
        </p:grpSpPr>
        <p:sp>
          <p:nvSpPr>
            <p:cNvPr id="7" name="object 7"/>
            <p:cNvSpPr/>
            <p:nvPr/>
          </p:nvSpPr>
          <p:spPr>
            <a:xfrm>
              <a:off x="4247577" y="7271558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59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121926" y="8062989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9310156" y="3489035"/>
            <a:ext cx="251460" cy="4825365"/>
            <a:chOff x="9310156" y="3489035"/>
            <a:chExt cx="251460" cy="4825365"/>
          </a:xfrm>
        </p:grpSpPr>
        <p:sp>
          <p:nvSpPr>
            <p:cNvPr id="10" name="object 10"/>
            <p:cNvSpPr/>
            <p:nvPr/>
          </p:nvSpPr>
          <p:spPr>
            <a:xfrm>
              <a:off x="9435807" y="3489035"/>
              <a:ext cx="0" cy="4605655"/>
            </a:xfrm>
            <a:custGeom>
              <a:avLst/>
              <a:gdLst/>
              <a:ahLst/>
              <a:cxnLst/>
              <a:rect l="l" t="t" r="r" b="b"/>
              <a:pathLst>
                <a:path h="4605655">
                  <a:moveTo>
                    <a:pt x="0" y="0"/>
                  </a:moveTo>
                  <a:lnTo>
                    <a:pt x="0" y="4573954"/>
                  </a:lnTo>
                  <a:lnTo>
                    <a:pt x="0" y="460536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310156" y="8062990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59" h="251459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390036" y="4632204"/>
            <a:ext cx="7715250" cy="2539365"/>
            <a:chOff x="390036" y="4632204"/>
            <a:chExt cx="7715250" cy="2539365"/>
          </a:xfrm>
        </p:grpSpPr>
        <p:sp>
          <p:nvSpPr>
            <p:cNvPr id="13" name="object 13"/>
            <p:cNvSpPr/>
            <p:nvPr/>
          </p:nvSpPr>
          <p:spPr>
            <a:xfrm>
              <a:off x="421478" y="466364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6671472" y="0"/>
                  </a:moveTo>
                  <a:lnTo>
                    <a:pt x="984340" y="0"/>
                  </a:lnTo>
                  <a:lnTo>
                    <a:pt x="854121" y="776"/>
                  </a:lnTo>
                  <a:lnTo>
                    <a:pt x="796333" y="1882"/>
                  </a:lnTo>
                  <a:lnTo>
                    <a:pt x="742670" y="3704"/>
                  </a:lnTo>
                  <a:lnTo>
                    <a:pt x="692568" y="6422"/>
                  </a:lnTo>
                  <a:lnTo>
                    <a:pt x="645462" y="10216"/>
                  </a:lnTo>
                  <a:lnTo>
                    <a:pt x="600785" y="15265"/>
                  </a:lnTo>
                  <a:lnTo>
                    <a:pt x="557973" y="21747"/>
                  </a:lnTo>
                  <a:lnTo>
                    <a:pt x="516460" y="29843"/>
                  </a:lnTo>
                  <a:lnTo>
                    <a:pt x="475681" y="39731"/>
                  </a:lnTo>
                  <a:lnTo>
                    <a:pt x="435069" y="51591"/>
                  </a:lnTo>
                  <a:lnTo>
                    <a:pt x="387429" y="71126"/>
                  </a:lnTo>
                  <a:lnTo>
                    <a:pt x="341835" y="94237"/>
                  </a:lnTo>
                  <a:lnTo>
                    <a:pt x="298456" y="120753"/>
                  </a:lnTo>
                  <a:lnTo>
                    <a:pt x="257463" y="150504"/>
                  </a:lnTo>
                  <a:lnTo>
                    <a:pt x="219026" y="183320"/>
                  </a:lnTo>
                  <a:lnTo>
                    <a:pt x="183314" y="219032"/>
                  </a:lnTo>
                  <a:lnTo>
                    <a:pt x="150497" y="257470"/>
                  </a:lnTo>
                  <a:lnTo>
                    <a:pt x="120746" y="298463"/>
                  </a:lnTo>
                  <a:lnTo>
                    <a:pt x="94230" y="341842"/>
                  </a:lnTo>
                  <a:lnTo>
                    <a:pt x="71119" y="387436"/>
                  </a:lnTo>
                  <a:lnTo>
                    <a:pt x="51584" y="435077"/>
                  </a:lnTo>
                  <a:lnTo>
                    <a:pt x="39725" y="475688"/>
                  </a:lnTo>
                  <a:lnTo>
                    <a:pt x="29835" y="516467"/>
                  </a:lnTo>
                  <a:lnTo>
                    <a:pt x="21733" y="557979"/>
                  </a:lnTo>
                  <a:lnTo>
                    <a:pt x="15263" y="600617"/>
                  </a:lnTo>
                  <a:lnTo>
                    <a:pt x="10215" y="645128"/>
                  </a:lnTo>
                  <a:lnTo>
                    <a:pt x="6421" y="691987"/>
                  </a:lnTo>
                  <a:lnTo>
                    <a:pt x="3703" y="741744"/>
                  </a:lnTo>
                  <a:lnTo>
                    <a:pt x="1881" y="794948"/>
                  </a:lnTo>
                  <a:lnTo>
                    <a:pt x="776" y="852149"/>
                  </a:lnTo>
                  <a:lnTo>
                    <a:pt x="209" y="913896"/>
                  </a:lnTo>
                  <a:lnTo>
                    <a:pt x="0" y="980738"/>
                  </a:lnTo>
                  <a:lnTo>
                    <a:pt x="11" y="1495293"/>
                  </a:lnTo>
                  <a:lnTo>
                    <a:pt x="209" y="1559427"/>
                  </a:lnTo>
                  <a:lnTo>
                    <a:pt x="776" y="1621908"/>
                  </a:lnTo>
                  <a:lnTo>
                    <a:pt x="1881" y="1679697"/>
                  </a:lnTo>
                  <a:lnTo>
                    <a:pt x="3703" y="1733359"/>
                  </a:lnTo>
                  <a:lnTo>
                    <a:pt x="6421" y="1783460"/>
                  </a:lnTo>
                  <a:lnTo>
                    <a:pt x="10215" y="1830565"/>
                  </a:lnTo>
                  <a:lnTo>
                    <a:pt x="15263" y="1875241"/>
                  </a:lnTo>
                  <a:lnTo>
                    <a:pt x="21759" y="1918125"/>
                  </a:lnTo>
                  <a:lnTo>
                    <a:pt x="29844" y="1959586"/>
                  </a:lnTo>
                  <a:lnTo>
                    <a:pt x="39726" y="2000346"/>
                  </a:lnTo>
                  <a:lnTo>
                    <a:pt x="51584" y="2040955"/>
                  </a:lnTo>
                  <a:lnTo>
                    <a:pt x="71119" y="2088595"/>
                  </a:lnTo>
                  <a:lnTo>
                    <a:pt x="94230" y="2134190"/>
                  </a:lnTo>
                  <a:lnTo>
                    <a:pt x="120746" y="2177569"/>
                  </a:lnTo>
                  <a:lnTo>
                    <a:pt x="150497" y="2218562"/>
                  </a:lnTo>
                  <a:lnTo>
                    <a:pt x="183314" y="2256999"/>
                  </a:lnTo>
                  <a:lnTo>
                    <a:pt x="219026" y="2292711"/>
                  </a:lnTo>
                  <a:lnTo>
                    <a:pt x="257463" y="2325528"/>
                  </a:lnTo>
                  <a:lnTo>
                    <a:pt x="298456" y="2355279"/>
                  </a:lnTo>
                  <a:lnTo>
                    <a:pt x="341835" y="2381795"/>
                  </a:lnTo>
                  <a:lnTo>
                    <a:pt x="387429" y="2404905"/>
                  </a:lnTo>
                  <a:lnTo>
                    <a:pt x="435069" y="2424440"/>
                  </a:lnTo>
                  <a:lnTo>
                    <a:pt x="475678" y="2436300"/>
                  </a:lnTo>
                  <a:lnTo>
                    <a:pt x="516439" y="2446188"/>
                  </a:lnTo>
                  <a:lnTo>
                    <a:pt x="557900" y="2454284"/>
                  </a:lnTo>
                  <a:lnTo>
                    <a:pt x="600612" y="2460767"/>
                  </a:lnTo>
                  <a:lnTo>
                    <a:pt x="645123" y="2465815"/>
                  </a:lnTo>
                  <a:lnTo>
                    <a:pt x="691983" y="2469609"/>
                  </a:lnTo>
                  <a:lnTo>
                    <a:pt x="741741" y="2472328"/>
                  </a:lnTo>
                  <a:lnTo>
                    <a:pt x="794946" y="2474150"/>
                  </a:lnTo>
                  <a:lnTo>
                    <a:pt x="852147" y="2475255"/>
                  </a:lnTo>
                  <a:lnTo>
                    <a:pt x="980734" y="2476032"/>
                  </a:lnTo>
                  <a:lnTo>
                    <a:pt x="6667859" y="2476032"/>
                  </a:lnTo>
                  <a:lnTo>
                    <a:pt x="6798081" y="2475255"/>
                  </a:lnTo>
                  <a:lnTo>
                    <a:pt x="6855871" y="2474150"/>
                  </a:lnTo>
                  <a:lnTo>
                    <a:pt x="6909534" y="2472328"/>
                  </a:lnTo>
                  <a:lnTo>
                    <a:pt x="6959636" y="2469609"/>
                  </a:lnTo>
                  <a:lnTo>
                    <a:pt x="7006743" y="2465815"/>
                  </a:lnTo>
                  <a:lnTo>
                    <a:pt x="7051420" y="2460767"/>
                  </a:lnTo>
                  <a:lnTo>
                    <a:pt x="7094232" y="2454284"/>
                  </a:lnTo>
                  <a:lnTo>
                    <a:pt x="7135745" y="2446188"/>
                  </a:lnTo>
                  <a:lnTo>
                    <a:pt x="7176525" y="2436300"/>
                  </a:lnTo>
                  <a:lnTo>
                    <a:pt x="7217136" y="2424440"/>
                  </a:lnTo>
                  <a:lnTo>
                    <a:pt x="7264777" y="2404905"/>
                  </a:lnTo>
                  <a:lnTo>
                    <a:pt x="7310371" y="2381795"/>
                  </a:lnTo>
                  <a:lnTo>
                    <a:pt x="7353750" y="2355279"/>
                  </a:lnTo>
                  <a:lnTo>
                    <a:pt x="7394743" y="2325528"/>
                  </a:lnTo>
                  <a:lnTo>
                    <a:pt x="7433181" y="2292711"/>
                  </a:lnTo>
                  <a:lnTo>
                    <a:pt x="7468893" y="2256999"/>
                  </a:lnTo>
                  <a:lnTo>
                    <a:pt x="7501709" y="2218562"/>
                  </a:lnTo>
                  <a:lnTo>
                    <a:pt x="7531461" y="2177569"/>
                  </a:lnTo>
                  <a:lnTo>
                    <a:pt x="7557976" y="2134190"/>
                  </a:lnTo>
                  <a:lnTo>
                    <a:pt x="7581087" y="2088595"/>
                  </a:lnTo>
                  <a:lnTo>
                    <a:pt x="7600622" y="2040955"/>
                  </a:lnTo>
                  <a:lnTo>
                    <a:pt x="7612479" y="2000346"/>
                  </a:lnTo>
                  <a:lnTo>
                    <a:pt x="7622365" y="1959586"/>
                  </a:lnTo>
                  <a:lnTo>
                    <a:pt x="7630460" y="1918125"/>
                  </a:lnTo>
                  <a:lnTo>
                    <a:pt x="7636941" y="1875414"/>
                  </a:lnTo>
                  <a:lnTo>
                    <a:pt x="7641988" y="1830904"/>
                  </a:lnTo>
                  <a:lnTo>
                    <a:pt x="7645782" y="1784045"/>
                  </a:lnTo>
                  <a:lnTo>
                    <a:pt x="7648500" y="1734288"/>
                  </a:lnTo>
                  <a:lnTo>
                    <a:pt x="7650321" y="1681083"/>
                  </a:lnTo>
                  <a:lnTo>
                    <a:pt x="7651427" y="1623882"/>
                  </a:lnTo>
                  <a:lnTo>
                    <a:pt x="7651994" y="1562135"/>
                  </a:lnTo>
                  <a:lnTo>
                    <a:pt x="7652203" y="1495293"/>
                  </a:lnTo>
                  <a:lnTo>
                    <a:pt x="7652192" y="980738"/>
                  </a:lnTo>
                  <a:lnTo>
                    <a:pt x="7651994" y="916605"/>
                  </a:lnTo>
                  <a:lnTo>
                    <a:pt x="7651427" y="854124"/>
                  </a:lnTo>
                  <a:lnTo>
                    <a:pt x="7650321" y="796335"/>
                  </a:lnTo>
                  <a:lnTo>
                    <a:pt x="7648500" y="742673"/>
                  </a:lnTo>
                  <a:lnTo>
                    <a:pt x="7645782" y="692572"/>
                  </a:lnTo>
                  <a:lnTo>
                    <a:pt x="7641988" y="645466"/>
                  </a:lnTo>
                  <a:lnTo>
                    <a:pt x="7636941" y="600791"/>
                  </a:lnTo>
                  <a:lnTo>
                    <a:pt x="7630460" y="557979"/>
                  </a:lnTo>
                  <a:lnTo>
                    <a:pt x="7622365" y="516467"/>
                  </a:lnTo>
                  <a:lnTo>
                    <a:pt x="7612479" y="475688"/>
                  </a:lnTo>
                  <a:lnTo>
                    <a:pt x="7600622" y="435077"/>
                  </a:lnTo>
                  <a:lnTo>
                    <a:pt x="7581087" y="387436"/>
                  </a:lnTo>
                  <a:lnTo>
                    <a:pt x="7557976" y="341842"/>
                  </a:lnTo>
                  <a:lnTo>
                    <a:pt x="7531461" y="298463"/>
                  </a:lnTo>
                  <a:lnTo>
                    <a:pt x="7501709" y="257470"/>
                  </a:lnTo>
                  <a:lnTo>
                    <a:pt x="7468893" y="219032"/>
                  </a:lnTo>
                  <a:lnTo>
                    <a:pt x="7433181" y="183320"/>
                  </a:lnTo>
                  <a:lnTo>
                    <a:pt x="7394743" y="150504"/>
                  </a:lnTo>
                  <a:lnTo>
                    <a:pt x="7353750" y="120753"/>
                  </a:lnTo>
                  <a:lnTo>
                    <a:pt x="7310371" y="94237"/>
                  </a:lnTo>
                  <a:lnTo>
                    <a:pt x="7264777" y="71126"/>
                  </a:lnTo>
                  <a:lnTo>
                    <a:pt x="7217136" y="51591"/>
                  </a:lnTo>
                  <a:lnTo>
                    <a:pt x="7176527" y="39731"/>
                  </a:lnTo>
                  <a:lnTo>
                    <a:pt x="7135767" y="29843"/>
                  </a:lnTo>
                  <a:lnTo>
                    <a:pt x="7094305" y="21747"/>
                  </a:lnTo>
                  <a:lnTo>
                    <a:pt x="7051594" y="15265"/>
                  </a:lnTo>
                  <a:lnTo>
                    <a:pt x="7007082" y="10216"/>
                  </a:lnTo>
                  <a:lnTo>
                    <a:pt x="6960223" y="6422"/>
                  </a:lnTo>
                  <a:lnTo>
                    <a:pt x="6910465" y="3704"/>
                  </a:lnTo>
                  <a:lnTo>
                    <a:pt x="6857260" y="1882"/>
                  </a:lnTo>
                  <a:lnTo>
                    <a:pt x="6800060" y="776"/>
                  </a:lnTo>
                  <a:lnTo>
                    <a:pt x="667147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421448" y="4663617"/>
              <a:ext cx="7652384" cy="2476500"/>
            </a:xfrm>
            <a:custGeom>
              <a:avLst/>
              <a:gdLst/>
              <a:ahLst/>
              <a:cxnLst/>
              <a:rect l="l" t="t" r="r" b="b"/>
              <a:pathLst>
                <a:path w="7652384" h="2476500">
                  <a:moveTo>
                    <a:pt x="1053245" y="0"/>
                  </a:moveTo>
                  <a:lnTo>
                    <a:pt x="6599013" y="0"/>
                  </a:lnTo>
                  <a:lnTo>
                    <a:pt x="6671500" y="29"/>
                  </a:lnTo>
                  <a:lnTo>
                    <a:pt x="6738343" y="238"/>
                  </a:lnTo>
                  <a:lnTo>
                    <a:pt x="6800090" y="806"/>
                  </a:lnTo>
                  <a:lnTo>
                    <a:pt x="6857291" y="1911"/>
                  </a:lnTo>
                  <a:lnTo>
                    <a:pt x="6910495" y="3733"/>
                  </a:lnTo>
                  <a:lnTo>
                    <a:pt x="6960252" y="6451"/>
                  </a:lnTo>
                  <a:lnTo>
                    <a:pt x="7007111" y="10245"/>
                  </a:lnTo>
                  <a:lnTo>
                    <a:pt x="7051622" y="15293"/>
                  </a:lnTo>
                  <a:lnTo>
                    <a:pt x="7094332" y="21774"/>
                  </a:lnTo>
                  <a:lnTo>
                    <a:pt x="7135793" y="29869"/>
                  </a:lnTo>
                  <a:lnTo>
                    <a:pt x="7176553" y="39755"/>
                  </a:lnTo>
                  <a:lnTo>
                    <a:pt x="7217162" y="51613"/>
                  </a:lnTo>
                  <a:lnTo>
                    <a:pt x="7264802" y="71149"/>
                  </a:lnTo>
                  <a:lnTo>
                    <a:pt x="7310397" y="94260"/>
                  </a:lnTo>
                  <a:lnTo>
                    <a:pt x="7353776" y="120776"/>
                  </a:lnTo>
                  <a:lnTo>
                    <a:pt x="7394769" y="150527"/>
                  </a:lnTo>
                  <a:lnTo>
                    <a:pt x="7433207" y="183343"/>
                  </a:lnTo>
                  <a:lnTo>
                    <a:pt x="7468919" y="219055"/>
                  </a:lnTo>
                  <a:lnTo>
                    <a:pt x="7501735" y="257493"/>
                  </a:lnTo>
                  <a:lnTo>
                    <a:pt x="7531486" y="298486"/>
                  </a:lnTo>
                  <a:lnTo>
                    <a:pt x="7558002" y="341864"/>
                  </a:lnTo>
                  <a:lnTo>
                    <a:pt x="7581112" y="387458"/>
                  </a:lnTo>
                  <a:lnTo>
                    <a:pt x="7600648" y="435098"/>
                  </a:lnTo>
                  <a:lnTo>
                    <a:pt x="7612505" y="475710"/>
                  </a:lnTo>
                  <a:lnTo>
                    <a:pt x="7622391" y="516489"/>
                  </a:lnTo>
                  <a:lnTo>
                    <a:pt x="7630485" y="558002"/>
                  </a:lnTo>
                  <a:lnTo>
                    <a:pt x="7636967" y="600814"/>
                  </a:lnTo>
                  <a:lnTo>
                    <a:pt x="7642014" y="645490"/>
                  </a:lnTo>
                  <a:lnTo>
                    <a:pt x="7645807" y="692597"/>
                  </a:lnTo>
                  <a:lnTo>
                    <a:pt x="7648525" y="742699"/>
                  </a:lnTo>
                  <a:lnTo>
                    <a:pt x="7650347" y="796362"/>
                  </a:lnTo>
                  <a:lnTo>
                    <a:pt x="7651452" y="854152"/>
                  </a:lnTo>
                  <a:lnTo>
                    <a:pt x="7652020" y="916634"/>
                  </a:lnTo>
                  <a:lnTo>
                    <a:pt x="7652229" y="984373"/>
                  </a:lnTo>
                  <a:lnTo>
                    <a:pt x="7652259" y="1057936"/>
                  </a:lnTo>
                  <a:lnTo>
                    <a:pt x="7652259" y="1422836"/>
                  </a:lnTo>
                  <a:lnTo>
                    <a:pt x="7652229" y="1495321"/>
                  </a:lnTo>
                  <a:lnTo>
                    <a:pt x="7652020" y="1562162"/>
                  </a:lnTo>
                  <a:lnTo>
                    <a:pt x="7651452" y="1623908"/>
                  </a:lnTo>
                  <a:lnTo>
                    <a:pt x="7650347" y="1681109"/>
                  </a:lnTo>
                  <a:lnTo>
                    <a:pt x="7648525" y="1734313"/>
                  </a:lnTo>
                  <a:lnTo>
                    <a:pt x="7645807" y="1784071"/>
                  </a:lnTo>
                  <a:lnTo>
                    <a:pt x="7642014" y="1830931"/>
                  </a:lnTo>
                  <a:lnTo>
                    <a:pt x="7636967" y="1875442"/>
                  </a:lnTo>
                  <a:lnTo>
                    <a:pt x="7630485" y="1918153"/>
                  </a:lnTo>
                  <a:lnTo>
                    <a:pt x="7622391" y="1959615"/>
                  </a:lnTo>
                  <a:lnTo>
                    <a:pt x="7612505" y="2000376"/>
                  </a:lnTo>
                  <a:lnTo>
                    <a:pt x="7600648" y="2040984"/>
                  </a:lnTo>
                  <a:lnTo>
                    <a:pt x="7581112" y="2088625"/>
                  </a:lnTo>
                  <a:lnTo>
                    <a:pt x="7558002" y="2134220"/>
                  </a:lnTo>
                  <a:lnTo>
                    <a:pt x="7531486" y="2177599"/>
                  </a:lnTo>
                  <a:lnTo>
                    <a:pt x="7501735" y="2218592"/>
                  </a:lnTo>
                  <a:lnTo>
                    <a:pt x="7468919" y="2257029"/>
                  </a:lnTo>
                  <a:lnTo>
                    <a:pt x="7433207" y="2292741"/>
                  </a:lnTo>
                  <a:lnTo>
                    <a:pt x="7394769" y="2325558"/>
                  </a:lnTo>
                  <a:lnTo>
                    <a:pt x="7353776" y="2355309"/>
                  </a:lnTo>
                  <a:lnTo>
                    <a:pt x="7310397" y="2381824"/>
                  </a:lnTo>
                  <a:lnTo>
                    <a:pt x="7264802" y="2404935"/>
                  </a:lnTo>
                  <a:lnTo>
                    <a:pt x="7217162" y="2424470"/>
                  </a:lnTo>
                  <a:lnTo>
                    <a:pt x="7176551" y="2436328"/>
                  </a:lnTo>
                  <a:lnTo>
                    <a:pt x="7135772" y="2446214"/>
                  </a:lnTo>
                  <a:lnTo>
                    <a:pt x="7094259" y="2454308"/>
                  </a:lnTo>
                  <a:lnTo>
                    <a:pt x="7051448" y="2460789"/>
                  </a:lnTo>
                  <a:lnTo>
                    <a:pt x="7006773" y="2465837"/>
                  </a:lnTo>
                  <a:lnTo>
                    <a:pt x="6959667" y="2469630"/>
                  </a:lnTo>
                  <a:lnTo>
                    <a:pt x="6909566" y="2472348"/>
                  </a:lnTo>
                  <a:lnTo>
                    <a:pt x="6855904" y="2474170"/>
                  </a:lnTo>
                  <a:lnTo>
                    <a:pt x="6798115" y="2475275"/>
                  </a:lnTo>
                  <a:lnTo>
                    <a:pt x="6735634" y="2475842"/>
                  </a:lnTo>
                  <a:lnTo>
                    <a:pt x="6667895" y="2476051"/>
                  </a:lnTo>
                  <a:lnTo>
                    <a:pt x="6594333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2364776" y="849691"/>
            <a:ext cx="8954135" cy="2539365"/>
            <a:chOff x="2364776" y="849691"/>
            <a:chExt cx="8954135" cy="2539365"/>
          </a:xfrm>
        </p:grpSpPr>
        <p:sp>
          <p:nvSpPr>
            <p:cNvPr id="16" name="object 16"/>
            <p:cNvSpPr/>
            <p:nvPr/>
          </p:nvSpPr>
          <p:spPr>
            <a:xfrm>
              <a:off x="2396218" y="88113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7910215" y="0"/>
                  </a:moveTo>
                  <a:lnTo>
                    <a:pt x="984343" y="0"/>
                  </a:lnTo>
                  <a:lnTo>
                    <a:pt x="854122" y="776"/>
                  </a:lnTo>
                  <a:lnTo>
                    <a:pt x="796332" y="1881"/>
                  </a:lnTo>
                  <a:lnTo>
                    <a:pt x="742669" y="3703"/>
                  </a:lnTo>
                  <a:lnTo>
                    <a:pt x="692566" y="6421"/>
                  </a:lnTo>
                  <a:lnTo>
                    <a:pt x="645460" y="10214"/>
                  </a:lnTo>
                  <a:lnTo>
                    <a:pt x="600783" y="15262"/>
                  </a:lnTo>
                  <a:lnTo>
                    <a:pt x="557971" y="21743"/>
                  </a:lnTo>
                  <a:lnTo>
                    <a:pt x="516457" y="29837"/>
                  </a:lnTo>
                  <a:lnTo>
                    <a:pt x="475678" y="39723"/>
                  </a:lnTo>
                  <a:lnTo>
                    <a:pt x="435066" y="51581"/>
                  </a:lnTo>
                  <a:lnTo>
                    <a:pt x="387426" y="71116"/>
                  </a:lnTo>
                  <a:lnTo>
                    <a:pt x="341832" y="94226"/>
                  </a:lnTo>
                  <a:lnTo>
                    <a:pt x="298454" y="120742"/>
                  </a:lnTo>
                  <a:lnTo>
                    <a:pt x="257462" y="150493"/>
                  </a:lnTo>
                  <a:lnTo>
                    <a:pt x="219025" y="183310"/>
                  </a:lnTo>
                  <a:lnTo>
                    <a:pt x="183314" y="219022"/>
                  </a:lnTo>
                  <a:lnTo>
                    <a:pt x="150498" y="257459"/>
                  </a:lnTo>
                  <a:lnTo>
                    <a:pt x="120747" y="298452"/>
                  </a:lnTo>
                  <a:lnTo>
                    <a:pt x="94230" y="341831"/>
                  </a:lnTo>
                  <a:lnTo>
                    <a:pt x="71118" y="387426"/>
                  </a:lnTo>
                  <a:lnTo>
                    <a:pt x="51581" y="435066"/>
                  </a:lnTo>
                  <a:lnTo>
                    <a:pt x="39723" y="475678"/>
                  </a:lnTo>
                  <a:lnTo>
                    <a:pt x="29833" y="516457"/>
                  </a:lnTo>
                  <a:lnTo>
                    <a:pt x="21732" y="557970"/>
                  </a:lnTo>
                  <a:lnTo>
                    <a:pt x="15262" y="600609"/>
                  </a:lnTo>
                  <a:lnTo>
                    <a:pt x="10214" y="645120"/>
                  </a:lnTo>
                  <a:lnTo>
                    <a:pt x="6421" y="691980"/>
                  </a:lnTo>
                  <a:lnTo>
                    <a:pt x="3703" y="741738"/>
                  </a:lnTo>
                  <a:lnTo>
                    <a:pt x="1881" y="794942"/>
                  </a:lnTo>
                  <a:lnTo>
                    <a:pt x="776" y="852143"/>
                  </a:lnTo>
                  <a:lnTo>
                    <a:pt x="209" y="913889"/>
                  </a:lnTo>
                  <a:lnTo>
                    <a:pt x="0" y="980730"/>
                  </a:lnTo>
                  <a:lnTo>
                    <a:pt x="11" y="1495291"/>
                  </a:lnTo>
                  <a:lnTo>
                    <a:pt x="209" y="1559417"/>
                  </a:lnTo>
                  <a:lnTo>
                    <a:pt x="776" y="1621899"/>
                  </a:lnTo>
                  <a:lnTo>
                    <a:pt x="1881" y="1679689"/>
                  </a:lnTo>
                  <a:lnTo>
                    <a:pt x="3703" y="1733352"/>
                  </a:lnTo>
                  <a:lnTo>
                    <a:pt x="6421" y="1783455"/>
                  </a:lnTo>
                  <a:lnTo>
                    <a:pt x="10214" y="1830561"/>
                  </a:lnTo>
                  <a:lnTo>
                    <a:pt x="15262" y="1875238"/>
                  </a:lnTo>
                  <a:lnTo>
                    <a:pt x="21757" y="1918124"/>
                  </a:lnTo>
                  <a:lnTo>
                    <a:pt x="29842" y="1959585"/>
                  </a:lnTo>
                  <a:lnTo>
                    <a:pt x="39724" y="2000346"/>
                  </a:lnTo>
                  <a:lnTo>
                    <a:pt x="51581" y="2040955"/>
                  </a:lnTo>
                  <a:lnTo>
                    <a:pt x="71118" y="2088595"/>
                  </a:lnTo>
                  <a:lnTo>
                    <a:pt x="94230" y="2134190"/>
                  </a:lnTo>
                  <a:lnTo>
                    <a:pt x="120747" y="2177569"/>
                  </a:lnTo>
                  <a:lnTo>
                    <a:pt x="150498" y="2218562"/>
                  </a:lnTo>
                  <a:lnTo>
                    <a:pt x="183314" y="2256999"/>
                  </a:lnTo>
                  <a:lnTo>
                    <a:pt x="219025" y="2292711"/>
                  </a:lnTo>
                  <a:lnTo>
                    <a:pt x="257462" y="2325528"/>
                  </a:lnTo>
                  <a:lnTo>
                    <a:pt x="298454" y="2355279"/>
                  </a:lnTo>
                  <a:lnTo>
                    <a:pt x="341832" y="2381795"/>
                  </a:lnTo>
                  <a:lnTo>
                    <a:pt x="387426" y="2404905"/>
                  </a:lnTo>
                  <a:lnTo>
                    <a:pt x="435066" y="2424440"/>
                  </a:lnTo>
                  <a:lnTo>
                    <a:pt x="475675" y="2436298"/>
                  </a:lnTo>
                  <a:lnTo>
                    <a:pt x="516436" y="2446184"/>
                  </a:lnTo>
                  <a:lnTo>
                    <a:pt x="557898" y="2454278"/>
                  </a:lnTo>
                  <a:lnTo>
                    <a:pt x="600609" y="2460759"/>
                  </a:lnTo>
                  <a:lnTo>
                    <a:pt x="645121" y="2465807"/>
                  </a:lnTo>
                  <a:lnTo>
                    <a:pt x="691981" y="2469600"/>
                  </a:lnTo>
                  <a:lnTo>
                    <a:pt x="741740" y="2472318"/>
                  </a:lnTo>
                  <a:lnTo>
                    <a:pt x="794945" y="2474140"/>
                  </a:lnTo>
                  <a:lnTo>
                    <a:pt x="852147" y="2475245"/>
                  </a:lnTo>
                  <a:lnTo>
                    <a:pt x="980738" y="2476021"/>
                  </a:lnTo>
                  <a:lnTo>
                    <a:pt x="7906610" y="2476021"/>
                  </a:lnTo>
                  <a:lnTo>
                    <a:pt x="8036825" y="2475245"/>
                  </a:lnTo>
                  <a:lnTo>
                    <a:pt x="8094611" y="2474140"/>
                  </a:lnTo>
                  <a:lnTo>
                    <a:pt x="8148272" y="2472318"/>
                  </a:lnTo>
                  <a:lnTo>
                    <a:pt x="8198373" y="2469600"/>
                  </a:lnTo>
                  <a:lnTo>
                    <a:pt x="8245480" y="2465807"/>
                  </a:lnTo>
                  <a:lnTo>
                    <a:pt x="8290159" y="2460759"/>
                  </a:lnTo>
                  <a:lnTo>
                    <a:pt x="8332976" y="2454278"/>
                  </a:lnTo>
                  <a:lnTo>
                    <a:pt x="8374496" y="2446184"/>
                  </a:lnTo>
                  <a:lnTo>
                    <a:pt x="8415286" y="2436298"/>
                  </a:lnTo>
                  <a:lnTo>
                    <a:pt x="8455911" y="2424440"/>
                  </a:lnTo>
                  <a:lnTo>
                    <a:pt x="8503549" y="2404905"/>
                  </a:lnTo>
                  <a:lnTo>
                    <a:pt x="8549143" y="2381795"/>
                  </a:lnTo>
                  <a:lnTo>
                    <a:pt x="8592521" y="2355279"/>
                  </a:lnTo>
                  <a:lnTo>
                    <a:pt x="8633514" y="2325528"/>
                  </a:lnTo>
                  <a:lnTo>
                    <a:pt x="8671951" y="2292711"/>
                  </a:lnTo>
                  <a:lnTo>
                    <a:pt x="8707662" y="2256999"/>
                  </a:lnTo>
                  <a:lnTo>
                    <a:pt x="8740475" y="2218562"/>
                  </a:lnTo>
                  <a:lnTo>
                    <a:pt x="8770222" y="2177569"/>
                  </a:lnTo>
                  <a:lnTo>
                    <a:pt x="8796731" y="2134190"/>
                  </a:lnTo>
                  <a:lnTo>
                    <a:pt x="8819832" y="2088595"/>
                  </a:lnTo>
                  <a:lnTo>
                    <a:pt x="8839355" y="2040955"/>
                  </a:lnTo>
                  <a:lnTo>
                    <a:pt x="8851215" y="2000346"/>
                  </a:lnTo>
                  <a:lnTo>
                    <a:pt x="8861103" y="1959585"/>
                  </a:lnTo>
                  <a:lnTo>
                    <a:pt x="8869199" y="1918124"/>
                  </a:lnTo>
                  <a:lnTo>
                    <a:pt x="8875681" y="1875412"/>
                  </a:lnTo>
                  <a:lnTo>
                    <a:pt x="8880730" y="1830901"/>
                  </a:lnTo>
                  <a:lnTo>
                    <a:pt x="8884524" y="1784041"/>
                  </a:lnTo>
                  <a:lnTo>
                    <a:pt x="8887242" y="1734283"/>
                  </a:lnTo>
                  <a:lnTo>
                    <a:pt x="8889064" y="1681079"/>
                  </a:lnTo>
                  <a:lnTo>
                    <a:pt x="8890170" y="1623878"/>
                  </a:lnTo>
                  <a:lnTo>
                    <a:pt x="8890737" y="1562132"/>
                  </a:lnTo>
                  <a:lnTo>
                    <a:pt x="8890947" y="1495291"/>
                  </a:lnTo>
                  <a:lnTo>
                    <a:pt x="8890935" y="980730"/>
                  </a:lnTo>
                  <a:lnTo>
                    <a:pt x="8890737" y="916598"/>
                  </a:lnTo>
                  <a:lnTo>
                    <a:pt x="8890170" y="854118"/>
                  </a:lnTo>
                  <a:lnTo>
                    <a:pt x="8889064" y="796329"/>
                  </a:lnTo>
                  <a:lnTo>
                    <a:pt x="8887242" y="742667"/>
                  </a:lnTo>
                  <a:lnTo>
                    <a:pt x="8884524" y="692565"/>
                  </a:lnTo>
                  <a:lnTo>
                    <a:pt x="8880730" y="645459"/>
                  </a:lnTo>
                  <a:lnTo>
                    <a:pt x="8875681" y="600782"/>
                  </a:lnTo>
                  <a:lnTo>
                    <a:pt x="8869199" y="557970"/>
                  </a:lnTo>
                  <a:lnTo>
                    <a:pt x="8861103" y="516457"/>
                  </a:lnTo>
                  <a:lnTo>
                    <a:pt x="8851215" y="475678"/>
                  </a:lnTo>
                  <a:lnTo>
                    <a:pt x="8839355" y="435066"/>
                  </a:lnTo>
                  <a:lnTo>
                    <a:pt x="8819832" y="387426"/>
                  </a:lnTo>
                  <a:lnTo>
                    <a:pt x="8796731" y="341831"/>
                  </a:lnTo>
                  <a:lnTo>
                    <a:pt x="8770222" y="298452"/>
                  </a:lnTo>
                  <a:lnTo>
                    <a:pt x="8740475" y="257459"/>
                  </a:lnTo>
                  <a:lnTo>
                    <a:pt x="8707662" y="219022"/>
                  </a:lnTo>
                  <a:lnTo>
                    <a:pt x="8671951" y="183310"/>
                  </a:lnTo>
                  <a:lnTo>
                    <a:pt x="8633514" y="150493"/>
                  </a:lnTo>
                  <a:lnTo>
                    <a:pt x="8592521" y="120742"/>
                  </a:lnTo>
                  <a:lnTo>
                    <a:pt x="8549143" y="94226"/>
                  </a:lnTo>
                  <a:lnTo>
                    <a:pt x="8503549" y="71116"/>
                  </a:lnTo>
                  <a:lnTo>
                    <a:pt x="8455911" y="51581"/>
                  </a:lnTo>
                  <a:lnTo>
                    <a:pt x="8415288" y="39723"/>
                  </a:lnTo>
                  <a:lnTo>
                    <a:pt x="8374518" y="29837"/>
                  </a:lnTo>
                  <a:lnTo>
                    <a:pt x="8333049" y="21743"/>
                  </a:lnTo>
                  <a:lnTo>
                    <a:pt x="8290332" y="15262"/>
                  </a:lnTo>
                  <a:lnTo>
                    <a:pt x="8245819" y="10214"/>
                  </a:lnTo>
                  <a:lnTo>
                    <a:pt x="8198958" y="6421"/>
                  </a:lnTo>
                  <a:lnTo>
                    <a:pt x="8149201" y="3703"/>
                  </a:lnTo>
                  <a:lnTo>
                    <a:pt x="8095998" y="1881"/>
                  </a:lnTo>
                  <a:lnTo>
                    <a:pt x="8038799" y="776"/>
                  </a:lnTo>
                  <a:lnTo>
                    <a:pt x="791021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96188" y="881104"/>
              <a:ext cx="8891270" cy="2476500"/>
            </a:xfrm>
            <a:custGeom>
              <a:avLst/>
              <a:gdLst/>
              <a:ahLst/>
              <a:cxnLst/>
              <a:rect l="l" t="t" r="r" b="b"/>
              <a:pathLst>
                <a:path w="8891270" h="2476500">
                  <a:moveTo>
                    <a:pt x="1053245" y="0"/>
                  </a:moveTo>
                  <a:lnTo>
                    <a:pt x="7837761" y="0"/>
                  </a:lnTo>
                  <a:lnTo>
                    <a:pt x="7910246" y="29"/>
                  </a:lnTo>
                  <a:lnTo>
                    <a:pt x="7977087" y="238"/>
                  </a:lnTo>
                  <a:lnTo>
                    <a:pt x="8038833" y="806"/>
                  </a:lnTo>
                  <a:lnTo>
                    <a:pt x="8096034" y="1911"/>
                  </a:lnTo>
                  <a:lnTo>
                    <a:pt x="8149238" y="3733"/>
                  </a:lnTo>
                  <a:lnTo>
                    <a:pt x="8198996" y="6451"/>
                  </a:lnTo>
                  <a:lnTo>
                    <a:pt x="8245856" y="10245"/>
                  </a:lnTo>
                  <a:lnTo>
                    <a:pt x="8290367" y="15293"/>
                  </a:lnTo>
                  <a:lnTo>
                    <a:pt x="8333079" y="21774"/>
                  </a:lnTo>
                  <a:lnTo>
                    <a:pt x="8374540" y="29869"/>
                  </a:lnTo>
                  <a:lnTo>
                    <a:pt x="8415301" y="39755"/>
                  </a:lnTo>
                  <a:lnTo>
                    <a:pt x="8455910" y="51613"/>
                  </a:lnTo>
                  <a:lnTo>
                    <a:pt x="8503550" y="71149"/>
                  </a:lnTo>
                  <a:lnTo>
                    <a:pt x="8549145" y="94260"/>
                  </a:lnTo>
                  <a:lnTo>
                    <a:pt x="8592524" y="120776"/>
                  </a:lnTo>
                  <a:lnTo>
                    <a:pt x="8633517" y="150527"/>
                  </a:lnTo>
                  <a:lnTo>
                    <a:pt x="8671954" y="183343"/>
                  </a:lnTo>
                  <a:lnTo>
                    <a:pt x="8707666" y="219055"/>
                  </a:lnTo>
                  <a:lnTo>
                    <a:pt x="8740483" y="257493"/>
                  </a:lnTo>
                  <a:lnTo>
                    <a:pt x="8770234" y="298486"/>
                  </a:lnTo>
                  <a:lnTo>
                    <a:pt x="8796750" y="341864"/>
                  </a:lnTo>
                  <a:lnTo>
                    <a:pt x="8819860" y="387458"/>
                  </a:lnTo>
                  <a:lnTo>
                    <a:pt x="8839395" y="435098"/>
                  </a:lnTo>
                  <a:lnTo>
                    <a:pt x="8851253" y="475710"/>
                  </a:lnTo>
                  <a:lnTo>
                    <a:pt x="8861139" y="516489"/>
                  </a:lnTo>
                  <a:lnTo>
                    <a:pt x="8869233" y="558002"/>
                  </a:lnTo>
                  <a:lnTo>
                    <a:pt x="8875714" y="600814"/>
                  </a:lnTo>
                  <a:lnTo>
                    <a:pt x="8880762" y="645490"/>
                  </a:lnTo>
                  <a:lnTo>
                    <a:pt x="8884555" y="692597"/>
                  </a:lnTo>
                  <a:lnTo>
                    <a:pt x="8887273" y="742699"/>
                  </a:lnTo>
                  <a:lnTo>
                    <a:pt x="8889095" y="796362"/>
                  </a:lnTo>
                  <a:lnTo>
                    <a:pt x="8890200" y="854152"/>
                  </a:lnTo>
                  <a:lnTo>
                    <a:pt x="8890767" y="916634"/>
                  </a:lnTo>
                  <a:lnTo>
                    <a:pt x="8890976" y="984373"/>
                  </a:lnTo>
                  <a:lnTo>
                    <a:pt x="8891006" y="1057936"/>
                  </a:lnTo>
                  <a:lnTo>
                    <a:pt x="8891006" y="1422836"/>
                  </a:lnTo>
                  <a:lnTo>
                    <a:pt x="8890976" y="1495321"/>
                  </a:lnTo>
                  <a:lnTo>
                    <a:pt x="8890767" y="1562162"/>
                  </a:lnTo>
                  <a:lnTo>
                    <a:pt x="8890200" y="1623908"/>
                  </a:lnTo>
                  <a:lnTo>
                    <a:pt x="8889095" y="1681109"/>
                  </a:lnTo>
                  <a:lnTo>
                    <a:pt x="8887273" y="1734313"/>
                  </a:lnTo>
                  <a:lnTo>
                    <a:pt x="8884555" y="1784071"/>
                  </a:lnTo>
                  <a:lnTo>
                    <a:pt x="8880762" y="1830931"/>
                  </a:lnTo>
                  <a:lnTo>
                    <a:pt x="8875714" y="1875442"/>
                  </a:lnTo>
                  <a:lnTo>
                    <a:pt x="8869233" y="1918153"/>
                  </a:lnTo>
                  <a:lnTo>
                    <a:pt x="8861139" y="1959615"/>
                  </a:lnTo>
                  <a:lnTo>
                    <a:pt x="8851253" y="2000376"/>
                  </a:lnTo>
                  <a:lnTo>
                    <a:pt x="8839395" y="2040984"/>
                  </a:lnTo>
                  <a:lnTo>
                    <a:pt x="8819860" y="2088625"/>
                  </a:lnTo>
                  <a:lnTo>
                    <a:pt x="8796750" y="2134220"/>
                  </a:lnTo>
                  <a:lnTo>
                    <a:pt x="8770234" y="2177599"/>
                  </a:lnTo>
                  <a:lnTo>
                    <a:pt x="8740483" y="2218592"/>
                  </a:lnTo>
                  <a:lnTo>
                    <a:pt x="8707666" y="2257029"/>
                  </a:lnTo>
                  <a:lnTo>
                    <a:pt x="8671954" y="2292741"/>
                  </a:lnTo>
                  <a:lnTo>
                    <a:pt x="8633517" y="2325558"/>
                  </a:lnTo>
                  <a:lnTo>
                    <a:pt x="8592524" y="2355309"/>
                  </a:lnTo>
                  <a:lnTo>
                    <a:pt x="8549145" y="2381824"/>
                  </a:lnTo>
                  <a:lnTo>
                    <a:pt x="8503550" y="2404935"/>
                  </a:lnTo>
                  <a:lnTo>
                    <a:pt x="8455910" y="2424470"/>
                  </a:lnTo>
                  <a:lnTo>
                    <a:pt x="8415298" y="2436328"/>
                  </a:lnTo>
                  <a:lnTo>
                    <a:pt x="8374518" y="2446214"/>
                  </a:lnTo>
                  <a:lnTo>
                    <a:pt x="8333005" y="2454308"/>
                  </a:lnTo>
                  <a:lnTo>
                    <a:pt x="8290193" y="2460789"/>
                  </a:lnTo>
                  <a:lnTo>
                    <a:pt x="8245516" y="2465837"/>
                  </a:lnTo>
                  <a:lnTo>
                    <a:pt x="8198410" y="2469630"/>
                  </a:lnTo>
                  <a:lnTo>
                    <a:pt x="8148307" y="2472348"/>
                  </a:lnTo>
                  <a:lnTo>
                    <a:pt x="8094644" y="2474170"/>
                  </a:lnTo>
                  <a:lnTo>
                    <a:pt x="8036854" y="2475275"/>
                  </a:lnTo>
                  <a:lnTo>
                    <a:pt x="7974372" y="2475842"/>
                  </a:lnTo>
                  <a:lnTo>
                    <a:pt x="7906632" y="2476051"/>
                  </a:lnTo>
                  <a:lnTo>
                    <a:pt x="7833070" y="2476081"/>
                  </a:lnTo>
                  <a:lnTo>
                    <a:pt x="1053245" y="2476081"/>
                  </a:lnTo>
                  <a:lnTo>
                    <a:pt x="980760" y="2476051"/>
                  </a:lnTo>
                  <a:lnTo>
                    <a:pt x="913919" y="2475842"/>
                  </a:lnTo>
                  <a:lnTo>
                    <a:pt x="852173" y="2475275"/>
                  </a:lnTo>
                  <a:lnTo>
                    <a:pt x="794972" y="2474170"/>
                  </a:lnTo>
                  <a:lnTo>
                    <a:pt x="741768" y="2472348"/>
                  </a:lnTo>
                  <a:lnTo>
                    <a:pt x="692010" y="2469630"/>
                  </a:lnTo>
                  <a:lnTo>
                    <a:pt x="645151" y="2465837"/>
                  </a:lnTo>
                  <a:lnTo>
                    <a:pt x="600640" y="2460789"/>
                  </a:lnTo>
                  <a:lnTo>
                    <a:pt x="557929" y="2454308"/>
                  </a:lnTo>
                  <a:lnTo>
                    <a:pt x="516467" y="2446214"/>
                  </a:lnTo>
                  <a:lnTo>
                    <a:pt x="475707" y="2436328"/>
                  </a:lnTo>
                  <a:lnTo>
                    <a:pt x="435098" y="2424470"/>
                  </a:lnTo>
                  <a:lnTo>
                    <a:pt x="387458" y="2404935"/>
                  </a:lnTo>
                  <a:lnTo>
                    <a:pt x="341864" y="2381824"/>
                  </a:lnTo>
                  <a:lnTo>
                    <a:pt x="298486" y="2355309"/>
                  </a:lnTo>
                  <a:lnTo>
                    <a:pt x="257493" y="2325558"/>
                  </a:lnTo>
                  <a:lnTo>
                    <a:pt x="219055" y="2292741"/>
                  </a:lnTo>
                  <a:lnTo>
                    <a:pt x="183343" y="2257029"/>
                  </a:lnTo>
                  <a:lnTo>
                    <a:pt x="150527" y="2218592"/>
                  </a:lnTo>
                  <a:lnTo>
                    <a:pt x="120776" y="2177599"/>
                  </a:lnTo>
                  <a:lnTo>
                    <a:pt x="94260" y="2134220"/>
                  </a:lnTo>
                  <a:lnTo>
                    <a:pt x="71149" y="2088625"/>
                  </a:lnTo>
                  <a:lnTo>
                    <a:pt x="51613" y="2040984"/>
                  </a:lnTo>
                  <a:lnTo>
                    <a:pt x="39755" y="2000373"/>
                  </a:lnTo>
                  <a:lnTo>
                    <a:pt x="29869" y="1959593"/>
                  </a:lnTo>
                  <a:lnTo>
                    <a:pt x="21774" y="1918080"/>
                  </a:lnTo>
                  <a:lnTo>
                    <a:pt x="15293" y="1875268"/>
                  </a:lnTo>
                  <a:lnTo>
                    <a:pt x="10245" y="1830592"/>
                  </a:lnTo>
                  <a:lnTo>
                    <a:pt x="6451" y="1783486"/>
                  </a:lnTo>
                  <a:lnTo>
                    <a:pt x="3733" y="1733384"/>
                  </a:lnTo>
                  <a:lnTo>
                    <a:pt x="1911" y="1679722"/>
                  </a:lnTo>
                  <a:lnTo>
                    <a:pt x="806" y="1621933"/>
                  </a:lnTo>
                  <a:lnTo>
                    <a:pt x="238" y="1559453"/>
                  </a:lnTo>
                  <a:lnTo>
                    <a:pt x="29" y="1491715"/>
                  </a:lnTo>
                  <a:lnTo>
                    <a:pt x="0" y="1418155"/>
                  </a:lnTo>
                  <a:lnTo>
                    <a:pt x="0" y="1053245"/>
                  </a:lnTo>
                  <a:lnTo>
                    <a:pt x="29" y="980760"/>
                  </a:lnTo>
                  <a:lnTo>
                    <a:pt x="238" y="913919"/>
                  </a:lnTo>
                  <a:lnTo>
                    <a:pt x="806" y="852173"/>
                  </a:lnTo>
                  <a:lnTo>
                    <a:pt x="1911" y="794972"/>
                  </a:lnTo>
                  <a:lnTo>
                    <a:pt x="3733" y="741768"/>
                  </a:lnTo>
                  <a:lnTo>
                    <a:pt x="6451" y="692010"/>
                  </a:lnTo>
                  <a:lnTo>
                    <a:pt x="10245" y="645151"/>
                  </a:lnTo>
                  <a:lnTo>
                    <a:pt x="15293" y="600640"/>
                  </a:lnTo>
                  <a:lnTo>
                    <a:pt x="21774" y="557929"/>
                  </a:lnTo>
                  <a:lnTo>
                    <a:pt x="29869" y="516467"/>
                  </a:lnTo>
                  <a:lnTo>
                    <a:pt x="39755" y="475707"/>
                  </a:lnTo>
                  <a:lnTo>
                    <a:pt x="51613" y="435098"/>
                  </a:lnTo>
                  <a:lnTo>
                    <a:pt x="71149" y="387458"/>
                  </a:lnTo>
                  <a:lnTo>
                    <a:pt x="94260" y="341864"/>
                  </a:lnTo>
                  <a:lnTo>
                    <a:pt x="120776" y="298486"/>
                  </a:lnTo>
                  <a:lnTo>
                    <a:pt x="150527" y="257493"/>
                  </a:lnTo>
                  <a:lnTo>
                    <a:pt x="183343" y="219055"/>
                  </a:lnTo>
                  <a:lnTo>
                    <a:pt x="219055" y="183343"/>
                  </a:lnTo>
                  <a:lnTo>
                    <a:pt x="257493" y="150527"/>
                  </a:lnTo>
                  <a:lnTo>
                    <a:pt x="298486" y="120776"/>
                  </a:lnTo>
                  <a:lnTo>
                    <a:pt x="341864" y="94260"/>
                  </a:lnTo>
                  <a:lnTo>
                    <a:pt x="387458" y="71149"/>
                  </a:lnTo>
                  <a:lnTo>
                    <a:pt x="435098" y="51613"/>
                  </a:lnTo>
                  <a:lnTo>
                    <a:pt x="475710" y="39755"/>
                  </a:lnTo>
                  <a:lnTo>
                    <a:pt x="516489" y="29869"/>
                  </a:lnTo>
                  <a:lnTo>
                    <a:pt x="558002" y="21774"/>
                  </a:lnTo>
                  <a:lnTo>
                    <a:pt x="600814" y="15293"/>
                  </a:lnTo>
                  <a:lnTo>
                    <a:pt x="645490" y="10245"/>
                  </a:lnTo>
                  <a:lnTo>
                    <a:pt x="692597" y="6451"/>
                  </a:lnTo>
                  <a:lnTo>
                    <a:pt x="742699" y="3733"/>
                  </a:lnTo>
                  <a:lnTo>
                    <a:pt x="796362" y="1911"/>
                  </a:lnTo>
                  <a:lnTo>
                    <a:pt x="854152" y="806"/>
                  </a:lnTo>
                  <a:lnTo>
                    <a:pt x="916634" y="238"/>
                  </a:lnTo>
                  <a:lnTo>
                    <a:pt x="984373" y="29"/>
                  </a:lnTo>
                  <a:lnTo>
                    <a:pt x="1057936" y="0"/>
                  </a:lnTo>
                  <a:lnTo>
                    <a:pt x="1053245" y="0"/>
                  </a:lnTo>
                  <a:close/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2186185" y="1118155"/>
            <a:ext cx="7838440" cy="9428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481455" algn="ctr">
              <a:lnSpc>
                <a:spcPts val="7234"/>
              </a:lnSpc>
              <a:spcBef>
                <a:spcPts val="130"/>
              </a:spcBef>
            </a:pPr>
            <a:r>
              <a:rPr sz="61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6150">
              <a:latin typeface="Times New Roman"/>
              <a:cs typeface="Times New Roman"/>
            </a:endParaRPr>
          </a:p>
          <a:p>
            <a:pPr marL="147637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none,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light,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heavy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R="3705860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Maintenance</a:t>
            </a:r>
            <a:endParaRPr sz="6150">
              <a:latin typeface="Times New Roman"/>
              <a:cs typeface="Times New Roman"/>
            </a:endParaRPr>
          </a:p>
          <a:p>
            <a:pPr marR="3697604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yes,</a:t>
            </a:r>
            <a:r>
              <a:rPr sz="6150" i="1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61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1150"/>
              </a:spcBef>
            </a:pPr>
            <a:endParaRPr sz="6150">
              <a:latin typeface="Times New Roman"/>
              <a:cs typeface="Times New Roman"/>
            </a:endParaRPr>
          </a:p>
          <a:p>
            <a:pPr marL="1470025" algn="ctr">
              <a:lnSpc>
                <a:spcPts val="7234"/>
              </a:lnSpc>
            </a:pP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Train</a:t>
            </a:r>
            <a:endParaRPr sz="6150">
              <a:latin typeface="Times New Roman"/>
              <a:cs typeface="Times New Roman"/>
            </a:endParaRPr>
          </a:p>
          <a:p>
            <a:pPr marL="1480185" algn="ctr">
              <a:lnSpc>
                <a:spcPts val="7234"/>
              </a:lnSpc>
            </a:pP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on</a:t>
            </a:r>
            <a:r>
              <a:rPr sz="6150" i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time, </a:t>
            </a:r>
            <a:r>
              <a:rPr sz="61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delayed</a:t>
            </a:r>
            <a:r>
              <a:rPr sz="61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150">
              <a:latin typeface="Times New Roman"/>
              <a:cs typeface="Times New Roman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4121926" y="3489035"/>
            <a:ext cx="251460" cy="1043305"/>
            <a:chOff x="4121926" y="3489035"/>
            <a:chExt cx="251460" cy="1043305"/>
          </a:xfrm>
        </p:grpSpPr>
        <p:sp>
          <p:nvSpPr>
            <p:cNvPr id="20" name="object 20"/>
            <p:cNvSpPr/>
            <p:nvPr/>
          </p:nvSpPr>
          <p:spPr>
            <a:xfrm>
              <a:off x="4247577" y="3489035"/>
              <a:ext cx="0" cy="822960"/>
            </a:xfrm>
            <a:custGeom>
              <a:avLst/>
              <a:gdLst/>
              <a:ahLst/>
              <a:cxnLst/>
              <a:rect l="l" t="t" r="r" b="b"/>
              <a:pathLst>
                <a:path h="822960">
                  <a:moveTo>
                    <a:pt x="0" y="0"/>
                  </a:moveTo>
                  <a:lnTo>
                    <a:pt x="0" y="791434"/>
                  </a:lnTo>
                  <a:lnTo>
                    <a:pt x="0" y="822847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4121926" y="4280466"/>
              <a:ext cx="251460" cy="251460"/>
            </a:xfrm>
            <a:custGeom>
              <a:avLst/>
              <a:gdLst/>
              <a:ahLst/>
              <a:cxnLst/>
              <a:rect l="l" t="t" r="r" b="b"/>
              <a:pathLst>
                <a:path w="251460" h="251460">
                  <a:moveTo>
                    <a:pt x="251301" y="0"/>
                  </a:moveTo>
                  <a:lnTo>
                    <a:pt x="0" y="0"/>
                  </a:lnTo>
                  <a:lnTo>
                    <a:pt x="125650" y="251301"/>
                  </a:lnTo>
                  <a:lnTo>
                    <a:pt x="251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aphicFrame>
        <p:nvGraphicFramePr>
          <p:cNvPr id="22" name="object 22"/>
          <p:cNvGraphicFramePr>
            <a:graphicFrameLocks noGrp="1"/>
          </p:cNvGraphicFramePr>
          <p:nvPr/>
        </p:nvGraphicFramePr>
        <p:xfrm>
          <a:off x="11575563" y="6245883"/>
          <a:ext cx="8086087" cy="465391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866264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481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421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9829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b="1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ts val="4880"/>
                        </a:lnSpc>
                      </a:pPr>
                      <a:r>
                        <a:rPr sz="420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ts val="488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delayed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920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2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9525" algn="ctr">
                        <a:lnSpc>
                          <a:spcPts val="4875"/>
                        </a:lnSpc>
                      </a:pPr>
                      <a:r>
                        <a:rPr sz="420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none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7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1DB10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10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86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0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0.4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0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0.6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64845">
                <a:tc>
                  <a:txBody>
                    <a:bodyPr/>
                    <a:lstStyle/>
                    <a:p>
                      <a:pPr marL="6985" algn="ctr">
                        <a:lnSpc>
                          <a:spcPts val="4945"/>
                        </a:lnSpc>
                      </a:pPr>
                      <a:r>
                        <a:rPr sz="420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heavy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no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4945"/>
                        </a:lnSpc>
                      </a:pPr>
                      <a:r>
                        <a:rPr sz="42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0.5</a:t>
                      </a:r>
                      <a:endParaRPr sz="42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graphicFrame>
        <p:nvGraphicFramePr>
          <p:cNvPr id="23" name="object 23"/>
          <p:cNvGraphicFramePr>
            <a:graphicFrameLocks noGrp="1"/>
          </p:cNvGraphicFramePr>
          <p:nvPr/>
        </p:nvGraphicFramePr>
        <p:xfrm>
          <a:off x="15386966" y="1073265"/>
          <a:ext cx="4181475" cy="445516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18147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1113790"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51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R</a:t>
                      </a:r>
                      <a:r>
                        <a:rPr sz="5750" spc="-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light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54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985" algn="ctr">
                        <a:lnSpc>
                          <a:spcPct val="100000"/>
                        </a:lnSpc>
                        <a:spcBef>
                          <a:spcPts val="565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M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yes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17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53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</a:t>
                      </a:r>
                      <a:r>
                        <a:rPr sz="5750" spc="-10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on</a:t>
                      </a:r>
                      <a:r>
                        <a:rPr sz="5750" i="1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2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time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67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13790"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580"/>
                        </a:spcBef>
                      </a:pP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</a:t>
                      </a:r>
                      <a:r>
                        <a:rPr sz="5750" spc="-31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=</a:t>
                      </a:r>
                      <a:r>
                        <a:rPr sz="5750" spc="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5750" i="1" spc="-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attend</a:t>
                      </a:r>
                      <a:endParaRPr sz="5750">
                        <a:latin typeface="Times New Roman"/>
                        <a:cs typeface="Times New Roman"/>
                      </a:endParaRPr>
                    </a:p>
                  </a:txBody>
                  <a:tcPr marL="0" marR="0" marT="7366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453163" y="4814378"/>
            <a:ext cx="13196569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Uncertainty</a:t>
            </a:r>
            <a:r>
              <a:rPr sz="9200" spc="-195" dirty="0">
                <a:latin typeface="Verdana"/>
                <a:cs typeface="Verdana"/>
              </a:rPr>
              <a:t> </a:t>
            </a:r>
            <a:r>
              <a:rPr sz="9200" spc="100" dirty="0">
                <a:latin typeface="Verdana"/>
                <a:cs typeface="Verdana"/>
              </a:rPr>
              <a:t>over</a:t>
            </a:r>
            <a:r>
              <a:rPr sz="9200" spc="-195" dirty="0">
                <a:latin typeface="Verdana"/>
                <a:cs typeface="Verdana"/>
              </a:rPr>
              <a:t> </a:t>
            </a:r>
            <a:r>
              <a:rPr sz="9200" spc="35" dirty="0">
                <a:latin typeface="Verdana"/>
                <a:cs typeface="Verdana"/>
              </a:rPr>
              <a:t>Time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302287" y="1939689"/>
            <a:ext cx="3556000" cy="3556000"/>
          </a:xfrm>
          <a:custGeom>
            <a:avLst/>
            <a:gdLst/>
            <a:ahLst/>
            <a:cxnLst/>
            <a:rect l="l" t="t" r="r" b="b"/>
            <a:pathLst>
              <a:path w="3556000" h="3556000">
                <a:moveTo>
                  <a:pt x="2071330" y="606358"/>
                </a:moveTo>
                <a:lnTo>
                  <a:pt x="1776951" y="606358"/>
                </a:lnTo>
                <a:lnTo>
                  <a:pt x="1833367" y="607481"/>
                </a:lnTo>
                <a:lnTo>
                  <a:pt x="1888372" y="610793"/>
                </a:lnTo>
                <a:lnTo>
                  <a:pt x="1941735" y="616211"/>
                </a:lnTo>
                <a:lnTo>
                  <a:pt x="1993226" y="623650"/>
                </a:lnTo>
                <a:lnTo>
                  <a:pt x="2042616" y="633025"/>
                </a:lnTo>
                <a:lnTo>
                  <a:pt x="2089674" y="644252"/>
                </a:lnTo>
                <a:lnTo>
                  <a:pt x="2071330" y="606358"/>
                </a:lnTo>
                <a:close/>
              </a:path>
              <a:path w="3556000" h="3556000">
                <a:moveTo>
                  <a:pt x="1777799" y="0"/>
                </a:moveTo>
                <a:lnTo>
                  <a:pt x="1467044" y="643414"/>
                </a:lnTo>
                <a:lnTo>
                  <a:pt x="1513331" y="632558"/>
                </a:lnTo>
                <a:lnTo>
                  <a:pt x="1562163" y="623425"/>
                </a:lnTo>
                <a:lnTo>
                  <a:pt x="1612646" y="616211"/>
                </a:lnTo>
                <a:lnTo>
                  <a:pt x="1612398" y="616211"/>
                </a:lnTo>
                <a:lnTo>
                  <a:pt x="1666072" y="610793"/>
                </a:lnTo>
                <a:lnTo>
                  <a:pt x="1665943" y="610793"/>
                </a:lnTo>
                <a:lnTo>
                  <a:pt x="1720930" y="607481"/>
                </a:lnTo>
                <a:lnTo>
                  <a:pt x="1776951" y="606358"/>
                </a:lnTo>
                <a:lnTo>
                  <a:pt x="2071330" y="606358"/>
                </a:lnTo>
                <a:lnTo>
                  <a:pt x="1777799" y="0"/>
                </a:lnTo>
                <a:close/>
              </a:path>
              <a:path w="3556000" h="3556000">
                <a:moveTo>
                  <a:pt x="1466196" y="2911628"/>
                </a:moveTo>
                <a:lnTo>
                  <a:pt x="1777799" y="3555598"/>
                </a:lnTo>
                <a:lnTo>
                  <a:pt x="2070785" y="2949240"/>
                </a:lnTo>
                <a:lnTo>
                  <a:pt x="1778636" y="2949240"/>
                </a:lnTo>
                <a:lnTo>
                  <a:pt x="1722257" y="2948138"/>
                </a:lnTo>
                <a:lnTo>
                  <a:pt x="1667620" y="2944897"/>
                </a:lnTo>
                <a:lnTo>
                  <a:pt x="1667486" y="2944897"/>
                </a:lnTo>
                <a:lnTo>
                  <a:pt x="1614845" y="2939613"/>
                </a:lnTo>
                <a:lnTo>
                  <a:pt x="1614591" y="2939613"/>
                </a:lnTo>
                <a:lnTo>
                  <a:pt x="1562572" y="2932157"/>
                </a:lnTo>
                <a:lnTo>
                  <a:pt x="1513233" y="2922834"/>
                </a:lnTo>
                <a:lnTo>
                  <a:pt x="1466196" y="2911628"/>
                </a:lnTo>
                <a:close/>
              </a:path>
              <a:path w="3556000" h="3556000">
                <a:moveTo>
                  <a:pt x="756542" y="2360011"/>
                </a:moveTo>
                <a:lnTo>
                  <a:pt x="522141" y="3035425"/>
                </a:lnTo>
                <a:lnTo>
                  <a:pt x="1196707" y="2800176"/>
                </a:lnTo>
                <a:lnTo>
                  <a:pt x="1155638" y="2774890"/>
                </a:lnTo>
                <a:lnTo>
                  <a:pt x="1114315" y="2746709"/>
                </a:lnTo>
                <a:lnTo>
                  <a:pt x="1072939" y="2715734"/>
                </a:lnTo>
                <a:lnTo>
                  <a:pt x="1031713" y="2682064"/>
                </a:lnTo>
                <a:lnTo>
                  <a:pt x="990837" y="2645799"/>
                </a:lnTo>
                <a:lnTo>
                  <a:pt x="950515" y="2607041"/>
                </a:lnTo>
                <a:lnTo>
                  <a:pt x="911382" y="2566285"/>
                </a:lnTo>
                <a:lnTo>
                  <a:pt x="874875" y="2525030"/>
                </a:lnTo>
                <a:lnTo>
                  <a:pt x="841066" y="2483526"/>
                </a:lnTo>
                <a:lnTo>
                  <a:pt x="810026" y="2442022"/>
                </a:lnTo>
                <a:lnTo>
                  <a:pt x="781828" y="2400767"/>
                </a:lnTo>
                <a:lnTo>
                  <a:pt x="756542" y="2360011"/>
                </a:lnTo>
                <a:close/>
              </a:path>
              <a:path w="3556000" h="3556000">
                <a:moveTo>
                  <a:pt x="2800176" y="2359174"/>
                </a:moveTo>
                <a:lnTo>
                  <a:pt x="2774890" y="2400217"/>
                </a:lnTo>
                <a:lnTo>
                  <a:pt x="2746709" y="2441487"/>
                </a:lnTo>
                <a:lnTo>
                  <a:pt x="2715734" y="2482796"/>
                </a:lnTo>
                <a:lnTo>
                  <a:pt x="2682064" y="2523956"/>
                </a:lnTo>
                <a:lnTo>
                  <a:pt x="2645799" y="2564781"/>
                </a:lnTo>
                <a:lnTo>
                  <a:pt x="2607041" y="2605082"/>
                </a:lnTo>
                <a:lnTo>
                  <a:pt x="2566285" y="2644237"/>
                </a:lnTo>
                <a:lnTo>
                  <a:pt x="2525030" y="2680796"/>
                </a:lnTo>
                <a:lnTo>
                  <a:pt x="2483526" y="2714673"/>
                </a:lnTo>
                <a:lnTo>
                  <a:pt x="2442022" y="2745781"/>
                </a:lnTo>
                <a:lnTo>
                  <a:pt x="2400767" y="2774032"/>
                </a:lnTo>
                <a:lnTo>
                  <a:pt x="2360011" y="2799338"/>
                </a:lnTo>
                <a:lnTo>
                  <a:pt x="3035425" y="3033740"/>
                </a:lnTo>
                <a:lnTo>
                  <a:pt x="2800176" y="2359174"/>
                </a:lnTo>
                <a:close/>
              </a:path>
              <a:path w="3556000" h="3556000">
                <a:moveTo>
                  <a:pt x="2088554" y="2912466"/>
                </a:moveTo>
                <a:lnTo>
                  <a:pt x="2042266" y="2923301"/>
                </a:lnTo>
                <a:lnTo>
                  <a:pt x="1993434" y="2932382"/>
                </a:lnTo>
                <a:lnTo>
                  <a:pt x="1942355" y="2939613"/>
                </a:lnTo>
                <a:lnTo>
                  <a:pt x="1889330" y="2944897"/>
                </a:lnTo>
                <a:lnTo>
                  <a:pt x="1834657" y="2948138"/>
                </a:lnTo>
                <a:lnTo>
                  <a:pt x="1778636" y="2949240"/>
                </a:lnTo>
                <a:lnTo>
                  <a:pt x="2070785" y="2949240"/>
                </a:lnTo>
                <a:lnTo>
                  <a:pt x="2088554" y="2912466"/>
                </a:lnTo>
                <a:close/>
              </a:path>
              <a:path w="3556000" h="3556000">
                <a:moveTo>
                  <a:pt x="1777799" y="767212"/>
                </a:moveTo>
                <a:lnTo>
                  <a:pt x="1730092" y="768319"/>
                </a:lnTo>
                <a:lnTo>
                  <a:pt x="1682945" y="771608"/>
                </a:lnTo>
                <a:lnTo>
                  <a:pt x="1636407" y="777029"/>
                </a:lnTo>
                <a:lnTo>
                  <a:pt x="1590527" y="784533"/>
                </a:lnTo>
                <a:lnTo>
                  <a:pt x="1545354" y="794071"/>
                </a:lnTo>
                <a:lnTo>
                  <a:pt x="1500937" y="805595"/>
                </a:lnTo>
                <a:lnTo>
                  <a:pt x="1457325" y="819054"/>
                </a:lnTo>
                <a:lnTo>
                  <a:pt x="1414567" y="834400"/>
                </a:lnTo>
                <a:lnTo>
                  <a:pt x="1372714" y="851583"/>
                </a:lnTo>
                <a:lnTo>
                  <a:pt x="1331813" y="870554"/>
                </a:lnTo>
                <a:lnTo>
                  <a:pt x="1291914" y="891265"/>
                </a:lnTo>
                <a:lnTo>
                  <a:pt x="1253066" y="913666"/>
                </a:lnTo>
                <a:lnTo>
                  <a:pt x="1215318" y="937708"/>
                </a:lnTo>
                <a:lnTo>
                  <a:pt x="1178719" y="963341"/>
                </a:lnTo>
                <a:lnTo>
                  <a:pt x="1143320" y="990517"/>
                </a:lnTo>
                <a:lnTo>
                  <a:pt x="1109167" y="1019186"/>
                </a:lnTo>
                <a:lnTo>
                  <a:pt x="1076312" y="1049300"/>
                </a:lnTo>
                <a:lnTo>
                  <a:pt x="1044803" y="1080809"/>
                </a:lnTo>
                <a:lnTo>
                  <a:pt x="1014689" y="1113664"/>
                </a:lnTo>
                <a:lnTo>
                  <a:pt x="986019" y="1147816"/>
                </a:lnTo>
                <a:lnTo>
                  <a:pt x="958842" y="1183215"/>
                </a:lnTo>
                <a:lnTo>
                  <a:pt x="933208" y="1219813"/>
                </a:lnTo>
                <a:lnTo>
                  <a:pt x="909166" y="1257560"/>
                </a:lnTo>
                <a:lnTo>
                  <a:pt x="886765" y="1296408"/>
                </a:lnTo>
                <a:lnTo>
                  <a:pt x="866054" y="1336307"/>
                </a:lnTo>
                <a:lnTo>
                  <a:pt x="847082" y="1377207"/>
                </a:lnTo>
                <a:lnTo>
                  <a:pt x="829898" y="1419061"/>
                </a:lnTo>
                <a:lnTo>
                  <a:pt x="814552" y="1461818"/>
                </a:lnTo>
                <a:lnTo>
                  <a:pt x="801093" y="1505429"/>
                </a:lnTo>
                <a:lnTo>
                  <a:pt x="789569" y="1549846"/>
                </a:lnTo>
                <a:lnTo>
                  <a:pt x="780031" y="1595019"/>
                </a:lnTo>
                <a:lnTo>
                  <a:pt x="772526" y="1640900"/>
                </a:lnTo>
                <a:lnTo>
                  <a:pt x="767105" y="1687438"/>
                </a:lnTo>
                <a:lnTo>
                  <a:pt x="763816" y="1734584"/>
                </a:lnTo>
                <a:lnTo>
                  <a:pt x="762853" y="1776113"/>
                </a:lnTo>
                <a:lnTo>
                  <a:pt x="762833" y="1776961"/>
                </a:lnTo>
                <a:lnTo>
                  <a:pt x="763816" y="1829996"/>
                </a:lnTo>
                <a:lnTo>
                  <a:pt x="767105" y="1877142"/>
                </a:lnTo>
                <a:lnTo>
                  <a:pt x="772526" y="1923680"/>
                </a:lnTo>
                <a:lnTo>
                  <a:pt x="780031" y="1969559"/>
                </a:lnTo>
                <a:lnTo>
                  <a:pt x="789569" y="2014732"/>
                </a:lnTo>
                <a:lnTo>
                  <a:pt x="801093" y="2059149"/>
                </a:lnTo>
                <a:lnTo>
                  <a:pt x="814552" y="2102760"/>
                </a:lnTo>
                <a:lnTo>
                  <a:pt x="829898" y="2145517"/>
                </a:lnTo>
                <a:lnTo>
                  <a:pt x="847082" y="2187370"/>
                </a:lnTo>
                <a:lnTo>
                  <a:pt x="866054" y="2228270"/>
                </a:lnTo>
                <a:lnTo>
                  <a:pt x="886765" y="2268169"/>
                </a:lnTo>
                <a:lnTo>
                  <a:pt x="909166" y="2307017"/>
                </a:lnTo>
                <a:lnTo>
                  <a:pt x="933208" y="2344764"/>
                </a:lnTo>
                <a:lnTo>
                  <a:pt x="958842" y="2381362"/>
                </a:lnTo>
                <a:lnTo>
                  <a:pt x="986019" y="2416762"/>
                </a:lnTo>
                <a:lnTo>
                  <a:pt x="1014689" y="2450913"/>
                </a:lnTo>
                <a:lnTo>
                  <a:pt x="1044803" y="2483768"/>
                </a:lnTo>
                <a:lnTo>
                  <a:pt x="1076312" y="2515278"/>
                </a:lnTo>
                <a:lnTo>
                  <a:pt x="1109167" y="2545392"/>
                </a:lnTo>
                <a:lnTo>
                  <a:pt x="1143320" y="2574061"/>
                </a:lnTo>
                <a:lnTo>
                  <a:pt x="1178719" y="2601238"/>
                </a:lnTo>
                <a:lnTo>
                  <a:pt x="1215318" y="2626871"/>
                </a:lnTo>
                <a:lnTo>
                  <a:pt x="1253066" y="2650913"/>
                </a:lnTo>
                <a:lnTo>
                  <a:pt x="1291914" y="2673314"/>
                </a:lnTo>
                <a:lnTo>
                  <a:pt x="1331813" y="2694025"/>
                </a:lnTo>
                <a:lnTo>
                  <a:pt x="1372714" y="2712997"/>
                </a:lnTo>
                <a:lnTo>
                  <a:pt x="1414567" y="2730181"/>
                </a:lnTo>
                <a:lnTo>
                  <a:pt x="1457325" y="2745527"/>
                </a:lnTo>
                <a:lnTo>
                  <a:pt x="1500937" y="2758986"/>
                </a:lnTo>
                <a:lnTo>
                  <a:pt x="1545354" y="2770510"/>
                </a:lnTo>
                <a:lnTo>
                  <a:pt x="1590527" y="2780048"/>
                </a:lnTo>
                <a:lnTo>
                  <a:pt x="1636407" y="2787553"/>
                </a:lnTo>
                <a:lnTo>
                  <a:pt x="1682945" y="2792974"/>
                </a:lnTo>
                <a:lnTo>
                  <a:pt x="1730092" y="2796263"/>
                </a:lnTo>
                <a:lnTo>
                  <a:pt x="1777799" y="2797370"/>
                </a:lnTo>
                <a:lnTo>
                  <a:pt x="1825504" y="2796263"/>
                </a:lnTo>
                <a:lnTo>
                  <a:pt x="1872650" y="2792974"/>
                </a:lnTo>
                <a:lnTo>
                  <a:pt x="1919188" y="2787553"/>
                </a:lnTo>
                <a:lnTo>
                  <a:pt x="1965067" y="2780048"/>
                </a:lnTo>
                <a:lnTo>
                  <a:pt x="2010240" y="2770510"/>
                </a:lnTo>
                <a:lnTo>
                  <a:pt x="2054657" y="2758986"/>
                </a:lnTo>
                <a:lnTo>
                  <a:pt x="2098268" y="2745527"/>
                </a:lnTo>
                <a:lnTo>
                  <a:pt x="2141025" y="2730181"/>
                </a:lnTo>
                <a:lnTo>
                  <a:pt x="2182878" y="2712997"/>
                </a:lnTo>
                <a:lnTo>
                  <a:pt x="2223778" y="2694025"/>
                </a:lnTo>
                <a:lnTo>
                  <a:pt x="2263677" y="2673314"/>
                </a:lnTo>
                <a:lnTo>
                  <a:pt x="2302525" y="2650913"/>
                </a:lnTo>
                <a:lnTo>
                  <a:pt x="2340272" y="2626871"/>
                </a:lnTo>
                <a:lnTo>
                  <a:pt x="2376870" y="2601238"/>
                </a:lnTo>
                <a:lnTo>
                  <a:pt x="2412269" y="2574061"/>
                </a:lnTo>
                <a:lnTo>
                  <a:pt x="2446421" y="2545392"/>
                </a:lnTo>
                <a:lnTo>
                  <a:pt x="2479276" y="2515278"/>
                </a:lnTo>
                <a:lnTo>
                  <a:pt x="2510786" y="2483768"/>
                </a:lnTo>
                <a:lnTo>
                  <a:pt x="2540900" y="2450913"/>
                </a:lnTo>
                <a:lnTo>
                  <a:pt x="2569569" y="2416762"/>
                </a:lnTo>
                <a:lnTo>
                  <a:pt x="2596746" y="2381362"/>
                </a:lnTo>
                <a:lnTo>
                  <a:pt x="2622379" y="2344764"/>
                </a:lnTo>
                <a:lnTo>
                  <a:pt x="2646421" y="2307017"/>
                </a:lnTo>
                <a:lnTo>
                  <a:pt x="2668822" y="2268169"/>
                </a:lnTo>
                <a:lnTo>
                  <a:pt x="2689533" y="2228270"/>
                </a:lnTo>
                <a:lnTo>
                  <a:pt x="2708505" y="2187370"/>
                </a:lnTo>
                <a:lnTo>
                  <a:pt x="2725689" y="2145517"/>
                </a:lnTo>
                <a:lnTo>
                  <a:pt x="2741035" y="2102760"/>
                </a:lnTo>
                <a:lnTo>
                  <a:pt x="2754494" y="2059149"/>
                </a:lnTo>
                <a:lnTo>
                  <a:pt x="2766018" y="2014732"/>
                </a:lnTo>
                <a:lnTo>
                  <a:pt x="2775556" y="1969559"/>
                </a:lnTo>
                <a:lnTo>
                  <a:pt x="2783061" y="1923680"/>
                </a:lnTo>
                <a:lnTo>
                  <a:pt x="2788482" y="1877142"/>
                </a:lnTo>
                <a:lnTo>
                  <a:pt x="2791771" y="1829996"/>
                </a:lnTo>
                <a:lnTo>
                  <a:pt x="2792878" y="1782291"/>
                </a:lnTo>
                <a:lnTo>
                  <a:pt x="2791771" y="1734584"/>
                </a:lnTo>
                <a:lnTo>
                  <a:pt x="2788482" y="1687438"/>
                </a:lnTo>
                <a:lnTo>
                  <a:pt x="2783061" y="1640900"/>
                </a:lnTo>
                <a:lnTo>
                  <a:pt x="2775556" y="1595019"/>
                </a:lnTo>
                <a:lnTo>
                  <a:pt x="2766018" y="1549846"/>
                </a:lnTo>
                <a:lnTo>
                  <a:pt x="2754494" y="1505429"/>
                </a:lnTo>
                <a:lnTo>
                  <a:pt x="2741035" y="1461818"/>
                </a:lnTo>
                <a:lnTo>
                  <a:pt x="2725689" y="1419061"/>
                </a:lnTo>
                <a:lnTo>
                  <a:pt x="2708505" y="1377207"/>
                </a:lnTo>
                <a:lnTo>
                  <a:pt x="2689533" y="1336307"/>
                </a:lnTo>
                <a:lnTo>
                  <a:pt x="2668822" y="1296408"/>
                </a:lnTo>
                <a:lnTo>
                  <a:pt x="2646421" y="1257560"/>
                </a:lnTo>
                <a:lnTo>
                  <a:pt x="2622379" y="1219813"/>
                </a:lnTo>
                <a:lnTo>
                  <a:pt x="2596746" y="1183215"/>
                </a:lnTo>
                <a:lnTo>
                  <a:pt x="2569569" y="1147816"/>
                </a:lnTo>
                <a:lnTo>
                  <a:pt x="2540900" y="1113664"/>
                </a:lnTo>
                <a:lnTo>
                  <a:pt x="2510786" y="1080809"/>
                </a:lnTo>
                <a:lnTo>
                  <a:pt x="2479276" y="1049300"/>
                </a:lnTo>
                <a:lnTo>
                  <a:pt x="2446421" y="1019186"/>
                </a:lnTo>
                <a:lnTo>
                  <a:pt x="2412269" y="990517"/>
                </a:lnTo>
                <a:lnTo>
                  <a:pt x="2376870" y="963341"/>
                </a:lnTo>
                <a:lnTo>
                  <a:pt x="2340272" y="937708"/>
                </a:lnTo>
                <a:lnTo>
                  <a:pt x="2302525" y="913666"/>
                </a:lnTo>
                <a:lnTo>
                  <a:pt x="2263677" y="891265"/>
                </a:lnTo>
                <a:lnTo>
                  <a:pt x="2223778" y="870554"/>
                </a:lnTo>
                <a:lnTo>
                  <a:pt x="2182878" y="851583"/>
                </a:lnTo>
                <a:lnTo>
                  <a:pt x="2141025" y="834400"/>
                </a:lnTo>
                <a:lnTo>
                  <a:pt x="2098268" y="819054"/>
                </a:lnTo>
                <a:lnTo>
                  <a:pt x="2054657" y="805595"/>
                </a:lnTo>
                <a:lnTo>
                  <a:pt x="2010240" y="794071"/>
                </a:lnTo>
                <a:lnTo>
                  <a:pt x="1965067" y="784533"/>
                </a:lnTo>
                <a:lnTo>
                  <a:pt x="1919188" y="777029"/>
                </a:lnTo>
                <a:lnTo>
                  <a:pt x="1872650" y="771608"/>
                </a:lnTo>
                <a:lnTo>
                  <a:pt x="1825504" y="768319"/>
                </a:lnTo>
                <a:lnTo>
                  <a:pt x="1777799" y="767212"/>
                </a:lnTo>
                <a:close/>
              </a:path>
              <a:path w="3556000" h="3556000">
                <a:moveTo>
                  <a:pt x="644252" y="1466196"/>
                </a:moveTo>
                <a:lnTo>
                  <a:pt x="0" y="1777799"/>
                </a:lnTo>
                <a:lnTo>
                  <a:pt x="643404" y="2088554"/>
                </a:lnTo>
                <a:lnTo>
                  <a:pt x="632552" y="2041954"/>
                </a:lnTo>
                <a:lnTo>
                  <a:pt x="623422" y="1993034"/>
                </a:lnTo>
                <a:lnTo>
                  <a:pt x="616125" y="1942018"/>
                </a:lnTo>
                <a:lnTo>
                  <a:pt x="610774" y="1889130"/>
                </a:lnTo>
                <a:lnTo>
                  <a:pt x="607481" y="1834595"/>
                </a:lnTo>
                <a:lnTo>
                  <a:pt x="606431" y="1782291"/>
                </a:lnTo>
                <a:lnTo>
                  <a:pt x="606408" y="1776113"/>
                </a:lnTo>
                <a:lnTo>
                  <a:pt x="607481" y="1722245"/>
                </a:lnTo>
                <a:lnTo>
                  <a:pt x="610793" y="1667293"/>
                </a:lnTo>
                <a:lnTo>
                  <a:pt x="616211" y="1613997"/>
                </a:lnTo>
                <a:lnTo>
                  <a:pt x="623650" y="1562572"/>
                </a:lnTo>
                <a:lnTo>
                  <a:pt x="633025" y="1513233"/>
                </a:lnTo>
                <a:lnTo>
                  <a:pt x="644252" y="1466196"/>
                </a:lnTo>
                <a:close/>
              </a:path>
              <a:path w="3556000" h="3556000">
                <a:moveTo>
                  <a:pt x="2912466" y="1466196"/>
                </a:moveTo>
                <a:lnTo>
                  <a:pt x="2923297" y="1512796"/>
                </a:lnTo>
                <a:lnTo>
                  <a:pt x="2932378" y="1561716"/>
                </a:lnTo>
                <a:lnTo>
                  <a:pt x="2939609" y="1612732"/>
                </a:lnTo>
                <a:lnTo>
                  <a:pt x="2944895" y="1665620"/>
                </a:lnTo>
                <a:lnTo>
                  <a:pt x="2948137" y="1720155"/>
                </a:lnTo>
                <a:lnTo>
                  <a:pt x="2949240" y="1776113"/>
                </a:lnTo>
                <a:lnTo>
                  <a:pt x="2948187" y="1829996"/>
                </a:lnTo>
                <a:lnTo>
                  <a:pt x="2944877" y="1887458"/>
                </a:lnTo>
                <a:lnTo>
                  <a:pt x="2939528" y="1940756"/>
                </a:lnTo>
                <a:lnTo>
                  <a:pt x="2932157" y="1992182"/>
                </a:lnTo>
                <a:lnTo>
                  <a:pt x="2922834" y="2041520"/>
                </a:lnTo>
                <a:lnTo>
                  <a:pt x="2911628" y="2088554"/>
                </a:lnTo>
                <a:lnTo>
                  <a:pt x="3555598" y="1776961"/>
                </a:lnTo>
                <a:lnTo>
                  <a:pt x="2912466" y="1466196"/>
                </a:lnTo>
                <a:close/>
              </a:path>
              <a:path w="3556000" h="3556000">
                <a:moveTo>
                  <a:pt x="520172" y="522141"/>
                </a:moveTo>
                <a:lnTo>
                  <a:pt x="755694" y="1196707"/>
                </a:lnTo>
                <a:lnTo>
                  <a:pt x="780980" y="1155638"/>
                </a:lnTo>
                <a:lnTo>
                  <a:pt x="809161" y="1114315"/>
                </a:lnTo>
                <a:lnTo>
                  <a:pt x="840136" y="1072939"/>
                </a:lnTo>
                <a:lnTo>
                  <a:pt x="873806" y="1031713"/>
                </a:lnTo>
                <a:lnTo>
                  <a:pt x="910070" y="990837"/>
                </a:lnTo>
                <a:lnTo>
                  <a:pt x="948829" y="950515"/>
                </a:lnTo>
                <a:lnTo>
                  <a:pt x="989585" y="911382"/>
                </a:lnTo>
                <a:lnTo>
                  <a:pt x="1030840" y="874875"/>
                </a:lnTo>
                <a:lnTo>
                  <a:pt x="1072345" y="841066"/>
                </a:lnTo>
                <a:lnTo>
                  <a:pt x="1113851" y="810026"/>
                </a:lnTo>
                <a:lnTo>
                  <a:pt x="1155109" y="781828"/>
                </a:lnTo>
                <a:lnTo>
                  <a:pt x="1195869" y="756542"/>
                </a:lnTo>
                <a:lnTo>
                  <a:pt x="520172" y="522141"/>
                </a:lnTo>
                <a:close/>
              </a:path>
              <a:path w="3556000" h="3556000">
                <a:moveTo>
                  <a:pt x="3033740" y="520172"/>
                </a:moveTo>
                <a:lnTo>
                  <a:pt x="2359163" y="755694"/>
                </a:lnTo>
                <a:lnTo>
                  <a:pt x="2400211" y="780980"/>
                </a:lnTo>
                <a:lnTo>
                  <a:pt x="2441484" y="809161"/>
                </a:lnTo>
                <a:lnTo>
                  <a:pt x="2482794" y="840136"/>
                </a:lnTo>
                <a:lnTo>
                  <a:pt x="2523956" y="873806"/>
                </a:lnTo>
                <a:lnTo>
                  <a:pt x="2564781" y="910070"/>
                </a:lnTo>
                <a:lnTo>
                  <a:pt x="2605082" y="948829"/>
                </a:lnTo>
                <a:lnTo>
                  <a:pt x="2644237" y="989589"/>
                </a:lnTo>
                <a:lnTo>
                  <a:pt x="2680796" y="1030847"/>
                </a:lnTo>
                <a:lnTo>
                  <a:pt x="2714673" y="1072353"/>
                </a:lnTo>
                <a:lnTo>
                  <a:pt x="2745781" y="1113858"/>
                </a:lnTo>
                <a:lnTo>
                  <a:pt x="2774032" y="1155113"/>
                </a:lnTo>
                <a:lnTo>
                  <a:pt x="2799338" y="1195869"/>
                </a:lnTo>
                <a:lnTo>
                  <a:pt x="3033740" y="520172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2842575" y="4039081"/>
            <a:ext cx="492759" cy="810260"/>
          </a:xfrm>
          <a:custGeom>
            <a:avLst/>
            <a:gdLst/>
            <a:ahLst/>
            <a:cxnLst/>
            <a:rect l="l" t="t" r="r" b="b"/>
            <a:pathLst>
              <a:path w="492759" h="810260">
                <a:moveTo>
                  <a:pt x="246345" y="0"/>
                </a:moveTo>
                <a:lnTo>
                  <a:pt x="242785" y="8219"/>
                </a:lnTo>
                <a:lnTo>
                  <a:pt x="241424" y="11695"/>
                </a:lnTo>
                <a:lnTo>
                  <a:pt x="222932" y="56340"/>
                </a:lnTo>
                <a:lnTo>
                  <a:pt x="203536" y="100565"/>
                </a:lnTo>
                <a:lnTo>
                  <a:pt x="183260" y="144383"/>
                </a:lnTo>
                <a:lnTo>
                  <a:pt x="162130" y="187805"/>
                </a:lnTo>
                <a:lnTo>
                  <a:pt x="140170" y="230841"/>
                </a:lnTo>
                <a:lnTo>
                  <a:pt x="118042" y="273318"/>
                </a:lnTo>
                <a:lnTo>
                  <a:pt x="74068" y="358398"/>
                </a:lnTo>
                <a:lnTo>
                  <a:pt x="30435" y="443651"/>
                </a:lnTo>
                <a:lnTo>
                  <a:pt x="14165" y="481681"/>
                </a:lnTo>
                <a:lnTo>
                  <a:pt x="3852" y="520827"/>
                </a:lnTo>
                <a:lnTo>
                  <a:pt x="0" y="561048"/>
                </a:lnTo>
                <a:lnTo>
                  <a:pt x="3106" y="602306"/>
                </a:lnTo>
                <a:lnTo>
                  <a:pt x="12740" y="642082"/>
                </a:lnTo>
                <a:lnTo>
                  <a:pt x="28341" y="678862"/>
                </a:lnTo>
                <a:lnTo>
                  <a:pt x="49990" y="712445"/>
                </a:lnTo>
                <a:lnTo>
                  <a:pt x="77764" y="742626"/>
                </a:lnTo>
                <a:lnTo>
                  <a:pt x="116086" y="772378"/>
                </a:lnTo>
                <a:lnTo>
                  <a:pt x="156992" y="793475"/>
                </a:lnTo>
                <a:lnTo>
                  <a:pt x="200401" y="805928"/>
                </a:lnTo>
                <a:lnTo>
                  <a:pt x="246233" y="809745"/>
                </a:lnTo>
                <a:lnTo>
                  <a:pt x="294406" y="804938"/>
                </a:lnTo>
                <a:lnTo>
                  <a:pt x="333942" y="794132"/>
                </a:lnTo>
                <a:lnTo>
                  <a:pt x="370072" y="777092"/>
                </a:lnTo>
                <a:lnTo>
                  <a:pt x="402765" y="754063"/>
                </a:lnTo>
                <a:lnTo>
                  <a:pt x="431994" y="725286"/>
                </a:lnTo>
                <a:lnTo>
                  <a:pt x="455488" y="693912"/>
                </a:lnTo>
                <a:lnTo>
                  <a:pt x="473406" y="660047"/>
                </a:lnTo>
                <a:lnTo>
                  <a:pt x="485592" y="623757"/>
                </a:lnTo>
                <a:lnTo>
                  <a:pt x="491887" y="585102"/>
                </a:lnTo>
                <a:lnTo>
                  <a:pt x="492272" y="548988"/>
                </a:lnTo>
                <a:lnTo>
                  <a:pt x="487581" y="513767"/>
                </a:lnTo>
                <a:lnTo>
                  <a:pt x="463721" y="446248"/>
                </a:lnTo>
                <a:lnTo>
                  <a:pt x="446431" y="412063"/>
                </a:lnTo>
                <a:lnTo>
                  <a:pt x="429062" y="377933"/>
                </a:lnTo>
                <a:lnTo>
                  <a:pt x="411536" y="343893"/>
                </a:lnTo>
                <a:lnTo>
                  <a:pt x="393775" y="309980"/>
                </a:lnTo>
                <a:lnTo>
                  <a:pt x="367911" y="261344"/>
                </a:lnTo>
                <a:lnTo>
                  <a:pt x="342294" y="212582"/>
                </a:lnTo>
                <a:lnTo>
                  <a:pt x="317420" y="163452"/>
                </a:lnTo>
                <a:lnTo>
                  <a:pt x="293787" y="113714"/>
                </a:lnTo>
                <a:lnTo>
                  <a:pt x="271894" y="63128"/>
                </a:lnTo>
                <a:lnTo>
                  <a:pt x="265620" y="47699"/>
                </a:lnTo>
                <a:lnTo>
                  <a:pt x="24634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813117" y="1939689"/>
            <a:ext cx="2988945" cy="1801495"/>
          </a:xfrm>
          <a:custGeom>
            <a:avLst/>
            <a:gdLst/>
            <a:ahLst/>
            <a:cxnLst/>
            <a:rect l="l" t="t" r="r" b="b"/>
            <a:pathLst>
              <a:path w="2988944" h="1801495">
                <a:moveTo>
                  <a:pt x="574223" y="579751"/>
                </a:moveTo>
                <a:lnTo>
                  <a:pt x="527124" y="581777"/>
                </a:lnTo>
                <a:lnTo>
                  <a:pt x="481074" y="587747"/>
                </a:lnTo>
                <a:lnTo>
                  <a:pt x="436221" y="597506"/>
                </a:lnTo>
                <a:lnTo>
                  <a:pt x="392713" y="610895"/>
                </a:lnTo>
                <a:lnTo>
                  <a:pt x="350697" y="627758"/>
                </a:lnTo>
                <a:lnTo>
                  <a:pt x="310322" y="647937"/>
                </a:lnTo>
                <a:lnTo>
                  <a:pt x="271734" y="671275"/>
                </a:lnTo>
                <a:lnTo>
                  <a:pt x="235082" y="697615"/>
                </a:lnTo>
                <a:lnTo>
                  <a:pt x="200513" y="726799"/>
                </a:lnTo>
                <a:lnTo>
                  <a:pt x="168175" y="758670"/>
                </a:lnTo>
                <a:lnTo>
                  <a:pt x="138216" y="793071"/>
                </a:lnTo>
                <a:lnTo>
                  <a:pt x="110783" y="829845"/>
                </a:lnTo>
                <a:lnTo>
                  <a:pt x="86025" y="868834"/>
                </a:lnTo>
                <a:lnTo>
                  <a:pt x="64088" y="909880"/>
                </a:lnTo>
                <a:lnTo>
                  <a:pt x="45121" y="952828"/>
                </a:lnTo>
                <a:lnTo>
                  <a:pt x="29271" y="997519"/>
                </a:lnTo>
                <a:lnTo>
                  <a:pt x="16686" y="1043796"/>
                </a:lnTo>
                <a:lnTo>
                  <a:pt x="7514" y="1091502"/>
                </a:lnTo>
                <a:lnTo>
                  <a:pt x="1903" y="1140479"/>
                </a:lnTo>
                <a:lnTo>
                  <a:pt x="0" y="1190571"/>
                </a:lnTo>
                <a:lnTo>
                  <a:pt x="1903" y="1240660"/>
                </a:lnTo>
                <a:lnTo>
                  <a:pt x="7514" y="1289633"/>
                </a:lnTo>
                <a:lnTo>
                  <a:pt x="16686" y="1337330"/>
                </a:lnTo>
                <a:lnTo>
                  <a:pt x="29271" y="1383596"/>
                </a:lnTo>
                <a:lnTo>
                  <a:pt x="45121" y="1428274"/>
                </a:lnTo>
                <a:lnTo>
                  <a:pt x="64088" y="1471207"/>
                </a:lnTo>
                <a:lnTo>
                  <a:pt x="86025" y="1512237"/>
                </a:lnTo>
                <a:lnTo>
                  <a:pt x="110783" y="1551208"/>
                </a:lnTo>
                <a:lnTo>
                  <a:pt x="138216" y="1587963"/>
                </a:lnTo>
                <a:lnTo>
                  <a:pt x="168175" y="1622345"/>
                </a:lnTo>
                <a:lnTo>
                  <a:pt x="200513" y="1654198"/>
                </a:lnTo>
                <a:lnTo>
                  <a:pt x="235082" y="1683364"/>
                </a:lnTo>
                <a:lnTo>
                  <a:pt x="271734" y="1709686"/>
                </a:lnTo>
                <a:lnTo>
                  <a:pt x="310322" y="1733007"/>
                </a:lnTo>
                <a:lnTo>
                  <a:pt x="350697" y="1753171"/>
                </a:lnTo>
                <a:lnTo>
                  <a:pt x="392713" y="1770021"/>
                </a:lnTo>
                <a:lnTo>
                  <a:pt x="436221" y="1783399"/>
                </a:lnTo>
                <a:lnTo>
                  <a:pt x="481074" y="1793150"/>
                </a:lnTo>
                <a:lnTo>
                  <a:pt x="527124" y="1799115"/>
                </a:lnTo>
                <a:lnTo>
                  <a:pt x="574223" y="1801138"/>
                </a:lnTo>
                <a:lnTo>
                  <a:pt x="580191" y="1801138"/>
                </a:lnTo>
                <a:lnTo>
                  <a:pt x="584489" y="1800950"/>
                </a:lnTo>
                <a:lnTo>
                  <a:pt x="583961" y="1800950"/>
                </a:lnTo>
                <a:lnTo>
                  <a:pt x="592128" y="1800678"/>
                </a:lnTo>
                <a:lnTo>
                  <a:pt x="2519199" y="1800678"/>
                </a:lnTo>
                <a:lnTo>
                  <a:pt x="2556183" y="1798809"/>
                </a:lnTo>
                <a:lnTo>
                  <a:pt x="2601044" y="1791963"/>
                </a:lnTo>
                <a:lnTo>
                  <a:pt x="2644464" y="1780814"/>
                </a:lnTo>
                <a:lnTo>
                  <a:pt x="2686241" y="1765574"/>
                </a:lnTo>
                <a:lnTo>
                  <a:pt x="2726175" y="1746457"/>
                </a:lnTo>
                <a:lnTo>
                  <a:pt x="2764065" y="1723675"/>
                </a:lnTo>
                <a:lnTo>
                  <a:pt x="2799713" y="1697442"/>
                </a:lnTo>
                <a:lnTo>
                  <a:pt x="2832916" y="1667970"/>
                </a:lnTo>
                <a:lnTo>
                  <a:pt x="2863475" y="1635473"/>
                </a:lnTo>
                <a:lnTo>
                  <a:pt x="2891189" y="1600163"/>
                </a:lnTo>
                <a:lnTo>
                  <a:pt x="2915858" y="1562254"/>
                </a:lnTo>
                <a:lnTo>
                  <a:pt x="2937282" y="1521959"/>
                </a:lnTo>
                <a:lnTo>
                  <a:pt x="2955260" y="1479489"/>
                </a:lnTo>
                <a:lnTo>
                  <a:pt x="2969591" y="1435060"/>
                </a:lnTo>
                <a:lnTo>
                  <a:pt x="2980076" y="1388883"/>
                </a:lnTo>
                <a:lnTo>
                  <a:pt x="2986514" y="1341171"/>
                </a:lnTo>
                <a:lnTo>
                  <a:pt x="2988704" y="1292138"/>
                </a:lnTo>
                <a:lnTo>
                  <a:pt x="2986514" y="1243103"/>
                </a:lnTo>
                <a:lnTo>
                  <a:pt x="2980076" y="1195384"/>
                </a:lnTo>
                <a:lnTo>
                  <a:pt x="2969591" y="1149197"/>
                </a:lnTo>
                <a:lnTo>
                  <a:pt x="2955260" y="1104753"/>
                </a:lnTo>
                <a:lnTo>
                  <a:pt x="2937282" y="1062267"/>
                </a:lnTo>
                <a:lnTo>
                  <a:pt x="2915858" y="1021953"/>
                </a:lnTo>
                <a:lnTo>
                  <a:pt x="2891189" y="984024"/>
                </a:lnTo>
                <a:lnTo>
                  <a:pt x="2863475" y="948693"/>
                </a:lnTo>
                <a:lnTo>
                  <a:pt x="2832916" y="916175"/>
                </a:lnTo>
                <a:lnTo>
                  <a:pt x="2799713" y="886682"/>
                </a:lnTo>
                <a:lnTo>
                  <a:pt x="2764065" y="860429"/>
                </a:lnTo>
                <a:lnTo>
                  <a:pt x="2726175" y="837629"/>
                </a:lnTo>
                <a:lnTo>
                  <a:pt x="2708429" y="829126"/>
                </a:lnTo>
                <a:lnTo>
                  <a:pt x="2310924" y="829126"/>
                </a:lnTo>
                <a:lnTo>
                  <a:pt x="2305992" y="779805"/>
                </a:lnTo>
                <a:lnTo>
                  <a:pt x="2298602" y="731312"/>
                </a:lnTo>
                <a:lnTo>
                  <a:pt x="2288822" y="683722"/>
                </a:lnTo>
                <a:lnTo>
                  <a:pt x="2276720" y="637106"/>
                </a:lnTo>
                <a:lnTo>
                  <a:pt x="2262364" y="591538"/>
                </a:lnTo>
                <a:lnTo>
                  <a:pt x="2261367" y="588861"/>
                </a:lnTo>
                <a:lnTo>
                  <a:pt x="672230" y="588861"/>
                </a:lnTo>
                <a:lnTo>
                  <a:pt x="648185" y="584977"/>
                </a:lnTo>
                <a:lnTo>
                  <a:pt x="623816" y="582119"/>
                </a:lnTo>
                <a:lnTo>
                  <a:pt x="599152" y="580355"/>
                </a:lnTo>
                <a:lnTo>
                  <a:pt x="574223" y="579751"/>
                </a:lnTo>
                <a:close/>
              </a:path>
              <a:path w="2988944" h="1801495">
                <a:moveTo>
                  <a:pt x="1473358" y="1800950"/>
                </a:moveTo>
                <a:lnTo>
                  <a:pt x="1460479" y="1800950"/>
                </a:lnTo>
                <a:lnTo>
                  <a:pt x="1463725" y="1801138"/>
                </a:lnTo>
                <a:lnTo>
                  <a:pt x="1470321" y="1801138"/>
                </a:lnTo>
                <a:lnTo>
                  <a:pt x="1473358" y="1800950"/>
                </a:lnTo>
                <a:close/>
              </a:path>
              <a:path w="2988944" h="1801495">
                <a:moveTo>
                  <a:pt x="2519199" y="1800678"/>
                </a:moveTo>
                <a:lnTo>
                  <a:pt x="592128" y="1800678"/>
                </a:lnTo>
                <a:lnTo>
                  <a:pt x="1614524" y="1800950"/>
                </a:lnTo>
                <a:lnTo>
                  <a:pt x="2510080" y="1801138"/>
                </a:lnTo>
                <a:lnTo>
                  <a:pt x="2519199" y="1800678"/>
                </a:lnTo>
                <a:close/>
              </a:path>
              <a:path w="2988944" h="1801495">
                <a:moveTo>
                  <a:pt x="2510080" y="782897"/>
                </a:moveTo>
                <a:lnTo>
                  <a:pt x="2457493" y="785967"/>
                </a:lnTo>
                <a:lnTo>
                  <a:pt x="2406575" y="794935"/>
                </a:lnTo>
                <a:lnTo>
                  <a:pt x="2357621" y="809441"/>
                </a:lnTo>
                <a:lnTo>
                  <a:pt x="2310924" y="829126"/>
                </a:lnTo>
                <a:lnTo>
                  <a:pt x="2708429" y="829126"/>
                </a:lnTo>
                <a:lnTo>
                  <a:pt x="2644464" y="803241"/>
                </a:lnTo>
                <a:lnTo>
                  <a:pt x="2601044" y="792081"/>
                </a:lnTo>
                <a:lnTo>
                  <a:pt x="2556183" y="785229"/>
                </a:lnTo>
                <a:lnTo>
                  <a:pt x="2510080" y="782897"/>
                </a:lnTo>
                <a:close/>
              </a:path>
              <a:path w="2988944" h="1801495">
                <a:moveTo>
                  <a:pt x="1467075" y="0"/>
                </a:moveTo>
                <a:lnTo>
                  <a:pt x="1417690" y="1505"/>
                </a:lnTo>
                <a:lnTo>
                  <a:pt x="1369049" y="5967"/>
                </a:lnTo>
                <a:lnTo>
                  <a:pt x="1321231" y="13302"/>
                </a:lnTo>
                <a:lnTo>
                  <a:pt x="1274313" y="23428"/>
                </a:lnTo>
                <a:lnTo>
                  <a:pt x="1228373" y="36262"/>
                </a:lnTo>
                <a:lnTo>
                  <a:pt x="1183488" y="51723"/>
                </a:lnTo>
                <a:lnTo>
                  <a:pt x="1139737" y="69727"/>
                </a:lnTo>
                <a:lnTo>
                  <a:pt x="1097196" y="90191"/>
                </a:lnTo>
                <a:lnTo>
                  <a:pt x="1055943" y="113034"/>
                </a:lnTo>
                <a:lnTo>
                  <a:pt x="1016057" y="138173"/>
                </a:lnTo>
                <a:lnTo>
                  <a:pt x="977614" y="165525"/>
                </a:lnTo>
                <a:lnTo>
                  <a:pt x="940692" y="195007"/>
                </a:lnTo>
                <a:lnTo>
                  <a:pt x="905369" y="226538"/>
                </a:lnTo>
                <a:lnTo>
                  <a:pt x="871723" y="260034"/>
                </a:lnTo>
                <a:lnTo>
                  <a:pt x="839832" y="295413"/>
                </a:lnTo>
                <a:lnTo>
                  <a:pt x="809772" y="332593"/>
                </a:lnTo>
                <a:lnTo>
                  <a:pt x="781621" y="371491"/>
                </a:lnTo>
                <a:lnTo>
                  <a:pt x="755458" y="412024"/>
                </a:lnTo>
                <a:lnTo>
                  <a:pt x="731360" y="454111"/>
                </a:lnTo>
                <a:lnTo>
                  <a:pt x="709404" y="497667"/>
                </a:lnTo>
                <a:lnTo>
                  <a:pt x="689668" y="542611"/>
                </a:lnTo>
                <a:lnTo>
                  <a:pt x="672230" y="588861"/>
                </a:lnTo>
                <a:lnTo>
                  <a:pt x="2261367" y="588861"/>
                </a:lnTo>
                <a:lnTo>
                  <a:pt x="2245822" y="547090"/>
                </a:lnTo>
                <a:lnTo>
                  <a:pt x="2227163" y="503835"/>
                </a:lnTo>
                <a:lnTo>
                  <a:pt x="2206456" y="461846"/>
                </a:lnTo>
                <a:lnTo>
                  <a:pt x="2183767" y="421196"/>
                </a:lnTo>
                <a:lnTo>
                  <a:pt x="2159166" y="381957"/>
                </a:lnTo>
                <a:lnTo>
                  <a:pt x="2132720" y="344203"/>
                </a:lnTo>
                <a:lnTo>
                  <a:pt x="2104499" y="308005"/>
                </a:lnTo>
                <a:lnTo>
                  <a:pt x="2074569" y="273437"/>
                </a:lnTo>
                <a:lnTo>
                  <a:pt x="2043000" y="240572"/>
                </a:lnTo>
                <a:lnTo>
                  <a:pt x="2009860" y="209482"/>
                </a:lnTo>
                <a:lnTo>
                  <a:pt x="1975216" y="180241"/>
                </a:lnTo>
                <a:lnTo>
                  <a:pt x="1939137" y="152920"/>
                </a:lnTo>
                <a:lnTo>
                  <a:pt x="1901691" y="127593"/>
                </a:lnTo>
                <a:lnTo>
                  <a:pt x="1862947" y="104333"/>
                </a:lnTo>
                <a:lnTo>
                  <a:pt x="1822973" y="83213"/>
                </a:lnTo>
                <a:lnTo>
                  <a:pt x="1781837" y="64304"/>
                </a:lnTo>
                <a:lnTo>
                  <a:pt x="1739606" y="47680"/>
                </a:lnTo>
                <a:lnTo>
                  <a:pt x="1696351" y="33415"/>
                </a:lnTo>
                <a:lnTo>
                  <a:pt x="1652137" y="21579"/>
                </a:lnTo>
                <a:lnTo>
                  <a:pt x="1607035" y="12247"/>
                </a:lnTo>
                <a:lnTo>
                  <a:pt x="1561112" y="5491"/>
                </a:lnTo>
                <a:lnTo>
                  <a:pt x="1515804" y="1505"/>
                </a:lnTo>
                <a:lnTo>
                  <a:pt x="1518553" y="1505"/>
                </a:lnTo>
                <a:lnTo>
                  <a:pt x="146707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54906" y="4685522"/>
            <a:ext cx="492759" cy="810260"/>
          </a:xfrm>
          <a:custGeom>
            <a:avLst/>
            <a:gdLst/>
            <a:ahLst/>
            <a:cxnLst/>
            <a:rect l="l" t="t" r="r" b="b"/>
            <a:pathLst>
              <a:path w="492759" h="810260">
                <a:moveTo>
                  <a:pt x="246345" y="0"/>
                </a:moveTo>
                <a:lnTo>
                  <a:pt x="244356" y="4827"/>
                </a:lnTo>
                <a:lnTo>
                  <a:pt x="242785" y="8219"/>
                </a:lnTo>
                <a:lnTo>
                  <a:pt x="241424" y="11706"/>
                </a:lnTo>
                <a:lnTo>
                  <a:pt x="222932" y="56349"/>
                </a:lnTo>
                <a:lnTo>
                  <a:pt x="203536" y="100572"/>
                </a:lnTo>
                <a:lnTo>
                  <a:pt x="183260" y="144387"/>
                </a:lnTo>
                <a:lnTo>
                  <a:pt x="162130" y="187806"/>
                </a:lnTo>
                <a:lnTo>
                  <a:pt x="140170" y="230841"/>
                </a:lnTo>
                <a:lnTo>
                  <a:pt x="118052" y="273323"/>
                </a:lnTo>
                <a:lnTo>
                  <a:pt x="74113" y="358406"/>
                </a:lnTo>
                <a:lnTo>
                  <a:pt x="30435" y="443651"/>
                </a:lnTo>
                <a:lnTo>
                  <a:pt x="14165" y="481686"/>
                </a:lnTo>
                <a:lnTo>
                  <a:pt x="3852" y="520832"/>
                </a:lnTo>
                <a:lnTo>
                  <a:pt x="0" y="561054"/>
                </a:lnTo>
                <a:lnTo>
                  <a:pt x="3106" y="602316"/>
                </a:lnTo>
                <a:lnTo>
                  <a:pt x="12754" y="642086"/>
                </a:lnTo>
                <a:lnTo>
                  <a:pt x="28381" y="678864"/>
                </a:lnTo>
                <a:lnTo>
                  <a:pt x="50034" y="712445"/>
                </a:lnTo>
                <a:lnTo>
                  <a:pt x="77764" y="742626"/>
                </a:lnTo>
                <a:lnTo>
                  <a:pt x="116087" y="772378"/>
                </a:lnTo>
                <a:lnTo>
                  <a:pt x="156999" y="793475"/>
                </a:lnTo>
                <a:lnTo>
                  <a:pt x="200424" y="805928"/>
                </a:lnTo>
                <a:lnTo>
                  <a:pt x="246286" y="809745"/>
                </a:lnTo>
                <a:lnTo>
                  <a:pt x="294511" y="804938"/>
                </a:lnTo>
                <a:lnTo>
                  <a:pt x="333988" y="794133"/>
                </a:lnTo>
                <a:lnTo>
                  <a:pt x="370098" y="777098"/>
                </a:lnTo>
                <a:lnTo>
                  <a:pt x="402811" y="754072"/>
                </a:lnTo>
                <a:lnTo>
                  <a:pt x="432099" y="725297"/>
                </a:lnTo>
                <a:lnTo>
                  <a:pt x="455591" y="693922"/>
                </a:lnTo>
                <a:lnTo>
                  <a:pt x="473498" y="660058"/>
                </a:lnTo>
                <a:lnTo>
                  <a:pt x="485652" y="623767"/>
                </a:lnTo>
                <a:lnTo>
                  <a:pt x="491887" y="585113"/>
                </a:lnTo>
                <a:lnTo>
                  <a:pt x="492272" y="548998"/>
                </a:lnTo>
                <a:lnTo>
                  <a:pt x="487581" y="513776"/>
                </a:lnTo>
                <a:lnTo>
                  <a:pt x="463721" y="446248"/>
                </a:lnTo>
                <a:lnTo>
                  <a:pt x="446445" y="412067"/>
                </a:lnTo>
                <a:lnTo>
                  <a:pt x="429101" y="377937"/>
                </a:lnTo>
                <a:lnTo>
                  <a:pt x="411581" y="343895"/>
                </a:lnTo>
                <a:lnTo>
                  <a:pt x="393775" y="309980"/>
                </a:lnTo>
                <a:lnTo>
                  <a:pt x="367922" y="261345"/>
                </a:lnTo>
                <a:lnTo>
                  <a:pt x="342330" y="212585"/>
                </a:lnTo>
                <a:lnTo>
                  <a:pt x="317488" y="163458"/>
                </a:lnTo>
                <a:lnTo>
                  <a:pt x="293881" y="113723"/>
                </a:lnTo>
                <a:lnTo>
                  <a:pt x="271999" y="63139"/>
                </a:lnTo>
                <a:lnTo>
                  <a:pt x="259329" y="32127"/>
                </a:lnTo>
                <a:lnTo>
                  <a:pt x="24634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4467327" y="4039081"/>
            <a:ext cx="492759" cy="810260"/>
          </a:xfrm>
          <a:custGeom>
            <a:avLst/>
            <a:gdLst/>
            <a:ahLst/>
            <a:cxnLst/>
            <a:rect l="l" t="t" r="r" b="b"/>
            <a:pathLst>
              <a:path w="492759" h="810260">
                <a:moveTo>
                  <a:pt x="246360" y="0"/>
                </a:moveTo>
                <a:lnTo>
                  <a:pt x="244266" y="4827"/>
                </a:lnTo>
                <a:lnTo>
                  <a:pt x="242695" y="8219"/>
                </a:lnTo>
                <a:lnTo>
                  <a:pt x="241334" y="11695"/>
                </a:lnTo>
                <a:lnTo>
                  <a:pt x="222882" y="56340"/>
                </a:lnTo>
                <a:lnTo>
                  <a:pt x="203491" y="100565"/>
                </a:lnTo>
                <a:lnTo>
                  <a:pt x="183200" y="144383"/>
                </a:lnTo>
                <a:lnTo>
                  <a:pt x="162050" y="187805"/>
                </a:lnTo>
                <a:lnTo>
                  <a:pt x="140080" y="230841"/>
                </a:lnTo>
                <a:lnTo>
                  <a:pt x="118003" y="273318"/>
                </a:lnTo>
                <a:lnTo>
                  <a:pt x="74076" y="358398"/>
                </a:lnTo>
                <a:lnTo>
                  <a:pt x="30450" y="443651"/>
                </a:lnTo>
                <a:lnTo>
                  <a:pt x="14135" y="481681"/>
                </a:lnTo>
                <a:lnTo>
                  <a:pt x="3828" y="520827"/>
                </a:lnTo>
                <a:lnTo>
                  <a:pt x="0" y="561048"/>
                </a:lnTo>
                <a:lnTo>
                  <a:pt x="3121" y="602306"/>
                </a:lnTo>
                <a:lnTo>
                  <a:pt x="12710" y="642082"/>
                </a:lnTo>
                <a:lnTo>
                  <a:pt x="28317" y="678862"/>
                </a:lnTo>
                <a:lnTo>
                  <a:pt x="49990" y="712445"/>
                </a:lnTo>
                <a:lnTo>
                  <a:pt x="77779" y="742626"/>
                </a:lnTo>
                <a:lnTo>
                  <a:pt x="116061" y="772378"/>
                </a:lnTo>
                <a:lnTo>
                  <a:pt x="156962" y="793475"/>
                </a:lnTo>
                <a:lnTo>
                  <a:pt x="200386" y="805928"/>
                </a:lnTo>
                <a:lnTo>
                  <a:pt x="246237" y="809745"/>
                </a:lnTo>
                <a:lnTo>
                  <a:pt x="294421" y="804938"/>
                </a:lnTo>
                <a:lnTo>
                  <a:pt x="333913" y="794132"/>
                </a:lnTo>
                <a:lnTo>
                  <a:pt x="370047" y="777092"/>
                </a:lnTo>
                <a:lnTo>
                  <a:pt x="402765" y="754063"/>
                </a:lnTo>
                <a:lnTo>
                  <a:pt x="432009" y="725286"/>
                </a:lnTo>
                <a:lnTo>
                  <a:pt x="455501" y="693912"/>
                </a:lnTo>
                <a:lnTo>
                  <a:pt x="473408" y="660047"/>
                </a:lnTo>
                <a:lnTo>
                  <a:pt x="485562" y="623757"/>
                </a:lnTo>
                <a:lnTo>
                  <a:pt x="491797" y="585102"/>
                </a:lnTo>
                <a:lnTo>
                  <a:pt x="492228" y="548988"/>
                </a:lnTo>
                <a:lnTo>
                  <a:pt x="487544" y="513767"/>
                </a:lnTo>
                <a:lnTo>
                  <a:pt x="463735" y="446248"/>
                </a:lnTo>
                <a:lnTo>
                  <a:pt x="446444" y="412063"/>
                </a:lnTo>
                <a:lnTo>
                  <a:pt x="429064" y="377933"/>
                </a:lnTo>
                <a:lnTo>
                  <a:pt x="411507" y="343893"/>
                </a:lnTo>
                <a:lnTo>
                  <a:pt x="393685" y="309980"/>
                </a:lnTo>
                <a:lnTo>
                  <a:pt x="367832" y="261344"/>
                </a:lnTo>
                <a:lnTo>
                  <a:pt x="342240" y="212582"/>
                </a:lnTo>
                <a:lnTo>
                  <a:pt x="317398" y="163452"/>
                </a:lnTo>
                <a:lnTo>
                  <a:pt x="293791" y="113714"/>
                </a:lnTo>
                <a:lnTo>
                  <a:pt x="271909" y="63128"/>
                </a:lnTo>
                <a:lnTo>
                  <a:pt x="265634" y="47699"/>
                </a:lnTo>
                <a:lnTo>
                  <a:pt x="24636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279673" y="4359668"/>
            <a:ext cx="492759" cy="810260"/>
          </a:xfrm>
          <a:custGeom>
            <a:avLst/>
            <a:gdLst/>
            <a:ahLst/>
            <a:cxnLst/>
            <a:rect l="l" t="t" r="r" b="b"/>
            <a:pathLst>
              <a:path w="492759" h="810260">
                <a:moveTo>
                  <a:pt x="246345" y="0"/>
                </a:moveTo>
                <a:lnTo>
                  <a:pt x="244251" y="4827"/>
                </a:lnTo>
                <a:lnTo>
                  <a:pt x="242680" y="8219"/>
                </a:lnTo>
                <a:lnTo>
                  <a:pt x="241319" y="11706"/>
                </a:lnTo>
                <a:lnTo>
                  <a:pt x="222868" y="56349"/>
                </a:lnTo>
                <a:lnTo>
                  <a:pt x="203476" y="100572"/>
                </a:lnTo>
                <a:lnTo>
                  <a:pt x="183186" y="144387"/>
                </a:lnTo>
                <a:lnTo>
                  <a:pt x="162035" y="187806"/>
                </a:lnTo>
                <a:lnTo>
                  <a:pt x="140066" y="230841"/>
                </a:lnTo>
                <a:lnTo>
                  <a:pt x="117989" y="273319"/>
                </a:lnTo>
                <a:lnTo>
                  <a:pt x="74061" y="358403"/>
                </a:lnTo>
                <a:lnTo>
                  <a:pt x="30435" y="443651"/>
                </a:lnTo>
                <a:lnTo>
                  <a:pt x="14165" y="481686"/>
                </a:lnTo>
                <a:lnTo>
                  <a:pt x="3852" y="520832"/>
                </a:lnTo>
                <a:lnTo>
                  <a:pt x="0" y="561054"/>
                </a:lnTo>
                <a:lnTo>
                  <a:pt x="3106" y="602316"/>
                </a:lnTo>
                <a:lnTo>
                  <a:pt x="12695" y="642086"/>
                </a:lnTo>
                <a:lnTo>
                  <a:pt x="28302" y="678864"/>
                </a:lnTo>
                <a:lnTo>
                  <a:pt x="49975" y="712445"/>
                </a:lnTo>
                <a:lnTo>
                  <a:pt x="77764" y="742626"/>
                </a:lnTo>
                <a:lnTo>
                  <a:pt x="116086" y="772378"/>
                </a:lnTo>
                <a:lnTo>
                  <a:pt x="156992" y="793475"/>
                </a:lnTo>
                <a:lnTo>
                  <a:pt x="200401" y="805928"/>
                </a:lnTo>
                <a:lnTo>
                  <a:pt x="246233" y="809745"/>
                </a:lnTo>
                <a:lnTo>
                  <a:pt x="294406" y="804938"/>
                </a:lnTo>
                <a:lnTo>
                  <a:pt x="333898" y="794133"/>
                </a:lnTo>
                <a:lnTo>
                  <a:pt x="370032" y="777098"/>
                </a:lnTo>
                <a:lnTo>
                  <a:pt x="402751" y="754072"/>
                </a:lnTo>
                <a:lnTo>
                  <a:pt x="431994" y="725297"/>
                </a:lnTo>
                <a:lnTo>
                  <a:pt x="455488" y="693922"/>
                </a:lnTo>
                <a:lnTo>
                  <a:pt x="473406" y="660057"/>
                </a:lnTo>
                <a:lnTo>
                  <a:pt x="485592" y="623763"/>
                </a:lnTo>
                <a:lnTo>
                  <a:pt x="491887" y="585102"/>
                </a:lnTo>
                <a:lnTo>
                  <a:pt x="492134" y="561054"/>
                </a:lnTo>
                <a:lnTo>
                  <a:pt x="492257" y="548994"/>
                </a:lnTo>
                <a:lnTo>
                  <a:pt x="477958" y="479506"/>
                </a:lnTo>
                <a:lnTo>
                  <a:pt x="446431" y="412067"/>
                </a:lnTo>
                <a:lnTo>
                  <a:pt x="429062" y="377937"/>
                </a:lnTo>
                <a:lnTo>
                  <a:pt x="411536" y="343895"/>
                </a:lnTo>
                <a:lnTo>
                  <a:pt x="393775" y="309980"/>
                </a:lnTo>
                <a:lnTo>
                  <a:pt x="367911" y="261344"/>
                </a:lnTo>
                <a:lnTo>
                  <a:pt x="342294" y="212582"/>
                </a:lnTo>
                <a:lnTo>
                  <a:pt x="317420" y="163454"/>
                </a:lnTo>
                <a:lnTo>
                  <a:pt x="293787" y="113719"/>
                </a:lnTo>
                <a:lnTo>
                  <a:pt x="271894" y="63139"/>
                </a:lnTo>
                <a:lnTo>
                  <a:pt x="265620" y="47705"/>
                </a:lnTo>
                <a:lnTo>
                  <a:pt x="24634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>
            <a:spLocks noGrp="1"/>
          </p:cNvSpPr>
          <p:nvPr>
            <p:ph type="title"/>
          </p:nvPr>
        </p:nvSpPr>
        <p:spPr>
          <a:xfrm>
            <a:off x="1626770" y="8426833"/>
            <a:ext cx="9467850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spc="-65" dirty="0">
                <a:latin typeface="Times New Roman"/>
                <a:cs typeface="Times New Roman"/>
              </a:rPr>
              <a:t>X</a:t>
            </a:r>
            <a:r>
              <a:rPr sz="7425" spc="-97" baseline="-6172" dirty="0">
                <a:latin typeface="Times New Roman"/>
                <a:cs typeface="Times New Roman"/>
              </a:rPr>
              <a:t>t</a:t>
            </a:r>
            <a:r>
              <a:rPr sz="7400" spc="-65" dirty="0"/>
              <a:t>:</a:t>
            </a:r>
            <a:r>
              <a:rPr sz="7400" spc="-175" dirty="0"/>
              <a:t> </a:t>
            </a:r>
            <a:r>
              <a:rPr sz="7400" spc="280" dirty="0"/>
              <a:t>Weather</a:t>
            </a:r>
            <a:r>
              <a:rPr sz="7400" spc="-170" dirty="0"/>
              <a:t> </a:t>
            </a:r>
            <a:r>
              <a:rPr sz="7400" spc="155" dirty="0"/>
              <a:t>at</a:t>
            </a:r>
            <a:r>
              <a:rPr sz="7400" spc="-170" dirty="0"/>
              <a:t> </a:t>
            </a:r>
            <a:r>
              <a:rPr sz="7400" dirty="0"/>
              <a:t>time</a:t>
            </a:r>
            <a:r>
              <a:rPr sz="7400" spc="-170" dirty="0"/>
              <a:t> </a:t>
            </a:r>
            <a:r>
              <a:rPr sz="7400" spc="-50" dirty="0">
                <a:latin typeface="Times New Roman"/>
                <a:cs typeface="Times New Roman"/>
              </a:rPr>
              <a:t>t</a:t>
            </a:r>
            <a:endParaRPr sz="74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assumption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676880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assumption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current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depends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finite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fixed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of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previous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states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4954905" cy="1767205"/>
            <a:chOff x="11385582" y="1400053"/>
            <a:chExt cx="4954905" cy="176720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4" name="object 14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385582" y="1400053"/>
            <a:ext cx="7170420" cy="7287895"/>
            <a:chOff x="11385582" y="1400053"/>
            <a:chExt cx="7170420" cy="7287895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3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1" name="object 4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2570821" y="2246434"/>
            <a:ext cx="2443480" cy="503555"/>
            <a:chOff x="12570821" y="2246434"/>
            <a:chExt cx="2443480" cy="503555"/>
          </a:xfrm>
        </p:grpSpPr>
        <p:sp>
          <p:nvSpPr>
            <p:cNvPr id="43" name="object 43"/>
            <p:cNvSpPr/>
            <p:nvPr/>
          </p:nvSpPr>
          <p:spPr>
            <a:xfrm>
              <a:off x="12852703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018529" y="4814378"/>
            <a:ext cx="80625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Chain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chain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38998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sequence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where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distribution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follows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Markov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assumption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272029" y="3355918"/>
          <a:ext cx="11603353" cy="7157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461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85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785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6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50355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96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503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9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0.3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49466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89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0.7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4946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221980" y="5949965"/>
            <a:ext cx="1988185" cy="1988185"/>
          </a:xfrm>
          <a:custGeom>
            <a:avLst/>
            <a:gdLst/>
            <a:ahLst/>
            <a:cxnLst/>
            <a:rect l="l" t="t" r="r" b="b"/>
            <a:pathLst>
              <a:path w="1988184" h="1988184">
                <a:moveTo>
                  <a:pt x="1157919" y="338963"/>
                </a:moveTo>
                <a:lnTo>
                  <a:pt x="993362" y="338963"/>
                </a:lnTo>
                <a:lnTo>
                  <a:pt x="1040375" y="340366"/>
                </a:lnTo>
                <a:lnTo>
                  <a:pt x="1085472" y="344469"/>
                </a:lnTo>
                <a:lnTo>
                  <a:pt x="1128216" y="351115"/>
                </a:lnTo>
                <a:lnTo>
                  <a:pt x="1168173" y="360146"/>
                </a:lnTo>
                <a:lnTo>
                  <a:pt x="1157919" y="338963"/>
                </a:lnTo>
                <a:close/>
              </a:path>
              <a:path w="1988184" h="1988184">
                <a:moveTo>
                  <a:pt x="993833" y="0"/>
                </a:moveTo>
                <a:lnTo>
                  <a:pt x="820111" y="359674"/>
                </a:lnTo>
                <a:lnTo>
                  <a:pt x="859469" y="350930"/>
                </a:lnTo>
                <a:lnTo>
                  <a:pt x="901533" y="344469"/>
                </a:lnTo>
                <a:lnTo>
                  <a:pt x="901320" y="344469"/>
                </a:lnTo>
                <a:lnTo>
                  <a:pt x="946626" y="340366"/>
                </a:lnTo>
                <a:lnTo>
                  <a:pt x="993362" y="338963"/>
                </a:lnTo>
                <a:lnTo>
                  <a:pt x="1157919" y="338963"/>
                </a:lnTo>
                <a:lnTo>
                  <a:pt x="993833" y="0"/>
                </a:lnTo>
                <a:close/>
              </a:path>
              <a:path w="1988184" h="1988184">
                <a:moveTo>
                  <a:pt x="819639" y="1627657"/>
                </a:moveTo>
                <a:lnTo>
                  <a:pt x="993833" y="1987646"/>
                </a:lnTo>
                <a:lnTo>
                  <a:pt x="1157614" y="1648682"/>
                </a:lnTo>
                <a:lnTo>
                  <a:pt x="994294" y="1648682"/>
                </a:lnTo>
                <a:lnTo>
                  <a:pt x="947406" y="1647307"/>
                </a:lnTo>
                <a:lnTo>
                  <a:pt x="902787" y="1643302"/>
                </a:lnTo>
                <a:lnTo>
                  <a:pt x="902568" y="1643302"/>
                </a:lnTo>
                <a:lnTo>
                  <a:pt x="859572" y="1636663"/>
                </a:lnTo>
                <a:lnTo>
                  <a:pt x="819639" y="1627657"/>
                </a:lnTo>
                <a:close/>
              </a:path>
              <a:path w="1988184" h="1988184">
                <a:moveTo>
                  <a:pt x="422929" y="1319289"/>
                </a:moveTo>
                <a:lnTo>
                  <a:pt x="291886" y="1696859"/>
                </a:lnTo>
                <a:lnTo>
                  <a:pt x="668984" y="1565355"/>
                </a:lnTo>
                <a:lnTo>
                  <a:pt x="634488" y="1543541"/>
                </a:lnTo>
                <a:lnTo>
                  <a:pt x="599798" y="1518150"/>
                </a:lnTo>
                <a:lnTo>
                  <a:pt x="565296" y="1489370"/>
                </a:lnTo>
                <a:lnTo>
                  <a:pt x="531366" y="1457390"/>
                </a:lnTo>
                <a:lnTo>
                  <a:pt x="499094" y="1423103"/>
                </a:lnTo>
                <a:lnTo>
                  <a:pt x="470174" y="1388343"/>
                </a:lnTo>
                <a:lnTo>
                  <a:pt x="444740" y="1353582"/>
                </a:lnTo>
                <a:lnTo>
                  <a:pt x="422929" y="1319289"/>
                </a:lnTo>
                <a:close/>
              </a:path>
              <a:path w="1988184" h="1988184">
                <a:moveTo>
                  <a:pt x="1565365" y="1318818"/>
                </a:moveTo>
                <a:lnTo>
                  <a:pt x="1543551" y="1353295"/>
                </a:lnTo>
                <a:lnTo>
                  <a:pt x="1518159" y="1387935"/>
                </a:lnTo>
                <a:lnTo>
                  <a:pt x="1489376" y="1422384"/>
                </a:lnTo>
                <a:lnTo>
                  <a:pt x="1457390" y="1456290"/>
                </a:lnTo>
                <a:lnTo>
                  <a:pt x="1423103" y="1488580"/>
                </a:lnTo>
                <a:lnTo>
                  <a:pt x="1388345" y="1517553"/>
                </a:lnTo>
                <a:lnTo>
                  <a:pt x="1353587" y="1543042"/>
                </a:lnTo>
                <a:lnTo>
                  <a:pt x="1319300" y="1564884"/>
                </a:lnTo>
                <a:lnTo>
                  <a:pt x="1696869" y="1695916"/>
                </a:lnTo>
                <a:lnTo>
                  <a:pt x="1565365" y="1318818"/>
                </a:lnTo>
                <a:close/>
              </a:path>
              <a:path w="1988184" h="1988184">
                <a:moveTo>
                  <a:pt x="1167545" y="1628128"/>
                </a:moveTo>
                <a:lnTo>
                  <a:pt x="1128187" y="1636848"/>
                </a:lnTo>
                <a:lnTo>
                  <a:pt x="1085816" y="1643302"/>
                </a:lnTo>
                <a:lnTo>
                  <a:pt x="1040997" y="1647307"/>
                </a:lnTo>
                <a:lnTo>
                  <a:pt x="994294" y="1648682"/>
                </a:lnTo>
                <a:lnTo>
                  <a:pt x="1157614" y="1648682"/>
                </a:lnTo>
                <a:lnTo>
                  <a:pt x="1167545" y="1628128"/>
                </a:lnTo>
                <a:close/>
              </a:path>
              <a:path w="1988184" h="1988184">
                <a:moveTo>
                  <a:pt x="993833" y="428876"/>
                </a:moveTo>
                <a:lnTo>
                  <a:pt x="944947" y="430964"/>
                </a:lnTo>
                <a:lnTo>
                  <a:pt x="897201" y="437111"/>
                </a:lnTo>
                <a:lnTo>
                  <a:pt x="850767" y="447146"/>
                </a:lnTo>
                <a:lnTo>
                  <a:pt x="805816" y="460898"/>
                </a:lnTo>
                <a:lnTo>
                  <a:pt x="762521" y="478195"/>
                </a:lnTo>
                <a:lnTo>
                  <a:pt x="721052" y="498864"/>
                </a:lnTo>
                <a:lnTo>
                  <a:pt x="681583" y="522734"/>
                </a:lnTo>
                <a:lnTo>
                  <a:pt x="644284" y="549634"/>
                </a:lnTo>
                <a:lnTo>
                  <a:pt x="609327" y="579391"/>
                </a:lnTo>
                <a:lnTo>
                  <a:pt x="576885" y="611834"/>
                </a:lnTo>
                <a:lnTo>
                  <a:pt x="547128" y="646791"/>
                </a:lnTo>
                <a:lnTo>
                  <a:pt x="520229" y="684090"/>
                </a:lnTo>
                <a:lnTo>
                  <a:pt x="496359" y="723560"/>
                </a:lnTo>
                <a:lnTo>
                  <a:pt x="475690" y="765028"/>
                </a:lnTo>
                <a:lnTo>
                  <a:pt x="458395" y="808323"/>
                </a:lnTo>
                <a:lnTo>
                  <a:pt x="444643" y="853273"/>
                </a:lnTo>
                <a:lnTo>
                  <a:pt x="434608" y="899706"/>
                </a:lnTo>
                <a:lnTo>
                  <a:pt x="428481" y="947299"/>
                </a:lnTo>
                <a:lnTo>
                  <a:pt x="426521" y="992880"/>
                </a:lnTo>
                <a:lnTo>
                  <a:pt x="426481" y="993823"/>
                </a:lnTo>
                <a:lnTo>
                  <a:pt x="426374" y="996336"/>
                </a:lnTo>
                <a:lnTo>
                  <a:pt x="428461" y="1045220"/>
                </a:lnTo>
                <a:lnTo>
                  <a:pt x="434608" y="1092965"/>
                </a:lnTo>
                <a:lnTo>
                  <a:pt x="444643" y="1139398"/>
                </a:lnTo>
                <a:lnTo>
                  <a:pt x="458395" y="1184347"/>
                </a:lnTo>
                <a:lnTo>
                  <a:pt x="475690" y="1227642"/>
                </a:lnTo>
                <a:lnTo>
                  <a:pt x="496359" y="1269109"/>
                </a:lnTo>
                <a:lnTo>
                  <a:pt x="520229" y="1308578"/>
                </a:lnTo>
                <a:lnTo>
                  <a:pt x="547128" y="1345876"/>
                </a:lnTo>
                <a:lnTo>
                  <a:pt x="576885" y="1380832"/>
                </a:lnTo>
                <a:lnTo>
                  <a:pt x="609327" y="1413274"/>
                </a:lnTo>
                <a:lnTo>
                  <a:pt x="644284" y="1443031"/>
                </a:lnTo>
                <a:lnTo>
                  <a:pt x="681583" y="1469930"/>
                </a:lnTo>
                <a:lnTo>
                  <a:pt x="721052" y="1493799"/>
                </a:lnTo>
                <a:lnTo>
                  <a:pt x="762521" y="1514468"/>
                </a:lnTo>
                <a:lnTo>
                  <a:pt x="805816" y="1531764"/>
                </a:lnTo>
                <a:lnTo>
                  <a:pt x="850767" y="1545515"/>
                </a:lnTo>
                <a:lnTo>
                  <a:pt x="897201" y="1555550"/>
                </a:lnTo>
                <a:lnTo>
                  <a:pt x="944947" y="1561697"/>
                </a:lnTo>
                <a:lnTo>
                  <a:pt x="993833" y="1563784"/>
                </a:lnTo>
                <a:lnTo>
                  <a:pt x="1042718" y="1561697"/>
                </a:lnTo>
                <a:lnTo>
                  <a:pt x="1090462" y="1555550"/>
                </a:lnTo>
                <a:lnTo>
                  <a:pt x="1136895" y="1545515"/>
                </a:lnTo>
                <a:lnTo>
                  <a:pt x="1181845" y="1531764"/>
                </a:lnTo>
                <a:lnTo>
                  <a:pt x="1225139" y="1514468"/>
                </a:lnTo>
                <a:lnTo>
                  <a:pt x="1266607" y="1493799"/>
                </a:lnTo>
                <a:lnTo>
                  <a:pt x="1306075" y="1469930"/>
                </a:lnTo>
                <a:lnTo>
                  <a:pt x="1343374" y="1443031"/>
                </a:lnTo>
                <a:lnTo>
                  <a:pt x="1378330" y="1413274"/>
                </a:lnTo>
                <a:lnTo>
                  <a:pt x="1410772" y="1380832"/>
                </a:lnTo>
                <a:lnTo>
                  <a:pt x="1440528" y="1345876"/>
                </a:lnTo>
                <a:lnTo>
                  <a:pt x="1467427" y="1308578"/>
                </a:lnTo>
                <a:lnTo>
                  <a:pt x="1491297" y="1269109"/>
                </a:lnTo>
                <a:lnTo>
                  <a:pt x="1511965" y="1227642"/>
                </a:lnTo>
                <a:lnTo>
                  <a:pt x="1529261" y="1184347"/>
                </a:lnTo>
                <a:lnTo>
                  <a:pt x="1543013" y="1139398"/>
                </a:lnTo>
                <a:lnTo>
                  <a:pt x="1553048" y="1092965"/>
                </a:lnTo>
                <a:lnTo>
                  <a:pt x="1559195" y="1045220"/>
                </a:lnTo>
                <a:lnTo>
                  <a:pt x="1561282" y="996336"/>
                </a:lnTo>
                <a:lnTo>
                  <a:pt x="1559195" y="947451"/>
                </a:lnTo>
                <a:lnTo>
                  <a:pt x="1553048" y="899706"/>
                </a:lnTo>
                <a:lnTo>
                  <a:pt x="1543013" y="853273"/>
                </a:lnTo>
                <a:lnTo>
                  <a:pt x="1529261" y="808323"/>
                </a:lnTo>
                <a:lnTo>
                  <a:pt x="1511965" y="765028"/>
                </a:lnTo>
                <a:lnTo>
                  <a:pt x="1491297" y="723560"/>
                </a:lnTo>
                <a:lnTo>
                  <a:pt x="1467427" y="684090"/>
                </a:lnTo>
                <a:lnTo>
                  <a:pt x="1440528" y="646791"/>
                </a:lnTo>
                <a:lnTo>
                  <a:pt x="1410772" y="611834"/>
                </a:lnTo>
                <a:lnTo>
                  <a:pt x="1378330" y="579391"/>
                </a:lnTo>
                <a:lnTo>
                  <a:pt x="1343374" y="549634"/>
                </a:lnTo>
                <a:lnTo>
                  <a:pt x="1306075" y="522734"/>
                </a:lnTo>
                <a:lnTo>
                  <a:pt x="1266607" y="498864"/>
                </a:lnTo>
                <a:lnTo>
                  <a:pt x="1225139" y="478195"/>
                </a:lnTo>
                <a:lnTo>
                  <a:pt x="1181845" y="460898"/>
                </a:lnTo>
                <a:lnTo>
                  <a:pt x="1136895" y="447146"/>
                </a:lnTo>
                <a:lnTo>
                  <a:pt x="1090462" y="437111"/>
                </a:lnTo>
                <a:lnTo>
                  <a:pt x="1042718" y="430964"/>
                </a:lnTo>
                <a:lnTo>
                  <a:pt x="993833" y="428876"/>
                </a:lnTo>
                <a:close/>
              </a:path>
              <a:path w="1988184" h="1988184">
                <a:moveTo>
                  <a:pt x="360156" y="819629"/>
                </a:moveTo>
                <a:lnTo>
                  <a:pt x="0" y="993823"/>
                </a:lnTo>
                <a:lnTo>
                  <a:pt x="359685" y="1167545"/>
                </a:lnTo>
                <a:lnTo>
                  <a:pt x="350939" y="1127975"/>
                </a:lnTo>
                <a:lnTo>
                  <a:pt x="344427" y="1085627"/>
                </a:lnTo>
                <a:lnTo>
                  <a:pt x="340365" y="1040926"/>
                </a:lnTo>
                <a:lnTo>
                  <a:pt x="339024" y="996336"/>
                </a:lnTo>
                <a:lnTo>
                  <a:pt x="339005" y="992880"/>
                </a:lnTo>
                <a:lnTo>
                  <a:pt x="340363" y="947451"/>
                </a:lnTo>
                <a:lnTo>
                  <a:pt x="344475" y="902253"/>
                </a:lnTo>
                <a:lnTo>
                  <a:pt x="351124" y="859562"/>
                </a:lnTo>
                <a:lnTo>
                  <a:pt x="360156" y="819629"/>
                </a:lnTo>
                <a:close/>
              </a:path>
              <a:path w="1988184" h="1988184">
                <a:moveTo>
                  <a:pt x="1628128" y="819629"/>
                </a:moveTo>
                <a:lnTo>
                  <a:pt x="1636850" y="859199"/>
                </a:lnTo>
                <a:lnTo>
                  <a:pt x="1643307" y="901547"/>
                </a:lnTo>
                <a:lnTo>
                  <a:pt x="1647316" y="946248"/>
                </a:lnTo>
                <a:lnTo>
                  <a:pt x="1648693" y="992880"/>
                </a:lnTo>
                <a:lnTo>
                  <a:pt x="1647313" y="1039875"/>
                </a:lnTo>
                <a:lnTo>
                  <a:pt x="1643260" y="1084921"/>
                </a:lnTo>
                <a:lnTo>
                  <a:pt x="1636664" y="1127613"/>
                </a:lnTo>
                <a:lnTo>
                  <a:pt x="1627657" y="1167545"/>
                </a:lnTo>
                <a:lnTo>
                  <a:pt x="1987656" y="993351"/>
                </a:lnTo>
                <a:lnTo>
                  <a:pt x="1628128" y="819629"/>
                </a:lnTo>
                <a:close/>
              </a:path>
              <a:path w="1988184" h="1988184">
                <a:moveTo>
                  <a:pt x="290786" y="291886"/>
                </a:moveTo>
                <a:lnTo>
                  <a:pt x="422447" y="668984"/>
                </a:lnTo>
                <a:lnTo>
                  <a:pt x="444262" y="634482"/>
                </a:lnTo>
                <a:lnTo>
                  <a:pt x="469654" y="599789"/>
                </a:lnTo>
                <a:lnTo>
                  <a:pt x="498437" y="565286"/>
                </a:lnTo>
                <a:lnTo>
                  <a:pt x="530423" y="531355"/>
                </a:lnTo>
                <a:lnTo>
                  <a:pt x="564710" y="499089"/>
                </a:lnTo>
                <a:lnTo>
                  <a:pt x="599468" y="470171"/>
                </a:lnTo>
                <a:lnTo>
                  <a:pt x="634226" y="444736"/>
                </a:lnTo>
                <a:lnTo>
                  <a:pt x="668513" y="422919"/>
                </a:lnTo>
                <a:lnTo>
                  <a:pt x="290786" y="291886"/>
                </a:lnTo>
                <a:close/>
              </a:path>
              <a:path w="1988184" h="1988184">
                <a:moveTo>
                  <a:pt x="1695927" y="290786"/>
                </a:moveTo>
                <a:lnTo>
                  <a:pt x="1318828" y="422447"/>
                </a:lnTo>
                <a:lnTo>
                  <a:pt x="1353300" y="444261"/>
                </a:lnTo>
                <a:lnTo>
                  <a:pt x="1387938" y="469653"/>
                </a:lnTo>
                <a:lnTo>
                  <a:pt x="1422389" y="498433"/>
                </a:lnTo>
                <a:lnTo>
                  <a:pt x="1456301" y="530413"/>
                </a:lnTo>
                <a:lnTo>
                  <a:pt x="1488591" y="564700"/>
                </a:lnTo>
                <a:lnTo>
                  <a:pt x="1517563" y="599459"/>
                </a:lnTo>
                <a:lnTo>
                  <a:pt x="1543053" y="634220"/>
                </a:lnTo>
                <a:lnTo>
                  <a:pt x="1564894" y="668513"/>
                </a:lnTo>
                <a:lnTo>
                  <a:pt x="1695927" y="290786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396904" y="948038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8" y="68501"/>
                </a:lnTo>
                <a:lnTo>
                  <a:pt x="78334" y="129053"/>
                </a:lnTo>
                <a:lnTo>
                  <a:pt x="62897" y="158740"/>
                </a:lnTo>
                <a:lnTo>
                  <a:pt x="47538" y="188462"/>
                </a:lnTo>
                <a:lnTo>
                  <a:pt x="17017" y="248013"/>
                </a:lnTo>
                <a:lnTo>
                  <a:pt x="7914" y="269276"/>
                </a:lnTo>
                <a:lnTo>
                  <a:pt x="2149" y="291161"/>
                </a:lnTo>
                <a:lnTo>
                  <a:pt x="0" y="313647"/>
                </a:lnTo>
                <a:lnTo>
                  <a:pt x="1740" y="336712"/>
                </a:lnTo>
                <a:lnTo>
                  <a:pt x="15845" y="379504"/>
                </a:lnTo>
                <a:lnTo>
                  <a:pt x="43466" y="415149"/>
                </a:lnTo>
                <a:lnTo>
                  <a:pt x="99726" y="447661"/>
                </a:lnTo>
                <a:lnTo>
                  <a:pt x="131128" y="452591"/>
                </a:lnTo>
                <a:lnTo>
                  <a:pt x="164593" y="449986"/>
                </a:lnTo>
                <a:lnTo>
                  <a:pt x="206878" y="434420"/>
                </a:lnTo>
                <a:lnTo>
                  <a:pt x="241513" y="405464"/>
                </a:lnTo>
                <a:lnTo>
                  <a:pt x="264660" y="368990"/>
                </a:lnTo>
                <a:lnTo>
                  <a:pt x="274967" y="327089"/>
                </a:lnTo>
                <a:lnTo>
                  <a:pt x="275109" y="313647"/>
                </a:lnTo>
                <a:lnTo>
                  <a:pt x="275181" y="306900"/>
                </a:lnTo>
                <a:lnTo>
                  <a:pt x="267197" y="268055"/>
                </a:lnTo>
                <a:lnTo>
                  <a:pt x="249570" y="230361"/>
                </a:lnTo>
                <a:lnTo>
                  <a:pt x="230063" y="192253"/>
                </a:lnTo>
                <a:lnTo>
                  <a:pt x="202064" y="139302"/>
                </a:lnTo>
                <a:lnTo>
                  <a:pt x="184332" y="105147"/>
                </a:lnTo>
                <a:lnTo>
                  <a:pt x="167467" y="70566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380446" y="8306783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20" h="1007109">
                <a:moveTo>
                  <a:pt x="320964" y="324094"/>
                </a:moveTo>
                <a:lnTo>
                  <a:pt x="273525" y="327797"/>
                </a:lnTo>
                <a:lnTo>
                  <a:pt x="228250" y="338553"/>
                </a:lnTo>
                <a:lnTo>
                  <a:pt x="185636" y="355833"/>
                </a:lnTo>
                <a:lnTo>
                  <a:pt x="146178" y="379110"/>
                </a:lnTo>
                <a:lnTo>
                  <a:pt x="110371" y="407855"/>
                </a:lnTo>
                <a:lnTo>
                  <a:pt x="78713" y="441539"/>
                </a:lnTo>
                <a:lnTo>
                  <a:pt x="51699" y="479633"/>
                </a:lnTo>
                <a:lnTo>
                  <a:pt x="29824" y="521610"/>
                </a:lnTo>
                <a:lnTo>
                  <a:pt x="13586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0"/>
                </a:lnTo>
                <a:lnTo>
                  <a:pt x="13586" y="764148"/>
                </a:lnTo>
                <a:lnTo>
                  <a:pt x="29826" y="809467"/>
                </a:lnTo>
                <a:lnTo>
                  <a:pt x="51701" y="851429"/>
                </a:lnTo>
                <a:lnTo>
                  <a:pt x="78717" y="889507"/>
                </a:lnTo>
                <a:lnTo>
                  <a:pt x="110376" y="923174"/>
                </a:lnTo>
                <a:lnTo>
                  <a:pt x="146182" y="951902"/>
                </a:lnTo>
                <a:lnTo>
                  <a:pt x="185640" y="975164"/>
                </a:lnTo>
                <a:lnTo>
                  <a:pt x="228254" y="992432"/>
                </a:lnTo>
                <a:lnTo>
                  <a:pt x="273527" y="1003180"/>
                </a:lnTo>
                <a:lnTo>
                  <a:pt x="320964" y="1006880"/>
                </a:lnTo>
                <a:lnTo>
                  <a:pt x="1403150" y="1006880"/>
                </a:lnTo>
                <a:lnTo>
                  <a:pt x="1451252" y="1002297"/>
                </a:lnTo>
                <a:lnTo>
                  <a:pt x="1496523" y="989082"/>
                </a:lnTo>
                <a:lnTo>
                  <a:pt x="1538209" y="968039"/>
                </a:lnTo>
                <a:lnTo>
                  <a:pt x="1575553" y="939971"/>
                </a:lnTo>
                <a:lnTo>
                  <a:pt x="1607800" y="905679"/>
                </a:lnTo>
                <a:lnTo>
                  <a:pt x="1634196" y="865967"/>
                </a:lnTo>
                <a:lnTo>
                  <a:pt x="1653986" y="821636"/>
                </a:lnTo>
                <a:lnTo>
                  <a:pt x="1666413" y="773491"/>
                </a:lnTo>
                <a:lnTo>
                  <a:pt x="1670723" y="722334"/>
                </a:lnTo>
                <a:lnTo>
                  <a:pt x="1666413" y="671168"/>
                </a:lnTo>
                <a:lnTo>
                  <a:pt x="1653986" y="623009"/>
                </a:lnTo>
                <a:lnTo>
                  <a:pt x="1634196" y="578661"/>
                </a:lnTo>
                <a:lnTo>
                  <a:pt x="1607800" y="538927"/>
                </a:lnTo>
                <a:lnTo>
                  <a:pt x="1575553" y="504614"/>
                </a:lnTo>
                <a:lnTo>
                  <a:pt x="1538209" y="476524"/>
                </a:lnTo>
                <a:lnTo>
                  <a:pt x="1291814" y="463493"/>
                </a:lnTo>
                <a:lnTo>
                  <a:pt x="1286090" y="415546"/>
                </a:lnTo>
                <a:lnTo>
                  <a:pt x="1276244" y="369112"/>
                </a:lnTo>
                <a:lnTo>
                  <a:pt x="1263951" y="329183"/>
                </a:lnTo>
                <a:lnTo>
                  <a:pt x="375779" y="329183"/>
                </a:lnTo>
                <a:lnTo>
                  <a:pt x="362328" y="327014"/>
                </a:lnTo>
                <a:lnTo>
                  <a:pt x="348701" y="325418"/>
                </a:lnTo>
                <a:lnTo>
                  <a:pt x="334909" y="324432"/>
                </a:lnTo>
                <a:lnTo>
                  <a:pt x="320964" y="324094"/>
                </a:lnTo>
                <a:close/>
              </a:path>
              <a:path w="1671320" h="1007109">
                <a:moveTo>
                  <a:pt x="1403150" y="437651"/>
                </a:moveTo>
                <a:lnTo>
                  <a:pt x="1373761" y="439368"/>
                </a:lnTo>
                <a:lnTo>
                  <a:pt x="1345295" y="444384"/>
                </a:lnTo>
                <a:lnTo>
                  <a:pt x="1317923" y="452494"/>
                </a:lnTo>
                <a:lnTo>
                  <a:pt x="1291814" y="463493"/>
                </a:lnTo>
                <a:lnTo>
                  <a:pt x="1512415" y="463493"/>
                </a:lnTo>
                <a:lnTo>
                  <a:pt x="1496523" y="455465"/>
                </a:lnTo>
                <a:lnTo>
                  <a:pt x="1451252" y="442239"/>
                </a:lnTo>
                <a:lnTo>
                  <a:pt x="1403150" y="437651"/>
                </a:lnTo>
                <a:close/>
              </a:path>
              <a:path w="1671320" h="1007109">
                <a:moveTo>
                  <a:pt x="820090" y="0"/>
                </a:moveTo>
                <a:lnTo>
                  <a:pt x="769799" y="2807"/>
                </a:lnTo>
                <a:lnTo>
                  <a:pt x="721028" y="11039"/>
                </a:lnTo>
                <a:lnTo>
                  <a:pt x="674045" y="24412"/>
                </a:lnTo>
                <a:lnTo>
                  <a:pt x="629117" y="42641"/>
                </a:lnTo>
                <a:lnTo>
                  <a:pt x="586511" y="65442"/>
                </a:lnTo>
                <a:lnTo>
                  <a:pt x="546496" y="92531"/>
                </a:lnTo>
                <a:lnTo>
                  <a:pt x="509338" y="123623"/>
                </a:lnTo>
                <a:lnTo>
                  <a:pt x="475306" y="158434"/>
                </a:lnTo>
                <a:lnTo>
                  <a:pt x="444666" y="196680"/>
                </a:lnTo>
                <a:lnTo>
                  <a:pt x="417687" y="238076"/>
                </a:lnTo>
                <a:lnTo>
                  <a:pt x="394635" y="282339"/>
                </a:lnTo>
                <a:lnTo>
                  <a:pt x="375779" y="329183"/>
                </a:lnTo>
                <a:lnTo>
                  <a:pt x="1263951" y="329183"/>
                </a:lnTo>
                <a:lnTo>
                  <a:pt x="1245004" y="281653"/>
                </a:lnTo>
                <a:lnTo>
                  <a:pt x="1224019" y="241065"/>
                </a:lnTo>
                <a:lnTo>
                  <a:pt x="1199730" y="202863"/>
                </a:lnTo>
                <a:lnTo>
                  <a:pt x="1172342" y="167263"/>
                </a:lnTo>
                <a:lnTo>
                  <a:pt x="1142058" y="134485"/>
                </a:lnTo>
                <a:lnTo>
                  <a:pt x="1109083" y="104746"/>
                </a:lnTo>
                <a:lnTo>
                  <a:pt x="1073622" y="78265"/>
                </a:lnTo>
                <a:lnTo>
                  <a:pt x="1035879" y="55259"/>
                </a:lnTo>
                <a:lnTo>
                  <a:pt x="996058" y="35947"/>
                </a:lnTo>
                <a:lnTo>
                  <a:pt x="954364" y="20547"/>
                </a:lnTo>
                <a:lnTo>
                  <a:pt x="911002" y="9277"/>
                </a:lnTo>
                <a:lnTo>
                  <a:pt x="866176" y="2355"/>
                </a:lnTo>
                <a:lnTo>
                  <a:pt x="8200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851027" y="984176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9" y="68492"/>
                </a:lnTo>
                <a:lnTo>
                  <a:pt x="78345" y="129043"/>
                </a:lnTo>
                <a:lnTo>
                  <a:pt x="62902" y="158730"/>
                </a:lnTo>
                <a:lnTo>
                  <a:pt x="47539" y="188453"/>
                </a:lnTo>
                <a:lnTo>
                  <a:pt x="17017" y="248013"/>
                </a:lnTo>
                <a:lnTo>
                  <a:pt x="2149" y="291156"/>
                </a:lnTo>
                <a:lnTo>
                  <a:pt x="0" y="313638"/>
                </a:lnTo>
                <a:lnTo>
                  <a:pt x="1740" y="336701"/>
                </a:lnTo>
                <a:lnTo>
                  <a:pt x="15845" y="379497"/>
                </a:lnTo>
                <a:lnTo>
                  <a:pt x="43466" y="415139"/>
                </a:lnTo>
                <a:lnTo>
                  <a:pt x="99726" y="447653"/>
                </a:lnTo>
                <a:lnTo>
                  <a:pt x="131128" y="452584"/>
                </a:lnTo>
                <a:lnTo>
                  <a:pt x="164593" y="449978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60" y="368984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09"/>
                </a:lnTo>
                <a:lnTo>
                  <a:pt x="259229" y="249458"/>
                </a:lnTo>
                <a:lnTo>
                  <a:pt x="239863" y="211272"/>
                </a:lnTo>
                <a:lnTo>
                  <a:pt x="220121" y="173282"/>
                </a:lnTo>
                <a:lnTo>
                  <a:pt x="202064" y="139291"/>
                </a:lnTo>
                <a:lnTo>
                  <a:pt x="184332" y="105138"/>
                </a:lnTo>
                <a:lnTo>
                  <a:pt x="167467" y="70560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305149" y="948038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8" y="68501"/>
                </a:lnTo>
                <a:lnTo>
                  <a:pt x="78334" y="129053"/>
                </a:lnTo>
                <a:lnTo>
                  <a:pt x="62897" y="158740"/>
                </a:lnTo>
                <a:lnTo>
                  <a:pt x="47538" y="188462"/>
                </a:lnTo>
                <a:lnTo>
                  <a:pt x="17017" y="248013"/>
                </a:lnTo>
                <a:lnTo>
                  <a:pt x="7914" y="269276"/>
                </a:lnTo>
                <a:lnTo>
                  <a:pt x="2149" y="291161"/>
                </a:lnTo>
                <a:lnTo>
                  <a:pt x="0" y="313647"/>
                </a:lnTo>
                <a:lnTo>
                  <a:pt x="1740" y="336712"/>
                </a:lnTo>
                <a:lnTo>
                  <a:pt x="15845" y="379504"/>
                </a:lnTo>
                <a:lnTo>
                  <a:pt x="43466" y="415149"/>
                </a:lnTo>
                <a:lnTo>
                  <a:pt x="99726" y="447661"/>
                </a:lnTo>
                <a:lnTo>
                  <a:pt x="131128" y="452591"/>
                </a:lnTo>
                <a:lnTo>
                  <a:pt x="164593" y="449986"/>
                </a:lnTo>
                <a:lnTo>
                  <a:pt x="206878" y="434420"/>
                </a:lnTo>
                <a:lnTo>
                  <a:pt x="241513" y="405464"/>
                </a:lnTo>
                <a:lnTo>
                  <a:pt x="264660" y="368990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11"/>
                </a:lnTo>
                <a:lnTo>
                  <a:pt x="259229" y="249468"/>
                </a:lnTo>
                <a:lnTo>
                  <a:pt x="239863" y="211282"/>
                </a:lnTo>
                <a:lnTo>
                  <a:pt x="220121" y="173293"/>
                </a:lnTo>
                <a:lnTo>
                  <a:pt x="202064" y="139302"/>
                </a:lnTo>
                <a:lnTo>
                  <a:pt x="184332" y="105147"/>
                </a:lnTo>
                <a:lnTo>
                  <a:pt x="167467" y="70566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759271" y="96596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7" y="158730"/>
                </a:lnTo>
                <a:lnTo>
                  <a:pt x="47538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5" y="379500"/>
                </a:lnTo>
                <a:lnTo>
                  <a:pt x="43466" y="415149"/>
                </a:lnTo>
                <a:lnTo>
                  <a:pt x="99726" y="447652"/>
                </a:lnTo>
                <a:lnTo>
                  <a:pt x="131128" y="452581"/>
                </a:lnTo>
                <a:lnTo>
                  <a:pt x="164593" y="449975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60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70" y="230351"/>
                </a:lnTo>
                <a:lnTo>
                  <a:pt x="230063" y="192242"/>
                </a:lnTo>
                <a:lnTo>
                  <a:pt x="202064" y="139293"/>
                </a:lnTo>
                <a:lnTo>
                  <a:pt x="184332" y="105142"/>
                </a:lnTo>
                <a:lnTo>
                  <a:pt x="167467" y="70564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2085077" y="3528971"/>
            <a:ext cx="1988185" cy="1988185"/>
          </a:xfrm>
          <a:custGeom>
            <a:avLst/>
            <a:gdLst/>
            <a:ahLst/>
            <a:cxnLst/>
            <a:rect l="l" t="t" r="r" b="b"/>
            <a:pathLst>
              <a:path w="1988184" h="1988185">
                <a:moveTo>
                  <a:pt x="1157976" y="338973"/>
                </a:moveTo>
                <a:lnTo>
                  <a:pt x="993372" y="338973"/>
                </a:lnTo>
                <a:lnTo>
                  <a:pt x="1040382" y="340376"/>
                </a:lnTo>
                <a:lnTo>
                  <a:pt x="1085477" y="344480"/>
                </a:lnTo>
                <a:lnTo>
                  <a:pt x="1128236" y="351126"/>
                </a:lnTo>
                <a:lnTo>
                  <a:pt x="1168236" y="360156"/>
                </a:lnTo>
                <a:lnTo>
                  <a:pt x="1157976" y="338973"/>
                </a:lnTo>
                <a:close/>
              </a:path>
              <a:path w="1988184" h="1988185">
                <a:moveTo>
                  <a:pt x="993791" y="0"/>
                </a:moveTo>
                <a:lnTo>
                  <a:pt x="820184" y="359685"/>
                </a:lnTo>
                <a:lnTo>
                  <a:pt x="859510" y="350940"/>
                </a:lnTo>
                <a:lnTo>
                  <a:pt x="901563" y="344480"/>
                </a:lnTo>
                <a:lnTo>
                  <a:pt x="901350" y="344480"/>
                </a:lnTo>
                <a:lnTo>
                  <a:pt x="946651" y="340376"/>
                </a:lnTo>
                <a:lnTo>
                  <a:pt x="993372" y="338973"/>
                </a:lnTo>
                <a:lnTo>
                  <a:pt x="1157976" y="338973"/>
                </a:lnTo>
                <a:lnTo>
                  <a:pt x="993791" y="0"/>
                </a:lnTo>
                <a:close/>
              </a:path>
              <a:path w="1988184" h="1988185">
                <a:moveTo>
                  <a:pt x="819660" y="1627667"/>
                </a:moveTo>
                <a:lnTo>
                  <a:pt x="993791" y="1987656"/>
                </a:lnTo>
                <a:lnTo>
                  <a:pt x="1157670" y="1648693"/>
                </a:lnTo>
                <a:lnTo>
                  <a:pt x="994315" y="1648693"/>
                </a:lnTo>
                <a:lnTo>
                  <a:pt x="947374" y="1647316"/>
                </a:lnTo>
                <a:lnTo>
                  <a:pt x="902756" y="1643308"/>
                </a:lnTo>
                <a:lnTo>
                  <a:pt x="902555" y="1643308"/>
                </a:lnTo>
                <a:lnTo>
                  <a:pt x="859584" y="1636673"/>
                </a:lnTo>
                <a:lnTo>
                  <a:pt x="819660" y="1627667"/>
                </a:lnTo>
                <a:close/>
              </a:path>
              <a:path w="1988184" h="1988185">
                <a:moveTo>
                  <a:pt x="422919" y="1319300"/>
                </a:moveTo>
                <a:lnTo>
                  <a:pt x="291928" y="1696869"/>
                </a:lnTo>
                <a:lnTo>
                  <a:pt x="668984" y="1565365"/>
                </a:lnTo>
                <a:lnTo>
                  <a:pt x="634514" y="1543551"/>
                </a:lnTo>
                <a:lnTo>
                  <a:pt x="599837" y="1518160"/>
                </a:lnTo>
                <a:lnTo>
                  <a:pt x="565337" y="1489380"/>
                </a:lnTo>
                <a:lnTo>
                  <a:pt x="531397" y="1457400"/>
                </a:lnTo>
                <a:lnTo>
                  <a:pt x="499104" y="1423107"/>
                </a:lnTo>
                <a:lnTo>
                  <a:pt x="470168" y="1388346"/>
                </a:lnTo>
                <a:lnTo>
                  <a:pt x="444727" y="1353587"/>
                </a:lnTo>
                <a:lnTo>
                  <a:pt x="422919" y="1319300"/>
                </a:lnTo>
                <a:close/>
              </a:path>
              <a:path w="1988184" h="1988185">
                <a:moveTo>
                  <a:pt x="1565397" y="1318828"/>
                </a:moveTo>
                <a:lnTo>
                  <a:pt x="1543596" y="1353300"/>
                </a:lnTo>
                <a:lnTo>
                  <a:pt x="1518212" y="1387938"/>
                </a:lnTo>
                <a:lnTo>
                  <a:pt x="1489432" y="1422389"/>
                </a:lnTo>
                <a:lnTo>
                  <a:pt x="1457442" y="1456301"/>
                </a:lnTo>
                <a:lnTo>
                  <a:pt x="1423140" y="1488591"/>
                </a:lnTo>
                <a:lnTo>
                  <a:pt x="1388387" y="1517563"/>
                </a:lnTo>
                <a:lnTo>
                  <a:pt x="1353633" y="1543053"/>
                </a:lnTo>
                <a:lnTo>
                  <a:pt x="1319331" y="1564894"/>
                </a:lnTo>
                <a:lnTo>
                  <a:pt x="1696911" y="1695927"/>
                </a:lnTo>
                <a:lnTo>
                  <a:pt x="1565397" y="1318828"/>
                </a:lnTo>
                <a:close/>
              </a:path>
              <a:path w="1988184" h="1988185">
                <a:moveTo>
                  <a:pt x="1167608" y="1628138"/>
                </a:moveTo>
                <a:lnTo>
                  <a:pt x="1128221" y="1636854"/>
                </a:lnTo>
                <a:lnTo>
                  <a:pt x="1085830" y="1643308"/>
                </a:lnTo>
                <a:lnTo>
                  <a:pt x="1041005" y="1647316"/>
                </a:lnTo>
                <a:lnTo>
                  <a:pt x="994315" y="1648693"/>
                </a:lnTo>
                <a:lnTo>
                  <a:pt x="1157670" y="1648693"/>
                </a:lnTo>
                <a:lnTo>
                  <a:pt x="1167608" y="1628138"/>
                </a:lnTo>
                <a:close/>
              </a:path>
              <a:path w="1988184" h="1988185">
                <a:moveTo>
                  <a:pt x="993791" y="428887"/>
                </a:moveTo>
                <a:lnTo>
                  <a:pt x="944919" y="430974"/>
                </a:lnTo>
                <a:lnTo>
                  <a:pt x="897184" y="437121"/>
                </a:lnTo>
                <a:lnTo>
                  <a:pt x="850759" y="447156"/>
                </a:lnTo>
                <a:lnTo>
                  <a:pt x="805816" y="460908"/>
                </a:lnTo>
                <a:lnTo>
                  <a:pt x="762526" y="478203"/>
                </a:lnTo>
                <a:lnTo>
                  <a:pt x="721062" y="498872"/>
                </a:lnTo>
                <a:lnTo>
                  <a:pt x="681595" y="522742"/>
                </a:lnTo>
                <a:lnTo>
                  <a:pt x="644298" y="549641"/>
                </a:lnTo>
                <a:lnTo>
                  <a:pt x="609342" y="579398"/>
                </a:lnTo>
                <a:lnTo>
                  <a:pt x="576899" y="611840"/>
                </a:lnTo>
                <a:lnTo>
                  <a:pt x="547141" y="646797"/>
                </a:lnTo>
                <a:lnTo>
                  <a:pt x="520240" y="684096"/>
                </a:lnTo>
                <a:lnTo>
                  <a:pt x="496369" y="723565"/>
                </a:lnTo>
                <a:lnTo>
                  <a:pt x="475698" y="765034"/>
                </a:lnTo>
                <a:lnTo>
                  <a:pt x="458400" y="808329"/>
                </a:lnTo>
                <a:lnTo>
                  <a:pt x="444646" y="853280"/>
                </a:lnTo>
                <a:lnTo>
                  <a:pt x="434610" y="899714"/>
                </a:lnTo>
                <a:lnTo>
                  <a:pt x="428481" y="947310"/>
                </a:lnTo>
                <a:lnTo>
                  <a:pt x="426522" y="992891"/>
                </a:lnTo>
                <a:lnTo>
                  <a:pt x="426374" y="996346"/>
                </a:lnTo>
                <a:lnTo>
                  <a:pt x="428462" y="1045231"/>
                </a:lnTo>
                <a:lnTo>
                  <a:pt x="434610" y="1092975"/>
                </a:lnTo>
                <a:lnTo>
                  <a:pt x="444646" y="1139408"/>
                </a:lnTo>
                <a:lnTo>
                  <a:pt x="458400" y="1184358"/>
                </a:lnTo>
                <a:lnTo>
                  <a:pt x="475698" y="1227652"/>
                </a:lnTo>
                <a:lnTo>
                  <a:pt x="496369" y="1269120"/>
                </a:lnTo>
                <a:lnTo>
                  <a:pt x="520240" y="1308588"/>
                </a:lnTo>
                <a:lnTo>
                  <a:pt x="547141" y="1345887"/>
                </a:lnTo>
                <a:lnTo>
                  <a:pt x="576899" y="1380843"/>
                </a:lnTo>
                <a:lnTo>
                  <a:pt x="609342" y="1413285"/>
                </a:lnTo>
                <a:lnTo>
                  <a:pt x="644298" y="1443041"/>
                </a:lnTo>
                <a:lnTo>
                  <a:pt x="681595" y="1469940"/>
                </a:lnTo>
                <a:lnTo>
                  <a:pt x="721062" y="1493810"/>
                </a:lnTo>
                <a:lnTo>
                  <a:pt x="762526" y="1514478"/>
                </a:lnTo>
                <a:lnTo>
                  <a:pt x="805816" y="1531774"/>
                </a:lnTo>
                <a:lnTo>
                  <a:pt x="850759" y="1545526"/>
                </a:lnTo>
                <a:lnTo>
                  <a:pt x="897184" y="1555561"/>
                </a:lnTo>
                <a:lnTo>
                  <a:pt x="944919" y="1561708"/>
                </a:lnTo>
                <a:lnTo>
                  <a:pt x="993791" y="1563795"/>
                </a:lnTo>
                <a:lnTo>
                  <a:pt x="1042679" y="1561708"/>
                </a:lnTo>
                <a:lnTo>
                  <a:pt x="1090428" y="1555561"/>
                </a:lnTo>
                <a:lnTo>
                  <a:pt x="1136865" y="1545526"/>
                </a:lnTo>
                <a:lnTo>
                  <a:pt x="1181820" y="1531774"/>
                </a:lnTo>
                <a:lnTo>
                  <a:pt x="1225119" y="1514478"/>
                </a:lnTo>
                <a:lnTo>
                  <a:pt x="1266591" y="1493810"/>
                </a:lnTo>
                <a:lnTo>
                  <a:pt x="1306065" y="1469940"/>
                </a:lnTo>
                <a:lnTo>
                  <a:pt x="1343369" y="1443041"/>
                </a:lnTo>
                <a:lnTo>
                  <a:pt x="1378330" y="1413285"/>
                </a:lnTo>
                <a:lnTo>
                  <a:pt x="1410777" y="1380843"/>
                </a:lnTo>
                <a:lnTo>
                  <a:pt x="1440538" y="1345887"/>
                </a:lnTo>
                <a:lnTo>
                  <a:pt x="1467442" y="1308588"/>
                </a:lnTo>
                <a:lnTo>
                  <a:pt x="1491315" y="1269120"/>
                </a:lnTo>
                <a:lnTo>
                  <a:pt x="1511988" y="1227652"/>
                </a:lnTo>
                <a:lnTo>
                  <a:pt x="1529287" y="1184358"/>
                </a:lnTo>
                <a:lnTo>
                  <a:pt x="1543040" y="1139408"/>
                </a:lnTo>
                <a:lnTo>
                  <a:pt x="1553077" y="1092975"/>
                </a:lnTo>
                <a:lnTo>
                  <a:pt x="1559226" y="1045231"/>
                </a:lnTo>
                <a:lnTo>
                  <a:pt x="1561313" y="996346"/>
                </a:lnTo>
                <a:lnTo>
                  <a:pt x="1559226" y="947460"/>
                </a:lnTo>
                <a:lnTo>
                  <a:pt x="1553077" y="899714"/>
                </a:lnTo>
                <a:lnTo>
                  <a:pt x="1543040" y="853280"/>
                </a:lnTo>
                <a:lnTo>
                  <a:pt x="1529287" y="808329"/>
                </a:lnTo>
                <a:lnTo>
                  <a:pt x="1511988" y="765034"/>
                </a:lnTo>
                <a:lnTo>
                  <a:pt x="1491315" y="723565"/>
                </a:lnTo>
                <a:lnTo>
                  <a:pt x="1467442" y="684096"/>
                </a:lnTo>
                <a:lnTo>
                  <a:pt x="1440538" y="646797"/>
                </a:lnTo>
                <a:lnTo>
                  <a:pt x="1410777" y="611840"/>
                </a:lnTo>
                <a:lnTo>
                  <a:pt x="1378330" y="579398"/>
                </a:lnTo>
                <a:lnTo>
                  <a:pt x="1343369" y="549641"/>
                </a:lnTo>
                <a:lnTo>
                  <a:pt x="1306065" y="522742"/>
                </a:lnTo>
                <a:lnTo>
                  <a:pt x="1266591" y="498872"/>
                </a:lnTo>
                <a:lnTo>
                  <a:pt x="1225119" y="478203"/>
                </a:lnTo>
                <a:lnTo>
                  <a:pt x="1181820" y="460908"/>
                </a:lnTo>
                <a:lnTo>
                  <a:pt x="1136865" y="447156"/>
                </a:lnTo>
                <a:lnTo>
                  <a:pt x="1090428" y="437121"/>
                </a:lnTo>
                <a:lnTo>
                  <a:pt x="1042679" y="430974"/>
                </a:lnTo>
                <a:lnTo>
                  <a:pt x="993791" y="428887"/>
                </a:lnTo>
                <a:close/>
              </a:path>
              <a:path w="1988184" h="1988185">
                <a:moveTo>
                  <a:pt x="360198" y="819639"/>
                </a:moveTo>
                <a:lnTo>
                  <a:pt x="0" y="993833"/>
                </a:lnTo>
                <a:lnTo>
                  <a:pt x="359674" y="1167545"/>
                </a:lnTo>
                <a:lnTo>
                  <a:pt x="350957" y="1127981"/>
                </a:lnTo>
                <a:lnTo>
                  <a:pt x="344439" y="1085637"/>
                </a:lnTo>
                <a:lnTo>
                  <a:pt x="340356" y="1040936"/>
                </a:lnTo>
                <a:lnTo>
                  <a:pt x="339004" y="996346"/>
                </a:lnTo>
                <a:lnTo>
                  <a:pt x="338984" y="992891"/>
                </a:lnTo>
                <a:lnTo>
                  <a:pt x="340345" y="947460"/>
                </a:lnTo>
                <a:lnTo>
                  <a:pt x="344465" y="902264"/>
                </a:lnTo>
                <a:lnTo>
                  <a:pt x="351134" y="859572"/>
                </a:lnTo>
                <a:lnTo>
                  <a:pt x="360198" y="819639"/>
                </a:lnTo>
                <a:close/>
              </a:path>
              <a:path w="1988184" h="1988185">
                <a:moveTo>
                  <a:pt x="1628117" y="819639"/>
                </a:moveTo>
                <a:lnTo>
                  <a:pt x="1636862" y="859210"/>
                </a:lnTo>
                <a:lnTo>
                  <a:pt x="1643340" y="901557"/>
                </a:lnTo>
                <a:lnTo>
                  <a:pt x="1647363" y="946258"/>
                </a:lnTo>
                <a:lnTo>
                  <a:pt x="1648745" y="992891"/>
                </a:lnTo>
                <a:lnTo>
                  <a:pt x="1647356" y="1039885"/>
                </a:lnTo>
                <a:lnTo>
                  <a:pt x="1643287" y="1084930"/>
                </a:lnTo>
                <a:lnTo>
                  <a:pt x="1636686" y="1127619"/>
                </a:lnTo>
                <a:lnTo>
                  <a:pt x="1627699" y="1167545"/>
                </a:lnTo>
                <a:lnTo>
                  <a:pt x="1987688" y="993362"/>
                </a:lnTo>
                <a:lnTo>
                  <a:pt x="1628117" y="819639"/>
                </a:lnTo>
                <a:close/>
              </a:path>
              <a:path w="1988184" h="1988185">
                <a:moveTo>
                  <a:pt x="290776" y="291886"/>
                </a:moveTo>
                <a:lnTo>
                  <a:pt x="422500" y="668984"/>
                </a:lnTo>
                <a:lnTo>
                  <a:pt x="444300" y="634488"/>
                </a:lnTo>
                <a:lnTo>
                  <a:pt x="469684" y="599798"/>
                </a:lnTo>
                <a:lnTo>
                  <a:pt x="498464" y="565296"/>
                </a:lnTo>
                <a:lnTo>
                  <a:pt x="530455" y="531366"/>
                </a:lnTo>
                <a:lnTo>
                  <a:pt x="564757" y="499094"/>
                </a:lnTo>
                <a:lnTo>
                  <a:pt x="599510" y="470174"/>
                </a:lnTo>
                <a:lnTo>
                  <a:pt x="634264" y="444740"/>
                </a:lnTo>
                <a:lnTo>
                  <a:pt x="668566" y="422929"/>
                </a:lnTo>
                <a:lnTo>
                  <a:pt x="290776" y="291886"/>
                </a:lnTo>
                <a:close/>
              </a:path>
              <a:path w="1988184" h="1988185">
                <a:moveTo>
                  <a:pt x="1695969" y="290786"/>
                </a:moveTo>
                <a:lnTo>
                  <a:pt x="1318808" y="422458"/>
                </a:lnTo>
                <a:lnTo>
                  <a:pt x="1353306" y="444266"/>
                </a:lnTo>
                <a:lnTo>
                  <a:pt x="1387942" y="469655"/>
                </a:lnTo>
                <a:lnTo>
                  <a:pt x="1422381" y="498437"/>
                </a:lnTo>
                <a:lnTo>
                  <a:pt x="1456290" y="530423"/>
                </a:lnTo>
                <a:lnTo>
                  <a:pt x="1488599" y="564710"/>
                </a:lnTo>
                <a:lnTo>
                  <a:pt x="1517571" y="599468"/>
                </a:lnTo>
                <a:lnTo>
                  <a:pt x="1543048" y="634226"/>
                </a:lnTo>
                <a:lnTo>
                  <a:pt x="1564873" y="668513"/>
                </a:lnTo>
                <a:lnTo>
                  <a:pt x="1695969" y="290786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6213269" y="4702579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2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6"/>
                </a:lnTo>
                <a:lnTo>
                  <a:pt x="0" y="313638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74" y="306900"/>
                </a:lnTo>
                <a:lnTo>
                  <a:pt x="272563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40" y="139291"/>
                </a:lnTo>
                <a:lnTo>
                  <a:pt x="184333" y="105136"/>
                </a:lnTo>
                <a:lnTo>
                  <a:pt x="167470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6196785" y="3528971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3"/>
                </a:lnTo>
                <a:lnTo>
                  <a:pt x="185624" y="355834"/>
                </a:lnTo>
                <a:lnTo>
                  <a:pt x="146170" y="379111"/>
                </a:lnTo>
                <a:lnTo>
                  <a:pt x="110366" y="407856"/>
                </a:lnTo>
                <a:lnTo>
                  <a:pt x="78710" y="441540"/>
                </a:lnTo>
                <a:lnTo>
                  <a:pt x="51697" y="479636"/>
                </a:lnTo>
                <a:lnTo>
                  <a:pt x="29824" y="521614"/>
                </a:lnTo>
                <a:lnTo>
                  <a:pt x="13585" y="566946"/>
                </a:lnTo>
                <a:lnTo>
                  <a:pt x="3479" y="615105"/>
                </a:lnTo>
                <a:lnTo>
                  <a:pt x="0" y="665560"/>
                </a:lnTo>
                <a:lnTo>
                  <a:pt x="3479" y="716010"/>
                </a:lnTo>
                <a:lnTo>
                  <a:pt x="13585" y="764158"/>
                </a:lnTo>
                <a:lnTo>
                  <a:pt x="29824" y="809475"/>
                </a:lnTo>
                <a:lnTo>
                  <a:pt x="51697" y="851436"/>
                </a:lnTo>
                <a:lnTo>
                  <a:pt x="78710" y="889513"/>
                </a:lnTo>
                <a:lnTo>
                  <a:pt x="110366" y="923178"/>
                </a:lnTo>
                <a:lnTo>
                  <a:pt x="146170" y="951905"/>
                </a:lnTo>
                <a:lnTo>
                  <a:pt x="185624" y="975166"/>
                </a:lnTo>
                <a:lnTo>
                  <a:pt x="228233" y="992433"/>
                </a:lnTo>
                <a:lnTo>
                  <a:pt x="273501" y="1003180"/>
                </a:lnTo>
                <a:lnTo>
                  <a:pt x="320932" y="1006880"/>
                </a:lnTo>
                <a:lnTo>
                  <a:pt x="1403098" y="1006880"/>
                </a:lnTo>
                <a:lnTo>
                  <a:pt x="1451216" y="1002297"/>
                </a:lnTo>
                <a:lnTo>
                  <a:pt x="1496500" y="989084"/>
                </a:lnTo>
                <a:lnTo>
                  <a:pt x="1538196" y="968042"/>
                </a:lnTo>
                <a:lnTo>
                  <a:pt x="1575548" y="939974"/>
                </a:lnTo>
                <a:lnTo>
                  <a:pt x="1607802" y="905683"/>
                </a:lnTo>
                <a:lnTo>
                  <a:pt x="1634202" y="865971"/>
                </a:lnTo>
                <a:lnTo>
                  <a:pt x="1653994" y="821641"/>
                </a:lnTo>
                <a:lnTo>
                  <a:pt x="1666423" y="773494"/>
                </a:lnTo>
                <a:lnTo>
                  <a:pt x="1670734" y="722334"/>
                </a:lnTo>
                <a:lnTo>
                  <a:pt x="1666423" y="671168"/>
                </a:lnTo>
                <a:lnTo>
                  <a:pt x="1653994" y="623009"/>
                </a:lnTo>
                <a:lnTo>
                  <a:pt x="1634202" y="578661"/>
                </a:lnTo>
                <a:lnTo>
                  <a:pt x="1607802" y="538927"/>
                </a:lnTo>
                <a:lnTo>
                  <a:pt x="1575548" y="504614"/>
                </a:lnTo>
                <a:lnTo>
                  <a:pt x="1538196" y="476524"/>
                </a:lnTo>
                <a:lnTo>
                  <a:pt x="1291793" y="463504"/>
                </a:lnTo>
                <a:lnTo>
                  <a:pt x="1286071" y="415555"/>
                </a:lnTo>
                <a:lnTo>
                  <a:pt x="1276226" y="369119"/>
                </a:lnTo>
                <a:lnTo>
                  <a:pt x="1263936" y="329194"/>
                </a:lnTo>
                <a:lnTo>
                  <a:pt x="375800" y="329194"/>
                </a:lnTo>
                <a:lnTo>
                  <a:pt x="362353" y="327019"/>
                </a:lnTo>
                <a:lnTo>
                  <a:pt x="348719" y="325419"/>
                </a:lnTo>
                <a:lnTo>
                  <a:pt x="334909" y="324432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8"/>
                </a:lnTo>
                <a:lnTo>
                  <a:pt x="1345286" y="444385"/>
                </a:lnTo>
                <a:lnTo>
                  <a:pt x="1317916" y="452498"/>
                </a:lnTo>
                <a:lnTo>
                  <a:pt x="1291793" y="463504"/>
                </a:lnTo>
                <a:lnTo>
                  <a:pt x="1512417" y="463504"/>
                </a:lnTo>
                <a:lnTo>
                  <a:pt x="1496500" y="455465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5" y="2807"/>
                </a:lnTo>
                <a:lnTo>
                  <a:pt x="721014" y="11039"/>
                </a:lnTo>
                <a:lnTo>
                  <a:pt x="674033" y="24412"/>
                </a:lnTo>
                <a:lnTo>
                  <a:pt x="629110" y="42641"/>
                </a:lnTo>
                <a:lnTo>
                  <a:pt x="586510" y="65443"/>
                </a:lnTo>
                <a:lnTo>
                  <a:pt x="546501" y="92532"/>
                </a:lnTo>
                <a:lnTo>
                  <a:pt x="509350" y="123625"/>
                </a:lnTo>
                <a:lnTo>
                  <a:pt x="475323" y="158437"/>
                </a:lnTo>
                <a:lnTo>
                  <a:pt x="444688" y="196684"/>
                </a:lnTo>
                <a:lnTo>
                  <a:pt x="417711" y="238082"/>
                </a:lnTo>
                <a:lnTo>
                  <a:pt x="394659" y="282347"/>
                </a:lnTo>
                <a:lnTo>
                  <a:pt x="375800" y="329194"/>
                </a:lnTo>
                <a:lnTo>
                  <a:pt x="1263936" y="329194"/>
                </a:lnTo>
                <a:lnTo>
                  <a:pt x="1244989" y="281658"/>
                </a:lnTo>
                <a:lnTo>
                  <a:pt x="1224006" y="241069"/>
                </a:lnTo>
                <a:lnTo>
                  <a:pt x="1199717" y="202865"/>
                </a:lnTo>
                <a:lnTo>
                  <a:pt x="1172329" y="167265"/>
                </a:lnTo>
                <a:lnTo>
                  <a:pt x="1142046" y="134486"/>
                </a:lnTo>
                <a:lnTo>
                  <a:pt x="1109072" y="104747"/>
                </a:lnTo>
                <a:lnTo>
                  <a:pt x="1073611" y="78265"/>
                </a:lnTo>
                <a:lnTo>
                  <a:pt x="1035868" y="55260"/>
                </a:lnTo>
                <a:lnTo>
                  <a:pt x="996047" y="35948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667391" y="506395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501"/>
                </a:lnTo>
                <a:lnTo>
                  <a:pt x="78276" y="129053"/>
                </a:lnTo>
                <a:lnTo>
                  <a:pt x="62844" y="158740"/>
                </a:lnTo>
                <a:lnTo>
                  <a:pt x="47492" y="188462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4"/>
                </a:lnTo>
                <a:lnTo>
                  <a:pt x="43408" y="415149"/>
                </a:lnTo>
                <a:lnTo>
                  <a:pt x="99702" y="447661"/>
                </a:lnTo>
                <a:lnTo>
                  <a:pt x="131093" y="452591"/>
                </a:lnTo>
                <a:lnTo>
                  <a:pt x="164556" y="449986"/>
                </a:lnTo>
                <a:lnTo>
                  <a:pt x="206845" y="434420"/>
                </a:lnTo>
                <a:lnTo>
                  <a:pt x="241517" y="405464"/>
                </a:lnTo>
                <a:lnTo>
                  <a:pt x="264618" y="368990"/>
                </a:lnTo>
                <a:lnTo>
                  <a:pt x="274919" y="327089"/>
                </a:lnTo>
                <a:lnTo>
                  <a:pt x="275174" y="306900"/>
                </a:lnTo>
                <a:lnTo>
                  <a:pt x="272563" y="287211"/>
                </a:lnTo>
                <a:lnTo>
                  <a:pt x="259213" y="249468"/>
                </a:lnTo>
                <a:lnTo>
                  <a:pt x="239829" y="211278"/>
                </a:lnTo>
                <a:lnTo>
                  <a:pt x="220052" y="173293"/>
                </a:lnTo>
                <a:lnTo>
                  <a:pt x="202025" y="139302"/>
                </a:lnTo>
                <a:lnTo>
                  <a:pt x="184294" y="105147"/>
                </a:lnTo>
                <a:lnTo>
                  <a:pt x="167426" y="70566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121514" y="4702579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2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6"/>
                </a:lnTo>
                <a:lnTo>
                  <a:pt x="0" y="313638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30" y="306900"/>
                </a:lnTo>
                <a:lnTo>
                  <a:pt x="272524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40" y="139291"/>
                </a:lnTo>
                <a:lnTo>
                  <a:pt x="184333" y="105136"/>
                </a:lnTo>
                <a:lnTo>
                  <a:pt x="167470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7575635" y="4881788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501"/>
                </a:lnTo>
                <a:lnTo>
                  <a:pt x="78276" y="129053"/>
                </a:lnTo>
                <a:lnTo>
                  <a:pt x="62844" y="158740"/>
                </a:lnTo>
                <a:lnTo>
                  <a:pt x="47492" y="188462"/>
                </a:lnTo>
                <a:lnTo>
                  <a:pt x="17021" y="248013"/>
                </a:lnTo>
                <a:lnTo>
                  <a:pt x="2153" y="291161"/>
                </a:lnTo>
                <a:lnTo>
                  <a:pt x="0" y="313647"/>
                </a:lnTo>
                <a:lnTo>
                  <a:pt x="1734" y="336712"/>
                </a:lnTo>
                <a:lnTo>
                  <a:pt x="15817" y="379508"/>
                </a:lnTo>
                <a:lnTo>
                  <a:pt x="43408" y="415149"/>
                </a:lnTo>
                <a:lnTo>
                  <a:pt x="99702" y="447661"/>
                </a:lnTo>
                <a:lnTo>
                  <a:pt x="131093" y="452591"/>
                </a:lnTo>
                <a:lnTo>
                  <a:pt x="164556" y="449986"/>
                </a:lnTo>
                <a:lnTo>
                  <a:pt x="206845" y="434420"/>
                </a:lnTo>
                <a:lnTo>
                  <a:pt x="241517" y="405464"/>
                </a:lnTo>
                <a:lnTo>
                  <a:pt x="264618" y="368990"/>
                </a:lnTo>
                <a:lnTo>
                  <a:pt x="274919" y="327089"/>
                </a:lnTo>
                <a:lnTo>
                  <a:pt x="275174" y="306902"/>
                </a:lnTo>
                <a:lnTo>
                  <a:pt x="272563" y="287215"/>
                </a:lnTo>
                <a:lnTo>
                  <a:pt x="259213" y="249468"/>
                </a:lnTo>
                <a:lnTo>
                  <a:pt x="239829" y="211282"/>
                </a:lnTo>
                <a:lnTo>
                  <a:pt x="220052" y="173293"/>
                </a:lnTo>
                <a:lnTo>
                  <a:pt x="202040" y="139302"/>
                </a:lnTo>
                <a:lnTo>
                  <a:pt x="184333" y="105147"/>
                </a:lnTo>
                <a:lnTo>
                  <a:pt x="167470" y="70566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2673859" y="7536808"/>
            <a:ext cx="4283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6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600" spc="200" dirty="0">
                <a:solidFill>
                  <a:srgbClr val="FFFFFF"/>
                </a:solidFill>
                <a:latin typeface="Lucida Sans"/>
                <a:cs typeface="Lucida Sans"/>
              </a:rPr>
              <a:t>od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600" spc="200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660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310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6600" spc="3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465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600" spc="310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1762588" y="2207127"/>
            <a:ext cx="65868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73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600" spc="150" dirty="0">
                <a:solidFill>
                  <a:srgbClr val="FFFFFF"/>
                </a:solidFill>
                <a:latin typeface="Lucida Sans"/>
                <a:cs typeface="Lucida Sans"/>
              </a:rPr>
              <a:t>omor</a:t>
            </a:r>
            <a:r>
              <a:rPr sz="6600" spc="-25" dirty="0">
                <a:solidFill>
                  <a:srgbClr val="FFFFFF"/>
                </a:solidFill>
                <a:latin typeface="Lucida Sans"/>
                <a:cs typeface="Lucida Sans"/>
              </a:rPr>
              <a:t>r</a:t>
            </a:r>
            <a:r>
              <a:rPr sz="6600" spc="-10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600" spc="150" dirty="0">
                <a:solidFill>
                  <a:srgbClr val="FFFFFF"/>
                </a:solidFill>
                <a:latin typeface="Lucida Sans"/>
                <a:cs typeface="Lucida Sans"/>
              </a:rPr>
              <a:t>w</a:t>
            </a:r>
            <a:r>
              <a:rPr sz="660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00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6600" spc="20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300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t+1</a:t>
            </a:r>
            <a:r>
              <a:rPr sz="6600" spc="200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7" name="object 17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89076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Transition</a:t>
            </a:r>
            <a:r>
              <a:rPr sz="9200" spc="-10" dirty="0">
                <a:latin typeface="Verdana"/>
                <a:cs typeface="Verdana"/>
              </a:rPr>
              <a:t> </a:t>
            </a:r>
            <a:r>
              <a:rPr sz="9200" spc="260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33272" y="4745185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39" h="1818640">
                <a:moveTo>
                  <a:pt x="1059193" y="310063"/>
                </a:moveTo>
                <a:lnTo>
                  <a:pt x="908664" y="310063"/>
                </a:lnTo>
                <a:lnTo>
                  <a:pt x="951675" y="311347"/>
                </a:lnTo>
                <a:lnTo>
                  <a:pt x="992927" y="315101"/>
                </a:lnTo>
                <a:lnTo>
                  <a:pt x="1032026" y="321182"/>
                </a:lnTo>
                <a:lnTo>
                  <a:pt x="1068575" y="329445"/>
                </a:lnTo>
                <a:lnTo>
                  <a:pt x="1059193" y="310063"/>
                </a:lnTo>
                <a:close/>
              </a:path>
              <a:path w="1818639" h="1818640">
                <a:moveTo>
                  <a:pt x="909093" y="0"/>
                </a:moveTo>
                <a:lnTo>
                  <a:pt x="750187" y="329016"/>
                </a:lnTo>
                <a:lnTo>
                  <a:pt x="786190" y="321014"/>
                </a:lnTo>
                <a:lnTo>
                  <a:pt x="824677" y="315101"/>
                </a:lnTo>
                <a:lnTo>
                  <a:pt x="824487" y="315101"/>
                </a:lnTo>
                <a:lnTo>
                  <a:pt x="865921" y="311347"/>
                </a:lnTo>
                <a:lnTo>
                  <a:pt x="908664" y="310063"/>
                </a:lnTo>
                <a:lnTo>
                  <a:pt x="1059193" y="310063"/>
                </a:lnTo>
                <a:lnTo>
                  <a:pt x="909093" y="0"/>
                </a:lnTo>
                <a:close/>
              </a:path>
              <a:path w="1818639" h="1818640">
                <a:moveTo>
                  <a:pt x="749758" y="1488886"/>
                </a:moveTo>
                <a:lnTo>
                  <a:pt x="909093" y="1818185"/>
                </a:lnTo>
                <a:lnTo>
                  <a:pt x="1058913" y="1508121"/>
                </a:lnTo>
                <a:lnTo>
                  <a:pt x="909523" y="1508121"/>
                </a:lnTo>
                <a:lnTo>
                  <a:pt x="866617" y="1506863"/>
                </a:lnTo>
                <a:lnTo>
                  <a:pt x="825803" y="1503198"/>
                </a:lnTo>
                <a:lnTo>
                  <a:pt x="825608" y="1503198"/>
                </a:lnTo>
                <a:lnTo>
                  <a:pt x="786286" y="1497126"/>
                </a:lnTo>
                <a:lnTo>
                  <a:pt x="749758" y="1488886"/>
                </a:lnTo>
                <a:close/>
              </a:path>
              <a:path w="1818639" h="1818640">
                <a:moveTo>
                  <a:pt x="386868" y="1206811"/>
                </a:moveTo>
                <a:lnTo>
                  <a:pt x="266998" y="1552193"/>
                </a:lnTo>
                <a:lnTo>
                  <a:pt x="611951" y="1431904"/>
                </a:lnTo>
                <a:lnTo>
                  <a:pt x="580394" y="1411946"/>
                </a:lnTo>
                <a:lnTo>
                  <a:pt x="548659" y="1388719"/>
                </a:lnTo>
                <a:lnTo>
                  <a:pt x="517097" y="1362394"/>
                </a:lnTo>
                <a:lnTo>
                  <a:pt x="486059" y="1333142"/>
                </a:lnTo>
                <a:lnTo>
                  <a:pt x="456544" y="1301773"/>
                </a:lnTo>
                <a:lnTo>
                  <a:pt x="430091" y="1269977"/>
                </a:lnTo>
                <a:lnTo>
                  <a:pt x="406824" y="1238180"/>
                </a:lnTo>
                <a:lnTo>
                  <a:pt x="386868" y="1206811"/>
                </a:lnTo>
                <a:close/>
              </a:path>
              <a:path w="1818639" h="1818640">
                <a:moveTo>
                  <a:pt x="1431905" y="1206382"/>
                </a:moveTo>
                <a:lnTo>
                  <a:pt x="1388724" y="1269601"/>
                </a:lnTo>
                <a:lnTo>
                  <a:pt x="1362397" y="1301116"/>
                </a:lnTo>
                <a:lnTo>
                  <a:pt x="1333143" y="1332137"/>
                </a:lnTo>
                <a:lnTo>
                  <a:pt x="1301774" y="1361673"/>
                </a:lnTo>
                <a:lnTo>
                  <a:pt x="1269978" y="1388173"/>
                </a:lnTo>
                <a:lnTo>
                  <a:pt x="1238181" y="1411487"/>
                </a:lnTo>
                <a:lnTo>
                  <a:pt x="1206812" y="1431464"/>
                </a:lnTo>
                <a:lnTo>
                  <a:pt x="1552194" y="1551334"/>
                </a:lnTo>
                <a:lnTo>
                  <a:pt x="1431905" y="1206382"/>
                </a:lnTo>
                <a:close/>
              </a:path>
              <a:path w="1818639" h="1818640">
                <a:moveTo>
                  <a:pt x="1067999" y="1489315"/>
                </a:moveTo>
                <a:lnTo>
                  <a:pt x="1031998" y="1497294"/>
                </a:lnTo>
                <a:lnTo>
                  <a:pt x="993241" y="1503198"/>
                </a:lnTo>
                <a:lnTo>
                  <a:pt x="952244" y="1506863"/>
                </a:lnTo>
                <a:lnTo>
                  <a:pt x="909523" y="1508121"/>
                </a:lnTo>
                <a:lnTo>
                  <a:pt x="1058913" y="1508121"/>
                </a:lnTo>
                <a:lnTo>
                  <a:pt x="1067999" y="1489315"/>
                </a:lnTo>
                <a:close/>
              </a:path>
              <a:path w="1818639" h="1818640">
                <a:moveTo>
                  <a:pt x="909093" y="392312"/>
                </a:moveTo>
                <a:lnTo>
                  <a:pt x="861921" y="394438"/>
                </a:lnTo>
                <a:lnTo>
                  <a:pt x="815920" y="400691"/>
                </a:lnTo>
                <a:lnTo>
                  <a:pt x="771275" y="410888"/>
                </a:lnTo>
                <a:lnTo>
                  <a:pt x="728172" y="424844"/>
                </a:lnTo>
                <a:lnTo>
                  <a:pt x="686795" y="442373"/>
                </a:lnTo>
                <a:lnTo>
                  <a:pt x="647328" y="463291"/>
                </a:lnTo>
                <a:lnTo>
                  <a:pt x="609956" y="487413"/>
                </a:lnTo>
                <a:lnTo>
                  <a:pt x="574865" y="514555"/>
                </a:lnTo>
                <a:lnTo>
                  <a:pt x="542239" y="544531"/>
                </a:lnTo>
                <a:lnTo>
                  <a:pt x="512263" y="577157"/>
                </a:lnTo>
                <a:lnTo>
                  <a:pt x="485121" y="612248"/>
                </a:lnTo>
                <a:lnTo>
                  <a:pt x="460999" y="649620"/>
                </a:lnTo>
                <a:lnTo>
                  <a:pt x="440081" y="689087"/>
                </a:lnTo>
                <a:lnTo>
                  <a:pt x="422552" y="730464"/>
                </a:lnTo>
                <a:lnTo>
                  <a:pt x="408596" y="773568"/>
                </a:lnTo>
                <a:lnTo>
                  <a:pt x="398399" y="818212"/>
                </a:lnTo>
                <a:lnTo>
                  <a:pt x="392146" y="864213"/>
                </a:lnTo>
                <a:lnTo>
                  <a:pt x="390162" y="908234"/>
                </a:lnTo>
                <a:lnTo>
                  <a:pt x="390143" y="908663"/>
                </a:lnTo>
                <a:lnTo>
                  <a:pt x="392146" y="958558"/>
                </a:lnTo>
                <a:lnTo>
                  <a:pt x="398399" y="1004559"/>
                </a:lnTo>
                <a:lnTo>
                  <a:pt x="408596" y="1049203"/>
                </a:lnTo>
                <a:lnTo>
                  <a:pt x="422552" y="1092307"/>
                </a:lnTo>
                <a:lnTo>
                  <a:pt x="440081" y="1133684"/>
                </a:lnTo>
                <a:lnTo>
                  <a:pt x="460999" y="1173151"/>
                </a:lnTo>
                <a:lnTo>
                  <a:pt x="485121" y="1210522"/>
                </a:lnTo>
                <a:lnTo>
                  <a:pt x="512263" y="1245613"/>
                </a:lnTo>
                <a:lnTo>
                  <a:pt x="542239" y="1278239"/>
                </a:lnTo>
                <a:lnTo>
                  <a:pt x="574865" y="1308216"/>
                </a:lnTo>
                <a:lnTo>
                  <a:pt x="609956" y="1335357"/>
                </a:lnTo>
                <a:lnTo>
                  <a:pt x="647328" y="1359480"/>
                </a:lnTo>
                <a:lnTo>
                  <a:pt x="686795" y="1380398"/>
                </a:lnTo>
                <a:lnTo>
                  <a:pt x="728172" y="1397927"/>
                </a:lnTo>
                <a:lnTo>
                  <a:pt x="770054" y="1411487"/>
                </a:lnTo>
                <a:lnTo>
                  <a:pt x="815920" y="1422079"/>
                </a:lnTo>
                <a:lnTo>
                  <a:pt x="861921" y="1428333"/>
                </a:lnTo>
                <a:lnTo>
                  <a:pt x="909093" y="1430459"/>
                </a:lnTo>
                <a:lnTo>
                  <a:pt x="956266" y="1428333"/>
                </a:lnTo>
                <a:lnTo>
                  <a:pt x="1002267" y="1422079"/>
                </a:lnTo>
                <a:lnTo>
                  <a:pt x="1046633" y="1411946"/>
                </a:lnTo>
                <a:lnTo>
                  <a:pt x="1090015" y="1397927"/>
                </a:lnTo>
                <a:lnTo>
                  <a:pt x="1131392" y="1380398"/>
                </a:lnTo>
                <a:lnTo>
                  <a:pt x="1170859" y="1359480"/>
                </a:lnTo>
                <a:lnTo>
                  <a:pt x="1208230" y="1335357"/>
                </a:lnTo>
                <a:lnTo>
                  <a:pt x="1243321" y="1308216"/>
                </a:lnTo>
                <a:lnTo>
                  <a:pt x="1275947" y="1278239"/>
                </a:lnTo>
                <a:lnTo>
                  <a:pt x="1305924" y="1245613"/>
                </a:lnTo>
                <a:lnTo>
                  <a:pt x="1333065" y="1210522"/>
                </a:lnTo>
                <a:lnTo>
                  <a:pt x="1357187" y="1173151"/>
                </a:lnTo>
                <a:lnTo>
                  <a:pt x="1378106" y="1133684"/>
                </a:lnTo>
                <a:lnTo>
                  <a:pt x="1395635" y="1092307"/>
                </a:lnTo>
                <a:lnTo>
                  <a:pt x="1409590" y="1049203"/>
                </a:lnTo>
                <a:lnTo>
                  <a:pt x="1419787" y="1004559"/>
                </a:lnTo>
                <a:lnTo>
                  <a:pt x="1426041" y="958558"/>
                </a:lnTo>
                <a:lnTo>
                  <a:pt x="1428166" y="911385"/>
                </a:lnTo>
                <a:lnTo>
                  <a:pt x="1426146" y="866537"/>
                </a:lnTo>
                <a:lnTo>
                  <a:pt x="1419787" y="818212"/>
                </a:lnTo>
                <a:lnTo>
                  <a:pt x="1409590" y="773568"/>
                </a:lnTo>
                <a:lnTo>
                  <a:pt x="1395635" y="730464"/>
                </a:lnTo>
                <a:lnTo>
                  <a:pt x="1378106" y="689087"/>
                </a:lnTo>
                <a:lnTo>
                  <a:pt x="1357187" y="649620"/>
                </a:lnTo>
                <a:lnTo>
                  <a:pt x="1333065" y="612248"/>
                </a:lnTo>
                <a:lnTo>
                  <a:pt x="1305924" y="577157"/>
                </a:lnTo>
                <a:lnTo>
                  <a:pt x="1275947" y="544531"/>
                </a:lnTo>
                <a:lnTo>
                  <a:pt x="1243321" y="514555"/>
                </a:lnTo>
                <a:lnTo>
                  <a:pt x="1208230" y="487413"/>
                </a:lnTo>
                <a:lnTo>
                  <a:pt x="1170859" y="463291"/>
                </a:lnTo>
                <a:lnTo>
                  <a:pt x="1131392" y="442373"/>
                </a:lnTo>
                <a:lnTo>
                  <a:pt x="1090015" y="424844"/>
                </a:lnTo>
                <a:lnTo>
                  <a:pt x="1046911" y="410888"/>
                </a:lnTo>
                <a:lnTo>
                  <a:pt x="1002267" y="400691"/>
                </a:lnTo>
                <a:lnTo>
                  <a:pt x="956266" y="394438"/>
                </a:lnTo>
                <a:lnTo>
                  <a:pt x="909093" y="392312"/>
                </a:lnTo>
                <a:close/>
              </a:path>
              <a:path w="1818639" h="1818640">
                <a:moveTo>
                  <a:pt x="329446" y="749757"/>
                </a:moveTo>
                <a:lnTo>
                  <a:pt x="0" y="909092"/>
                </a:lnTo>
                <a:lnTo>
                  <a:pt x="329017" y="1067998"/>
                </a:lnTo>
                <a:lnTo>
                  <a:pt x="321015" y="1031803"/>
                </a:lnTo>
                <a:lnTo>
                  <a:pt x="315060" y="993067"/>
                </a:lnTo>
                <a:lnTo>
                  <a:pt x="311346" y="952178"/>
                </a:lnTo>
                <a:lnTo>
                  <a:pt x="310120" y="911385"/>
                </a:lnTo>
                <a:lnTo>
                  <a:pt x="310103" y="908234"/>
                </a:lnTo>
                <a:lnTo>
                  <a:pt x="311348" y="866537"/>
                </a:lnTo>
                <a:lnTo>
                  <a:pt x="315102" y="825332"/>
                </a:lnTo>
                <a:lnTo>
                  <a:pt x="321183" y="786280"/>
                </a:lnTo>
                <a:lnTo>
                  <a:pt x="329446" y="749757"/>
                </a:lnTo>
                <a:close/>
              </a:path>
              <a:path w="1818639" h="1818640">
                <a:moveTo>
                  <a:pt x="1489316" y="749757"/>
                </a:moveTo>
                <a:lnTo>
                  <a:pt x="1503200" y="824684"/>
                </a:lnTo>
                <a:lnTo>
                  <a:pt x="1506742" y="864213"/>
                </a:lnTo>
                <a:lnTo>
                  <a:pt x="1508122" y="908234"/>
                </a:lnTo>
                <a:lnTo>
                  <a:pt x="1506862" y="951217"/>
                </a:lnTo>
                <a:lnTo>
                  <a:pt x="1503158" y="992420"/>
                </a:lnTo>
                <a:lnTo>
                  <a:pt x="1497127" y="1031470"/>
                </a:lnTo>
                <a:lnTo>
                  <a:pt x="1488887" y="1067998"/>
                </a:lnTo>
                <a:lnTo>
                  <a:pt x="1818196" y="908663"/>
                </a:lnTo>
                <a:lnTo>
                  <a:pt x="1489316" y="749757"/>
                </a:lnTo>
                <a:close/>
              </a:path>
              <a:path w="1818639" h="1818640">
                <a:moveTo>
                  <a:pt x="265992" y="266997"/>
                </a:moveTo>
                <a:lnTo>
                  <a:pt x="386439" y="611949"/>
                </a:lnTo>
                <a:lnTo>
                  <a:pt x="406391" y="580393"/>
                </a:lnTo>
                <a:lnTo>
                  <a:pt x="429616" y="548658"/>
                </a:lnTo>
                <a:lnTo>
                  <a:pt x="455942" y="517096"/>
                </a:lnTo>
                <a:lnTo>
                  <a:pt x="485200" y="486058"/>
                </a:lnTo>
                <a:lnTo>
                  <a:pt x="516563" y="456537"/>
                </a:lnTo>
                <a:lnTo>
                  <a:pt x="548357" y="430081"/>
                </a:lnTo>
                <a:lnTo>
                  <a:pt x="580153" y="406813"/>
                </a:lnTo>
                <a:lnTo>
                  <a:pt x="611521" y="386857"/>
                </a:lnTo>
                <a:lnTo>
                  <a:pt x="265992" y="266997"/>
                </a:lnTo>
                <a:close/>
              </a:path>
              <a:path w="1818639" h="1818640">
                <a:moveTo>
                  <a:pt x="1551336" y="265991"/>
                </a:moveTo>
                <a:lnTo>
                  <a:pt x="1206383" y="386428"/>
                </a:lnTo>
                <a:lnTo>
                  <a:pt x="1237916" y="406381"/>
                </a:lnTo>
                <a:lnTo>
                  <a:pt x="1269602" y="429608"/>
                </a:lnTo>
                <a:lnTo>
                  <a:pt x="1301117" y="455935"/>
                </a:lnTo>
                <a:lnTo>
                  <a:pt x="1332138" y="485189"/>
                </a:lnTo>
                <a:lnTo>
                  <a:pt x="1361676" y="516558"/>
                </a:lnTo>
                <a:lnTo>
                  <a:pt x="1388179" y="548355"/>
                </a:lnTo>
                <a:lnTo>
                  <a:pt x="1411497" y="580151"/>
                </a:lnTo>
                <a:lnTo>
                  <a:pt x="1431475" y="611520"/>
                </a:lnTo>
                <a:lnTo>
                  <a:pt x="1551336" y="265991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60289" y="669913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5" name="object 5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4910373" y="4745185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40" h="1818640">
                <a:moveTo>
                  <a:pt x="1059192" y="310063"/>
                </a:moveTo>
                <a:lnTo>
                  <a:pt x="908663" y="310063"/>
                </a:lnTo>
                <a:lnTo>
                  <a:pt x="951669" y="311347"/>
                </a:lnTo>
                <a:lnTo>
                  <a:pt x="992922" y="315101"/>
                </a:lnTo>
                <a:lnTo>
                  <a:pt x="1032023" y="321182"/>
                </a:lnTo>
                <a:lnTo>
                  <a:pt x="1068574" y="329445"/>
                </a:lnTo>
                <a:lnTo>
                  <a:pt x="1059192" y="310063"/>
                </a:lnTo>
                <a:close/>
              </a:path>
              <a:path w="1818640" h="1818640">
                <a:moveTo>
                  <a:pt x="909092" y="0"/>
                </a:moveTo>
                <a:lnTo>
                  <a:pt x="750186" y="329016"/>
                </a:lnTo>
                <a:lnTo>
                  <a:pt x="786187" y="321014"/>
                </a:lnTo>
                <a:lnTo>
                  <a:pt x="824672" y="315101"/>
                </a:lnTo>
                <a:lnTo>
                  <a:pt x="824482" y="315101"/>
                </a:lnTo>
                <a:lnTo>
                  <a:pt x="865916" y="311347"/>
                </a:lnTo>
                <a:lnTo>
                  <a:pt x="908663" y="310063"/>
                </a:lnTo>
                <a:lnTo>
                  <a:pt x="1059192" y="310063"/>
                </a:lnTo>
                <a:lnTo>
                  <a:pt x="909092" y="0"/>
                </a:lnTo>
                <a:close/>
              </a:path>
              <a:path w="1818640" h="1818640">
                <a:moveTo>
                  <a:pt x="749757" y="1488886"/>
                </a:moveTo>
                <a:lnTo>
                  <a:pt x="909092" y="1818185"/>
                </a:lnTo>
                <a:lnTo>
                  <a:pt x="1058912" y="1508121"/>
                </a:lnTo>
                <a:lnTo>
                  <a:pt x="909522" y="1508121"/>
                </a:lnTo>
                <a:lnTo>
                  <a:pt x="866615" y="1506863"/>
                </a:lnTo>
                <a:lnTo>
                  <a:pt x="825798" y="1503198"/>
                </a:lnTo>
                <a:lnTo>
                  <a:pt x="825603" y="1503198"/>
                </a:lnTo>
                <a:lnTo>
                  <a:pt x="786280" y="1497126"/>
                </a:lnTo>
                <a:lnTo>
                  <a:pt x="749757" y="1488886"/>
                </a:lnTo>
                <a:close/>
              </a:path>
              <a:path w="1818640" h="1818640">
                <a:moveTo>
                  <a:pt x="386857" y="1206811"/>
                </a:moveTo>
                <a:lnTo>
                  <a:pt x="266997" y="1552193"/>
                </a:lnTo>
                <a:lnTo>
                  <a:pt x="611949" y="1431904"/>
                </a:lnTo>
                <a:lnTo>
                  <a:pt x="580389" y="1411946"/>
                </a:lnTo>
                <a:lnTo>
                  <a:pt x="548653" y="1388719"/>
                </a:lnTo>
                <a:lnTo>
                  <a:pt x="517090" y="1362394"/>
                </a:lnTo>
                <a:lnTo>
                  <a:pt x="486048" y="1333142"/>
                </a:lnTo>
                <a:lnTo>
                  <a:pt x="456533" y="1301773"/>
                </a:lnTo>
                <a:lnTo>
                  <a:pt x="430079" y="1269977"/>
                </a:lnTo>
                <a:lnTo>
                  <a:pt x="406813" y="1238180"/>
                </a:lnTo>
                <a:lnTo>
                  <a:pt x="386857" y="1206811"/>
                </a:lnTo>
                <a:close/>
              </a:path>
              <a:path w="1818640" h="1818640">
                <a:moveTo>
                  <a:pt x="1431893" y="1206382"/>
                </a:moveTo>
                <a:lnTo>
                  <a:pt x="1388716" y="1269601"/>
                </a:lnTo>
                <a:lnTo>
                  <a:pt x="1362390" y="1301116"/>
                </a:lnTo>
                <a:lnTo>
                  <a:pt x="1333132" y="1332137"/>
                </a:lnTo>
                <a:lnTo>
                  <a:pt x="1301767" y="1361673"/>
                </a:lnTo>
                <a:lnTo>
                  <a:pt x="1269971" y="1388173"/>
                </a:lnTo>
                <a:lnTo>
                  <a:pt x="1238175" y="1411487"/>
                </a:lnTo>
                <a:lnTo>
                  <a:pt x="1206811" y="1431464"/>
                </a:lnTo>
                <a:lnTo>
                  <a:pt x="1552193" y="1551334"/>
                </a:lnTo>
                <a:lnTo>
                  <a:pt x="1431893" y="1206382"/>
                </a:lnTo>
                <a:close/>
              </a:path>
              <a:path w="1818640" h="1818640">
                <a:moveTo>
                  <a:pt x="1067998" y="1489315"/>
                </a:moveTo>
                <a:lnTo>
                  <a:pt x="1031997" y="1497294"/>
                </a:lnTo>
                <a:lnTo>
                  <a:pt x="993240" y="1503198"/>
                </a:lnTo>
                <a:lnTo>
                  <a:pt x="952243" y="1506863"/>
                </a:lnTo>
                <a:lnTo>
                  <a:pt x="909522" y="1508121"/>
                </a:lnTo>
                <a:lnTo>
                  <a:pt x="1058912" y="1508121"/>
                </a:lnTo>
                <a:lnTo>
                  <a:pt x="1067998" y="1489315"/>
                </a:lnTo>
                <a:close/>
              </a:path>
              <a:path w="1818640" h="1818640">
                <a:moveTo>
                  <a:pt x="909092" y="392312"/>
                </a:moveTo>
                <a:lnTo>
                  <a:pt x="861920" y="394438"/>
                </a:lnTo>
                <a:lnTo>
                  <a:pt x="815919" y="400691"/>
                </a:lnTo>
                <a:lnTo>
                  <a:pt x="771274" y="410888"/>
                </a:lnTo>
                <a:lnTo>
                  <a:pt x="728171" y="424844"/>
                </a:lnTo>
                <a:lnTo>
                  <a:pt x="686794" y="442373"/>
                </a:lnTo>
                <a:lnTo>
                  <a:pt x="647327" y="463291"/>
                </a:lnTo>
                <a:lnTo>
                  <a:pt x="609955" y="487413"/>
                </a:lnTo>
                <a:lnTo>
                  <a:pt x="574864" y="514555"/>
                </a:lnTo>
                <a:lnTo>
                  <a:pt x="542238" y="544531"/>
                </a:lnTo>
                <a:lnTo>
                  <a:pt x="512262" y="577157"/>
                </a:lnTo>
                <a:lnTo>
                  <a:pt x="485120" y="612248"/>
                </a:lnTo>
                <a:lnTo>
                  <a:pt x="460998" y="649620"/>
                </a:lnTo>
                <a:lnTo>
                  <a:pt x="440080" y="689087"/>
                </a:lnTo>
                <a:lnTo>
                  <a:pt x="422551" y="730464"/>
                </a:lnTo>
                <a:lnTo>
                  <a:pt x="408595" y="773568"/>
                </a:lnTo>
                <a:lnTo>
                  <a:pt x="398398" y="818212"/>
                </a:lnTo>
                <a:lnTo>
                  <a:pt x="392145" y="864213"/>
                </a:lnTo>
                <a:lnTo>
                  <a:pt x="390161" y="908234"/>
                </a:lnTo>
                <a:lnTo>
                  <a:pt x="390142" y="908663"/>
                </a:lnTo>
                <a:lnTo>
                  <a:pt x="392145" y="958558"/>
                </a:lnTo>
                <a:lnTo>
                  <a:pt x="398398" y="1004559"/>
                </a:lnTo>
                <a:lnTo>
                  <a:pt x="408595" y="1049203"/>
                </a:lnTo>
                <a:lnTo>
                  <a:pt x="422551" y="1092307"/>
                </a:lnTo>
                <a:lnTo>
                  <a:pt x="440080" y="1133684"/>
                </a:lnTo>
                <a:lnTo>
                  <a:pt x="460998" y="1173151"/>
                </a:lnTo>
                <a:lnTo>
                  <a:pt x="485120" y="1210522"/>
                </a:lnTo>
                <a:lnTo>
                  <a:pt x="512262" y="1245613"/>
                </a:lnTo>
                <a:lnTo>
                  <a:pt x="542238" y="1278239"/>
                </a:lnTo>
                <a:lnTo>
                  <a:pt x="574864" y="1308216"/>
                </a:lnTo>
                <a:lnTo>
                  <a:pt x="609955" y="1335357"/>
                </a:lnTo>
                <a:lnTo>
                  <a:pt x="647327" y="1359480"/>
                </a:lnTo>
                <a:lnTo>
                  <a:pt x="686794" y="1380398"/>
                </a:lnTo>
                <a:lnTo>
                  <a:pt x="728171" y="1397927"/>
                </a:lnTo>
                <a:lnTo>
                  <a:pt x="770053" y="1411487"/>
                </a:lnTo>
                <a:lnTo>
                  <a:pt x="815919" y="1422079"/>
                </a:lnTo>
                <a:lnTo>
                  <a:pt x="861920" y="1428333"/>
                </a:lnTo>
                <a:lnTo>
                  <a:pt x="909092" y="1430459"/>
                </a:lnTo>
                <a:lnTo>
                  <a:pt x="956265" y="1428333"/>
                </a:lnTo>
                <a:lnTo>
                  <a:pt x="1002266" y="1422079"/>
                </a:lnTo>
                <a:lnTo>
                  <a:pt x="1046632" y="1411946"/>
                </a:lnTo>
                <a:lnTo>
                  <a:pt x="1090013" y="1397927"/>
                </a:lnTo>
                <a:lnTo>
                  <a:pt x="1131391" y="1380398"/>
                </a:lnTo>
                <a:lnTo>
                  <a:pt x="1170858" y="1359480"/>
                </a:lnTo>
                <a:lnTo>
                  <a:pt x="1208229" y="1335357"/>
                </a:lnTo>
                <a:lnTo>
                  <a:pt x="1243320" y="1308216"/>
                </a:lnTo>
                <a:lnTo>
                  <a:pt x="1275946" y="1278239"/>
                </a:lnTo>
                <a:lnTo>
                  <a:pt x="1305922" y="1245613"/>
                </a:lnTo>
                <a:lnTo>
                  <a:pt x="1333064" y="1210522"/>
                </a:lnTo>
                <a:lnTo>
                  <a:pt x="1357186" y="1173151"/>
                </a:lnTo>
                <a:lnTo>
                  <a:pt x="1378105" y="1133684"/>
                </a:lnTo>
                <a:lnTo>
                  <a:pt x="1395634" y="1092307"/>
                </a:lnTo>
                <a:lnTo>
                  <a:pt x="1409589" y="1049203"/>
                </a:lnTo>
                <a:lnTo>
                  <a:pt x="1419786" y="1004559"/>
                </a:lnTo>
                <a:lnTo>
                  <a:pt x="1426040" y="958558"/>
                </a:lnTo>
                <a:lnTo>
                  <a:pt x="1428165" y="911385"/>
                </a:lnTo>
                <a:lnTo>
                  <a:pt x="1426145" y="866537"/>
                </a:lnTo>
                <a:lnTo>
                  <a:pt x="1426040" y="864213"/>
                </a:lnTo>
                <a:lnTo>
                  <a:pt x="1419786" y="818212"/>
                </a:lnTo>
                <a:lnTo>
                  <a:pt x="1409589" y="773568"/>
                </a:lnTo>
                <a:lnTo>
                  <a:pt x="1395634" y="730464"/>
                </a:lnTo>
                <a:lnTo>
                  <a:pt x="1378105" y="689087"/>
                </a:lnTo>
                <a:lnTo>
                  <a:pt x="1357186" y="649620"/>
                </a:lnTo>
                <a:lnTo>
                  <a:pt x="1333064" y="612248"/>
                </a:lnTo>
                <a:lnTo>
                  <a:pt x="1305922" y="577157"/>
                </a:lnTo>
                <a:lnTo>
                  <a:pt x="1275946" y="544531"/>
                </a:lnTo>
                <a:lnTo>
                  <a:pt x="1243320" y="514555"/>
                </a:lnTo>
                <a:lnTo>
                  <a:pt x="1208229" y="487413"/>
                </a:lnTo>
                <a:lnTo>
                  <a:pt x="1170858" y="463291"/>
                </a:lnTo>
                <a:lnTo>
                  <a:pt x="1131391" y="442373"/>
                </a:lnTo>
                <a:lnTo>
                  <a:pt x="1090013" y="424844"/>
                </a:lnTo>
                <a:lnTo>
                  <a:pt x="1046910" y="410888"/>
                </a:lnTo>
                <a:lnTo>
                  <a:pt x="1002266" y="400691"/>
                </a:lnTo>
                <a:lnTo>
                  <a:pt x="956265" y="394438"/>
                </a:lnTo>
                <a:lnTo>
                  <a:pt x="909092" y="392312"/>
                </a:lnTo>
                <a:close/>
              </a:path>
              <a:path w="1818640" h="1818640">
                <a:moveTo>
                  <a:pt x="329434" y="749757"/>
                </a:moveTo>
                <a:lnTo>
                  <a:pt x="0" y="909092"/>
                </a:lnTo>
                <a:lnTo>
                  <a:pt x="329005" y="1067998"/>
                </a:lnTo>
                <a:lnTo>
                  <a:pt x="321010" y="1031803"/>
                </a:lnTo>
                <a:lnTo>
                  <a:pt x="315058" y="993067"/>
                </a:lnTo>
                <a:lnTo>
                  <a:pt x="311344" y="952178"/>
                </a:lnTo>
                <a:lnTo>
                  <a:pt x="310119" y="911385"/>
                </a:lnTo>
                <a:lnTo>
                  <a:pt x="310102" y="908234"/>
                </a:lnTo>
                <a:lnTo>
                  <a:pt x="311347" y="866537"/>
                </a:lnTo>
                <a:lnTo>
                  <a:pt x="315100" y="825332"/>
                </a:lnTo>
                <a:lnTo>
                  <a:pt x="321178" y="786280"/>
                </a:lnTo>
                <a:lnTo>
                  <a:pt x="329434" y="749757"/>
                </a:lnTo>
                <a:close/>
              </a:path>
              <a:path w="1818640" h="1818640">
                <a:moveTo>
                  <a:pt x="1489315" y="749757"/>
                </a:moveTo>
                <a:lnTo>
                  <a:pt x="1497294" y="785948"/>
                </a:lnTo>
                <a:lnTo>
                  <a:pt x="1503198" y="824684"/>
                </a:lnTo>
                <a:lnTo>
                  <a:pt x="1506741" y="864213"/>
                </a:lnTo>
                <a:lnTo>
                  <a:pt x="1506863" y="865575"/>
                </a:lnTo>
                <a:lnTo>
                  <a:pt x="1508121" y="908234"/>
                </a:lnTo>
                <a:lnTo>
                  <a:pt x="1506861" y="951217"/>
                </a:lnTo>
                <a:lnTo>
                  <a:pt x="1503157" y="992420"/>
                </a:lnTo>
                <a:lnTo>
                  <a:pt x="1497126" y="1031470"/>
                </a:lnTo>
                <a:lnTo>
                  <a:pt x="1488886" y="1067998"/>
                </a:lnTo>
                <a:lnTo>
                  <a:pt x="1818185" y="908663"/>
                </a:lnTo>
                <a:lnTo>
                  <a:pt x="1489315" y="749757"/>
                </a:lnTo>
                <a:close/>
              </a:path>
              <a:path w="1818640" h="1818640">
                <a:moveTo>
                  <a:pt x="265991" y="266997"/>
                </a:moveTo>
                <a:lnTo>
                  <a:pt x="386428" y="611949"/>
                </a:lnTo>
                <a:lnTo>
                  <a:pt x="406381" y="580393"/>
                </a:lnTo>
                <a:lnTo>
                  <a:pt x="429608" y="548658"/>
                </a:lnTo>
                <a:lnTo>
                  <a:pt x="455935" y="517096"/>
                </a:lnTo>
                <a:lnTo>
                  <a:pt x="485189" y="486058"/>
                </a:lnTo>
                <a:lnTo>
                  <a:pt x="516553" y="456537"/>
                </a:lnTo>
                <a:lnTo>
                  <a:pt x="548349" y="430081"/>
                </a:lnTo>
                <a:lnTo>
                  <a:pt x="580145" y="406813"/>
                </a:lnTo>
                <a:lnTo>
                  <a:pt x="611510" y="386857"/>
                </a:lnTo>
                <a:lnTo>
                  <a:pt x="265991" y="266997"/>
                </a:lnTo>
                <a:close/>
              </a:path>
              <a:path w="1818640" h="1818640">
                <a:moveTo>
                  <a:pt x="1551334" y="265991"/>
                </a:moveTo>
                <a:lnTo>
                  <a:pt x="1206382" y="386428"/>
                </a:lnTo>
                <a:lnTo>
                  <a:pt x="1237915" y="406381"/>
                </a:lnTo>
                <a:lnTo>
                  <a:pt x="1269600" y="429608"/>
                </a:lnTo>
                <a:lnTo>
                  <a:pt x="1301111" y="455935"/>
                </a:lnTo>
                <a:lnTo>
                  <a:pt x="1332126" y="485189"/>
                </a:lnTo>
                <a:lnTo>
                  <a:pt x="1361669" y="516558"/>
                </a:lnTo>
                <a:lnTo>
                  <a:pt x="1388172" y="548355"/>
                </a:lnTo>
                <a:lnTo>
                  <a:pt x="1411487" y="580151"/>
                </a:lnTo>
                <a:lnTo>
                  <a:pt x="1431464" y="611520"/>
                </a:lnTo>
                <a:lnTo>
                  <a:pt x="1551334" y="265991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343935" y="669913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10" name="object 10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9417109" y="6625841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14" name="object 14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3490283" y="6604899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8" name="object 18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7573928" y="6563016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003933" y="583405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70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1" y="379500"/>
                </a:lnTo>
                <a:lnTo>
                  <a:pt x="43466" y="415149"/>
                </a:lnTo>
                <a:lnTo>
                  <a:pt x="99722" y="447652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56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70" y="230351"/>
                </a:lnTo>
                <a:lnTo>
                  <a:pt x="230058" y="192247"/>
                </a:lnTo>
                <a:lnTo>
                  <a:pt x="202059" y="139297"/>
                </a:lnTo>
                <a:lnTo>
                  <a:pt x="184330" y="105143"/>
                </a:lnTo>
                <a:lnTo>
                  <a:pt x="167462" y="70564"/>
                </a:lnTo>
                <a:lnTo>
                  <a:pt x="15199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987464" y="4660455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20" h="1007110">
                <a:moveTo>
                  <a:pt x="320964" y="324094"/>
                </a:moveTo>
                <a:lnTo>
                  <a:pt x="273527" y="327797"/>
                </a:lnTo>
                <a:lnTo>
                  <a:pt x="228254" y="338553"/>
                </a:lnTo>
                <a:lnTo>
                  <a:pt x="185640" y="355833"/>
                </a:lnTo>
                <a:lnTo>
                  <a:pt x="146182" y="379110"/>
                </a:lnTo>
                <a:lnTo>
                  <a:pt x="110376" y="407855"/>
                </a:lnTo>
                <a:lnTo>
                  <a:pt x="78717" y="441539"/>
                </a:lnTo>
                <a:lnTo>
                  <a:pt x="51701" y="479633"/>
                </a:lnTo>
                <a:lnTo>
                  <a:pt x="29826" y="521610"/>
                </a:lnTo>
                <a:lnTo>
                  <a:pt x="13586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0"/>
                </a:lnTo>
                <a:lnTo>
                  <a:pt x="13586" y="764147"/>
                </a:lnTo>
                <a:lnTo>
                  <a:pt x="29826" y="809465"/>
                </a:lnTo>
                <a:lnTo>
                  <a:pt x="51701" y="851426"/>
                </a:lnTo>
                <a:lnTo>
                  <a:pt x="78717" y="889503"/>
                </a:lnTo>
                <a:lnTo>
                  <a:pt x="110376" y="923168"/>
                </a:lnTo>
                <a:lnTo>
                  <a:pt x="146182" y="951894"/>
                </a:lnTo>
                <a:lnTo>
                  <a:pt x="185640" y="975155"/>
                </a:lnTo>
                <a:lnTo>
                  <a:pt x="228254" y="992423"/>
                </a:lnTo>
                <a:lnTo>
                  <a:pt x="273527" y="1003170"/>
                </a:lnTo>
                <a:lnTo>
                  <a:pt x="320964" y="1006869"/>
                </a:lnTo>
                <a:lnTo>
                  <a:pt x="1403161" y="1006869"/>
                </a:lnTo>
                <a:lnTo>
                  <a:pt x="1451263" y="1002287"/>
                </a:lnTo>
                <a:lnTo>
                  <a:pt x="1496535" y="989073"/>
                </a:lnTo>
                <a:lnTo>
                  <a:pt x="1538222" y="968031"/>
                </a:lnTo>
                <a:lnTo>
                  <a:pt x="1575567" y="939964"/>
                </a:lnTo>
                <a:lnTo>
                  <a:pt x="1607817" y="905673"/>
                </a:lnTo>
                <a:lnTo>
                  <a:pt x="1634215" y="865961"/>
                </a:lnTo>
                <a:lnTo>
                  <a:pt x="1654005" y="821630"/>
                </a:lnTo>
                <a:lnTo>
                  <a:pt x="1666434" y="773483"/>
                </a:lnTo>
                <a:lnTo>
                  <a:pt x="1670744" y="722323"/>
                </a:lnTo>
                <a:lnTo>
                  <a:pt x="1666434" y="671161"/>
                </a:lnTo>
                <a:lnTo>
                  <a:pt x="1654005" y="623004"/>
                </a:lnTo>
                <a:lnTo>
                  <a:pt x="1634215" y="578657"/>
                </a:lnTo>
                <a:lnTo>
                  <a:pt x="1607817" y="538925"/>
                </a:lnTo>
                <a:lnTo>
                  <a:pt x="1575567" y="504613"/>
                </a:lnTo>
                <a:lnTo>
                  <a:pt x="1538222" y="476524"/>
                </a:lnTo>
                <a:lnTo>
                  <a:pt x="1291814" y="463493"/>
                </a:lnTo>
                <a:lnTo>
                  <a:pt x="1286090" y="415546"/>
                </a:lnTo>
                <a:lnTo>
                  <a:pt x="1276244" y="369112"/>
                </a:lnTo>
                <a:lnTo>
                  <a:pt x="1263952" y="329183"/>
                </a:lnTo>
                <a:lnTo>
                  <a:pt x="375789" y="329183"/>
                </a:lnTo>
                <a:lnTo>
                  <a:pt x="362333" y="327010"/>
                </a:lnTo>
                <a:lnTo>
                  <a:pt x="348702" y="325414"/>
                </a:lnTo>
                <a:lnTo>
                  <a:pt x="334909" y="324430"/>
                </a:lnTo>
                <a:lnTo>
                  <a:pt x="320964" y="324094"/>
                </a:lnTo>
                <a:close/>
              </a:path>
              <a:path w="1671320" h="1007110">
                <a:moveTo>
                  <a:pt x="1403161" y="437651"/>
                </a:moveTo>
                <a:lnTo>
                  <a:pt x="1373770" y="439367"/>
                </a:lnTo>
                <a:lnTo>
                  <a:pt x="1345300" y="444380"/>
                </a:lnTo>
                <a:lnTo>
                  <a:pt x="1317924" y="452489"/>
                </a:lnTo>
                <a:lnTo>
                  <a:pt x="1291814" y="463493"/>
                </a:lnTo>
                <a:lnTo>
                  <a:pt x="1512428" y="463493"/>
                </a:lnTo>
                <a:lnTo>
                  <a:pt x="1496535" y="455464"/>
                </a:lnTo>
                <a:lnTo>
                  <a:pt x="1451263" y="442239"/>
                </a:lnTo>
                <a:lnTo>
                  <a:pt x="1403161" y="437651"/>
                </a:lnTo>
                <a:close/>
              </a:path>
              <a:path w="1671320" h="1007110">
                <a:moveTo>
                  <a:pt x="820100" y="0"/>
                </a:moveTo>
                <a:lnTo>
                  <a:pt x="769809" y="2807"/>
                </a:lnTo>
                <a:lnTo>
                  <a:pt x="721038" y="11039"/>
                </a:lnTo>
                <a:lnTo>
                  <a:pt x="674054" y="24412"/>
                </a:lnTo>
                <a:lnTo>
                  <a:pt x="629125" y="42641"/>
                </a:lnTo>
                <a:lnTo>
                  <a:pt x="586519" y="65442"/>
                </a:lnTo>
                <a:lnTo>
                  <a:pt x="546502" y="92531"/>
                </a:lnTo>
                <a:lnTo>
                  <a:pt x="509344" y="123623"/>
                </a:lnTo>
                <a:lnTo>
                  <a:pt x="475312" y="158434"/>
                </a:lnTo>
                <a:lnTo>
                  <a:pt x="444672" y="196680"/>
                </a:lnTo>
                <a:lnTo>
                  <a:pt x="417694" y="238076"/>
                </a:lnTo>
                <a:lnTo>
                  <a:pt x="394643" y="282339"/>
                </a:lnTo>
                <a:lnTo>
                  <a:pt x="375789" y="329183"/>
                </a:lnTo>
                <a:lnTo>
                  <a:pt x="1263952" y="329183"/>
                </a:lnTo>
                <a:lnTo>
                  <a:pt x="1245006" y="281653"/>
                </a:lnTo>
                <a:lnTo>
                  <a:pt x="1224022" y="241065"/>
                </a:lnTo>
                <a:lnTo>
                  <a:pt x="1199734" y="202863"/>
                </a:lnTo>
                <a:lnTo>
                  <a:pt x="1172346" y="167263"/>
                </a:lnTo>
                <a:lnTo>
                  <a:pt x="1142063" y="134485"/>
                </a:lnTo>
                <a:lnTo>
                  <a:pt x="1109089" y="104746"/>
                </a:lnTo>
                <a:lnTo>
                  <a:pt x="1073629" y="78265"/>
                </a:lnTo>
                <a:lnTo>
                  <a:pt x="1035887" y="55259"/>
                </a:lnTo>
                <a:lnTo>
                  <a:pt x="996067" y="35947"/>
                </a:lnTo>
                <a:lnTo>
                  <a:pt x="954374" y="20547"/>
                </a:lnTo>
                <a:lnTo>
                  <a:pt x="911012" y="9277"/>
                </a:lnTo>
                <a:lnTo>
                  <a:pt x="866186" y="2355"/>
                </a:lnTo>
                <a:lnTo>
                  <a:pt x="8201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458055" y="6195434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69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22" y="447651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8" y="434409"/>
                </a:lnTo>
                <a:lnTo>
                  <a:pt x="241513" y="405453"/>
                </a:lnTo>
                <a:lnTo>
                  <a:pt x="264656" y="368980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09"/>
                </a:lnTo>
                <a:lnTo>
                  <a:pt x="259229" y="249458"/>
                </a:lnTo>
                <a:lnTo>
                  <a:pt x="239862" y="211272"/>
                </a:lnTo>
                <a:lnTo>
                  <a:pt x="220110" y="173282"/>
                </a:lnTo>
                <a:lnTo>
                  <a:pt x="202059" y="139291"/>
                </a:lnTo>
                <a:lnTo>
                  <a:pt x="184330" y="105136"/>
                </a:lnTo>
                <a:lnTo>
                  <a:pt x="167462" y="70555"/>
                </a:lnTo>
                <a:lnTo>
                  <a:pt x="151997" y="35286"/>
                </a:lnTo>
                <a:lnTo>
                  <a:pt x="144962" y="1795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912177" y="583405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70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1" y="379500"/>
                </a:lnTo>
                <a:lnTo>
                  <a:pt x="43466" y="415149"/>
                </a:lnTo>
                <a:lnTo>
                  <a:pt x="99722" y="447652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4" y="434413"/>
                </a:lnTo>
                <a:lnTo>
                  <a:pt x="241513" y="405453"/>
                </a:lnTo>
                <a:lnTo>
                  <a:pt x="264656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65" y="230351"/>
                </a:lnTo>
                <a:lnTo>
                  <a:pt x="230057" y="192247"/>
                </a:lnTo>
                <a:lnTo>
                  <a:pt x="202059" y="139297"/>
                </a:lnTo>
                <a:lnTo>
                  <a:pt x="184330" y="105143"/>
                </a:lnTo>
                <a:lnTo>
                  <a:pt x="167462" y="70564"/>
                </a:lnTo>
                <a:lnTo>
                  <a:pt x="15199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366299" y="601327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73" y="0"/>
                </a:moveTo>
                <a:lnTo>
                  <a:pt x="136521" y="2701"/>
                </a:lnTo>
                <a:lnTo>
                  <a:pt x="135683" y="4596"/>
                </a:lnTo>
                <a:lnTo>
                  <a:pt x="134950" y="6544"/>
                </a:lnTo>
                <a:lnTo>
                  <a:pt x="10817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13" y="447651"/>
                </a:lnTo>
                <a:lnTo>
                  <a:pt x="131113" y="452581"/>
                </a:lnTo>
                <a:lnTo>
                  <a:pt x="164583" y="449975"/>
                </a:lnTo>
                <a:lnTo>
                  <a:pt x="206872" y="434413"/>
                </a:lnTo>
                <a:lnTo>
                  <a:pt x="241544" y="405453"/>
                </a:lnTo>
                <a:lnTo>
                  <a:pt x="264645" y="368984"/>
                </a:lnTo>
                <a:lnTo>
                  <a:pt x="274946" y="327089"/>
                </a:lnTo>
                <a:lnTo>
                  <a:pt x="275187" y="306900"/>
                </a:lnTo>
                <a:lnTo>
                  <a:pt x="272551" y="287209"/>
                </a:lnTo>
                <a:lnTo>
                  <a:pt x="259240" y="249458"/>
                </a:lnTo>
                <a:lnTo>
                  <a:pt x="239856" y="211272"/>
                </a:lnTo>
                <a:lnTo>
                  <a:pt x="220079" y="173282"/>
                </a:lnTo>
                <a:lnTo>
                  <a:pt x="202067" y="139291"/>
                </a:lnTo>
                <a:lnTo>
                  <a:pt x="184360" y="105136"/>
                </a:lnTo>
                <a:lnTo>
                  <a:pt x="167497" y="70555"/>
                </a:lnTo>
                <a:lnTo>
                  <a:pt x="152018" y="35286"/>
                </a:lnTo>
                <a:lnTo>
                  <a:pt x="13767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3228541" y="5741825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6496" y="2701"/>
                </a:lnTo>
                <a:lnTo>
                  <a:pt x="135658" y="4596"/>
                </a:lnTo>
                <a:lnTo>
                  <a:pt x="134925" y="6544"/>
                </a:lnTo>
                <a:lnTo>
                  <a:pt x="108093" y="68496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4"/>
                </a:lnTo>
                <a:lnTo>
                  <a:pt x="2141" y="291157"/>
                </a:lnTo>
                <a:lnTo>
                  <a:pt x="0" y="313642"/>
                </a:lnTo>
                <a:lnTo>
                  <a:pt x="1735" y="336712"/>
                </a:lnTo>
                <a:lnTo>
                  <a:pt x="15819" y="379500"/>
                </a:lnTo>
                <a:lnTo>
                  <a:pt x="43410" y="415149"/>
                </a:lnTo>
                <a:lnTo>
                  <a:pt x="99664" y="447652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13"/>
                </a:lnTo>
                <a:lnTo>
                  <a:pt x="241414" y="405453"/>
                </a:lnTo>
                <a:lnTo>
                  <a:pt x="264607" y="368984"/>
                </a:lnTo>
                <a:lnTo>
                  <a:pt x="274921" y="327089"/>
                </a:lnTo>
                <a:lnTo>
                  <a:pt x="275117" y="306900"/>
                </a:lnTo>
                <a:lnTo>
                  <a:pt x="272486" y="287209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3"/>
                </a:lnTo>
                <a:lnTo>
                  <a:pt x="184256" y="105142"/>
                </a:lnTo>
                <a:lnTo>
                  <a:pt x="167413" y="70564"/>
                </a:lnTo>
                <a:lnTo>
                  <a:pt x="151993" y="35297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3212058" y="4568227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2"/>
                </a:lnTo>
                <a:lnTo>
                  <a:pt x="185624" y="355832"/>
                </a:lnTo>
                <a:lnTo>
                  <a:pt x="146170" y="379108"/>
                </a:lnTo>
                <a:lnTo>
                  <a:pt x="110366" y="407851"/>
                </a:lnTo>
                <a:lnTo>
                  <a:pt x="78710" y="441534"/>
                </a:lnTo>
                <a:lnTo>
                  <a:pt x="51697" y="479628"/>
                </a:lnTo>
                <a:lnTo>
                  <a:pt x="29824" y="521605"/>
                </a:lnTo>
                <a:lnTo>
                  <a:pt x="13585" y="566937"/>
                </a:lnTo>
                <a:lnTo>
                  <a:pt x="3479" y="615094"/>
                </a:lnTo>
                <a:lnTo>
                  <a:pt x="0" y="665550"/>
                </a:lnTo>
                <a:lnTo>
                  <a:pt x="3479" y="716000"/>
                </a:lnTo>
                <a:lnTo>
                  <a:pt x="13585" y="764147"/>
                </a:lnTo>
                <a:lnTo>
                  <a:pt x="29824" y="809465"/>
                </a:lnTo>
                <a:lnTo>
                  <a:pt x="51697" y="851426"/>
                </a:lnTo>
                <a:lnTo>
                  <a:pt x="78710" y="889503"/>
                </a:lnTo>
                <a:lnTo>
                  <a:pt x="110366" y="923168"/>
                </a:lnTo>
                <a:lnTo>
                  <a:pt x="146170" y="951894"/>
                </a:lnTo>
                <a:lnTo>
                  <a:pt x="185624" y="975155"/>
                </a:lnTo>
                <a:lnTo>
                  <a:pt x="228233" y="992423"/>
                </a:lnTo>
                <a:lnTo>
                  <a:pt x="273501" y="1003170"/>
                </a:lnTo>
                <a:lnTo>
                  <a:pt x="320932" y="1006869"/>
                </a:lnTo>
                <a:lnTo>
                  <a:pt x="1403098" y="1006869"/>
                </a:lnTo>
                <a:lnTo>
                  <a:pt x="1451216" y="1002287"/>
                </a:lnTo>
                <a:lnTo>
                  <a:pt x="1496500" y="989073"/>
                </a:lnTo>
                <a:lnTo>
                  <a:pt x="1538196" y="968031"/>
                </a:lnTo>
                <a:lnTo>
                  <a:pt x="1575548" y="939964"/>
                </a:lnTo>
                <a:lnTo>
                  <a:pt x="1607802" y="905673"/>
                </a:lnTo>
                <a:lnTo>
                  <a:pt x="1634202" y="865961"/>
                </a:lnTo>
                <a:lnTo>
                  <a:pt x="1653994" y="821630"/>
                </a:lnTo>
                <a:lnTo>
                  <a:pt x="1666423" y="773483"/>
                </a:lnTo>
                <a:lnTo>
                  <a:pt x="1670734" y="722323"/>
                </a:lnTo>
                <a:lnTo>
                  <a:pt x="1666423" y="671161"/>
                </a:lnTo>
                <a:lnTo>
                  <a:pt x="1653994" y="623004"/>
                </a:lnTo>
                <a:lnTo>
                  <a:pt x="1634202" y="578657"/>
                </a:lnTo>
                <a:lnTo>
                  <a:pt x="1607802" y="538925"/>
                </a:lnTo>
                <a:lnTo>
                  <a:pt x="1575548" y="504613"/>
                </a:lnTo>
                <a:lnTo>
                  <a:pt x="1538196" y="476524"/>
                </a:lnTo>
                <a:lnTo>
                  <a:pt x="1291793" y="463493"/>
                </a:lnTo>
                <a:lnTo>
                  <a:pt x="1286071" y="415546"/>
                </a:lnTo>
                <a:lnTo>
                  <a:pt x="1276226" y="369112"/>
                </a:lnTo>
                <a:lnTo>
                  <a:pt x="1263935" y="329183"/>
                </a:lnTo>
                <a:lnTo>
                  <a:pt x="375695" y="329183"/>
                </a:lnTo>
                <a:lnTo>
                  <a:pt x="362264" y="327010"/>
                </a:lnTo>
                <a:lnTo>
                  <a:pt x="348667" y="325414"/>
                </a:lnTo>
                <a:lnTo>
                  <a:pt x="334893" y="324430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7"/>
                </a:lnTo>
                <a:lnTo>
                  <a:pt x="1345286" y="444380"/>
                </a:lnTo>
                <a:lnTo>
                  <a:pt x="1317916" y="452489"/>
                </a:lnTo>
                <a:lnTo>
                  <a:pt x="1291793" y="463493"/>
                </a:lnTo>
                <a:lnTo>
                  <a:pt x="1512396" y="463493"/>
                </a:lnTo>
                <a:lnTo>
                  <a:pt x="1496500" y="455464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3" y="2807"/>
                </a:lnTo>
                <a:lnTo>
                  <a:pt x="721006" y="11039"/>
                </a:lnTo>
                <a:lnTo>
                  <a:pt x="674017" y="24412"/>
                </a:lnTo>
                <a:lnTo>
                  <a:pt x="629083" y="42641"/>
                </a:lnTo>
                <a:lnTo>
                  <a:pt x="586471" y="65442"/>
                </a:lnTo>
                <a:lnTo>
                  <a:pt x="546449" y="92531"/>
                </a:lnTo>
                <a:lnTo>
                  <a:pt x="509285" y="123623"/>
                </a:lnTo>
                <a:lnTo>
                  <a:pt x="475246" y="158434"/>
                </a:lnTo>
                <a:lnTo>
                  <a:pt x="444600" y="196680"/>
                </a:lnTo>
                <a:lnTo>
                  <a:pt x="417614" y="238076"/>
                </a:lnTo>
                <a:lnTo>
                  <a:pt x="394557" y="282339"/>
                </a:lnTo>
                <a:lnTo>
                  <a:pt x="375695" y="329183"/>
                </a:lnTo>
                <a:lnTo>
                  <a:pt x="1263935" y="329183"/>
                </a:lnTo>
                <a:lnTo>
                  <a:pt x="1244989" y="281653"/>
                </a:lnTo>
                <a:lnTo>
                  <a:pt x="1224006" y="241065"/>
                </a:lnTo>
                <a:lnTo>
                  <a:pt x="1199717" y="202863"/>
                </a:lnTo>
                <a:lnTo>
                  <a:pt x="1172329" y="167263"/>
                </a:lnTo>
                <a:lnTo>
                  <a:pt x="1142046" y="134485"/>
                </a:lnTo>
                <a:lnTo>
                  <a:pt x="1109072" y="104746"/>
                </a:lnTo>
                <a:lnTo>
                  <a:pt x="1073611" y="78265"/>
                </a:lnTo>
                <a:lnTo>
                  <a:pt x="1035868" y="55259"/>
                </a:lnTo>
                <a:lnTo>
                  <a:pt x="996047" y="35947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3682620" y="6103206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92" y="0"/>
                </a:moveTo>
                <a:lnTo>
                  <a:pt x="135702" y="4596"/>
                </a:lnTo>
                <a:lnTo>
                  <a:pt x="134969" y="6533"/>
                </a:lnTo>
                <a:lnTo>
                  <a:pt x="121936" y="37695"/>
                </a:lnTo>
                <a:lnTo>
                  <a:pt x="108138" y="68491"/>
                </a:lnTo>
                <a:lnTo>
                  <a:pt x="93593" y="98935"/>
                </a:lnTo>
                <a:lnTo>
                  <a:pt x="78322" y="129043"/>
                </a:lnTo>
                <a:lnTo>
                  <a:pt x="62889" y="158730"/>
                </a:lnTo>
                <a:lnTo>
                  <a:pt x="47524" y="188453"/>
                </a:lnTo>
                <a:lnTo>
                  <a:pt x="16962" y="248013"/>
                </a:lnTo>
                <a:lnTo>
                  <a:pt x="7918" y="269270"/>
                </a:lnTo>
                <a:lnTo>
                  <a:pt x="2172" y="291152"/>
                </a:lnTo>
                <a:lnTo>
                  <a:pt x="0" y="313636"/>
                </a:lnTo>
                <a:lnTo>
                  <a:pt x="1675" y="336701"/>
                </a:lnTo>
                <a:lnTo>
                  <a:pt x="15811" y="379497"/>
                </a:lnTo>
                <a:lnTo>
                  <a:pt x="43454" y="415139"/>
                </a:lnTo>
                <a:lnTo>
                  <a:pt x="99709" y="447651"/>
                </a:lnTo>
                <a:lnTo>
                  <a:pt x="131124" y="452581"/>
                </a:lnTo>
                <a:lnTo>
                  <a:pt x="164602" y="449975"/>
                </a:lnTo>
                <a:lnTo>
                  <a:pt x="206878" y="434409"/>
                </a:lnTo>
                <a:lnTo>
                  <a:pt x="241458" y="405453"/>
                </a:lnTo>
                <a:lnTo>
                  <a:pt x="264651" y="368979"/>
                </a:lnTo>
                <a:lnTo>
                  <a:pt x="274965" y="327079"/>
                </a:lnTo>
                <a:lnTo>
                  <a:pt x="275161" y="306891"/>
                </a:lnTo>
                <a:lnTo>
                  <a:pt x="272530" y="287204"/>
                </a:lnTo>
                <a:lnTo>
                  <a:pt x="259259" y="249458"/>
                </a:lnTo>
                <a:lnTo>
                  <a:pt x="239874" y="211272"/>
                </a:lnTo>
                <a:lnTo>
                  <a:pt x="220098" y="173282"/>
                </a:lnTo>
                <a:lnTo>
                  <a:pt x="202027" y="139291"/>
                </a:lnTo>
                <a:lnTo>
                  <a:pt x="184300" y="105136"/>
                </a:lnTo>
                <a:lnTo>
                  <a:pt x="167457" y="70555"/>
                </a:lnTo>
                <a:lnTo>
                  <a:pt x="152037" y="35286"/>
                </a:lnTo>
                <a:lnTo>
                  <a:pt x="137692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136786" y="5741825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6496" y="2701"/>
                </a:lnTo>
                <a:lnTo>
                  <a:pt x="135658" y="4596"/>
                </a:lnTo>
                <a:lnTo>
                  <a:pt x="134925" y="6544"/>
                </a:lnTo>
                <a:lnTo>
                  <a:pt x="108093" y="68496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4"/>
                </a:lnTo>
                <a:lnTo>
                  <a:pt x="2141" y="291157"/>
                </a:lnTo>
                <a:lnTo>
                  <a:pt x="0" y="313642"/>
                </a:lnTo>
                <a:lnTo>
                  <a:pt x="1735" y="336712"/>
                </a:lnTo>
                <a:lnTo>
                  <a:pt x="15819" y="379500"/>
                </a:lnTo>
                <a:lnTo>
                  <a:pt x="43410" y="415149"/>
                </a:lnTo>
                <a:lnTo>
                  <a:pt x="99664" y="447652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13"/>
                </a:lnTo>
                <a:lnTo>
                  <a:pt x="241414" y="405453"/>
                </a:lnTo>
                <a:lnTo>
                  <a:pt x="264607" y="368984"/>
                </a:lnTo>
                <a:lnTo>
                  <a:pt x="274921" y="327089"/>
                </a:lnTo>
                <a:lnTo>
                  <a:pt x="275117" y="306900"/>
                </a:lnTo>
                <a:lnTo>
                  <a:pt x="272486" y="287209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3"/>
                </a:lnTo>
                <a:lnTo>
                  <a:pt x="184256" y="105142"/>
                </a:lnTo>
                <a:lnTo>
                  <a:pt x="167413" y="70564"/>
                </a:lnTo>
                <a:lnTo>
                  <a:pt x="151993" y="35297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590821" y="5921044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36" y="0"/>
                </a:moveTo>
                <a:lnTo>
                  <a:pt x="136584" y="2701"/>
                </a:lnTo>
                <a:lnTo>
                  <a:pt x="135746" y="4596"/>
                </a:lnTo>
                <a:lnTo>
                  <a:pt x="135013" y="6544"/>
                </a:lnTo>
                <a:lnTo>
                  <a:pt x="108182" y="68492"/>
                </a:lnTo>
                <a:lnTo>
                  <a:pt x="78366" y="129043"/>
                </a:lnTo>
                <a:lnTo>
                  <a:pt x="62933" y="158730"/>
                </a:lnTo>
                <a:lnTo>
                  <a:pt x="47568" y="188453"/>
                </a:lnTo>
                <a:lnTo>
                  <a:pt x="17007" y="248013"/>
                </a:lnTo>
                <a:lnTo>
                  <a:pt x="7948" y="269274"/>
                </a:lnTo>
                <a:lnTo>
                  <a:pt x="2177" y="291156"/>
                </a:lnTo>
                <a:lnTo>
                  <a:pt x="0" y="313638"/>
                </a:lnTo>
                <a:lnTo>
                  <a:pt x="1719" y="336701"/>
                </a:lnTo>
                <a:lnTo>
                  <a:pt x="15894" y="379497"/>
                </a:lnTo>
                <a:lnTo>
                  <a:pt x="43498" y="415139"/>
                </a:lnTo>
                <a:lnTo>
                  <a:pt x="99753" y="447651"/>
                </a:lnTo>
                <a:lnTo>
                  <a:pt x="131169" y="452581"/>
                </a:lnTo>
                <a:lnTo>
                  <a:pt x="164646" y="449975"/>
                </a:lnTo>
                <a:lnTo>
                  <a:pt x="206922" y="434409"/>
                </a:lnTo>
                <a:lnTo>
                  <a:pt x="241502" y="405453"/>
                </a:lnTo>
                <a:lnTo>
                  <a:pt x="264695" y="368984"/>
                </a:lnTo>
                <a:lnTo>
                  <a:pt x="275009" y="327089"/>
                </a:lnTo>
                <a:lnTo>
                  <a:pt x="275140" y="313638"/>
                </a:lnTo>
                <a:lnTo>
                  <a:pt x="275205" y="306900"/>
                </a:lnTo>
                <a:lnTo>
                  <a:pt x="267234" y="268050"/>
                </a:lnTo>
                <a:lnTo>
                  <a:pt x="249635" y="230351"/>
                </a:lnTo>
                <a:lnTo>
                  <a:pt x="230104" y="192242"/>
                </a:lnTo>
                <a:lnTo>
                  <a:pt x="202071" y="139291"/>
                </a:lnTo>
                <a:lnTo>
                  <a:pt x="184344" y="105136"/>
                </a:lnTo>
                <a:lnTo>
                  <a:pt x="167501" y="70555"/>
                </a:lnTo>
                <a:lnTo>
                  <a:pt x="152081" y="35286"/>
                </a:lnTo>
                <a:lnTo>
                  <a:pt x="13773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158161" y="569571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6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0"/>
                </a:lnTo>
                <a:lnTo>
                  <a:pt x="43408" y="415149"/>
                </a:lnTo>
                <a:lnTo>
                  <a:pt x="99702" y="447652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13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30" y="306900"/>
                </a:lnTo>
                <a:lnTo>
                  <a:pt x="272524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3"/>
                </a:lnTo>
                <a:lnTo>
                  <a:pt x="184294" y="105142"/>
                </a:lnTo>
                <a:lnTo>
                  <a:pt x="167426" y="70564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141677" y="4522113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2"/>
                </a:lnTo>
                <a:lnTo>
                  <a:pt x="185624" y="355832"/>
                </a:lnTo>
                <a:lnTo>
                  <a:pt x="146170" y="379108"/>
                </a:lnTo>
                <a:lnTo>
                  <a:pt x="110366" y="407851"/>
                </a:lnTo>
                <a:lnTo>
                  <a:pt x="78710" y="441534"/>
                </a:lnTo>
                <a:lnTo>
                  <a:pt x="51697" y="479628"/>
                </a:lnTo>
                <a:lnTo>
                  <a:pt x="29824" y="521605"/>
                </a:lnTo>
                <a:lnTo>
                  <a:pt x="13585" y="566937"/>
                </a:lnTo>
                <a:lnTo>
                  <a:pt x="3479" y="615094"/>
                </a:lnTo>
                <a:lnTo>
                  <a:pt x="0" y="665550"/>
                </a:lnTo>
                <a:lnTo>
                  <a:pt x="3479" y="716000"/>
                </a:lnTo>
                <a:lnTo>
                  <a:pt x="13585" y="764147"/>
                </a:lnTo>
                <a:lnTo>
                  <a:pt x="29824" y="809465"/>
                </a:lnTo>
                <a:lnTo>
                  <a:pt x="51697" y="851426"/>
                </a:lnTo>
                <a:lnTo>
                  <a:pt x="78710" y="889503"/>
                </a:lnTo>
                <a:lnTo>
                  <a:pt x="110366" y="923168"/>
                </a:lnTo>
                <a:lnTo>
                  <a:pt x="146170" y="951894"/>
                </a:lnTo>
                <a:lnTo>
                  <a:pt x="185624" y="975155"/>
                </a:lnTo>
                <a:lnTo>
                  <a:pt x="228233" y="992423"/>
                </a:lnTo>
                <a:lnTo>
                  <a:pt x="273501" y="1003170"/>
                </a:lnTo>
                <a:lnTo>
                  <a:pt x="320932" y="1006869"/>
                </a:lnTo>
                <a:lnTo>
                  <a:pt x="1403098" y="1006869"/>
                </a:lnTo>
                <a:lnTo>
                  <a:pt x="1451216" y="1002287"/>
                </a:lnTo>
                <a:lnTo>
                  <a:pt x="1496500" y="989073"/>
                </a:lnTo>
                <a:lnTo>
                  <a:pt x="1538196" y="968031"/>
                </a:lnTo>
                <a:lnTo>
                  <a:pt x="1575548" y="939964"/>
                </a:lnTo>
                <a:lnTo>
                  <a:pt x="1607802" y="905673"/>
                </a:lnTo>
                <a:lnTo>
                  <a:pt x="1634202" y="865961"/>
                </a:lnTo>
                <a:lnTo>
                  <a:pt x="1653994" y="821630"/>
                </a:lnTo>
                <a:lnTo>
                  <a:pt x="1666423" y="773483"/>
                </a:lnTo>
                <a:lnTo>
                  <a:pt x="1670734" y="722323"/>
                </a:lnTo>
                <a:lnTo>
                  <a:pt x="1666423" y="671161"/>
                </a:lnTo>
                <a:lnTo>
                  <a:pt x="1653994" y="623004"/>
                </a:lnTo>
                <a:lnTo>
                  <a:pt x="1634202" y="578657"/>
                </a:lnTo>
                <a:lnTo>
                  <a:pt x="1607802" y="538925"/>
                </a:lnTo>
                <a:lnTo>
                  <a:pt x="1575548" y="504613"/>
                </a:lnTo>
                <a:lnTo>
                  <a:pt x="1538196" y="476524"/>
                </a:lnTo>
                <a:lnTo>
                  <a:pt x="1291793" y="463493"/>
                </a:lnTo>
                <a:lnTo>
                  <a:pt x="1286071" y="415546"/>
                </a:lnTo>
                <a:lnTo>
                  <a:pt x="1276226" y="369112"/>
                </a:lnTo>
                <a:lnTo>
                  <a:pt x="1263935" y="329183"/>
                </a:lnTo>
                <a:lnTo>
                  <a:pt x="375800" y="329183"/>
                </a:lnTo>
                <a:lnTo>
                  <a:pt x="362353" y="327010"/>
                </a:lnTo>
                <a:lnTo>
                  <a:pt x="348719" y="325414"/>
                </a:lnTo>
                <a:lnTo>
                  <a:pt x="334909" y="324430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7"/>
                </a:lnTo>
                <a:lnTo>
                  <a:pt x="1345286" y="444380"/>
                </a:lnTo>
                <a:lnTo>
                  <a:pt x="1317916" y="452489"/>
                </a:lnTo>
                <a:lnTo>
                  <a:pt x="1291793" y="463493"/>
                </a:lnTo>
                <a:lnTo>
                  <a:pt x="1512396" y="463493"/>
                </a:lnTo>
                <a:lnTo>
                  <a:pt x="1496500" y="455464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5" y="2807"/>
                </a:lnTo>
                <a:lnTo>
                  <a:pt x="721014" y="11039"/>
                </a:lnTo>
                <a:lnTo>
                  <a:pt x="674033" y="24412"/>
                </a:lnTo>
                <a:lnTo>
                  <a:pt x="629110" y="42641"/>
                </a:lnTo>
                <a:lnTo>
                  <a:pt x="586510" y="65442"/>
                </a:lnTo>
                <a:lnTo>
                  <a:pt x="546501" y="92531"/>
                </a:lnTo>
                <a:lnTo>
                  <a:pt x="509350" y="123623"/>
                </a:lnTo>
                <a:lnTo>
                  <a:pt x="475323" y="158434"/>
                </a:lnTo>
                <a:lnTo>
                  <a:pt x="444688" y="196680"/>
                </a:lnTo>
                <a:lnTo>
                  <a:pt x="417711" y="238076"/>
                </a:lnTo>
                <a:lnTo>
                  <a:pt x="394659" y="282339"/>
                </a:lnTo>
                <a:lnTo>
                  <a:pt x="375800" y="329183"/>
                </a:lnTo>
                <a:lnTo>
                  <a:pt x="1263935" y="329183"/>
                </a:lnTo>
                <a:lnTo>
                  <a:pt x="1244989" y="281653"/>
                </a:lnTo>
                <a:lnTo>
                  <a:pt x="1224006" y="241065"/>
                </a:lnTo>
                <a:lnTo>
                  <a:pt x="1199717" y="202863"/>
                </a:lnTo>
                <a:lnTo>
                  <a:pt x="1172329" y="167263"/>
                </a:lnTo>
                <a:lnTo>
                  <a:pt x="1142046" y="134485"/>
                </a:lnTo>
                <a:lnTo>
                  <a:pt x="1109072" y="104746"/>
                </a:lnTo>
                <a:lnTo>
                  <a:pt x="1073611" y="78265"/>
                </a:lnTo>
                <a:lnTo>
                  <a:pt x="1035868" y="55259"/>
                </a:lnTo>
                <a:lnTo>
                  <a:pt x="996047" y="35947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612284" y="6057093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5656" y="4596"/>
                </a:lnTo>
                <a:lnTo>
                  <a:pt x="134923" y="6533"/>
                </a:lnTo>
                <a:lnTo>
                  <a:pt x="121935" y="37695"/>
                </a:lnTo>
                <a:lnTo>
                  <a:pt x="108131" y="68491"/>
                </a:lnTo>
                <a:lnTo>
                  <a:pt x="93562" y="98935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2"/>
                </a:lnTo>
                <a:lnTo>
                  <a:pt x="17021" y="248002"/>
                </a:lnTo>
                <a:lnTo>
                  <a:pt x="2153" y="291150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79"/>
                </a:lnTo>
                <a:lnTo>
                  <a:pt x="274919" y="327079"/>
                </a:lnTo>
                <a:lnTo>
                  <a:pt x="275174" y="306891"/>
                </a:lnTo>
                <a:lnTo>
                  <a:pt x="272563" y="287204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066407" y="569571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6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0"/>
                </a:lnTo>
                <a:lnTo>
                  <a:pt x="43408" y="415149"/>
                </a:lnTo>
                <a:lnTo>
                  <a:pt x="99702" y="447652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13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089" y="313642"/>
                </a:lnTo>
                <a:lnTo>
                  <a:pt x="275174" y="306900"/>
                </a:lnTo>
                <a:lnTo>
                  <a:pt x="267203" y="268050"/>
                </a:lnTo>
                <a:lnTo>
                  <a:pt x="249545" y="230351"/>
                </a:lnTo>
                <a:lnTo>
                  <a:pt x="230014" y="192242"/>
                </a:lnTo>
                <a:lnTo>
                  <a:pt x="202025" y="139293"/>
                </a:lnTo>
                <a:lnTo>
                  <a:pt x="184294" y="105142"/>
                </a:lnTo>
                <a:lnTo>
                  <a:pt x="167426" y="70564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520528" y="587493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2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2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15" y="306900"/>
                </a:lnTo>
                <a:lnTo>
                  <a:pt x="272485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746286" y="4814378"/>
            <a:ext cx="86086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Sensor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Models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87392" y="1460688"/>
          <a:ext cx="17308830" cy="8366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86544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865441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32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5"/>
                        </a:spcBef>
                      </a:pPr>
                      <a:r>
                        <a:rPr sz="6600" b="1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Hidden</a:t>
                      </a:r>
                      <a:r>
                        <a:rPr sz="6600" b="1" spc="-3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6600" b="1" spc="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State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8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385"/>
                        </a:spcBef>
                      </a:pPr>
                      <a:r>
                        <a:rPr sz="660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Observation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8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robot's</a:t>
                      </a:r>
                      <a:r>
                        <a:rPr sz="49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position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robot's</a:t>
                      </a:r>
                      <a:r>
                        <a:rPr sz="495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sensor </a:t>
                      </a:r>
                      <a:r>
                        <a:rPr sz="4950" spc="8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data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25"/>
                        </a:spcBef>
                      </a:pPr>
                      <a:r>
                        <a:rPr sz="4950" spc="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words</a:t>
                      </a:r>
                      <a:r>
                        <a:rPr sz="4950" spc="-8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spoken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22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525" algn="ctr">
                        <a:lnSpc>
                          <a:spcPct val="100000"/>
                        </a:lnSpc>
                        <a:spcBef>
                          <a:spcPts val="332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audio</a:t>
                      </a:r>
                      <a:r>
                        <a:rPr sz="4950" spc="4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waveforms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22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3344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user</a:t>
                      </a:r>
                      <a:r>
                        <a:rPr sz="4950" spc="-1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engagement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4814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3344"/>
                        </a:spcBef>
                      </a:pPr>
                      <a:r>
                        <a:rPr sz="4950" spc="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website</a:t>
                      </a:r>
                      <a:r>
                        <a:rPr sz="4950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or</a:t>
                      </a:r>
                      <a:r>
                        <a:rPr sz="49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app</a:t>
                      </a:r>
                      <a:r>
                        <a:rPr sz="4950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analytics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481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3360"/>
                        </a:spcBef>
                      </a:pPr>
                      <a:r>
                        <a:rPr sz="49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weather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672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60"/>
                        </a:spcBef>
                      </a:pP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umbrella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67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96099" y="4814378"/>
            <a:ext cx="135089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Hidden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Models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Hidden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260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29346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Markov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system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hidden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states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generate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some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observed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event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7272029" y="3355918"/>
          <a:ext cx="11603353" cy="715708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8461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87857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87857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6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0.2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50355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96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0.8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503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8569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7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28575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89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0.9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494665" marB="0">
                    <a:lnL w="28575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389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0.1</a:t>
                      </a:r>
                      <a:endParaRPr sz="8250">
                        <a:latin typeface="Times New Roman"/>
                        <a:cs typeface="Times New Roman"/>
                      </a:endParaRPr>
                    </a:p>
                  </a:txBody>
                  <a:tcPr marL="0" marR="0" marT="4946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8221980" y="5949965"/>
            <a:ext cx="1988185" cy="1988185"/>
          </a:xfrm>
          <a:custGeom>
            <a:avLst/>
            <a:gdLst/>
            <a:ahLst/>
            <a:cxnLst/>
            <a:rect l="l" t="t" r="r" b="b"/>
            <a:pathLst>
              <a:path w="1988184" h="1988184">
                <a:moveTo>
                  <a:pt x="1157919" y="338963"/>
                </a:moveTo>
                <a:lnTo>
                  <a:pt x="993362" y="338963"/>
                </a:lnTo>
                <a:lnTo>
                  <a:pt x="1040375" y="340366"/>
                </a:lnTo>
                <a:lnTo>
                  <a:pt x="1085472" y="344469"/>
                </a:lnTo>
                <a:lnTo>
                  <a:pt x="1128216" y="351115"/>
                </a:lnTo>
                <a:lnTo>
                  <a:pt x="1168173" y="360146"/>
                </a:lnTo>
                <a:lnTo>
                  <a:pt x="1157919" y="338963"/>
                </a:lnTo>
                <a:close/>
              </a:path>
              <a:path w="1988184" h="1988184">
                <a:moveTo>
                  <a:pt x="993833" y="0"/>
                </a:moveTo>
                <a:lnTo>
                  <a:pt x="820111" y="359674"/>
                </a:lnTo>
                <a:lnTo>
                  <a:pt x="859469" y="350930"/>
                </a:lnTo>
                <a:lnTo>
                  <a:pt x="901533" y="344469"/>
                </a:lnTo>
                <a:lnTo>
                  <a:pt x="901320" y="344469"/>
                </a:lnTo>
                <a:lnTo>
                  <a:pt x="946626" y="340366"/>
                </a:lnTo>
                <a:lnTo>
                  <a:pt x="993362" y="338963"/>
                </a:lnTo>
                <a:lnTo>
                  <a:pt x="1157919" y="338963"/>
                </a:lnTo>
                <a:lnTo>
                  <a:pt x="993833" y="0"/>
                </a:lnTo>
                <a:close/>
              </a:path>
              <a:path w="1988184" h="1988184">
                <a:moveTo>
                  <a:pt x="819639" y="1627657"/>
                </a:moveTo>
                <a:lnTo>
                  <a:pt x="993833" y="1987646"/>
                </a:lnTo>
                <a:lnTo>
                  <a:pt x="1157614" y="1648682"/>
                </a:lnTo>
                <a:lnTo>
                  <a:pt x="994294" y="1648682"/>
                </a:lnTo>
                <a:lnTo>
                  <a:pt x="947406" y="1647307"/>
                </a:lnTo>
                <a:lnTo>
                  <a:pt x="902787" y="1643302"/>
                </a:lnTo>
                <a:lnTo>
                  <a:pt x="902568" y="1643302"/>
                </a:lnTo>
                <a:lnTo>
                  <a:pt x="859572" y="1636663"/>
                </a:lnTo>
                <a:lnTo>
                  <a:pt x="819639" y="1627657"/>
                </a:lnTo>
                <a:close/>
              </a:path>
              <a:path w="1988184" h="1988184">
                <a:moveTo>
                  <a:pt x="422929" y="1319289"/>
                </a:moveTo>
                <a:lnTo>
                  <a:pt x="291886" y="1696859"/>
                </a:lnTo>
                <a:lnTo>
                  <a:pt x="668984" y="1565355"/>
                </a:lnTo>
                <a:lnTo>
                  <a:pt x="634488" y="1543541"/>
                </a:lnTo>
                <a:lnTo>
                  <a:pt x="599798" y="1518150"/>
                </a:lnTo>
                <a:lnTo>
                  <a:pt x="565296" y="1489370"/>
                </a:lnTo>
                <a:lnTo>
                  <a:pt x="531366" y="1457390"/>
                </a:lnTo>
                <a:lnTo>
                  <a:pt x="499094" y="1423103"/>
                </a:lnTo>
                <a:lnTo>
                  <a:pt x="470174" y="1388343"/>
                </a:lnTo>
                <a:lnTo>
                  <a:pt x="444740" y="1353582"/>
                </a:lnTo>
                <a:lnTo>
                  <a:pt x="422929" y="1319289"/>
                </a:lnTo>
                <a:close/>
              </a:path>
              <a:path w="1988184" h="1988184">
                <a:moveTo>
                  <a:pt x="1565365" y="1318818"/>
                </a:moveTo>
                <a:lnTo>
                  <a:pt x="1543551" y="1353295"/>
                </a:lnTo>
                <a:lnTo>
                  <a:pt x="1518159" y="1387935"/>
                </a:lnTo>
                <a:lnTo>
                  <a:pt x="1489376" y="1422384"/>
                </a:lnTo>
                <a:lnTo>
                  <a:pt x="1457390" y="1456290"/>
                </a:lnTo>
                <a:lnTo>
                  <a:pt x="1423103" y="1488580"/>
                </a:lnTo>
                <a:lnTo>
                  <a:pt x="1388345" y="1517553"/>
                </a:lnTo>
                <a:lnTo>
                  <a:pt x="1353587" y="1543042"/>
                </a:lnTo>
                <a:lnTo>
                  <a:pt x="1319300" y="1564884"/>
                </a:lnTo>
                <a:lnTo>
                  <a:pt x="1696869" y="1695916"/>
                </a:lnTo>
                <a:lnTo>
                  <a:pt x="1565365" y="1318818"/>
                </a:lnTo>
                <a:close/>
              </a:path>
              <a:path w="1988184" h="1988184">
                <a:moveTo>
                  <a:pt x="1167545" y="1628128"/>
                </a:moveTo>
                <a:lnTo>
                  <a:pt x="1128187" y="1636848"/>
                </a:lnTo>
                <a:lnTo>
                  <a:pt x="1085816" y="1643302"/>
                </a:lnTo>
                <a:lnTo>
                  <a:pt x="1040997" y="1647307"/>
                </a:lnTo>
                <a:lnTo>
                  <a:pt x="994294" y="1648682"/>
                </a:lnTo>
                <a:lnTo>
                  <a:pt x="1157614" y="1648682"/>
                </a:lnTo>
                <a:lnTo>
                  <a:pt x="1167545" y="1628128"/>
                </a:lnTo>
                <a:close/>
              </a:path>
              <a:path w="1988184" h="1988184">
                <a:moveTo>
                  <a:pt x="993833" y="428876"/>
                </a:moveTo>
                <a:lnTo>
                  <a:pt x="944947" y="430964"/>
                </a:lnTo>
                <a:lnTo>
                  <a:pt x="897201" y="437111"/>
                </a:lnTo>
                <a:lnTo>
                  <a:pt x="850767" y="447146"/>
                </a:lnTo>
                <a:lnTo>
                  <a:pt x="805816" y="460898"/>
                </a:lnTo>
                <a:lnTo>
                  <a:pt x="762521" y="478195"/>
                </a:lnTo>
                <a:lnTo>
                  <a:pt x="721052" y="498864"/>
                </a:lnTo>
                <a:lnTo>
                  <a:pt x="681583" y="522734"/>
                </a:lnTo>
                <a:lnTo>
                  <a:pt x="644284" y="549634"/>
                </a:lnTo>
                <a:lnTo>
                  <a:pt x="609327" y="579391"/>
                </a:lnTo>
                <a:lnTo>
                  <a:pt x="576885" y="611834"/>
                </a:lnTo>
                <a:lnTo>
                  <a:pt x="547128" y="646791"/>
                </a:lnTo>
                <a:lnTo>
                  <a:pt x="520229" y="684090"/>
                </a:lnTo>
                <a:lnTo>
                  <a:pt x="496359" y="723560"/>
                </a:lnTo>
                <a:lnTo>
                  <a:pt x="475690" y="765028"/>
                </a:lnTo>
                <a:lnTo>
                  <a:pt x="458395" y="808323"/>
                </a:lnTo>
                <a:lnTo>
                  <a:pt x="444643" y="853273"/>
                </a:lnTo>
                <a:lnTo>
                  <a:pt x="434608" y="899706"/>
                </a:lnTo>
                <a:lnTo>
                  <a:pt x="428481" y="947299"/>
                </a:lnTo>
                <a:lnTo>
                  <a:pt x="426521" y="992880"/>
                </a:lnTo>
                <a:lnTo>
                  <a:pt x="426481" y="993823"/>
                </a:lnTo>
                <a:lnTo>
                  <a:pt x="426374" y="996336"/>
                </a:lnTo>
                <a:lnTo>
                  <a:pt x="428461" y="1045220"/>
                </a:lnTo>
                <a:lnTo>
                  <a:pt x="434608" y="1092965"/>
                </a:lnTo>
                <a:lnTo>
                  <a:pt x="444643" y="1139398"/>
                </a:lnTo>
                <a:lnTo>
                  <a:pt x="458395" y="1184347"/>
                </a:lnTo>
                <a:lnTo>
                  <a:pt x="475690" y="1227642"/>
                </a:lnTo>
                <a:lnTo>
                  <a:pt x="496359" y="1269109"/>
                </a:lnTo>
                <a:lnTo>
                  <a:pt x="520229" y="1308578"/>
                </a:lnTo>
                <a:lnTo>
                  <a:pt x="547128" y="1345876"/>
                </a:lnTo>
                <a:lnTo>
                  <a:pt x="576885" y="1380832"/>
                </a:lnTo>
                <a:lnTo>
                  <a:pt x="609327" y="1413274"/>
                </a:lnTo>
                <a:lnTo>
                  <a:pt x="644284" y="1443031"/>
                </a:lnTo>
                <a:lnTo>
                  <a:pt x="681583" y="1469930"/>
                </a:lnTo>
                <a:lnTo>
                  <a:pt x="721052" y="1493799"/>
                </a:lnTo>
                <a:lnTo>
                  <a:pt x="762521" y="1514468"/>
                </a:lnTo>
                <a:lnTo>
                  <a:pt x="805816" y="1531764"/>
                </a:lnTo>
                <a:lnTo>
                  <a:pt x="850767" y="1545515"/>
                </a:lnTo>
                <a:lnTo>
                  <a:pt x="897201" y="1555550"/>
                </a:lnTo>
                <a:lnTo>
                  <a:pt x="944947" y="1561697"/>
                </a:lnTo>
                <a:lnTo>
                  <a:pt x="993833" y="1563784"/>
                </a:lnTo>
                <a:lnTo>
                  <a:pt x="1042718" y="1561697"/>
                </a:lnTo>
                <a:lnTo>
                  <a:pt x="1090462" y="1555550"/>
                </a:lnTo>
                <a:lnTo>
                  <a:pt x="1136895" y="1545515"/>
                </a:lnTo>
                <a:lnTo>
                  <a:pt x="1181845" y="1531764"/>
                </a:lnTo>
                <a:lnTo>
                  <a:pt x="1225139" y="1514468"/>
                </a:lnTo>
                <a:lnTo>
                  <a:pt x="1266607" y="1493799"/>
                </a:lnTo>
                <a:lnTo>
                  <a:pt x="1306075" y="1469930"/>
                </a:lnTo>
                <a:lnTo>
                  <a:pt x="1343374" y="1443031"/>
                </a:lnTo>
                <a:lnTo>
                  <a:pt x="1378330" y="1413274"/>
                </a:lnTo>
                <a:lnTo>
                  <a:pt x="1410772" y="1380832"/>
                </a:lnTo>
                <a:lnTo>
                  <a:pt x="1440528" y="1345876"/>
                </a:lnTo>
                <a:lnTo>
                  <a:pt x="1467427" y="1308578"/>
                </a:lnTo>
                <a:lnTo>
                  <a:pt x="1491297" y="1269109"/>
                </a:lnTo>
                <a:lnTo>
                  <a:pt x="1511965" y="1227642"/>
                </a:lnTo>
                <a:lnTo>
                  <a:pt x="1529261" y="1184347"/>
                </a:lnTo>
                <a:lnTo>
                  <a:pt x="1543013" y="1139398"/>
                </a:lnTo>
                <a:lnTo>
                  <a:pt x="1553048" y="1092965"/>
                </a:lnTo>
                <a:lnTo>
                  <a:pt x="1559195" y="1045220"/>
                </a:lnTo>
                <a:lnTo>
                  <a:pt x="1561282" y="996336"/>
                </a:lnTo>
                <a:lnTo>
                  <a:pt x="1559195" y="947451"/>
                </a:lnTo>
                <a:lnTo>
                  <a:pt x="1553048" y="899706"/>
                </a:lnTo>
                <a:lnTo>
                  <a:pt x="1543013" y="853273"/>
                </a:lnTo>
                <a:lnTo>
                  <a:pt x="1529261" y="808323"/>
                </a:lnTo>
                <a:lnTo>
                  <a:pt x="1511965" y="765028"/>
                </a:lnTo>
                <a:lnTo>
                  <a:pt x="1491297" y="723560"/>
                </a:lnTo>
                <a:lnTo>
                  <a:pt x="1467427" y="684090"/>
                </a:lnTo>
                <a:lnTo>
                  <a:pt x="1440528" y="646791"/>
                </a:lnTo>
                <a:lnTo>
                  <a:pt x="1410772" y="611834"/>
                </a:lnTo>
                <a:lnTo>
                  <a:pt x="1378330" y="579391"/>
                </a:lnTo>
                <a:lnTo>
                  <a:pt x="1343374" y="549634"/>
                </a:lnTo>
                <a:lnTo>
                  <a:pt x="1306075" y="522734"/>
                </a:lnTo>
                <a:lnTo>
                  <a:pt x="1266607" y="498864"/>
                </a:lnTo>
                <a:lnTo>
                  <a:pt x="1225139" y="478195"/>
                </a:lnTo>
                <a:lnTo>
                  <a:pt x="1181845" y="460898"/>
                </a:lnTo>
                <a:lnTo>
                  <a:pt x="1136895" y="447146"/>
                </a:lnTo>
                <a:lnTo>
                  <a:pt x="1090462" y="437111"/>
                </a:lnTo>
                <a:lnTo>
                  <a:pt x="1042718" y="430964"/>
                </a:lnTo>
                <a:lnTo>
                  <a:pt x="993833" y="428876"/>
                </a:lnTo>
                <a:close/>
              </a:path>
              <a:path w="1988184" h="1988184">
                <a:moveTo>
                  <a:pt x="360156" y="819629"/>
                </a:moveTo>
                <a:lnTo>
                  <a:pt x="0" y="993823"/>
                </a:lnTo>
                <a:lnTo>
                  <a:pt x="359685" y="1167545"/>
                </a:lnTo>
                <a:lnTo>
                  <a:pt x="350939" y="1127975"/>
                </a:lnTo>
                <a:lnTo>
                  <a:pt x="344427" y="1085627"/>
                </a:lnTo>
                <a:lnTo>
                  <a:pt x="340365" y="1040926"/>
                </a:lnTo>
                <a:lnTo>
                  <a:pt x="339024" y="996336"/>
                </a:lnTo>
                <a:lnTo>
                  <a:pt x="339005" y="992880"/>
                </a:lnTo>
                <a:lnTo>
                  <a:pt x="340363" y="947451"/>
                </a:lnTo>
                <a:lnTo>
                  <a:pt x="344475" y="902253"/>
                </a:lnTo>
                <a:lnTo>
                  <a:pt x="351124" y="859562"/>
                </a:lnTo>
                <a:lnTo>
                  <a:pt x="360156" y="819629"/>
                </a:lnTo>
                <a:close/>
              </a:path>
              <a:path w="1988184" h="1988184">
                <a:moveTo>
                  <a:pt x="1628128" y="819629"/>
                </a:moveTo>
                <a:lnTo>
                  <a:pt x="1636850" y="859199"/>
                </a:lnTo>
                <a:lnTo>
                  <a:pt x="1643307" y="901547"/>
                </a:lnTo>
                <a:lnTo>
                  <a:pt x="1647316" y="946248"/>
                </a:lnTo>
                <a:lnTo>
                  <a:pt x="1648693" y="992880"/>
                </a:lnTo>
                <a:lnTo>
                  <a:pt x="1647313" y="1039875"/>
                </a:lnTo>
                <a:lnTo>
                  <a:pt x="1643260" y="1084921"/>
                </a:lnTo>
                <a:lnTo>
                  <a:pt x="1636664" y="1127613"/>
                </a:lnTo>
                <a:lnTo>
                  <a:pt x="1627657" y="1167545"/>
                </a:lnTo>
                <a:lnTo>
                  <a:pt x="1987656" y="993351"/>
                </a:lnTo>
                <a:lnTo>
                  <a:pt x="1628128" y="819629"/>
                </a:lnTo>
                <a:close/>
              </a:path>
              <a:path w="1988184" h="1988184">
                <a:moveTo>
                  <a:pt x="290786" y="291886"/>
                </a:moveTo>
                <a:lnTo>
                  <a:pt x="422447" y="668984"/>
                </a:lnTo>
                <a:lnTo>
                  <a:pt x="444262" y="634482"/>
                </a:lnTo>
                <a:lnTo>
                  <a:pt x="469654" y="599789"/>
                </a:lnTo>
                <a:lnTo>
                  <a:pt x="498437" y="565286"/>
                </a:lnTo>
                <a:lnTo>
                  <a:pt x="530423" y="531355"/>
                </a:lnTo>
                <a:lnTo>
                  <a:pt x="564710" y="499089"/>
                </a:lnTo>
                <a:lnTo>
                  <a:pt x="599468" y="470171"/>
                </a:lnTo>
                <a:lnTo>
                  <a:pt x="634226" y="444736"/>
                </a:lnTo>
                <a:lnTo>
                  <a:pt x="668513" y="422919"/>
                </a:lnTo>
                <a:lnTo>
                  <a:pt x="290786" y="291886"/>
                </a:lnTo>
                <a:close/>
              </a:path>
              <a:path w="1988184" h="1988184">
                <a:moveTo>
                  <a:pt x="1695927" y="290786"/>
                </a:moveTo>
                <a:lnTo>
                  <a:pt x="1318828" y="422447"/>
                </a:lnTo>
                <a:lnTo>
                  <a:pt x="1353300" y="444261"/>
                </a:lnTo>
                <a:lnTo>
                  <a:pt x="1387938" y="469653"/>
                </a:lnTo>
                <a:lnTo>
                  <a:pt x="1422389" y="498433"/>
                </a:lnTo>
                <a:lnTo>
                  <a:pt x="1456301" y="530413"/>
                </a:lnTo>
                <a:lnTo>
                  <a:pt x="1488591" y="564700"/>
                </a:lnTo>
                <a:lnTo>
                  <a:pt x="1517563" y="599459"/>
                </a:lnTo>
                <a:lnTo>
                  <a:pt x="1543053" y="634220"/>
                </a:lnTo>
                <a:lnTo>
                  <a:pt x="1564894" y="668513"/>
                </a:lnTo>
                <a:lnTo>
                  <a:pt x="1695927" y="290786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396904" y="948038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8" y="68501"/>
                </a:lnTo>
                <a:lnTo>
                  <a:pt x="78334" y="129053"/>
                </a:lnTo>
                <a:lnTo>
                  <a:pt x="62897" y="158740"/>
                </a:lnTo>
                <a:lnTo>
                  <a:pt x="47538" y="188462"/>
                </a:lnTo>
                <a:lnTo>
                  <a:pt x="17017" y="248013"/>
                </a:lnTo>
                <a:lnTo>
                  <a:pt x="7914" y="269276"/>
                </a:lnTo>
                <a:lnTo>
                  <a:pt x="2149" y="291161"/>
                </a:lnTo>
                <a:lnTo>
                  <a:pt x="0" y="313647"/>
                </a:lnTo>
                <a:lnTo>
                  <a:pt x="1740" y="336712"/>
                </a:lnTo>
                <a:lnTo>
                  <a:pt x="15845" y="379504"/>
                </a:lnTo>
                <a:lnTo>
                  <a:pt x="43466" y="415149"/>
                </a:lnTo>
                <a:lnTo>
                  <a:pt x="99726" y="447661"/>
                </a:lnTo>
                <a:lnTo>
                  <a:pt x="131128" y="452591"/>
                </a:lnTo>
                <a:lnTo>
                  <a:pt x="164593" y="449986"/>
                </a:lnTo>
                <a:lnTo>
                  <a:pt x="206878" y="434420"/>
                </a:lnTo>
                <a:lnTo>
                  <a:pt x="241513" y="405464"/>
                </a:lnTo>
                <a:lnTo>
                  <a:pt x="264660" y="368990"/>
                </a:lnTo>
                <a:lnTo>
                  <a:pt x="274967" y="327089"/>
                </a:lnTo>
                <a:lnTo>
                  <a:pt x="275109" y="313647"/>
                </a:lnTo>
                <a:lnTo>
                  <a:pt x="275181" y="306900"/>
                </a:lnTo>
                <a:lnTo>
                  <a:pt x="267197" y="268055"/>
                </a:lnTo>
                <a:lnTo>
                  <a:pt x="249570" y="230361"/>
                </a:lnTo>
                <a:lnTo>
                  <a:pt x="230063" y="192253"/>
                </a:lnTo>
                <a:lnTo>
                  <a:pt x="202064" y="139302"/>
                </a:lnTo>
                <a:lnTo>
                  <a:pt x="184332" y="105147"/>
                </a:lnTo>
                <a:lnTo>
                  <a:pt x="167467" y="70566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380446" y="8306783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20" h="1007109">
                <a:moveTo>
                  <a:pt x="320964" y="324094"/>
                </a:moveTo>
                <a:lnTo>
                  <a:pt x="273525" y="327797"/>
                </a:lnTo>
                <a:lnTo>
                  <a:pt x="228250" y="338553"/>
                </a:lnTo>
                <a:lnTo>
                  <a:pt x="185636" y="355833"/>
                </a:lnTo>
                <a:lnTo>
                  <a:pt x="146178" y="379110"/>
                </a:lnTo>
                <a:lnTo>
                  <a:pt x="110371" y="407855"/>
                </a:lnTo>
                <a:lnTo>
                  <a:pt x="78713" y="441539"/>
                </a:lnTo>
                <a:lnTo>
                  <a:pt x="51699" y="479633"/>
                </a:lnTo>
                <a:lnTo>
                  <a:pt x="29824" y="521610"/>
                </a:lnTo>
                <a:lnTo>
                  <a:pt x="13586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0"/>
                </a:lnTo>
                <a:lnTo>
                  <a:pt x="13586" y="764148"/>
                </a:lnTo>
                <a:lnTo>
                  <a:pt x="29826" y="809467"/>
                </a:lnTo>
                <a:lnTo>
                  <a:pt x="51701" y="851429"/>
                </a:lnTo>
                <a:lnTo>
                  <a:pt x="78717" y="889507"/>
                </a:lnTo>
                <a:lnTo>
                  <a:pt x="110376" y="923174"/>
                </a:lnTo>
                <a:lnTo>
                  <a:pt x="146182" y="951902"/>
                </a:lnTo>
                <a:lnTo>
                  <a:pt x="185640" y="975164"/>
                </a:lnTo>
                <a:lnTo>
                  <a:pt x="228254" y="992432"/>
                </a:lnTo>
                <a:lnTo>
                  <a:pt x="273527" y="1003180"/>
                </a:lnTo>
                <a:lnTo>
                  <a:pt x="320964" y="1006880"/>
                </a:lnTo>
                <a:lnTo>
                  <a:pt x="1403150" y="1006880"/>
                </a:lnTo>
                <a:lnTo>
                  <a:pt x="1451252" y="1002297"/>
                </a:lnTo>
                <a:lnTo>
                  <a:pt x="1496523" y="989082"/>
                </a:lnTo>
                <a:lnTo>
                  <a:pt x="1538209" y="968039"/>
                </a:lnTo>
                <a:lnTo>
                  <a:pt x="1575553" y="939971"/>
                </a:lnTo>
                <a:lnTo>
                  <a:pt x="1607800" y="905679"/>
                </a:lnTo>
                <a:lnTo>
                  <a:pt x="1634196" y="865967"/>
                </a:lnTo>
                <a:lnTo>
                  <a:pt x="1653986" y="821636"/>
                </a:lnTo>
                <a:lnTo>
                  <a:pt x="1666413" y="773491"/>
                </a:lnTo>
                <a:lnTo>
                  <a:pt x="1670723" y="722334"/>
                </a:lnTo>
                <a:lnTo>
                  <a:pt x="1666413" y="671168"/>
                </a:lnTo>
                <a:lnTo>
                  <a:pt x="1653986" y="623009"/>
                </a:lnTo>
                <a:lnTo>
                  <a:pt x="1634196" y="578661"/>
                </a:lnTo>
                <a:lnTo>
                  <a:pt x="1607800" y="538927"/>
                </a:lnTo>
                <a:lnTo>
                  <a:pt x="1575553" y="504614"/>
                </a:lnTo>
                <a:lnTo>
                  <a:pt x="1538209" y="476524"/>
                </a:lnTo>
                <a:lnTo>
                  <a:pt x="1291814" y="463493"/>
                </a:lnTo>
                <a:lnTo>
                  <a:pt x="1286090" y="415546"/>
                </a:lnTo>
                <a:lnTo>
                  <a:pt x="1276244" y="369112"/>
                </a:lnTo>
                <a:lnTo>
                  <a:pt x="1263951" y="329183"/>
                </a:lnTo>
                <a:lnTo>
                  <a:pt x="375779" y="329183"/>
                </a:lnTo>
                <a:lnTo>
                  <a:pt x="362328" y="327014"/>
                </a:lnTo>
                <a:lnTo>
                  <a:pt x="348701" y="325418"/>
                </a:lnTo>
                <a:lnTo>
                  <a:pt x="334909" y="324432"/>
                </a:lnTo>
                <a:lnTo>
                  <a:pt x="320964" y="324094"/>
                </a:lnTo>
                <a:close/>
              </a:path>
              <a:path w="1671320" h="1007109">
                <a:moveTo>
                  <a:pt x="1403150" y="437651"/>
                </a:moveTo>
                <a:lnTo>
                  <a:pt x="1373761" y="439368"/>
                </a:lnTo>
                <a:lnTo>
                  <a:pt x="1345295" y="444384"/>
                </a:lnTo>
                <a:lnTo>
                  <a:pt x="1317923" y="452494"/>
                </a:lnTo>
                <a:lnTo>
                  <a:pt x="1291814" y="463493"/>
                </a:lnTo>
                <a:lnTo>
                  <a:pt x="1512415" y="463493"/>
                </a:lnTo>
                <a:lnTo>
                  <a:pt x="1496523" y="455465"/>
                </a:lnTo>
                <a:lnTo>
                  <a:pt x="1451252" y="442239"/>
                </a:lnTo>
                <a:lnTo>
                  <a:pt x="1403150" y="437651"/>
                </a:lnTo>
                <a:close/>
              </a:path>
              <a:path w="1671320" h="1007109">
                <a:moveTo>
                  <a:pt x="820090" y="0"/>
                </a:moveTo>
                <a:lnTo>
                  <a:pt x="769799" y="2807"/>
                </a:lnTo>
                <a:lnTo>
                  <a:pt x="721028" y="11039"/>
                </a:lnTo>
                <a:lnTo>
                  <a:pt x="674045" y="24412"/>
                </a:lnTo>
                <a:lnTo>
                  <a:pt x="629117" y="42641"/>
                </a:lnTo>
                <a:lnTo>
                  <a:pt x="586511" y="65442"/>
                </a:lnTo>
                <a:lnTo>
                  <a:pt x="546496" y="92531"/>
                </a:lnTo>
                <a:lnTo>
                  <a:pt x="509338" y="123623"/>
                </a:lnTo>
                <a:lnTo>
                  <a:pt x="475306" y="158434"/>
                </a:lnTo>
                <a:lnTo>
                  <a:pt x="444666" y="196680"/>
                </a:lnTo>
                <a:lnTo>
                  <a:pt x="417687" y="238076"/>
                </a:lnTo>
                <a:lnTo>
                  <a:pt x="394635" y="282339"/>
                </a:lnTo>
                <a:lnTo>
                  <a:pt x="375779" y="329183"/>
                </a:lnTo>
                <a:lnTo>
                  <a:pt x="1263951" y="329183"/>
                </a:lnTo>
                <a:lnTo>
                  <a:pt x="1245004" y="281653"/>
                </a:lnTo>
                <a:lnTo>
                  <a:pt x="1224019" y="241065"/>
                </a:lnTo>
                <a:lnTo>
                  <a:pt x="1199730" y="202863"/>
                </a:lnTo>
                <a:lnTo>
                  <a:pt x="1172342" y="167263"/>
                </a:lnTo>
                <a:lnTo>
                  <a:pt x="1142058" y="134485"/>
                </a:lnTo>
                <a:lnTo>
                  <a:pt x="1109083" y="104746"/>
                </a:lnTo>
                <a:lnTo>
                  <a:pt x="1073622" y="78265"/>
                </a:lnTo>
                <a:lnTo>
                  <a:pt x="1035879" y="55259"/>
                </a:lnTo>
                <a:lnTo>
                  <a:pt x="996058" y="35947"/>
                </a:lnTo>
                <a:lnTo>
                  <a:pt x="954364" y="20547"/>
                </a:lnTo>
                <a:lnTo>
                  <a:pt x="911002" y="9277"/>
                </a:lnTo>
                <a:lnTo>
                  <a:pt x="866176" y="2355"/>
                </a:lnTo>
                <a:lnTo>
                  <a:pt x="82009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8851027" y="984176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9" y="68492"/>
                </a:lnTo>
                <a:lnTo>
                  <a:pt x="78345" y="129043"/>
                </a:lnTo>
                <a:lnTo>
                  <a:pt x="62902" y="158730"/>
                </a:lnTo>
                <a:lnTo>
                  <a:pt x="47539" y="188453"/>
                </a:lnTo>
                <a:lnTo>
                  <a:pt x="17017" y="248013"/>
                </a:lnTo>
                <a:lnTo>
                  <a:pt x="2149" y="291156"/>
                </a:lnTo>
                <a:lnTo>
                  <a:pt x="0" y="313638"/>
                </a:lnTo>
                <a:lnTo>
                  <a:pt x="1740" y="336701"/>
                </a:lnTo>
                <a:lnTo>
                  <a:pt x="15845" y="379497"/>
                </a:lnTo>
                <a:lnTo>
                  <a:pt x="43466" y="415139"/>
                </a:lnTo>
                <a:lnTo>
                  <a:pt x="99726" y="447653"/>
                </a:lnTo>
                <a:lnTo>
                  <a:pt x="131128" y="452584"/>
                </a:lnTo>
                <a:lnTo>
                  <a:pt x="164593" y="449978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60" y="368984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09"/>
                </a:lnTo>
                <a:lnTo>
                  <a:pt x="259229" y="249458"/>
                </a:lnTo>
                <a:lnTo>
                  <a:pt x="239863" y="211272"/>
                </a:lnTo>
                <a:lnTo>
                  <a:pt x="220121" y="173282"/>
                </a:lnTo>
                <a:lnTo>
                  <a:pt x="202064" y="139291"/>
                </a:lnTo>
                <a:lnTo>
                  <a:pt x="184332" y="105138"/>
                </a:lnTo>
                <a:lnTo>
                  <a:pt x="167467" y="70560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9305149" y="948038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8" y="68501"/>
                </a:lnTo>
                <a:lnTo>
                  <a:pt x="78334" y="129053"/>
                </a:lnTo>
                <a:lnTo>
                  <a:pt x="62897" y="158740"/>
                </a:lnTo>
                <a:lnTo>
                  <a:pt x="47538" y="188462"/>
                </a:lnTo>
                <a:lnTo>
                  <a:pt x="17017" y="248013"/>
                </a:lnTo>
                <a:lnTo>
                  <a:pt x="7914" y="269276"/>
                </a:lnTo>
                <a:lnTo>
                  <a:pt x="2149" y="291161"/>
                </a:lnTo>
                <a:lnTo>
                  <a:pt x="0" y="313647"/>
                </a:lnTo>
                <a:lnTo>
                  <a:pt x="1740" y="336712"/>
                </a:lnTo>
                <a:lnTo>
                  <a:pt x="15845" y="379504"/>
                </a:lnTo>
                <a:lnTo>
                  <a:pt x="43466" y="415149"/>
                </a:lnTo>
                <a:lnTo>
                  <a:pt x="99726" y="447661"/>
                </a:lnTo>
                <a:lnTo>
                  <a:pt x="131128" y="452591"/>
                </a:lnTo>
                <a:lnTo>
                  <a:pt x="164593" y="449986"/>
                </a:lnTo>
                <a:lnTo>
                  <a:pt x="206878" y="434420"/>
                </a:lnTo>
                <a:lnTo>
                  <a:pt x="241513" y="405464"/>
                </a:lnTo>
                <a:lnTo>
                  <a:pt x="264660" y="368990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11"/>
                </a:lnTo>
                <a:lnTo>
                  <a:pt x="259229" y="249468"/>
                </a:lnTo>
                <a:lnTo>
                  <a:pt x="239863" y="211282"/>
                </a:lnTo>
                <a:lnTo>
                  <a:pt x="220121" y="173293"/>
                </a:lnTo>
                <a:lnTo>
                  <a:pt x="202064" y="139302"/>
                </a:lnTo>
                <a:lnTo>
                  <a:pt x="184332" y="105147"/>
                </a:lnTo>
                <a:lnTo>
                  <a:pt x="167467" y="70566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9759271" y="96596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63" y="2701"/>
                </a:lnTo>
                <a:lnTo>
                  <a:pt x="13570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7" y="158730"/>
                </a:lnTo>
                <a:lnTo>
                  <a:pt x="47538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5" y="379500"/>
                </a:lnTo>
                <a:lnTo>
                  <a:pt x="43466" y="415149"/>
                </a:lnTo>
                <a:lnTo>
                  <a:pt x="99726" y="447652"/>
                </a:lnTo>
                <a:lnTo>
                  <a:pt x="131128" y="452581"/>
                </a:lnTo>
                <a:lnTo>
                  <a:pt x="164593" y="449975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60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70" y="230351"/>
                </a:lnTo>
                <a:lnTo>
                  <a:pt x="230063" y="192242"/>
                </a:lnTo>
                <a:lnTo>
                  <a:pt x="202064" y="139293"/>
                </a:lnTo>
                <a:lnTo>
                  <a:pt x="184332" y="105142"/>
                </a:lnTo>
                <a:lnTo>
                  <a:pt x="167467" y="70564"/>
                </a:lnTo>
                <a:lnTo>
                  <a:pt x="15200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2841393" y="7536808"/>
            <a:ext cx="39636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21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6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310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6600" spc="3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465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600" spc="310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78820" y="2207127"/>
            <a:ext cx="6757034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80" dirty="0">
                <a:solidFill>
                  <a:srgbClr val="FFFFFF"/>
                </a:solidFill>
                <a:latin typeface="Lucida Sans"/>
                <a:cs typeface="Lucida Sans"/>
              </a:rPr>
              <a:t>Observation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300" dirty="0">
                <a:solidFill>
                  <a:srgbClr val="FFFFFF"/>
                </a:solidFill>
                <a:latin typeface="Lucida Sans"/>
                <a:cs typeface="Lucida Sans"/>
              </a:rPr>
              <a:t>(</a:t>
            </a:r>
            <a:r>
              <a:rPr sz="6600" spc="30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450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600" spc="300" dirty="0">
                <a:solidFill>
                  <a:srgbClr val="FFFFFF"/>
                </a:solidFill>
                <a:latin typeface="Lucida Sans"/>
                <a:cs typeface="Lucida Sans"/>
              </a:rPr>
              <a:t>)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0225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Sensor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260" dirty="0">
                <a:latin typeface="Verdana"/>
                <a:cs typeface="Verdana"/>
              </a:rPr>
              <a:t>Model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2085181" y="3683430"/>
            <a:ext cx="1993900" cy="1678939"/>
          </a:xfrm>
          <a:custGeom>
            <a:avLst/>
            <a:gdLst/>
            <a:ahLst/>
            <a:cxnLst/>
            <a:rect l="l" t="t" r="r" b="b"/>
            <a:pathLst>
              <a:path w="1993900" h="1678939">
                <a:moveTo>
                  <a:pt x="719349" y="1432057"/>
                </a:moveTo>
                <a:lnTo>
                  <a:pt x="673025" y="1455015"/>
                </a:lnTo>
                <a:lnTo>
                  <a:pt x="665979" y="1491151"/>
                </a:lnTo>
                <a:lnTo>
                  <a:pt x="668422" y="1527762"/>
                </a:lnTo>
                <a:lnTo>
                  <a:pt x="680779" y="1573861"/>
                </a:lnTo>
                <a:lnTo>
                  <a:pt x="709402" y="1620889"/>
                </a:lnTo>
                <a:lnTo>
                  <a:pt x="768929" y="1663433"/>
                </a:lnTo>
                <a:lnTo>
                  <a:pt x="806526" y="1674485"/>
                </a:lnTo>
                <a:lnTo>
                  <a:pt x="850795" y="1678814"/>
                </a:lnTo>
                <a:lnTo>
                  <a:pt x="854005" y="1678814"/>
                </a:lnTo>
                <a:lnTo>
                  <a:pt x="904658" y="1672089"/>
                </a:lnTo>
                <a:lnTo>
                  <a:pt x="974630" y="1633935"/>
                </a:lnTo>
                <a:lnTo>
                  <a:pt x="999814" y="1604692"/>
                </a:lnTo>
                <a:lnTo>
                  <a:pt x="1009848" y="1585330"/>
                </a:lnTo>
                <a:lnTo>
                  <a:pt x="854424" y="1585330"/>
                </a:lnTo>
                <a:lnTo>
                  <a:pt x="851492" y="1585172"/>
                </a:lnTo>
                <a:lnTo>
                  <a:pt x="809006" y="1578534"/>
                </a:lnTo>
                <a:lnTo>
                  <a:pt x="766468" y="1536296"/>
                </a:lnTo>
                <a:lnTo>
                  <a:pt x="759453" y="1492466"/>
                </a:lnTo>
                <a:lnTo>
                  <a:pt x="759872" y="1483929"/>
                </a:lnTo>
                <a:lnTo>
                  <a:pt x="758399" y="1465523"/>
                </a:lnTo>
                <a:lnTo>
                  <a:pt x="750291" y="1449645"/>
                </a:lnTo>
                <a:lnTo>
                  <a:pt x="736842" y="1437941"/>
                </a:lnTo>
                <a:lnTo>
                  <a:pt x="719349" y="1432057"/>
                </a:lnTo>
                <a:close/>
              </a:path>
              <a:path w="1993900" h="1678939">
                <a:moveTo>
                  <a:pt x="1993319" y="787459"/>
                </a:moveTo>
                <a:lnTo>
                  <a:pt x="948243" y="787459"/>
                </a:lnTo>
                <a:lnTo>
                  <a:pt x="940556" y="1432057"/>
                </a:lnTo>
                <a:lnTo>
                  <a:pt x="940443" y="1441541"/>
                </a:lnTo>
                <a:lnTo>
                  <a:pt x="940346" y="1449645"/>
                </a:lnTo>
                <a:lnTo>
                  <a:pt x="940282" y="1455015"/>
                </a:lnTo>
                <a:lnTo>
                  <a:pt x="940157" y="1465523"/>
                </a:lnTo>
                <a:lnTo>
                  <a:pt x="940073" y="1472589"/>
                </a:lnTo>
                <a:lnTo>
                  <a:pt x="939971" y="1481134"/>
                </a:lnTo>
                <a:lnTo>
                  <a:pt x="932589" y="1530874"/>
                </a:lnTo>
                <a:lnTo>
                  <a:pt x="912014" y="1564524"/>
                </a:lnTo>
                <a:lnTo>
                  <a:pt x="876962" y="1582642"/>
                </a:lnTo>
                <a:lnTo>
                  <a:pt x="854947" y="1585330"/>
                </a:lnTo>
                <a:lnTo>
                  <a:pt x="1009848" y="1585330"/>
                </a:lnTo>
                <a:lnTo>
                  <a:pt x="1018018" y="1569564"/>
                </a:lnTo>
                <a:lnTo>
                  <a:pt x="1029214" y="1528694"/>
                </a:lnTo>
                <a:lnTo>
                  <a:pt x="1033371" y="1482223"/>
                </a:lnTo>
                <a:lnTo>
                  <a:pt x="1041260" y="828973"/>
                </a:lnTo>
                <a:lnTo>
                  <a:pt x="1041341" y="822210"/>
                </a:lnTo>
                <a:lnTo>
                  <a:pt x="1041447" y="813416"/>
                </a:lnTo>
                <a:lnTo>
                  <a:pt x="1041543" y="805468"/>
                </a:lnTo>
                <a:lnTo>
                  <a:pt x="1041638" y="797635"/>
                </a:lnTo>
                <a:lnTo>
                  <a:pt x="1041748" y="788537"/>
                </a:lnTo>
                <a:lnTo>
                  <a:pt x="1993266" y="788537"/>
                </a:lnTo>
                <a:lnTo>
                  <a:pt x="1993319" y="787459"/>
                </a:lnTo>
                <a:close/>
              </a:path>
              <a:path w="1993900" h="1678939">
                <a:moveTo>
                  <a:pt x="1993266" y="788537"/>
                </a:moveTo>
                <a:lnTo>
                  <a:pt x="1041748" y="788537"/>
                </a:lnTo>
                <a:lnTo>
                  <a:pt x="1161389" y="816565"/>
                </a:lnTo>
                <a:lnTo>
                  <a:pt x="1250943" y="859717"/>
                </a:lnTo>
                <a:lnTo>
                  <a:pt x="1307101" y="899309"/>
                </a:lnTo>
                <a:lnTo>
                  <a:pt x="1326556" y="916659"/>
                </a:lnTo>
                <a:lnTo>
                  <a:pt x="1442246" y="855575"/>
                </a:lnTo>
                <a:lnTo>
                  <a:pt x="1546078" y="822210"/>
                </a:lnTo>
                <a:lnTo>
                  <a:pt x="1620932" y="808272"/>
                </a:lnTo>
                <a:lnTo>
                  <a:pt x="1649687" y="805468"/>
                </a:lnTo>
                <a:lnTo>
                  <a:pt x="1992431" y="805468"/>
                </a:lnTo>
                <a:lnTo>
                  <a:pt x="1993204" y="789783"/>
                </a:lnTo>
                <a:lnTo>
                  <a:pt x="1993266" y="788537"/>
                </a:lnTo>
                <a:close/>
              </a:path>
              <a:path w="1993900" h="1678939">
                <a:moveTo>
                  <a:pt x="1992431" y="805468"/>
                </a:moveTo>
                <a:lnTo>
                  <a:pt x="1649687" y="805468"/>
                </a:lnTo>
                <a:lnTo>
                  <a:pt x="1800766" y="822993"/>
                </a:lnTo>
                <a:lnTo>
                  <a:pt x="1905884" y="858842"/>
                </a:lnTo>
                <a:lnTo>
                  <a:pt x="1967299" y="894171"/>
                </a:lnTo>
                <a:lnTo>
                  <a:pt x="1987269" y="910135"/>
                </a:lnTo>
                <a:lnTo>
                  <a:pt x="1992431" y="805468"/>
                </a:lnTo>
                <a:close/>
              </a:path>
              <a:path w="1993900" h="1678939">
                <a:moveTo>
                  <a:pt x="924275" y="789783"/>
                </a:moveTo>
                <a:lnTo>
                  <a:pt x="339989" y="789783"/>
                </a:lnTo>
                <a:lnTo>
                  <a:pt x="439644" y="798215"/>
                </a:lnTo>
                <a:lnTo>
                  <a:pt x="506228" y="813416"/>
                </a:lnTo>
                <a:lnTo>
                  <a:pt x="569768" y="846538"/>
                </a:lnTo>
                <a:lnTo>
                  <a:pt x="660294" y="908732"/>
                </a:lnTo>
                <a:lnTo>
                  <a:pt x="726342" y="846902"/>
                </a:lnTo>
                <a:lnTo>
                  <a:pt x="778353" y="813659"/>
                </a:lnTo>
                <a:lnTo>
                  <a:pt x="843321" y="797635"/>
                </a:lnTo>
                <a:lnTo>
                  <a:pt x="924275" y="789783"/>
                </a:lnTo>
                <a:close/>
              </a:path>
              <a:path w="1993900" h="1678939">
                <a:moveTo>
                  <a:pt x="991382" y="0"/>
                </a:moveTo>
                <a:lnTo>
                  <a:pt x="965690" y="0"/>
                </a:lnTo>
                <a:lnTo>
                  <a:pt x="950667" y="289"/>
                </a:lnTo>
                <a:lnTo>
                  <a:pt x="951816" y="289"/>
                </a:lnTo>
                <a:lnTo>
                  <a:pt x="941751" y="603"/>
                </a:lnTo>
                <a:lnTo>
                  <a:pt x="629946" y="65128"/>
                </a:lnTo>
                <a:lnTo>
                  <a:pt x="400629" y="190076"/>
                </a:lnTo>
                <a:lnTo>
                  <a:pt x="259129" y="311753"/>
                </a:lnTo>
                <a:lnTo>
                  <a:pt x="210778" y="366466"/>
                </a:lnTo>
                <a:lnTo>
                  <a:pt x="83974" y="576001"/>
                </a:lnTo>
                <a:lnTo>
                  <a:pt x="21949" y="740465"/>
                </a:lnTo>
                <a:lnTo>
                  <a:pt x="1644" y="847907"/>
                </a:lnTo>
                <a:lnTo>
                  <a:pt x="0" y="886377"/>
                </a:lnTo>
                <a:lnTo>
                  <a:pt x="65447" y="828973"/>
                </a:lnTo>
                <a:lnTo>
                  <a:pt x="122679" y="799776"/>
                </a:lnTo>
                <a:lnTo>
                  <a:pt x="203153" y="789783"/>
                </a:lnTo>
                <a:lnTo>
                  <a:pt x="924275" y="789783"/>
                </a:lnTo>
                <a:lnTo>
                  <a:pt x="948243" y="787459"/>
                </a:lnTo>
                <a:lnTo>
                  <a:pt x="1993319" y="787459"/>
                </a:lnTo>
                <a:lnTo>
                  <a:pt x="1993653" y="780685"/>
                </a:lnTo>
                <a:lnTo>
                  <a:pt x="1975123" y="682860"/>
                </a:lnTo>
                <a:lnTo>
                  <a:pt x="1913086" y="567451"/>
                </a:lnTo>
                <a:lnTo>
                  <a:pt x="1788950" y="385251"/>
                </a:lnTo>
                <a:lnTo>
                  <a:pt x="1624014" y="166040"/>
                </a:lnTo>
                <a:lnTo>
                  <a:pt x="1488802" y="52870"/>
                </a:lnTo>
                <a:lnTo>
                  <a:pt x="1311105" y="9649"/>
                </a:lnTo>
                <a:lnTo>
                  <a:pt x="1018712" y="289"/>
                </a:lnTo>
                <a:lnTo>
                  <a:pt x="99138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6006632" y="3684897"/>
            <a:ext cx="1990725" cy="1676400"/>
          </a:xfrm>
          <a:custGeom>
            <a:avLst/>
            <a:gdLst/>
            <a:ahLst/>
            <a:cxnLst/>
            <a:rect l="l" t="t" r="r" b="b"/>
            <a:pathLst>
              <a:path w="1990725" h="1676400">
                <a:moveTo>
                  <a:pt x="718093" y="1429565"/>
                </a:moveTo>
                <a:lnTo>
                  <a:pt x="671857" y="1452479"/>
                </a:lnTo>
                <a:lnTo>
                  <a:pt x="664781" y="1488551"/>
                </a:lnTo>
                <a:lnTo>
                  <a:pt x="667217" y="1525097"/>
                </a:lnTo>
                <a:lnTo>
                  <a:pt x="679568" y="1571116"/>
                </a:lnTo>
                <a:lnTo>
                  <a:pt x="708145" y="1618061"/>
                </a:lnTo>
                <a:lnTo>
                  <a:pt x="767515" y="1660530"/>
                </a:lnTo>
                <a:lnTo>
                  <a:pt x="805034" y="1671561"/>
                </a:lnTo>
                <a:lnTo>
                  <a:pt x="849224" y="1675882"/>
                </a:lnTo>
                <a:lnTo>
                  <a:pt x="852434" y="1675882"/>
                </a:lnTo>
                <a:lnTo>
                  <a:pt x="903022" y="1669171"/>
                </a:lnTo>
                <a:lnTo>
                  <a:pt x="972849" y="1631087"/>
                </a:lnTo>
                <a:lnTo>
                  <a:pt x="998032" y="1601895"/>
                </a:lnTo>
                <a:lnTo>
                  <a:pt x="1008060" y="1582565"/>
                </a:lnTo>
                <a:lnTo>
                  <a:pt x="853377" y="1582565"/>
                </a:lnTo>
                <a:lnTo>
                  <a:pt x="849921" y="1582408"/>
                </a:lnTo>
                <a:lnTo>
                  <a:pt x="807540" y="1575783"/>
                </a:lnTo>
                <a:lnTo>
                  <a:pt x="765107" y="1533616"/>
                </a:lnTo>
                <a:lnTo>
                  <a:pt x="758092" y="1489857"/>
                </a:lnTo>
                <a:lnTo>
                  <a:pt x="758510" y="1481333"/>
                </a:lnTo>
                <a:lnTo>
                  <a:pt x="757054" y="1462963"/>
                </a:lnTo>
                <a:lnTo>
                  <a:pt x="748982" y="1447116"/>
                </a:lnTo>
                <a:lnTo>
                  <a:pt x="735569" y="1435436"/>
                </a:lnTo>
                <a:lnTo>
                  <a:pt x="718093" y="1429565"/>
                </a:lnTo>
                <a:close/>
              </a:path>
              <a:path w="1990725" h="1676400">
                <a:moveTo>
                  <a:pt x="1989869" y="786076"/>
                </a:moveTo>
                <a:lnTo>
                  <a:pt x="946568" y="786076"/>
                </a:lnTo>
                <a:lnTo>
                  <a:pt x="938881" y="1429565"/>
                </a:lnTo>
                <a:lnTo>
                  <a:pt x="938768" y="1439028"/>
                </a:lnTo>
                <a:lnTo>
                  <a:pt x="938671" y="1447116"/>
                </a:lnTo>
                <a:lnTo>
                  <a:pt x="938607" y="1452479"/>
                </a:lnTo>
                <a:lnTo>
                  <a:pt x="938482" y="1462963"/>
                </a:lnTo>
                <a:lnTo>
                  <a:pt x="938397" y="1470024"/>
                </a:lnTo>
                <a:lnTo>
                  <a:pt x="938296" y="1478547"/>
                </a:lnTo>
                <a:lnTo>
                  <a:pt x="930966" y="1528203"/>
                </a:lnTo>
                <a:lnTo>
                  <a:pt x="910443" y="1561791"/>
                </a:lnTo>
                <a:lnTo>
                  <a:pt x="875431" y="1579882"/>
                </a:lnTo>
                <a:lnTo>
                  <a:pt x="853377" y="1582565"/>
                </a:lnTo>
                <a:lnTo>
                  <a:pt x="1008060" y="1582565"/>
                </a:lnTo>
                <a:lnTo>
                  <a:pt x="1027390" y="1526027"/>
                </a:lnTo>
                <a:lnTo>
                  <a:pt x="1031486" y="1479636"/>
                </a:lnTo>
                <a:lnTo>
                  <a:pt x="1039375" y="827526"/>
                </a:lnTo>
                <a:lnTo>
                  <a:pt x="1039457" y="820778"/>
                </a:lnTo>
                <a:lnTo>
                  <a:pt x="1039563" y="812001"/>
                </a:lnTo>
                <a:lnTo>
                  <a:pt x="1039659" y="804065"/>
                </a:lnTo>
                <a:lnTo>
                  <a:pt x="1039753" y="796238"/>
                </a:lnTo>
                <a:lnTo>
                  <a:pt x="1039863" y="787165"/>
                </a:lnTo>
                <a:lnTo>
                  <a:pt x="1989815" y="787165"/>
                </a:lnTo>
                <a:lnTo>
                  <a:pt x="1989869" y="786076"/>
                </a:lnTo>
                <a:close/>
              </a:path>
              <a:path w="1990725" h="1676400">
                <a:moveTo>
                  <a:pt x="1989815" y="787165"/>
                </a:moveTo>
                <a:lnTo>
                  <a:pt x="1039863" y="787165"/>
                </a:lnTo>
                <a:lnTo>
                  <a:pt x="1159290" y="815139"/>
                </a:lnTo>
                <a:lnTo>
                  <a:pt x="1248679" y="858214"/>
                </a:lnTo>
                <a:lnTo>
                  <a:pt x="1304731" y="897737"/>
                </a:lnTo>
                <a:lnTo>
                  <a:pt x="1324148" y="915057"/>
                </a:lnTo>
                <a:lnTo>
                  <a:pt x="1439668" y="854084"/>
                </a:lnTo>
                <a:lnTo>
                  <a:pt x="1543329" y="820778"/>
                </a:lnTo>
                <a:lnTo>
                  <a:pt x="1618052" y="806864"/>
                </a:lnTo>
                <a:lnTo>
                  <a:pt x="1646756" y="804065"/>
                </a:lnTo>
                <a:lnTo>
                  <a:pt x="1988979" y="804065"/>
                </a:lnTo>
                <a:lnTo>
                  <a:pt x="1989754" y="788401"/>
                </a:lnTo>
                <a:lnTo>
                  <a:pt x="1989815" y="787165"/>
                </a:lnTo>
                <a:close/>
              </a:path>
              <a:path w="1990725" h="1676400">
                <a:moveTo>
                  <a:pt x="1988979" y="804065"/>
                </a:moveTo>
                <a:lnTo>
                  <a:pt x="1646756" y="804065"/>
                </a:lnTo>
                <a:lnTo>
                  <a:pt x="1797576" y="821556"/>
                </a:lnTo>
                <a:lnTo>
                  <a:pt x="1902533" y="857341"/>
                </a:lnTo>
                <a:lnTo>
                  <a:pt x="1963866" y="892608"/>
                </a:lnTo>
                <a:lnTo>
                  <a:pt x="1983813" y="908544"/>
                </a:lnTo>
                <a:lnTo>
                  <a:pt x="1988979" y="804065"/>
                </a:lnTo>
                <a:close/>
              </a:path>
              <a:path w="1990725" h="1676400">
                <a:moveTo>
                  <a:pt x="922607" y="788401"/>
                </a:moveTo>
                <a:lnTo>
                  <a:pt x="339361" y="788401"/>
                </a:lnTo>
                <a:lnTo>
                  <a:pt x="438831" y="796824"/>
                </a:lnTo>
                <a:lnTo>
                  <a:pt x="505298" y="812001"/>
                </a:lnTo>
                <a:lnTo>
                  <a:pt x="568742" y="845066"/>
                </a:lnTo>
                <a:lnTo>
                  <a:pt x="659142" y="907151"/>
                </a:lnTo>
                <a:lnTo>
                  <a:pt x="725064" y="845424"/>
                </a:lnTo>
                <a:lnTo>
                  <a:pt x="776978" y="812237"/>
                </a:lnTo>
                <a:lnTo>
                  <a:pt x="841831" y="796238"/>
                </a:lnTo>
                <a:lnTo>
                  <a:pt x="922607" y="788401"/>
                </a:lnTo>
                <a:close/>
              </a:path>
              <a:path w="1990725" h="1676400">
                <a:moveTo>
                  <a:pt x="989602" y="0"/>
                </a:moveTo>
                <a:lnTo>
                  <a:pt x="964002" y="0"/>
                </a:lnTo>
                <a:lnTo>
                  <a:pt x="948993" y="289"/>
                </a:lnTo>
                <a:lnTo>
                  <a:pt x="950139" y="289"/>
                </a:lnTo>
                <a:lnTo>
                  <a:pt x="940076" y="603"/>
                </a:lnTo>
                <a:lnTo>
                  <a:pt x="628820" y="65015"/>
                </a:lnTo>
                <a:lnTo>
                  <a:pt x="399896" y="189745"/>
                </a:lnTo>
                <a:lnTo>
                  <a:pt x="258632" y="311210"/>
                </a:lnTo>
                <a:lnTo>
                  <a:pt x="210360" y="365827"/>
                </a:lnTo>
                <a:lnTo>
                  <a:pt x="83798" y="574995"/>
                </a:lnTo>
                <a:lnTo>
                  <a:pt x="21897" y="739171"/>
                </a:lnTo>
                <a:lnTo>
                  <a:pt x="1637" y="846425"/>
                </a:lnTo>
                <a:lnTo>
                  <a:pt x="0" y="884827"/>
                </a:lnTo>
                <a:lnTo>
                  <a:pt x="65320" y="827526"/>
                </a:lnTo>
                <a:lnTo>
                  <a:pt x="122443" y="798381"/>
                </a:lnTo>
                <a:lnTo>
                  <a:pt x="202797" y="788401"/>
                </a:lnTo>
                <a:lnTo>
                  <a:pt x="922607" y="788401"/>
                </a:lnTo>
                <a:lnTo>
                  <a:pt x="946568" y="786076"/>
                </a:lnTo>
                <a:lnTo>
                  <a:pt x="1989869" y="786076"/>
                </a:lnTo>
                <a:lnTo>
                  <a:pt x="1990202" y="779326"/>
                </a:lnTo>
                <a:lnTo>
                  <a:pt x="1971706" y="681674"/>
                </a:lnTo>
                <a:lnTo>
                  <a:pt x="1909763" y="566466"/>
                </a:lnTo>
                <a:lnTo>
                  <a:pt x="1785809" y="384581"/>
                </a:lnTo>
                <a:lnTo>
                  <a:pt x="1621189" y="165751"/>
                </a:lnTo>
                <a:lnTo>
                  <a:pt x="1486224" y="52778"/>
                </a:lnTo>
                <a:lnTo>
                  <a:pt x="1308832" y="9633"/>
                </a:lnTo>
                <a:lnTo>
                  <a:pt x="1016932" y="289"/>
                </a:lnTo>
                <a:lnTo>
                  <a:pt x="989602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sensor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assumption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19821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assumption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evidence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variable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depends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corresponding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2570821" y="2246434"/>
            <a:ext cx="5985510" cy="6442075"/>
            <a:chOff x="12570821" y="2246434"/>
            <a:chExt cx="5985510" cy="6442075"/>
          </a:xfrm>
        </p:grpSpPr>
        <p:sp>
          <p:nvSpPr>
            <p:cNvPr id="33" name="object 33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2852703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4" name="object 44"/>
          <p:cNvSpPr txBox="1"/>
          <p:nvPr/>
        </p:nvSpPr>
        <p:spPr>
          <a:xfrm>
            <a:off x="100297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6350" algn="ctr">
              <a:lnSpc>
                <a:spcPct val="100000"/>
              </a:lnSpc>
              <a:spcBef>
                <a:spcPts val="2755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33272" y="2507023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39" h="1818639">
                <a:moveTo>
                  <a:pt x="1059193" y="310063"/>
                </a:moveTo>
                <a:lnTo>
                  <a:pt x="908664" y="310063"/>
                </a:lnTo>
                <a:lnTo>
                  <a:pt x="951682" y="311349"/>
                </a:lnTo>
                <a:lnTo>
                  <a:pt x="992927" y="315105"/>
                </a:lnTo>
                <a:lnTo>
                  <a:pt x="1032026" y="321186"/>
                </a:lnTo>
                <a:lnTo>
                  <a:pt x="1068575" y="329445"/>
                </a:lnTo>
                <a:lnTo>
                  <a:pt x="1059193" y="310063"/>
                </a:lnTo>
                <a:close/>
              </a:path>
              <a:path w="1818639" h="1818639">
                <a:moveTo>
                  <a:pt x="909093" y="0"/>
                </a:moveTo>
                <a:lnTo>
                  <a:pt x="750187" y="329016"/>
                </a:lnTo>
                <a:lnTo>
                  <a:pt x="786190" y="321016"/>
                </a:lnTo>
                <a:lnTo>
                  <a:pt x="824677" y="315105"/>
                </a:lnTo>
                <a:lnTo>
                  <a:pt x="824487" y="315105"/>
                </a:lnTo>
                <a:lnTo>
                  <a:pt x="865947" y="311349"/>
                </a:lnTo>
                <a:lnTo>
                  <a:pt x="908664" y="310063"/>
                </a:lnTo>
                <a:lnTo>
                  <a:pt x="1059193" y="310063"/>
                </a:lnTo>
                <a:lnTo>
                  <a:pt x="909093" y="0"/>
                </a:lnTo>
                <a:close/>
              </a:path>
              <a:path w="1818639" h="1818639">
                <a:moveTo>
                  <a:pt x="749758" y="1488897"/>
                </a:moveTo>
                <a:lnTo>
                  <a:pt x="909093" y="1818195"/>
                </a:lnTo>
                <a:lnTo>
                  <a:pt x="1058913" y="1508132"/>
                </a:lnTo>
                <a:lnTo>
                  <a:pt x="909523" y="1508132"/>
                </a:lnTo>
                <a:lnTo>
                  <a:pt x="866617" y="1506872"/>
                </a:lnTo>
                <a:lnTo>
                  <a:pt x="825802" y="1503205"/>
                </a:lnTo>
                <a:lnTo>
                  <a:pt x="825608" y="1503205"/>
                </a:lnTo>
                <a:lnTo>
                  <a:pt x="786286" y="1497132"/>
                </a:lnTo>
                <a:lnTo>
                  <a:pt x="749758" y="1488897"/>
                </a:lnTo>
                <a:close/>
              </a:path>
              <a:path w="1818639" h="1818639">
                <a:moveTo>
                  <a:pt x="386868" y="1206821"/>
                </a:moveTo>
                <a:lnTo>
                  <a:pt x="266998" y="1552204"/>
                </a:lnTo>
                <a:lnTo>
                  <a:pt x="611951" y="1431904"/>
                </a:lnTo>
                <a:lnTo>
                  <a:pt x="580394" y="1411950"/>
                </a:lnTo>
                <a:lnTo>
                  <a:pt x="548659" y="1388723"/>
                </a:lnTo>
                <a:lnTo>
                  <a:pt x="517097" y="1362396"/>
                </a:lnTo>
                <a:lnTo>
                  <a:pt x="486059" y="1333142"/>
                </a:lnTo>
                <a:lnTo>
                  <a:pt x="456544" y="1301778"/>
                </a:lnTo>
                <a:lnTo>
                  <a:pt x="430091" y="1269982"/>
                </a:lnTo>
                <a:lnTo>
                  <a:pt x="406824" y="1238186"/>
                </a:lnTo>
                <a:lnTo>
                  <a:pt x="386868" y="1206821"/>
                </a:lnTo>
                <a:close/>
              </a:path>
              <a:path w="1818639" h="1818639">
                <a:moveTo>
                  <a:pt x="1431905" y="1206392"/>
                </a:moveTo>
                <a:lnTo>
                  <a:pt x="1388724" y="1269610"/>
                </a:lnTo>
                <a:lnTo>
                  <a:pt x="1362397" y="1301122"/>
                </a:lnTo>
                <a:lnTo>
                  <a:pt x="1333143" y="1332137"/>
                </a:lnTo>
                <a:lnTo>
                  <a:pt x="1301774" y="1361675"/>
                </a:lnTo>
                <a:lnTo>
                  <a:pt x="1269978" y="1388178"/>
                </a:lnTo>
                <a:lnTo>
                  <a:pt x="1238181" y="1411496"/>
                </a:lnTo>
                <a:lnTo>
                  <a:pt x="1206812" y="1431474"/>
                </a:lnTo>
                <a:lnTo>
                  <a:pt x="1552194" y="1551334"/>
                </a:lnTo>
                <a:lnTo>
                  <a:pt x="1431905" y="1206392"/>
                </a:lnTo>
                <a:close/>
              </a:path>
              <a:path w="1818639" h="1818639">
                <a:moveTo>
                  <a:pt x="1067999" y="1489326"/>
                </a:moveTo>
                <a:lnTo>
                  <a:pt x="1031998" y="1497300"/>
                </a:lnTo>
                <a:lnTo>
                  <a:pt x="993241" y="1503205"/>
                </a:lnTo>
                <a:lnTo>
                  <a:pt x="952244" y="1506872"/>
                </a:lnTo>
                <a:lnTo>
                  <a:pt x="909523" y="1508132"/>
                </a:lnTo>
                <a:lnTo>
                  <a:pt x="1058913" y="1508132"/>
                </a:lnTo>
                <a:lnTo>
                  <a:pt x="1067999" y="1489326"/>
                </a:lnTo>
                <a:close/>
              </a:path>
              <a:path w="1818639" h="1818639">
                <a:moveTo>
                  <a:pt x="909093" y="392323"/>
                </a:moveTo>
                <a:lnTo>
                  <a:pt x="861921" y="394448"/>
                </a:lnTo>
                <a:lnTo>
                  <a:pt x="815920" y="400702"/>
                </a:lnTo>
                <a:lnTo>
                  <a:pt x="771275" y="410899"/>
                </a:lnTo>
                <a:lnTo>
                  <a:pt x="728172" y="424854"/>
                </a:lnTo>
                <a:lnTo>
                  <a:pt x="686795" y="442384"/>
                </a:lnTo>
                <a:lnTo>
                  <a:pt x="647328" y="463302"/>
                </a:lnTo>
                <a:lnTo>
                  <a:pt x="609956" y="487424"/>
                </a:lnTo>
                <a:lnTo>
                  <a:pt x="574865" y="514566"/>
                </a:lnTo>
                <a:lnTo>
                  <a:pt x="542239" y="544542"/>
                </a:lnTo>
                <a:lnTo>
                  <a:pt x="512263" y="577168"/>
                </a:lnTo>
                <a:lnTo>
                  <a:pt x="485121" y="612259"/>
                </a:lnTo>
                <a:lnTo>
                  <a:pt x="460999" y="649630"/>
                </a:lnTo>
                <a:lnTo>
                  <a:pt x="440081" y="689097"/>
                </a:lnTo>
                <a:lnTo>
                  <a:pt x="422552" y="730475"/>
                </a:lnTo>
                <a:lnTo>
                  <a:pt x="408596" y="773578"/>
                </a:lnTo>
                <a:lnTo>
                  <a:pt x="398399" y="818223"/>
                </a:lnTo>
                <a:lnTo>
                  <a:pt x="392146" y="864223"/>
                </a:lnTo>
                <a:lnTo>
                  <a:pt x="390163" y="908234"/>
                </a:lnTo>
                <a:lnTo>
                  <a:pt x="390143" y="908663"/>
                </a:lnTo>
                <a:lnTo>
                  <a:pt x="392146" y="958568"/>
                </a:lnTo>
                <a:lnTo>
                  <a:pt x="398399" y="1004569"/>
                </a:lnTo>
                <a:lnTo>
                  <a:pt x="408596" y="1049214"/>
                </a:lnTo>
                <a:lnTo>
                  <a:pt x="422552" y="1092317"/>
                </a:lnTo>
                <a:lnTo>
                  <a:pt x="440081" y="1133695"/>
                </a:lnTo>
                <a:lnTo>
                  <a:pt x="460999" y="1173161"/>
                </a:lnTo>
                <a:lnTo>
                  <a:pt x="485121" y="1210533"/>
                </a:lnTo>
                <a:lnTo>
                  <a:pt x="512263" y="1245624"/>
                </a:lnTo>
                <a:lnTo>
                  <a:pt x="542239" y="1278250"/>
                </a:lnTo>
                <a:lnTo>
                  <a:pt x="574865" y="1308226"/>
                </a:lnTo>
                <a:lnTo>
                  <a:pt x="609956" y="1335368"/>
                </a:lnTo>
                <a:lnTo>
                  <a:pt x="647328" y="1359490"/>
                </a:lnTo>
                <a:lnTo>
                  <a:pt x="686795" y="1380408"/>
                </a:lnTo>
                <a:lnTo>
                  <a:pt x="728172" y="1397937"/>
                </a:lnTo>
                <a:lnTo>
                  <a:pt x="770049" y="1411496"/>
                </a:lnTo>
                <a:lnTo>
                  <a:pt x="815920" y="1422090"/>
                </a:lnTo>
                <a:lnTo>
                  <a:pt x="861921" y="1428343"/>
                </a:lnTo>
                <a:lnTo>
                  <a:pt x="909093" y="1430469"/>
                </a:lnTo>
                <a:lnTo>
                  <a:pt x="956266" y="1428343"/>
                </a:lnTo>
                <a:lnTo>
                  <a:pt x="1002267" y="1422090"/>
                </a:lnTo>
                <a:lnTo>
                  <a:pt x="1046660" y="1411950"/>
                </a:lnTo>
                <a:lnTo>
                  <a:pt x="1090015" y="1397937"/>
                </a:lnTo>
                <a:lnTo>
                  <a:pt x="1131392" y="1380408"/>
                </a:lnTo>
                <a:lnTo>
                  <a:pt x="1170859" y="1359490"/>
                </a:lnTo>
                <a:lnTo>
                  <a:pt x="1208230" y="1335368"/>
                </a:lnTo>
                <a:lnTo>
                  <a:pt x="1243321" y="1308226"/>
                </a:lnTo>
                <a:lnTo>
                  <a:pt x="1275947" y="1278250"/>
                </a:lnTo>
                <a:lnTo>
                  <a:pt x="1305924" y="1245624"/>
                </a:lnTo>
                <a:lnTo>
                  <a:pt x="1333065" y="1210533"/>
                </a:lnTo>
                <a:lnTo>
                  <a:pt x="1357187" y="1173161"/>
                </a:lnTo>
                <a:lnTo>
                  <a:pt x="1378106" y="1133695"/>
                </a:lnTo>
                <a:lnTo>
                  <a:pt x="1395635" y="1092317"/>
                </a:lnTo>
                <a:lnTo>
                  <a:pt x="1409590" y="1049214"/>
                </a:lnTo>
                <a:lnTo>
                  <a:pt x="1419787" y="1004569"/>
                </a:lnTo>
                <a:lnTo>
                  <a:pt x="1426041" y="958568"/>
                </a:lnTo>
                <a:lnTo>
                  <a:pt x="1428166" y="911396"/>
                </a:lnTo>
                <a:lnTo>
                  <a:pt x="1426145" y="866543"/>
                </a:lnTo>
                <a:lnTo>
                  <a:pt x="1419787" y="818223"/>
                </a:lnTo>
                <a:lnTo>
                  <a:pt x="1409590" y="773578"/>
                </a:lnTo>
                <a:lnTo>
                  <a:pt x="1395635" y="730475"/>
                </a:lnTo>
                <a:lnTo>
                  <a:pt x="1378106" y="689097"/>
                </a:lnTo>
                <a:lnTo>
                  <a:pt x="1357187" y="649630"/>
                </a:lnTo>
                <a:lnTo>
                  <a:pt x="1333065" y="612259"/>
                </a:lnTo>
                <a:lnTo>
                  <a:pt x="1305924" y="577168"/>
                </a:lnTo>
                <a:lnTo>
                  <a:pt x="1275947" y="544542"/>
                </a:lnTo>
                <a:lnTo>
                  <a:pt x="1243321" y="514566"/>
                </a:lnTo>
                <a:lnTo>
                  <a:pt x="1208230" y="487424"/>
                </a:lnTo>
                <a:lnTo>
                  <a:pt x="1170859" y="463302"/>
                </a:lnTo>
                <a:lnTo>
                  <a:pt x="1131392" y="442384"/>
                </a:lnTo>
                <a:lnTo>
                  <a:pt x="1090015" y="424854"/>
                </a:lnTo>
                <a:lnTo>
                  <a:pt x="1046911" y="410899"/>
                </a:lnTo>
                <a:lnTo>
                  <a:pt x="1002267" y="400702"/>
                </a:lnTo>
                <a:lnTo>
                  <a:pt x="956266" y="394448"/>
                </a:lnTo>
                <a:lnTo>
                  <a:pt x="909093" y="392323"/>
                </a:lnTo>
                <a:close/>
              </a:path>
              <a:path w="1818639" h="1818639">
                <a:moveTo>
                  <a:pt x="329446" y="749757"/>
                </a:moveTo>
                <a:lnTo>
                  <a:pt x="0" y="909103"/>
                </a:lnTo>
                <a:lnTo>
                  <a:pt x="329017" y="1068009"/>
                </a:lnTo>
                <a:lnTo>
                  <a:pt x="321015" y="1031812"/>
                </a:lnTo>
                <a:lnTo>
                  <a:pt x="315060" y="993074"/>
                </a:lnTo>
                <a:lnTo>
                  <a:pt x="311346" y="952185"/>
                </a:lnTo>
                <a:lnTo>
                  <a:pt x="310120" y="911396"/>
                </a:lnTo>
                <a:lnTo>
                  <a:pt x="310103" y="908234"/>
                </a:lnTo>
                <a:lnTo>
                  <a:pt x="311348" y="866543"/>
                </a:lnTo>
                <a:lnTo>
                  <a:pt x="315102" y="825337"/>
                </a:lnTo>
                <a:lnTo>
                  <a:pt x="321183" y="786285"/>
                </a:lnTo>
                <a:lnTo>
                  <a:pt x="329446" y="749757"/>
                </a:lnTo>
                <a:close/>
              </a:path>
              <a:path w="1818639" h="1818639">
                <a:moveTo>
                  <a:pt x="1489316" y="749757"/>
                </a:moveTo>
                <a:lnTo>
                  <a:pt x="1497295" y="785954"/>
                </a:lnTo>
                <a:lnTo>
                  <a:pt x="1503200" y="824692"/>
                </a:lnTo>
                <a:lnTo>
                  <a:pt x="1506742" y="864223"/>
                </a:lnTo>
                <a:lnTo>
                  <a:pt x="1506864" y="865581"/>
                </a:lnTo>
                <a:lnTo>
                  <a:pt x="1508122" y="908234"/>
                </a:lnTo>
                <a:lnTo>
                  <a:pt x="1506862" y="951223"/>
                </a:lnTo>
                <a:lnTo>
                  <a:pt x="1503158" y="992429"/>
                </a:lnTo>
                <a:lnTo>
                  <a:pt x="1497127" y="1031481"/>
                </a:lnTo>
                <a:lnTo>
                  <a:pt x="1488887" y="1068009"/>
                </a:lnTo>
                <a:lnTo>
                  <a:pt x="1818196" y="908663"/>
                </a:lnTo>
                <a:lnTo>
                  <a:pt x="1489316" y="749757"/>
                </a:lnTo>
                <a:close/>
              </a:path>
              <a:path w="1818639" h="1818639">
                <a:moveTo>
                  <a:pt x="265992" y="267007"/>
                </a:moveTo>
                <a:lnTo>
                  <a:pt x="386439" y="611949"/>
                </a:lnTo>
                <a:lnTo>
                  <a:pt x="406391" y="580395"/>
                </a:lnTo>
                <a:lnTo>
                  <a:pt x="429616" y="548662"/>
                </a:lnTo>
                <a:lnTo>
                  <a:pt x="455942" y="517100"/>
                </a:lnTo>
                <a:lnTo>
                  <a:pt x="485200" y="486058"/>
                </a:lnTo>
                <a:lnTo>
                  <a:pt x="516563" y="456543"/>
                </a:lnTo>
                <a:lnTo>
                  <a:pt x="548357" y="430090"/>
                </a:lnTo>
                <a:lnTo>
                  <a:pt x="580153" y="406823"/>
                </a:lnTo>
                <a:lnTo>
                  <a:pt x="611521" y="386867"/>
                </a:lnTo>
                <a:lnTo>
                  <a:pt x="265992" y="267007"/>
                </a:lnTo>
                <a:close/>
              </a:path>
              <a:path w="1818639" h="1818639">
                <a:moveTo>
                  <a:pt x="1551336" y="266002"/>
                </a:moveTo>
                <a:lnTo>
                  <a:pt x="1206383" y="386438"/>
                </a:lnTo>
                <a:lnTo>
                  <a:pt x="1237916" y="406390"/>
                </a:lnTo>
                <a:lnTo>
                  <a:pt x="1269602" y="429615"/>
                </a:lnTo>
                <a:lnTo>
                  <a:pt x="1301117" y="455941"/>
                </a:lnTo>
                <a:lnTo>
                  <a:pt x="1332138" y="485199"/>
                </a:lnTo>
                <a:lnTo>
                  <a:pt x="1361676" y="516564"/>
                </a:lnTo>
                <a:lnTo>
                  <a:pt x="1388179" y="548360"/>
                </a:lnTo>
                <a:lnTo>
                  <a:pt x="1411497" y="580156"/>
                </a:lnTo>
                <a:lnTo>
                  <a:pt x="1431475" y="611520"/>
                </a:lnTo>
                <a:lnTo>
                  <a:pt x="1551336" y="266002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60289" y="125427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003364" y="3321951"/>
            <a:ext cx="1555115" cy="327025"/>
            <a:chOff x="3003364" y="3321951"/>
            <a:chExt cx="1555115" cy="327025"/>
          </a:xfrm>
        </p:grpSpPr>
        <p:sp>
          <p:nvSpPr>
            <p:cNvPr id="5" name="object 5"/>
            <p:cNvSpPr/>
            <p:nvPr/>
          </p:nvSpPr>
          <p:spPr>
            <a:xfrm>
              <a:off x="3003364" y="348529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31776" y="332195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4910373" y="2507023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40" h="1818639">
                <a:moveTo>
                  <a:pt x="1059192" y="310063"/>
                </a:moveTo>
                <a:lnTo>
                  <a:pt x="908663" y="310063"/>
                </a:lnTo>
                <a:lnTo>
                  <a:pt x="951676" y="311349"/>
                </a:lnTo>
                <a:lnTo>
                  <a:pt x="992922" y="315105"/>
                </a:lnTo>
                <a:lnTo>
                  <a:pt x="1032023" y="321186"/>
                </a:lnTo>
                <a:lnTo>
                  <a:pt x="1068574" y="329445"/>
                </a:lnTo>
                <a:lnTo>
                  <a:pt x="1059192" y="310063"/>
                </a:lnTo>
                <a:close/>
              </a:path>
              <a:path w="1818640" h="1818639">
                <a:moveTo>
                  <a:pt x="909092" y="0"/>
                </a:moveTo>
                <a:lnTo>
                  <a:pt x="750186" y="329016"/>
                </a:lnTo>
                <a:lnTo>
                  <a:pt x="786187" y="321016"/>
                </a:lnTo>
                <a:lnTo>
                  <a:pt x="824672" y="315105"/>
                </a:lnTo>
                <a:lnTo>
                  <a:pt x="824482" y="315105"/>
                </a:lnTo>
                <a:lnTo>
                  <a:pt x="865941" y="311349"/>
                </a:lnTo>
                <a:lnTo>
                  <a:pt x="908663" y="310063"/>
                </a:lnTo>
                <a:lnTo>
                  <a:pt x="1059192" y="310063"/>
                </a:lnTo>
                <a:lnTo>
                  <a:pt x="909092" y="0"/>
                </a:lnTo>
                <a:close/>
              </a:path>
              <a:path w="1818640" h="1818639">
                <a:moveTo>
                  <a:pt x="749757" y="1488897"/>
                </a:moveTo>
                <a:lnTo>
                  <a:pt x="909092" y="1818195"/>
                </a:lnTo>
                <a:lnTo>
                  <a:pt x="1058912" y="1508132"/>
                </a:lnTo>
                <a:lnTo>
                  <a:pt x="909522" y="1508132"/>
                </a:lnTo>
                <a:lnTo>
                  <a:pt x="866615" y="1506872"/>
                </a:lnTo>
                <a:lnTo>
                  <a:pt x="825797" y="1503205"/>
                </a:lnTo>
                <a:lnTo>
                  <a:pt x="825603" y="1503205"/>
                </a:lnTo>
                <a:lnTo>
                  <a:pt x="786280" y="1497132"/>
                </a:lnTo>
                <a:lnTo>
                  <a:pt x="749757" y="1488897"/>
                </a:lnTo>
                <a:close/>
              </a:path>
              <a:path w="1818640" h="1818639">
                <a:moveTo>
                  <a:pt x="386857" y="1206821"/>
                </a:moveTo>
                <a:lnTo>
                  <a:pt x="266997" y="1552204"/>
                </a:lnTo>
                <a:lnTo>
                  <a:pt x="611949" y="1431904"/>
                </a:lnTo>
                <a:lnTo>
                  <a:pt x="580389" y="1411950"/>
                </a:lnTo>
                <a:lnTo>
                  <a:pt x="548653" y="1388723"/>
                </a:lnTo>
                <a:lnTo>
                  <a:pt x="517090" y="1362396"/>
                </a:lnTo>
                <a:lnTo>
                  <a:pt x="486048" y="1333142"/>
                </a:lnTo>
                <a:lnTo>
                  <a:pt x="456533" y="1301778"/>
                </a:lnTo>
                <a:lnTo>
                  <a:pt x="430079" y="1269982"/>
                </a:lnTo>
                <a:lnTo>
                  <a:pt x="406813" y="1238186"/>
                </a:lnTo>
                <a:lnTo>
                  <a:pt x="386857" y="1206821"/>
                </a:lnTo>
                <a:close/>
              </a:path>
              <a:path w="1818640" h="1818639">
                <a:moveTo>
                  <a:pt x="1431893" y="1206392"/>
                </a:moveTo>
                <a:lnTo>
                  <a:pt x="1388716" y="1269610"/>
                </a:lnTo>
                <a:lnTo>
                  <a:pt x="1362390" y="1301122"/>
                </a:lnTo>
                <a:lnTo>
                  <a:pt x="1333132" y="1332137"/>
                </a:lnTo>
                <a:lnTo>
                  <a:pt x="1301767" y="1361675"/>
                </a:lnTo>
                <a:lnTo>
                  <a:pt x="1269971" y="1388178"/>
                </a:lnTo>
                <a:lnTo>
                  <a:pt x="1238175" y="1411496"/>
                </a:lnTo>
                <a:lnTo>
                  <a:pt x="1206811" y="1431474"/>
                </a:lnTo>
                <a:lnTo>
                  <a:pt x="1552193" y="1551334"/>
                </a:lnTo>
                <a:lnTo>
                  <a:pt x="1431893" y="1206392"/>
                </a:lnTo>
                <a:close/>
              </a:path>
              <a:path w="1818640" h="1818639">
                <a:moveTo>
                  <a:pt x="1067998" y="1489326"/>
                </a:moveTo>
                <a:lnTo>
                  <a:pt x="1031997" y="1497300"/>
                </a:lnTo>
                <a:lnTo>
                  <a:pt x="993240" y="1503205"/>
                </a:lnTo>
                <a:lnTo>
                  <a:pt x="952243" y="1506872"/>
                </a:lnTo>
                <a:lnTo>
                  <a:pt x="909522" y="1508132"/>
                </a:lnTo>
                <a:lnTo>
                  <a:pt x="1058912" y="1508132"/>
                </a:lnTo>
                <a:lnTo>
                  <a:pt x="1067998" y="1489326"/>
                </a:lnTo>
                <a:close/>
              </a:path>
              <a:path w="1818640" h="1818639">
                <a:moveTo>
                  <a:pt x="909092" y="392323"/>
                </a:moveTo>
                <a:lnTo>
                  <a:pt x="861920" y="394448"/>
                </a:lnTo>
                <a:lnTo>
                  <a:pt x="815919" y="400702"/>
                </a:lnTo>
                <a:lnTo>
                  <a:pt x="771274" y="410899"/>
                </a:lnTo>
                <a:lnTo>
                  <a:pt x="728171" y="424854"/>
                </a:lnTo>
                <a:lnTo>
                  <a:pt x="686794" y="442384"/>
                </a:lnTo>
                <a:lnTo>
                  <a:pt x="647327" y="463302"/>
                </a:lnTo>
                <a:lnTo>
                  <a:pt x="609955" y="487424"/>
                </a:lnTo>
                <a:lnTo>
                  <a:pt x="574864" y="514566"/>
                </a:lnTo>
                <a:lnTo>
                  <a:pt x="542238" y="544542"/>
                </a:lnTo>
                <a:lnTo>
                  <a:pt x="512262" y="577168"/>
                </a:lnTo>
                <a:lnTo>
                  <a:pt x="485120" y="612259"/>
                </a:lnTo>
                <a:lnTo>
                  <a:pt x="460998" y="649630"/>
                </a:lnTo>
                <a:lnTo>
                  <a:pt x="440080" y="689097"/>
                </a:lnTo>
                <a:lnTo>
                  <a:pt x="422551" y="730475"/>
                </a:lnTo>
                <a:lnTo>
                  <a:pt x="408595" y="773578"/>
                </a:lnTo>
                <a:lnTo>
                  <a:pt x="398398" y="818223"/>
                </a:lnTo>
                <a:lnTo>
                  <a:pt x="392145" y="864223"/>
                </a:lnTo>
                <a:lnTo>
                  <a:pt x="390162" y="908234"/>
                </a:lnTo>
                <a:lnTo>
                  <a:pt x="390142" y="908663"/>
                </a:lnTo>
                <a:lnTo>
                  <a:pt x="390019" y="911396"/>
                </a:lnTo>
                <a:lnTo>
                  <a:pt x="392145" y="958568"/>
                </a:lnTo>
                <a:lnTo>
                  <a:pt x="398398" y="1004569"/>
                </a:lnTo>
                <a:lnTo>
                  <a:pt x="408595" y="1049214"/>
                </a:lnTo>
                <a:lnTo>
                  <a:pt x="422551" y="1092317"/>
                </a:lnTo>
                <a:lnTo>
                  <a:pt x="440080" y="1133695"/>
                </a:lnTo>
                <a:lnTo>
                  <a:pt x="460998" y="1173161"/>
                </a:lnTo>
                <a:lnTo>
                  <a:pt x="485120" y="1210533"/>
                </a:lnTo>
                <a:lnTo>
                  <a:pt x="512262" y="1245624"/>
                </a:lnTo>
                <a:lnTo>
                  <a:pt x="542238" y="1278250"/>
                </a:lnTo>
                <a:lnTo>
                  <a:pt x="574864" y="1308226"/>
                </a:lnTo>
                <a:lnTo>
                  <a:pt x="609955" y="1335368"/>
                </a:lnTo>
                <a:lnTo>
                  <a:pt x="647327" y="1359490"/>
                </a:lnTo>
                <a:lnTo>
                  <a:pt x="686794" y="1380408"/>
                </a:lnTo>
                <a:lnTo>
                  <a:pt x="728171" y="1397937"/>
                </a:lnTo>
                <a:lnTo>
                  <a:pt x="770048" y="1411496"/>
                </a:lnTo>
                <a:lnTo>
                  <a:pt x="815919" y="1422090"/>
                </a:lnTo>
                <a:lnTo>
                  <a:pt x="861920" y="1428343"/>
                </a:lnTo>
                <a:lnTo>
                  <a:pt x="909092" y="1430469"/>
                </a:lnTo>
                <a:lnTo>
                  <a:pt x="956265" y="1428343"/>
                </a:lnTo>
                <a:lnTo>
                  <a:pt x="1002266" y="1422090"/>
                </a:lnTo>
                <a:lnTo>
                  <a:pt x="1046659" y="1411950"/>
                </a:lnTo>
                <a:lnTo>
                  <a:pt x="1090013" y="1397937"/>
                </a:lnTo>
                <a:lnTo>
                  <a:pt x="1131391" y="1380408"/>
                </a:lnTo>
                <a:lnTo>
                  <a:pt x="1170858" y="1359490"/>
                </a:lnTo>
                <a:lnTo>
                  <a:pt x="1208229" y="1335368"/>
                </a:lnTo>
                <a:lnTo>
                  <a:pt x="1243320" y="1308226"/>
                </a:lnTo>
                <a:lnTo>
                  <a:pt x="1275946" y="1278250"/>
                </a:lnTo>
                <a:lnTo>
                  <a:pt x="1305922" y="1245624"/>
                </a:lnTo>
                <a:lnTo>
                  <a:pt x="1333064" y="1210533"/>
                </a:lnTo>
                <a:lnTo>
                  <a:pt x="1357186" y="1173161"/>
                </a:lnTo>
                <a:lnTo>
                  <a:pt x="1378105" y="1133695"/>
                </a:lnTo>
                <a:lnTo>
                  <a:pt x="1395634" y="1092317"/>
                </a:lnTo>
                <a:lnTo>
                  <a:pt x="1409589" y="1049214"/>
                </a:lnTo>
                <a:lnTo>
                  <a:pt x="1419786" y="1004569"/>
                </a:lnTo>
                <a:lnTo>
                  <a:pt x="1426040" y="958568"/>
                </a:lnTo>
                <a:lnTo>
                  <a:pt x="1428165" y="911396"/>
                </a:lnTo>
                <a:lnTo>
                  <a:pt x="1426144" y="866543"/>
                </a:lnTo>
                <a:lnTo>
                  <a:pt x="1419786" y="818223"/>
                </a:lnTo>
                <a:lnTo>
                  <a:pt x="1409589" y="773578"/>
                </a:lnTo>
                <a:lnTo>
                  <a:pt x="1395634" y="730475"/>
                </a:lnTo>
                <a:lnTo>
                  <a:pt x="1378105" y="689097"/>
                </a:lnTo>
                <a:lnTo>
                  <a:pt x="1357186" y="649630"/>
                </a:lnTo>
                <a:lnTo>
                  <a:pt x="1333064" y="612259"/>
                </a:lnTo>
                <a:lnTo>
                  <a:pt x="1305922" y="577168"/>
                </a:lnTo>
                <a:lnTo>
                  <a:pt x="1275946" y="544542"/>
                </a:lnTo>
                <a:lnTo>
                  <a:pt x="1243320" y="514566"/>
                </a:lnTo>
                <a:lnTo>
                  <a:pt x="1208229" y="487424"/>
                </a:lnTo>
                <a:lnTo>
                  <a:pt x="1170858" y="463302"/>
                </a:lnTo>
                <a:lnTo>
                  <a:pt x="1131391" y="442384"/>
                </a:lnTo>
                <a:lnTo>
                  <a:pt x="1090013" y="424854"/>
                </a:lnTo>
                <a:lnTo>
                  <a:pt x="1046910" y="410899"/>
                </a:lnTo>
                <a:lnTo>
                  <a:pt x="1002266" y="400702"/>
                </a:lnTo>
                <a:lnTo>
                  <a:pt x="956265" y="394448"/>
                </a:lnTo>
                <a:lnTo>
                  <a:pt x="909092" y="392323"/>
                </a:lnTo>
                <a:close/>
              </a:path>
              <a:path w="1818640" h="1818639">
                <a:moveTo>
                  <a:pt x="329434" y="749757"/>
                </a:moveTo>
                <a:lnTo>
                  <a:pt x="0" y="909103"/>
                </a:lnTo>
                <a:lnTo>
                  <a:pt x="329005" y="1068009"/>
                </a:lnTo>
                <a:lnTo>
                  <a:pt x="321010" y="1031812"/>
                </a:lnTo>
                <a:lnTo>
                  <a:pt x="315058" y="993074"/>
                </a:lnTo>
                <a:lnTo>
                  <a:pt x="311344" y="952185"/>
                </a:lnTo>
                <a:lnTo>
                  <a:pt x="310119" y="911396"/>
                </a:lnTo>
                <a:lnTo>
                  <a:pt x="310102" y="908234"/>
                </a:lnTo>
                <a:lnTo>
                  <a:pt x="311347" y="866543"/>
                </a:lnTo>
                <a:lnTo>
                  <a:pt x="315100" y="825337"/>
                </a:lnTo>
                <a:lnTo>
                  <a:pt x="321178" y="786285"/>
                </a:lnTo>
                <a:lnTo>
                  <a:pt x="329434" y="749757"/>
                </a:lnTo>
                <a:close/>
              </a:path>
              <a:path w="1818640" h="1818639">
                <a:moveTo>
                  <a:pt x="1489315" y="749757"/>
                </a:moveTo>
                <a:lnTo>
                  <a:pt x="1503198" y="824692"/>
                </a:lnTo>
                <a:lnTo>
                  <a:pt x="1506741" y="864223"/>
                </a:lnTo>
                <a:lnTo>
                  <a:pt x="1508121" y="908234"/>
                </a:lnTo>
                <a:lnTo>
                  <a:pt x="1506861" y="951223"/>
                </a:lnTo>
                <a:lnTo>
                  <a:pt x="1503157" y="992429"/>
                </a:lnTo>
                <a:lnTo>
                  <a:pt x="1497126" y="1031481"/>
                </a:lnTo>
                <a:lnTo>
                  <a:pt x="1488886" y="1068009"/>
                </a:lnTo>
                <a:lnTo>
                  <a:pt x="1818185" y="908663"/>
                </a:lnTo>
                <a:lnTo>
                  <a:pt x="1489315" y="749757"/>
                </a:lnTo>
                <a:close/>
              </a:path>
              <a:path w="1818640" h="1818639">
                <a:moveTo>
                  <a:pt x="265991" y="267007"/>
                </a:moveTo>
                <a:lnTo>
                  <a:pt x="386428" y="611949"/>
                </a:lnTo>
                <a:lnTo>
                  <a:pt x="406381" y="580395"/>
                </a:lnTo>
                <a:lnTo>
                  <a:pt x="429608" y="548662"/>
                </a:lnTo>
                <a:lnTo>
                  <a:pt x="455935" y="517100"/>
                </a:lnTo>
                <a:lnTo>
                  <a:pt x="485189" y="486058"/>
                </a:lnTo>
                <a:lnTo>
                  <a:pt x="516553" y="456543"/>
                </a:lnTo>
                <a:lnTo>
                  <a:pt x="548349" y="430090"/>
                </a:lnTo>
                <a:lnTo>
                  <a:pt x="580145" y="406823"/>
                </a:lnTo>
                <a:lnTo>
                  <a:pt x="611510" y="386867"/>
                </a:lnTo>
                <a:lnTo>
                  <a:pt x="265991" y="267007"/>
                </a:lnTo>
                <a:close/>
              </a:path>
              <a:path w="1818640" h="1818639">
                <a:moveTo>
                  <a:pt x="1551334" y="266002"/>
                </a:moveTo>
                <a:lnTo>
                  <a:pt x="1206382" y="386438"/>
                </a:lnTo>
                <a:lnTo>
                  <a:pt x="1237915" y="406390"/>
                </a:lnTo>
                <a:lnTo>
                  <a:pt x="1269600" y="429615"/>
                </a:lnTo>
                <a:lnTo>
                  <a:pt x="1301111" y="455941"/>
                </a:lnTo>
                <a:lnTo>
                  <a:pt x="1332126" y="485199"/>
                </a:lnTo>
                <a:lnTo>
                  <a:pt x="1361669" y="516564"/>
                </a:lnTo>
                <a:lnTo>
                  <a:pt x="1388172" y="548360"/>
                </a:lnTo>
                <a:lnTo>
                  <a:pt x="1411487" y="580156"/>
                </a:lnTo>
                <a:lnTo>
                  <a:pt x="1431464" y="611520"/>
                </a:lnTo>
                <a:lnTo>
                  <a:pt x="1551334" y="266002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343935" y="125427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80464" y="3321951"/>
            <a:ext cx="1555115" cy="327025"/>
            <a:chOff x="7080464" y="3321951"/>
            <a:chExt cx="1555115" cy="327025"/>
          </a:xfrm>
        </p:grpSpPr>
        <p:sp>
          <p:nvSpPr>
            <p:cNvPr id="10" name="object 10"/>
            <p:cNvSpPr/>
            <p:nvPr/>
          </p:nvSpPr>
          <p:spPr>
            <a:xfrm>
              <a:off x="7080464" y="348529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8867" y="332195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9417109" y="125427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1157566" y="3252780"/>
            <a:ext cx="1555750" cy="327025"/>
            <a:chOff x="11157566" y="3252780"/>
            <a:chExt cx="1555750" cy="327025"/>
          </a:xfrm>
        </p:grpSpPr>
        <p:sp>
          <p:nvSpPr>
            <p:cNvPr id="14" name="object 14"/>
            <p:cNvSpPr/>
            <p:nvPr/>
          </p:nvSpPr>
          <p:spPr>
            <a:xfrm>
              <a:off x="11157566" y="341612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386010" y="325278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3563579" y="125427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5234614" y="3229723"/>
            <a:ext cx="1555750" cy="327025"/>
            <a:chOff x="15234614" y="3229723"/>
            <a:chExt cx="1555750" cy="327025"/>
          </a:xfrm>
        </p:grpSpPr>
        <p:sp>
          <p:nvSpPr>
            <p:cNvPr id="18" name="object 18"/>
            <p:cNvSpPr/>
            <p:nvPr/>
          </p:nvSpPr>
          <p:spPr>
            <a:xfrm>
              <a:off x="15234614" y="339306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463058" y="322972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7573928" y="125427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9311766" y="3346955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003933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69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22" y="447651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8" y="434409"/>
                </a:lnTo>
                <a:lnTo>
                  <a:pt x="241513" y="405453"/>
                </a:lnTo>
                <a:lnTo>
                  <a:pt x="264656" y="368979"/>
                </a:lnTo>
                <a:lnTo>
                  <a:pt x="274967" y="327079"/>
                </a:lnTo>
                <a:lnTo>
                  <a:pt x="275109" y="313636"/>
                </a:lnTo>
                <a:lnTo>
                  <a:pt x="275181" y="306891"/>
                </a:lnTo>
                <a:lnTo>
                  <a:pt x="267197" y="268049"/>
                </a:lnTo>
                <a:lnTo>
                  <a:pt x="249570" y="230351"/>
                </a:lnTo>
                <a:lnTo>
                  <a:pt x="230058" y="192242"/>
                </a:lnTo>
                <a:lnTo>
                  <a:pt x="202059" y="139291"/>
                </a:lnTo>
                <a:lnTo>
                  <a:pt x="184330" y="105136"/>
                </a:lnTo>
                <a:lnTo>
                  <a:pt x="167462" y="70555"/>
                </a:lnTo>
                <a:lnTo>
                  <a:pt x="151997" y="35286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987464" y="2422292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20" h="1007110">
                <a:moveTo>
                  <a:pt x="320964" y="324094"/>
                </a:moveTo>
                <a:lnTo>
                  <a:pt x="273527" y="327797"/>
                </a:lnTo>
                <a:lnTo>
                  <a:pt x="228254" y="338553"/>
                </a:lnTo>
                <a:lnTo>
                  <a:pt x="185640" y="355833"/>
                </a:lnTo>
                <a:lnTo>
                  <a:pt x="146182" y="379110"/>
                </a:lnTo>
                <a:lnTo>
                  <a:pt x="110376" y="407855"/>
                </a:lnTo>
                <a:lnTo>
                  <a:pt x="78717" y="441539"/>
                </a:lnTo>
                <a:lnTo>
                  <a:pt x="51701" y="479633"/>
                </a:lnTo>
                <a:lnTo>
                  <a:pt x="29826" y="521610"/>
                </a:lnTo>
                <a:lnTo>
                  <a:pt x="13586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2"/>
                </a:lnTo>
                <a:lnTo>
                  <a:pt x="13586" y="764152"/>
                </a:lnTo>
                <a:lnTo>
                  <a:pt x="29826" y="809471"/>
                </a:lnTo>
                <a:lnTo>
                  <a:pt x="51701" y="851434"/>
                </a:lnTo>
                <a:lnTo>
                  <a:pt x="78717" y="889511"/>
                </a:lnTo>
                <a:lnTo>
                  <a:pt x="110376" y="923177"/>
                </a:lnTo>
                <a:lnTo>
                  <a:pt x="146182" y="951904"/>
                </a:lnTo>
                <a:lnTo>
                  <a:pt x="185640" y="975165"/>
                </a:lnTo>
                <a:lnTo>
                  <a:pt x="228254" y="992433"/>
                </a:lnTo>
                <a:lnTo>
                  <a:pt x="273527" y="1003180"/>
                </a:lnTo>
                <a:lnTo>
                  <a:pt x="320964" y="1006880"/>
                </a:lnTo>
                <a:lnTo>
                  <a:pt x="1403161" y="1006880"/>
                </a:lnTo>
                <a:lnTo>
                  <a:pt x="1451263" y="1002297"/>
                </a:lnTo>
                <a:lnTo>
                  <a:pt x="1496535" y="989084"/>
                </a:lnTo>
                <a:lnTo>
                  <a:pt x="1538222" y="968042"/>
                </a:lnTo>
                <a:lnTo>
                  <a:pt x="1575567" y="939974"/>
                </a:lnTo>
                <a:lnTo>
                  <a:pt x="1607817" y="905683"/>
                </a:lnTo>
                <a:lnTo>
                  <a:pt x="1634215" y="865971"/>
                </a:lnTo>
                <a:lnTo>
                  <a:pt x="1654005" y="821641"/>
                </a:lnTo>
                <a:lnTo>
                  <a:pt x="1666434" y="773494"/>
                </a:lnTo>
                <a:lnTo>
                  <a:pt x="1670744" y="722334"/>
                </a:lnTo>
                <a:lnTo>
                  <a:pt x="1666434" y="671168"/>
                </a:lnTo>
                <a:lnTo>
                  <a:pt x="1654005" y="623009"/>
                </a:lnTo>
                <a:lnTo>
                  <a:pt x="1634215" y="578661"/>
                </a:lnTo>
                <a:lnTo>
                  <a:pt x="1607817" y="538927"/>
                </a:lnTo>
                <a:lnTo>
                  <a:pt x="1575567" y="504614"/>
                </a:lnTo>
                <a:lnTo>
                  <a:pt x="1538222" y="476524"/>
                </a:lnTo>
                <a:lnTo>
                  <a:pt x="1291814" y="463504"/>
                </a:lnTo>
                <a:lnTo>
                  <a:pt x="1286090" y="415555"/>
                </a:lnTo>
                <a:lnTo>
                  <a:pt x="1276244" y="369119"/>
                </a:lnTo>
                <a:lnTo>
                  <a:pt x="1263953" y="329194"/>
                </a:lnTo>
                <a:lnTo>
                  <a:pt x="375789" y="329194"/>
                </a:lnTo>
                <a:lnTo>
                  <a:pt x="362333" y="327019"/>
                </a:lnTo>
                <a:lnTo>
                  <a:pt x="348702" y="325419"/>
                </a:lnTo>
                <a:lnTo>
                  <a:pt x="334909" y="324432"/>
                </a:lnTo>
                <a:lnTo>
                  <a:pt x="320964" y="324094"/>
                </a:lnTo>
                <a:close/>
              </a:path>
              <a:path w="1671320" h="1007110">
                <a:moveTo>
                  <a:pt x="1403161" y="437651"/>
                </a:moveTo>
                <a:lnTo>
                  <a:pt x="1373770" y="439368"/>
                </a:lnTo>
                <a:lnTo>
                  <a:pt x="1345300" y="444385"/>
                </a:lnTo>
                <a:lnTo>
                  <a:pt x="1317924" y="452498"/>
                </a:lnTo>
                <a:lnTo>
                  <a:pt x="1291814" y="463504"/>
                </a:lnTo>
                <a:lnTo>
                  <a:pt x="1512448" y="463504"/>
                </a:lnTo>
                <a:lnTo>
                  <a:pt x="1496535" y="455465"/>
                </a:lnTo>
                <a:lnTo>
                  <a:pt x="1451263" y="442239"/>
                </a:lnTo>
                <a:lnTo>
                  <a:pt x="1403161" y="437651"/>
                </a:lnTo>
                <a:close/>
              </a:path>
              <a:path w="1671320" h="1007110">
                <a:moveTo>
                  <a:pt x="820100" y="0"/>
                </a:moveTo>
                <a:lnTo>
                  <a:pt x="769809" y="2807"/>
                </a:lnTo>
                <a:lnTo>
                  <a:pt x="721038" y="11039"/>
                </a:lnTo>
                <a:lnTo>
                  <a:pt x="674054" y="24412"/>
                </a:lnTo>
                <a:lnTo>
                  <a:pt x="629125" y="42641"/>
                </a:lnTo>
                <a:lnTo>
                  <a:pt x="586519" y="65443"/>
                </a:lnTo>
                <a:lnTo>
                  <a:pt x="546502" y="92532"/>
                </a:lnTo>
                <a:lnTo>
                  <a:pt x="509344" y="123625"/>
                </a:lnTo>
                <a:lnTo>
                  <a:pt x="475312" y="158437"/>
                </a:lnTo>
                <a:lnTo>
                  <a:pt x="444672" y="196684"/>
                </a:lnTo>
                <a:lnTo>
                  <a:pt x="417694" y="238082"/>
                </a:lnTo>
                <a:lnTo>
                  <a:pt x="394643" y="282347"/>
                </a:lnTo>
                <a:lnTo>
                  <a:pt x="375789" y="329194"/>
                </a:lnTo>
                <a:lnTo>
                  <a:pt x="1263953" y="329194"/>
                </a:lnTo>
                <a:lnTo>
                  <a:pt x="1245006" y="281658"/>
                </a:lnTo>
                <a:lnTo>
                  <a:pt x="1224022" y="241069"/>
                </a:lnTo>
                <a:lnTo>
                  <a:pt x="1199734" y="202865"/>
                </a:lnTo>
                <a:lnTo>
                  <a:pt x="1172346" y="167265"/>
                </a:lnTo>
                <a:lnTo>
                  <a:pt x="1142063" y="134486"/>
                </a:lnTo>
                <a:lnTo>
                  <a:pt x="1109089" y="104747"/>
                </a:lnTo>
                <a:lnTo>
                  <a:pt x="1073629" y="78265"/>
                </a:lnTo>
                <a:lnTo>
                  <a:pt x="1035887" y="55260"/>
                </a:lnTo>
                <a:lnTo>
                  <a:pt x="996067" y="35948"/>
                </a:lnTo>
                <a:lnTo>
                  <a:pt x="954374" y="20547"/>
                </a:lnTo>
                <a:lnTo>
                  <a:pt x="911012" y="9277"/>
                </a:lnTo>
                <a:lnTo>
                  <a:pt x="866186" y="2355"/>
                </a:lnTo>
                <a:lnTo>
                  <a:pt x="8201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458055" y="395727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70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3" y="158734"/>
                </a:lnTo>
                <a:lnTo>
                  <a:pt x="47534" y="188457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1" y="379500"/>
                </a:lnTo>
                <a:lnTo>
                  <a:pt x="43466" y="415149"/>
                </a:lnTo>
                <a:lnTo>
                  <a:pt x="99722" y="447656"/>
                </a:lnTo>
                <a:lnTo>
                  <a:pt x="131127" y="452585"/>
                </a:lnTo>
                <a:lnTo>
                  <a:pt x="164593" y="449975"/>
                </a:lnTo>
                <a:lnTo>
                  <a:pt x="206878" y="434417"/>
                </a:lnTo>
                <a:lnTo>
                  <a:pt x="241513" y="405453"/>
                </a:lnTo>
                <a:lnTo>
                  <a:pt x="264656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5"/>
                </a:lnTo>
                <a:lnTo>
                  <a:pt x="249570" y="230355"/>
                </a:lnTo>
                <a:lnTo>
                  <a:pt x="230058" y="192247"/>
                </a:lnTo>
                <a:lnTo>
                  <a:pt x="202059" y="139297"/>
                </a:lnTo>
                <a:lnTo>
                  <a:pt x="184330" y="105143"/>
                </a:lnTo>
                <a:lnTo>
                  <a:pt x="167462" y="70564"/>
                </a:lnTo>
                <a:lnTo>
                  <a:pt x="15199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912177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69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22" y="447651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4" y="434409"/>
                </a:lnTo>
                <a:lnTo>
                  <a:pt x="241513" y="405453"/>
                </a:lnTo>
                <a:lnTo>
                  <a:pt x="264656" y="368979"/>
                </a:lnTo>
                <a:lnTo>
                  <a:pt x="274967" y="327079"/>
                </a:lnTo>
                <a:lnTo>
                  <a:pt x="275109" y="313636"/>
                </a:lnTo>
                <a:lnTo>
                  <a:pt x="275181" y="306891"/>
                </a:lnTo>
                <a:lnTo>
                  <a:pt x="267197" y="268049"/>
                </a:lnTo>
                <a:lnTo>
                  <a:pt x="249565" y="230351"/>
                </a:lnTo>
                <a:lnTo>
                  <a:pt x="230057" y="192242"/>
                </a:lnTo>
                <a:lnTo>
                  <a:pt x="202059" y="139291"/>
                </a:lnTo>
                <a:lnTo>
                  <a:pt x="184330" y="105136"/>
                </a:lnTo>
                <a:lnTo>
                  <a:pt x="167462" y="70555"/>
                </a:lnTo>
                <a:lnTo>
                  <a:pt x="151997" y="35286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366299" y="377511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73" y="0"/>
                </a:moveTo>
                <a:lnTo>
                  <a:pt x="136521" y="2701"/>
                </a:lnTo>
                <a:lnTo>
                  <a:pt x="135683" y="4596"/>
                </a:lnTo>
                <a:lnTo>
                  <a:pt x="134950" y="6544"/>
                </a:lnTo>
                <a:lnTo>
                  <a:pt x="108174" y="68501"/>
                </a:lnTo>
                <a:lnTo>
                  <a:pt x="78334" y="129053"/>
                </a:lnTo>
                <a:lnTo>
                  <a:pt x="62893" y="158740"/>
                </a:lnTo>
                <a:lnTo>
                  <a:pt x="47534" y="188462"/>
                </a:lnTo>
                <a:lnTo>
                  <a:pt x="17017" y="248013"/>
                </a:lnTo>
                <a:lnTo>
                  <a:pt x="7914" y="269276"/>
                </a:lnTo>
                <a:lnTo>
                  <a:pt x="2149" y="291161"/>
                </a:lnTo>
                <a:lnTo>
                  <a:pt x="0" y="313647"/>
                </a:lnTo>
                <a:lnTo>
                  <a:pt x="1740" y="336712"/>
                </a:lnTo>
                <a:lnTo>
                  <a:pt x="15841" y="379504"/>
                </a:lnTo>
                <a:lnTo>
                  <a:pt x="43466" y="415149"/>
                </a:lnTo>
                <a:lnTo>
                  <a:pt x="99713" y="447661"/>
                </a:lnTo>
                <a:lnTo>
                  <a:pt x="131113" y="452591"/>
                </a:lnTo>
                <a:lnTo>
                  <a:pt x="164583" y="449986"/>
                </a:lnTo>
                <a:lnTo>
                  <a:pt x="206872" y="434418"/>
                </a:lnTo>
                <a:lnTo>
                  <a:pt x="241544" y="405453"/>
                </a:lnTo>
                <a:lnTo>
                  <a:pt x="264645" y="368988"/>
                </a:lnTo>
                <a:lnTo>
                  <a:pt x="274946" y="327089"/>
                </a:lnTo>
                <a:lnTo>
                  <a:pt x="275187" y="306900"/>
                </a:lnTo>
                <a:lnTo>
                  <a:pt x="272551" y="287211"/>
                </a:lnTo>
                <a:lnTo>
                  <a:pt x="259240" y="249468"/>
                </a:lnTo>
                <a:lnTo>
                  <a:pt x="239856" y="211282"/>
                </a:lnTo>
                <a:lnTo>
                  <a:pt x="220079" y="173293"/>
                </a:lnTo>
                <a:lnTo>
                  <a:pt x="202067" y="139302"/>
                </a:lnTo>
                <a:lnTo>
                  <a:pt x="184360" y="105147"/>
                </a:lnTo>
                <a:lnTo>
                  <a:pt x="167497" y="70566"/>
                </a:lnTo>
                <a:lnTo>
                  <a:pt x="152018" y="35297"/>
                </a:lnTo>
                <a:lnTo>
                  <a:pt x="13767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3228541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5658" y="4596"/>
                </a:lnTo>
                <a:lnTo>
                  <a:pt x="134925" y="6544"/>
                </a:lnTo>
                <a:lnTo>
                  <a:pt x="121892" y="37700"/>
                </a:lnTo>
                <a:lnTo>
                  <a:pt x="108093" y="68492"/>
                </a:lnTo>
                <a:lnTo>
                  <a:pt x="93549" y="98935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0"/>
                </a:lnTo>
                <a:lnTo>
                  <a:pt x="2141" y="291152"/>
                </a:lnTo>
                <a:lnTo>
                  <a:pt x="0" y="313636"/>
                </a:lnTo>
                <a:lnTo>
                  <a:pt x="1735" y="336701"/>
                </a:lnTo>
                <a:lnTo>
                  <a:pt x="15819" y="379497"/>
                </a:lnTo>
                <a:lnTo>
                  <a:pt x="43410" y="415139"/>
                </a:lnTo>
                <a:lnTo>
                  <a:pt x="99664" y="447651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09"/>
                </a:lnTo>
                <a:lnTo>
                  <a:pt x="241414" y="405453"/>
                </a:lnTo>
                <a:lnTo>
                  <a:pt x="264607" y="368979"/>
                </a:lnTo>
                <a:lnTo>
                  <a:pt x="274921" y="327079"/>
                </a:lnTo>
                <a:lnTo>
                  <a:pt x="275117" y="306891"/>
                </a:lnTo>
                <a:lnTo>
                  <a:pt x="272486" y="287204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1"/>
                </a:lnTo>
                <a:lnTo>
                  <a:pt x="184256" y="105136"/>
                </a:lnTo>
                <a:lnTo>
                  <a:pt x="167413" y="70555"/>
                </a:lnTo>
                <a:lnTo>
                  <a:pt x="151993" y="35286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3212058" y="2422292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3"/>
                </a:lnTo>
                <a:lnTo>
                  <a:pt x="185624" y="355833"/>
                </a:lnTo>
                <a:lnTo>
                  <a:pt x="146170" y="379110"/>
                </a:lnTo>
                <a:lnTo>
                  <a:pt x="110366" y="407855"/>
                </a:lnTo>
                <a:lnTo>
                  <a:pt x="78710" y="441539"/>
                </a:lnTo>
                <a:lnTo>
                  <a:pt x="51697" y="479633"/>
                </a:lnTo>
                <a:lnTo>
                  <a:pt x="29824" y="521610"/>
                </a:lnTo>
                <a:lnTo>
                  <a:pt x="13585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2"/>
                </a:lnTo>
                <a:lnTo>
                  <a:pt x="13585" y="764152"/>
                </a:lnTo>
                <a:lnTo>
                  <a:pt x="29824" y="809471"/>
                </a:lnTo>
                <a:lnTo>
                  <a:pt x="51697" y="851434"/>
                </a:lnTo>
                <a:lnTo>
                  <a:pt x="78710" y="889511"/>
                </a:lnTo>
                <a:lnTo>
                  <a:pt x="110366" y="923177"/>
                </a:lnTo>
                <a:lnTo>
                  <a:pt x="146170" y="951904"/>
                </a:lnTo>
                <a:lnTo>
                  <a:pt x="185624" y="975165"/>
                </a:lnTo>
                <a:lnTo>
                  <a:pt x="228233" y="992433"/>
                </a:lnTo>
                <a:lnTo>
                  <a:pt x="273501" y="1003180"/>
                </a:lnTo>
                <a:lnTo>
                  <a:pt x="320932" y="1006880"/>
                </a:lnTo>
                <a:lnTo>
                  <a:pt x="1403098" y="1006880"/>
                </a:lnTo>
                <a:lnTo>
                  <a:pt x="1451216" y="1002297"/>
                </a:lnTo>
                <a:lnTo>
                  <a:pt x="1496500" y="989084"/>
                </a:lnTo>
                <a:lnTo>
                  <a:pt x="1538196" y="968042"/>
                </a:lnTo>
                <a:lnTo>
                  <a:pt x="1575548" y="939974"/>
                </a:lnTo>
                <a:lnTo>
                  <a:pt x="1607802" y="905683"/>
                </a:lnTo>
                <a:lnTo>
                  <a:pt x="1634202" y="865971"/>
                </a:lnTo>
                <a:lnTo>
                  <a:pt x="1653994" y="821641"/>
                </a:lnTo>
                <a:lnTo>
                  <a:pt x="1666423" y="773494"/>
                </a:lnTo>
                <a:lnTo>
                  <a:pt x="1670734" y="722334"/>
                </a:lnTo>
                <a:lnTo>
                  <a:pt x="1666423" y="671168"/>
                </a:lnTo>
                <a:lnTo>
                  <a:pt x="1653994" y="623009"/>
                </a:lnTo>
                <a:lnTo>
                  <a:pt x="1634202" y="578661"/>
                </a:lnTo>
                <a:lnTo>
                  <a:pt x="1607802" y="538927"/>
                </a:lnTo>
                <a:lnTo>
                  <a:pt x="1575548" y="504614"/>
                </a:lnTo>
                <a:lnTo>
                  <a:pt x="1538196" y="476524"/>
                </a:lnTo>
                <a:lnTo>
                  <a:pt x="1291793" y="463504"/>
                </a:lnTo>
                <a:lnTo>
                  <a:pt x="1286071" y="415555"/>
                </a:lnTo>
                <a:lnTo>
                  <a:pt x="1276226" y="369119"/>
                </a:lnTo>
                <a:lnTo>
                  <a:pt x="1263936" y="329194"/>
                </a:lnTo>
                <a:lnTo>
                  <a:pt x="375695" y="329194"/>
                </a:lnTo>
                <a:lnTo>
                  <a:pt x="362264" y="327019"/>
                </a:lnTo>
                <a:lnTo>
                  <a:pt x="348667" y="325419"/>
                </a:lnTo>
                <a:lnTo>
                  <a:pt x="334893" y="324432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8"/>
                </a:lnTo>
                <a:lnTo>
                  <a:pt x="1345286" y="444385"/>
                </a:lnTo>
                <a:lnTo>
                  <a:pt x="1317916" y="452498"/>
                </a:lnTo>
                <a:lnTo>
                  <a:pt x="1291793" y="463504"/>
                </a:lnTo>
                <a:lnTo>
                  <a:pt x="1512417" y="463504"/>
                </a:lnTo>
                <a:lnTo>
                  <a:pt x="1496500" y="455465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3" y="2807"/>
                </a:lnTo>
                <a:lnTo>
                  <a:pt x="721006" y="11039"/>
                </a:lnTo>
                <a:lnTo>
                  <a:pt x="674017" y="24412"/>
                </a:lnTo>
                <a:lnTo>
                  <a:pt x="629083" y="42641"/>
                </a:lnTo>
                <a:lnTo>
                  <a:pt x="586471" y="65443"/>
                </a:lnTo>
                <a:lnTo>
                  <a:pt x="546449" y="92532"/>
                </a:lnTo>
                <a:lnTo>
                  <a:pt x="509285" y="123625"/>
                </a:lnTo>
                <a:lnTo>
                  <a:pt x="475246" y="158437"/>
                </a:lnTo>
                <a:lnTo>
                  <a:pt x="444600" y="196684"/>
                </a:lnTo>
                <a:lnTo>
                  <a:pt x="417614" y="238082"/>
                </a:lnTo>
                <a:lnTo>
                  <a:pt x="394557" y="282347"/>
                </a:lnTo>
                <a:lnTo>
                  <a:pt x="375695" y="329194"/>
                </a:lnTo>
                <a:lnTo>
                  <a:pt x="1263936" y="329194"/>
                </a:lnTo>
                <a:lnTo>
                  <a:pt x="1244989" y="281658"/>
                </a:lnTo>
                <a:lnTo>
                  <a:pt x="1224006" y="241069"/>
                </a:lnTo>
                <a:lnTo>
                  <a:pt x="1199717" y="202865"/>
                </a:lnTo>
                <a:lnTo>
                  <a:pt x="1172329" y="167265"/>
                </a:lnTo>
                <a:lnTo>
                  <a:pt x="1142046" y="134486"/>
                </a:lnTo>
                <a:lnTo>
                  <a:pt x="1109072" y="104747"/>
                </a:lnTo>
                <a:lnTo>
                  <a:pt x="1073611" y="78265"/>
                </a:lnTo>
                <a:lnTo>
                  <a:pt x="1035868" y="55260"/>
                </a:lnTo>
                <a:lnTo>
                  <a:pt x="996047" y="35948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3682620" y="395727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92" y="0"/>
                </a:moveTo>
                <a:lnTo>
                  <a:pt x="136540" y="2701"/>
                </a:lnTo>
                <a:lnTo>
                  <a:pt x="135702" y="4596"/>
                </a:lnTo>
                <a:lnTo>
                  <a:pt x="134969" y="6544"/>
                </a:lnTo>
                <a:lnTo>
                  <a:pt x="108138" y="68496"/>
                </a:lnTo>
                <a:lnTo>
                  <a:pt x="78322" y="129043"/>
                </a:lnTo>
                <a:lnTo>
                  <a:pt x="62889" y="158734"/>
                </a:lnTo>
                <a:lnTo>
                  <a:pt x="47524" y="188457"/>
                </a:lnTo>
                <a:lnTo>
                  <a:pt x="16962" y="248013"/>
                </a:lnTo>
                <a:lnTo>
                  <a:pt x="7918" y="269274"/>
                </a:lnTo>
                <a:lnTo>
                  <a:pt x="2172" y="291157"/>
                </a:lnTo>
                <a:lnTo>
                  <a:pt x="0" y="313642"/>
                </a:lnTo>
                <a:lnTo>
                  <a:pt x="1675" y="336712"/>
                </a:lnTo>
                <a:lnTo>
                  <a:pt x="15811" y="379500"/>
                </a:lnTo>
                <a:lnTo>
                  <a:pt x="43454" y="415149"/>
                </a:lnTo>
                <a:lnTo>
                  <a:pt x="99709" y="447656"/>
                </a:lnTo>
                <a:lnTo>
                  <a:pt x="131124" y="452585"/>
                </a:lnTo>
                <a:lnTo>
                  <a:pt x="164602" y="449975"/>
                </a:lnTo>
                <a:lnTo>
                  <a:pt x="206878" y="434417"/>
                </a:lnTo>
                <a:lnTo>
                  <a:pt x="241458" y="405453"/>
                </a:lnTo>
                <a:lnTo>
                  <a:pt x="264651" y="368984"/>
                </a:lnTo>
                <a:lnTo>
                  <a:pt x="274965" y="327089"/>
                </a:lnTo>
                <a:lnTo>
                  <a:pt x="275161" y="306900"/>
                </a:lnTo>
                <a:lnTo>
                  <a:pt x="272530" y="287211"/>
                </a:lnTo>
                <a:lnTo>
                  <a:pt x="259259" y="249468"/>
                </a:lnTo>
                <a:lnTo>
                  <a:pt x="239874" y="211274"/>
                </a:lnTo>
                <a:lnTo>
                  <a:pt x="220098" y="173293"/>
                </a:lnTo>
                <a:lnTo>
                  <a:pt x="202027" y="139297"/>
                </a:lnTo>
                <a:lnTo>
                  <a:pt x="184300" y="105143"/>
                </a:lnTo>
                <a:lnTo>
                  <a:pt x="167457" y="70564"/>
                </a:lnTo>
                <a:lnTo>
                  <a:pt x="152037" y="35297"/>
                </a:lnTo>
                <a:lnTo>
                  <a:pt x="137692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136786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5658" y="4596"/>
                </a:lnTo>
                <a:lnTo>
                  <a:pt x="134925" y="6544"/>
                </a:lnTo>
                <a:lnTo>
                  <a:pt x="121892" y="37700"/>
                </a:lnTo>
                <a:lnTo>
                  <a:pt x="108093" y="68492"/>
                </a:lnTo>
                <a:lnTo>
                  <a:pt x="93549" y="98935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0"/>
                </a:lnTo>
                <a:lnTo>
                  <a:pt x="2141" y="291152"/>
                </a:lnTo>
                <a:lnTo>
                  <a:pt x="0" y="313636"/>
                </a:lnTo>
                <a:lnTo>
                  <a:pt x="1735" y="336701"/>
                </a:lnTo>
                <a:lnTo>
                  <a:pt x="15819" y="379497"/>
                </a:lnTo>
                <a:lnTo>
                  <a:pt x="43410" y="415139"/>
                </a:lnTo>
                <a:lnTo>
                  <a:pt x="99664" y="447651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09"/>
                </a:lnTo>
                <a:lnTo>
                  <a:pt x="241414" y="405453"/>
                </a:lnTo>
                <a:lnTo>
                  <a:pt x="264607" y="368979"/>
                </a:lnTo>
                <a:lnTo>
                  <a:pt x="274921" y="327079"/>
                </a:lnTo>
                <a:lnTo>
                  <a:pt x="275117" y="306891"/>
                </a:lnTo>
                <a:lnTo>
                  <a:pt x="272486" y="287204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1"/>
                </a:lnTo>
                <a:lnTo>
                  <a:pt x="184256" y="105136"/>
                </a:lnTo>
                <a:lnTo>
                  <a:pt x="167413" y="70555"/>
                </a:lnTo>
                <a:lnTo>
                  <a:pt x="151993" y="35286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590821" y="377511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36" y="0"/>
                </a:moveTo>
                <a:lnTo>
                  <a:pt x="136584" y="2701"/>
                </a:lnTo>
                <a:lnTo>
                  <a:pt x="135746" y="4596"/>
                </a:lnTo>
                <a:lnTo>
                  <a:pt x="135013" y="6544"/>
                </a:lnTo>
                <a:lnTo>
                  <a:pt x="108182" y="68501"/>
                </a:lnTo>
                <a:lnTo>
                  <a:pt x="78366" y="129053"/>
                </a:lnTo>
                <a:lnTo>
                  <a:pt x="62933" y="158740"/>
                </a:lnTo>
                <a:lnTo>
                  <a:pt x="47568" y="188462"/>
                </a:lnTo>
                <a:lnTo>
                  <a:pt x="17007" y="248013"/>
                </a:lnTo>
                <a:lnTo>
                  <a:pt x="7948" y="269276"/>
                </a:lnTo>
                <a:lnTo>
                  <a:pt x="2177" y="291161"/>
                </a:lnTo>
                <a:lnTo>
                  <a:pt x="0" y="313647"/>
                </a:lnTo>
                <a:lnTo>
                  <a:pt x="1719" y="336712"/>
                </a:lnTo>
                <a:lnTo>
                  <a:pt x="15894" y="379504"/>
                </a:lnTo>
                <a:lnTo>
                  <a:pt x="43498" y="415149"/>
                </a:lnTo>
                <a:lnTo>
                  <a:pt x="99753" y="447661"/>
                </a:lnTo>
                <a:lnTo>
                  <a:pt x="131169" y="452591"/>
                </a:lnTo>
                <a:lnTo>
                  <a:pt x="164646" y="449986"/>
                </a:lnTo>
                <a:lnTo>
                  <a:pt x="206922" y="434418"/>
                </a:lnTo>
                <a:lnTo>
                  <a:pt x="241502" y="405453"/>
                </a:lnTo>
                <a:lnTo>
                  <a:pt x="264695" y="368988"/>
                </a:lnTo>
                <a:lnTo>
                  <a:pt x="275009" y="327089"/>
                </a:lnTo>
                <a:lnTo>
                  <a:pt x="275205" y="306900"/>
                </a:lnTo>
                <a:lnTo>
                  <a:pt x="272575" y="287211"/>
                </a:lnTo>
                <a:lnTo>
                  <a:pt x="259303" y="249468"/>
                </a:lnTo>
                <a:lnTo>
                  <a:pt x="239919" y="211282"/>
                </a:lnTo>
                <a:lnTo>
                  <a:pt x="220142" y="173293"/>
                </a:lnTo>
                <a:lnTo>
                  <a:pt x="202071" y="139302"/>
                </a:lnTo>
                <a:lnTo>
                  <a:pt x="184344" y="105147"/>
                </a:lnTo>
                <a:lnTo>
                  <a:pt x="167501" y="70566"/>
                </a:lnTo>
                <a:lnTo>
                  <a:pt x="152081" y="35297"/>
                </a:lnTo>
                <a:lnTo>
                  <a:pt x="13773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158161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5656" y="4596"/>
                </a:lnTo>
                <a:lnTo>
                  <a:pt x="134923" y="6544"/>
                </a:lnTo>
                <a:lnTo>
                  <a:pt x="121935" y="37700"/>
                </a:lnTo>
                <a:lnTo>
                  <a:pt x="108131" y="68492"/>
                </a:lnTo>
                <a:lnTo>
                  <a:pt x="93562" y="98935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2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79"/>
                </a:lnTo>
                <a:lnTo>
                  <a:pt x="274919" y="327079"/>
                </a:lnTo>
                <a:lnTo>
                  <a:pt x="275060" y="313636"/>
                </a:lnTo>
                <a:lnTo>
                  <a:pt x="275130" y="306891"/>
                </a:lnTo>
                <a:lnTo>
                  <a:pt x="267189" y="268049"/>
                </a:lnTo>
                <a:lnTo>
                  <a:pt x="249545" y="230351"/>
                </a:lnTo>
                <a:lnTo>
                  <a:pt x="230014" y="19224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141677" y="2422292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3"/>
                </a:lnTo>
                <a:lnTo>
                  <a:pt x="185624" y="355833"/>
                </a:lnTo>
                <a:lnTo>
                  <a:pt x="146170" y="379110"/>
                </a:lnTo>
                <a:lnTo>
                  <a:pt x="110366" y="407855"/>
                </a:lnTo>
                <a:lnTo>
                  <a:pt x="78710" y="441539"/>
                </a:lnTo>
                <a:lnTo>
                  <a:pt x="51697" y="479633"/>
                </a:lnTo>
                <a:lnTo>
                  <a:pt x="29824" y="521610"/>
                </a:lnTo>
                <a:lnTo>
                  <a:pt x="13585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2"/>
                </a:lnTo>
                <a:lnTo>
                  <a:pt x="13585" y="764152"/>
                </a:lnTo>
                <a:lnTo>
                  <a:pt x="29824" y="809471"/>
                </a:lnTo>
                <a:lnTo>
                  <a:pt x="51697" y="851434"/>
                </a:lnTo>
                <a:lnTo>
                  <a:pt x="78710" y="889511"/>
                </a:lnTo>
                <a:lnTo>
                  <a:pt x="110366" y="923177"/>
                </a:lnTo>
                <a:lnTo>
                  <a:pt x="146170" y="951904"/>
                </a:lnTo>
                <a:lnTo>
                  <a:pt x="185624" y="975165"/>
                </a:lnTo>
                <a:lnTo>
                  <a:pt x="228233" y="992433"/>
                </a:lnTo>
                <a:lnTo>
                  <a:pt x="273501" y="1003180"/>
                </a:lnTo>
                <a:lnTo>
                  <a:pt x="320932" y="1006880"/>
                </a:lnTo>
                <a:lnTo>
                  <a:pt x="1403098" y="1006880"/>
                </a:lnTo>
                <a:lnTo>
                  <a:pt x="1451216" y="1002297"/>
                </a:lnTo>
                <a:lnTo>
                  <a:pt x="1496500" y="989084"/>
                </a:lnTo>
                <a:lnTo>
                  <a:pt x="1538196" y="968042"/>
                </a:lnTo>
                <a:lnTo>
                  <a:pt x="1575548" y="939974"/>
                </a:lnTo>
                <a:lnTo>
                  <a:pt x="1607802" y="905683"/>
                </a:lnTo>
                <a:lnTo>
                  <a:pt x="1634202" y="865971"/>
                </a:lnTo>
                <a:lnTo>
                  <a:pt x="1653994" y="821641"/>
                </a:lnTo>
                <a:lnTo>
                  <a:pt x="1666423" y="773494"/>
                </a:lnTo>
                <a:lnTo>
                  <a:pt x="1670734" y="722334"/>
                </a:lnTo>
                <a:lnTo>
                  <a:pt x="1666423" y="671168"/>
                </a:lnTo>
                <a:lnTo>
                  <a:pt x="1653994" y="623009"/>
                </a:lnTo>
                <a:lnTo>
                  <a:pt x="1634202" y="578661"/>
                </a:lnTo>
                <a:lnTo>
                  <a:pt x="1607802" y="538927"/>
                </a:lnTo>
                <a:lnTo>
                  <a:pt x="1575548" y="504614"/>
                </a:lnTo>
                <a:lnTo>
                  <a:pt x="1538196" y="476524"/>
                </a:lnTo>
                <a:lnTo>
                  <a:pt x="1291793" y="463504"/>
                </a:lnTo>
                <a:lnTo>
                  <a:pt x="1286071" y="415555"/>
                </a:lnTo>
                <a:lnTo>
                  <a:pt x="1276226" y="369119"/>
                </a:lnTo>
                <a:lnTo>
                  <a:pt x="1263936" y="329194"/>
                </a:lnTo>
                <a:lnTo>
                  <a:pt x="375800" y="329194"/>
                </a:lnTo>
                <a:lnTo>
                  <a:pt x="362353" y="327019"/>
                </a:lnTo>
                <a:lnTo>
                  <a:pt x="348719" y="325419"/>
                </a:lnTo>
                <a:lnTo>
                  <a:pt x="334909" y="324432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8"/>
                </a:lnTo>
                <a:lnTo>
                  <a:pt x="1345286" y="444385"/>
                </a:lnTo>
                <a:lnTo>
                  <a:pt x="1317916" y="452498"/>
                </a:lnTo>
                <a:lnTo>
                  <a:pt x="1291793" y="463504"/>
                </a:lnTo>
                <a:lnTo>
                  <a:pt x="1512417" y="463504"/>
                </a:lnTo>
                <a:lnTo>
                  <a:pt x="1496500" y="455465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5" y="2807"/>
                </a:lnTo>
                <a:lnTo>
                  <a:pt x="721014" y="11039"/>
                </a:lnTo>
                <a:lnTo>
                  <a:pt x="674033" y="24412"/>
                </a:lnTo>
                <a:lnTo>
                  <a:pt x="629110" y="42641"/>
                </a:lnTo>
                <a:lnTo>
                  <a:pt x="586510" y="65443"/>
                </a:lnTo>
                <a:lnTo>
                  <a:pt x="546501" y="92532"/>
                </a:lnTo>
                <a:lnTo>
                  <a:pt x="509350" y="123625"/>
                </a:lnTo>
                <a:lnTo>
                  <a:pt x="475323" y="158437"/>
                </a:lnTo>
                <a:lnTo>
                  <a:pt x="444688" y="196684"/>
                </a:lnTo>
                <a:lnTo>
                  <a:pt x="417711" y="238082"/>
                </a:lnTo>
                <a:lnTo>
                  <a:pt x="394659" y="282347"/>
                </a:lnTo>
                <a:lnTo>
                  <a:pt x="375800" y="329194"/>
                </a:lnTo>
                <a:lnTo>
                  <a:pt x="1263936" y="329194"/>
                </a:lnTo>
                <a:lnTo>
                  <a:pt x="1244989" y="281658"/>
                </a:lnTo>
                <a:lnTo>
                  <a:pt x="1224006" y="241069"/>
                </a:lnTo>
                <a:lnTo>
                  <a:pt x="1199717" y="202865"/>
                </a:lnTo>
                <a:lnTo>
                  <a:pt x="1172329" y="167265"/>
                </a:lnTo>
                <a:lnTo>
                  <a:pt x="1142046" y="134486"/>
                </a:lnTo>
                <a:lnTo>
                  <a:pt x="1109072" y="104747"/>
                </a:lnTo>
                <a:lnTo>
                  <a:pt x="1073611" y="78265"/>
                </a:lnTo>
                <a:lnTo>
                  <a:pt x="1035868" y="55260"/>
                </a:lnTo>
                <a:lnTo>
                  <a:pt x="996047" y="35948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612284" y="395727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6"/>
                </a:lnTo>
                <a:lnTo>
                  <a:pt x="78276" y="129043"/>
                </a:lnTo>
                <a:lnTo>
                  <a:pt x="62844" y="158734"/>
                </a:lnTo>
                <a:lnTo>
                  <a:pt x="47492" y="188457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0"/>
                </a:lnTo>
                <a:lnTo>
                  <a:pt x="43408" y="415149"/>
                </a:lnTo>
                <a:lnTo>
                  <a:pt x="99702" y="447656"/>
                </a:lnTo>
                <a:lnTo>
                  <a:pt x="131093" y="452585"/>
                </a:lnTo>
                <a:lnTo>
                  <a:pt x="164556" y="449975"/>
                </a:lnTo>
                <a:lnTo>
                  <a:pt x="206845" y="434417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74" y="306900"/>
                </a:lnTo>
                <a:lnTo>
                  <a:pt x="272563" y="287211"/>
                </a:lnTo>
                <a:lnTo>
                  <a:pt x="259213" y="249468"/>
                </a:lnTo>
                <a:lnTo>
                  <a:pt x="239829" y="211274"/>
                </a:lnTo>
                <a:lnTo>
                  <a:pt x="220052" y="173293"/>
                </a:lnTo>
                <a:lnTo>
                  <a:pt x="202025" y="139297"/>
                </a:lnTo>
                <a:lnTo>
                  <a:pt x="184294" y="105143"/>
                </a:lnTo>
                <a:lnTo>
                  <a:pt x="167426" y="70564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066407" y="359590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5656" y="4596"/>
                </a:lnTo>
                <a:lnTo>
                  <a:pt x="134923" y="6544"/>
                </a:lnTo>
                <a:lnTo>
                  <a:pt x="121935" y="37700"/>
                </a:lnTo>
                <a:lnTo>
                  <a:pt x="108131" y="68492"/>
                </a:lnTo>
                <a:lnTo>
                  <a:pt x="93562" y="98935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2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79"/>
                </a:lnTo>
                <a:lnTo>
                  <a:pt x="274919" y="327079"/>
                </a:lnTo>
                <a:lnTo>
                  <a:pt x="275089" y="313636"/>
                </a:lnTo>
                <a:lnTo>
                  <a:pt x="275174" y="306891"/>
                </a:lnTo>
                <a:lnTo>
                  <a:pt x="267203" y="268049"/>
                </a:lnTo>
                <a:lnTo>
                  <a:pt x="249545" y="230351"/>
                </a:lnTo>
                <a:lnTo>
                  <a:pt x="230014" y="19224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520528" y="377511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501"/>
                </a:lnTo>
                <a:lnTo>
                  <a:pt x="78276" y="129053"/>
                </a:lnTo>
                <a:lnTo>
                  <a:pt x="62844" y="158740"/>
                </a:lnTo>
                <a:lnTo>
                  <a:pt x="47492" y="188462"/>
                </a:lnTo>
                <a:lnTo>
                  <a:pt x="17021" y="248013"/>
                </a:lnTo>
                <a:lnTo>
                  <a:pt x="2153" y="291161"/>
                </a:lnTo>
                <a:lnTo>
                  <a:pt x="0" y="313647"/>
                </a:lnTo>
                <a:lnTo>
                  <a:pt x="1734" y="336712"/>
                </a:lnTo>
                <a:lnTo>
                  <a:pt x="15817" y="379504"/>
                </a:lnTo>
                <a:lnTo>
                  <a:pt x="43408" y="415149"/>
                </a:lnTo>
                <a:lnTo>
                  <a:pt x="99702" y="447661"/>
                </a:lnTo>
                <a:lnTo>
                  <a:pt x="131093" y="452591"/>
                </a:lnTo>
                <a:lnTo>
                  <a:pt x="164556" y="449986"/>
                </a:lnTo>
                <a:lnTo>
                  <a:pt x="206845" y="434418"/>
                </a:lnTo>
                <a:lnTo>
                  <a:pt x="241517" y="405453"/>
                </a:lnTo>
                <a:lnTo>
                  <a:pt x="264618" y="368988"/>
                </a:lnTo>
                <a:lnTo>
                  <a:pt x="274919" y="327089"/>
                </a:lnTo>
                <a:lnTo>
                  <a:pt x="275115" y="306900"/>
                </a:lnTo>
                <a:lnTo>
                  <a:pt x="272485" y="287211"/>
                </a:lnTo>
                <a:lnTo>
                  <a:pt x="259213" y="249468"/>
                </a:lnTo>
                <a:lnTo>
                  <a:pt x="239829" y="211282"/>
                </a:lnTo>
                <a:lnTo>
                  <a:pt x="220052" y="173293"/>
                </a:lnTo>
                <a:lnTo>
                  <a:pt x="202025" y="139302"/>
                </a:lnTo>
                <a:lnTo>
                  <a:pt x="184294" y="105147"/>
                </a:lnTo>
                <a:lnTo>
                  <a:pt x="167426" y="70566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1312644" y="8908494"/>
            <a:ext cx="867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3003364" y="7679724"/>
            <a:ext cx="1555115" cy="327025"/>
            <a:chOff x="3003364" y="7679724"/>
            <a:chExt cx="1555115" cy="327025"/>
          </a:xfrm>
        </p:grpSpPr>
        <p:sp>
          <p:nvSpPr>
            <p:cNvPr id="39" name="object 39"/>
            <p:cNvSpPr/>
            <p:nvPr/>
          </p:nvSpPr>
          <p:spPr>
            <a:xfrm>
              <a:off x="3003364" y="784307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231776" y="767972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5385818" y="8908494"/>
            <a:ext cx="867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7080464" y="7679724"/>
            <a:ext cx="1555115" cy="327025"/>
            <a:chOff x="7080464" y="7679724"/>
            <a:chExt cx="1555115" cy="327025"/>
          </a:xfrm>
        </p:grpSpPr>
        <p:sp>
          <p:nvSpPr>
            <p:cNvPr id="43" name="object 43"/>
            <p:cNvSpPr/>
            <p:nvPr/>
          </p:nvSpPr>
          <p:spPr>
            <a:xfrm>
              <a:off x="7080464" y="784307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308867" y="767972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9458993" y="8908494"/>
            <a:ext cx="867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1157566" y="7610553"/>
            <a:ext cx="1555750" cy="327025"/>
            <a:chOff x="11157566" y="7610553"/>
            <a:chExt cx="1555750" cy="327025"/>
          </a:xfrm>
        </p:grpSpPr>
        <p:sp>
          <p:nvSpPr>
            <p:cNvPr id="47" name="object 47"/>
            <p:cNvSpPr/>
            <p:nvPr/>
          </p:nvSpPr>
          <p:spPr>
            <a:xfrm>
              <a:off x="11157566" y="777389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2386010" y="761055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3615934" y="8908494"/>
            <a:ext cx="867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5234614" y="7587496"/>
            <a:ext cx="1555750" cy="327025"/>
            <a:chOff x="15234614" y="7587496"/>
            <a:chExt cx="1555750" cy="327025"/>
          </a:xfrm>
        </p:grpSpPr>
        <p:sp>
          <p:nvSpPr>
            <p:cNvPr id="51" name="object 51"/>
            <p:cNvSpPr/>
            <p:nvPr/>
          </p:nvSpPr>
          <p:spPr>
            <a:xfrm>
              <a:off x="15234614" y="7750842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6463058" y="7587496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7615813" y="8908494"/>
            <a:ext cx="8674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54" name="object 54"/>
          <p:cNvSpPr/>
          <p:nvPr/>
        </p:nvSpPr>
        <p:spPr>
          <a:xfrm>
            <a:off x="19311766" y="7704728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5" name="object 55"/>
          <p:cNvSpPr/>
          <p:nvPr/>
        </p:nvSpPr>
        <p:spPr>
          <a:xfrm>
            <a:off x="750382" y="7187941"/>
            <a:ext cx="1990725" cy="1676400"/>
          </a:xfrm>
          <a:custGeom>
            <a:avLst/>
            <a:gdLst/>
            <a:ahLst/>
            <a:cxnLst/>
            <a:rect l="l" t="t" r="r" b="b"/>
            <a:pathLst>
              <a:path w="1990725" h="1676400">
                <a:moveTo>
                  <a:pt x="718044" y="1429555"/>
                </a:moveTo>
                <a:lnTo>
                  <a:pt x="671866" y="1452476"/>
                </a:lnTo>
                <a:lnTo>
                  <a:pt x="664802" y="1488546"/>
                </a:lnTo>
                <a:lnTo>
                  <a:pt x="667223" y="1525093"/>
                </a:lnTo>
                <a:lnTo>
                  <a:pt x="679555" y="1571113"/>
                </a:lnTo>
                <a:lnTo>
                  <a:pt x="708128" y="1618063"/>
                </a:lnTo>
                <a:lnTo>
                  <a:pt x="767538" y="1660527"/>
                </a:lnTo>
                <a:lnTo>
                  <a:pt x="805065" y="1671561"/>
                </a:lnTo>
                <a:lnTo>
                  <a:pt x="849247" y="1675883"/>
                </a:lnTo>
                <a:lnTo>
                  <a:pt x="852448" y="1675883"/>
                </a:lnTo>
                <a:lnTo>
                  <a:pt x="903008" y="1669167"/>
                </a:lnTo>
                <a:lnTo>
                  <a:pt x="972894" y="1631078"/>
                </a:lnTo>
                <a:lnTo>
                  <a:pt x="998025" y="1601888"/>
                </a:lnTo>
                <a:lnTo>
                  <a:pt x="1008038" y="1582566"/>
                </a:lnTo>
                <a:lnTo>
                  <a:pt x="853380" y="1582566"/>
                </a:lnTo>
                <a:lnTo>
                  <a:pt x="849966" y="1582409"/>
                </a:lnTo>
                <a:lnTo>
                  <a:pt x="807574" y="1575776"/>
                </a:lnTo>
                <a:lnTo>
                  <a:pt x="765098" y="1533612"/>
                </a:lnTo>
                <a:lnTo>
                  <a:pt x="758105" y="1489857"/>
                </a:lnTo>
                <a:lnTo>
                  <a:pt x="758503" y="1481334"/>
                </a:lnTo>
                <a:lnTo>
                  <a:pt x="757057" y="1462964"/>
                </a:lnTo>
                <a:lnTo>
                  <a:pt x="748973" y="1447116"/>
                </a:lnTo>
                <a:lnTo>
                  <a:pt x="735540" y="1435433"/>
                </a:lnTo>
                <a:lnTo>
                  <a:pt x="718044" y="1429555"/>
                </a:lnTo>
                <a:close/>
              </a:path>
              <a:path w="1990725" h="1676400">
                <a:moveTo>
                  <a:pt x="1989836" y="786078"/>
                </a:moveTo>
                <a:lnTo>
                  <a:pt x="946539" y="786078"/>
                </a:lnTo>
                <a:lnTo>
                  <a:pt x="938911" y="1429555"/>
                </a:lnTo>
                <a:lnTo>
                  <a:pt x="938799" y="1439026"/>
                </a:lnTo>
                <a:lnTo>
                  <a:pt x="938703" y="1447116"/>
                </a:lnTo>
                <a:lnTo>
                  <a:pt x="938639" y="1452476"/>
                </a:lnTo>
                <a:lnTo>
                  <a:pt x="938515" y="1462964"/>
                </a:lnTo>
                <a:lnTo>
                  <a:pt x="938431" y="1470015"/>
                </a:lnTo>
                <a:lnTo>
                  <a:pt x="930947" y="1528200"/>
                </a:lnTo>
                <a:lnTo>
                  <a:pt x="910425" y="1561792"/>
                </a:lnTo>
                <a:lnTo>
                  <a:pt x="875424" y="1579883"/>
                </a:lnTo>
                <a:lnTo>
                  <a:pt x="853380" y="1582566"/>
                </a:lnTo>
                <a:lnTo>
                  <a:pt x="1008038" y="1582566"/>
                </a:lnTo>
                <a:lnTo>
                  <a:pt x="1027368" y="1526022"/>
                </a:lnTo>
                <a:lnTo>
                  <a:pt x="1031490" y="1479627"/>
                </a:lnTo>
                <a:lnTo>
                  <a:pt x="1039378" y="827521"/>
                </a:lnTo>
                <a:lnTo>
                  <a:pt x="1039460" y="820770"/>
                </a:lnTo>
                <a:lnTo>
                  <a:pt x="1039566" y="812001"/>
                </a:lnTo>
                <a:lnTo>
                  <a:pt x="1039662" y="804056"/>
                </a:lnTo>
                <a:lnTo>
                  <a:pt x="1039757" y="796239"/>
                </a:lnTo>
                <a:lnTo>
                  <a:pt x="1039866" y="787167"/>
                </a:lnTo>
                <a:lnTo>
                  <a:pt x="1989782" y="787167"/>
                </a:lnTo>
                <a:lnTo>
                  <a:pt x="1989836" y="786078"/>
                </a:lnTo>
                <a:close/>
              </a:path>
              <a:path w="1990725" h="1676400">
                <a:moveTo>
                  <a:pt x="1989782" y="787167"/>
                </a:moveTo>
                <a:lnTo>
                  <a:pt x="1039866" y="787167"/>
                </a:lnTo>
                <a:lnTo>
                  <a:pt x="1159308" y="815141"/>
                </a:lnTo>
                <a:lnTo>
                  <a:pt x="1248699" y="858216"/>
                </a:lnTo>
                <a:lnTo>
                  <a:pt x="1304747" y="897739"/>
                </a:lnTo>
                <a:lnTo>
                  <a:pt x="1324161" y="915058"/>
                </a:lnTo>
                <a:lnTo>
                  <a:pt x="1439684" y="854079"/>
                </a:lnTo>
                <a:lnTo>
                  <a:pt x="1543342" y="820770"/>
                </a:lnTo>
                <a:lnTo>
                  <a:pt x="1618059" y="806855"/>
                </a:lnTo>
                <a:lnTo>
                  <a:pt x="1646759" y="804056"/>
                </a:lnTo>
                <a:lnTo>
                  <a:pt x="1988946" y="804056"/>
                </a:lnTo>
                <a:lnTo>
                  <a:pt x="1989721" y="788402"/>
                </a:lnTo>
                <a:lnTo>
                  <a:pt x="1989782" y="787167"/>
                </a:lnTo>
                <a:close/>
              </a:path>
              <a:path w="1990725" h="1676400">
                <a:moveTo>
                  <a:pt x="1988946" y="804056"/>
                </a:moveTo>
                <a:lnTo>
                  <a:pt x="1646759" y="804056"/>
                </a:lnTo>
                <a:lnTo>
                  <a:pt x="1797568" y="821553"/>
                </a:lnTo>
                <a:lnTo>
                  <a:pt x="1902511" y="857341"/>
                </a:lnTo>
                <a:lnTo>
                  <a:pt x="1963833" y="892609"/>
                </a:lnTo>
                <a:lnTo>
                  <a:pt x="1983775" y="908545"/>
                </a:lnTo>
                <a:lnTo>
                  <a:pt x="1988946" y="804056"/>
                </a:lnTo>
                <a:close/>
              </a:path>
              <a:path w="1990725" h="1676400">
                <a:moveTo>
                  <a:pt x="922576" y="788402"/>
                </a:moveTo>
                <a:lnTo>
                  <a:pt x="339333" y="788402"/>
                </a:lnTo>
                <a:lnTo>
                  <a:pt x="438809" y="796825"/>
                </a:lnTo>
                <a:lnTo>
                  <a:pt x="505280" y="812001"/>
                </a:lnTo>
                <a:lnTo>
                  <a:pt x="568728" y="845063"/>
                </a:lnTo>
                <a:lnTo>
                  <a:pt x="659134" y="907142"/>
                </a:lnTo>
                <a:lnTo>
                  <a:pt x="725033" y="845421"/>
                </a:lnTo>
                <a:lnTo>
                  <a:pt x="776937" y="812237"/>
                </a:lnTo>
                <a:lnTo>
                  <a:pt x="841791" y="796239"/>
                </a:lnTo>
                <a:lnTo>
                  <a:pt x="922576" y="788402"/>
                </a:lnTo>
                <a:close/>
              </a:path>
              <a:path w="1990725" h="1676400">
                <a:moveTo>
                  <a:pt x="990396" y="0"/>
                </a:moveTo>
                <a:lnTo>
                  <a:pt x="963959" y="0"/>
                </a:lnTo>
                <a:lnTo>
                  <a:pt x="948953" y="290"/>
                </a:lnTo>
                <a:lnTo>
                  <a:pt x="950089" y="290"/>
                </a:lnTo>
                <a:lnTo>
                  <a:pt x="940026" y="604"/>
                </a:lnTo>
                <a:lnTo>
                  <a:pt x="628814" y="65011"/>
                </a:lnTo>
                <a:lnTo>
                  <a:pt x="399903" y="189737"/>
                </a:lnTo>
                <a:lnTo>
                  <a:pt x="258636" y="311201"/>
                </a:lnTo>
                <a:lnTo>
                  <a:pt x="210360" y="365818"/>
                </a:lnTo>
                <a:lnTo>
                  <a:pt x="83780" y="574992"/>
                </a:lnTo>
                <a:lnTo>
                  <a:pt x="21881" y="739171"/>
                </a:lnTo>
                <a:lnTo>
                  <a:pt x="1631" y="846426"/>
                </a:lnTo>
                <a:lnTo>
                  <a:pt x="0" y="884829"/>
                </a:lnTo>
                <a:lnTo>
                  <a:pt x="65311" y="827521"/>
                </a:lnTo>
                <a:lnTo>
                  <a:pt x="122429" y="798374"/>
                </a:lnTo>
                <a:lnTo>
                  <a:pt x="202729" y="788402"/>
                </a:lnTo>
                <a:lnTo>
                  <a:pt x="922576" y="788402"/>
                </a:lnTo>
                <a:lnTo>
                  <a:pt x="946539" y="786078"/>
                </a:lnTo>
                <a:lnTo>
                  <a:pt x="1989836" y="786078"/>
                </a:lnTo>
                <a:lnTo>
                  <a:pt x="1990170" y="779321"/>
                </a:lnTo>
                <a:lnTo>
                  <a:pt x="1971681" y="681667"/>
                </a:lnTo>
                <a:lnTo>
                  <a:pt x="1909748" y="566461"/>
                </a:lnTo>
                <a:lnTo>
                  <a:pt x="1785812" y="384582"/>
                </a:lnTo>
                <a:lnTo>
                  <a:pt x="1621168" y="165753"/>
                </a:lnTo>
                <a:lnTo>
                  <a:pt x="1486194" y="52779"/>
                </a:lnTo>
                <a:lnTo>
                  <a:pt x="1308808" y="9634"/>
                </a:lnTo>
                <a:lnTo>
                  <a:pt x="1016925" y="290"/>
                </a:lnTo>
                <a:lnTo>
                  <a:pt x="990396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/>
          <p:nvPr/>
        </p:nvSpPr>
        <p:spPr>
          <a:xfrm>
            <a:off x="4827475" y="7186476"/>
            <a:ext cx="1993900" cy="1678939"/>
          </a:xfrm>
          <a:custGeom>
            <a:avLst/>
            <a:gdLst/>
            <a:ahLst/>
            <a:cxnLst/>
            <a:rect l="l" t="t" r="r" b="b"/>
            <a:pathLst>
              <a:path w="1993900" h="1678940">
                <a:moveTo>
                  <a:pt x="719307" y="1432057"/>
                </a:moveTo>
                <a:lnTo>
                  <a:pt x="673044" y="1455015"/>
                </a:lnTo>
                <a:lnTo>
                  <a:pt x="665965" y="1491149"/>
                </a:lnTo>
                <a:lnTo>
                  <a:pt x="668389" y="1527758"/>
                </a:lnTo>
                <a:lnTo>
                  <a:pt x="680741" y="1573857"/>
                </a:lnTo>
                <a:lnTo>
                  <a:pt x="709360" y="1620889"/>
                </a:lnTo>
                <a:lnTo>
                  <a:pt x="768881" y="1663429"/>
                </a:lnTo>
                <a:lnTo>
                  <a:pt x="806474" y="1674481"/>
                </a:lnTo>
                <a:lnTo>
                  <a:pt x="850730" y="1678814"/>
                </a:lnTo>
                <a:lnTo>
                  <a:pt x="853942" y="1678814"/>
                </a:lnTo>
                <a:lnTo>
                  <a:pt x="904591" y="1672089"/>
                </a:lnTo>
                <a:lnTo>
                  <a:pt x="974598" y="1633935"/>
                </a:lnTo>
                <a:lnTo>
                  <a:pt x="999774" y="1604691"/>
                </a:lnTo>
                <a:lnTo>
                  <a:pt x="1009806" y="1585330"/>
                </a:lnTo>
                <a:lnTo>
                  <a:pt x="854874" y="1585330"/>
                </a:lnTo>
                <a:lnTo>
                  <a:pt x="851450" y="1585172"/>
                </a:lnTo>
                <a:lnTo>
                  <a:pt x="808988" y="1578530"/>
                </a:lnTo>
                <a:lnTo>
                  <a:pt x="766438" y="1536292"/>
                </a:lnTo>
                <a:lnTo>
                  <a:pt x="759431" y="1492461"/>
                </a:lnTo>
                <a:lnTo>
                  <a:pt x="759830" y="1483919"/>
                </a:lnTo>
                <a:lnTo>
                  <a:pt x="758382" y="1465519"/>
                </a:lnTo>
                <a:lnTo>
                  <a:pt x="750284" y="1449644"/>
                </a:lnTo>
                <a:lnTo>
                  <a:pt x="736828" y="1437941"/>
                </a:lnTo>
                <a:lnTo>
                  <a:pt x="719307" y="1432057"/>
                </a:lnTo>
                <a:close/>
              </a:path>
              <a:path w="1993900" h="1678940">
                <a:moveTo>
                  <a:pt x="1993310" y="787448"/>
                </a:moveTo>
                <a:lnTo>
                  <a:pt x="948201" y="787448"/>
                </a:lnTo>
                <a:lnTo>
                  <a:pt x="940553" y="1432057"/>
                </a:lnTo>
                <a:lnTo>
                  <a:pt x="940441" y="1441541"/>
                </a:lnTo>
                <a:lnTo>
                  <a:pt x="940344" y="1449644"/>
                </a:lnTo>
                <a:lnTo>
                  <a:pt x="940281" y="1455015"/>
                </a:lnTo>
                <a:lnTo>
                  <a:pt x="940156" y="1465519"/>
                </a:lnTo>
                <a:lnTo>
                  <a:pt x="937942" y="1507965"/>
                </a:lnTo>
                <a:lnTo>
                  <a:pt x="923920" y="1549746"/>
                </a:lnTo>
                <a:lnTo>
                  <a:pt x="894504" y="1576436"/>
                </a:lnTo>
                <a:lnTo>
                  <a:pt x="854874" y="1585330"/>
                </a:lnTo>
                <a:lnTo>
                  <a:pt x="1009806" y="1585330"/>
                </a:lnTo>
                <a:lnTo>
                  <a:pt x="1017978" y="1569559"/>
                </a:lnTo>
                <a:lnTo>
                  <a:pt x="1029166" y="1528685"/>
                </a:lnTo>
                <a:lnTo>
                  <a:pt x="1033298" y="1482212"/>
                </a:lnTo>
                <a:lnTo>
                  <a:pt x="1041196" y="828968"/>
                </a:lnTo>
                <a:lnTo>
                  <a:pt x="1041278" y="822209"/>
                </a:lnTo>
                <a:lnTo>
                  <a:pt x="1041400" y="812140"/>
                </a:lnTo>
                <a:lnTo>
                  <a:pt x="1041480" y="805468"/>
                </a:lnTo>
                <a:lnTo>
                  <a:pt x="1041575" y="797630"/>
                </a:lnTo>
                <a:lnTo>
                  <a:pt x="1041685" y="788537"/>
                </a:lnTo>
                <a:lnTo>
                  <a:pt x="1993256" y="788537"/>
                </a:lnTo>
                <a:lnTo>
                  <a:pt x="1993310" y="787448"/>
                </a:lnTo>
                <a:close/>
              </a:path>
              <a:path w="1993900" h="1678940">
                <a:moveTo>
                  <a:pt x="1993256" y="788537"/>
                </a:moveTo>
                <a:lnTo>
                  <a:pt x="1041685" y="788537"/>
                </a:lnTo>
                <a:lnTo>
                  <a:pt x="1161338" y="816563"/>
                </a:lnTo>
                <a:lnTo>
                  <a:pt x="1250887" y="859712"/>
                </a:lnTo>
                <a:lnTo>
                  <a:pt x="1307034" y="899300"/>
                </a:lnTo>
                <a:lnTo>
                  <a:pt x="1326483" y="916648"/>
                </a:lnTo>
                <a:lnTo>
                  <a:pt x="1442203" y="855571"/>
                </a:lnTo>
                <a:lnTo>
                  <a:pt x="1546039" y="822209"/>
                </a:lnTo>
                <a:lnTo>
                  <a:pt x="1620885" y="808272"/>
                </a:lnTo>
                <a:lnTo>
                  <a:pt x="1649635" y="805468"/>
                </a:lnTo>
                <a:lnTo>
                  <a:pt x="1992418" y="805468"/>
                </a:lnTo>
                <a:lnTo>
                  <a:pt x="1993195" y="789783"/>
                </a:lnTo>
                <a:lnTo>
                  <a:pt x="1993256" y="788537"/>
                </a:lnTo>
                <a:close/>
              </a:path>
              <a:path w="1993900" h="1678940">
                <a:moveTo>
                  <a:pt x="1992418" y="805468"/>
                </a:moveTo>
                <a:lnTo>
                  <a:pt x="1649635" y="805468"/>
                </a:lnTo>
                <a:lnTo>
                  <a:pt x="1741720" y="812140"/>
                </a:lnTo>
                <a:lnTo>
                  <a:pt x="1818487" y="827432"/>
                </a:lnTo>
                <a:lnTo>
                  <a:pt x="1880504" y="847897"/>
                </a:lnTo>
                <a:lnTo>
                  <a:pt x="1927746" y="869812"/>
                </a:lnTo>
                <a:lnTo>
                  <a:pt x="1961076" y="889867"/>
                </a:lnTo>
                <a:lnTo>
                  <a:pt x="1987237" y="910125"/>
                </a:lnTo>
                <a:lnTo>
                  <a:pt x="1992418" y="805468"/>
                </a:lnTo>
                <a:close/>
              </a:path>
              <a:path w="1993900" h="1678940">
                <a:moveTo>
                  <a:pt x="924137" y="789783"/>
                </a:moveTo>
                <a:lnTo>
                  <a:pt x="339926" y="789783"/>
                </a:lnTo>
                <a:lnTo>
                  <a:pt x="439582" y="798215"/>
                </a:lnTo>
                <a:lnTo>
                  <a:pt x="506173" y="813416"/>
                </a:lnTo>
                <a:lnTo>
                  <a:pt x="569731" y="846538"/>
                </a:lnTo>
                <a:lnTo>
                  <a:pt x="660294" y="908732"/>
                </a:lnTo>
                <a:lnTo>
                  <a:pt x="726306" y="846902"/>
                </a:lnTo>
                <a:lnTo>
                  <a:pt x="778300" y="813658"/>
                </a:lnTo>
                <a:lnTo>
                  <a:pt x="843268" y="797630"/>
                </a:lnTo>
                <a:lnTo>
                  <a:pt x="924137" y="789783"/>
                </a:lnTo>
                <a:close/>
              </a:path>
              <a:path w="1993900" h="1678940">
                <a:moveTo>
                  <a:pt x="991332" y="0"/>
                </a:moveTo>
                <a:lnTo>
                  <a:pt x="965647" y="0"/>
                </a:lnTo>
                <a:lnTo>
                  <a:pt x="950610" y="289"/>
                </a:lnTo>
                <a:lnTo>
                  <a:pt x="951759" y="289"/>
                </a:lnTo>
                <a:lnTo>
                  <a:pt x="941678" y="603"/>
                </a:lnTo>
                <a:lnTo>
                  <a:pt x="629916" y="65128"/>
                </a:lnTo>
                <a:lnTo>
                  <a:pt x="400601" y="190076"/>
                </a:lnTo>
                <a:lnTo>
                  <a:pt x="259087" y="311753"/>
                </a:lnTo>
                <a:lnTo>
                  <a:pt x="210726" y="366466"/>
                </a:lnTo>
                <a:lnTo>
                  <a:pt x="83926" y="575995"/>
                </a:lnTo>
                <a:lnTo>
                  <a:pt x="21919" y="740456"/>
                </a:lnTo>
                <a:lnTo>
                  <a:pt x="1634" y="847897"/>
                </a:lnTo>
                <a:lnTo>
                  <a:pt x="0" y="886366"/>
                </a:lnTo>
                <a:lnTo>
                  <a:pt x="65429" y="828968"/>
                </a:lnTo>
                <a:lnTo>
                  <a:pt x="122648" y="799775"/>
                </a:lnTo>
                <a:lnTo>
                  <a:pt x="203108" y="789783"/>
                </a:lnTo>
                <a:lnTo>
                  <a:pt x="924137" y="789783"/>
                </a:lnTo>
                <a:lnTo>
                  <a:pt x="948201" y="787448"/>
                </a:lnTo>
                <a:lnTo>
                  <a:pt x="1993310" y="787448"/>
                </a:lnTo>
                <a:lnTo>
                  <a:pt x="1993645" y="780681"/>
                </a:lnTo>
                <a:lnTo>
                  <a:pt x="1975124" y="682858"/>
                </a:lnTo>
                <a:lnTo>
                  <a:pt x="1913082" y="567451"/>
                </a:lnTo>
                <a:lnTo>
                  <a:pt x="1788929" y="385251"/>
                </a:lnTo>
                <a:lnTo>
                  <a:pt x="1623999" y="166040"/>
                </a:lnTo>
                <a:lnTo>
                  <a:pt x="1488791" y="52870"/>
                </a:lnTo>
                <a:lnTo>
                  <a:pt x="1311094" y="9649"/>
                </a:lnTo>
                <a:lnTo>
                  <a:pt x="1018701" y="289"/>
                </a:lnTo>
                <a:lnTo>
                  <a:pt x="99133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7" name="object 57"/>
          <p:cNvSpPr/>
          <p:nvPr/>
        </p:nvSpPr>
        <p:spPr>
          <a:xfrm>
            <a:off x="8901110" y="7186476"/>
            <a:ext cx="1993900" cy="1678939"/>
          </a:xfrm>
          <a:custGeom>
            <a:avLst/>
            <a:gdLst/>
            <a:ahLst/>
            <a:cxnLst/>
            <a:rect l="l" t="t" r="r" b="b"/>
            <a:pathLst>
              <a:path w="1993900" h="1678940">
                <a:moveTo>
                  <a:pt x="719297" y="1432057"/>
                </a:moveTo>
                <a:lnTo>
                  <a:pt x="673038" y="1455015"/>
                </a:lnTo>
                <a:lnTo>
                  <a:pt x="665961" y="1491149"/>
                </a:lnTo>
                <a:lnTo>
                  <a:pt x="668388" y="1527758"/>
                </a:lnTo>
                <a:lnTo>
                  <a:pt x="680741" y="1573857"/>
                </a:lnTo>
                <a:lnTo>
                  <a:pt x="709360" y="1620889"/>
                </a:lnTo>
                <a:lnTo>
                  <a:pt x="768881" y="1663429"/>
                </a:lnTo>
                <a:lnTo>
                  <a:pt x="806474" y="1674481"/>
                </a:lnTo>
                <a:lnTo>
                  <a:pt x="850730" y="1678814"/>
                </a:lnTo>
                <a:lnTo>
                  <a:pt x="853932" y="1678814"/>
                </a:lnTo>
                <a:lnTo>
                  <a:pt x="904586" y="1672089"/>
                </a:lnTo>
                <a:lnTo>
                  <a:pt x="974598" y="1633935"/>
                </a:lnTo>
                <a:lnTo>
                  <a:pt x="999770" y="1604691"/>
                </a:lnTo>
                <a:lnTo>
                  <a:pt x="1009802" y="1585330"/>
                </a:lnTo>
                <a:lnTo>
                  <a:pt x="854864" y="1585330"/>
                </a:lnTo>
                <a:lnTo>
                  <a:pt x="851450" y="1585172"/>
                </a:lnTo>
                <a:lnTo>
                  <a:pt x="808988" y="1578530"/>
                </a:lnTo>
                <a:lnTo>
                  <a:pt x="766438" y="1536292"/>
                </a:lnTo>
                <a:lnTo>
                  <a:pt x="759431" y="1492461"/>
                </a:lnTo>
                <a:lnTo>
                  <a:pt x="759830" y="1483919"/>
                </a:lnTo>
                <a:lnTo>
                  <a:pt x="758378" y="1465519"/>
                </a:lnTo>
                <a:lnTo>
                  <a:pt x="750279" y="1449644"/>
                </a:lnTo>
                <a:lnTo>
                  <a:pt x="736822" y="1437941"/>
                </a:lnTo>
                <a:lnTo>
                  <a:pt x="719297" y="1432057"/>
                </a:lnTo>
                <a:close/>
              </a:path>
              <a:path w="1993900" h="1678940">
                <a:moveTo>
                  <a:pt x="1993298" y="787448"/>
                </a:moveTo>
                <a:lnTo>
                  <a:pt x="948201" y="787448"/>
                </a:lnTo>
                <a:lnTo>
                  <a:pt x="940543" y="1432057"/>
                </a:lnTo>
                <a:lnTo>
                  <a:pt x="940431" y="1441541"/>
                </a:lnTo>
                <a:lnTo>
                  <a:pt x="940334" y="1449644"/>
                </a:lnTo>
                <a:lnTo>
                  <a:pt x="940271" y="1455015"/>
                </a:lnTo>
                <a:lnTo>
                  <a:pt x="940146" y="1465519"/>
                </a:lnTo>
                <a:lnTo>
                  <a:pt x="937938" y="1507965"/>
                </a:lnTo>
                <a:lnTo>
                  <a:pt x="923919" y="1549746"/>
                </a:lnTo>
                <a:lnTo>
                  <a:pt x="894504" y="1576436"/>
                </a:lnTo>
                <a:lnTo>
                  <a:pt x="854864" y="1585330"/>
                </a:lnTo>
                <a:lnTo>
                  <a:pt x="1009802" y="1585330"/>
                </a:lnTo>
                <a:lnTo>
                  <a:pt x="1017974" y="1569559"/>
                </a:lnTo>
                <a:lnTo>
                  <a:pt x="1029165" y="1528685"/>
                </a:lnTo>
                <a:lnTo>
                  <a:pt x="1033298" y="1482212"/>
                </a:lnTo>
                <a:lnTo>
                  <a:pt x="1041196" y="828968"/>
                </a:lnTo>
                <a:lnTo>
                  <a:pt x="1041278" y="822209"/>
                </a:lnTo>
                <a:lnTo>
                  <a:pt x="1041400" y="812140"/>
                </a:lnTo>
                <a:lnTo>
                  <a:pt x="1041480" y="805468"/>
                </a:lnTo>
                <a:lnTo>
                  <a:pt x="1041575" y="797630"/>
                </a:lnTo>
                <a:lnTo>
                  <a:pt x="1041685" y="788537"/>
                </a:lnTo>
                <a:lnTo>
                  <a:pt x="1993244" y="788537"/>
                </a:lnTo>
                <a:lnTo>
                  <a:pt x="1993298" y="787448"/>
                </a:lnTo>
                <a:close/>
              </a:path>
              <a:path w="1993900" h="1678940">
                <a:moveTo>
                  <a:pt x="1993244" y="788537"/>
                </a:moveTo>
                <a:lnTo>
                  <a:pt x="1041685" y="788537"/>
                </a:lnTo>
                <a:lnTo>
                  <a:pt x="1161338" y="816563"/>
                </a:lnTo>
                <a:lnTo>
                  <a:pt x="1250887" y="859712"/>
                </a:lnTo>
                <a:lnTo>
                  <a:pt x="1307034" y="899300"/>
                </a:lnTo>
                <a:lnTo>
                  <a:pt x="1326483" y="916648"/>
                </a:lnTo>
                <a:lnTo>
                  <a:pt x="1442208" y="855571"/>
                </a:lnTo>
                <a:lnTo>
                  <a:pt x="1546055" y="822209"/>
                </a:lnTo>
                <a:lnTo>
                  <a:pt x="1620912" y="808272"/>
                </a:lnTo>
                <a:lnTo>
                  <a:pt x="1649667" y="805468"/>
                </a:lnTo>
                <a:lnTo>
                  <a:pt x="1992409" y="805468"/>
                </a:lnTo>
                <a:lnTo>
                  <a:pt x="1993183" y="789783"/>
                </a:lnTo>
                <a:lnTo>
                  <a:pt x="1993244" y="788537"/>
                </a:lnTo>
                <a:close/>
              </a:path>
              <a:path w="1993900" h="1678940">
                <a:moveTo>
                  <a:pt x="1992409" y="805468"/>
                </a:moveTo>
                <a:lnTo>
                  <a:pt x="1649667" y="805468"/>
                </a:lnTo>
                <a:lnTo>
                  <a:pt x="1741724" y="812140"/>
                </a:lnTo>
                <a:lnTo>
                  <a:pt x="1818477" y="827432"/>
                </a:lnTo>
                <a:lnTo>
                  <a:pt x="1880492" y="847897"/>
                </a:lnTo>
                <a:lnTo>
                  <a:pt x="1927738" y="869812"/>
                </a:lnTo>
                <a:lnTo>
                  <a:pt x="1961076" y="889867"/>
                </a:lnTo>
                <a:lnTo>
                  <a:pt x="1987248" y="910125"/>
                </a:lnTo>
                <a:lnTo>
                  <a:pt x="1992409" y="805468"/>
                </a:lnTo>
                <a:close/>
              </a:path>
              <a:path w="1993900" h="1678940">
                <a:moveTo>
                  <a:pt x="924137" y="789783"/>
                </a:moveTo>
                <a:lnTo>
                  <a:pt x="339926" y="789783"/>
                </a:lnTo>
                <a:lnTo>
                  <a:pt x="439576" y="798215"/>
                </a:lnTo>
                <a:lnTo>
                  <a:pt x="506165" y="813416"/>
                </a:lnTo>
                <a:lnTo>
                  <a:pt x="569726" y="846538"/>
                </a:lnTo>
                <a:lnTo>
                  <a:pt x="660294" y="908732"/>
                </a:lnTo>
                <a:lnTo>
                  <a:pt x="726306" y="846902"/>
                </a:lnTo>
                <a:lnTo>
                  <a:pt x="778300" y="813658"/>
                </a:lnTo>
                <a:lnTo>
                  <a:pt x="843268" y="797630"/>
                </a:lnTo>
                <a:lnTo>
                  <a:pt x="924137" y="789783"/>
                </a:lnTo>
                <a:close/>
              </a:path>
              <a:path w="1993900" h="1678940">
                <a:moveTo>
                  <a:pt x="991332" y="0"/>
                </a:moveTo>
                <a:lnTo>
                  <a:pt x="965647" y="0"/>
                </a:lnTo>
                <a:lnTo>
                  <a:pt x="950610" y="289"/>
                </a:lnTo>
                <a:lnTo>
                  <a:pt x="951759" y="289"/>
                </a:lnTo>
                <a:lnTo>
                  <a:pt x="941678" y="603"/>
                </a:lnTo>
                <a:lnTo>
                  <a:pt x="629916" y="65128"/>
                </a:lnTo>
                <a:lnTo>
                  <a:pt x="400601" y="190076"/>
                </a:lnTo>
                <a:lnTo>
                  <a:pt x="259087" y="311753"/>
                </a:lnTo>
                <a:lnTo>
                  <a:pt x="210726" y="366466"/>
                </a:lnTo>
                <a:lnTo>
                  <a:pt x="83926" y="575995"/>
                </a:lnTo>
                <a:lnTo>
                  <a:pt x="21919" y="740456"/>
                </a:lnTo>
                <a:lnTo>
                  <a:pt x="1634" y="847897"/>
                </a:lnTo>
                <a:lnTo>
                  <a:pt x="0" y="886366"/>
                </a:lnTo>
                <a:lnTo>
                  <a:pt x="65429" y="828968"/>
                </a:lnTo>
                <a:lnTo>
                  <a:pt x="122648" y="799775"/>
                </a:lnTo>
                <a:lnTo>
                  <a:pt x="203108" y="789783"/>
                </a:lnTo>
                <a:lnTo>
                  <a:pt x="924137" y="789783"/>
                </a:lnTo>
                <a:lnTo>
                  <a:pt x="948201" y="787448"/>
                </a:lnTo>
                <a:lnTo>
                  <a:pt x="1993298" y="787448"/>
                </a:lnTo>
                <a:lnTo>
                  <a:pt x="1993632" y="780681"/>
                </a:lnTo>
                <a:lnTo>
                  <a:pt x="1975102" y="682858"/>
                </a:lnTo>
                <a:lnTo>
                  <a:pt x="1913065" y="567451"/>
                </a:lnTo>
                <a:lnTo>
                  <a:pt x="1788929" y="385251"/>
                </a:lnTo>
                <a:lnTo>
                  <a:pt x="1623999" y="166040"/>
                </a:lnTo>
                <a:lnTo>
                  <a:pt x="1488791" y="52870"/>
                </a:lnTo>
                <a:lnTo>
                  <a:pt x="1311094" y="9649"/>
                </a:lnTo>
                <a:lnTo>
                  <a:pt x="1018701" y="289"/>
                </a:lnTo>
                <a:lnTo>
                  <a:pt x="99133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/>
          <p:nvPr/>
        </p:nvSpPr>
        <p:spPr>
          <a:xfrm>
            <a:off x="13053634" y="7186476"/>
            <a:ext cx="1993900" cy="1678939"/>
          </a:xfrm>
          <a:custGeom>
            <a:avLst/>
            <a:gdLst/>
            <a:ahLst/>
            <a:cxnLst/>
            <a:rect l="l" t="t" r="r" b="b"/>
            <a:pathLst>
              <a:path w="1993900" h="1678940">
                <a:moveTo>
                  <a:pt x="719349" y="1432057"/>
                </a:moveTo>
                <a:lnTo>
                  <a:pt x="673114" y="1455015"/>
                </a:lnTo>
                <a:lnTo>
                  <a:pt x="666023" y="1491149"/>
                </a:lnTo>
                <a:lnTo>
                  <a:pt x="668435" y="1527758"/>
                </a:lnTo>
                <a:lnTo>
                  <a:pt x="680780" y="1573857"/>
                </a:lnTo>
                <a:lnTo>
                  <a:pt x="709402" y="1620889"/>
                </a:lnTo>
                <a:lnTo>
                  <a:pt x="768929" y="1663429"/>
                </a:lnTo>
                <a:lnTo>
                  <a:pt x="806526" y="1674481"/>
                </a:lnTo>
                <a:lnTo>
                  <a:pt x="850793" y="1678814"/>
                </a:lnTo>
                <a:lnTo>
                  <a:pt x="854005" y="1678814"/>
                </a:lnTo>
                <a:lnTo>
                  <a:pt x="904658" y="1672089"/>
                </a:lnTo>
                <a:lnTo>
                  <a:pt x="974630" y="1633935"/>
                </a:lnTo>
                <a:lnTo>
                  <a:pt x="999814" y="1604691"/>
                </a:lnTo>
                <a:lnTo>
                  <a:pt x="1009846" y="1585330"/>
                </a:lnTo>
                <a:lnTo>
                  <a:pt x="854633" y="1585330"/>
                </a:lnTo>
                <a:lnTo>
                  <a:pt x="851492" y="1585172"/>
                </a:lnTo>
                <a:lnTo>
                  <a:pt x="809006" y="1578530"/>
                </a:lnTo>
                <a:lnTo>
                  <a:pt x="766468" y="1536292"/>
                </a:lnTo>
                <a:lnTo>
                  <a:pt x="759453" y="1492461"/>
                </a:lnTo>
                <a:lnTo>
                  <a:pt x="759872" y="1483919"/>
                </a:lnTo>
                <a:lnTo>
                  <a:pt x="758414" y="1465519"/>
                </a:lnTo>
                <a:lnTo>
                  <a:pt x="750330" y="1449644"/>
                </a:lnTo>
                <a:lnTo>
                  <a:pt x="736886" y="1437941"/>
                </a:lnTo>
                <a:lnTo>
                  <a:pt x="719349" y="1432057"/>
                </a:lnTo>
                <a:close/>
              </a:path>
              <a:path w="1993900" h="1678940">
                <a:moveTo>
                  <a:pt x="1993319" y="787448"/>
                </a:moveTo>
                <a:lnTo>
                  <a:pt x="948243" y="787448"/>
                </a:lnTo>
                <a:lnTo>
                  <a:pt x="940556" y="1432057"/>
                </a:lnTo>
                <a:lnTo>
                  <a:pt x="940443" y="1441541"/>
                </a:lnTo>
                <a:lnTo>
                  <a:pt x="940346" y="1449644"/>
                </a:lnTo>
                <a:lnTo>
                  <a:pt x="940282" y="1455015"/>
                </a:lnTo>
                <a:lnTo>
                  <a:pt x="940157" y="1465519"/>
                </a:lnTo>
                <a:lnTo>
                  <a:pt x="940073" y="1472589"/>
                </a:lnTo>
                <a:lnTo>
                  <a:pt x="939971" y="1481123"/>
                </a:lnTo>
                <a:lnTo>
                  <a:pt x="937959" y="1507965"/>
                </a:lnTo>
                <a:lnTo>
                  <a:pt x="923921" y="1549746"/>
                </a:lnTo>
                <a:lnTo>
                  <a:pt x="894542" y="1576436"/>
                </a:lnTo>
                <a:lnTo>
                  <a:pt x="854947" y="1585330"/>
                </a:lnTo>
                <a:lnTo>
                  <a:pt x="1009846" y="1585330"/>
                </a:lnTo>
                <a:lnTo>
                  <a:pt x="1018018" y="1569559"/>
                </a:lnTo>
                <a:lnTo>
                  <a:pt x="1029214" y="1528685"/>
                </a:lnTo>
                <a:lnTo>
                  <a:pt x="1033371" y="1482212"/>
                </a:lnTo>
                <a:lnTo>
                  <a:pt x="1041260" y="828968"/>
                </a:lnTo>
                <a:lnTo>
                  <a:pt x="1041341" y="822209"/>
                </a:lnTo>
                <a:lnTo>
                  <a:pt x="1041463" y="812140"/>
                </a:lnTo>
                <a:lnTo>
                  <a:pt x="1041543" y="805468"/>
                </a:lnTo>
                <a:lnTo>
                  <a:pt x="1041638" y="797630"/>
                </a:lnTo>
                <a:lnTo>
                  <a:pt x="1041748" y="788537"/>
                </a:lnTo>
                <a:lnTo>
                  <a:pt x="1993265" y="788537"/>
                </a:lnTo>
                <a:lnTo>
                  <a:pt x="1993319" y="787448"/>
                </a:lnTo>
                <a:close/>
              </a:path>
              <a:path w="1993900" h="1678940">
                <a:moveTo>
                  <a:pt x="1993265" y="788537"/>
                </a:moveTo>
                <a:lnTo>
                  <a:pt x="1041748" y="788537"/>
                </a:lnTo>
                <a:lnTo>
                  <a:pt x="1161389" y="816563"/>
                </a:lnTo>
                <a:lnTo>
                  <a:pt x="1250943" y="859712"/>
                </a:lnTo>
                <a:lnTo>
                  <a:pt x="1307101" y="899300"/>
                </a:lnTo>
                <a:lnTo>
                  <a:pt x="1326556" y="916648"/>
                </a:lnTo>
                <a:lnTo>
                  <a:pt x="1442246" y="855571"/>
                </a:lnTo>
                <a:lnTo>
                  <a:pt x="1546078" y="822209"/>
                </a:lnTo>
                <a:lnTo>
                  <a:pt x="1620932" y="808272"/>
                </a:lnTo>
                <a:lnTo>
                  <a:pt x="1649687" y="805468"/>
                </a:lnTo>
                <a:lnTo>
                  <a:pt x="1992430" y="805468"/>
                </a:lnTo>
                <a:lnTo>
                  <a:pt x="1993204" y="789783"/>
                </a:lnTo>
                <a:lnTo>
                  <a:pt x="1993265" y="788537"/>
                </a:lnTo>
                <a:close/>
              </a:path>
              <a:path w="1993900" h="1678940">
                <a:moveTo>
                  <a:pt x="1992430" y="805468"/>
                </a:moveTo>
                <a:lnTo>
                  <a:pt x="1649687" y="805468"/>
                </a:lnTo>
                <a:lnTo>
                  <a:pt x="1741778" y="812140"/>
                </a:lnTo>
                <a:lnTo>
                  <a:pt x="1818544" y="827432"/>
                </a:lnTo>
                <a:lnTo>
                  <a:pt x="1880557" y="847897"/>
                </a:lnTo>
                <a:lnTo>
                  <a:pt x="1927792" y="869812"/>
                </a:lnTo>
                <a:lnTo>
                  <a:pt x="1961115" y="889867"/>
                </a:lnTo>
                <a:lnTo>
                  <a:pt x="1987269" y="910125"/>
                </a:lnTo>
                <a:lnTo>
                  <a:pt x="1992430" y="805468"/>
                </a:lnTo>
                <a:close/>
              </a:path>
              <a:path w="1993900" h="1678940">
                <a:moveTo>
                  <a:pt x="924182" y="789783"/>
                </a:moveTo>
                <a:lnTo>
                  <a:pt x="339989" y="789783"/>
                </a:lnTo>
                <a:lnTo>
                  <a:pt x="439644" y="798215"/>
                </a:lnTo>
                <a:lnTo>
                  <a:pt x="506228" y="813416"/>
                </a:lnTo>
                <a:lnTo>
                  <a:pt x="569768" y="846538"/>
                </a:lnTo>
                <a:lnTo>
                  <a:pt x="660294" y="908732"/>
                </a:lnTo>
                <a:lnTo>
                  <a:pt x="726342" y="846902"/>
                </a:lnTo>
                <a:lnTo>
                  <a:pt x="778353" y="813658"/>
                </a:lnTo>
                <a:lnTo>
                  <a:pt x="843321" y="797630"/>
                </a:lnTo>
                <a:lnTo>
                  <a:pt x="924182" y="789783"/>
                </a:lnTo>
                <a:close/>
              </a:path>
              <a:path w="1993900" h="1678940">
                <a:moveTo>
                  <a:pt x="991382" y="0"/>
                </a:moveTo>
                <a:lnTo>
                  <a:pt x="965690" y="0"/>
                </a:lnTo>
                <a:lnTo>
                  <a:pt x="950667" y="289"/>
                </a:lnTo>
                <a:lnTo>
                  <a:pt x="951816" y="289"/>
                </a:lnTo>
                <a:lnTo>
                  <a:pt x="941751" y="603"/>
                </a:lnTo>
                <a:lnTo>
                  <a:pt x="629990" y="65128"/>
                </a:lnTo>
                <a:lnTo>
                  <a:pt x="400668" y="190076"/>
                </a:lnTo>
                <a:lnTo>
                  <a:pt x="259144" y="311753"/>
                </a:lnTo>
                <a:lnTo>
                  <a:pt x="210778" y="366466"/>
                </a:lnTo>
                <a:lnTo>
                  <a:pt x="83974" y="575995"/>
                </a:lnTo>
                <a:lnTo>
                  <a:pt x="21949" y="740456"/>
                </a:lnTo>
                <a:lnTo>
                  <a:pt x="1644" y="847897"/>
                </a:lnTo>
                <a:lnTo>
                  <a:pt x="0" y="886366"/>
                </a:lnTo>
                <a:lnTo>
                  <a:pt x="65447" y="828968"/>
                </a:lnTo>
                <a:lnTo>
                  <a:pt x="122679" y="799775"/>
                </a:lnTo>
                <a:lnTo>
                  <a:pt x="203152" y="789783"/>
                </a:lnTo>
                <a:lnTo>
                  <a:pt x="924182" y="789783"/>
                </a:lnTo>
                <a:lnTo>
                  <a:pt x="948243" y="787448"/>
                </a:lnTo>
                <a:lnTo>
                  <a:pt x="1993319" y="787448"/>
                </a:lnTo>
                <a:lnTo>
                  <a:pt x="1993653" y="780681"/>
                </a:lnTo>
                <a:lnTo>
                  <a:pt x="1975123" y="682858"/>
                </a:lnTo>
                <a:lnTo>
                  <a:pt x="1913086" y="567451"/>
                </a:lnTo>
                <a:lnTo>
                  <a:pt x="1788950" y="385251"/>
                </a:lnTo>
                <a:lnTo>
                  <a:pt x="1624014" y="166040"/>
                </a:lnTo>
                <a:lnTo>
                  <a:pt x="1488802" y="52870"/>
                </a:lnTo>
                <a:lnTo>
                  <a:pt x="1311105" y="9649"/>
                </a:lnTo>
                <a:lnTo>
                  <a:pt x="1018712" y="289"/>
                </a:lnTo>
                <a:lnTo>
                  <a:pt x="99138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9" name="object 59"/>
          <p:cNvSpPr/>
          <p:nvPr/>
        </p:nvSpPr>
        <p:spPr>
          <a:xfrm>
            <a:off x="17058747" y="7186476"/>
            <a:ext cx="1993900" cy="1678939"/>
          </a:xfrm>
          <a:custGeom>
            <a:avLst/>
            <a:gdLst/>
            <a:ahLst/>
            <a:cxnLst/>
            <a:rect l="l" t="t" r="r" b="b"/>
            <a:pathLst>
              <a:path w="1993900" h="1678940">
                <a:moveTo>
                  <a:pt x="719349" y="1432057"/>
                </a:moveTo>
                <a:lnTo>
                  <a:pt x="673025" y="1455015"/>
                </a:lnTo>
                <a:lnTo>
                  <a:pt x="665979" y="1491149"/>
                </a:lnTo>
                <a:lnTo>
                  <a:pt x="668422" y="1527758"/>
                </a:lnTo>
                <a:lnTo>
                  <a:pt x="680779" y="1573857"/>
                </a:lnTo>
                <a:lnTo>
                  <a:pt x="709402" y="1620889"/>
                </a:lnTo>
                <a:lnTo>
                  <a:pt x="768929" y="1663429"/>
                </a:lnTo>
                <a:lnTo>
                  <a:pt x="806526" y="1674481"/>
                </a:lnTo>
                <a:lnTo>
                  <a:pt x="850793" y="1678814"/>
                </a:lnTo>
                <a:lnTo>
                  <a:pt x="854005" y="1678814"/>
                </a:lnTo>
                <a:lnTo>
                  <a:pt x="904658" y="1672089"/>
                </a:lnTo>
                <a:lnTo>
                  <a:pt x="974630" y="1633935"/>
                </a:lnTo>
                <a:lnTo>
                  <a:pt x="999814" y="1604691"/>
                </a:lnTo>
                <a:lnTo>
                  <a:pt x="1009846" y="1585330"/>
                </a:lnTo>
                <a:lnTo>
                  <a:pt x="854633" y="1585330"/>
                </a:lnTo>
                <a:lnTo>
                  <a:pt x="851492" y="1585172"/>
                </a:lnTo>
                <a:lnTo>
                  <a:pt x="809006" y="1578530"/>
                </a:lnTo>
                <a:lnTo>
                  <a:pt x="766468" y="1536292"/>
                </a:lnTo>
                <a:lnTo>
                  <a:pt x="759453" y="1492461"/>
                </a:lnTo>
                <a:lnTo>
                  <a:pt x="759872" y="1483919"/>
                </a:lnTo>
                <a:lnTo>
                  <a:pt x="758399" y="1465519"/>
                </a:lnTo>
                <a:lnTo>
                  <a:pt x="750291" y="1449644"/>
                </a:lnTo>
                <a:lnTo>
                  <a:pt x="736842" y="1437941"/>
                </a:lnTo>
                <a:lnTo>
                  <a:pt x="719349" y="1432057"/>
                </a:lnTo>
                <a:close/>
              </a:path>
              <a:path w="1993900" h="1678940">
                <a:moveTo>
                  <a:pt x="1993319" y="787448"/>
                </a:moveTo>
                <a:lnTo>
                  <a:pt x="948243" y="787448"/>
                </a:lnTo>
                <a:lnTo>
                  <a:pt x="940556" y="1432057"/>
                </a:lnTo>
                <a:lnTo>
                  <a:pt x="940443" y="1441541"/>
                </a:lnTo>
                <a:lnTo>
                  <a:pt x="940346" y="1449644"/>
                </a:lnTo>
                <a:lnTo>
                  <a:pt x="940282" y="1455015"/>
                </a:lnTo>
                <a:lnTo>
                  <a:pt x="940157" y="1465519"/>
                </a:lnTo>
                <a:lnTo>
                  <a:pt x="940073" y="1472589"/>
                </a:lnTo>
                <a:lnTo>
                  <a:pt x="939971" y="1481123"/>
                </a:lnTo>
                <a:lnTo>
                  <a:pt x="932589" y="1530868"/>
                </a:lnTo>
                <a:lnTo>
                  <a:pt x="912014" y="1564513"/>
                </a:lnTo>
                <a:lnTo>
                  <a:pt x="876962" y="1582641"/>
                </a:lnTo>
                <a:lnTo>
                  <a:pt x="854947" y="1585330"/>
                </a:lnTo>
                <a:lnTo>
                  <a:pt x="1009846" y="1585330"/>
                </a:lnTo>
                <a:lnTo>
                  <a:pt x="1029214" y="1528685"/>
                </a:lnTo>
                <a:lnTo>
                  <a:pt x="1033371" y="1482212"/>
                </a:lnTo>
                <a:lnTo>
                  <a:pt x="1041260" y="828968"/>
                </a:lnTo>
                <a:lnTo>
                  <a:pt x="1041341" y="822209"/>
                </a:lnTo>
                <a:lnTo>
                  <a:pt x="1041463" y="812140"/>
                </a:lnTo>
                <a:lnTo>
                  <a:pt x="1041543" y="805468"/>
                </a:lnTo>
                <a:lnTo>
                  <a:pt x="1041638" y="797630"/>
                </a:lnTo>
                <a:lnTo>
                  <a:pt x="1041748" y="788537"/>
                </a:lnTo>
                <a:lnTo>
                  <a:pt x="1993265" y="788537"/>
                </a:lnTo>
                <a:lnTo>
                  <a:pt x="1993319" y="787448"/>
                </a:lnTo>
                <a:close/>
              </a:path>
              <a:path w="1993900" h="1678940">
                <a:moveTo>
                  <a:pt x="1993265" y="788537"/>
                </a:moveTo>
                <a:lnTo>
                  <a:pt x="1041748" y="788537"/>
                </a:lnTo>
                <a:lnTo>
                  <a:pt x="1161389" y="816563"/>
                </a:lnTo>
                <a:lnTo>
                  <a:pt x="1250943" y="859712"/>
                </a:lnTo>
                <a:lnTo>
                  <a:pt x="1307101" y="899300"/>
                </a:lnTo>
                <a:lnTo>
                  <a:pt x="1326556" y="916648"/>
                </a:lnTo>
                <a:lnTo>
                  <a:pt x="1442246" y="855571"/>
                </a:lnTo>
                <a:lnTo>
                  <a:pt x="1546078" y="822209"/>
                </a:lnTo>
                <a:lnTo>
                  <a:pt x="1620932" y="808272"/>
                </a:lnTo>
                <a:lnTo>
                  <a:pt x="1649687" y="805468"/>
                </a:lnTo>
                <a:lnTo>
                  <a:pt x="1992430" y="805468"/>
                </a:lnTo>
                <a:lnTo>
                  <a:pt x="1993204" y="789783"/>
                </a:lnTo>
                <a:lnTo>
                  <a:pt x="1993265" y="788537"/>
                </a:lnTo>
                <a:close/>
              </a:path>
              <a:path w="1993900" h="1678940">
                <a:moveTo>
                  <a:pt x="1992430" y="805468"/>
                </a:moveTo>
                <a:lnTo>
                  <a:pt x="1649687" y="805468"/>
                </a:lnTo>
                <a:lnTo>
                  <a:pt x="1741778" y="812140"/>
                </a:lnTo>
                <a:lnTo>
                  <a:pt x="1818544" y="827432"/>
                </a:lnTo>
                <a:lnTo>
                  <a:pt x="1880557" y="847897"/>
                </a:lnTo>
                <a:lnTo>
                  <a:pt x="1927792" y="869812"/>
                </a:lnTo>
                <a:lnTo>
                  <a:pt x="1961115" y="889867"/>
                </a:lnTo>
                <a:lnTo>
                  <a:pt x="1987269" y="910125"/>
                </a:lnTo>
                <a:lnTo>
                  <a:pt x="1992430" y="805468"/>
                </a:lnTo>
                <a:close/>
              </a:path>
              <a:path w="1993900" h="1678940">
                <a:moveTo>
                  <a:pt x="924182" y="789783"/>
                </a:moveTo>
                <a:lnTo>
                  <a:pt x="339989" y="789783"/>
                </a:lnTo>
                <a:lnTo>
                  <a:pt x="439644" y="798215"/>
                </a:lnTo>
                <a:lnTo>
                  <a:pt x="506228" y="813416"/>
                </a:lnTo>
                <a:lnTo>
                  <a:pt x="569768" y="846538"/>
                </a:lnTo>
                <a:lnTo>
                  <a:pt x="660294" y="908732"/>
                </a:lnTo>
                <a:lnTo>
                  <a:pt x="726342" y="846902"/>
                </a:lnTo>
                <a:lnTo>
                  <a:pt x="778353" y="813658"/>
                </a:lnTo>
                <a:lnTo>
                  <a:pt x="843321" y="797630"/>
                </a:lnTo>
                <a:lnTo>
                  <a:pt x="924182" y="789783"/>
                </a:lnTo>
                <a:close/>
              </a:path>
              <a:path w="1993900" h="1678940">
                <a:moveTo>
                  <a:pt x="991382" y="0"/>
                </a:moveTo>
                <a:lnTo>
                  <a:pt x="965690" y="0"/>
                </a:lnTo>
                <a:lnTo>
                  <a:pt x="950667" y="289"/>
                </a:lnTo>
                <a:lnTo>
                  <a:pt x="951816" y="289"/>
                </a:lnTo>
                <a:lnTo>
                  <a:pt x="941751" y="603"/>
                </a:lnTo>
                <a:lnTo>
                  <a:pt x="629946" y="65128"/>
                </a:lnTo>
                <a:lnTo>
                  <a:pt x="400629" y="190076"/>
                </a:lnTo>
                <a:lnTo>
                  <a:pt x="259129" y="311753"/>
                </a:lnTo>
                <a:lnTo>
                  <a:pt x="210778" y="366466"/>
                </a:lnTo>
                <a:lnTo>
                  <a:pt x="83974" y="575995"/>
                </a:lnTo>
                <a:lnTo>
                  <a:pt x="21949" y="740456"/>
                </a:lnTo>
                <a:lnTo>
                  <a:pt x="1644" y="847897"/>
                </a:lnTo>
                <a:lnTo>
                  <a:pt x="0" y="886366"/>
                </a:lnTo>
                <a:lnTo>
                  <a:pt x="65447" y="828968"/>
                </a:lnTo>
                <a:lnTo>
                  <a:pt x="122679" y="799775"/>
                </a:lnTo>
                <a:lnTo>
                  <a:pt x="203152" y="789783"/>
                </a:lnTo>
                <a:lnTo>
                  <a:pt x="924182" y="789783"/>
                </a:lnTo>
                <a:lnTo>
                  <a:pt x="948243" y="787448"/>
                </a:lnTo>
                <a:lnTo>
                  <a:pt x="1993319" y="787448"/>
                </a:lnTo>
                <a:lnTo>
                  <a:pt x="1993653" y="780681"/>
                </a:lnTo>
                <a:lnTo>
                  <a:pt x="1975123" y="682858"/>
                </a:lnTo>
                <a:lnTo>
                  <a:pt x="1913086" y="567451"/>
                </a:lnTo>
                <a:lnTo>
                  <a:pt x="1788950" y="385251"/>
                </a:lnTo>
                <a:lnTo>
                  <a:pt x="1624014" y="166040"/>
                </a:lnTo>
                <a:lnTo>
                  <a:pt x="1488802" y="52870"/>
                </a:lnTo>
                <a:lnTo>
                  <a:pt x="1311105" y="9649"/>
                </a:lnTo>
                <a:lnTo>
                  <a:pt x="1018712" y="289"/>
                </a:lnTo>
                <a:lnTo>
                  <a:pt x="991382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60" name="object 60"/>
          <p:cNvGrpSpPr/>
          <p:nvPr/>
        </p:nvGrpSpPr>
        <p:grpSpPr>
          <a:xfrm>
            <a:off x="1579019" y="4591378"/>
            <a:ext cx="327025" cy="2268220"/>
            <a:chOff x="1579019" y="4591378"/>
            <a:chExt cx="327025" cy="2268220"/>
          </a:xfrm>
        </p:grpSpPr>
        <p:sp>
          <p:nvSpPr>
            <p:cNvPr id="61" name="object 61"/>
            <p:cNvSpPr/>
            <p:nvPr/>
          </p:nvSpPr>
          <p:spPr>
            <a:xfrm>
              <a:off x="1742365" y="4591378"/>
              <a:ext cx="0" cy="1983105"/>
            </a:xfrm>
            <a:custGeom>
              <a:avLst/>
              <a:gdLst/>
              <a:ahLst/>
              <a:cxnLst/>
              <a:rect l="l" t="t" r="r" b="b"/>
              <a:pathLst>
                <a:path h="1983104">
                  <a:moveTo>
                    <a:pt x="0" y="0"/>
                  </a:moveTo>
                  <a:lnTo>
                    <a:pt x="0" y="1940914"/>
                  </a:lnTo>
                  <a:lnTo>
                    <a:pt x="0" y="198279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579019" y="653229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326691" y="0"/>
                  </a:moveTo>
                  <a:lnTo>
                    <a:pt x="0" y="0"/>
                  </a:lnTo>
                  <a:lnTo>
                    <a:pt x="163345" y="326691"/>
                  </a:lnTo>
                  <a:lnTo>
                    <a:pt x="32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5656121" y="4503182"/>
            <a:ext cx="327025" cy="2268220"/>
            <a:chOff x="5656121" y="4503182"/>
            <a:chExt cx="327025" cy="2268220"/>
          </a:xfrm>
        </p:grpSpPr>
        <p:sp>
          <p:nvSpPr>
            <p:cNvPr id="64" name="object 64"/>
            <p:cNvSpPr/>
            <p:nvPr/>
          </p:nvSpPr>
          <p:spPr>
            <a:xfrm>
              <a:off x="5819466" y="4503182"/>
              <a:ext cx="0" cy="1983105"/>
            </a:xfrm>
            <a:custGeom>
              <a:avLst/>
              <a:gdLst/>
              <a:ahLst/>
              <a:cxnLst/>
              <a:rect l="l" t="t" r="r" b="b"/>
              <a:pathLst>
                <a:path h="1983104">
                  <a:moveTo>
                    <a:pt x="0" y="0"/>
                  </a:moveTo>
                  <a:lnTo>
                    <a:pt x="0" y="1940914"/>
                  </a:lnTo>
                  <a:lnTo>
                    <a:pt x="0" y="198279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656121" y="6444107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326691" y="0"/>
                  </a:moveTo>
                  <a:lnTo>
                    <a:pt x="0" y="0"/>
                  </a:lnTo>
                  <a:lnTo>
                    <a:pt x="163345" y="326691"/>
                  </a:lnTo>
                  <a:lnTo>
                    <a:pt x="32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9659486" y="4591378"/>
            <a:ext cx="327025" cy="2268220"/>
            <a:chOff x="9659486" y="4591378"/>
            <a:chExt cx="327025" cy="2268220"/>
          </a:xfrm>
        </p:grpSpPr>
        <p:sp>
          <p:nvSpPr>
            <p:cNvPr id="67" name="object 67"/>
            <p:cNvSpPr/>
            <p:nvPr/>
          </p:nvSpPr>
          <p:spPr>
            <a:xfrm>
              <a:off x="9822832" y="4591378"/>
              <a:ext cx="0" cy="1983105"/>
            </a:xfrm>
            <a:custGeom>
              <a:avLst/>
              <a:gdLst/>
              <a:ahLst/>
              <a:cxnLst/>
              <a:rect l="l" t="t" r="r" b="b"/>
              <a:pathLst>
                <a:path h="1983104">
                  <a:moveTo>
                    <a:pt x="0" y="0"/>
                  </a:moveTo>
                  <a:lnTo>
                    <a:pt x="0" y="1940914"/>
                  </a:lnTo>
                  <a:lnTo>
                    <a:pt x="0" y="198279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9659486" y="653229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326691" y="0"/>
                  </a:moveTo>
                  <a:lnTo>
                    <a:pt x="0" y="0"/>
                  </a:lnTo>
                  <a:lnTo>
                    <a:pt x="163345" y="326691"/>
                  </a:lnTo>
                  <a:lnTo>
                    <a:pt x="32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3884079" y="4591378"/>
            <a:ext cx="327025" cy="2268220"/>
            <a:chOff x="13884079" y="4591378"/>
            <a:chExt cx="327025" cy="2268220"/>
          </a:xfrm>
        </p:grpSpPr>
        <p:sp>
          <p:nvSpPr>
            <p:cNvPr id="70" name="object 70"/>
            <p:cNvSpPr/>
            <p:nvPr/>
          </p:nvSpPr>
          <p:spPr>
            <a:xfrm>
              <a:off x="14047425" y="4591378"/>
              <a:ext cx="0" cy="1983105"/>
            </a:xfrm>
            <a:custGeom>
              <a:avLst/>
              <a:gdLst/>
              <a:ahLst/>
              <a:cxnLst/>
              <a:rect l="l" t="t" r="r" b="b"/>
              <a:pathLst>
                <a:path h="1983104">
                  <a:moveTo>
                    <a:pt x="0" y="0"/>
                  </a:moveTo>
                  <a:lnTo>
                    <a:pt x="0" y="1940914"/>
                  </a:lnTo>
                  <a:lnTo>
                    <a:pt x="0" y="198279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3884079" y="653229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326691" y="0"/>
                  </a:moveTo>
                  <a:lnTo>
                    <a:pt x="0" y="0"/>
                  </a:lnTo>
                  <a:lnTo>
                    <a:pt x="163345" y="326691"/>
                  </a:lnTo>
                  <a:lnTo>
                    <a:pt x="32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7813698" y="4629775"/>
            <a:ext cx="327025" cy="2268220"/>
            <a:chOff x="17813698" y="4629775"/>
            <a:chExt cx="327025" cy="2268220"/>
          </a:xfrm>
        </p:grpSpPr>
        <p:sp>
          <p:nvSpPr>
            <p:cNvPr id="73" name="object 73"/>
            <p:cNvSpPr/>
            <p:nvPr/>
          </p:nvSpPr>
          <p:spPr>
            <a:xfrm>
              <a:off x="17977044" y="4629775"/>
              <a:ext cx="0" cy="1983105"/>
            </a:xfrm>
            <a:custGeom>
              <a:avLst/>
              <a:gdLst/>
              <a:ahLst/>
              <a:cxnLst/>
              <a:rect l="l" t="t" r="r" b="b"/>
              <a:pathLst>
                <a:path h="1983104">
                  <a:moveTo>
                    <a:pt x="0" y="0"/>
                  </a:moveTo>
                  <a:lnTo>
                    <a:pt x="0" y="1940914"/>
                  </a:lnTo>
                  <a:lnTo>
                    <a:pt x="0" y="1982798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7813698" y="657070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326691" y="0"/>
                  </a:moveTo>
                  <a:lnTo>
                    <a:pt x="0" y="0"/>
                  </a:lnTo>
                  <a:lnTo>
                    <a:pt x="163345" y="326691"/>
                  </a:lnTo>
                  <a:lnTo>
                    <a:pt x="32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87392" y="1460688"/>
          <a:ext cx="17308830" cy="83661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9422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2366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673225"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2385"/>
                        </a:spcBef>
                      </a:pPr>
                      <a:r>
                        <a:rPr sz="6600" b="1" spc="-10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T</a:t>
                      </a:r>
                      <a:r>
                        <a:rPr sz="6600" b="1" spc="-2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ask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8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385"/>
                        </a:spcBef>
                      </a:pPr>
                      <a:r>
                        <a:rPr sz="660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Definition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3028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R="1905"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filtering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93800" marR="989965" indent="-199390">
                        <a:lnSpc>
                          <a:spcPct val="101400"/>
                        </a:lnSpc>
                        <a:spcBef>
                          <a:spcPts val="1185"/>
                        </a:spcBef>
                      </a:pP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given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observations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from start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until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now,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calculate</a:t>
                      </a:r>
                      <a:r>
                        <a:rPr sz="4200" spc="-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distribution</a:t>
                      </a:r>
                      <a:r>
                        <a:rPr sz="4200" spc="-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r>
                        <a:rPr sz="4200" spc="-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b="1" spc="-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current</a:t>
                      </a:r>
                      <a:r>
                        <a:rPr sz="4200" b="1" spc="-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state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1504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L="635" algn="ctr">
                        <a:lnSpc>
                          <a:spcPct val="100000"/>
                        </a:lnSpc>
                        <a:spcBef>
                          <a:spcPts val="3325"/>
                        </a:spcBef>
                      </a:pP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prediction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22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130935" marR="989965" indent="-136525">
                        <a:lnSpc>
                          <a:spcPct val="101400"/>
                        </a:lnSpc>
                        <a:spcBef>
                          <a:spcPts val="1285"/>
                        </a:spcBef>
                      </a:pP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given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observations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from start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until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now,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calculate</a:t>
                      </a:r>
                      <a:r>
                        <a:rPr sz="4200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distribution</a:t>
                      </a:r>
                      <a:r>
                        <a:rPr sz="4200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r>
                        <a:rPr sz="4200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r>
                        <a:rPr sz="420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b="1" spc="-6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future</a:t>
                      </a:r>
                      <a:r>
                        <a:rPr sz="4200" b="1" spc="-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state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1631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44"/>
                        </a:spcBef>
                      </a:pP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smoothing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424814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591310" marR="989965" indent="-596900">
                        <a:lnSpc>
                          <a:spcPts val="5030"/>
                        </a:lnSpc>
                        <a:spcBef>
                          <a:spcPts val="1550"/>
                        </a:spcBef>
                      </a:pP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given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observations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from start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until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now,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calculate</a:t>
                      </a:r>
                      <a:r>
                        <a:rPr sz="4200" spc="-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distribution</a:t>
                      </a:r>
                      <a:r>
                        <a:rPr sz="4200" spc="-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for</a:t>
                      </a:r>
                      <a:r>
                        <a:rPr sz="4200" spc="-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b="1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past</a:t>
                      </a:r>
                      <a:r>
                        <a:rPr sz="4200" b="1" spc="-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state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1968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673225">
                <a:tc>
                  <a:txBody>
                    <a:bodyPr/>
                    <a:lstStyle/>
                    <a:p>
                      <a:pPr marL="680085" marR="678180" indent="146050">
                        <a:lnSpc>
                          <a:spcPts val="5850"/>
                        </a:lnSpc>
                        <a:spcBef>
                          <a:spcPts val="74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most</a:t>
                      </a:r>
                      <a:r>
                        <a:rPr sz="495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likely 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explanation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9461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963294" marR="960755" indent="31115">
                        <a:lnSpc>
                          <a:spcPct val="101400"/>
                        </a:lnSpc>
                        <a:spcBef>
                          <a:spcPts val="1235"/>
                        </a:spcBef>
                      </a:pP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given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observations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from start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until</a:t>
                      </a:r>
                      <a:r>
                        <a:rPr sz="4200" spc="-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now,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calculate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most</a:t>
                      </a:r>
                      <a:r>
                        <a:rPr sz="4200" spc="-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likely </a:t>
                      </a:r>
                      <a:r>
                        <a:rPr sz="4200" b="1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sequence</a:t>
                      </a:r>
                      <a:r>
                        <a:rPr sz="4200" b="1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of</a:t>
                      </a:r>
                      <a:r>
                        <a:rPr sz="4200" spc="-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states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15684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5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594428" y="4814378"/>
            <a:ext cx="69145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Uncertainty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186064" y="4814378"/>
            <a:ext cx="773303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Optimization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0" dirty="0">
                <a:latin typeface="Verdana"/>
                <a:cs typeface="Verdana"/>
              </a:rPr>
              <a:t>optimization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8666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choosing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best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option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of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options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04" dirty="0">
                <a:latin typeface="Verdana"/>
                <a:cs typeface="Verdana"/>
              </a:rPr>
              <a:t>local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40065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algorithms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maintain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single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searches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moving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neighboring</a:t>
            </a:r>
            <a:r>
              <a:rPr sz="6150" spc="2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198885" y="1099443"/>
            <a:ext cx="10472420" cy="1303020"/>
            <a:chOff x="2198885" y="1099443"/>
            <a:chExt cx="10472420" cy="1303020"/>
          </a:xfrm>
        </p:grpSpPr>
        <p:sp>
          <p:nvSpPr>
            <p:cNvPr id="3" name="object 3"/>
            <p:cNvSpPr/>
            <p:nvPr/>
          </p:nvSpPr>
          <p:spPr>
            <a:xfrm>
              <a:off x="2198885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07882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816879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9007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9007" y="1302818"/>
                  </a:lnTo>
                  <a:lnTo>
                    <a:pt x="1309007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125886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434883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743874" y="1099444"/>
              <a:ext cx="3927475" cy="1303020"/>
            </a:xfrm>
            <a:custGeom>
              <a:avLst/>
              <a:gdLst/>
              <a:ahLst/>
              <a:cxnLst/>
              <a:rect l="l" t="t" r="r" b="b"/>
              <a:pathLst>
                <a:path w="3927475" h="1303020">
                  <a:moveTo>
                    <a:pt x="3927043" y="0"/>
                  </a:moveTo>
                  <a:lnTo>
                    <a:pt x="2617978" y="0"/>
                  </a:lnTo>
                  <a:lnTo>
                    <a:pt x="1309001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9001" y="1302816"/>
                  </a:lnTo>
                  <a:lnTo>
                    <a:pt x="2617978" y="1302816"/>
                  </a:lnTo>
                  <a:lnTo>
                    <a:pt x="3927043" y="1302816"/>
                  </a:lnTo>
                  <a:lnTo>
                    <a:pt x="3927043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5288854" y="1099443"/>
            <a:ext cx="2618105" cy="1303020"/>
            <a:chOff x="15288854" y="1099443"/>
            <a:chExt cx="2618105" cy="1303020"/>
          </a:xfrm>
        </p:grpSpPr>
        <p:sp>
          <p:nvSpPr>
            <p:cNvPr id="10" name="object 10"/>
            <p:cNvSpPr/>
            <p:nvPr/>
          </p:nvSpPr>
          <p:spPr>
            <a:xfrm>
              <a:off x="15288854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69" h="1303020">
                  <a:moveTo>
                    <a:pt x="1309070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9070" y="1302818"/>
                  </a:lnTo>
                  <a:lnTo>
                    <a:pt x="130907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6597924" y="1099443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69" h="1303020">
                  <a:moveTo>
                    <a:pt x="1308965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65" y="1302818"/>
                  </a:lnTo>
                  <a:lnTo>
                    <a:pt x="1308965" y="0"/>
                  </a:lnTo>
                  <a:close/>
                </a:path>
              </a:pathLst>
            </a:custGeom>
            <a:solidFill>
              <a:srgbClr val="017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" name="object 12"/>
          <p:cNvGrpSpPr/>
          <p:nvPr/>
        </p:nvGrpSpPr>
        <p:grpSpPr>
          <a:xfrm>
            <a:off x="2198885" y="2402261"/>
            <a:ext cx="10472420" cy="1303020"/>
            <a:chOff x="2198885" y="2402261"/>
            <a:chExt cx="10472420" cy="1303020"/>
          </a:xfrm>
        </p:grpSpPr>
        <p:sp>
          <p:nvSpPr>
            <p:cNvPr id="13" name="object 13"/>
            <p:cNvSpPr/>
            <p:nvPr/>
          </p:nvSpPr>
          <p:spPr>
            <a:xfrm>
              <a:off x="2198885" y="2402261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507882" y="2402261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4816879" y="2402261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9007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9007" y="1302818"/>
                  </a:lnTo>
                  <a:lnTo>
                    <a:pt x="1309007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6125886" y="2402261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434872" y="2402261"/>
              <a:ext cx="3927475" cy="1303020"/>
            </a:xfrm>
            <a:custGeom>
              <a:avLst/>
              <a:gdLst/>
              <a:ahLst/>
              <a:cxnLst/>
              <a:rect l="l" t="t" r="r" b="b"/>
              <a:pathLst>
                <a:path w="3927475" h="1303020">
                  <a:moveTo>
                    <a:pt x="3926979" y="0"/>
                  </a:moveTo>
                  <a:lnTo>
                    <a:pt x="2618003" y="0"/>
                  </a:lnTo>
                  <a:lnTo>
                    <a:pt x="1309001" y="0"/>
                  </a:lnTo>
                  <a:lnTo>
                    <a:pt x="0" y="0"/>
                  </a:lnTo>
                  <a:lnTo>
                    <a:pt x="0" y="1302829"/>
                  </a:lnTo>
                  <a:lnTo>
                    <a:pt x="1309001" y="1302829"/>
                  </a:lnTo>
                  <a:lnTo>
                    <a:pt x="2618003" y="1302829"/>
                  </a:lnTo>
                  <a:lnTo>
                    <a:pt x="3926979" y="1302829"/>
                  </a:lnTo>
                  <a:lnTo>
                    <a:pt x="3926979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361852" y="2402261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9070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9070" y="1302818"/>
                  </a:lnTo>
                  <a:lnTo>
                    <a:pt x="130907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/>
          <p:nvPr/>
        </p:nvSpPr>
        <p:spPr>
          <a:xfrm>
            <a:off x="13979881" y="2402261"/>
            <a:ext cx="2618105" cy="1303020"/>
          </a:xfrm>
          <a:custGeom>
            <a:avLst/>
            <a:gdLst/>
            <a:ahLst/>
            <a:cxnLst/>
            <a:rect l="l" t="t" r="r" b="b"/>
            <a:pathLst>
              <a:path w="2618105" h="1303020">
                <a:moveTo>
                  <a:pt x="2618041" y="0"/>
                </a:moveTo>
                <a:lnTo>
                  <a:pt x="1308963" y="0"/>
                </a:lnTo>
                <a:lnTo>
                  <a:pt x="0" y="0"/>
                </a:lnTo>
                <a:lnTo>
                  <a:pt x="0" y="1302829"/>
                </a:lnTo>
                <a:lnTo>
                  <a:pt x="1308963" y="1302829"/>
                </a:lnTo>
                <a:lnTo>
                  <a:pt x="2618041" y="1302829"/>
                </a:lnTo>
                <a:lnTo>
                  <a:pt x="2618041" y="0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0" name="object 20"/>
          <p:cNvGrpSpPr/>
          <p:nvPr/>
        </p:nvGrpSpPr>
        <p:grpSpPr>
          <a:xfrm>
            <a:off x="2198885" y="3705080"/>
            <a:ext cx="15708630" cy="6514465"/>
            <a:chOff x="2198885" y="3705080"/>
            <a:chExt cx="15708630" cy="6514465"/>
          </a:xfrm>
        </p:grpSpPr>
        <p:sp>
          <p:nvSpPr>
            <p:cNvPr id="21" name="object 21"/>
            <p:cNvSpPr/>
            <p:nvPr/>
          </p:nvSpPr>
          <p:spPr>
            <a:xfrm>
              <a:off x="2198878" y="3705091"/>
              <a:ext cx="3927475" cy="1303020"/>
            </a:xfrm>
            <a:custGeom>
              <a:avLst/>
              <a:gdLst/>
              <a:ahLst/>
              <a:cxnLst/>
              <a:rect l="l" t="t" r="r" b="b"/>
              <a:pathLst>
                <a:path w="3927475" h="1303020">
                  <a:moveTo>
                    <a:pt x="3927005" y="0"/>
                  </a:moveTo>
                  <a:lnTo>
                    <a:pt x="2617990" y="0"/>
                  </a:lnTo>
                  <a:lnTo>
                    <a:pt x="1309001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9001" y="1302816"/>
                  </a:lnTo>
                  <a:lnTo>
                    <a:pt x="2617990" y="1302816"/>
                  </a:lnTo>
                  <a:lnTo>
                    <a:pt x="3927005" y="1302816"/>
                  </a:lnTo>
                  <a:lnTo>
                    <a:pt x="3927005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6125886" y="3705080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434883" y="3705080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743880" y="3705080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0052876" y="3705091"/>
              <a:ext cx="3927475" cy="1303020"/>
            </a:xfrm>
            <a:custGeom>
              <a:avLst/>
              <a:gdLst/>
              <a:ahLst/>
              <a:cxnLst/>
              <a:rect l="l" t="t" r="r" b="b"/>
              <a:pathLst>
                <a:path w="3927475" h="1303020">
                  <a:moveTo>
                    <a:pt x="3927005" y="0"/>
                  </a:moveTo>
                  <a:lnTo>
                    <a:pt x="2618041" y="0"/>
                  </a:lnTo>
                  <a:lnTo>
                    <a:pt x="1308976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8976" y="1302816"/>
                  </a:lnTo>
                  <a:lnTo>
                    <a:pt x="2618041" y="1302816"/>
                  </a:lnTo>
                  <a:lnTo>
                    <a:pt x="3927005" y="1302816"/>
                  </a:lnTo>
                  <a:lnTo>
                    <a:pt x="3927005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2198878" y="3705091"/>
              <a:ext cx="14399260" cy="2606040"/>
            </a:xfrm>
            <a:custGeom>
              <a:avLst/>
              <a:gdLst/>
              <a:ahLst/>
              <a:cxnLst/>
              <a:rect l="l" t="t" r="r" b="b"/>
              <a:pathLst>
                <a:path w="14399260" h="2606040">
                  <a:moveTo>
                    <a:pt x="1309001" y="1302816"/>
                  </a:moveTo>
                  <a:lnTo>
                    <a:pt x="0" y="1302816"/>
                  </a:lnTo>
                  <a:lnTo>
                    <a:pt x="0" y="2605633"/>
                  </a:lnTo>
                  <a:lnTo>
                    <a:pt x="1309001" y="2605633"/>
                  </a:lnTo>
                  <a:lnTo>
                    <a:pt x="1309001" y="1302816"/>
                  </a:lnTo>
                  <a:close/>
                </a:path>
                <a:path w="14399260" h="2606040">
                  <a:moveTo>
                    <a:pt x="14399044" y="0"/>
                  </a:moveTo>
                  <a:lnTo>
                    <a:pt x="13089966" y="0"/>
                  </a:lnTo>
                  <a:lnTo>
                    <a:pt x="11781003" y="0"/>
                  </a:lnTo>
                  <a:lnTo>
                    <a:pt x="11781003" y="1302816"/>
                  </a:lnTo>
                  <a:lnTo>
                    <a:pt x="13089966" y="1302816"/>
                  </a:lnTo>
                  <a:lnTo>
                    <a:pt x="14399044" y="1302816"/>
                  </a:lnTo>
                  <a:lnTo>
                    <a:pt x="14399044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3507882" y="5007899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4816868" y="5007907"/>
              <a:ext cx="2618105" cy="1303020"/>
            </a:xfrm>
            <a:custGeom>
              <a:avLst/>
              <a:gdLst/>
              <a:ahLst/>
              <a:cxnLst/>
              <a:rect l="l" t="t" r="r" b="b"/>
              <a:pathLst>
                <a:path w="2618104" h="1303020">
                  <a:moveTo>
                    <a:pt x="2618003" y="0"/>
                  </a:moveTo>
                  <a:lnTo>
                    <a:pt x="1309014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9014" y="1302816"/>
                  </a:lnTo>
                  <a:lnTo>
                    <a:pt x="2618003" y="1302816"/>
                  </a:lnTo>
                  <a:lnTo>
                    <a:pt x="2618003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434883" y="5007899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743880" y="5007899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52877" y="5007899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75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75" y="1302818"/>
                  </a:lnTo>
                  <a:lnTo>
                    <a:pt x="1308975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198878" y="5007907"/>
              <a:ext cx="14399260" cy="2606040"/>
            </a:xfrm>
            <a:custGeom>
              <a:avLst/>
              <a:gdLst/>
              <a:ahLst/>
              <a:cxnLst/>
              <a:rect l="l" t="t" r="r" b="b"/>
              <a:pathLst>
                <a:path w="14399260" h="2606040">
                  <a:moveTo>
                    <a:pt x="1309001" y="1302816"/>
                  </a:moveTo>
                  <a:lnTo>
                    <a:pt x="0" y="1302816"/>
                  </a:lnTo>
                  <a:lnTo>
                    <a:pt x="0" y="2605633"/>
                  </a:lnTo>
                  <a:lnTo>
                    <a:pt x="1309001" y="2605633"/>
                  </a:lnTo>
                  <a:lnTo>
                    <a:pt x="1309001" y="1302816"/>
                  </a:lnTo>
                  <a:close/>
                </a:path>
                <a:path w="14399260" h="2606040">
                  <a:moveTo>
                    <a:pt x="10472039" y="0"/>
                  </a:moveTo>
                  <a:lnTo>
                    <a:pt x="9162974" y="0"/>
                  </a:lnTo>
                  <a:lnTo>
                    <a:pt x="9162974" y="1302816"/>
                  </a:lnTo>
                  <a:lnTo>
                    <a:pt x="10472039" y="1302816"/>
                  </a:lnTo>
                  <a:lnTo>
                    <a:pt x="10472039" y="0"/>
                  </a:lnTo>
                  <a:close/>
                </a:path>
                <a:path w="14399260" h="2606040">
                  <a:moveTo>
                    <a:pt x="14399044" y="0"/>
                  </a:moveTo>
                  <a:lnTo>
                    <a:pt x="13089966" y="0"/>
                  </a:lnTo>
                  <a:lnTo>
                    <a:pt x="11781003" y="0"/>
                  </a:lnTo>
                  <a:lnTo>
                    <a:pt x="11781003" y="1302816"/>
                  </a:lnTo>
                  <a:lnTo>
                    <a:pt x="13089966" y="1302816"/>
                  </a:lnTo>
                  <a:lnTo>
                    <a:pt x="14399044" y="1302816"/>
                  </a:lnTo>
                  <a:lnTo>
                    <a:pt x="14399044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3507879" y="6310724"/>
              <a:ext cx="5236210" cy="1303020"/>
            </a:xfrm>
            <a:custGeom>
              <a:avLst/>
              <a:gdLst/>
              <a:ahLst/>
              <a:cxnLst/>
              <a:rect l="l" t="t" r="r" b="b"/>
              <a:pathLst>
                <a:path w="5236209" h="1303020">
                  <a:moveTo>
                    <a:pt x="5235994" y="0"/>
                  </a:moveTo>
                  <a:lnTo>
                    <a:pt x="3926992" y="0"/>
                  </a:lnTo>
                  <a:lnTo>
                    <a:pt x="2618003" y="0"/>
                  </a:lnTo>
                  <a:lnTo>
                    <a:pt x="1308989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8989" y="1302816"/>
                  </a:lnTo>
                  <a:lnTo>
                    <a:pt x="2618003" y="1302816"/>
                  </a:lnTo>
                  <a:lnTo>
                    <a:pt x="3926992" y="1302816"/>
                  </a:lnTo>
                  <a:lnTo>
                    <a:pt x="5235994" y="1302816"/>
                  </a:lnTo>
                  <a:lnTo>
                    <a:pt x="5235994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2198878" y="6310724"/>
              <a:ext cx="10472420" cy="2606040"/>
            </a:xfrm>
            <a:custGeom>
              <a:avLst/>
              <a:gdLst/>
              <a:ahLst/>
              <a:cxnLst/>
              <a:rect l="l" t="t" r="r" b="b"/>
              <a:pathLst>
                <a:path w="10472420" h="2606040">
                  <a:moveTo>
                    <a:pt x="3927005" y="1302816"/>
                  </a:moveTo>
                  <a:lnTo>
                    <a:pt x="2617990" y="1302816"/>
                  </a:lnTo>
                  <a:lnTo>
                    <a:pt x="1309001" y="1302816"/>
                  </a:lnTo>
                  <a:lnTo>
                    <a:pt x="0" y="1302816"/>
                  </a:lnTo>
                  <a:lnTo>
                    <a:pt x="0" y="2605633"/>
                  </a:lnTo>
                  <a:lnTo>
                    <a:pt x="1309001" y="2605633"/>
                  </a:lnTo>
                  <a:lnTo>
                    <a:pt x="2617990" y="2605633"/>
                  </a:lnTo>
                  <a:lnTo>
                    <a:pt x="3927005" y="2605633"/>
                  </a:lnTo>
                  <a:lnTo>
                    <a:pt x="3927005" y="1302816"/>
                  </a:lnTo>
                  <a:close/>
                </a:path>
                <a:path w="10472420" h="2606040">
                  <a:moveTo>
                    <a:pt x="7853997" y="0"/>
                  </a:moveTo>
                  <a:lnTo>
                    <a:pt x="6544996" y="0"/>
                  </a:lnTo>
                  <a:lnTo>
                    <a:pt x="6544996" y="1302816"/>
                  </a:lnTo>
                  <a:lnTo>
                    <a:pt x="7853997" y="1302816"/>
                  </a:lnTo>
                  <a:lnTo>
                    <a:pt x="7853997" y="0"/>
                  </a:lnTo>
                  <a:close/>
                </a:path>
                <a:path w="10472420" h="2606040">
                  <a:moveTo>
                    <a:pt x="10472039" y="0"/>
                  </a:moveTo>
                  <a:lnTo>
                    <a:pt x="9162974" y="0"/>
                  </a:lnTo>
                  <a:lnTo>
                    <a:pt x="9162974" y="1302816"/>
                  </a:lnTo>
                  <a:lnTo>
                    <a:pt x="10472039" y="1302816"/>
                  </a:lnTo>
                  <a:lnTo>
                    <a:pt x="10472039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125886" y="7613537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18"/>
                  </a:lnTo>
                  <a:lnTo>
                    <a:pt x="1308996" y="130281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7434872" y="7613541"/>
              <a:ext cx="10472420" cy="1303020"/>
            </a:xfrm>
            <a:custGeom>
              <a:avLst/>
              <a:gdLst/>
              <a:ahLst/>
              <a:cxnLst/>
              <a:rect l="l" t="t" r="r" b="b"/>
              <a:pathLst>
                <a:path w="10472419" h="1303020">
                  <a:moveTo>
                    <a:pt x="2618003" y="0"/>
                  </a:moveTo>
                  <a:lnTo>
                    <a:pt x="1309001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9001" y="1302816"/>
                  </a:lnTo>
                  <a:lnTo>
                    <a:pt x="2618003" y="1302816"/>
                  </a:lnTo>
                  <a:lnTo>
                    <a:pt x="2618003" y="0"/>
                  </a:lnTo>
                  <a:close/>
                </a:path>
                <a:path w="10472419" h="1303020">
                  <a:moveTo>
                    <a:pt x="10472014" y="0"/>
                  </a:moveTo>
                  <a:lnTo>
                    <a:pt x="10472014" y="0"/>
                  </a:lnTo>
                  <a:lnTo>
                    <a:pt x="3926979" y="0"/>
                  </a:lnTo>
                  <a:lnTo>
                    <a:pt x="3926979" y="1302816"/>
                  </a:lnTo>
                  <a:lnTo>
                    <a:pt x="10472014" y="1302816"/>
                  </a:lnTo>
                  <a:lnTo>
                    <a:pt x="10472014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2198885" y="8916356"/>
              <a:ext cx="1309370" cy="1303020"/>
            </a:xfrm>
            <a:custGeom>
              <a:avLst/>
              <a:gdLst/>
              <a:ahLst/>
              <a:cxnLst/>
              <a:rect l="l" t="t" r="r" b="b"/>
              <a:pathLst>
                <a:path w="1309370" h="1303020">
                  <a:moveTo>
                    <a:pt x="1308996" y="0"/>
                  </a:moveTo>
                  <a:lnTo>
                    <a:pt x="0" y="0"/>
                  </a:lnTo>
                  <a:lnTo>
                    <a:pt x="0" y="1302808"/>
                  </a:lnTo>
                  <a:lnTo>
                    <a:pt x="1308996" y="1302808"/>
                  </a:lnTo>
                  <a:lnTo>
                    <a:pt x="1308996" y="0"/>
                  </a:lnTo>
                  <a:close/>
                </a:path>
              </a:pathLst>
            </a:custGeom>
            <a:solidFill>
              <a:srgbClr val="B51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3507879" y="8916358"/>
              <a:ext cx="3927475" cy="1303020"/>
            </a:xfrm>
            <a:custGeom>
              <a:avLst/>
              <a:gdLst/>
              <a:ahLst/>
              <a:cxnLst/>
              <a:rect l="l" t="t" r="r" b="b"/>
              <a:pathLst>
                <a:path w="3927475" h="1303020">
                  <a:moveTo>
                    <a:pt x="3926992" y="0"/>
                  </a:moveTo>
                  <a:lnTo>
                    <a:pt x="2618003" y="0"/>
                  </a:lnTo>
                  <a:lnTo>
                    <a:pt x="1308989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8989" y="1302816"/>
                  </a:lnTo>
                  <a:lnTo>
                    <a:pt x="2618003" y="1302816"/>
                  </a:lnTo>
                  <a:lnTo>
                    <a:pt x="3926992" y="1302816"/>
                  </a:lnTo>
                  <a:lnTo>
                    <a:pt x="3926992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434872" y="8916358"/>
              <a:ext cx="2618105" cy="1303020"/>
            </a:xfrm>
            <a:custGeom>
              <a:avLst/>
              <a:gdLst/>
              <a:ahLst/>
              <a:cxnLst/>
              <a:rect l="l" t="t" r="r" b="b"/>
              <a:pathLst>
                <a:path w="2618104" h="1303020">
                  <a:moveTo>
                    <a:pt x="2618003" y="0"/>
                  </a:moveTo>
                  <a:lnTo>
                    <a:pt x="1309001" y="0"/>
                  </a:lnTo>
                  <a:lnTo>
                    <a:pt x="0" y="0"/>
                  </a:lnTo>
                  <a:lnTo>
                    <a:pt x="0" y="1302816"/>
                  </a:lnTo>
                  <a:lnTo>
                    <a:pt x="1309001" y="1302816"/>
                  </a:lnTo>
                  <a:lnTo>
                    <a:pt x="2618003" y="1302816"/>
                  </a:lnTo>
                  <a:lnTo>
                    <a:pt x="2618003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7044372" y="1390398"/>
            <a:ext cx="419100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250" b="1" spc="35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2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625963" y="9201679"/>
            <a:ext cx="455930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250" b="1" spc="20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25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2193650" y="1094207"/>
            <a:ext cx="15718790" cy="9130665"/>
            <a:chOff x="2193650" y="1094207"/>
            <a:chExt cx="15718790" cy="9130665"/>
          </a:xfrm>
        </p:grpSpPr>
        <p:sp>
          <p:nvSpPr>
            <p:cNvPr id="43" name="object 43"/>
            <p:cNvSpPr/>
            <p:nvPr/>
          </p:nvSpPr>
          <p:spPr>
            <a:xfrm>
              <a:off x="2193650" y="1094207"/>
              <a:ext cx="15718790" cy="9130665"/>
            </a:xfrm>
            <a:custGeom>
              <a:avLst/>
              <a:gdLst/>
              <a:ahLst/>
              <a:cxnLst/>
              <a:rect l="l" t="t" r="r" b="b"/>
              <a:pathLst>
                <a:path w="15718790" h="9130665">
                  <a:moveTo>
                    <a:pt x="1314232" y="0"/>
                  </a:moveTo>
                  <a:lnTo>
                    <a:pt x="1314232" y="9130193"/>
                  </a:lnTo>
                </a:path>
                <a:path w="15718790" h="9130665">
                  <a:moveTo>
                    <a:pt x="2623229" y="0"/>
                  </a:moveTo>
                  <a:lnTo>
                    <a:pt x="2623229" y="9130193"/>
                  </a:lnTo>
                </a:path>
                <a:path w="15718790" h="9130665">
                  <a:moveTo>
                    <a:pt x="3932236" y="0"/>
                  </a:moveTo>
                  <a:lnTo>
                    <a:pt x="3932236" y="9130193"/>
                  </a:lnTo>
                </a:path>
                <a:path w="15718790" h="9130665">
                  <a:moveTo>
                    <a:pt x="5241233" y="0"/>
                  </a:moveTo>
                  <a:lnTo>
                    <a:pt x="5241233" y="9130193"/>
                  </a:lnTo>
                </a:path>
                <a:path w="15718790" h="9130665">
                  <a:moveTo>
                    <a:pt x="6550229" y="0"/>
                  </a:moveTo>
                  <a:lnTo>
                    <a:pt x="6550229" y="9130193"/>
                  </a:lnTo>
                </a:path>
                <a:path w="15718790" h="9130665">
                  <a:moveTo>
                    <a:pt x="7859226" y="0"/>
                  </a:moveTo>
                  <a:lnTo>
                    <a:pt x="7859226" y="9130193"/>
                  </a:lnTo>
                </a:path>
                <a:path w="15718790" h="9130665">
                  <a:moveTo>
                    <a:pt x="9168233" y="0"/>
                  </a:moveTo>
                  <a:lnTo>
                    <a:pt x="9168233" y="9130193"/>
                  </a:lnTo>
                </a:path>
                <a:path w="15718790" h="9130665">
                  <a:moveTo>
                    <a:pt x="10477272" y="0"/>
                  </a:moveTo>
                  <a:lnTo>
                    <a:pt x="10477272" y="9130193"/>
                  </a:lnTo>
                </a:path>
                <a:path w="15718790" h="9130665">
                  <a:moveTo>
                    <a:pt x="11786237" y="0"/>
                  </a:moveTo>
                  <a:lnTo>
                    <a:pt x="11786237" y="9130193"/>
                  </a:lnTo>
                </a:path>
                <a:path w="15718790" h="9130665">
                  <a:moveTo>
                    <a:pt x="13095203" y="0"/>
                  </a:moveTo>
                  <a:lnTo>
                    <a:pt x="13095203" y="9130193"/>
                  </a:lnTo>
                </a:path>
                <a:path w="15718790" h="9130665">
                  <a:moveTo>
                    <a:pt x="14404273" y="0"/>
                  </a:moveTo>
                  <a:lnTo>
                    <a:pt x="14404273" y="9130193"/>
                  </a:lnTo>
                </a:path>
                <a:path w="15718790" h="9130665">
                  <a:moveTo>
                    <a:pt x="0" y="1308054"/>
                  </a:moveTo>
                  <a:lnTo>
                    <a:pt x="15718474" y="1308054"/>
                  </a:lnTo>
                </a:path>
                <a:path w="15718790" h="9130665">
                  <a:moveTo>
                    <a:pt x="0" y="2610873"/>
                  </a:moveTo>
                  <a:lnTo>
                    <a:pt x="15718474" y="2610873"/>
                  </a:lnTo>
                </a:path>
                <a:path w="15718790" h="9130665">
                  <a:moveTo>
                    <a:pt x="0" y="3913692"/>
                  </a:moveTo>
                  <a:lnTo>
                    <a:pt x="15718474" y="3913692"/>
                  </a:lnTo>
                </a:path>
                <a:path w="15718790" h="9130665">
                  <a:moveTo>
                    <a:pt x="0" y="5216511"/>
                  </a:moveTo>
                  <a:lnTo>
                    <a:pt x="15718474" y="5216511"/>
                  </a:lnTo>
                </a:path>
                <a:path w="15718790" h="9130665">
                  <a:moveTo>
                    <a:pt x="0" y="6519330"/>
                  </a:moveTo>
                  <a:lnTo>
                    <a:pt x="15718474" y="6519330"/>
                  </a:lnTo>
                </a:path>
                <a:path w="15718790" h="9130665">
                  <a:moveTo>
                    <a:pt x="0" y="7822138"/>
                  </a:moveTo>
                  <a:lnTo>
                    <a:pt x="15718474" y="782213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193650" y="1094207"/>
              <a:ext cx="15718790" cy="9130665"/>
            </a:xfrm>
            <a:custGeom>
              <a:avLst/>
              <a:gdLst/>
              <a:ahLst/>
              <a:cxnLst/>
              <a:rect l="l" t="t" r="r" b="b"/>
              <a:pathLst>
                <a:path w="15718790" h="9130665">
                  <a:moveTo>
                    <a:pt x="5235" y="0"/>
                  </a:moveTo>
                  <a:lnTo>
                    <a:pt x="5235" y="9130193"/>
                  </a:lnTo>
                </a:path>
                <a:path w="15718790" h="9130665">
                  <a:moveTo>
                    <a:pt x="15713238" y="0"/>
                  </a:moveTo>
                  <a:lnTo>
                    <a:pt x="15713238" y="9130193"/>
                  </a:lnTo>
                </a:path>
                <a:path w="15718790" h="9130665">
                  <a:moveTo>
                    <a:pt x="0" y="5235"/>
                  </a:moveTo>
                  <a:lnTo>
                    <a:pt x="15718474" y="5235"/>
                  </a:lnTo>
                </a:path>
                <a:path w="15718790" h="9130665">
                  <a:moveTo>
                    <a:pt x="0" y="9124957"/>
                  </a:moveTo>
                  <a:lnTo>
                    <a:pt x="15718474" y="912495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6597923" y="1099443"/>
            <a:ext cx="1309370" cy="1303020"/>
          </a:xfrm>
          <a:custGeom>
            <a:avLst/>
            <a:gdLst/>
            <a:ahLst/>
            <a:cxnLst/>
            <a:rect l="l" t="t" r="r" b="b"/>
            <a:pathLst>
              <a:path w="1309369" h="1303020">
                <a:moveTo>
                  <a:pt x="1308965" y="0"/>
                </a:moveTo>
                <a:lnTo>
                  <a:pt x="0" y="0"/>
                </a:lnTo>
                <a:lnTo>
                  <a:pt x="0" y="1302818"/>
                </a:lnTo>
                <a:lnTo>
                  <a:pt x="1308965" y="1302818"/>
                </a:lnTo>
                <a:lnTo>
                  <a:pt x="1308965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7044372" y="1390398"/>
            <a:ext cx="419100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250" b="1" spc="35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250">
              <a:latin typeface="Lucida Sans"/>
              <a:cs typeface="Lucida Sans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193650" y="1094207"/>
            <a:ext cx="15718790" cy="9130665"/>
            <a:chOff x="2193650" y="1094207"/>
            <a:chExt cx="15718790" cy="9130665"/>
          </a:xfrm>
        </p:grpSpPr>
        <p:sp>
          <p:nvSpPr>
            <p:cNvPr id="5" name="object 5"/>
            <p:cNvSpPr/>
            <p:nvPr/>
          </p:nvSpPr>
          <p:spPr>
            <a:xfrm>
              <a:off x="2193650" y="1094207"/>
              <a:ext cx="15718790" cy="9130665"/>
            </a:xfrm>
            <a:custGeom>
              <a:avLst/>
              <a:gdLst/>
              <a:ahLst/>
              <a:cxnLst/>
              <a:rect l="l" t="t" r="r" b="b"/>
              <a:pathLst>
                <a:path w="15718790" h="9130665">
                  <a:moveTo>
                    <a:pt x="1314232" y="0"/>
                  </a:moveTo>
                  <a:lnTo>
                    <a:pt x="1314232" y="9130193"/>
                  </a:lnTo>
                </a:path>
                <a:path w="15718790" h="9130665">
                  <a:moveTo>
                    <a:pt x="2623229" y="0"/>
                  </a:moveTo>
                  <a:lnTo>
                    <a:pt x="2623229" y="9130193"/>
                  </a:lnTo>
                </a:path>
                <a:path w="15718790" h="9130665">
                  <a:moveTo>
                    <a:pt x="3932236" y="0"/>
                  </a:moveTo>
                  <a:lnTo>
                    <a:pt x="3932236" y="9130193"/>
                  </a:lnTo>
                </a:path>
                <a:path w="15718790" h="9130665">
                  <a:moveTo>
                    <a:pt x="5241233" y="0"/>
                  </a:moveTo>
                  <a:lnTo>
                    <a:pt x="5241233" y="9130193"/>
                  </a:lnTo>
                </a:path>
                <a:path w="15718790" h="9130665">
                  <a:moveTo>
                    <a:pt x="6550229" y="0"/>
                  </a:moveTo>
                  <a:lnTo>
                    <a:pt x="6550229" y="9130193"/>
                  </a:lnTo>
                </a:path>
                <a:path w="15718790" h="9130665">
                  <a:moveTo>
                    <a:pt x="7859226" y="0"/>
                  </a:moveTo>
                  <a:lnTo>
                    <a:pt x="7859226" y="9130193"/>
                  </a:lnTo>
                </a:path>
                <a:path w="15718790" h="9130665">
                  <a:moveTo>
                    <a:pt x="9168233" y="0"/>
                  </a:moveTo>
                  <a:lnTo>
                    <a:pt x="9168233" y="9130193"/>
                  </a:lnTo>
                </a:path>
                <a:path w="15718790" h="9130665">
                  <a:moveTo>
                    <a:pt x="10477272" y="0"/>
                  </a:moveTo>
                  <a:lnTo>
                    <a:pt x="10477272" y="9130193"/>
                  </a:lnTo>
                </a:path>
                <a:path w="15718790" h="9130665">
                  <a:moveTo>
                    <a:pt x="11786237" y="0"/>
                  </a:moveTo>
                  <a:lnTo>
                    <a:pt x="11786237" y="9130193"/>
                  </a:lnTo>
                </a:path>
                <a:path w="15718790" h="9130665">
                  <a:moveTo>
                    <a:pt x="13095203" y="0"/>
                  </a:moveTo>
                  <a:lnTo>
                    <a:pt x="13095203" y="9130193"/>
                  </a:lnTo>
                </a:path>
                <a:path w="15718790" h="9130665">
                  <a:moveTo>
                    <a:pt x="14404273" y="0"/>
                  </a:moveTo>
                  <a:lnTo>
                    <a:pt x="14404273" y="9130193"/>
                  </a:lnTo>
                </a:path>
                <a:path w="15718790" h="9130665">
                  <a:moveTo>
                    <a:pt x="0" y="1308054"/>
                  </a:moveTo>
                  <a:lnTo>
                    <a:pt x="15718474" y="1308054"/>
                  </a:lnTo>
                </a:path>
                <a:path w="15718790" h="9130665">
                  <a:moveTo>
                    <a:pt x="0" y="2610873"/>
                  </a:moveTo>
                  <a:lnTo>
                    <a:pt x="15718474" y="2610873"/>
                  </a:lnTo>
                </a:path>
                <a:path w="15718790" h="9130665">
                  <a:moveTo>
                    <a:pt x="0" y="3913692"/>
                  </a:moveTo>
                  <a:lnTo>
                    <a:pt x="15718474" y="3913692"/>
                  </a:lnTo>
                </a:path>
                <a:path w="15718790" h="9130665">
                  <a:moveTo>
                    <a:pt x="0" y="5216511"/>
                  </a:moveTo>
                  <a:lnTo>
                    <a:pt x="15718474" y="5216511"/>
                  </a:lnTo>
                </a:path>
                <a:path w="15718790" h="9130665">
                  <a:moveTo>
                    <a:pt x="0" y="6519330"/>
                  </a:moveTo>
                  <a:lnTo>
                    <a:pt x="15718474" y="6519330"/>
                  </a:lnTo>
                </a:path>
                <a:path w="15718790" h="9130665">
                  <a:moveTo>
                    <a:pt x="0" y="7822138"/>
                  </a:moveTo>
                  <a:lnTo>
                    <a:pt x="15718474" y="782213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193650" y="1094207"/>
              <a:ext cx="15718790" cy="9130665"/>
            </a:xfrm>
            <a:custGeom>
              <a:avLst/>
              <a:gdLst/>
              <a:ahLst/>
              <a:cxnLst/>
              <a:rect l="l" t="t" r="r" b="b"/>
              <a:pathLst>
                <a:path w="15718790" h="9130665">
                  <a:moveTo>
                    <a:pt x="5235" y="0"/>
                  </a:moveTo>
                  <a:lnTo>
                    <a:pt x="5235" y="9130193"/>
                  </a:lnTo>
                </a:path>
                <a:path w="15718790" h="9130665">
                  <a:moveTo>
                    <a:pt x="15713238" y="0"/>
                  </a:moveTo>
                  <a:lnTo>
                    <a:pt x="15713238" y="9130193"/>
                  </a:lnTo>
                </a:path>
                <a:path w="15718790" h="9130665">
                  <a:moveTo>
                    <a:pt x="0" y="5235"/>
                  </a:moveTo>
                  <a:lnTo>
                    <a:pt x="15718474" y="5235"/>
                  </a:lnTo>
                </a:path>
                <a:path w="15718790" h="9130665">
                  <a:moveTo>
                    <a:pt x="0" y="9124957"/>
                  </a:moveTo>
                  <a:lnTo>
                    <a:pt x="15718474" y="912495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4687261" y="1993815"/>
            <a:ext cx="1652905" cy="4034790"/>
            <a:chOff x="14687261" y="1993815"/>
            <a:chExt cx="1652905" cy="4034790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852704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4" name="object 4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957964" y="4260896"/>
            <a:ext cx="3111500" cy="2787015"/>
          </a:xfrm>
          <a:custGeom>
            <a:avLst/>
            <a:gdLst/>
            <a:ahLst/>
            <a:cxnLst/>
            <a:rect l="l" t="t" r="r" b="b"/>
            <a:pathLst>
              <a:path w="3111500" h="2787015">
                <a:moveTo>
                  <a:pt x="2615784" y="1540204"/>
                </a:moveTo>
                <a:lnTo>
                  <a:pt x="488529" y="1540204"/>
                </a:lnTo>
                <a:lnTo>
                  <a:pt x="488529" y="2786763"/>
                </a:lnTo>
                <a:lnTo>
                  <a:pt x="1272872" y="2786763"/>
                </a:lnTo>
                <a:lnTo>
                  <a:pt x="1272872" y="1782898"/>
                </a:lnTo>
                <a:lnTo>
                  <a:pt x="2615784" y="1782898"/>
                </a:lnTo>
                <a:lnTo>
                  <a:pt x="2615784" y="1540204"/>
                </a:lnTo>
                <a:close/>
              </a:path>
              <a:path w="3111500" h="2787015">
                <a:moveTo>
                  <a:pt x="2615784" y="1782898"/>
                </a:moveTo>
                <a:lnTo>
                  <a:pt x="1828530" y="1782898"/>
                </a:lnTo>
                <a:lnTo>
                  <a:pt x="1828530" y="2786763"/>
                </a:lnTo>
                <a:lnTo>
                  <a:pt x="2615784" y="2786763"/>
                </a:lnTo>
                <a:lnTo>
                  <a:pt x="2615784" y="1782898"/>
                </a:lnTo>
                <a:close/>
              </a:path>
              <a:path w="3111500" h="2787015">
                <a:moveTo>
                  <a:pt x="1555659" y="0"/>
                </a:moveTo>
                <a:lnTo>
                  <a:pt x="0" y="1540204"/>
                </a:lnTo>
                <a:lnTo>
                  <a:pt x="3111308" y="1540204"/>
                </a:lnTo>
                <a:lnTo>
                  <a:pt x="2615784" y="1049507"/>
                </a:lnTo>
                <a:lnTo>
                  <a:pt x="2615784" y="772039"/>
                </a:lnTo>
                <a:lnTo>
                  <a:pt x="2336138" y="772039"/>
                </a:lnTo>
                <a:lnTo>
                  <a:pt x="1555659" y="0"/>
                </a:lnTo>
                <a:close/>
              </a:path>
              <a:path w="3111500" h="2787015">
                <a:moveTo>
                  <a:pt x="2615784" y="458342"/>
                </a:moveTo>
                <a:lnTo>
                  <a:pt x="2336138" y="458342"/>
                </a:lnTo>
                <a:lnTo>
                  <a:pt x="2336138" y="772039"/>
                </a:lnTo>
                <a:lnTo>
                  <a:pt x="2615784" y="772039"/>
                </a:lnTo>
                <a:lnTo>
                  <a:pt x="2615784" y="45834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2174184" y="3678118"/>
            <a:ext cx="3024505" cy="3952875"/>
            <a:chOff x="12174184" y="3678118"/>
            <a:chExt cx="3024505" cy="3952875"/>
          </a:xfrm>
        </p:grpSpPr>
        <p:sp>
          <p:nvSpPr>
            <p:cNvPr id="4" name="object 4"/>
            <p:cNvSpPr/>
            <p:nvPr/>
          </p:nvSpPr>
          <p:spPr>
            <a:xfrm>
              <a:off x="12226538" y="3730472"/>
              <a:ext cx="2919730" cy="3848100"/>
            </a:xfrm>
            <a:custGeom>
              <a:avLst/>
              <a:gdLst/>
              <a:ahLst/>
              <a:cxnLst/>
              <a:rect l="l" t="t" r="r" b="b"/>
              <a:pathLst>
                <a:path w="2919730" h="3848100">
                  <a:moveTo>
                    <a:pt x="2599502" y="0"/>
                  </a:moveTo>
                  <a:lnTo>
                    <a:pt x="321560" y="0"/>
                  </a:lnTo>
                  <a:lnTo>
                    <a:pt x="259630" y="245"/>
                  </a:lnTo>
                  <a:lnTo>
                    <a:pt x="210530" y="1960"/>
                  </a:lnTo>
                  <a:lnTo>
                    <a:pt x="169616" y="6617"/>
                  </a:lnTo>
                  <a:lnTo>
                    <a:pt x="132247" y="15685"/>
                  </a:lnTo>
                  <a:lnTo>
                    <a:pt x="93968" y="34597"/>
                  </a:lnTo>
                  <a:lnTo>
                    <a:pt x="61058" y="61043"/>
                  </a:lnTo>
                  <a:lnTo>
                    <a:pt x="34607" y="93951"/>
                  </a:lnTo>
                  <a:lnTo>
                    <a:pt x="15706" y="132247"/>
                  </a:lnTo>
                  <a:lnTo>
                    <a:pt x="6623" y="169600"/>
                  </a:lnTo>
                  <a:lnTo>
                    <a:pt x="1963" y="210331"/>
                  </a:lnTo>
                  <a:lnTo>
                    <a:pt x="245" y="259012"/>
                  </a:lnTo>
                  <a:lnTo>
                    <a:pt x="0" y="320126"/>
                  </a:lnTo>
                  <a:lnTo>
                    <a:pt x="5" y="3527484"/>
                  </a:lnTo>
                  <a:lnTo>
                    <a:pt x="245" y="3587997"/>
                  </a:lnTo>
                  <a:lnTo>
                    <a:pt x="1963" y="3637101"/>
                  </a:lnTo>
                  <a:lnTo>
                    <a:pt x="6631" y="3678032"/>
                  </a:lnTo>
                  <a:lnTo>
                    <a:pt x="15706" y="3715363"/>
                  </a:lnTo>
                  <a:lnTo>
                    <a:pt x="34607" y="3753659"/>
                  </a:lnTo>
                  <a:lnTo>
                    <a:pt x="61058" y="3786566"/>
                  </a:lnTo>
                  <a:lnTo>
                    <a:pt x="93968" y="3813012"/>
                  </a:lnTo>
                  <a:lnTo>
                    <a:pt x="132247" y="3831925"/>
                  </a:lnTo>
                  <a:lnTo>
                    <a:pt x="169595" y="3840993"/>
                  </a:lnTo>
                  <a:lnTo>
                    <a:pt x="210360" y="3845649"/>
                  </a:lnTo>
                  <a:lnTo>
                    <a:pt x="259056" y="3847365"/>
                  </a:lnTo>
                  <a:lnTo>
                    <a:pt x="320199" y="3847610"/>
                  </a:lnTo>
                  <a:lnTo>
                    <a:pt x="2598036" y="3847610"/>
                  </a:lnTo>
                  <a:lnTo>
                    <a:pt x="2659966" y="3847365"/>
                  </a:lnTo>
                  <a:lnTo>
                    <a:pt x="2709066" y="3845649"/>
                  </a:lnTo>
                  <a:lnTo>
                    <a:pt x="2749980" y="3840993"/>
                  </a:lnTo>
                  <a:lnTo>
                    <a:pt x="2787349" y="3831925"/>
                  </a:lnTo>
                  <a:lnTo>
                    <a:pt x="2825628" y="3813012"/>
                  </a:lnTo>
                  <a:lnTo>
                    <a:pt x="2858538" y="3786566"/>
                  </a:lnTo>
                  <a:lnTo>
                    <a:pt x="2884989" y="3753659"/>
                  </a:lnTo>
                  <a:lnTo>
                    <a:pt x="2903890" y="3715363"/>
                  </a:lnTo>
                  <a:lnTo>
                    <a:pt x="2912970" y="3678032"/>
                  </a:lnTo>
                  <a:lnTo>
                    <a:pt x="2917633" y="3637279"/>
                  </a:lnTo>
                  <a:lnTo>
                    <a:pt x="2919351" y="3588598"/>
                  </a:lnTo>
                  <a:lnTo>
                    <a:pt x="2919596" y="3527484"/>
                  </a:lnTo>
                  <a:lnTo>
                    <a:pt x="2919591" y="320126"/>
                  </a:lnTo>
                  <a:lnTo>
                    <a:pt x="2919351" y="259612"/>
                  </a:lnTo>
                  <a:lnTo>
                    <a:pt x="2917633" y="210509"/>
                  </a:lnTo>
                  <a:lnTo>
                    <a:pt x="2912970" y="169600"/>
                  </a:lnTo>
                  <a:lnTo>
                    <a:pt x="2903890" y="132247"/>
                  </a:lnTo>
                  <a:lnTo>
                    <a:pt x="2884989" y="93951"/>
                  </a:lnTo>
                  <a:lnTo>
                    <a:pt x="2858538" y="61043"/>
                  </a:lnTo>
                  <a:lnTo>
                    <a:pt x="2825628" y="34597"/>
                  </a:lnTo>
                  <a:lnTo>
                    <a:pt x="2787349" y="15685"/>
                  </a:lnTo>
                  <a:lnTo>
                    <a:pt x="2750002" y="6617"/>
                  </a:lnTo>
                  <a:lnTo>
                    <a:pt x="2709249" y="1960"/>
                  </a:lnTo>
                  <a:lnTo>
                    <a:pt x="2660584" y="245"/>
                  </a:lnTo>
                  <a:lnTo>
                    <a:pt x="25995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226538" y="3730472"/>
              <a:ext cx="2919730" cy="3848100"/>
            </a:xfrm>
            <a:custGeom>
              <a:avLst/>
              <a:gdLst/>
              <a:ahLst/>
              <a:cxnLst/>
              <a:rect l="l" t="t" r="r" b="b"/>
              <a:pathLst>
                <a:path w="2919730" h="3848100">
                  <a:moveTo>
                    <a:pt x="320129" y="0"/>
                  </a:moveTo>
                  <a:lnTo>
                    <a:pt x="2599439" y="0"/>
                  </a:lnTo>
                  <a:lnTo>
                    <a:pt x="2660553" y="245"/>
                  </a:lnTo>
                  <a:lnTo>
                    <a:pt x="2709235" y="1960"/>
                  </a:lnTo>
                  <a:lnTo>
                    <a:pt x="2749991" y="6618"/>
                  </a:lnTo>
                  <a:lnTo>
                    <a:pt x="2787328" y="15687"/>
                  </a:lnTo>
                  <a:lnTo>
                    <a:pt x="2825618" y="34600"/>
                  </a:lnTo>
                  <a:lnTo>
                    <a:pt x="2858522" y="61046"/>
                  </a:lnTo>
                  <a:lnTo>
                    <a:pt x="2884968" y="93953"/>
                  </a:lnTo>
                  <a:lnTo>
                    <a:pt x="2903880" y="132246"/>
                  </a:lnTo>
                  <a:lnTo>
                    <a:pt x="2912948" y="169601"/>
                  </a:lnTo>
                  <a:lnTo>
                    <a:pt x="2917604" y="210510"/>
                  </a:lnTo>
                  <a:lnTo>
                    <a:pt x="2919320" y="259614"/>
                  </a:lnTo>
                  <a:lnTo>
                    <a:pt x="2919565" y="321552"/>
                  </a:lnTo>
                  <a:lnTo>
                    <a:pt x="2919565" y="3527484"/>
                  </a:lnTo>
                  <a:lnTo>
                    <a:pt x="2919320" y="3588603"/>
                  </a:lnTo>
                  <a:lnTo>
                    <a:pt x="2917604" y="3637284"/>
                  </a:lnTo>
                  <a:lnTo>
                    <a:pt x="2912948" y="3678038"/>
                  </a:lnTo>
                  <a:lnTo>
                    <a:pt x="2903880" y="3715373"/>
                  </a:lnTo>
                  <a:lnTo>
                    <a:pt x="2884968" y="3753663"/>
                  </a:lnTo>
                  <a:lnTo>
                    <a:pt x="2858522" y="3786567"/>
                  </a:lnTo>
                  <a:lnTo>
                    <a:pt x="2825618" y="3813013"/>
                  </a:lnTo>
                  <a:lnTo>
                    <a:pt x="2787328" y="3831925"/>
                  </a:lnTo>
                  <a:lnTo>
                    <a:pt x="2749969" y="3840993"/>
                  </a:lnTo>
                  <a:lnTo>
                    <a:pt x="2709057" y="3845649"/>
                  </a:lnTo>
                  <a:lnTo>
                    <a:pt x="2659952" y="3847365"/>
                  </a:lnTo>
                  <a:lnTo>
                    <a:pt x="2598015" y="3847610"/>
                  </a:lnTo>
                  <a:lnTo>
                    <a:pt x="320129" y="3847610"/>
                  </a:lnTo>
                  <a:lnTo>
                    <a:pt x="259013" y="3847365"/>
                  </a:lnTo>
                  <a:lnTo>
                    <a:pt x="210333" y="3845649"/>
                  </a:lnTo>
                  <a:lnTo>
                    <a:pt x="169579" y="3840993"/>
                  </a:lnTo>
                  <a:lnTo>
                    <a:pt x="132246" y="3831925"/>
                  </a:lnTo>
                  <a:lnTo>
                    <a:pt x="93953" y="3813013"/>
                  </a:lnTo>
                  <a:lnTo>
                    <a:pt x="61046" y="3786567"/>
                  </a:lnTo>
                  <a:lnTo>
                    <a:pt x="34600" y="3753663"/>
                  </a:lnTo>
                  <a:lnTo>
                    <a:pt x="15687" y="3715373"/>
                  </a:lnTo>
                  <a:lnTo>
                    <a:pt x="6618" y="3678015"/>
                  </a:lnTo>
                  <a:lnTo>
                    <a:pt x="1960" y="3637106"/>
                  </a:lnTo>
                  <a:lnTo>
                    <a:pt x="245" y="3588002"/>
                  </a:lnTo>
                  <a:lnTo>
                    <a:pt x="0" y="3526060"/>
                  </a:lnTo>
                  <a:lnTo>
                    <a:pt x="0" y="320129"/>
                  </a:lnTo>
                  <a:lnTo>
                    <a:pt x="245" y="259013"/>
                  </a:lnTo>
                  <a:lnTo>
                    <a:pt x="1960" y="210333"/>
                  </a:lnTo>
                  <a:lnTo>
                    <a:pt x="6618" y="169579"/>
                  </a:lnTo>
                  <a:lnTo>
                    <a:pt x="15687" y="132246"/>
                  </a:lnTo>
                  <a:lnTo>
                    <a:pt x="34600" y="93953"/>
                  </a:lnTo>
                  <a:lnTo>
                    <a:pt x="61046" y="61046"/>
                  </a:lnTo>
                  <a:lnTo>
                    <a:pt x="93953" y="34600"/>
                  </a:lnTo>
                  <a:lnTo>
                    <a:pt x="132246" y="15687"/>
                  </a:lnTo>
                  <a:lnTo>
                    <a:pt x="169601" y="6618"/>
                  </a:lnTo>
                  <a:lnTo>
                    <a:pt x="210510" y="1960"/>
                  </a:lnTo>
                  <a:lnTo>
                    <a:pt x="259614" y="245"/>
                  </a:lnTo>
                  <a:lnTo>
                    <a:pt x="321552" y="0"/>
                  </a:lnTo>
                  <a:lnTo>
                    <a:pt x="320129" y="0"/>
                  </a:lnTo>
                  <a:close/>
                </a:path>
              </a:pathLst>
            </a:custGeom>
            <a:ln w="1047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3046618" y="6534597"/>
              <a:ext cx="565150" cy="942975"/>
            </a:xfrm>
            <a:custGeom>
              <a:avLst/>
              <a:gdLst/>
              <a:ahLst/>
              <a:cxnLst/>
              <a:rect l="l" t="t" r="r" b="b"/>
              <a:pathLst>
                <a:path w="565150" h="942975">
                  <a:moveTo>
                    <a:pt x="564739" y="0"/>
                  </a:moveTo>
                  <a:lnTo>
                    <a:pt x="0" y="0"/>
                  </a:lnTo>
                  <a:lnTo>
                    <a:pt x="0" y="942746"/>
                  </a:lnTo>
                  <a:lnTo>
                    <a:pt x="564739" y="942746"/>
                  </a:lnTo>
                  <a:lnTo>
                    <a:pt x="564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046618" y="6534597"/>
              <a:ext cx="565150" cy="942975"/>
            </a:xfrm>
            <a:custGeom>
              <a:avLst/>
              <a:gdLst/>
              <a:ahLst/>
              <a:cxnLst/>
              <a:rect l="l" t="t" r="r" b="b"/>
              <a:pathLst>
                <a:path w="565150" h="942975">
                  <a:moveTo>
                    <a:pt x="0" y="0"/>
                  </a:moveTo>
                  <a:lnTo>
                    <a:pt x="564740" y="0"/>
                  </a:lnTo>
                  <a:lnTo>
                    <a:pt x="564740" y="942746"/>
                  </a:lnTo>
                  <a:lnTo>
                    <a:pt x="0" y="942746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761360" y="6534597"/>
              <a:ext cx="565150" cy="942975"/>
            </a:xfrm>
            <a:custGeom>
              <a:avLst/>
              <a:gdLst/>
              <a:ahLst/>
              <a:cxnLst/>
              <a:rect l="l" t="t" r="r" b="b"/>
              <a:pathLst>
                <a:path w="565150" h="942975">
                  <a:moveTo>
                    <a:pt x="564739" y="0"/>
                  </a:moveTo>
                  <a:lnTo>
                    <a:pt x="0" y="0"/>
                  </a:lnTo>
                  <a:lnTo>
                    <a:pt x="0" y="942746"/>
                  </a:lnTo>
                  <a:lnTo>
                    <a:pt x="564739" y="942746"/>
                  </a:lnTo>
                  <a:lnTo>
                    <a:pt x="56473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761360" y="6534597"/>
              <a:ext cx="565150" cy="942975"/>
            </a:xfrm>
            <a:custGeom>
              <a:avLst/>
              <a:gdLst/>
              <a:ahLst/>
              <a:cxnLst/>
              <a:rect l="l" t="t" r="r" b="b"/>
              <a:pathLst>
                <a:path w="565150" h="942975">
                  <a:moveTo>
                    <a:pt x="0" y="0"/>
                  </a:moveTo>
                  <a:lnTo>
                    <a:pt x="564740" y="0"/>
                  </a:lnTo>
                  <a:lnTo>
                    <a:pt x="564740" y="942746"/>
                  </a:lnTo>
                  <a:lnTo>
                    <a:pt x="0" y="942746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751888" y="3949913"/>
              <a:ext cx="1869439" cy="1869439"/>
            </a:xfrm>
            <a:custGeom>
              <a:avLst/>
              <a:gdLst/>
              <a:ahLst/>
              <a:cxnLst/>
              <a:rect l="l" t="t" r="r" b="b"/>
              <a:pathLst>
                <a:path w="1869440" h="1869439">
                  <a:moveTo>
                    <a:pt x="934447" y="0"/>
                  </a:moveTo>
                  <a:lnTo>
                    <a:pt x="889620" y="1069"/>
                  </a:lnTo>
                  <a:lnTo>
                    <a:pt x="844875" y="4276"/>
                  </a:lnTo>
                  <a:lnTo>
                    <a:pt x="800297" y="9622"/>
                  </a:lnTo>
                  <a:lnTo>
                    <a:pt x="755967" y="17106"/>
                  </a:lnTo>
                  <a:lnTo>
                    <a:pt x="711970" y="26729"/>
                  </a:lnTo>
                  <a:lnTo>
                    <a:pt x="668388" y="38489"/>
                  </a:lnTo>
                  <a:lnTo>
                    <a:pt x="625305" y="52389"/>
                  </a:lnTo>
                  <a:lnTo>
                    <a:pt x="582802" y="68426"/>
                  </a:lnTo>
                  <a:lnTo>
                    <a:pt x="540965" y="86602"/>
                  </a:lnTo>
                  <a:lnTo>
                    <a:pt x="499875" y="106916"/>
                  </a:lnTo>
                  <a:lnTo>
                    <a:pt x="459615" y="129369"/>
                  </a:lnTo>
                  <a:lnTo>
                    <a:pt x="420269" y="153959"/>
                  </a:lnTo>
                  <a:lnTo>
                    <a:pt x="381920" y="180688"/>
                  </a:lnTo>
                  <a:lnTo>
                    <a:pt x="344650" y="209556"/>
                  </a:lnTo>
                  <a:lnTo>
                    <a:pt x="308543" y="240562"/>
                  </a:lnTo>
                  <a:lnTo>
                    <a:pt x="273682" y="273706"/>
                  </a:lnTo>
                  <a:lnTo>
                    <a:pt x="240541" y="308570"/>
                  </a:lnTo>
                  <a:lnTo>
                    <a:pt x="209538" y="344679"/>
                  </a:lnTo>
                  <a:lnTo>
                    <a:pt x="180673" y="381951"/>
                  </a:lnTo>
                  <a:lnTo>
                    <a:pt x="153946" y="420302"/>
                  </a:lnTo>
                  <a:lnTo>
                    <a:pt x="129357" y="459650"/>
                  </a:lnTo>
                  <a:lnTo>
                    <a:pt x="106907" y="499912"/>
                  </a:lnTo>
                  <a:lnTo>
                    <a:pt x="86594" y="541004"/>
                  </a:lnTo>
                  <a:lnTo>
                    <a:pt x="68420" y="582843"/>
                  </a:lnTo>
                  <a:lnTo>
                    <a:pt x="52384" y="625347"/>
                  </a:lnTo>
                  <a:lnTo>
                    <a:pt x="38486" y="668431"/>
                  </a:lnTo>
                  <a:lnTo>
                    <a:pt x="26726" y="712015"/>
                  </a:lnTo>
                  <a:lnTo>
                    <a:pt x="17105" y="756013"/>
                  </a:lnTo>
                  <a:lnTo>
                    <a:pt x="9621" y="800343"/>
                  </a:lnTo>
                  <a:lnTo>
                    <a:pt x="4276" y="844923"/>
                  </a:lnTo>
                  <a:lnTo>
                    <a:pt x="1069" y="889669"/>
                  </a:lnTo>
                  <a:lnTo>
                    <a:pt x="0" y="934497"/>
                  </a:lnTo>
                  <a:lnTo>
                    <a:pt x="1069" y="979326"/>
                  </a:lnTo>
                  <a:lnTo>
                    <a:pt x="4276" y="1024072"/>
                  </a:lnTo>
                  <a:lnTo>
                    <a:pt x="9621" y="1068651"/>
                  </a:lnTo>
                  <a:lnTo>
                    <a:pt x="17105" y="1112982"/>
                  </a:lnTo>
                  <a:lnTo>
                    <a:pt x="26726" y="1156980"/>
                  </a:lnTo>
                  <a:lnTo>
                    <a:pt x="38486" y="1200563"/>
                  </a:lnTo>
                  <a:lnTo>
                    <a:pt x="52384" y="1243648"/>
                  </a:lnTo>
                  <a:lnTo>
                    <a:pt x="68420" y="1286151"/>
                  </a:lnTo>
                  <a:lnTo>
                    <a:pt x="86594" y="1327991"/>
                  </a:lnTo>
                  <a:lnTo>
                    <a:pt x="106907" y="1369083"/>
                  </a:lnTo>
                  <a:lnTo>
                    <a:pt x="129357" y="1409344"/>
                  </a:lnTo>
                  <a:lnTo>
                    <a:pt x="153946" y="1448692"/>
                  </a:lnTo>
                  <a:lnTo>
                    <a:pt x="180673" y="1487043"/>
                  </a:lnTo>
                  <a:lnTo>
                    <a:pt x="209538" y="1524315"/>
                  </a:lnTo>
                  <a:lnTo>
                    <a:pt x="240541" y="1560425"/>
                  </a:lnTo>
                  <a:lnTo>
                    <a:pt x="273682" y="1595289"/>
                  </a:lnTo>
                  <a:lnTo>
                    <a:pt x="308543" y="1628433"/>
                  </a:lnTo>
                  <a:lnTo>
                    <a:pt x="344650" y="1659439"/>
                  </a:lnTo>
                  <a:lnTo>
                    <a:pt x="381920" y="1688306"/>
                  </a:lnTo>
                  <a:lnTo>
                    <a:pt x="420269" y="1715035"/>
                  </a:lnTo>
                  <a:lnTo>
                    <a:pt x="459615" y="1739626"/>
                  </a:lnTo>
                  <a:lnTo>
                    <a:pt x="499875" y="1762078"/>
                  </a:lnTo>
                  <a:lnTo>
                    <a:pt x="540965" y="1782393"/>
                  </a:lnTo>
                  <a:lnTo>
                    <a:pt x="582802" y="1800568"/>
                  </a:lnTo>
                  <a:lnTo>
                    <a:pt x="625305" y="1816606"/>
                  </a:lnTo>
                  <a:lnTo>
                    <a:pt x="668388" y="1830505"/>
                  </a:lnTo>
                  <a:lnTo>
                    <a:pt x="711970" y="1842266"/>
                  </a:lnTo>
                  <a:lnTo>
                    <a:pt x="755967" y="1851888"/>
                  </a:lnTo>
                  <a:lnTo>
                    <a:pt x="800297" y="1859372"/>
                  </a:lnTo>
                  <a:lnTo>
                    <a:pt x="844875" y="1864718"/>
                  </a:lnTo>
                  <a:lnTo>
                    <a:pt x="889620" y="1867926"/>
                  </a:lnTo>
                  <a:lnTo>
                    <a:pt x="934447" y="1868995"/>
                  </a:lnTo>
                  <a:lnTo>
                    <a:pt x="979275" y="1867926"/>
                  </a:lnTo>
                  <a:lnTo>
                    <a:pt x="1024020" y="1864718"/>
                  </a:lnTo>
                  <a:lnTo>
                    <a:pt x="1068598" y="1859372"/>
                  </a:lnTo>
                  <a:lnTo>
                    <a:pt x="1112928" y="1851888"/>
                  </a:lnTo>
                  <a:lnTo>
                    <a:pt x="1156925" y="1842266"/>
                  </a:lnTo>
                  <a:lnTo>
                    <a:pt x="1200507" y="1830505"/>
                  </a:lnTo>
                  <a:lnTo>
                    <a:pt x="1243590" y="1816606"/>
                  </a:lnTo>
                  <a:lnTo>
                    <a:pt x="1286093" y="1800568"/>
                  </a:lnTo>
                  <a:lnTo>
                    <a:pt x="1327930" y="1782393"/>
                  </a:lnTo>
                  <a:lnTo>
                    <a:pt x="1369020" y="1762078"/>
                  </a:lnTo>
                  <a:lnTo>
                    <a:pt x="1409280" y="1739626"/>
                  </a:lnTo>
                  <a:lnTo>
                    <a:pt x="1448626" y="1715035"/>
                  </a:lnTo>
                  <a:lnTo>
                    <a:pt x="1486975" y="1688306"/>
                  </a:lnTo>
                  <a:lnTo>
                    <a:pt x="1524245" y="1659439"/>
                  </a:lnTo>
                  <a:lnTo>
                    <a:pt x="1560352" y="1628433"/>
                  </a:lnTo>
                  <a:lnTo>
                    <a:pt x="1595213" y="1595289"/>
                  </a:lnTo>
                  <a:lnTo>
                    <a:pt x="1628363" y="1560425"/>
                  </a:lnTo>
                  <a:lnTo>
                    <a:pt x="1659376" y="1524315"/>
                  </a:lnTo>
                  <a:lnTo>
                    <a:pt x="1688249" y="1487043"/>
                  </a:lnTo>
                  <a:lnTo>
                    <a:pt x="1714983" y="1448692"/>
                  </a:lnTo>
                  <a:lnTo>
                    <a:pt x="1739579" y="1409344"/>
                  </a:lnTo>
                  <a:lnTo>
                    <a:pt x="1762036" y="1369083"/>
                  </a:lnTo>
                  <a:lnTo>
                    <a:pt x="1782354" y="1327991"/>
                  </a:lnTo>
                  <a:lnTo>
                    <a:pt x="1800534" y="1286151"/>
                  </a:lnTo>
                  <a:lnTo>
                    <a:pt x="1816574" y="1243648"/>
                  </a:lnTo>
                  <a:lnTo>
                    <a:pt x="1830476" y="1200563"/>
                  </a:lnTo>
                  <a:lnTo>
                    <a:pt x="1842240" y="1156980"/>
                  </a:lnTo>
                  <a:lnTo>
                    <a:pt x="1851864" y="1112982"/>
                  </a:lnTo>
                  <a:lnTo>
                    <a:pt x="1859350" y="1068651"/>
                  </a:lnTo>
                  <a:lnTo>
                    <a:pt x="1864696" y="1024072"/>
                  </a:lnTo>
                  <a:lnTo>
                    <a:pt x="1867905" y="979326"/>
                  </a:lnTo>
                  <a:lnTo>
                    <a:pt x="1868974" y="934497"/>
                  </a:lnTo>
                  <a:lnTo>
                    <a:pt x="1867905" y="889669"/>
                  </a:lnTo>
                  <a:lnTo>
                    <a:pt x="1864696" y="844923"/>
                  </a:lnTo>
                  <a:lnTo>
                    <a:pt x="1859350" y="800343"/>
                  </a:lnTo>
                  <a:lnTo>
                    <a:pt x="1851864" y="756013"/>
                  </a:lnTo>
                  <a:lnTo>
                    <a:pt x="1842240" y="712015"/>
                  </a:lnTo>
                  <a:lnTo>
                    <a:pt x="1830476" y="668431"/>
                  </a:lnTo>
                  <a:lnTo>
                    <a:pt x="1816574" y="625347"/>
                  </a:lnTo>
                  <a:lnTo>
                    <a:pt x="1800534" y="582843"/>
                  </a:lnTo>
                  <a:lnTo>
                    <a:pt x="1782354" y="541004"/>
                  </a:lnTo>
                  <a:lnTo>
                    <a:pt x="1762036" y="499912"/>
                  </a:lnTo>
                  <a:lnTo>
                    <a:pt x="1739579" y="459650"/>
                  </a:lnTo>
                  <a:lnTo>
                    <a:pt x="1714983" y="420302"/>
                  </a:lnTo>
                  <a:lnTo>
                    <a:pt x="1688249" y="381951"/>
                  </a:lnTo>
                  <a:lnTo>
                    <a:pt x="1659376" y="344679"/>
                  </a:lnTo>
                  <a:lnTo>
                    <a:pt x="1628363" y="308570"/>
                  </a:lnTo>
                  <a:lnTo>
                    <a:pt x="1595213" y="273706"/>
                  </a:lnTo>
                  <a:lnTo>
                    <a:pt x="1560352" y="240562"/>
                  </a:lnTo>
                  <a:lnTo>
                    <a:pt x="1524245" y="209556"/>
                  </a:lnTo>
                  <a:lnTo>
                    <a:pt x="1486975" y="180688"/>
                  </a:lnTo>
                  <a:lnTo>
                    <a:pt x="1448626" y="153959"/>
                  </a:lnTo>
                  <a:lnTo>
                    <a:pt x="1409280" y="129369"/>
                  </a:lnTo>
                  <a:lnTo>
                    <a:pt x="1369020" y="106916"/>
                  </a:lnTo>
                  <a:lnTo>
                    <a:pt x="1327930" y="86602"/>
                  </a:lnTo>
                  <a:lnTo>
                    <a:pt x="1286093" y="68426"/>
                  </a:lnTo>
                  <a:lnTo>
                    <a:pt x="1243590" y="52389"/>
                  </a:lnTo>
                  <a:lnTo>
                    <a:pt x="1200507" y="38489"/>
                  </a:lnTo>
                  <a:lnTo>
                    <a:pt x="1156925" y="26729"/>
                  </a:lnTo>
                  <a:lnTo>
                    <a:pt x="1112928" y="17106"/>
                  </a:lnTo>
                  <a:lnTo>
                    <a:pt x="1068598" y="9622"/>
                  </a:lnTo>
                  <a:lnTo>
                    <a:pt x="1024020" y="4276"/>
                  </a:lnTo>
                  <a:lnTo>
                    <a:pt x="979275" y="1069"/>
                  </a:lnTo>
                  <a:lnTo>
                    <a:pt x="9344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3013844" y="4727343"/>
              <a:ext cx="1345565" cy="314325"/>
            </a:xfrm>
            <a:custGeom>
              <a:avLst/>
              <a:gdLst/>
              <a:ahLst/>
              <a:cxnLst/>
              <a:rect l="l" t="t" r="r" b="b"/>
              <a:pathLst>
                <a:path w="1345565" h="314325">
                  <a:moveTo>
                    <a:pt x="0" y="0"/>
                  </a:moveTo>
                  <a:lnTo>
                    <a:pt x="1345110" y="0"/>
                  </a:lnTo>
                  <a:lnTo>
                    <a:pt x="1345110" y="314126"/>
                  </a:lnTo>
                  <a:lnTo>
                    <a:pt x="0" y="314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3529326" y="4211861"/>
              <a:ext cx="314325" cy="1345565"/>
            </a:xfrm>
            <a:custGeom>
              <a:avLst/>
              <a:gdLst/>
              <a:ahLst/>
              <a:cxnLst/>
              <a:rect l="l" t="t" r="r" b="b"/>
              <a:pathLst>
                <a:path w="314325" h="1345564">
                  <a:moveTo>
                    <a:pt x="0" y="1345110"/>
                  </a:moveTo>
                  <a:lnTo>
                    <a:pt x="0" y="0"/>
                  </a:lnTo>
                  <a:lnTo>
                    <a:pt x="314126" y="0"/>
                  </a:lnTo>
                  <a:lnTo>
                    <a:pt x="314126" y="1345110"/>
                  </a:lnTo>
                  <a:lnTo>
                    <a:pt x="0" y="134511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05" y="121904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23"/>
                  </a:moveTo>
                  <a:lnTo>
                    <a:pt x="0" y="984123"/>
                  </a:lnTo>
                  <a:lnTo>
                    <a:pt x="0" y="1758835"/>
                  </a:lnTo>
                  <a:lnTo>
                    <a:pt x="1758835" y="1758835"/>
                  </a:lnTo>
                  <a:lnTo>
                    <a:pt x="1758835" y="984123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00"/>
                  </a:lnTo>
                  <a:lnTo>
                    <a:pt x="1758835" y="774700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1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1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691489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691489" y="1758835"/>
                  </a:lnTo>
                  <a:lnTo>
                    <a:pt x="691489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00912" y="0"/>
                  </a:lnTo>
                  <a:lnTo>
                    <a:pt x="900912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691489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691489" y="1758835"/>
                  </a:lnTo>
                  <a:lnTo>
                    <a:pt x="691489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00912" y="0"/>
                  </a:lnTo>
                  <a:lnTo>
                    <a:pt x="900912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74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0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3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554773" y="1993740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659482" y="1993740"/>
              <a:ext cx="3696970" cy="209550"/>
            </a:xfrm>
            <a:custGeom>
              <a:avLst/>
              <a:gdLst/>
              <a:ahLst/>
              <a:cxnLst/>
              <a:rect l="l" t="t" r="r" b="b"/>
              <a:pathLst>
                <a:path w="3696970" h="209550">
                  <a:moveTo>
                    <a:pt x="0" y="0"/>
                  </a:moveTo>
                  <a:lnTo>
                    <a:pt x="3696400" y="0"/>
                  </a:lnTo>
                  <a:lnTo>
                    <a:pt x="3696400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2803537" y="7327483"/>
              <a:ext cx="4819650" cy="209550"/>
            </a:xfrm>
            <a:custGeom>
              <a:avLst/>
              <a:gdLst/>
              <a:ahLst/>
              <a:cxnLst/>
              <a:rect l="l" t="t" r="r" b="b"/>
              <a:pathLst>
                <a:path w="4819650" h="209550">
                  <a:moveTo>
                    <a:pt x="4819172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4819172" y="0"/>
                  </a:lnTo>
                  <a:lnTo>
                    <a:pt x="4819172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22997" y="7327483"/>
              <a:ext cx="5229860" cy="209550"/>
            </a:xfrm>
            <a:custGeom>
              <a:avLst/>
              <a:gdLst/>
              <a:ahLst/>
              <a:cxnLst/>
              <a:rect l="l" t="t" r="r" b="b"/>
              <a:pathLst>
                <a:path w="5229859" h="209550">
                  <a:moveTo>
                    <a:pt x="0" y="0"/>
                  </a:moveTo>
                  <a:lnTo>
                    <a:pt x="5229463" y="0"/>
                  </a:lnTo>
                  <a:lnTo>
                    <a:pt x="5229463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9043044" y="2387634"/>
              <a:ext cx="209550" cy="5149850"/>
            </a:xfrm>
            <a:custGeom>
              <a:avLst/>
              <a:gdLst/>
              <a:ahLst/>
              <a:cxnLst/>
              <a:rect l="l" t="t" r="r" b="b"/>
              <a:pathLst>
                <a:path w="209550" h="5149850">
                  <a:moveTo>
                    <a:pt x="209417" y="0"/>
                  </a:moveTo>
                  <a:lnTo>
                    <a:pt x="209417" y="5149267"/>
                  </a:lnTo>
                  <a:lnTo>
                    <a:pt x="0" y="5149267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8577770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8782863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9069221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6108515" y="1938935"/>
              <a:ext cx="1811655" cy="209550"/>
            </a:xfrm>
            <a:custGeom>
              <a:avLst/>
              <a:gdLst/>
              <a:ahLst/>
              <a:cxnLst/>
              <a:rect l="l" t="t" r="r" b="b"/>
              <a:pathLst>
                <a:path w="1811655" h="209550">
                  <a:moveTo>
                    <a:pt x="0" y="209417"/>
                  </a:moveTo>
                  <a:lnTo>
                    <a:pt x="1811190" y="209417"/>
                  </a:lnTo>
                  <a:lnTo>
                    <a:pt x="1811190" y="0"/>
                  </a:lnTo>
                  <a:lnTo>
                    <a:pt x="0" y="0"/>
                  </a:lnTo>
                  <a:lnTo>
                    <a:pt x="0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7710350" y="1938935"/>
              <a:ext cx="209550" cy="5149850"/>
            </a:xfrm>
            <a:custGeom>
              <a:avLst/>
              <a:gdLst/>
              <a:ahLst/>
              <a:cxnLst/>
              <a:rect l="l" t="t" r="r" b="b"/>
              <a:pathLst>
                <a:path w="209550" h="5149850">
                  <a:moveTo>
                    <a:pt x="0" y="0"/>
                  </a:moveTo>
                  <a:lnTo>
                    <a:pt x="0" y="5149267"/>
                  </a:lnTo>
                  <a:lnTo>
                    <a:pt x="209417" y="5149267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7328363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2"/>
                  </a:lnTo>
                  <a:lnTo>
                    <a:pt x="1139773" y="1401105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7533302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7635589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 txBox="1">
            <a:spLocks noGrp="1"/>
          </p:cNvSpPr>
          <p:nvPr>
            <p:ph type="title"/>
          </p:nvPr>
        </p:nvSpPr>
        <p:spPr>
          <a:xfrm>
            <a:off x="16384706" y="259543"/>
            <a:ext cx="23609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900" dirty="0"/>
              <a:t>17</a:t>
            </a:r>
            <a:endParaRPr sz="4950"/>
          </a:p>
        </p:txBody>
      </p:sp>
    </p:spTree>
  </p:cSld>
  <p:clrMapOvr>
    <a:masterClrMapping/>
  </p:clrMapOvr>
</p:sld>
</file>

<file path=ppt/slides/slide5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5931286" y="781349"/>
            <a:ext cx="132143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state-space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landscape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9293529" y="781349"/>
            <a:ext cx="98520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9" dirty="0">
                <a:latin typeface="Verdana"/>
                <a:cs typeface="Verdana"/>
              </a:rPr>
              <a:t>global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85" dirty="0">
                <a:latin typeface="Verdana"/>
                <a:cs typeface="Verdana"/>
              </a:rPr>
              <a:t>maximum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305891" y="876873"/>
            <a:ext cx="607060" cy="10410190"/>
          </a:xfrm>
          <a:custGeom>
            <a:avLst/>
            <a:gdLst/>
            <a:ahLst/>
            <a:cxnLst/>
            <a:rect l="l" t="t" r="r" b="b"/>
            <a:pathLst>
              <a:path w="607060" h="10410190">
                <a:moveTo>
                  <a:pt x="303241" y="0"/>
                </a:moveTo>
                <a:lnTo>
                  <a:pt x="0" y="460718"/>
                </a:lnTo>
                <a:lnTo>
                  <a:pt x="206204" y="460718"/>
                </a:lnTo>
                <a:lnTo>
                  <a:pt x="206204" y="9949088"/>
                </a:lnTo>
                <a:lnTo>
                  <a:pt x="0" y="9949088"/>
                </a:lnTo>
                <a:lnTo>
                  <a:pt x="303241" y="10409807"/>
                </a:lnTo>
                <a:lnTo>
                  <a:pt x="606483" y="9949088"/>
                </a:lnTo>
                <a:lnTo>
                  <a:pt x="400278" y="9949088"/>
                </a:lnTo>
                <a:lnTo>
                  <a:pt x="400278" y="460718"/>
                </a:lnTo>
                <a:lnTo>
                  <a:pt x="606483" y="460718"/>
                </a:lnTo>
                <a:lnTo>
                  <a:pt x="303241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08737" y="1662641"/>
            <a:ext cx="2235200" cy="1191895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 marR="5080">
              <a:lnSpc>
                <a:spcPts val="4530"/>
              </a:lnSpc>
              <a:spcBef>
                <a:spcPts val="325"/>
              </a:spcBef>
            </a:pPr>
            <a:r>
              <a:rPr sz="3850" spc="45" dirty="0">
                <a:solidFill>
                  <a:srgbClr val="FFFFFF"/>
                </a:solidFill>
                <a:latin typeface="Lucida Sans"/>
                <a:cs typeface="Lucida Sans"/>
              </a:rPr>
              <a:t>objective </a:t>
            </a:r>
            <a:r>
              <a:rPr sz="3850" spc="-1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endParaRPr sz="38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9599614" y="781349"/>
            <a:ext cx="95459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9" dirty="0">
                <a:latin typeface="Verdana"/>
                <a:cs typeface="Verdana"/>
              </a:rPr>
              <a:t>global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55" dirty="0">
                <a:latin typeface="Verdana"/>
                <a:cs typeface="Verdana"/>
              </a:rPr>
              <a:t>minimum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305891" y="876873"/>
            <a:ext cx="607060" cy="10410190"/>
          </a:xfrm>
          <a:custGeom>
            <a:avLst/>
            <a:gdLst/>
            <a:ahLst/>
            <a:cxnLst/>
            <a:rect l="l" t="t" r="r" b="b"/>
            <a:pathLst>
              <a:path w="607060" h="10410190">
                <a:moveTo>
                  <a:pt x="303241" y="0"/>
                </a:moveTo>
                <a:lnTo>
                  <a:pt x="0" y="460718"/>
                </a:lnTo>
                <a:lnTo>
                  <a:pt x="206204" y="460718"/>
                </a:lnTo>
                <a:lnTo>
                  <a:pt x="206204" y="9949088"/>
                </a:lnTo>
                <a:lnTo>
                  <a:pt x="0" y="9949088"/>
                </a:lnTo>
                <a:lnTo>
                  <a:pt x="303241" y="10409807"/>
                </a:lnTo>
                <a:lnTo>
                  <a:pt x="606483" y="9949088"/>
                </a:lnTo>
                <a:lnTo>
                  <a:pt x="400278" y="9949088"/>
                </a:lnTo>
                <a:lnTo>
                  <a:pt x="400278" y="460718"/>
                </a:lnTo>
                <a:lnTo>
                  <a:pt x="606483" y="460718"/>
                </a:lnTo>
                <a:lnTo>
                  <a:pt x="303241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908737" y="1662641"/>
            <a:ext cx="2024380" cy="1191895"/>
          </a:xfrm>
          <a:prstGeom prst="rect">
            <a:avLst/>
          </a:prstGeom>
        </p:spPr>
        <p:txBody>
          <a:bodyPr vert="horz" wrap="square" lIns="0" tIns="41275" rIns="0" bIns="0" rtlCol="0">
            <a:spAutoFit/>
          </a:bodyPr>
          <a:lstStyle/>
          <a:p>
            <a:pPr marL="12700" marR="5080">
              <a:lnSpc>
                <a:spcPts val="4530"/>
              </a:lnSpc>
              <a:spcBef>
                <a:spcPts val="325"/>
              </a:spcBef>
            </a:pPr>
            <a:r>
              <a:rPr sz="3850" spc="50" dirty="0">
                <a:solidFill>
                  <a:srgbClr val="FFFFFF"/>
                </a:solidFill>
                <a:latin typeface="Lucida Sans"/>
                <a:cs typeface="Lucida Sans"/>
              </a:rPr>
              <a:t>cost </a:t>
            </a:r>
            <a:r>
              <a:rPr sz="3850" spc="-1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endParaRPr sz="38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11541712" y="781349"/>
            <a:ext cx="76041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current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state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679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6799B8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13209305" y="781349"/>
            <a:ext cx="59366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0" dirty="0">
                <a:latin typeface="Verdana"/>
                <a:cs typeface="Verdana"/>
              </a:rPr>
              <a:t>neighbors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269831" y="4814378"/>
            <a:ext cx="75596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Hill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Climbing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8" name="object 28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852704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13566" y="36168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8"/>
                  </a:lnTo>
                  <a:lnTo>
                    <a:pt x="68154" y="264978"/>
                  </a:lnTo>
                  <a:lnTo>
                    <a:pt x="47329" y="305675"/>
                  </a:lnTo>
                  <a:lnTo>
                    <a:pt x="30291" y="347680"/>
                  </a:lnTo>
                  <a:lnTo>
                    <a:pt x="17038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8" y="656351"/>
                  </a:lnTo>
                  <a:lnTo>
                    <a:pt x="30291" y="699402"/>
                  </a:lnTo>
                  <a:lnTo>
                    <a:pt x="47329" y="741407"/>
                  </a:lnTo>
                  <a:lnTo>
                    <a:pt x="68154" y="782106"/>
                  </a:lnTo>
                  <a:lnTo>
                    <a:pt x="92766" y="821236"/>
                  </a:lnTo>
                  <a:lnTo>
                    <a:pt x="121164" y="858537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7"/>
                  </a:lnTo>
                  <a:lnTo>
                    <a:pt x="954327" y="821236"/>
                  </a:lnTo>
                  <a:lnTo>
                    <a:pt x="978938" y="782106"/>
                  </a:lnTo>
                  <a:lnTo>
                    <a:pt x="999763" y="741407"/>
                  </a:lnTo>
                  <a:lnTo>
                    <a:pt x="1016802" y="699402"/>
                  </a:lnTo>
                  <a:lnTo>
                    <a:pt x="1030055" y="656351"/>
                  </a:lnTo>
                  <a:lnTo>
                    <a:pt x="1039520" y="612516"/>
                  </a:lnTo>
                  <a:lnTo>
                    <a:pt x="1045200" y="568159"/>
                  </a:lnTo>
                  <a:lnTo>
                    <a:pt x="1047093" y="523540"/>
                  </a:lnTo>
                  <a:lnTo>
                    <a:pt x="1045200" y="478921"/>
                  </a:lnTo>
                  <a:lnTo>
                    <a:pt x="1039520" y="434564"/>
                  </a:lnTo>
                  <a:lnTo>
                    <a:pt x="1030055" y="390730"/>
                  </a:lnTo>
                  <a:lnTo>
                    <a:pt x="1016802" y="347680"/>
                  </a:lnTo>
                  <a:lnTo>
                    <a:pt x="999763" y="305675"/>
                  </a:lnTo>
                  <a:lnTo>
                    <a:pt x="978938" y="264978"/>
                  </a:lnTo>
                  <a:lnTo>
                    <a:pt x="954327" y="225848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13569" y="3616842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5" name="object 45"/>
          <p:cNvSpPr txBox="1"/>
          <p:nvPr/>
        </p:nvSpPr>
        <p:spPr>
          <a:xfrm>
            <a:off x="1002975" y="2730671"/>
            <a:ext cx="1868805" cy="17094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9525" algn="ctr">
              <a:lnSpc>
                <a:spcPct val="100000"/>
              </a:lnSpc>
              <a:spcBef>
                <a:spcPts val="366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75596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Hill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Climbing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77821" y="3233274"/>
            <a:ext cx="15928340" cy="6295390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787400" marR="5047615" indent="-775335">
              <a:lnSpc>
                <a:spcPts val="7009"/>
              </a:lnSpc>
              <a:spcBef>
                <a:spcPts val="590"/>
              </a:spcBef>
              <a:tabLst>
                <a:tab pos="5865495" algn="l"/>
                <a:tab pos="747903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ILL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-C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LIMB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problem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initial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of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problem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repeat: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665"/>
              </a:lnSpc>
              <a:tabLst>
                <a:tab pos="7616825" algn="l"/>
              </a:tabLst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r>
              <a:rPr sz="6100" i="1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highest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valued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r>
              <a:rPr sz="610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610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endParaRPr sz="6100">
              <a:latin typeface="Times New Roman"/>
              <a:cs typeface="Times New Roman"/>
            </a:endParaRPr>
          </a:p>
          <a:p>
            <a:pPr marL="2336800" marR="3562350" indent="-775335">
              <a:lnSpc>
                <a:spcPts val="7009"/>
              </a:lnSpc>
              <a:spcBef>
                <a:spcPts val="340"/>
              </a:spcBef>
              <a:tabLst>
                <a:tab pos="640461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r>
              <a:rPr sz="610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not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better</a:t>
            </a:r>
            <a:r>
              <a:rPr sz="6100" spc="-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than</a:t>
            </a:r>
            <a:r>
              <a:rPr sz="6100" spc="-1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: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825"/>
              </a:lnSpc>
            </a:pP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4954905" cy="1767205"/>
            <a:chOff x="11385582" y="1400053"/>
            <a:chExt cx="4954905" cy="176720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4687261" y="4855446"/>
            <a:ext cx="4468495" cy="1277620"/>
            <a:chOff x="14687261" y="4855446"/>
            <a:chExt cx="4468495" cy="1277620"/>
          </a:xfrm>
        </p:grpSpPr>
        <p:sp>
          <p:nvSpPr>
            <p:cNvPr id="14" name="object 14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8045419" y="50230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19" name="object 19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3" name="object 23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" name="object 25"/>
          <p:cNvGrpSpPr/>
          <p:nvPr/>
        </p:nvGrpSpPr>
        <p:grpSpPr>
          <a:xfrm>
            <a:off x="11385582" y="1400053"/>
            <a:ext cx="7170420" cy="7287895"/>
            <a:chOff x="11385582" y="1400053"/>
            <a:chExt cx="7170420" cy="7287895"/>
          </a:xfrm>
        </p:grpSpPr>
        <p:sp>
          <p:nvSpPr>
            <p:cNvPr id="26" name="object 26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942176" y="4595923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852704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4939964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100297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1" name="object 4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43" name="object 43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7982593" y="4960194"/>
            <a:ext cx="1172845" cy="1172845"/>
            <a:chOff x="17982593" y="4960194"/>
            <a:chExt cx="1172845" cy="1172845"/>
          </a:xfrm>
        </p:grpSpPr>
        <p:sp>
          <p:nvSpPr>
            <p:cNvPr id="47" name="object 47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8045419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00264" y="1192853"/>
          <a:ext cx="17579975" cy="8867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41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25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54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54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418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73481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7678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678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3068269" y="1219040"/>
            <a:ext cx="15709900" cy="8870950"/>
          </a:xfrm>
          <a:custGeom>
            <a:avLst/>
            <a:gdLst/>
            <a:ahLst/>
            <a:cxnLst/>
            <a:rect l="l" t="t" r="r" b="b"/>
            <a:pathLst>
              <a:path w="15709900" h="8870950">
                <a:moveTo>
                  <a:pt x="15709418" y="7111657"/>
                </a:moveTo>
                <a:lnTo>
                  <a:pt x="15709418" y="7111657"/>
                </a:lnTo>
                <a:lnTo>
                  <a:pt x="0" y="7111657"/>
                </a:lnTo>
                <a:lnTo>
                  <a:pt x="0" y="8870493"/>
                </a:lnTo>
                <a:lnTo>
                  <a:pt x="15709418" y="8870493"/>
                </a:lnTo>
                <a:lnTo>
                  <a:pt x="15709418" y="7111657"/>
                </a:lnTo>
                <a:close/>
              </a:path>
              <a:path w="15709900" h="8870950">
                <a:moveTo>
                  <a:pt x="15709418" y="5333733"/>
                </a:moveTo>
                <a:lnTo>
                  <a:pt x="15709418" y="5333733"/>
                </a:lnTo>
                <a:lnTo>
                  <a:pt x="0" y="5333733"/>
                </a:lnTo>
                <a:lnTo>
                  <a:pt x="0" y="7092582"/>
                </a:lnTo>
                <a:lnTo>
                  <a:pt x="15709418" y="7092582"/>
                </a:lnTo>
                <a:lnTo>
                  <a:pt x="15709418" y="5333733"/>
                </a:lnTo>
                <a:close/>
              </a:path>
              <a:path w="15709900" h="8870950">
                <a:moveTo>
                  <a:pt x="15709418" y="3555822"/>
                </a:moveTo>
                <a:lnTo>
                  <a:pt x="15709418" y="3555822"/>
                </a:lnTo>
                <a:lnTo>
                  <a:pt x="0" y="3555822"/>
                </a:lnTo>
                <a:lnTo>
                  <a:pt x="0" y="5314658"/>
                </a:lnTo>
                <a:lnTo>
                  <a:pt x="15709418" y="5314658"/>
                </a:lnTo>
                <a:lnTo>
                  <a:pt x="15709418" y="3555822"/>
                </a:lnTo>
                <a:close/>
              </a:path>
              <a:path w="15709900" h="8870950">
                <a:moveTo>
                  <a:pt x="15709418" y="1777911"/>
                </a:moveTo>
                <a:lnTo>
                  <a:pt x="15709418" y="1777911"/>
                </a:lnTo>
                <a:lnTo>
                  <a:pt x="0" y="1777911"/>
                </a:lnTo>
                <a:lnTo>
                  <a:pt x="0" y="3536746"/>
                </a:lnTo>
                <a:lnTo>
                  <a:pt x="15709418" y="3536746"/>
                </a:lnTo>
                <a:lnTo>
                  <a:pt x="15709418" y="1777911"/>
                </a:lnTo>
                <a:close/>
              </a:path>
              <a:path w="15709900" h="8870950">
                <a:moveTo>
                  <a:pt x="15709418" y="0"/>
                </a:moveTo>
                <a:lnTo>
                  <a:pt x="15709418" y="0"/>
                </a:lnTo>
                <a:lnTo>
                  <a:pt x="0" y="0"/>
                </a:lnTo>
                <a:lnTo>
                  <a:pt x="0" y="1758835"/>
                </a:lnTo>
                <a:lnTo>
                  <a:pt x="15709418" y="1758835"/>
                </a:lnTo>
                <a:lnTo>
                  <a:pt x="157094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24238" y="8725912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09">
                <a:moveTo>
                  <a:pt x="908977" y="535208"/>
                </a:moveTo>
                <a:lnTo>
                  <a:pt x="169733" y="535208"/>
                </a:lnTo>
                <a:lnTo>
                  <a:pt x="169733" y="968389"/>
                </a:lnTo>
                <a:lnTo>
                  <a:pt x="442290" y="968389"/>
                </a:lnTo>
                <a:lnTo>
                  <a:pt x="442290" y="619551"/>
                </a:lnTo>
                <a:lnTo>
                  <a:pt x="908977" y="619551"/>
                </a:lnTo>
                <a:lnTo>
                  <a:pt x="908977" y="535208"/>
                </a:lnTo>
                <a:close/>
              </a:path>
              <a:path w="1081405" h="969009">
                <a:moveTo>
                  <a:pt x="908977" y="619551"/>
                </a:moveTo>
                <a:lnTo>
                  <a:pt x="635373" y="619551"/>
                </a:lnTo>
                <a:lnTo>
                  <a:pt x="635373" y="968389"/>
                </a:lnTo>
                <a:lnTo>
                  <a:pt x="908977" y="968389"/>
                </a:lnTo>
                <a:lnTo>
                  <a:pt x="908977" y="619551"/>
                </a:lnTo>
                <a:close/>
              </a:path>
              <a:path w="1081405" h="969009">
                <a:moveTo>
                  <a:pt x="540611" y="0"/>
                </a:moveTo>
                <a:lnTo>
                  <a:pt x="0" y="535208"/>
                </a:lnTo>
                <a:lnTo>
                  <a:pt x="1081118" y="535208"/>
                </a:lnTo>
                <a:lnTo>
                  <a:pt x="908977" y="364700"/>
                </a:lnTo>
                <a:lnTo>
                  <a:pt x="908977" y="268274"/>
                </a:lnTo>
                <a:lnTo>
                  <a:pt x="811807" y="268274"/>
                </a:lnTo>
                <a:lnTo>
                  <a:pt x="540611" y="0"/>
                </a:lnTo>
                <a:close/>
              </a:path>
              <a:path w="1081405" h="969009">
                <a:moveTo>
                  <a:pt x="908977" y="159272"/>
                </a:moveTo>
                <a:lnTo>
                  <a:pt x="811807" y="159272"/>
                </a:lnTo>
                <a:lnTo>
                  <a:pt x="811807" y="268274"/>
                </a:lnTo>
                <a:lnTo>
                  <a:pt x="908977" y="268274"/>
                </a:lnTo>
                <a:lnTo>
                  <a:pt x="90897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24238" y="8725912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09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407111" y="6947997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09">
                <a:moveTo>
                  <a:pt x="908967" y="535219"/>
                </a:moveTo>
                <a:lnTo>
                  <a:pt x="169753" y="535219"/>
                </a:lnTo>
                <a:lnTo>
                  <a:pt x="169753" y="968389"/>
                </a:lnTo>
                <a:lnTo>
                  <a:pt x="442311" y="968389"/>
                </a:lnTo>
                <a:lnTo>
                  <a:pt x="442311" y="619551"/>
                </a:lnTo>
                <a:lnTo>
                  <a:pt x="908967" y="619551"/>
                </a:lnTo>
                <a:lnTo>
                  <a:pt x="908967" y="535219"/>
                </a:lnTo>
                <a:close/>
              </a:path>
              <a:path w="1081404" h="969009">
                <a:moveTo>
                  <a:pt x="908967" y="619551"/>
                </a:moveTo>
                <a:lnTo>
                  <a:pt x="635404" y="619551"/>
                </a:lnTo>
                <a:lnTo>
                  <a:pt x="635404" y="968389"/>
                </a:lnTo>
                <a:lnTo>
                  <a:pt x="908967" y="968389"/>
                </a:lnTo>
                <a:lnTo>
                  <a:pt x="908967" y="619551"/>
                </a:lnTo>
                <a:close/>
              </a:path>
              <a:path w="1081404" h="969009">
                <a:moveTo>
                  <a:pt x="540580" y="0"/>
                </a:moveTo>
                <a:lnTo>
                  <a:pt x="0" y="535219"/>
                </a:lnTo>
                <a:lnTo>
                  <a:pt x="1081160" y="535219"/>
                </a:lnTo>
                <a:lnTo>
                  <a:pt x="908967" y="364700"/>
                </a:lnTo>
                <a:lnTo>
                  <a:pt x="908967" y="268285"/>
                </a:lnTo>
                <a:lnTo>
                  <a:pt x="811797" y="268285"/>
                </a:lnTo>
                <a:lnTo>
                  <a:pt x="540580" y="0"/>
                </a:lnTo>
                <a:close/>
              </a:path>
              <a:path w="1081404" h="969009">
                <a:moveTo>
                  <a:pt x="908967" y="159272"/>
                </a:moveTo>
                <a:lnTo>
                  <a:pt x="811797" y="159272"/>
                </a:lnTo>
                <a:lnTo>
                  <a:pt x="811797" y="268285"/>
                </a:lnTo>
                <a:lnTo>
                  <a:pt x="908967" y="268285"/>
                </a:lnTo>
                <a:lnTo>
                  <a:pt x="90896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407111" y="6947997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09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11881" y="1614265"/>
            <a:ext cx="1081405" cy="968375"/>
          </a:xfrm>
          <a:custGeom>
            <a:avLst/>
            <a:gdLst/>
            <a:ahLst/>
            <a:cxnLst/>
            <a:rect l="l" t="t" r="r" b="b"/>
            <a:pathLst>
              <a:path w="1081405" h="968375">
                <a:moveTo>
                  <a:pt x="908977" y="535208"/>
                </a:moveTo>
                <a:lnTo>
                  <a:pt x="169733" y="535208"/>
                </a:lnTo>
                <a:lnTo>
                  <a:pt x="169733" y="968378"/>
                </a:lnTo>
                <a:lnTo>
                  <a:pt x="442290" y="968378"/>
                </a:lnTo>
                <a:lnTo>
                  <a:pt x="442290" y="619541"/>
                </a:lnTo>
                <a:lnTo>
                  <a:pt x="908977" y="619541"/>
                </a:lnTo>
                <a:lnTo>
                  <a:pt x="908977" y="535208"/>
                </a:lnTo>
                <a:close/>
              </a:path>
              <a:path w="1081405" h="968375">
                <a:moveTo>
                  <a:pt x="908977" y="619541"/>
                </a:moveTo>
                <a:lnTo>
                  <a:pt x="635373" y="619541"/>
                </a:lnTo>
                <a:lnTo>
                  <a:pt x="635373" y="968378"/>
                </a:lnTo>
                <a:lnTo>
                  <a:pt x="908977" y="968378"/>
                </a:lnTo>
                <a:lnTo>
                  <a:pt x="908977" y="619541"/>
                </a:lnTo>
                <a:close/>
              </a:path>
              <a:path w="1081405" h="968375">
                <a:moveTo>
                  <a:pt x="540507" y="0"/>
                </a:moveTo>
                <a:lnTo>
                  <a:pt x="0" y="535208"/>
                </a:lnTo>
                <a:lnTo>
                  <a:pt x="1081118" y="535208"/>
                </a:lnTo>
                <a:lnTo>
                  <a:pt x="908977" y="364690"/>
                </a:lnTo>
                <a:lnTo>
                  <a:pt x="908977" y="268274"/>
                </a:lnTo>
                <a:lnTo>
                  <a:pt x="811807" y="268274"/>
                </a:lnTo>
                <a:lnTo>
                  <a:pt x="540507" y="0"/>
                </a:lnTo>
                <a:close/>
              </a:path>
              <a:path w="1081405" h="968375">
                <a:moveTo>
                  <a:pt x="908977" y="159262"/>
                </a:moveTo>
                <a:lnTo>
                  <a:pt x="811807" y="159262"/>
                </a:lnTo>
                <a:lnTo>
                  <a:pt x="811807" y="268274"/>
                </a:lnTo>
                <a:lnTo>
                  <a:pt x="908977" y="268274"/>
                </a:lnTo>
                <a:lnTo>
                  <a:pt x="908977" y="1592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11881" y="1614265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10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2911" y="3392168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10">
                <a:moveTo>
                  <a:pt x="908977" y="535219"/>
                </a:moveTo>
                <a:lnTo>
                  <a:pt x="169764" y="535219"/>
                </a:lnTo>
                <a:lnTo>
                  <a:pt x="169764" y="968389"/>
                </a:lnTo>
                <a:lnTo>
                  <a:pt x="442321" y="968389"/>
                </a:lnTo>
                <a:lnTo>
                  <a:pt x="442321" y="619551"/>
                </a:lnTo>
                <a:lnTo>
                  <a:pt x="908977" y="619551"/>
                </a:lnTo>
                <a:lnTo>
                  <a:pt x="908977" y="535219"/>
                </a:lnTo>
                <a:close/>
              </a:path>
              <a:path w="1081404" h="969010">
                <a:moveTo>
                  <a:pt x="908977" y="619551"/>
                </a:moveTo>
                <a:lnTo>
                  <a:pt x="635404" y="619551"/>
                </a:lnTo>
                <a:lnTo>
                  <a:pt x="635404" y="968389"/>
                </a:lnTo>
                <a:lnTo>
                  <a:pt x="908977" y="968389"/>
                </a:lnTo>
                <a:lnTo>
                  <a:pt x="908977" y="619551"/>
                </a:lnTo>
                <a:close/>
              </a:path>
              <a:path w="1081404" h="969010">
                <a:moveTo>
                  <a:pt x="540580" y="0"/>
                </a:moveTo>
                <a:lnTo>
                  <a:pt x="0" y="535219"/>
                </a:lnTo>
                <a:lnTo>
                  <a:pt x="1081171" y="535219"/>
                </a:lnTo>
                <a:lnTo>
                  <a:pt x="908977" y="364700"/>
                </a:lnTo>
                <a:lnTo>
                  <a:pt x="908977" y="268285"/>
                </a:lnTo>
                <a:lnTo>
                  <a:pt x="811797" y="268285"/>
                </a:lnTo>
                <a:lnTo>
                  <a:pt x="540580" y="0"/>
                </a:lnTo>
                <a:close/>
              </a:path>
              <a:path w="1081404" h="969010">
                <a:moveTo>
                  <a:pt x="908977" y="159272"/>
                </a:moveTo>
                <a:lnTo>
                  <a:pt x="811797" y="159272"/>
                </a:lnTo>
                <a:lnTo>
                  <a:pt x="811797" y="268285"/>
                </a:lnTo>
                <a:lnTo>
                  <a:pt x="908977" y="268285"/>
                </a:lnTo>
                <a:lnTo>
                  <a:pt x="90897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2911" y="3392168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10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16384706" y="259543"/>
            <a:ext cx="23609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900" dirty="0"/>
              <a:t>17</a:t>
            </a:r>
            <a:endParaRPr sz="4950"/>
          </a:p>
        </p:txBody>
      </p:sp>
      <p:grpSp>
        <p:nvGrpSpPr>
          <p:cNvPr id="13" name="object 13"/>
          <p:cNvGrpSpPr/>
          <p:nvPr/>
        </p:nvGrpSpPr>
        <p:grpSpPr>
          <a:xfrm>
            <a:off x="8551592" y="1321101"/>
            <a:ext cx="1192530" cy="1555115"/>
            <a:chOff x="8551592" y="1321101"/>
            <a:chExt cx="1192530" cy="1555115"/>
          </a:xfrm>
        </p:grpSpPr>
        <p:sp>
          <p:nvSpPr>
            <p:cNvPr id="14" name="object 14"/>
            <p:cNvSpPr/>
            <p:nvPr/>
          </p:nvSpPr>
          <p:spPr>
            <a:xfrm>
              <a:off x="8577769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82862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577769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782862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577769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8782862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8577769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782862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" name="object 22"/>
          <p:cNvGrpSpPr/>
          <p:nvPr/>
        </p:nvGrpSpPr>
        <p:grpSpPr>
          <a:xfrm>
            <a:off x="8577865" y="1347374"/>
            <a:ext cx="1139825" cy="1502410"/>
            <a:chOff x="8577865" y="1347374"/>
            <a:chExt cx="1139825" cy="1502410"/>
          </a:xfrm>
        </p:grpSpPr>
        <p:sp>
          <p:nvSpPr>
            <p:cNvPr id="23" name="object 23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069220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9069220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9069220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9069220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7302091" y="6649525"/>
            <a:ext cx="1192530" cy="1560195"/>
            <a:chOff x="17302091" y="6649525"/>
            <a:chExt cx="1192530" cy="1560195"/>
          </a:xfrm>
        </p:grpSpPr>
        <p:sp>
          <p:nvSpPr>
            <p:cNvPr id="36" name="object 36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7533303" y="6750906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533303" y="6750906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328268" y="6681021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533303" y="6756240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61"/>
                  </a:lnTo>
                  <a:lnTo>
                    <a:pt x="349173" y="1422361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83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70"/>
                  </a:lnTo>
                  <a:lnTo>
                    <a:pt x="585622" y="74218"/>
                  </a:lnTo>
                  <a:lnTo>
                    <a:pt x="545185" y="47498"/>
                  </a:lnTo>
                  <a:lnTo>
                    <a:pt x="502272" y="26720"/>
                  </a:lnTo>
                  <a:lnTo>
                    <a:pt x="457517" y="11874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74"/>
                  </a:lnTo>
                  <a:lnTo>
                    <a:pt x="227609" y="26720"/>
                  </a:lnTo>
                  <a:lnTo>
                    <a:pt x="184708" y="47498"/>
                  </a:lnTo>
                  <a:lnTo>
                    <a:pt x="144259" y="74218"/>
                  </a:lnTo>
                  <a:lnTo>
                    <a:pt x="106883" y="106870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83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896"/>
                  </a:lnTo>
                  <a:lnTo>
                    <a:pt x="144259" y="655561"/>
                  </a:lnTo>
                  <a:lnTo>
                    <a:pt x="184708" y="682269"/>
                  </a:lnTo>
                  <a:lnTo>
                    <a:pt x="227609" y="703046"/>
                  </a:lnTo>
                  <a:lnTo>
                    <a:pt x="272364" y="717892"/>
                  </a:lnTo>
                  <a:lnTo>
                    <a:pt x="318350" y="726795"/>
                  </a:lnTo>
                  <a:lnTo>
                    <a:pt x="364947" y="729767"/>
                  </a:lnTo>
                  <a:lnTo>
                    <a:pt x="411543" y="726795"/>
                  </a:lnTo>
                  <a:lnTo>
                    <a:pt x="457517" y="717892"/>
                  </a:lnTo>
                  <a:lnTo>
                    <a:pt x="502272" y="703046"/>
                  </a:lnTo>
                  <a:lnTo>
                    <a:pt x="545185" y="682269"/>
                  </a:lnTo>
                  <a:lnTo>
                    <a:pt x="585622" y="655561"/>
                  </a:lnTo>
                  <a:lnTo>
                    <a:pt x="622998" y="622896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7533303" y="6750906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17328362" y="6675797"/>
            <a:ext cx="1139825" cy="1507490"/>
            <a:chOff x="17328362" y="6675797"/>
            <a:chExt cx="1139825" cy="1507490"/>
          </a:xfrm>
        </p:grpSpPr>
        <p:sp>
          <p:nvSpPr>
            <p:cNvPr id="45" name="object 45"/>
            <p:cNvSpPr/>
            <p:nvPr/>
          </p:nvSpPr>
          <p:spPr>
            <a:xfrm>
              <a:off x="17328362" y="667579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0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1"/>
                  </a:lnTo>
                  <a:lnTo>
                    <a:pt x="1139773" y="1401100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7635588" y="703726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7328362" y="667579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2"/>
                  </a:lnTo>
                  <a:lnTo>
                    <a:pt x="1139773" y="1401105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7635588" y="703726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7328362" y="668111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4"/>
                  </a:lnTo>
                  <a:lnTo>
                    <a:pt x="5978" y="51546"/>
                  </a:lnTo>
                  <a:lnTo>
                    <a:pt x="0" y="101040"/>
                  </a:lnTo>
                  <a:lnTo>
                    <a:pt x="8" y="1401109"/>
                  </a:lnTo>
                  <a:lnTo>
                    <a:pt x="5978" y="1450603"/>
                  </a:lnTo>
                  <a:lnTo>
                    <a:pt x="36576" y="1488736"/>
                  </a:lnTo>
                  <a:lnTo>
                    <a:pt x="82023" y="1501480"/>
                  </a:lnTo>
                  <a:lnTo>
                    <a:pt x="101030" y="1502150"/>
                  </a:lnTo>
                  <a:lnTo>
                    <a:pt x="1038479" y="1502150"/>
                  </a:lnTo>
                  <a:lnTo>
                    <a:pt x="1088248" y="1496120"/>
                  </a:lnTo>
                  <a:lnTo>
                    <a:pt x="1126341" y="1465556"/>
                  </a:lnTo>
                  <a:lnTo>
                    <a:pt x="1139098" y="1420116"/>
                  </a:lnTo>
                  <a:lnTo>
                    <a:pt x="1139773" y="1401109"/>
                  </a:lnTo>
                  <a:lnTo>
                    <a:pt x="1139765" y="101040"/>
                  </a:lnTo>
                  <a:lnTo>
                    <a:pt x="1133692" y="51546"/>
                  </a:lnTo>
                  <a:lnTo>
                    <a:pt x="1103197" y="13414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7635588" y="704259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7819666" y="6858510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7328362" y="667579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2"/>
                  </a:lnTo>
                  <a:lnTo>
                    <a:pt x="1139773" y="1401105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7635588" y="703726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00264" y="1192853"/>
          <a:ext cx="17579975" cy="886777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7418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752599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7354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52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73545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741804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734819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7519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</a:tblGrid>
              <a:tr h="17678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5715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7736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7620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678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57150">
                      <a:solidFill>
                        <a:srgbClr val="FFFFFF"/>
                      </a:solidFill>
                      <a:prstDash val="solid"/>
                    </a:lnL>
                    <a:lnR w="7620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9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76200">
                      <a:solidFill>
                        <a:srgbClr val="FFFFFF"/>
                      </a:solidFill>
                      <a:prstDash val="solid"/>
                    </a:lnL>
                    <a:lnR w="57150">
                      <a:solidFill>
                        <a:srgbClr val="FFFFFF"/>
                      </a:solidFill>
                      <a:prstDash val="solid"/>
                    </a:lnR>
                    <a:lnT w="76200">
                      <a:solidFill>
                        <a:srgbClr val="FFFFFF"/>
                      </a:solidFill>
                      <a:prstDash val="solid"/>
                    </a:lnT>
                    <a:lnB w="57150">
                      <a:solidFill>
                        <a:srgbClr val="FFFFFF"/>
                      </a:solidFill>
                      <a:prstDash val="solid"/>
                    </a:lnB>
                    <a:solidFill>
                      <a:srgbClr val="0000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  <p:sp>
        <p:nvSpPr>
          <p:cNvPr id="3" name="object 3"/>
          <p:cNvSpPr/>
          <p:nvPr/>
        </p:nvSpPr>
        <p:spPr>
          <a:xfrm>
            <a:off x="3068269" y="1219040"/>
            <a:ext cx="15709900" cy="8870950"/>
          </a:xfrm>
          <a:custGeom>
            <a:avLst/>
            <a:gdLst/>
            <a:ahLst/>
            <a:cxnLst/>
            <a:rect l="l" t="t" r="r" b="b"/>
            <a:pathLst>
              <a:path w="15709900" h="8870950">
                <a:moveTo>
                  <a:pt x="15709418" y="7111657"/>
                </a:moveTo>
                <a:lnTo>
                  <a:pt x="15709418" y="7111657"/>
                </a:lnTo>
                <a:lnTo>
                  <a:pt x="0" y="7111657"/>
                </a:lnTo>
                <a:lnTo>
                  <a:pt x="0" y="8870493"/>
                </a:lnTo>
                <a:lnTo>
                  <a:pt x="15709418" y="8870493"/>
                </a:lnTo>
                <a:lnTo>
                  <a:pt x="15709418" y="7111657"/>
                </a:lnTo>
                <a:close/>
              </a:path>
              <a:path w="15709900" h="8870950">
                <a:moveTo>
                  <a:pt x="15709418" y="5333733"/>
                </a:moveTo>
                <a:lnTo>
                  <a:pt x="15709418" y="5333733"/>
                </a:lnTo>
                <a:lnTo>
                  <a:pt x="0" y="5333733"/>
                </a:lnTo>
                <a:lnTo>
                  <a:pt x="0" y="7092582"/>
                </a:lnTo>
                <a:lnTo>
                  <a:pt x="15709418" y="7092582"/>
                </a:lnTo>
                <a:lnTo>
                  <a:pt x="15709418" y="5333733"/>
                </a:lnTo>
                <a:close/>
              </a:path>
              <a:path w="15709900" h="8870950">
                <a:moveTo>
                  <a:pt x="15709418" y="3555822"/>
                </a:moveTo>
                <a:lnTo>
                  <a:pt x="15709418" y="3555822"/>
                </a:lnTo>
                <a:lnTo>
                  <a:pt x="0" y="3555822"/>
                </a:lnTo>
                <a:lnTo>
                  <a:pt x="0" y="5314658"/>
                </a:lnTo>
                <a:lnTo>
                  <a:pt x="15709418" y="5314658"/>
                </a:lnTo>
                <a:lnTo>
                  <a:pt x="15709418" y="3555822"/>
                </a:lnTo>
                <a:close/>
              </a:path>
              <a:path w="15709900" h="8870950">
                <a:moveTo>
                  <a:pt x="15709418" y="1777911"/>
                </a:moveTo>
                <a:lnTo>
                  <a:pt x="15709418" y="1777911"/>
                </a:lnTo>
                <a:lnTo>
                  <a:pt x="0" y="1777911"/>
                </a:lnTo>
                <a:lnTo>
                  <a:pt x="0" y="3536746"/>
                </a:lnTo>
                <a:lnTo>
                  <a:pt x="15709418" y="3536746"/>
                </a:lnTo>
                <a:lnTo>
                  <a:pt x="15709418" y="1777911"/>
                </a:lnTo>
                <a:close/>
              </a:path>
              <a:path w="15709900" h="8870950">
                <a:moveTo>
                  <a:pt x="15709418" y="0"/>
                </a:moveTo>
                <a:lnTo>
                  <a:pt x="15709418" y="0"/>
                </a:lnTo>
                <a:lnTo>
                  <a:pt x="0" y="0"/>
                </a:lnTo>
                <a:lnTo>
                  <a:pt x="0" y="1758835"/>
                </a:lnTo>
                <a:lnTo>
                  <a:pt x="15709418" y="1758835"/>
                </a:lnTo>
                <a:lnTo>
                  <a:pt x="15709418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2124238" y="8725912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09">
                <a:moveTo>
                  <a:pt x="908977" y="535208"/>
                </a:moveTo>
                <a:lnTo>
                  <a:pt x="169733" y="535208"/>
                </a:lnTo>
                <a:lnTo>
                  <a:pt x="169733" y="968389"/>
                </a:lnTo>
                <a:lnTo>
                  <a:pt x="442290" y="968389"/>
                </a:lnTo>
                <a:lnTo>
                  <a:pt x="442290" y="619551"/>
                </a:lnTo>
                <a:lnTo>
                  <a:pt x="908977" y="619551"/>
                </a:lnTo>
                <a:lnTo>
                  <a:pt x="908977" y="535208"/>
                </a:lnTo>
                <a:close/>
              </a:path>
              <a:path w="1081405" h="969009">
                <a:moveTo>
                  <a:pt x="908977" y="619551"/>
                </a:moveTo>
                <a:lnTo>
                  <a:pt x="635373" y="619551"/>
                </a:lnTo>
                <a:lnTo>
                  <a:pt x="635373" y="968389"/>
                </a:lnTo>
                <a:lnTo>
                  <a:pt x="908977" y="968389"/>
                </a:lnTo>
                <a:lnTo>
                  <a:pt x="908977" y="619551"/>
                </a:lnTo>
                <a:close/>
              </a:path>
              <a:path w="1081405" h="969009">
                <a:moveTo>
                  <a:pt x="540611" y="0"/>
                </a:moveTo>
                <a:lnTo>
                  <a:pt x="0" y="535208"/>
                </a:lnTo>
                <a:lnTo>
                  <a:pt x="1081118" y="535208"/>
                </a:lnTo>
                <a:lnTo>
                  <a:pt x="908977" y="364700"/>
                </a:lnTo>
                <a:lnTo>
                  <a:pt x="908977" y="268274"/>
                </a:lnTo>
                <a:lnTo>
                  <a:pt x="811807" y="268274"/>
                </a:lnTo>
                <a:lnTo>
                  <a:pt x="540611" y="0"/>
                </a:lnTo>
                <a:close/>
              </a:path>
              <a:path w="1081405" h="969009">
                <a:moveTo>
                  <a:pt x="908977" y="159272"/>
                </a:moveTo>
                <a:lnTo>
                  <a:pt x="811807" y="159272"/>
                </a:lnTo>
                <a:lnTo>
                  <a:pt x="811807" y="268274"/>
                </a:lnTo>
                <a:lnTo>
                  <a:pt x="908977" y="268274"/>
                </a:lnTo>
                <a:lnTo>
                  <a:pt x="90897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2124238" y="8725912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09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3407111" y="6947997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09">
                <a:moveTo>
                  <a:pt x="908967" y="535219"/>
                </a:moveTo>
                <a:lnTo>
                  <a:pt x="169753" y="535219"/>
                </a:lnTo>
                <a:lnTo>
                  <a:pt x="169753" y="968389"/>
                </a:lnTo>
                <a:lnTo>
                  <a:pt x="442311" y="968389"/>
                </a:lnTo>
                <a:lnTo>
                  <a:pt x="442311" y="619551"/>
                </a:lnTo>
                <a:lnTo>
                  <a:pt x="908967" y="619551"/>
                </a:lnTo>
                <a:lnTo>
                  <a:pt x="908967" y="535219"/>
                </a:lnTo>
                <a:close/>
              </a:path>
              <a:path w="1081404" h="969009">
                <a:moveTo>
                  <a:pt x="908967" y="619551"/>
                </a:moveTo>
                <a:lnTo>
                  <a:pt x="635404" y="619551"/>
                </a:lnTo>
                <a:lnTo>
                  <a:pt x="635404" y="968389"/>
                </a:lnTo>
                <a:lnTo>
                  <a:pt x="908967" y="968389"/>
                </a:lnTo>
                <a:lnTo>
                  <a:pt x="908967" y="619551"/>
                </a:lnTo>
                <a:close/>
              </a:path>
              <a:path w="1081404" h="969009">
                <a:moveTo>
                  <a:pt x="540580" y="0"/>
                </a:moveTo>
                <a:lnTo>
                  <a:pt x="0" y="535219"/>
                </a:lnTo>
                <a:lnTo>
                  <a:pt x="1081160" y="535219"/>
                </a:lnTo>
                <a:lnTo>
                  <a:pt x="908967" y="364700"/>
                </a:lnTo>
                <a:lnTo>
                  <a:pt x="908967" y="268285"/>
                </a:lnTo>
                <a:lnTo>
                  <a:pt x="811797" y="268285"/>
                </a:lnTo>
                <a:lnTo>
                  <a:pt x="540580" y="0"/>
                </a:lnTo>
                <a:close/>
              </a:path>
              <a:path w="1081404" h="969009">
                <a:moveTo>
                  <a:pt x="908967" y="159272"/>
                </a:moveTo>
                <a:lnTo>
                  <a:pt x="811797" y="159272"/>
                </a:lnTo>
                <a:lnTo>
                  <a:pt x="811797" y="268285"/>
                </a:lnTo>
                <a:lnTo>
                  <a:pt x="908967" y="268285"/>
                </a:lnTo>
                <a:lnTo>
                  <a:pt x="90896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407111" y="6947997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09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611881" y="1614265"/>
            <a:ext cx="1081405" cy="968375"/>
          </a:xfrm>
          <a:custGeom>
            <a:avLst/>
            <a:gdLst/>
            <a:ahLst/>
            <a:cxnLst/>
            <a:rect l="l" t="t" r="r" b="b"/>
            <a:pathLst>
              <a:path w="1081405" h="968375">
                <a:moveTo>
                  <a:pt x="908977" y="535208"/>
                </a:moveTo>
                <a:lnTo>
                  <a:pt x="169733" y="535208"/>
                </a:lnTo>
                <a:lnTo>
                  <a:pt x="169733" y="968378"/>
                </a:lnTo>
                <a:lnTo>
                  <a:pt x="442290" y="968378"/>
                </a:lnTo>
                <a:lnTo>
                  <a:pt x="442290" y="619541"/>
                </a:lnTo>
                <a:lnTo>
                  <a:pt x="908977" y="619541"/>
                </a:lnTo>
                <a:lnTo>
                  <a:pt x="908977" y="535208"/>
                </a:lnTo>
                <a:close/>
              </a:path>
              <a:path w="1081405" h="968375">
                <a:moveTo>
                  <a:pt x="908977" y="619541"/>
                </a:moveTo>
                <a:lnTo>
                  <a:pt x="635373" y="619541"/>
                </a:lnTo>
                <a:lnTo>
                  <a:pt x="635373" y="968378"/>
                </a:lnTo>
                <a:lnTo>
                  <a:pt x="908977" y="968378"/>
                </a:lnTo>
                <a:lnTo>
                  <a:pt x="908977" y="619541"/>
                </a:lnTo>
                <a:close/>
              </a:path>
              <a:path w="1081405" h="968375">
                <a:moveTo>
                  <a:pt x="540507" y="0"/>
                </a:moveTo>
                <a:lnTo>
                  <a:pt x="0" y="535208"/>
                </a:lnTo>
                <a:lnTo>
                  <a:pt x="1081118" y="535208"/>
                </a:lnTo>
                <a:lnTo>
                  <a:pt x="908977" y="364690"/>
                </a:lnTo>
                <a:lnTo>
                  <a:pt x="908977" y="268274"/>
                </a:lnTo>
                <a:lnTo>
                  <a:pt x="811807" y="268274"/>
                </a:lnTo>
                <a:lnTo>
                  <a:pt x="540507" y="0"/>
                </a:lnTo>
                <a:close/>
              </a:path>
              <a:path w="1081405" h="968375">
                <a:moveTo>
                  <a:pt x="908977" y="159262"/>
                </a:moveTo>
                <a:lnTo>
                  <a:pt x="811807" y="159262"/>
                </a:lnTo>
                <a:lnTo>
                  <a:pt x="811807" y="268274"/>
                </a:lnTo>
                <a:lnTo>
                  <a:pt x="908977" y="268274"/>
                </a:lnTo>
                <a:lnTo>
                  <a:pt x="908977" y="1592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611881" y="1614265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5" h="969010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5152911" y="3392168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10">
                <a:moveTo>
                  <a:pt x="908977" y="535219"/>
                </a:moveTo>
                <a:lnTo>
                  <a:pt x="169764" y="535219"/>
                </a:lnTo>
                <a:lnTo>
                  <a:pt x="169764" y="968389"/>
                </a:lnTo>
                <a:lnTo>
                  <a:pt x="442321" y="968389"/>
                </a:lnTo>
                <a:lnTo>
                  <a:pt x="442321" y="619551"/>
                </a:lnTo>
                <a:lnTo>
                  <a:pt x="908977" y="619551"/>
                </a:lnTo>
                <a:lnTo>
                  <a:pt x="908977" y="535219"/>
                </a:lnTo>
                <a:close/>
              </a:path>
              <a:path w="1081404" h="969010">
                <a:moveTo>
                  <a:pt x="908977" y="619551"/>
                </a:moveTo>
                <a:lnTo>
                  <a:pt x="635404" y="619551"/>
                </a:lnTo>
                <a:lnTo>
                  <a:pt x="635404" y="968389"/>
                </a:lnTo>
                <a:lnTo>
                  <a:pt x="908977" y="968389"/>
                </a:lnTo>
                <a:lnTo>
                  <a:pt x="908977" y="619551"/>
                </a:lnTo>
                <a:close/>
              </a:path>
              <a:path w="1081404" h="969010">
                <a:moveTo>
                  <a:pt x="540580" y="0"/>
                </a:moveTo>
                <a:lnTo>
                  <a:pt x="0" y="535219"/>
                </a:lnTo>
                <a:lnTo>
                  <a:pt x="1081171" y="535219"/>
                </a:lnTo>
                <a:lnTo>
                  <a:pt x="908977" y="364700"/>
                </a:lnTo>
                <a:lnTo>
                  <a:pt x="908977" y="268285"/>
                </a:lnTo>
                <a:lnTo>
                  <a:pt x="811797" y="268285"/>
                </a:lnTo>
                <a:lnTo>
                  <a:pt x="540580" y="0"/>
                </a:lnTo>
                <a:close/>
              </a:path>
              <a:path w="1081404" h="969010">
                <a:moveTo>
                  <a:pt x="908977" y="159272"/>
                </a:moveTo>
                <a:lnTo>
                  <a:pt x="811797" y="159272"/>
                </a:lnTo>
                <a:lnTo>
                  <a:pt x="811797" y="268285"/>
                </a:lnTo>
                <a:lnTo>
                  <a:pt x="908977" y="268285"/>
                </a:lnTo>
                <a:lnTo>
                  <a:pt x="908977" y="1592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5152911" y="3392168"/>
            <a:ext cx="1081405" cy="969010"/>
          </a:xfrm>
          <a:custGeom>
            <a:avLst/>
            <a:gdLst/>
            <a:ahLst/>
            <a:cxnLst/>
            <a:rect l="l" t="t" r="r" b="b"/>
            <a:pathLst>
              <a:path w="1081404" h="969010">
                <a:moveTo>
                  <a:pt x="540582" y="0"/>
                </a:moveTo>
                <a:lnTo>
                  <a:pt x="0" y="535211"/>
                </a:lnTo>
                <a:lnTo>
                  <a:pt x="169760" y="535211"/>
                </a:lnTo>
                <a:lnTo>
                  <a:pt x="169760" y="968383"/>
                </a:lnTo>
                <a:lnTo>
                  <a:pt x="442317" y="968383"/>
                </a:lnTo>
                <a:lnTo>
                  <a:pt x="442317" y="619546"/>
                </a:lnTo>
                <a:lnTo>
                  <a:pt x="635406" y="619546"/>
                </a:lnTo>
                <a:lnTo>
                  <a:pt x="635406" y="968383"/>
                </a:lnTo>
                <a:lnTo>
                  <a:pt x="908971" y="968383"/>
                </a:lnTo>
                <a:lnTo>
                  <a:pt x="908971" y="535211"/>
                </a:lnTo>
                <a:lnTo>
                  <a:pt x="1081171" y="535211"/>
                </a:lnTo>
                <a:lnTo>
                  <a:pt x="908971" y="364695"/>
                </a:lnTo>
                <a:lnTo>
                  <a:pt x="908971" y="159271"/>
                </a:lnTo>
                <a:lnTo>
                  <a:pt x="811797" y="159271"/>
                </a:lnTo>
                <a:lnTo>
                  <a:pt x="811797" y="268277"/>
                </a:lnTo>
                <a:lnTo>
                  <a:pt x="540582" y="0"/>
                </a:lnTo>
                <a:close/>
              </a:path>
            </a:pathLst>
          </a:custGeom>
          <a:ln w="52354">
            <a:solidFill>
              <a:srgbClr val="000000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16384706" y="259543"/>
            <a:ext cx="23609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900" dirty="0"/>
              <a:t>17</a:t>
            </a:r>
            <a:endParaRPr sz="4950"/>
          </a:p>
        </p:txBody>
      </p:sp>
      <p:grpSp>
        <p:nvGrpSpPr>
          <p:cNvPr id="13" name="object 13"/>
          <p:cNvGrpSpPr/>
          <p:nvPr/>
        </p:nvGrpSpPr>
        <p:grpSpPr>
          <a:xfrm>
            <a:off x="6839163" y="1321101"/>
            <a:ext cx="1192530" cy="1555115"/>
            <a:chOff x="6839163" y="1321101"/>
            <a:chExt cx="1192530" cy="1555115"/>
          </a:xfrm>
        </p:grpSpPr>
        <p:sp>
          <p:nvSpPr>
            <p:cNvPr id="14" name="object 14"/>
            <p:cNvSpPr/>
            <p:nvPr/>
          </p:nvSpPr>
          <p:spPr>
            <a:xfrm>
              <a:off x="6865340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070445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10" y="1009218"/>
                  </a:moveTo>
                  <a:lnTo>
                    <a:pt x="128600" y="1009218"/>
                  </a:lnTo>
                  <a:lnTo>
                    <a:pt x="128600" y="1422361"/>
                  </a:lnTo>
                  <a:lnTo>
                    <a:pt x="349110" y="1422361"/>
                  </a:lnTo>
                  <a:lnTo>
                    <a:pt x="349110" y="1009218"/>
                  </a:lnTo>
                  <a:close/>
                </a:path>
                <a:path w="730250" h="1422400">
                  <a:moveTo>
                    <a:pt x="601154" y="1009218"/>
                  </a:moveTo>
                  <a:lnTo>
                    <a:pt x="380657" y="1009218"/>
                  </a:lnTo>
                  <a:lnTo>
                    <a:pt x="380657" y="1415503"/>
                  </a:lnTo>
                  <a:lnTo>
                    <a:pt x="601154" y="1415503"/>
                  </a:lnTo>
                  <a:lnTo>
                    <a:pt x="601154" y="1009218"/>
                  </a:lnTo>
                  <a:close/>
                </a:path>
                <a:path w="730250" h="1422400">
                  <a:moveTo>
                    <a:pt x="729754" y="364896"/>
                  </a:moveTo>
                  <a:lnTo>
                    <a:pt x="726795" y="318300"/>
                  </a:lnTo>
                  <a:lnTo>
                    <a:pt x="717880" y="272326"/>
                  </a:lnTo>
                  <a:lnTo>
                    <a:pt x="703033" y="227584"/>
                  </a:lnTo>
                  <a:lnTo>
                    <a:pt x="682256" y="184683"/>
                  </a:lnTo>
                  <a:lnTo>
                    <a:pt x="655535" y="144246"/>
                  </a:lnTo>
                  <a:lnTo>
                    <a:pt x="622884" y="106883"/>
                  </a:lnTo>
                  <a:lnTo>
                    <a:pt x="585520" y="74218"/>
                  </a:lnTo>
                  <a:lnTo>
                    <a:pt x="545084" y="47498"/>
                  </a:lnTo>
                  <a:lnTo>
                    <a:pt x="502183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71" y="0"/>
                  </a:lnTo>
                  <a:lnTo>
                    <a:pt x="318287" y="2971"/>
                  </a:lnTo>
                  <a:lnTo>
                    <a:pt x="272313" y="11874"/>
                  </a:lnTo>
                  <a:lnTo>
                    <a:pt x="227571" y="26720"/>
                  </a:lnTo>
                  <a:lnTo>
                    <a:pt x="184670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59" y="318300"/>
                  </a:lnTo>
                  <a:lnTo>
                    <a:pt x="0" y="364896"/>
                  </a:lnTo>
                  <a:lnTo>
                    <a:pt x="2959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70" y="682282"/>
                  </a:lnTo>
                  <a:lnTo>
                    <a:pt x="227571" y="703059"/>
                  </a:lnTo>
                  <a:lnTo>
                    <a:pt x="272313" y="717905"/>
                  </a:lnTo>
                  <a:lnTo>
                    <a:pt x="318287" y="726808"/>
                  </a:lnTo>
                  <a:lnTo>
                    <a:pt x="364871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83" y="703059"/>
                  </a:lnTo>
                  <a:lnTo>
                    <a:pt x="545084" y="682282"/>
                  </a:lnTo>
                  <a:lnTo>
                    <a:pt x="585520" y="655561"/>
                  </a:lnTo>
                  <a:lnTo>
                    <a:pt x="622884" y="622909"/>
                  </a:lnTo>
                  <a:lnTo>
                    <a:pt x="655535" y="585533"/>
                  </a:lnTo>
                  <a:lnTo>
                    <a:pt x="682256" y="545096"/>
                  </a:lnTo>
                  <a:lnTo>
                    <a:pt x="703033" y="502196"/>
                  </a:lnTo>
                  <a:lnTo>
                    <a:pt x="717880" y="457454"/>
                  </a:lnTo>
                  <a:lnTo>
                    <a:pt x="726795" y="411480"/>
                  </a:lnTo>
                  <a:lnTo>
                    <a:pt x="729754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6865436" y="1347374"/>
            <a:ext cx="1139825" cy="1502410"/>
            <a:chOff x="6865436" y="1347374"/>
            <a:chExt cx="1139825" cy="1502410"/>
          </a:xfrm>
        </p:grpSpPr>
        <p:sp>
          <p:nvSpPr>
            <p:cNvPr id="17" name="object 17"/>
            <p:cNvSpPr/>
            <p:nvPr/>
          </p:nvSpPr>
          <p:spPr>
            <a:xfrm>
              <a:off x="6865436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43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9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9" y="1488737"/>
                  </a:lnTo>
                  <a:lnTo>
                    <a:pt x="82028" y="1501480"/>
                  </a:lnTo>
                  <a:lnTo>
                    <a:pt x="101039" y="1502150"/>
                  </a:lnTo>
                  <a:lnTo>
                    <a:pt x="1038509" y="1502150"/>
                  </a:lnTo>
                  <a:lnTo>
                    <a:pt x="1088237" y="1496120"/>
                  </a:lnTo>
                  <a:lnTo>
                    <a:pt x="1126370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90" y="13418"/>
                  </a:lnTo>
                  <a:lnTo>
                    <a:pt x="1057750" y="669"/>
                  </a:lnTo>
                  <a:lnTo>
                    <a:pt x="1038743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7172724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356792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8584974" y="3099015"/>
            <a:ext cx="1192530" cy="1555115"/>
            <a:chOff x="8584974" y="3099015"/>
            <a:chExt cx="1192530" cy="1555115"/>
          </a:xfrm>
        </p:grpSpPr>
        <p:sp>
          <p:nvSpPr>
            <p:cNvPr id="21" name="object 21"/>
            <p:cNvSpPr/>
            <p:nvPr/>
          </p:nvSpPr>
          <p:spPr>
            <a:xfrm>
              <a:off x="8611151" y="312519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816238" y="3200418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05"/>
                  </a:moveTo>
                  <a:lnTo>
                    <a:pt x="128612" y="1009205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05"/>
                  </a:lnTo>
                  <a:close/>
                </a:path>
                <a:path w="730250" h="1422400">
                  <a:moveTo>
                    <a:pt x="601167" y="1009205"/>
                  </a:moveTo>
                  <a:lnTo>
                    <a:pt x="380657" y="1009205"/>
                  </a:lnTo>
                  <a:lnTo>
                    <a:pt x="380657" y="1415503"/>
                  </a:lnTo>
                  <a:lnTo>
                    <a:pt x="601167" y="1415503"/>
                  </a:lnTo>
                  <a:lnTo>
                    <a:pt x="601167" y="1009205"/>
                  </a:lnTo>
                  <a:close/>
                </a:path>
                <a:path w="730250" h="1422400">
                  <a:moveTo>
                    <a:pt x="729780" y="364883"/>
                  </a:moveTo>
                  <a:lnTo>
                    <a:pt x="726808" y="318287"/>
                  </a:lnTo>
                  <a:lnTo>
                    <a:pt x="717905" y="272313"/>
                  </a:lnTo>
                  <a:lnTo>
                    <a:pt x="703059" y="227571"/>
                  </a:lnTo>
                  <a:lnTo>
                    <a:pt x="682282" y="184670"/>
                  </a:lnTo>
                  <a:lnTo>
                    <a:pt x="655561" y="144233"/>
                  </a:lnTo>
                  <a:lnTo>
                    <a:pt x="622896" y="106870"/>
                  </a:lnTo>
                  <a:lnTo>
                    <a:pt x="585533" y="74218"/>
                  </a:lnTo>
                  <a:lnTo>
                    <a:pt x="545096" y="47498"/>
                  </a:lnTo>
                  <a:lnTo>
                    <a:pt x="502196" y="26708"/>
                  </a:lnTo>
                  <a:lnTo>
                    <a:pt x="457454" y="11874"/>
                  </a:lnTo>
                  <a:lnTo>
                    <a:pt x="411480" y="2959"/>
                  </a:lnTo>
                  <a:lnTo>
                    <a:pt x="364883" y="0"/>
                  </a:lnTo>
                  <a:lnTo>
                    <a:pt x="318300" y="2959"/>
                  </a:lnTo>
                  <a:lnTo>
                    <a:pt x="272326" y="11874"/>
                  </a:lnTo>
                  <a:lnTo>
                    <a:pt x="227584" y="26708"/>
                  </a:lnTo>
                  <a:lnTo>
                    <a:pt x="184683" y="47498"/>
                  </a:lnTo>
                  <a:lnTo>
                    <a:pt x="144246" y="74218"/>
                  </a:lnTo>
                  <a:lnTo>
                    <a:pt x="106870" y="106870"/>
                  </a:lnTo>
                  <a:lnTo>
                    <a:pt x="74218" y="144233"/>
                  </a:lnTo>
                  <a:lnTo>
                    <a:pt x="47498" y="184670"/>
                  </a:lnTo>
                  <a:lnTo>
                    <a:pt x="26720" y="227571"/>
                  </a:lnTo>
                  <a:lnTo>
                    <a:pt x="11874" y="272313"/>
                  </a:lnTo>
                  <a:lnTo>
                    <a:pt x="2971" y="318287"/>
                  </a:lnTo>
                  <a:lnTo>
                    <a:pt x="0" y="364883"/>
                  </a:lnTo>
                  <a:lnTo>
                    <a:pt x="2971" y="411467"/>
                  </a:lnTo>
                  <a:lnTo>
                    <a:pt x="11874" y="457441"/>
                  </a:lnTo>
                  <a:lnTo>
                    <a:pt x="26720" y="502183"/>
                  </a:lnTo>
                  <a:lnTo>
                    <a:pt x="47498" y="545084"/>
                  </a:lnTo>
                  <a:lnTo>
                    <a:pt x="74218" y="585533"/>
                  </a:lnTo>
                  <a:lnTo>
                    <a:pt x="106870" y="622896"/>
                  </a:lnTo>
                  <a:lnTo>
                    <a:pt x="144246" y="655548"/>
                  </a:lnTo>
                  <a:lnTo>
                    <a:pt x="184683" y="682269"/>
                  </a:lnTo>
                  <a:lnTo>
                    <a:pt x="227584" y="703046"/>
                  </a:lnTo>
                  <a:lnTo>
                    <a:pt x="272326" y="717892"/>
                  </a:lnTo>
                  <a:lnTo>
                    <a:pt x="318300" y="726795"/>
                  </a:lnTo>
                  <a:lnTo>
                    <a:pt x="364883" y="729754"/>
                  </a:lnTo>
                  <a:lnTo>
                    <a:pt x="411480" y="726795"/>
                  </a:lnTo>
                  <a:lnTo>
                    <a:pt x="457454" y="717892"/>
                  </a:lnTo>
                  <a:lnTo>
                    <a:pt x="502196" y="703046"/>
                  </a:lnTo>
                  <a:lnTo>
                    <a:pt x="545096" y="682269"/>
                  </a:lnTo>
                  <a:lnTo>
                    <a:pt x="585533" y="655548"/>
                  </a:lnTo>
                  <a:lnTo>
                    <a:pt x="622896" y="622896"/>
                  </a:lnTo>
                  <a:lnTo>
                    <a:pt x="655561" y="585533"/>
                  </a:lnTo>
                  <a:lnTo>
                    <a:pt x="682282" y="545084"/>
                  </a:lnTo>
                  <a:lnTo>
                    <a:pt x="703059" y="502183"/>
                  </a:lnTo>
                  <a:lnTo>
                    <a:pt x="717905" y="457441"/>
                  </a:lnTo>
                  <a:lnTo>
                    <a:pt x="726808" y="411467"/>
                  </a:lnTo>
                  <a:lnTo>
                    <a:pt x="729780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8611247" y="3125288"/>
            <a:ext cx="1139825" cy="1502410"/>
            <a:chOff x="8611247" y="3125288"/>
            <a:chExt cx="1139825" cy="1502410"/>
          </a:xfrm>
        </p:grpSpPr>
        <p:sp>
          <p:nvSpPr>
            <p:cNvPr id="24" name="object 24"/>
            <p:cNvSpPr/>
            <p:nvPr/>
          </p:nvSpPr>
          <p:spPr>
            <a:xfrm>
              <a:off x="8611247" y="312528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68" y="0"/>
                  </a:lnTo>
                  <a:lnTo>
                    <a:pt x="82096" y="669"/>
                  </a:lnTo>
                  <a:lnTo>
                    <a:pt x="36584" y="13414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6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1" y="1465556"/>
                  </a:lnTo>
                  <a:lnTo>
                    <a:pt x="1139103" y="1420120"/>
                  </a:lnTo>
                  <a:lnTo>
                    <a:pt x="1139773" y="1401110"/>
                  </a:lnTo>
                  <a:lnTo>
                    <a:pt x="1139765" y="101045"/>
                  </a:lnTo>
                  <a:lnTo>
                    <a:pt x="1133744" y="51546"/>
                  </a:lnTo>
                  <a:lnTo>
                    <a:pt x="1103188" y="13414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918524" y="34867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9102602" y="330268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0330774" y="1321101"/>
            <a:ext cx="1192530" cy="1555115"/>
            <a:chOff x="10330774" y="1321101"/>
            <a:chExt cx="1192530" cy="1555115"/>
          </a:xfrm>
        </p:grpSpPr>
        <p:sp>
          <p:nvSpPr>
            <p:cNvPr id="28" name="object 28"/>
            <p:cNvSpPr/>
            <p:nvPr/>
          </p:nvSpPr>
          <p:spPr>
            <a:xfrm>
              <a:off x="10356952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0562006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61" y="1009218"/>
                  </a:moveTo>
                  <a:lnTo>
                    <a:pt x="128663" y="1009218"/>
                  </a:lnTo>
                  <a:lnTo>
                    <a:pt x="128663" y="1422361"/>
                  </a:lnTo>
                  <a:lnTo>
                    <a:pt x="349161" y="1422361"/>
                  </a:lnTo>
                  <a:lnTo>
                    <a:pt x="349161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792" y="364896"/>
                  </a:moveTo>
                  <a:lnTo>
                    <a:pt x="726821" y="318300"/>
                  </a:lnTo>
                  <a:lnTo>
                    <a:pt x="717918" y="272326"/>
                  </a:lnTo>
                  <a:lnTo>
                    <a:pt x="703084" y="227584"/>
                  </a:lnTo>
                  <a:lnTo>
                    <a:pt x="682320" y="184683"/>
                  </a:lnTo>
                  <a:lnTo>
                    <a:pt x="655624" y="144246"/>
                  </a:lnTo>
                  <a:lnTo>
                    <a:pt x="622985" y="106883"/>
                  </a:lnTo>
                  <a:lnTo>
                    <a:pt x="585622" y="74218"/>
                  </a:lnTo>
                  <a:lnTo>
                    <a:pt x="545172" y="47498"/>
                  </a:lnTo>
                  <a:lnTo>
                    <a:pt x="502259" y="26720"/>
                  </a:lnTo>
                  <a:lnTo>
                    <a:pt x="457517" y="11874"/>
                  </a:lnTo>
                  <a:lnTo>
                    <a:pt x="411530" y="2971"/>
                  </a:lnTo>
                  <a:lnTo>
                    <a:pt x="364934" y="0"/>
                  </a:lnTo>
                  <a:lnTo>
                    <a:pt x="318338" y="2971"/>
                  </a:lnTo>
                  <a:lnTo>
                    <a:pt x="272351" y="11874"/>
                  </a:lnTo>
                  <a:lnTo>
                    <a:pt x="227596" y="26720"/>
                  </a:lnTo>
                  <a:lnTo>
                    <a:pt x="184696" y="47498"/>
                  </a:lnTo>
                  <a:lnTo>
                    <a:pt x="144246" y="74218"/>
                  </a:lnTo>
                  <a:lnTo>
                    <a:pt x="106883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59" y="318300"/>
                  </a:lnTo>
                  <a:lnTo>
                    <a:pt x="0" y="364896"/>
                  </a:lnTo>
                  <a:lnTo>
                    <a:pt x="2959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83" y="622909"/>
                  </a:lnTo>
                  <a:lnTo>
                    <a:pt x="144246" y="655561"/>
                  </a:lnTo>
                  <a:lnTo>
                    <a:pt x="184696" y="682282"/>
                  </a:lnTo>
                  <a:lnTo>
                    <a:pt x="227596" y="703059"/>
                  </a:lnTo>
                  <a:lnTo>
                    <a:pt x="272351" y="717905"/>
                  </a:lnTo>
                  <a:lnTo>
                    <a:pt x="318338" y="726808"/>
                  </a:lnTo>
                  <a:lnTo>
                    <a:pt x="364934" y="729780"/>
                  </a:lnTo>
                  <a:lnTo>
                    <a:pt x="411530" y="726808"/>
                  </a:lnTo>
                  <a:lnTo>
                    <a:pt x="457517" y="717905"/>
                  </a:lnTo>
                  <a:lnTo>
                    <a:pt x="502259" y="703059"/>
                  </a:lnTo>
                  <a:lnTo>
                    <a:pt x="545172" y="682282"/>
                  </a:lnTo>
                  <a:lnTo>
                    <a:pt x="585622" y="655561"/>
                  </a:lnTo>
                  <a:lnTo>
                    <a:pt x="622985" y="622909"/>
                  </a:lnTo>
                  <a:lnTo>
                    <a:pt x="655624" y="585533"/>
                  </a:lnTo>
                  <a:lnTo>
                    <a:pt x="682320" y="545096"/>
                  </a:lnTo>
                  <a:lnTo>
                    <a:pt x="703084" y="502196"/>
                  </a:lnTo>
                  <a:lnTo>
                    <a:pt x="717918" y="457454"/>
                  </a:lnTo>
                  <a:lnTo>
                    <a:pt x="726821" y="411480"/>
                  </a:lnTo>
                  <a:lnTo>
                    <a:pt x="729792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0357047" y="1347374"/>
            <a:ext cx="1139825" cy="1502410"/>
            <a:chOff x="10357047" y="1347374"/>
            <a:chExt cx="1139825" cy="1502410"/>
          </a:xfrm>
        </p:grpSpPr>
        <p:sp>
          <p:nvSpPr>
            <p:cNvPr id="31" name="object 31"/>
            <p:cNvSpPr/>
            <p:nvPr/>
          </p:nvSpPr>
          <p:spPr>
            <a:xfrm>
              <a:off x="10357047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54" y="0"/>
                  </a:moveTo>
                  <a:lnTo>
                    <a:pt x="101274" y="0"/>
                  </a:lnTo>
                  <a:lnTo>
                    <a:pt x="82103" y="669"/>
                  </a:lnTo>
                  <a:lnTo>
                    <a:pt x="36593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93" y="1488737"/>
                  </a:lnTo>
                  <a:lnTo>
                    <a:pt x="82037" y="1501480"/>
                  </a:lnTo>
                  <a:lnTo>
                    <a:pt x="101054" y="1502150"/>
                  </a:lnTo>
                  <a:lnTo>
                    <a:pt x="1038533" y="1502150"/>
                  </a:lnTo>
                  <a:lnTo>
                    <a:pt x="1088258" y="1496120"/>
                  </a:lnTo>
                  <a:lnTo>
                    <a:pt x="1126395" y="1465560"/>
                  </a:lnTo>
                  <a:lnTo>
                    <a:pt x="1139120" y="1420120"/>
                  </a:lnTo>
                  <a:lnTo>
                    <a:pt x="1139785" y="1401110"/>
                  </a:lnTo>
                  <a:lnTo>
                    <a:pt x="1139777" y="101045"/>
                  </a:lnTo>
                  <a:lnTo>
                    <a:pt x="1133806" y="51546"/>
                  </a:lnTo>
                  <a:lnTo>
                    <a:pt x="1103209" y="13418"/>
                  </a:lnTo>
                  <a:lnTo>
                    <a:pt x="1057762" y="669"/>
                  </a:lnTo>
                  <a:lnTo>
                    <a:pt x="1038754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664387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0848465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7302091" y="4876930"/>
            <a:ext cx="1192530" cy="1555115"/>
            <a:chOff x="17302091" y="4876930"/>
            <a:chExt cx="1192530" cy="1555115"/>
          </a:xfrm>
        </p:grpSpPr>
        <p:sp>
          <p:nvSpPr>
            <p:cNvPr id="35" name="object 35"/>
            <p:cNvSpPr/>
            <p:nvPr/>
          </p:nvSpPr>
          <p:spPr>
            <a:xfrm>
              <a:off x="17328268" y="4903107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533303" y="4978330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05"/>
                  </a:moveTo>
                  <a:lnTo>
                    <a:pt x="128663" y="1009205"/>
                  </a:lnTo>
                  <a:lnTo>
                    <a:pt x="128663" y="1422361"/>
                  </a:lnTo>
                  <a:lnTo>
                    <a:pt x="349173" y="1422361"/>
                  </a:lnTo>
                  <a:lnTo>
                    <a:pt x="349173" y="1009205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83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33"/>
                  </a:lnTo>
                  <a:lnTo>
                    <a:pt x="622998" y="106870"/>
                  </a:lnTo>
                  <a:lnTo>
                    <a:pt x="585622" y="74218"/>
                  </a:lnTo>
                  <a:lnTo>
                    <a:pt x="545185" y="47498"/>
                  </a:lnTo>
                  <a:lnTo>
                    <a:pt x="502272" y="26720"/>
                  </a:lnTo>
                  <a:lnTo>
                    <a:pt x="457517" y="11874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74"/>
                  </a:lnTo>
                  <a:lnTo>
                    <a:pt x="227609" y="26720"/>
                  </a:lnTo>
                  <a:lnTo>
                    <a:pt x="184708" y="47498"/>
                  </a:lnTo>
                  <a:lnTo>
                    <a:pt x="144259" y="74218"/>
                  </a:lnTo>
                  <a:lnTo>
                    <a:pt x="106883" y="106870"/>
                  </a:lnTo>
                  <a:lnTo>
                    <a:pt x="74231" y="144233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83"/>
                  </a:lnTo>
                  <a:lnTo>
                    <a:pt x="2971" y="411467"/>
                  </a:lnTo>
                  <a:lnTo>
                    <a:pt x="11887" y="457441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896"/>
                  </a:lnTo>
                  <a:lnTo>
                    <a:pt x="144259" y="655548"/>
                  </a:lnTo>
                  <a:lnTo>
                    <a:pt x="184708" y="682269"/>
                  </a:lnTo>
                  <a:lnTo>
                    <a:pt x="227609" y="703046"/>
                  </a:lnTo>
                  <a:lnTo>
                    <a:pt x="272364" y="717892"/>
                  </a:lnTo>
                  <a:lnTo>
                    <a:pt x="318350" y="726795"/>
                  </a:lnTo>
                  <a:lnTo>
                    <a:pt x="364947" y="729767"/>
                  </a:lnTo>
                  <a:lnTo>
                    <a:pt x="411543" y="726795"/>
                  </a:lnTo>
                  <a:lnTo>
                    <a:pt x="457517" y="717892"/>
                  </a:lnTo>
                  <a:lnTo>
                    <a:pt x="502272" y="703046"/>
                  </a:lnTo>
                  <a:lnTo>
                    <a:pt x="545185" y="682269"/>
                  </a:lnTo>
                  <a:lnTo>
                    <a:pt x="585622" y="655548"/>
                  </a:lnTo>
                  <a:lnTo>
                    <a:pt x="622998" y="622896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41"/>
                  </a:lnTo>
                  <a:lnTo>
                    <a:pt x="726833" y="411467"/>
                  </a:lnTo>
                  <a:lnTo>
                    <a:pt x="729805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17328362" y="4903203"/>
            <a:ext cx="1139825" cy="1502410"/>
            <a:chOff x="17328362" y="4903203"/>
            <a:chExt cx="1139825" cy="1502410"/>
          </a:xfrm>
        </p:grpSpPr>
        <p:sp>
          <p:nvSpPr>
            <p:cNvPr id="38" name="object 38"/>
            <p:cNvSpPr/>
            <p:nvPr/>
          </p:nvSpPr>
          <p:spPr>
            <a:xfrm>
              <a:off x="17328362" y="4903203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4"/>
                  </a:lnTo>
                  <a:lnTo>
                    <a:pt x="5978" y="51546"/>
                  </a:lnTo>
                  <a:lnTo>
                    <a:pt x="0" y="101040"/>
                  </a:lnTo>
                  <a:lnTo>
                    <a:pt x="8" y="1401109"/>
                  </a:lnTo>
                  <a:lnTo>
                    <a:pt x="5978" y="1450603"/>
                  </a:lnTo>
                  <a:lnTo>
                    <a:pt x="36576" y="1488736"/>
                  </a:lnTo>
                  <a:lnTo>
                    <a:pt x="82023" y="1501480"/>
                  </a:lnTo>
                  <a:lnTo>
                    <a:pt x="101030" y="1502150"/>
                  </a:lnTo>
                  <a:lnTo>
                    <a:pt x="1038479" y="1502150"/>
                  </a:lnTo>
                  <a:lnTo>
                    <a:pt x="1088248" y="1496120"/>
                  </a:lnTo>
                  <a:lnTo>
                    <a:pt x="1126341" y="1465556"/>
                  </a:lnTo>
                  <a:lnTo>
                    <a:pt x="1139098" y="1420116"/>
                  </a:lnTo>
                  <a:lnTo>
                    <a:pt x="1139773" y="1401109"/>
                  </a:lnTo>
                  <a:lnTo>
                    <a:pt x="1139765" y="101040"/>
                  </a:lnTo>
                  <a:lnTo>
                    <a:pt x="1133692" y="51546"/>
                  </a:lnTo>
                  <a:lnTo>
                    <a:pt x="1103197" y="13414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635588" y="5264677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819666" y="5080596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5556279" y="6649525"/>
            <a:ext cx="1192530" cy="1555115"/>
            <a:chOff x="15556279" y="6649525"/>
            <a:chExt cx="1192530" cy="1555115"/>
          </a:xfrm>
        </p:grpSpPr>
        <p:sp>
          <p:nvSpPr>
            <p:cNvPr id="42" name="object 42"/>
            <p:cNvSpPr/>
            <p:nvPr/>
          </p:nvSpPr>
          <p:spPr>
            <a:xfrm>
              <a:off x="15582457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5787573" y="6750906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18"/>
                  </a:moveTo>
                  <a:lnTo>
                    <a:pt x="128587" y="1009218"/>
                  </a:lnTo>
                  <a:lnTo>
                    <a:pt x="128587" y="1422374"/>
                  </a:lnTo>
                  <a:lnTo>
                    <a:pt x="349097" y="1422374"/>
                  </a:lnTo>
                  <a:lnTo>
                    <a:pt x="349097" y="1009218"/>
                  </a:lnTo>
                  <a:close/>
                </a:path>
                <a:path w="730250" h="1422400">
                  <a:moveTo>
                    <a:pt x="601129" y="1009218"/>
                  </a:moveTo>
                  <a:lnTo>
                    <a:pt x="380619" y="1009218"/>
                  </a:lnTo>
                  <a:lnTo>
                    <a:pt x="380619" y="1415503"/>
                  </a:lnTo>
                  <a:lnTo>
                    <a:pt x="601129" y="1415503"/>
                  </a:lnTo>
                  <a:lnTo>
                    <a:pt x="601129" y="1009218"/>
                  </a:lnTo>
                  <a:close/>
                </a:path>
                <a:path w="730250" h="1422400">
                  <a:moveTo>
                    <a:pt x="729716" y="364896"/>
                  </a:moveTo>
                  <a:lnTo>
                    <a:pt x="726757" y="318300"/>
                  </a:lnTo>
                  <a:lnTo>
                    <a:pt x="717854" y="272326"/>
                  </a:lnTo>
                  <a:lnTo>
                    <a:pt x="703021" y="227584"/>
                  </a:lnTo>
                  <a:lnTo>
                    <a:pt x="682256" y="184683"/>
                  </a:lnTo>
                  <a:lnTo>
                    <a:pt x="655548" y="144246"/>
                  </a:lnTo>
                  <a:lnTo>
                    <a:pt x="622922" y="106883"/>
                  </a:lnTo>
                  <a:lnTo>
                    <a:pt x="585546" y="74218"/>
                  </a:lnTo>
                  <a:lnTo>
                    <a:pt x="545096" y="47510"/>
                  </a:lnTo>
                  <a:lnTo>
                    <a:pt x="502196" y="26720"/>
                  </a:lnTo>
                  <a:lnTo>
                    <a:pt x="457441" y="11887"/>
                  </a:lnTo>
                  <a:lnTo>
                    <a:pt x="411454" y="2971"/>
                  </a:lnTo>
                  <a:lnTo>
                    <a:pt x="364858" y="0"/>
                  </a:lnTo>
                  <a:lnTo>
                    <a:pt x="318262" y="2971"/>
                  </a:lnTo>
                  <a:lnTo>
                    <a:pt x="272275" y="11887"/>
                  </a:lnTo>
                  <a:lnTo>
                    <a:pt x="227533" y="26720"/>
                  </a:lnTo>
                  <a:lnTo>
                    <a:pt x="184619" y="47510"/>
                  </a:lnTo>
                  <a:lnTo>
                    <a:pt x="144170" y="74218"/>
                  </a:lnTo>
                  <a:lnTo>
                    <a:pt x="106807" y="106883"/>
                  </a:lnTo>
                  <a:lnTo>
                    <a:pt x="74168" y="144246"/>
                  </a:lnTo>
                  <a:lnTo>
                    <a:pt x="47472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72" y="545096"/>
                  </a:lnTo>
                  <a:lnTo>
                    <a:pt x="74168" y="585533"/>
                  </a:lnTo>
                  <a:lnTo>
                    <a:pt x="106807" y="622909"/>
                  </a:lnTo>
                  <a:lnTo>
                    <a:pt x="144170" y="655561"/>
                  </a:lnTo>
                  <a:lnTo>
                    <a:pt x="184619" y="682282"/>
                  </a:lnTo>
                  <a:lnTo>
                    <a:pt x="227533" y="703059"/>
                  </a:lnTo>
                  <a:lnTo>
                    <a:pt x="272275" y="717905"/>
                  </a:lnTo>
                  <a:lnTo>
                    <a:pt x="318262" y="726808"/>
                  </a:lnTo>
                  <a:lnTo>
                    <a:pt x="364858" y="729780"/>
                  </a:lnTo>
                  <a:lnTo>
                    <a:pt x="411454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96" y="682282"/>
                  </a:lnTo>
                  <a:lnTo>
                    <a:pt x="585546" y="655561"/>
                  </a:lnTo>
                  <a:lnTo>
                    <a:pt x="622922" y="622909"/>
                  </a:lnTo>
                  <a:lnTo>
                    <a:pt x="655548" y="585533"/>
                  </a:lnTo>
                  <a:lnTo>
                    <a:pt x="682256" y="545096"/>
                  </a:lnTo>
                  <a:lnTo>
                    <a:pt x="703021" y="502196"/>
                  </a:lnTo>
                  <a:lnTo>
                    <a:pt x="717854" y="457454"/>
                  </a:lnTo>
                  <a:lnTo>
                    <a:pt x="726757" y="411480"/>
                  </a:lnTo>
                  <a:lnTo>
                    <a:pt x="729716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15582552" y="6675797"/>
            <a:ext cx="1139825" cy="1502410"/>
            <a:chOff x="15582552" y="6675797"/>
            <a:chExt cx="1139825" cy="1502410"/>
          </a:xfrm>
        </p:grpSpPr>
        <p:sp>
          <p:nvSpPr>
            <p:cNvPr id="45" name="object 45"/>
            <p:cNvSpPr/>
            <p:nvPr/>
          </p:nvSpPr>
          <p:spPr>
            <a:xfrm>
              <a:off x="15582552" y="667579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44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0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523" y="1502139"/>
                  </a:lnTo>
                  <a:lnTo>
                    <a:pt x="1088248" y="1496110"/>
                  </a:lnTo>
                  <a:lnTo>
                    <a:pt x="1126385" y="1465554"/>
                  </a:lnTo>
                  <a:lnTo>
                    <a:pt x="1139111" y="1420111"/>
                  </a:lnTo>
                  <a:lnTo>
                    <a:pt x="1139775" y="1401100"/>
                  </a:lnTo>
                  <a:lnTo>
                    <a:pt x="1139767" y="101034"/>
                  </a:lnTo>
                  <a:lnTo>
                    <a:pt x="1133797" y="51536"/>
                  </a:lnTo>
                  <a:lnTo>
                    <a:pt x="1103199" y="13412"/>
                  </a:lnTo>
                  <a:lnTo>
                    <a:pt x="1057752" y="669"/>
                  </a:lnTo>
                  <a:lnTo>
                    <a:pt x="1038744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5889883" y="703726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607385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17302091" y="8432758"/>
            <a:ext cx="1192530" cy="1555115"/>
            <a:chOff x="17302091" y="8432758"/>
            <a:chExt cx="1192530" cy="1555115"/>
          </a:xfrm>
        </p:grpSpPr>
        <p:sp>
          <p:nvSpPr>
            <p:cNvPr id="49" name="object 49"/>
            <p:cNvSpPr/>
            <p:nvPr/>
          </p:nvSpPr>
          <p:spPr>
            <a:xfrm>
              <a:off x="17328268" y="8458936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7533303" y="8534152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61"/>
                  </a:lnTo>
                  <a:lnTo>
                    <a:pt x="349173" y="1422361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05"/>
                  </a:moveTo>
                  <a:lnTo>
                    <a:pt x="380695" y="1009205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05"/>
                  </a:lnTo>
                  <a:close/>
                </a:path>
                <a:path w="730250" h="1422400">
                  <a:moveTo>
                    <a:pt x="729805" y="364883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74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74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83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896"/>
                  </a:lnTo>
                  <a:lnTo>
                    <a:pt x="144259" y="655548"/>
                  </a:lnTo>
                  <a:lnTo>
                    <a:pt x="184708" y="682269"/>
                  </a:lnTo>
                  <a:lnTo>
                    <a:pt x="227609" y="703046"/>
                  </a:lnTo>
                  <a:lnTo>
                    <a:pt x="272364" y="717892"/>
                  </a:lnTo>
                  <a:lnTo>
                    <a:pt x="318350" y="726795"/>
                  </a:lnTo>
                  <a:lnTo>
                    <a:pt x="364947" y="729767"/>
                  </a:lnTo>
                  <a:lnTo>
                    <a:pt x="411543" y="726795"/>
                  </a:lnTo>
                  <a:lnTo>
                    <a:pt x="457517" y="717892"/>
                  </a:lnTo>
                  <a:lnTo>
                    <a:pt x="502272" y="703046"/>
                  </a:lnTo>
                  <a:lnTo>
                    <a:pt x="545185" y="682269"/>
                  </a:lnTo>
                  <a:lnTo>
                    <a:pt x="585622" y="655548"/>
                  </a:lnTo>
                  <a:lnTo>
                    <a:pt x="622998" y="622896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1" name="object 51"/>
          <p:cNvGrpSpPr/>
          <p:nvPr/>
        </p:nvGrpSpPr>
        <p:grpSpPr>
          <a:xfrm>
            <a:off x="17328362" y="8459031"/>
            <a:ext cx="1139825" cy="1502410"/>
            <a:chOff x="17328362" y="8459031"/>
            <a:chExt cx="1139825" cy="1502410"/>
          </a:xfrm>
        </p:grpSpPr>
        <p:sp>
          <p:nvSpPr>
            <p:cNvPr id="52" name="object 52"/>
            <p:cNvSpPr/>
            <p:nvPr/>
          </p:nvSpPr>
          <p:spPr>
            <a:xfrm>
              <a:off x="17328362" y="8459031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4"/>
                  </a:lnTo>
                  <a:lnTo>
                    <a:pt x="5978" y="51546"/>
                  </a:lnTo>
                  <a:lnTo>
                    <a:pt x="0" y="101039"/>
                  </a:lnTo>
                  <a:lnTo>
                    <a:pt x="8" y="1401109"/>
                  </a:lnTo>
                  <a:lnTo>
                    <a:pt x="5978" y="1450603"/>
                  </a:lnTo>
                  <a:lnTo>
                    <a:pt x="36576" y="1488731"/>
                  </a:lnTo>
                  <a:lnTo>
                    <a:pt x="82023" y="1501480"/>
                  </a:lnTo>
                  <a:lnTo>
                    <a:pt x="101030" y="1502150"/>
                  </a:lnTo>
                  <a:lnTo>
                    <a:pt x="1038479" y="1502150"/>
                  </a:lnTo>
                  <a:lnTo>
                    <a:pt x="1088248" y="1496120"/>
                  </a:lnTo>
                  <a:lnTo>
                    <a:pt x="1126341" y="1465555"/>
                  </a:lnTo>
                  <a:lnTo>
                    <a:pt x="1139098" y="1420116"/>
                  </a:lnTo>
                  <a:lnTo>
                    <a:pt x="1139773" y="1401109"/>
                  </a:lnTo>
                  <a:lnTo>
                    <a:pt x="1139765" y="101039"/>
                  </a:lnTo>
                  <a:lnTo>
                    <a:pt x="1133692" y="51546"/>
                  </a:lnTo>
                  <a:lnTo>
                    <a:pt x="1103197" y="13414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>
                <a:alpha val="59999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7635588" y="8820506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7819666" y="8636424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921608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5" name="object 55"/>
          <p:cNvGrpSpPr/>
          <p:nvPr/>
        </p:nvGrpSpPr>
        <p:grpSpPr>
          <a:xfrm>
            <a:off x="8551592" y="1321101"/>
            <a:ext cx="1192530" cy="1555115"/>
            <a:chOff x="8551592" y="1321101"/>
            <a:chExt cx="1192530" cy="1555115"/>
          </a:xfrm>
        </p:grpSpPr>
        <p:sp>
          <p:nvSpPr>
            <p:cNvPr id="56" name="object 56"/>
            <p:cNvSpPr/>
            <p:nvPr/>
          </p:nvSpPr>
          <p:spPr>
            <a:xfrm>
              <a:off x="8577769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8782862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8" name="object 58"/>
          <p:cNvGrpSpPr/>
          <p:nvPr/>
        </p:nvGrpSpPr>
        <p:grpSpPr>
          <a:xfrm>
            <a:off x="8577865" y="1347374"/>
            <a:ext cx="1139825" cy="1502410"/>
            <a:chOff x="8577865" y="1347374"/>
            <a:chExt cx="1139825" cy="1502410"/>
          </a:xfrm>
        </p:grpSpPr>
        <p:sp>
          <p:nvSpPr>
            <p:cNvPr id="59" name="object 59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9069220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7302091" y="6649525"/>
            <a:ext cx="1192530" cy="1555115"/>
            <a:chOff x="17302091" y="6649525"/>
            <a:chExt cx="1192530" cy="1555115"/>
          </a:xfrm>
        </p:grpSpPr>
        <p:sp>
          <p:nvSpPr>
            <p:cNvPr id="63" name="object 63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7533303" y="6750906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7328362" y="6675797"/>
            <a:ext cx="1139825" cy="1502410"/>
            <a:chOff x="17328362" y="6675797"/>
            <a:chExt cx="1139825" cy="1502410"/>
          </a:xfrm>
        </p:grpSpPr>
        <p:sp>
          <p:nvSpPr>
            <p:cNvPr id="66" name="object 66"/>
            <p:cNvSpPr/>
            <p:nvPr/>
          </p:nvSpPr>
          <p:spPr>
            <a:xfrm>
              <a:off x="17328362" y="6675797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2"/>
                  </a:lnTo>
                  <a:lnTo>
                    <a:pt x="1139773" y="1401105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7635588" y="7037261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05" y="121904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23"/>
                  </a:moveTo>
                  <a:lnTo>
                    <a:pt x="0" y="984123"/>
                  </a:lnTo>
                  <a:lnTo>
                    <a:pt x="0" y="1758835"/>
                  </a:lnTo>
                  <a:lnTo>
                    <a:pt x="1758835" y="1758835"/>
                  </a:lnTo>
                  <a:lnTo>
                    <a:pt x="1758835" y="984123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00"/>
                  </a:lnTo>
                  <a:lnTo>
                    <a:pt x="1758835" y="774700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1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1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691489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691489" y="1758835"/>
                  </a:lnTo>
                  <a:lnTo>
                    <a:pt x="691489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00912" y="0"/>
                  </a:lnTo>
                  <a:lnTo>
                    <a:pt x="900912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691489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691489" y="1758835"/>
                  </a:lnTo>
                  <a:lnTo>
                    <a:pt x="691489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00912" y="0"/>
                  </a:lnTo>
                  <a:lnTo>
                    <a:pt x="900912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74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0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3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554773" y="1993740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659482" y="1993740"/>
              <a:ext cx="3696970" cy="209550"/>
            </a:xfrm>
            <a:custGeom>
              <a:avLst/>
              <a:gdLst/>
              <a:ahLst/>
              <a:cxnLst/>
              <a:rect l="l" t="t" r="r" b="b"/>
              <a:pathLst>
                <a:path w="3696970" h="209550">
                  <a:moveTo>
                    <a:pt x="0" y="0"/>
                  </a:moveTo>
                  <a:lnTo>
                    <a:pt x="3696400" y="0"/>
                  </a:lnTo>
                  <a:lnTo>
                    <a:pt x="3696400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2803537" y="7327483"/>
              <a:ext cx="4819650" cy="209550"/>
            </a:xfrm>
            <a:custGeom>
              <a:avLst/>
              <a:gdLst/>
              <a:ahLst/>
              <a:cxnLst/>
              <a:rect l="l" t="t" r="r" b="b"/>
              <a:pathLst>
                <a:path w="4819650" h="209550">
                  <a:moveTo>
                    <a:pt x="4819172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4819172" y="0"/>
                  </a:lnTo>
                  <a:lnTo>
                    <a:pt x="4819172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022997" y="7327483"/>
              <a:ext cx="5229860" cy="209550"/>
            </a:xfrm>
            <a:custGeom>
              <a:avLst/>
              <a:gdLst/>
              <a:ahLst/>
              <a:cxnLst/>
              <a:rect l="l" t="t" r="r" b="b"/>
              <a:pathLst>
                <a:path w="5229859" h="209550">
                  <a:moveTo>
                    <a:pt x="0" y="0"/>
                  </a:moveTo>
                  <a:lnTo>
                    <a:pt x="5229463" y="0"/>
                  </a:lnTo>
                  <a:lnTo>
                    <a:pt x="5229463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9043044" y="2387634"/>
              <a:ext cx="209550" cy="5149850"/>
            </a:xfrm>
            <a:custGeom>
              <a:avLst/>
              <a:gdLst/>
              <a:ahLst/>
              <a:cxnLst/>
              <a:rect l="l" t="t" r="r" b="b"/>
              <a:pathLst>
                <a:path w="209550" h="5149850">
                  <a:moveTo>
                    <a:pt x="209417" y="0"/>
                  </a:moveTo>
                  <a:lnTo>
                    <a:pt x="209417" y="5149267"/>
                  </a:lnTo>
                  <a:lnTo>
                    <a:pt x="0" y="5149267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8577770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8782863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9069221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6108515" y="1938935"/>
              <a:ext cx="1811655" cy="209550"/>
            </a:xfrm>
            <a:custGeom>
              <a:avLst/>
              <a:gdLst/>
              <a:ahLst/>
              <a:cxnLst/>
              <a:rect l="l" t="t" r="r" b="b"/>
              <a:pathLst>
                <a:path w="1811655" h="209550">
                  <a:moveTo>
                    <a:pt x="0" y="209417"/>
                  </a:moveTo>
                  <a:lnTo>
                    <a:pt x="1811190" y="209417"/>
                  </a:lnTo>
                  <a:lnTo>
                    <a:pt x="1811190" y="0"/>
                  </a:lnTo>
                  <a:lnTo>
                    <a:pt x="0" y="0"/>
                  </a:lnTo>
                  <a:lnTo>
                    <a:pt x="0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7710350" y="1938935"/>
              <a:ext cx="209550" cy="5149850"/>
            </a:xfrm>
            <a:custGeom>
              <a:avLst/>
              <a:gdLst/>
              <a:ahLst/>
              <a:cxnLst/>
              <a:rect l="l" t="t" r="r" b="b"/>
              <a:pathLst>
                <a:path w="209550" h="5149850">
                  <a:moveTo>
                    <a:pt x="0" y="0"/>
                  </a:moveTo>
                  <a:lnTo>
                    <a:pt x="0" y="5149267"/>
                  </a:lnTo>
                  <a:lnTo>
                    <a:pt x="209417" y="5149267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7328363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00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479" y="1502139"/>
                  </a:lnTo>
                  <a:lnTo>
                    <a:pt x="1088248" y="1496110"/>
                  </a:lnTo>
                  <a:lnTo>
                    <a:pt x="1126341" y="1465554"/>
                  </a:lnTo>
                  <a:lnTo>
                    <a:pt x="1139098" y="1420112"/>
                  </a:lnTo>
                  <a:lnTo>
                    <a:pt x="1139773" y="1401105"/>
                  </a:lnTo>
                  <a:lnTo>
                    <a:pt x="1139765" y="101034"/>
                  </a:lnTo>
                  <a:lnTo>
                    <a:pt x="1133692" y="51536"/>
                  </a:lnTo>
                  <a:lnTo>
                    <a:pt x="1103197" y="13412"/>
                  </a:lnTo>
                  <a:lnTo>
                    <a:pt x="1057713" y="669"/>
                  </a:lnTo>
                  <a:lnTo>
                    <a:pt x="10387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7328268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7533302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73" y="1009218"/>
                  </a:moveTo>
                  <a:lnTo>
                    <a:pt x="128663" y="1009218"/>
                  </a:lnTo>
                  <a:lnTo>
                    <a:pt x="128663" y="1422374"/>
                  </a:lnTo>
                  <a:lnTo>
                    <a:pt x="349173" y="1422374"/>
                  </a:lnTo>
                  <a:lnTo>
                    <a:pt x="349173" y="1009218"/>
                  </a:lnTo>
                  <a:close/>
                </a:path>
                <a:path w="730250" h="1422400">
                  <a:moveTo>
                    <a:pt x="601205" y="1009218"/>
                  </a:moveTo>
                  <a:lnTo>
                    <a:pt x="380695" y="1009218"/>
                  </a:lnTo>
                  <a:lnTo>
                    <a:pt x="380695" y="1415503"/>
                  </a:lnTo>
                  <a:lnTo>
                    <a:pt x="601205" y="1415503"/>
                  </a:lnTo>
                  <a:lnTo>
                    <a:pt x="601205" y="1009218"/>
                  </a:lnTo>
                  <a:close/>
                </a:path>
                <a:path w="730250" h="1422400">
                  <a:moveTo>
                    <a:pt x="729805" y="364896"/>
                  </a:moveTo>
                  <a:lnTo>
                    <a:pt x="726833" y="318300"/>
                  </a:lnTo>
                  <a:lnTo>
                    <a:pt x="717931" y="272326"/>
                  </a:lnTo>
                  <a:lnTo>
                    <a:pt x="703097" y="227584"/>
                  </a:lnTo>
                  <a:lnTo>
                    <a:pt x="682332" y="184683"/>
                  </a:lnTo>
                  <a:lnTo>
                    <a:pt x="655637" y="144246"/>
                  </a:lnTo>
                  <a:lnTo>
                    <a:pt x="622998" y="106883"/>
                  </a:lnTo>
                  <a:lnTo>
                    <a:pt x="585622" y="74218"/>
                  </a:lnTo>
                  <a:lnTo>
                    <a:pt x="545185" y="47510"/>
                  </a:lnTo>
                  <a:lnTo>
                    <a:pt x="502272" y="26720"/>
                  </a:lnTo>
                  <a:lnTo>
                    <a:pt x="457517" y="11887"/>
                  </a:lnTo>
                  <a:lnTo>
                    <a:pt x="411543" y="2971"/>
                  </a:lnTo>
                  <a:lnTo>
                    <a:pt x="364947" y="0"/>
                  </a:lnTo>
                  <a:lnTo>
                    <a:pt x="318350" y="2971"/>
                  </a:lnTo>
                  <a:lnTo>
                    <a:pt x="272364" y="11887"/>
                  </a:lnTo>
                  <a:lnTo>
                    <a:pt x="227609" y="26720"/>
                  </a:lnTo>
                  <a:lnTo>
                    <a:pt x="184708" y="47510"/>
                  </a:lnTo>
                  <a:lnTo>
                    <a:pt x="144259" y="74218"/>
                  </a:lnTo>
                  <a:lnTo>
                    <a:pt x="106883" y="106883"/>
                  </a:lnTo>
                  <a:lnTo>
                    <a:pt x="74231" y="144246"/>
                  </a:lnTo>
                  <a:lnTo>
                    <a:pt x="47510" y="184683"/>
                  </a:lnTo>
                  <a:lnTo>
                    <a:pt x="26720" y="227584"/>
                  </a:lnTo>
                  <a:lnTo>
                    <a:pt x="11887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87" y="457454"/>
                  </a:lnTo>
                  <a:lnTo>
                    <a:pt x="26720" y="502196"/>
                  </a:lnTo>
                  <a:lnTo>
                    <a:pt x="47510" y="545096"/>
                  </a:lnTo>
                  <a:lnTo>
                    <a:pt x="74231" y="585533"/>
                  </a:lnTo>
                  <a:lnTo>
                    <a:pt x="106883" y="622909"/>
                  </a:lnTo>
                  <a:lnTo>
                    <a:pt x="144259" y="655561"/>
                  </a:lnTo>
                  <a:lnTo>
                    <a:pt x="184708" y="682282"/>
                  </a:lnTo>
                  <a:lnTo>
                    <a:pt x="227609" y="703059"/>
                  </a:lnTo>
                  <a:lnTo>
                    <a:pt x="272364" y="717905"/>
                  </a:lnTo>
                  <a:lnTo>
                    <a:pt x="318350" y="726808"/>
                  </a:lnTo>
                  <a:lnTo>
                    <a:pt x="364947" y="729780"/>
                  </a:lnTo>
                  <a:lnTo>
                    <a:pt x="411543" y="726808"/>
                  </a:lnTo>
                  <a:lnTo>
                    <a:pt x="457517" y="717905"/>
                  </a:lnTo>
                  <a:lnTo>
                    <a:pt x="502272" y="703059"/>
                  </a:lnTo>
                  <a:lnTo>
                    <a:pt x="545185" y="682282"/>
                  </a:lnTo>
                  <a:lnTo>
                    <a:pt x="585622" y="655561"/>
                  </a:lnTo>
                  <a:lnTo>
                    <a:pt x="622998" y="622909"/>
                  </a:lnTo>
                  <a:lnTo>
                    <a:pt x="655637" y="585533"/>
                  </a:lnTo>
                  <a:lnTo>
                    <a:pt x="682332" y="545096"/>
                  </a:lnTo>
                  <a:lnTo>
                    <a:pt x="703097" y="502196"/>
                  </a:lnTo>
                  <a:lnTo>
                    <a:pt x="717931" y="457454"/>
                  </a:lnTo>
                  <a:lnTo>
                    <a:pt x="726833" y="411480"/>
                  </a:lnTo>
                  <a:lnTo>
                    <a:pt x="729805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7635589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781966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4" name="object 124"/>
          <p:cNvSpPr txBox="1">
            <a:spLocks noGrp="1"/>
          </p:cNvSpPr>
          <p:nvPr>
            <p:ph type="title"/>
          </p:nvPr>
        </p:nvSpPr>
        <p:spPr>
          <a:xfrm>
            <a:off x="16384706" y="259543"/>
            <a:ext cx="23609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900" dirty="0"/>
              <a:t>17</a:t>
            </a:r>
            <a:endParaRPr sz="4950"/>
          </a:p>
        </p:txBody>
      </p:sp>
    </p:spTree>
  </p:cSld>
  <p:clrMapOvr>
    <a:masterClrMapping/>
  </p:clrMapOvr>
</p:sld>
</file>

<file path=ppt/slides/slide5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05" y="121904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23"/>
                  </a:moveTo>
                  <a:lnTo>
                    <a:pt x="0" y="984123"/>
                  </a:lnTo>
                  <a:lnTo>
                    <a:pt x="0" y="1758835"/>
                  </a:lnTo>
                  <a:lnTo>
                    <a:pt x="1758835" y="1758835"/>
                  </a:lnTo>
                  <a:lnTo>
                    <a:pt x="1758835" y="984123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00"/>
                  </a:lnTo>
                  <a:lnTo>
                    <a:pt x="1758835" y="774700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1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32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32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74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0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554773" y="1993740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659482" y="1993740"/>
              <a:ext cx="3696970" cy="209550"/>
            </a:xfrm>
            <a:custGeom>
              <a:avLst/>
              <a:gdLst/>
              <a:ahLst/>
              <a:cxnLst/>
              <a:rect l="l" t="t" r="r" b="b"/>
              <a:pathLst>
                <a:path w="3696970" h="209550">
                  <a:moveTo>
                    <a:pt x="0" y="0"/>
                  </a:moveTo>
                  <a:lnTo>
                    <a:pt x="3696400" y="0"/>
                  </a:lnTo>
                  <a:lnTo>
                    <a:pt x="3696400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022997" y="7327483"/>
              <a:ext cx="5229860" cy="209550"/>
            </a:xfrm>
            <a:custGeom>
              <a:avLst/>
              <a:gdLst/>
              <a:ahLst/>
              <a:cxnLst/>
              <a:rect l="l" t="t" r="r" b="b"/>
              <a:pathLst>
                <a:path w="5229859" h="209550">
                  <a:moveTo>
                    <a:pt x="0" y="0"/>
                  </a:moveTo>
                  <a:lnTo>
                    <a:pt x="5229463" y="0"/>
                  </a:lnTo>
                  <a:lnTo>
                    <a:pt x="5229463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9043044" y="2387634"/>
              <a:ext cx="209550" cy="5149850"/>
            </a:xfrm>
            <a:custGeom>
              <a:avLst/>
              <a:gdLst/>
              <a:ahLst/>
              <a:cxnLst/>
              <a:rect l="l" t="t" r="r" b="b"/>
              <a:pathLst>
                <a:path w="209550" h="5149850">
                  <a:moveTo>
                    <a:pt x="209417" y="0"/>
                  </a:moveTo>
                  <a:lnTo>
                    <a:pt x="209417" y="5149267"/>
                  </a:lnTo>
                  <a:lnTo>
                    <a:pt x="0" y="5149267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8577865" y="1347374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4" y="13418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7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5" y="1465560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89" y="13418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8577770" y="1347278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782863" y="1422494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23" y="1009218"/>
                  </a:moveTo>
                  <a:lnTo>
                    <a:pt x="128612" y="1009218"/>
                  </a:lnTo>
                  <a:lnTo>
                    <a:pt x="128612" y="1422361"/>
                  </a:lnTo>
                  <a:lnTo>
                    <a:pt x="349123" y="1422361"/>
                  </a:lnTo>
                  <a:lnTo>
                    <a:pt x="349123" y="1009218"/>
                  </a:lnTo>
                  <a:close/>
                </a:path>
                <a:path w="730250" h="1422400">
                  <a:moveTo>
                    <a:pt x="601167" y="1009218"/>
                  </a:moveTo>
                  <a:lnTo>
                    <a:pt x="380669" y="1009218"/>
                  </a:lnTo>
                  <a:lnTo>
                    <a:pt x="380669" y="1415503"/>
                  </a:lnTo>
                  <a:lnTo>
                    <a:pt x="601167" y="1415503"/>
                  </a:lnTo>
                  <a:lnTo>
                    <a:pt x="601167" y="1009218"/>
                  </a:lnTo>
                  <a:close/>
                </a:path>
                <a:path w="730250" h="1422400">
                  <a:moveTo>
                    <a:pt x="729767" y="364896"/>
                  </a:moveTo>
                  <a:lnTo>
                    <a:pt x="726808" y="318300"/>
                  </a:lnTo>
                  <a:lnTo>
                    <a:pt x="717892" y="272326"/>
                  </a:lnTo>
                  <a:lnTo>
                    <a:pt x="703046" y="227584"/>
                  </a:lnTo>
                  <a:lnTo>
                    <a:pt x="682269" y="184683"/>
                  </a:lnTo>
                  <a:lnTo>
                    <a:pt x="655548" y="144246"/>
                  </a:lnTo>
                  <a:lnTo>
                    <a:pt x="622896" y="106883"/>
                  </a:lnTo>
                  <a:lnTo>
                    <a:pt x="585533" y="74218"/>
                  </a:lnTo>
                  <a:lnTo>
                    <a:pt x="545084" y="47498"/>
                  </a:lnTo>
                  <a:lnTo>
                    <a:pt x="502196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83" y="0"/>
                  </a:lnTo>
                  <a:lnTo>
                    <a:pt x="318300" y="2971"/>
                  </a:lnTo>
                  <a:lnTo>
                    <a:pt x="272326" y="11874"/>
                  </a:lnTo>
                  <a:lnTo>
                    <a:pt x="227571" y="26720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83"/>
                  </a:lnTo>
                  <a:lnTo>
                    <a:pt x="74218" y="144246"/>
                  </a:lnTo>
                  <a:lnTo>
                    <a:pt x="47498" y="184683"/>
                  </a:lnTo>
                  <a:lnTo>
                    <a:pt x="26720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20" y="502196"/>
                  </a:lnTo>
                  <a:lnTo>
                    <a:pt x="47498" y="545096"/>
                  </a:lnTo>
                  <a:lnTo>
                    <a:pt x="74218" y="585533"/>
                  </a:lnTo>
                  <a:lnTo>
                    <a:pt x="106870" y="622909"/>
                  </a:lnTo>
                  <a:lnTo>
                    <a:pt x="144233" y="655561"/>
                  </a:lnTo>
                  <a:lnTo>
                    <a:pt x="184683" y="682282"/>
                  </a:lnTo>
                  <a:lnTo>
                    <a:pt x="227571" y="703059"/>
                  </a:lnTo>
                  <a:lnTo>
                    <a:pt x="272326" y="717905"/>
                  </a:lnTo>
                  <a:lnTo>
                    <a:pt x="318300" y="726808"/>
                  </a:lnTo>
                  <a:lnTo>
                    <a:pt x="364883" y="729780"/>
                  </a:lnTo>
                  <a:lnTo>
                    <a:pt x="411467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84" y="682282"/>
                  </a:lnTo>
                  <a:lnTo>
                    <a:pt x="585533" y="655561"/>
                  </a:lnTo>
                  <a:lnTo>
                    <a:pt x="622896" y="622909"/>
                  </a:lnTo>
                  <a:lnTo>
                    <a:pt x="655548" y="585533"/>
                  </a:lnTo>
                  <a:lnTo>
                    <a:pt x="682269" y="545096"/>
                  </a:lnTo>
                  <a:lnTo>
                    <a:pt x="703046" y="502196"/>
                  </a:lnTo>
                  <a:lnTo>
                    <a:pt x="717892" y="457454"/>
                  </a:lnTo>
                  <a:lnTo>
                    <a:pt x="726808" y="411480"/>
                  </a:lnTo>
                  <a:lnTo>
                    <a:pt x="729767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8885153" y="1708848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80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9069221" y="1524777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80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2803568" y="7327483"/>
              <a:ext cx="3437890" cy="209550"/>
            </a:xfrm>
            <a:custGeom>
              <a:avLst/>
              <a:gdLst/>
              <a:ahLst/>
              <a:cxnLst/>
              <a:rect l="l" t="t" r="r" b="b"/>
              <a:pathLst>
                <a:path w="3437890" h="209550">
                  <a:moveTo>
                    <a:pt x="3437298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3437298" y="0"/>
                  </a:lnTo>
                  <a:lnTo>
                    <a:pt x="3437298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6047678" y="2610883"/>
              <a:ext cx="209550" cy="4488180"/>
            </a:xfrm>
            <a:custGeom>
              <a:avLst/>
              <a:gdLst/>
              <a:ahLst/>
              <a:cxnLst/>
              <a:rect l="l" t="t" r="r" b="b"/>
              <a:pathLst>
                <a:path w="209550" h="4488180">
                  <a:moveTo>
                    <a:pt x="0" y="0"/>
                  </a:moveTo>
                  <a:lnTo>
                    <a:pt x="0" y="4487779"/>
                  </a:lnTo>
                  <a:lnTo>
                    <a:pt x="209417" y="4487779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582551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44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523" y="1502139"/>
                  </a:lnTo>
                  <a:lnTo>
                    <a:pt x="1088248" y="1496110"/>
                  </a:lnTo>
                  <a:lnTo>
                    <a:pt x="1126385" y="1465554"/>
                  </a:lnTo>
                  <a:lnTo>
                    <a:pt x="1139111" y="1420112"/>
                  </a:lnTo>
                  <a:lnTo>
                    <a:pt x="1139775" y="1401105"/>
                  </a:lnTo>
                  <a:lnTo>
                    <a:pt x="1139767" y="101034"/>
                  </a:lnTo>
                  <a:lnTo>
                    <a:pt x="1133797" y="51536"/>
                  </a:lnTo>
                  <a:lnTo>
                    <a:pt x="1103199" y="13412"/>
                  </a:lnTo>
                  <a:lnTo>
                    <a:pt x="1057752" y="669"/>
                  </a:lnTo>
                  <a:lnTo>
                    <a:pt x="1038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5582457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5787573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18"/>
                  </a:moveTo>
                  <a:lnTo>
                    <a:pt x="128587" y="1009218"/>
                  </a:lnTo>
                  <a:lnTo>
                    <a:pt x="128587" y="1422374"/>
                  </a:lnTo>
                  <a:lnTo>
                    <a:pt x="349097" y="1422374"/>
                  </a:lnTo>
                  <a:lnTo>
                    <a:pt x="349097" y="1009218"/>
                  </a:lnTo>
                  <a:close/>
                </a:path>
                <a:path w="730250" h="1422400">
                  <a:moveTo>
                    <a:pt x="601129" y="1009218"/>
                  </a:moveTo>
                  <a:lnTo>
                    <a:pt x="380619" y="1009218"/>
                  </a:lnTo>
                  <a:lnTo>
                    <a:pt x="380619" y="1415503"/>
                  </a:lnTo>
                  <a:lnTo>
                    <a:pt x="601129" y="1415503"/>
                  </a:lnTo>
                  <a:lnTo>
                    <a:pt x="601129" y="1009218"/>
                  </a:lnTo>
                  <a:close/>
                </a:path>
                <a:path w="730250" h="1422400">
                  <a:moveTo>
                    <a:pt x="729716" y="364896"/>
                  </a:moveTo>
                  <a:lnTo>
                    <a:pt x="726757" y="318300"/>
                  </a:lnTo>
                  <a:lnTo>
                    <a:pt x="717854" y="272326"/>
                  </a:lnTo>
                  <a:lnTo>
                    <a:pt x="703021" y="227584"/>
                  </a:lnTo>
                  <a:lnTo>
                    <a:pt x="682256" y="184683"/>
                  </a:lnTo>
                  <a:lnTo>
                    <a:pt x="655548" y="144246"/>
                  </a:lnTo>
                  <a:lnTo>
                    <a:pt x="622922" y="106883"/>
                  </a:lnTo>
                  <a:lnTo>
                    <a:pt x="585546" y="74218"/>
                  </a:lnTo>
                  <a:lnTo>
                    <a:pt x="545096" y="47510"/>
                  </a:lnTo>
                  <a:lnTo>
                    <a:pt x="502196" y="26720"/>
                  </a:lnTo>
                  <a:lnTo>
                    <a:pt x="457441" y="11887"/>
                  </a:lnTo>
                  <a:lnTo>
                    <a:pt x="411454" y="2971"/>
                  </a:lnTo>
                  <a:lnTo>
                    <a:pt x="364858" y="0"/>
                  </a:lnTo>
                  <a:lnTo>
                    <a:pt x="318262" y="2971"/>
                  </a:lnTo>
                  <a:lnTo>
                    <a:pt x="272275" y="11887"/>
                  </a:lnTo>
                  <a:lnTo>
                    <a:pt x="227533" y="26720"/>
                  </a:lnTo>
                  <a:lnTo>
                    <a:pt x="184619" y="47510"/>
                  </a:lnTo>
                  <a:lnTo>
                    <a:pt x="144170" y="74218"/>
                  </a:lnTo>
                  <a:lnTo>
                    <a:pt x="106807" y="106883"/>
                  </a:lnTo>
                  <a:lnTo>
                    <a:pt x="74168" y="144246"/>
                  </a:lnTo>
                  <a:lnTo>
                    <a:pt x="47472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72" y="545096"/>
                  </a:lnTo>
                  <a:lnTo>
                    <a:pt x="74168" y="585533"/>
                  </a:lnTo>
                  <a:lnTo>
                    <a:pt x="106807" y="622909"/>
                  </a:lnTo>
                  <a:lnTo>
                    <a:pt x="144170" y="655561"/>
                  </a:lnTo>
                  <a:lnTo>
                    <a:pt x="184619" y="682282"/>
                  </a:lnTo>
                  <a:lnTo>
                    <a:pt x="227533" y="703059"/>
                  </a:lnTo>
                  <a:lnTo>
                    <a:pt x="272275" y="717905"/>
                  </a:lnTo>
                  <a:lnTo>
                    <a:pt x="318262" y="726808"/>
                  </a:lnTo>
                  <a:lnTo>
                    <a:pt x="364858" y="729780"/>
                  </a:lnTo>
                  <a:lnTo>
                    <a:pt x="411454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96" y="682282"/>
                  </a:lnTo>
                  <a:lnTo>
                    <a:pt x="585546" y="655561"/>
                  </a:lnTo>
                  <a:lnTo>
                    <a:pt x="622922" y="622909"/>
                  </a:lnTo>
                  <a:lnTo>
                    <a:pt x="655548" y="585533"/>
                  </a:lnTo>
                  <a:lnTo>
                    <a:pt x="682256" y="545096"/>
                  </a:lnTo>
                  <a:lnTo>
                    <a:pt x="703021" y="502196"/>
                  </a:lnTo>
                  <a:lnTo>
                    <a:pt x="717854" y="457454"/>
                  </a:lnTo>
                  <a:lnTo>
                    <a:pt x="726757" y="411480"/>
                  </a:lnTo>
                  <a:lnTo>
                    <a:pt x="729716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5889882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607385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3" name="object 123"/>
          <p:cNvSpPr txBox="1">
            <a:spLocks noGrp="1"/>
          </p:cNvSpPr>
          <p:nvPr>
            <p:ph type="title"/>
          </p:nvPr>
        </p:nvSpPr>
        <p:spPr>
          <a:xfrm>
            <a:off x="16374236" y="259543"/>
            <a:ext cx="237236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840" dirty="0"/>
              <a:t>15</a:t>
            </a:r>
            <a:endParaRPr sz="4950"/>
          </a:p>
        </p:txBody>
      </p:sp>
    </p:spTree>
  </p:cSld>
  <p:clrMapOvr>
    <a:masterClrMapping/>
  </p:clrMapOvr>
</p:sld>
</file>

<file path=ppt/slides/slide5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05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1102601"/>
                  </a:moveTo>
                  <a:lnTo>
                    <a:pt x="0" y="1102601"/>
                  </a:lnTo>
                  <a:lnTo>
                    <a:pt x="0" y="1758835"/>
                  </a:lnTo>
                  <a:lnTo>
                    <a:pt x="1758835" y="1758835"/>
                  </a:lnTo>
                  <a:lnTo>
                    <a:pt x="1758835" y="1102601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893191"/>
                  </a:lnTo>
                  <a:lnTo>
                    <a:pt x="1758835" y="893191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32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1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41324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41324" y="1758835"/>
                  </a:lnTo>
                  <a:lnTo>
                    <a:pt x="741324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50747" y="0"/>
                  </a:lnTo>
                  <a:lnTo>
                    <a:pt x="950747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32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74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0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915578" y="3890132"/>
              <a:ext cx="3440429" cy="209550"/>
            </a:xfrm>
            <a:custGeom>
              <a:avLst/>
              <a:gdLst/>
              <a:ahLst/>
              <a:cxnLst/>
              <a:rect l="l" t="t" r="r" b="b"/>
              <a:pathLst>
                <a:path w="3440429" h="209550">
                  <a:moveTo>
                    <a:pt x="0" y="0"/>
                  </a:moveTo>
                  <a:lnTo>
                    <a:pt x="3440303" y="0"/>
                  </a:lnTo>
                  <a:lnTo>
                    <a:pt x="3440303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22997" y="7327483"/>
              <a:ext cx="5229860" cy="209550"/>
            </a:xfrm>
            <a:custGeom>
              <a:avLst/>
              <a:gdLst/>
              <a:ahLst/>
              <a:cxnLst/>
              <a:rect l="l" t="t" r="r" b="b"/>
              <a:pathLst>
                <a:path w="5229859" h="209550">
                  <a:moveTo>
                    <a:pt x="0" y="0"/>
                  </a:moveTo>
                  <a:lnTo>
                    <a:pt x="5229463" y="0"/>
                  </a:lnTo>
                  <a:lnTo>
                    <a:pt x="5229463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9043044" y="4441739"/>
              <a:ext cx="209550" cy="3095625"/>
            </a:xfrm>
            <a:custGeom>
              <a:avLst/>
              <a:gdLst/>
              <a:ahLst/>
              <a:cxnLst/>
              <a:rect l="l" t="t" r="r" b="b"/>
              <a:pathLst>
                <a:path w="209550" h="3095625">
                  <a:moveTo>
                    <a:pt x="209417" y="0"/>
                  </a:moveTo>
                  <a:lnTo>
                    <a:pt x="209417" y="3095162"/>
                  </a:lnTo>
                  <a:lnTo>
                    <a:pt x="0" y="3095162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8573028" y="312528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39" y="0"/>
                  </a:moveTo>
                  <a:lnTo>
                    <a:pt x="101268" y="0"/>
                  </a:lnTo>
                  <a:lnTo>
                    <a:pt x="82096" y="669"/>
                  </a:lnTo>
                  <a:lnTo>
                    <a:pt x="36584" y="13414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4" y="1488736"/>
                  </a:lnTo>
                  <a:lnTo>
                    <a:pt x="82027" y="1501480"/>
                  </a:lnTo>
                  <a:lnTo>
                    <a:pt x="101034" y="1502150"/>
                  </a:lnTo>
                  <a:lnTo>
                    <a:pt x="1038505" y="1502150"/>
                  </a:lnTo>
                  <a:lnTo>
                    <a:pt x="1088237" y="1496120"/>
                  </a:lnTo>
                  <a:lnTo>
                    <a:pt x="1126361" y="1465556"/>
                  </a:lnTo>
                  <a:lnTo>
                    <a:pt x="1139103" y="1420120"/>
                  </a:lnTo>
                  <a:lnTo>
                    <a:pt x="1139773" y="1401110"/>
                  </a:lnTo>
                  <a:lnTo>
                    <a:pt x="1139765" y="101045"/>
                  </a:lnTo>
                  <a:lnTo>
                    <a:pt x="1133744" y="51546"/>
                  </a:lnTo>
                  <a:lnTo>
                    <a:pt x="1103188" y="13414"/>
                  </a:lnTo>
                  <a:lnTo>
                    <a:pt x="1057746" y="669"/>
                  </a:lnTo>
                  <a:lnTo>
                    <a:pt x="10387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8572932" y="312519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8778024" y="3200418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10" y="1009205"/>
                  </a:moveTo>
                  <a:lnTo>
                    <a:pt x="128600" y="1009205"/>
                  </a:lnTo>
                  <a:lnTo>
                    <a:pt x="128600" y="1422361"/>
                  </a:lnTo>
                  <a:lnTo>
                    <a:pt x="349110" y="1422361"/>
                  </a:lnTo>
                  <a:lnTo>
                    <a:pt x="349110" y="1009205"/>
                  </a:lnTo>
                  <a:close/>
                </a:path>
                <a:path w="730250" h="1422400">
                  <a:moveTo>
                    <a:pt x="601167" y="1009205"/>
                  </a:moveTo>
                  <a:lnTo>
                    <a:pt x="380657" y="1009205"/>
                  </a:lnTo>
                  <a:lnTo>
                    <a:pt x="380657" y="1415503"/>
                  </a:lnTo>
                  <a:lnTo>
                    <a:pt x="601167" y="1415503"/>
                  </a:lnTo>
                  <a:lnTo>
                    <a:pt x="601167" y="1009205"/>
                  </a:lnTo>
                  <a:close/>
                </a:path>
                <a:path w="730250" h="1422400">
                  <a:moveTo>
                    <a:pt x="729767" y="364883"/>
                  </a:moveTo>
                  <a:lnTo>
                    <a:pt x="726808" y="318287"/>
                  </a:lnTo>
                  <a:lnTo>
                    <a:pt x="717892" y="272313"/>
                  </a:lnTo>
                  <a:lnTo>
                    <a:pt x="703059" y="227571"/>
                  </a:lnTo>
                  <a:lnTo>
                    <a:pt x="682269" y="184670"/>
                  </a:lnTo>
                  <a:lnTo>
                    <a:pt x="655548" y="144233"/>
                  </a:lnTo>
                  <a:lnTo>
                    <a:pt x="622896" y="106870"/>
                  </a:lnTo>
                  <a:lnTo>
                    <a:pt x="585533" y="74218"/>
                  </a:lnTo>
                  <a:lnTo>
                    <a:pt x="545096" y="47498"/>
                  </a:lnTo>
                  <a:lnTo>
                    <a:pt x="502196" y="26708"/>
                  </a:lnTo>
                  <a:lnTo>
                    <a:pt x="457441" y="11874"/>
                  </a:lnTo>
                  <a:lnTo>
                    <a:pt x="411480" y="2959"/>
                  </a:lnTo>
                  <a:lnTo>
                    <a:pt x="364883" y="0"/>
                  </a:lnTo>
                  <a:lnTo>
                    <a:pt x="318300" y="2959"/>
                  </a:lnTo>
                  <a:lnTo>
                    <a:pt x="272326" y="11874"/>
                  </a:lnTo>
                  <a:lnTo>
                    <a:pt x="227584" y="26708"/>
                  </a:lnTo>
                  <a:lnTo>
                    <a:pt x="184683" y="47498"/>
                  </a:lnTo>
                  <a:lnTo>
                    <a:pt x="144233" y="74218"/>
                  </a:lnTo>
                  <a:lnTo>
                    <a:pt x="106870" y="106870"/>
                  </a:lnTo>
                  <a:lnTo>
                    <a:pt x="74218" y="144233"/>
                  </a:lnTo>
                  <a:lnTo>
                    <a:pt x="47498" y="184670"/>
                  </a:lnTo>
                  <a:lnTo>
                    <a:pt x="26720" y="227571"/>
                  </a:lnTo>
                  <a:lnTo>
                    <a:pt x="11874" y="272313"/>
                  </a:lnTo>
                  <a:lnTo>
                    <a:pt x="2971" y="318287"/>
                  </a:lnTo>
                  <a:lnTo>
                    <a:pt x="0" y="364883"/>
                  </a:lnTo>
                  <a:lnTo>
                    <a:pt x="2971" y="411467"/>
                  </a:lnTo>
                  <a:lnTo>
                    <a:pt x="11874" y="457441"/>
                  </a:lnTo>
                  <a:lnTo>
                    <a:pt x="26720" y="502183"/>
                  </a:lnTo>
                  <a:lnTo>
                    <a:pt x="47498" y="545084"/>
                  </a:lnTo>
                  <a:lnTo>
                    <a:pt x="74218" y="585533"/>
                  </a:lnTo>
                  <a:lnTo>
                    <a:pt x="106870" y="622896"/>
                  </a:lnTo>
                  <a:lnTo>
                    <a:pt x="144233" y="655548"/>
                  </a:lnTo>
                  <a:lnTo>
                    <a:pt x="184683" y="682269"/>
                  </a:lnTo>
                  <a:lnTo>
                    <a:pt x="227584" y="703046"/>
                  </a:lnTo>
                  <a:lnTo>
                    <a:pt x="272326" y="717892"/>
                  </a:lnTo>
                  <a:lnTo>
                    <a:pt x="318300" y="726795"/>
                  </a:lnTo>
                  <a:lnTo>
                    <a:pt x="364883" y="729754"/>
                  </a:lnTo>
                  <a:lnTo>
                    <a:pt x="411480" y="726795"/>
                  </a:lnTo>
                  <a:lnTo>
                    <a:pt x="457441" y="717892"/>
                  </a:lnTo>
                  <a:lnTo>
                    <a:pt x="502196" y="703046"/>
                  </a:lnTo>
                  <a:lnTo>
                    <a:pt x="545096" y="682269"/>
                  </a:lnTo>
                  <a:lnTo>
                    <a:pt x="585533" y="655548"/>
                  </a:lnTo>
                  <a:lnTo>
                    <a:pt x="622896" y="622896"/>
                  </a:lnTo>
                  <a:lnTo>
                    <a:pt x="655548" y="585533"/>
                  </a:lnTo>
                  <a:lnTo>
                    <a:pt x="682269" y="545084"/>
                  </a:lnTo>
                  <a:lnTo>
                    <a:pt x="703059" y="502183"/>
                  </a:lnTo>
                  <a:lnTo>
                    <a:pt x="717892" y="457441"/>
                  </a:lnTo>
                  <a:lnTo>
                    <a:pt x="726808" y="411467"/>
                  </a:lnTo>
                  <a:lnTo>
                    <a:pt x="729767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8880305" y="34867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9064383" y="330268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2803568" y="7327483"/>
              <a:ext cx="3437890" cy="209550"/>
            </a:xfrm>
            <a:custGeom>
              <a:avLst/>
              <a:gdLst/>
              <a:ahLst/>
              <a:cxnLst/>
              <a:rect l="l" t="t" r="r" b="b"/>
              <a:pathLst>
                <a:path w="3437890" h="209550">
                  <a:moveTo>
                    <a:pt x="3437298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3437298" y="0"/>
                  </a:lnTo>
                  <a:lnTo>
                    <a:pt x="3437298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6047678" y="2610883"/>
              <a:ext cx="209550" cy="4488180"/>
            </a:xfrm>
            <a:custGeom>
              <a:avLst/>
              <a:gdLst/>
              <a:ahLst/>
              <a:cxnLst/>
              <a:rect l="l" t="t" r="r" b="b"/>
              <a:pathLst>
                <a:path w="209550" h="4488180">
                  <a:moveTo>
                    <a:pt x="0" y="0"/>
                  </a:moveTo>
                  <a:lnTo>
                    <a:pt x="0" y="4487779"/>
                  </a:lnTo>
                  <a:lnTo>
                    <a:pt x="209417" y="4487779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582551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44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523" y="1502139"/>
                  </a:lnTo>
                  <a:lnTo>
                    <a:pt x="1088248" y="1496110"/>
                  </a:lnTo>
                  <a:lnTo>
                    <a:pt x="1126385" y="1465554"/>
                  </a:lnTo>
                  <a:lnTo>
                    <a:pt x="1139111" y="1420112"/>
                  </a:lnTo>
                  <a:lnTo>
                    <a:pt x="1139775" y="1401105"/>
                  </a:lnTo>
                  <a:lnTo>
                    <a:pt x="1139767" y="101034"/>
                  </a:lnTo>
                  <a:lnTo>
                    <a:pt x="1133797" y="51536"/>
                  </a:lnTo>
                  <a:lnTo>
                    <a:pt x="1103199" y="13412"/>
                  </a:lnTo>
                  <a:lnTo>
                    <a:pt x="1057752" y="669"/>
                  </a:lnTo>
                  <a:lnTo>
                    <a:pt x="1038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582457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5787573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18"/>
                  </a:moveTo>
                  <a:lnTo>
                    <a:pt x="128587" y="1009218"/>
                  </a:lnTo>
                  <a:lnTo>
                    <a:pt x="128587" y="1422374"/>
                  </a:lnTo>
                  <a:lnTo>
                    <a:pt x="349097" y="1422374"/>
                  </a:lnTo>
                  <a:lnTo>
                    <a:pt x="349097" y="1009218"/>
                  </a:lnTo>
                  <a:close/>
                </a:path>
                <a:path w="730250" h="1422400">
                  <a:moveTo>
                    <a:pt x="601129" y="1009218"/>
                  </a:moveTo>
                  <a:lnTo>
                    <a:pt x="380619" y="1009218"/>
                  </a:lnTo>
                  <a:lnTo>
                    <a:pt x="380619" y="1415503"/>
                  </a:lnTo>
                  <a:lnTo>
                    <a:pt x="601129" y="1415503"/>
                  </a:lnTo>
                  <a:lnTo>
                    <a:pt x="601129" y="1009218"/>
                  </a:lnTo>
                  <a:close/>
                </a:path>
                <a:path w="730250" h="1422400">
                  <a:moveTo>
                    <a:pt x="729716" y="364896"/>
                  </a:moveTo>
                  <a:lnTo>
                    <a:pt x="726757" y="318300"/>
                  </a:lnTo>
                  <a:lnTo>
                    <a:pt x="717854" y="272326"/>
                  </a:lnTo>
                  <a:lnTo>
                    <a:pt x="703021" y="227584"/>
                  </a:lnTo>
                  <a:lnTo>
                    <a:pt x="682256" y="184683"/>
                  </a:lnTo>
                  <a:lnTo>
                    <a:pt x="655548" y="144246"/>
                  </a:lnTo>
                  <a:lnTo>
                    <a:pt x="622922" y="106883"/>
                  </a:lnTo>
                  <a:lnTo>
                    <a:pt x="585546" y="74218"/>
                  </a:lnTo>
                  <a:lnTo>
                    <a:pt x="545096" y="47510"/>
                  </a:lnTo>
                  <a:lnTo>
                    <a:pt x="502196" y="26720"/>
                  </a:lnTo>
                  <a:lnTo>
                    <a:pt x="457441" y="11887"/>
                  </a:lnTo>
                  <a:lnTo>
                    <a:pt x="411454" y="2971"/>
                  </a:lnTo>
                  <a:lnTo>
                    <a:pt x="364858" y="0"/>
                  </a:lnTo>
                  <a:lnTo>
                    <a:pt x="318262" y="2971"/>
                  </a:lnTo>
                  <a:lnTo>
                    <a:pt x="272275" y="11887"/>
                  </a:lnTo>
                  <a:lnTo>
                    <a:pt x="227533" y="26720"/>
                  </a:lnTo>
                  <a:lnTo>
                    <a:pt x="184619" y="47510"/>
                  </a:lnTo>
                  <a:lnTo>
                    <a:pt x="144170" y="74218"/>
                  </a:lnTo>
                  <a:lnTo>
                    <a:pt x="106807" y="106883"/>
                  </a:lnTo>
                  <a:lnTo>
                    <a:pt x="74168" y="144246"/>
                  </a:lnTo>
                  <a:lnTo>
                    <a:pt x="47472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72" y="545096"/>
                  </a:lnTo>
                  <a:lnTo>
                    <a:pt x="74168" y="585533"/>
                  </a:lnTo>
                  <a:lnTo>
                    <a:pt x="106807" y="622909"/>
                  </a:lnTo>
                  <a:lnTo>
                    <a:pt x="144170" y="655561"/>
                  </a:lnTo>
                  <a:lnTo>
                    <a:pt x="184619" y="682282"/>
                  </a:lnTo>
                  <a:lnTo>
                    <a:pt x="227533" y="703059"/>
                  </a:lnTo>
                  <a:lnTo>
                    <a:pt x="272275" y="717905"/>
                  </a:lnTo>
                  <a:lnTo>
                    <a:pt x="318262" y="726808"/>
                  </a:lnTo>
                  <a:lnTo>
                    <a:pt x="364858" y="729780"/>
                  </a:lnTo>
                  <a:lnTo>
                    <a:pt x="411454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96" y="682282"/>
                  </a:lnTo>
                  <a:lnTo>
                    <a:pt x="585546" y="655561"/>
                  </a:lnTo>
                  <a:lnTo>
                    <a:pt x="622922" y="622909"/>
                  </a:lnTo>
                  <a:lnTo>
                    <a:pt x="655548" y="585533"/>
                  </a:lnTo>
                  <a:lnTo>
                    <a:pt x="682256" y="545096"/>
                  </a:lnTo>
                  <a:lnTo>
                    <a:pt x="703021" y="502196"/>
                  </a:lnTo>
                  <a:lnTo>
                    <a:pt x="717854" y="457454"/>
                  </a:lnTo>
                  <a:lnTo>
                    <a:pt x="726757" y="411480"/>
                  </a:lnTo>
                  <a:lnTo>
                    <a:pt x="729716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5889882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607385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>
            <a:spLocks noGrp="1"/>
          </p:cNvSpPr>
          <p:nvPr>
            <p:ph type="title"/>
          </p:nvPr>
        </p:nvSpPr>
        <p:spPr>
          <a:xfrm>
            <a:off x="16374236" y="259543"/>
            <a:ext cx="237553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840" dirty="0"/>
              <a:t>13</a:t>
            </a:r>
            <a:endParaRPr sz="4950"/>
          </a:p>
        </p:txBody>
      </p:sp>
    </p:spTree>
  </p:cSld>
  <p:clrMapOvr>
    <a:masterClrMapping/>
  </p:clrMapOvr>
</p:sld>
</file>

<file path=ppt/slides/slide5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32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05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1347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1347" y="1758835"/>
                  </a:lnTo>
                  <a:lnTo>
                    <a:pt x="771347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0770" y="0"/>
                  </a:lnTo>
                  <a:lnTo>
                    <a:pt x="980770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32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74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915578" y="3890132"/>
              <a:ext cx="1610995" cy="209550"/>
            </a:xfrm>
            <a:custGeom>
              <a:avLst/>
              <a:gdLst/>
              <a:ahLst/>
              <a:cxnLst/>
              <a:rect l="l" t="t" r="r" b="b"/>
              <a:pathLst>
                <a:path w="1610995" h="209550">
                  <a:moveTo>
                    <a:pt x="0" y="0"/>
                  </a:moveTo>
                  <a:lnTo>
                    <a:pt x="1610757" y="0"/>
                  </a:lnTo>
                  <a:lnTo>
                    <a:pt x="1610757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22997" y="7327483"/>
              <a:ext cx="3483610" cy="209550"/>
            </a:xfrm>
            <a:custGeom>
              <a:avLst/>
              <a:gdLst/>
              <a:ahLst/>
              <a:cxnLst/>
              <a:rect l="l" t="t" r="r" b="b"/>
              <a:pathLst>
                <a:path w="3483609" h="209550">
                  <a:moveTo>
                    <a:pt x="0" y="0"/>
                  </a:moveTo>
                  <a:lnTo>
                    <a:pt x="3483129" y="0"/>
                  </a:lnTo>
                  <a:lnTo>
                    <a:pt x="3483129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7327263" y="4486889"/>
              <a:ext cx="209550" cy="3049905"/>
            </a:xfrm>
            <a:custGeom>
              <a:avLst/>
              <a:gdLst/>
              <a:ahLst/>
              <a:cxnLst/>
              <a:rect l="l" t="t" r="r" b="b"/>
              <a:pathLst>
                <a:path w="209550" h="3049904">
                  <a:moveTo>
                    <a:pt x="209417" y="0"/>
                  </a:moveTo>
                  <a:lnTo>
                    <a:pt x="209417" y="3049540"/>
                  </a:lnTo>
                  <a:lnTo>
                    <a:pt x="0" y="3049540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6865436" y="312528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43" y="0"/>
                  </a:moveTo>
                  <a:lnTo>
                    <a:pt x="101273" y="0"/>
                  </a:lnTo>
                  <a:lnTo>
                    <a:pt x="82098" y="669"/>
                  </a:lnTo>
                  <a:lnTo>
                    <a:pt x="36589" y="13414"/>
                  </a:lnTo>
                  <a:lnTo>
                    <a:pt x="6029" y="51546"/>
                  </a:lnTo>
                  <a:lnTo>
                    <a:pt x="0" y="101045"/>
                  </a:lnTo>
                  <a:lnTo>
                    <a:pt x="8" y="1401110"/>
                  </a:lnTo>
                  <a:lnTo>
                    <a:pt x="6029" y="1450603"/>
                  </a:lnTo>
                  <a:lnTo>
                    <a:pt x="36589" y="1488736"/>
                  </a:lnTo>
                  <a:lnTo>
                    <a:pt x="82028" y="1501480"/>
                  </a:lnTo>
                  <a:lnTo>
                    <a:pt x="101039" y="1502150"/>
                  </a:lnTo>
                  <a:lnTo>
                    <a:pt x="1038509" y="1502150"/>
                  </a:lnTo>
                  <a:lnTo>
                    <a:pt x="1088237" y="1496120"/>
                  </a:lnTo>
                  <a:lnTo>
                    <a:pt x="1126370" y="1465556"/>
                  </a:lnTo>
                  <a:lnTo>
                    <a:pt x="1139114" y="1420120"/>
                  </a:lnTo>
                  <a:lnTo>
                    <a:pt x="1139784" y="1401110"/>
                  </a:lnTo>
                  <a:lnTo>
                    <a:pt x="1139776" y="101045"/>
                  </a:lnTo>
                  <a:lnTo>
                    <a:pt x="1133754" y="51546"/>
                  </a:lnTo>
                  <a:lnTo>
                    <a:pt x="1103190" y="13414"/>
                  </a:lnTo>
                  <a:lnTo>
                    <a:pt x="1057750" y="669"/>
                  </a:lnTo>
                  <a:lnTo>
                    <a:pt x="10387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6865340" y="312519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070445" y="3200418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110" y="1009205"/>
                  </a:moveTo>
                  <a:lnTo>
                    <a:pt x="128600" y="1009205"/>
                  </a:lnTo>
                  <a:lnTo>
                    <a:pt x="128600" y="1422361"/>
                  </a:lnTo>
                  <a:lnTo>
                    <a:pt x="349110" y="1422361"/>
                  </a:lnTo>
                  <a:lnTo>
                    <a:pt x="349110" y="1009205"/>
                  </a:lnTo>
                  <a:close/>
                </a:path>
                <a:path w="730250" h="1422400">
                  <a:moveTo>
                    <a:pt x="601154" y="1009205"/>
                  </a:moveTo>
                  <a:lnTo>
                    <a:pt x="380657" y="1009205"/>
                  </a:lnTo>
                  <a:lnTo>
                    <a:pt x="380657" y="1415503"/>
                  </a:lnTo>
                  <a:lnTo>
                    <a:pt x="601154" y="1415503"/>
                  </a:lnTo>
                  <a:lnTo>
                    <a:pt x="601154" y="1009205"/>
                  </a:lnTo>
                  <a:close/>
                </a:path>
                <a:path w="730250" h="1422400">
                  <a:moveTo>
                    <a:pt x="729754" y="364883"/>
                  </a:moveTo>
                  <a:lnTo>
                    <a:pt x="726795" y="318287"/>
                  </a:lnTo>
                  <a:lnTo>
                    <a:pt x="717880" y="272313"/>
                  </a:lnTo>
                  <a:lnTo>
                    <a:pt x="703033" y="227571"/>
                  </a:lnTo>
                  <a:lnTo>
                    <a:pt x="682256" y="184670"/>
                  </a:lnTo>
                  <a:lnTo>
                    <a:pt x="655535" y="144233"/>
                  </a:lnTo>
                  <a:lnTo>
                    <a:pt x="622884" y="106870"/>
                  </a:lnTo>
                  <a:lnTo>
                    <a:pt x="585520" y="74218"/>
                  </a:lnTo>
                  <a:lnTo>
                    <a:pt x="545084" y="47498"/>
                  </a:lnTo>
                  <a:lnTo>
                    <a:pt x="502183" y="26708"/>
                  </a:lnTo>
                  <a:lnTo>
                    <a:pt x="457441" y="11874"/>
                  </a:lnTo>
                  <a:lnTo>
                    <a:pt x="411467" y="2959"/>
                  </a:lnTo>
                  <a:lnTo>
                    <a:pt x="364871" y="0"/>
                  </a:lnTo>
                  <a:lnTo>
                    <a:pt x="318287" y="2959"/>
                  </a:lnTo>
                  <a:lnTo>
                    <a:pt x="272313" y="11874"/>
                  </a:lnTo>
                  <a:lnTo>
                    <a:pt x="227571" y="26708"/>
                  </a:lnTo>
                  <a:lnTo>
                    <a:pt x="184670" y="47498"/>
                  </a:lnTo>
                  <a:lnTo>
                    <a:pt x="144233" y="74218"/>
                  </a:lnTo>
                  <a:lnTo>
                    <a:pt x="106870" y="106870"/>
                  </a:lnTo>
                  <a:lnTo>
                    <a:pt x="74218" y="144233"/>
                  </a:lnTo>
                  <a:lnTo>
                    <a:pt x="47498" y="184670"/>
                  </a:lnTo>
                  <a:lnTo>
                    <a:pt x="26708" y="227571"/>
                  </a:lnTo>
                  <a:lnTo>
                    <a:pt x="11874" y="272313"/>
                  </a:lnTo>
                  <a:lnTo>
                    <a:pt x="2959" y="318287"/>
                  </a:lnTo>
                  <a:lnTo>
                    <a:pt x="0" y="364883"/>
                  </a:lnTo>
                  <a:lnTo>
                    <a:pt x="2959" y="411467"/>
                  </a:lnTo>
                  <a:lnTo>
                    <a:pt x="11874" y="457441"/>
                  </a:lnTo>
                  <a:lnTo>
                    <a:pt x="26708" y="502183"/>
                  </a:lnTo>
                  <a:lnTo>
                    <a:pt x="47498" y="545084"/>
                  </a:lnTo>
                  <a:lnTo>
                    <a:pt x="74218" y="585533"/>
                  </a:lnTo>
                  <a:lnTo>
                    <a:pt x="106870" y="622896"/>
                  </a:lnTo>
                  <a:lnTo>
                    <a:pt x="144233" y="655548"/>
                  </a:lnTo>
                  <a:lnTo>
                    <a:pt x="184670" y="682269"/>
                  </a:lnTo>
                  <a:lnTo>
                    <a:pt x="227571" y="703046"/>
                  </a:lnTo>
                  <a:lnTo>
                    <a:pt x="272313" y="717892"/>
                  </a:lnTo>
                  <a:lnTo>
                    <a:pt x="318287" y="726795"/>
                  </a:lnTo>
                  <a:lnTo>
                    <a:pt x="364871" y="729754"/>
                  </a:lnTo>
                  <a:lnTo>
                    <a:pt x="411467" y="726795"/>
                  </a:lnTo>
                  <a:lnTo>
                    <a:pt x="457441" y="717892"/>
                  </a:lnTo>
                  <a:lnTo>
                    <a:pt x="502183" y="703046"/>
                  </a:lnTo>
                  <a:lnTo>
                    <a:pt x="545084" y="682269"/>
                  </a:lnTo>
                  <a:lnTo>
                    <a:pt x="585520" y="655548"/>
                  </a:lnTo>
                  <a:lnTo>
                    <a:pt x="622884" y="622896"/>
                  </a:lnTo>
                  <a:lnTo>
                    <a:pt x="655535" y="585533"/>
                  </a:lnTo>
                  <a:lnTo>
                    <a:pt x="682256" y="545084"/>
                  </a:lnTo>
                  <a:lnTo>
                    <a:pt x="703033" y="502183"/>
                  </a:lnTo>
                  <a:lnTo>
                    <a:pt x="717880" y="457441"/>
                  </a:lnTo>
                  <a:lnTo>
                    <a:pt x="726795" y="411467"/>
                  </a:lnTo>
                  <a:lnTo>
                    <a:pt x="729754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7172724" y="34867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356791" y="330268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2803568" y="7327483"/>
              <a:ext cx="3437890" cy="209550"/>
            </a:xfrm>
            <a:custGeom>
              <a:avLst/>
              <a:gdLst/>
              <a:ahLst/>
              <a:cxnLst/>
              <a:rect l="l" t="t" r="r" b="b"/>
              <a:pathLst>
                <a:path w="3437890" h="209550">
                  <a:moveTo>
                    <a:pt x="3437298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3437298" y="0"/>
                  </a:lnTo>
                  <a:lnTo>
                    <a:pt x="3437298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6047678" y="2610883"/>
              <a:ext cx="209550" cy="4488180"/>
            </a:xfrm>
            <a:custGeom>
              <a:avLst/>
              <a:gdLst/>
              <a:ahLst/>
              <a:cxnLst/>
              <a:rect l="l" t="t" r="r" b="b"/>
              <a:pathLst>
                <a:path w="209550" h="4488180">
                  <a:moveTo>
                    <a:pt x="0" y="0"/>
                  </a:moveTo>
                  <a:lnTo>
                    <a:pt x="0" y="4487779"/>
                  </a:lnTo>
                  <a:lnTo>
                    <a:pt x="209417" y="4487779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582551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44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523" y="1502139"/>
                  </a:lnTo>
                  <a:lnTo>
                    <a:pt x="1088248" y="1496110"/>
                  </a:lnTo>
                  <a:lnTo>
                    <a:pt x="1126385" y="1465554"/>
                  </a:lnTo>
                  <a:lnTo>
                    <a:pt x="1139111" y="1420112"/>
                  </a:lnTo>
                  <a:lnTo>
                    <a:pt x="1139775" y="1401105"/>
                  </a:lnTo>
                  <a:lnTo>
                    <a:pt x="1139767" y="101034"/>
                  </a:lnTo>
                  <a:lnTo>
                    <a:pt x="1133797" y="51536"/>
                  </a:lnTo>
                  <a:lnTo>
                    <a:pt x="1103199" y="13412"/>
                  </a:lnTo>
                  <a:lnTo>
                    <a:pt x="1057752" y="669"/>
                  </a:lnTo>
                  <a:lnTo>
                    <a:pt x="1038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582457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5787573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18"/>
                  </a:moveTo>
                  <a:lnTo>
                    <a:pt x="128587" y="1009218"/>
                  </a:lnTo>
                  <a:lnTo>
                    <a:pt x="128587" y="1422374"/>
                  </a:lnTo>
                  <a:lnTo>
                    <a:pt x="349097" y="1422374"/>
                  </a:lnTo>
                  <a:lnTo>
                    <a:pt x="349097" y="1009218"/>
                  </a:lnTo>
                  <a:close/>
                </a:path>
                <a:path w="730250" h="1422400">
                  <a:moveTo>
                    <a:pt x="601129" y="1009218"/>
                  </a:moveTo>
                  <a:lnTo>
                    <a:pt x="380619" y="1009218"/>
                  </a:lnTo>
                  <a:lnTo>
                    <a:pt x="380619" y="1415503"/>
                  </a:lnTo>
                  <a:lnTo>
                    <a:pt x="601129" y="1415503"/>
                  </a:lnTo>
                  <a:lnTo>
                    <a:pt x="601129" y="1009218"/>
                  </a:lnTo>
                  <a:close/>
                </a:path>
                <a:path w="730250" h="1422400">
                  <a:moveTo>
                    <a:pt x="729716" y="364896"/>
                  </a:moveTo>
                  <a:lnTo>
                    <a:pt x="726757" y="318300"/>
                  </a:lnTo>
                  <a:lnTo>
                    <a:pt x="717854" y="272326"/>
                  </a:lnTo>
                  <a:lnTo>
                    <a:pt x="703021" y="227584"/>
                  </a:lnTo>
                  <a:lnTo>
                    <a:pt x="682256" y="184683"/>
                  </a:lnTo>
                  <a:lnTo>
                    <a:pt x="655548" y="144246"/>
                  </a:lnTo>
                  <a:lnTo>
                    <a:pt x="622922" y="106883"/>
                  </a:lnTo>
                  <a:lnTo>
                    <a:pt x="585546" y="74218"/>
                  </a:lnTo>
                  <a:lnTo>
                    <a:pt x="545096" y="47510"/>
                  </a:lnTo>
                  <a:lnTo>
                    <a:pt x="502196" y="26720"/>
                  </a:lnTo>
                  <a:lnTo>
                    <a:pt x="457441" y="11887"/>
                  </a:lnTo>
                  <a:lnTo>
                    <a:pt x="411454" y="2971"/>
                  </a:lnTo>
                  <a:lnTo>
                    <a:pt x="364858" y="0"/>
                  </a:lnTo>
                  <a:lnTo>
                    <a:pt x="318262" y="2971"/>
                  </a:lnTo>
                  <a:lnTo>
                    <a:pt x="272275" y="11887"/>
                  </a:lnTo>
                  <a:lnTo>
                    <a:pt x="227533" y="26720"/>
                  </a:lnTo>
                  <a:lnTo>
                    <a:pt x="184619" y="47510"/>
                  </a:lnTo>
                  <a:lnTo>
                    <a:pt x="144170" y="74218"/>
                  </a:lnTo>
                  <a:lnTo>
                    <a:pt x="106807" y="106883"/>
                  </a:lnTo>
                  <a:lnTo>
                    <a:pt x="74168" y="144246"/>
                  </a:lnTo>
                  <a:lnTo>
                    <a:pt x="47472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72" y="545096"/>
                  </a:lnTo>
                  <a:lnTo>
                    <a:pt x="74168" y="585533"/>
                  </a:lnTo>
                  <a:lnTo>
                    <a:pt x="106807" y="622909"/>
                  </a:lnTo>
                  <a:lnTo>
                    <a:pt x="144170" y="655561"/>
                  </a:lnTo>
                  <a:lnTo>
                    <a:pt x="184619" y="682282"/>
                  </a:lnTo>
                  <a:lnTo>
                    <a:pt x="227533" y="703059"/>
                  </a:lnTo>
                  <a:lnTo>
                    <a:pt x="272275" y="717905"/>
                  </a:lnTo>
                  <a:lnTo>
                    <a:pt x="318262" y="726808"/>
                  </a:lnTo>
                  <a:lnTo>
                    <a:pt x="364858" y="729780"/>
                  </a:lnTo>
                  <a:lnTo>
                    <a:pt x="411454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96" y="682282"/>
                  </a:lnTo>
                  <a:lnTo>
                    <a:pt x="585546" y="655561"/>
                  </a:lnTo>
                  <a:lnTo>
                    <a:pt x="622922" y="622909"/>
                  </a:lnTo>
                  <a:lnTo>
                    <a:pt x="655548" y="585533"/>
                  </a:lnTo>
                  <a:lnTo>
                    <a:pt x="682256" y="545096"/>
                  </a:lnTo>
                  <a:lnTo>
                    <a:pt x="703021" y="502196"/>
                  </a:lnTo>
                  <a:lnTo>
                    <a:pt x="717854" y="457454"/>
                  </a:lnTo>
                  <a:lnTo>
                    <a:pt x="726757" y="411480"/>
                  </a:lnTo>
                  <a:lnTo>
                    <a:pt x="729716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5889882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607385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>
            <a:spLocks noGrp="1"/>
          </p:cNvSpPr>
          <p:nvPr>
            <p:ph type="title"/>
          </p:nvPr>
        </p:nvSpPr>
        <p:spPr>
          <a:xfrm>
            <a:off x="16458003" y="259543"/>
            <a:ext cx="220281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1495" dirty="0"/>
              <a:t>11</a:t>
            </a:r>
            <a:endParaRPr sz="4950"/>
          </a:p>
        </p:txBody>
      </p:sp>
    </p:spTree>
  </p:cSld>
  <p:clrMapOvr>
    <a:masterClrMapping/>
  </p:clrMapOvr>
</p:sld>
</file>

<file path=ppt/slides/slide5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0264" y="1192853"/>
            <a:ext cx="17503775" cy="8923020"/>
            <a:chOff x="1300264" y="1192853"/>
            <a:chExt cx="17503775" cy="8923020"/>
          </a:xfrm>
        </p:grpSpPr>
        <p:sp>
          <p:nvSpPr>
            <p:cNvPr id="3" name="object 3"/>
            <p:cNvSpPr/>
            <p:nvPr/>
          </p:nvSpPr>
          <p:spPr>
            <a:xfrm>
              <a:off x="132644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06827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06827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81408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481408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559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5559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301715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1715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0043547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0043547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85400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785400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3531211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531211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5273042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5273042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018853" y="121903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018853" y="1219030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32644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306827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481408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5559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8301715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0043547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785400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531211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73032" y="2996951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73042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018853" y="2996945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44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306827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81408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65559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301715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043547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1785400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31211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273032" y="4774863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774636" y="0"/>
                  </a:moveTo>
                  <a:lnTo>
                    <a:pt x="0" y="0"/>
                  </a:lnTo>
                  <a:lnTo>
                    <a:pt x="0" y="1758835"/>
                  </a:lnTo>
                  <a:lnTo>
                    <a:pt x="774636" y="1758835"/>
                  </a:lnTo>
                  <a:lnTo>
                    <a:pt x="774636" y="0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984059" y="0"/>
                  </a:lnTo>
                  <a:lnTo>
                    <a:pt x="984059" y="1758835"/>
                  </a:lnTo>
                  <a:lnTo>
                    <a:pt x="1758835" y="1758835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5273042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018853" y="4774859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32644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306827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481408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5559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301715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043547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1785400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353120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5" y="984135"/>
                  </a:moveTo>
                  <a:lnTo>
                    <a:pt x="0" y="984135"/>
                  </a:lnTo>
                  <a:lnTo>
                    <a:pt x="0" y="1758848"/>
                  </a:lnTo>
                  <a:lnTo>
                    <a:pt x="1758835" y="1758848"/>
                  </a:lnTo>
                  <a:lnTo>
                    <a:pt x="1758835" y="984135"/>
                  </a:lnTo>
                  <a:close/>
                </a:path>
                <a:path w="1758950" h="1758950">
                  <a:moveTo>
                    <a:pt x="1758835" y="0"/>
                  </a:moveTo>
                  <a:lnTo>
                    <a:pt x="0" y="0"/>
                  </a:lnTo>
                  <a:lnTo>
                    <a:pt x="0" y="774712"/>
                  </a:lnTo>
                  <a:lnTo>
                    <a:pt x="1758835" y="774712"/>
                  </a:lnTo>
                  <a:lnTo>
                    <a:pt x="175883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3531211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5273042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7018853" y="6552774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44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306827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481408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5559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8301715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0043547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785400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3531211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5273042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1758836" y="0"/>
                  </a:moveTo>
                  <a:lnTo>
                    <a:pt x="0" y="0"/>
                  </a:lnTo>
                  <a:lnTo>
                    <a:pt x="0" y="1758836"/>
                  </a:lnTo>
                  <a:lnTo>
                    <a:pt x="1758836" y="1758836"/>
                  </a:lnTo>
                  <a:lnTo>
                    <a:pt x="17588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018853" y="8330688"/>
              <a:ext cx="1758950" cy="1758950"/>
            </a:xfrm>
            <a:custGeom>
              <a:avLst/>
              <a:gdLst/>
              <a:ahLst/>
              <a:cxnLst/>
              <a:rect l="l" t="t" r="r" b="b"/>
              <a:pathLst>
                <a:path w="1758950" h="1758950">
                  <a:moveTo>
                    <a:pt x="0" y="0"/>
                  </a:moveTo>
                  <a:lnTo>
                    <a:pt x="1758836" y="0"/>
                  </a:lnTo>
                  <a:lnTo>
                    <a:pt x="1758836" y="1758836"/>
                  </a:lnTo>
                  <a:lnTo>
                    <a:pt x="0" y="1758836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5588782" y="440114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5152911" y="3392169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908977" y="535219"/>
                  </a:moveTo>
                  <a:lnTo>
                    <a:pt x="169764" y="535219"/>
                  </a:lnTo>
                  <a:lnTo>
                    <a:pt x="169764" y="968389"/>
                  </a:lnTo>
                  <a:lnTo>
                    <a:pt x="442321" y="968389"/>
                  </a:lnTo>
                  <a:lnTo>
                    <a:pt x="442321" y="619551"/>
                  </a:lnTo>
                  <a:lnTo>
                    <a:pt x="908977" y="619551"/>
                  </a:lnTo>
                  <a:lnTo>
                    <a:pt x="908977" y="535219"/>
                  </a:lnTo>
                  <a:close/>
                </a:path>
                <a:path w="1081404" h="969010">
                  <a:moveTo>
                    <a:pt x="90897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4" h="969010">
                  <a:moveTo>
                    <a:pt x="540580" y="0"/>
                  </a:moveTo>
                  <a:lnTo>
                    <a:pt x="0" y="535219"/>
                  </a:lnTo>
                  <a:lnTo>
                    <a:pt x="1081171" y="535219"/>
                  </a:lnTo>
                  <a:lnTo>
                    <a:pt x="908977" y="364700"/>
                  </a:lnTo>
                  <a:lnTo>
                    <a:pt x="90897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10">
                  <a:moveTo>
                    <a:pt x="90897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77" y="268285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5152911" y="3392168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022997" y="7327483"/>
              <a:ext cx="1804670" cy="209550"/>
            </a:xfrm>
            <a:custGeom>
              <a:avLst/>
              <a:gdLst/>
              <a:ahLst/>
              <a:cxnLst/>
              <a:rect l="l" t="t" r="r" b="b"/>
              <a:pathLst>
                <a:path w="1804670" h="209550">
                  <a:moveTo>
                    <a:pt x="0" y="0"/>
                  </a:moveTo>
                  <a:lnTo>
                    <a:pt x="1804426" y="0"/>
                  </a:lnTo>
                  <a:lnTo>
                    <a:pt x="1804426" y="209417"/>
                  </a:lnTo>
                  <a:lnTo>
                    <a:pt x="0" y="2094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5621357" y="5599787"/>
              <a:ext cx="209550" cy="1924685"/>
            </a:xfrm>
            <a:custGeom>
              <a:avLst/>
              <a:gdLst/>
              <a:ahLst/>
              <a:cxnLst/>
              <a:rect l="l" t="t" r="r" b="b"/>
              <a:pathLst>
                <a:path w="209550" h="1924684">
                  <a:moveTo>
                    <a:pt x="209417" y="0"/>
                  </a:moveTo>
                  <a:lnTo>
                    <a:pt x="209417" y="1924391"/>
                  </a:lnTo>
                  <a:lnTo>
                    <a:pt x="0" y="1924391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5123604" y="4903202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10">
                  <a:moveTo>
                    <a:pt x="1038745" y="0"/>
                  </a:moveTo>
                  <a:lnTo>
                    <a:pt x="101273" y="0"/>
                  </a:lnTo>
                  <a:lnTo>
                    <a:pt x="82099" y="669"/>
                  </a:lnTo>
                  <a:lnTo>
                    <a:pt x="36593" y="13414"/>
                  </a:lnTo>
                  <a:lnTo>
                    <a:pt x="6029" y="51546"/>
                  </a:lnTo>
                  <a:lnTo>
                    <a:pt x="0" y="101040"/>
                  </a:lnTo>
                  <a:lnTo>
                    <a:pt x="8" y="1401109"/>
                  </a:lnTo>
                  <a:lnTo>
                    <a:pt x="6029" y="1450603"/>
                  </a:lnTo>
                  <a:lnTo>
                    <a:pt x="36593" y="1488736"/>
                  </a:lnTo>
                  <a:lnTo>
                    <a:pt x="82030" y="1501480"/>
                  </a:lnTo>
                  <a:lnTo>
                    <a:pt x="101039" y="1502150"/>
                  </a:lnTo>
                  <a:lnTo>
                    <a:pt x="1038511" y="1502150"/>
                  </a:lnTo>
                  <a:lnTo>
                    <a:pt x="1088248" y="1496120"/>
                  </a:lnTo>
                  <a:lnTo>
                    <a:pt x="1126371" y="1465556"/>
                  </a:lnTo>
                  <a:lnTo>
                    <a:pt x="1139114" y="1420116"/>
                  </a:lnTo>
                  <a:lnTo>
                    <a:pt x="1139784" y="1401109"/>
                  </a:lnTo>
                  <a:lnTo>
                    <a:pt x="1139776" y="101040"/>
                  </a:lnTo>
                  <a:lnTo>
                    <a:pt x="1133754" y="51546"/>
                  </a:lnTo>
                  <a:lnTo>
                    <a:pt x="1103199" y="13414"/>
                  </a:lnTo>
                  <a:lnTo>
                    <a:pt x="1057755" y="669"/>
                  </a:lnTo>
                  <a:lnTo>
                    <a:pt x="10387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5123508" y="4903107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60" h="1502410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5328615" y="4978330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05"/>
                  </a:moveTo>
                  <a:lnTo>
                    <a:pt x="128600" y="1009205"/>
                  </a:lnTo>
                  <a:lnTo>
                    <a:pt x="128600" y="1422361"/>
                  </a:lnTo>
                  <a:lnTo>
                    <a:pt x="349097" y="1422361"/>
                  </a:lnTo>
                  <a:lnTo>
                    <a:pt x="349097" y="1009205"/>
                  </a:lnTo>
                  <a:close/>
                </a:path>
                <a:path w="730250" h="1422400">
                  <a:moveTo>
                    <a:pt x="601154" y="1009218"/>
                  </a:moveTo>
                  <a:lnTo>
                    <a:pt x="380644" y="1009218"/>
                  </a:lnTo>
                  <a:lnTo>
                    <a:pt x="380644" y="1415503"/>
                  </a:lnTo>
                  <a:lnTo>
                    <a:pt x="601154" y="1415503"/>
                  </a:lnTo>
                  <a:lnTo>
                    <a:pt x="601154" y="1009218"/>
                  </a:lnTo>
                  <a:close/>
                </a:path>
                <a:path w="730250" h="1422400">
                  <a:moveTo>
                    <a:pt x="729754" y="364883"/>
                  </a:moveTo>
                  <a:lnTo>
                    <a:pt x="726782" y="318300"/>
                  </a:lnTo>
                  <a:lnTo>
                    <a:pt x="717880" y="272326"/>
                  </a:lnTo>
                  <a:lnTo>
                    <a:pt x="703033" y="227584"/>
                  </a:lnTo>
                  <a:lnTo>
                    <a:pt x="682256" y="184683"/>
                  </a:lnTo>
                  <a:lnTo>
                    <a:pt x="655535" y="144233"/>
                  </a:lnTo>
                  <a:lnTo>
                    <a:pt x="622884" y="106870"/>
                  </a:lnTo>
                  <a:lnTo>
                    <a:pt x="585520" y="74218"/>
                  </a:lnTo>
                  <a:lnTo>
                    <a:pt x="545084" y="47498"/>
                  </a:lnTo>
                  <a:lnTo>
                    <a:pt x="502183" y="26720"/>
                  </a:lnTo>
                  <a:lnTo>
                    <a:pt x="457441" y="11874"/>
                  </a:lnTo>
                  <a:lnTo>
                    <a:pt x="411467" y="2971"/>
                  </a:lnTo>
                  <a:lnTo>
                    <a:pt x="364871" y="0"/>
                  </a:lnTo>
                  <a:lnTo>
                    <a:pt x="318287" y="2971"/>
                  </a:lnTo>
                  <a:lnTo>
                    <a:pt x="272313" y="11874"/>
                  </a:lnTo>
                  <a:lnTo>
                    <a:pt x="227571" y="26720"/>
                  </a:lnTo>
                  <a:lnTo>
                    <a:pt x="184670" y="47498"/>
                  </a:lnTo>
                  <a:lnTo>
                    <a:pt x="144233" y="74218"/>
                  </a:lnTo>
                  <a:lnTo>
                    <a:pt x="106870" y="106870"/>
                  </a:lnTo>
                  <a:lnTo>
                    <a:pt x="74206" y="144233"/>
                  </a:lnTo>
                  <a:lnTo>
                    <a:pt x="47498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59" y="318300"/>
                  </a:lnTo>
                  <a:lnTo>
                    <a:pt x="0" y="364883"/>
                  </a:lnTo>
                  <a:lnTo>
                    <a:pt x="2959" y="411467"/>
                  </a:lnTo>
                  <a:lnTo>
                    <a:pt x="11874" y="457441"/>
                  </a:lnTo>
                  <a:lnTo>
                    <a:pt x="26708" y="502196"/>
                  </a:lnTo>
                  <a:lnTo>
                    <a:pt x="47498" y="545096"/>
                  </a:lnTo>
                  <a:lnTo>
                    <a:pt x="74206" y="585533"/>
                  </a:lnTo>
                  <a:lnTo>
                    <a:pt x="106870" y="622896"/>
                  </a:lnTo>
                  <a:lnTo>
                    <a:pt x="144233" y="655548"/>
                  </a:lnTo>
                  <a:lnTo>
                    <a:pt x="184670" y="682269"/>
                  </a:lnTo>
                  <a:lnTo>
                    <a:pt x="227571" y="703046"/>
                  </a:lnTo>
                  <a:lnTo>
                    <a:pt x="272313" y="717892"/>
                  </a:lnTo>
                  <a:lnTo>
                    <a:pt x="318287" y="726795"/>
                  </a:lnTo>
                  <a:lnTo>
                    <a:pt x="364871" y="729767"/>
                  </a:lnTo>
                  <a:lnTo>
                    <a:pt x="411467" y="726795"/>
                  </a:lnTo>
                  <a:lnTo>
                    <a:pt x="457441" y="717892"/>
                  </a:lnTo>
                  <a:lnTo>
                    <a:pt x="502183" y="703046"/>
                  </a:lnTo>
                  <a:lnTo>
                    <a:pt x="545084" y="682269"/>
                  </a:lnTo>
                  <a:lnTo>
                    <a:pt x="585520" y="655548"/>
                  </a:lnTo>
                  <a:lnTo>
                    <a:pt x="622884" y="622896"/>
                  </a:lnTo>
                  <a:lnTo>
                    <a:pt x="655535" y="585533"/>
                  </a:lnTo>
                  <a:lnTo>
                    <a:pt x="682256" y="545096"/>
                  </a:lnTo>
                  <a:lnTo>
                    <a:pt x="703033" y="502196"/>
                  </a:lnTo>
                  <a:lnTo>
                    <a:pt x="717880" y="457441"/>
                  </a:lnTo>
                  <a:lnTo>
                    <a:pt x="726782" y="411467"/>
                  </a:lnTo>
                  <a:lnTo>
                    <a:pt x="729754" y="3648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5430892" y="5264677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79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5614959" y="5080596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79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908967" y="535219"/>
                  </a:moveTo>
                  <a:lnTo>
                    <a:pt x="169753" y="535219"/>
                  </a:lnTo>
                  <a:lnTo>
                    <a:pt x="169753" y="968389"/>
                  </a:lnTo>
                  <a:lnTo>
                    <a:pt x="442311" y="968389"/>
                  </a:lnTo>
                  <a:lnTo>
                    <a:pt x="442311" y="619551"/>
                  </a:lnTo>
                  <a:lnTo>
                    <a:pt x="908967" y="619551"/>
                  </a:lnTo>
                  <a:lnTo>
                    <a:pt x="908967" y="535219"/>
                  </a:lnTo>
                  <a:close/>
                </a:path>
                <a:path w="1081404" h="969009">
                  <a:moveTo>
                    <a:pt x="908967" y="619551"/>
                  </a:moveTo>
                  <a:lnTo>
                    <a:pt x="635404" y="619551"/>
                  </a:lnTo>
                  <a:lnTo>
                    <a:pt x="635404" y="968389"/>
                  </a:lnTo>
                  <a:lnTo>
                    <a:pt x="908967" y="968389"/>
                  </a:lnTo>
                  <a:lnTo>
                    <a:pt x="908967" y="619551"/>
                  </a:lnTo>
                  <a:close/>
                </a:path>
                <a:path w="1081404" h="969009">
                  <a:moveTo>
                    <a:pt x="540580" y="0"/>
                  </a:moveTo>
                  <a:lnTo>
                    <a:pt x="0" y="535219"/>
                  </a:lnTo>
                  <a:lnTo>
                    <a:pt x="1081160" y="535219"/>
                  </a:lnTo>
                  <a:lnTo>
                    <a:pt x="908967" y="364700"/>
                  </a:lnTo>
                  <a:lnTo>
                    <a:pt x="908967" y="268285"/>
                  </a:lnTo>
                  <a:lnTo>
                    <a:pt x="811797" y="268285"/>
                  </a:lnTo>
                  <a:lnTo>
                    <a:pt x="540580" y="0"/>
                  </a:lnTo>
                  <a:close/>
                </a:path>
                <a:path w="1081404" h="969009">
                  <a:moveTo>
                    <a:pt x="908967" y="159272"/>
                  </a:moveTo>
                  <a:lnTo>
                    <a:pt x="811797" y="159272"/>
                  </a:lnTo>
                  <a:lnTo>
                    <a:pt x="811797" y="268285"/>
                  </a:lnTo>
                  <a:lnTo>
                    <a:pt x="908967" y="268285"/>
                  </a:lnTo>
                  <a:lnTo>
                    <a:pt x="90896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407110" y="6947997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4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2803568" y="7327483"/>
              <a:ext cx="3437890" cy="209550"/>
            </a:xfrm>
            <a:custGeom>
              <a:avLst/>
              <a:gdLst/>
              <a:ahLst/>
              <a:cxnLst/>
              <a:rect l="l" t="t" r="r" b="b"/>
              <a:pathLst>
                <a:path w="3437890" h="209550">
                  <a:moveTo>
                    <a:pt x="3437298" y="209417"/>
                  </a:moveTo>
                  <a:lnTo>
                    <a:pt x="0" y="209417"/>
                  </a:lnTo>
                  <a:lnTo>
                    <a:pt x="0" y="0"/>
                  </a:lnTo>
                  <a:lnTo>
                    <a:pt x="3437298" y="0"/>
                  </a:lnTo>
                  <a:lnTo>
                    <a:pt x="3437298" y="20941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2594066" y="7327483"/>
              <a:ext cx="209550" cy="1593850"/>
            </a:xfrm>
            <a:custGeom>
              <a:avLst/>
              <a:gdLst/>
              <a:ahLst/>
              <a:cxnLst/>
              <a:rect l="l" t="t" r="r" b="b"/>
              <a:pathLst>
                <a:path w="209550" h="1593850">
                  <a:moveTo>
                    <a:pt x="209417" y="0"/>
                  </a:moveTo>
                  <a:lnTo>
                    <a:pt x="209417" y="1593438"/>
                  </a:lnTo>
                  <a:lnTo>
                    <a:pt x="0" y="1593438"/>
                  </a:lnTo>
                  <a:lnTo>
                    <a:pt x="0" y="0"/>
                  </a:lnTo>
                  <a:lnTo>
                    <a:pt x="20941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6047678" y="2610883"/>
              <a:ext cx="209550" cy="4488180"/>
            </a:xfrm>
            <a:custGeom>
              <a:avLst/>
              <a:gdLst/>
              <a:ahLst/>
              <a:cxnLst/>
              <a:rect l="l" t="t" r="r" b="b"/>
              <a:pathLst>
                <a:path w="209550" h="4488180">
                  <a:moveTo>
                    <a:pt x="0" y="0"/>
                  </a:moveTo>
                  <a:lnTo>
                    <a:pt x="0" y="4487779"/>
                  </a:lnTo>
                  <a:lnTo>
                    <a:pt x="209417" y="4487779"/>
                  </a:lnTo>
                  <a:lnTo>
                    <a:pt x="209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5611880" y="1614265"/>
              <a:ext cx="1081405" cy="968375"/>
            </a:xfrm>
            <a:custGeom>
              <a:avLst/>
              <a:gdLst/>
              <a:ahLst/>
              <a:cxnLst/>
              <a:rect l="l" t="t" r="r" b="b"/>
              <a:pathLst>
                <a:path w="1081405" h="968375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78"/>
                  </a:lnTo>
                  <a:lnTo>
                    <a:pt x="442290" y="968378"/>
                  </a:lnTo>
                  <a:lnTo>
                    <a:pt x="442290" y="619541"/>
                  </a:lnTo>
                  <a:lnTo>
                    <a:pt x="908977" y="619541"/>
                  </a:lnTo>
                  <a:lnTo>
                    <a:pt x="908977" y="535208"/>
                  </a:lnTo>
                  <a:close/>
                </a:path>
                <a:path w="1081405" h="968375">
                  <a:moveTo>
                    <a:pt x="908977" y="619541"/>
                  </a:moveTo>
                  <a:lnTo>
                    <a:pt x="635373" y="619541"/>
                  </a:lnTo>
                  <a:lnTo>
                    <a:pt x="635373" y="968378"/>
                  </a:lnTo>
                  <a:lnTo>
                    <a:pt x="908977" y="968378"/>
                  </a:lnTo>
                  <a:lnTo>
                    <a:pt x="908977" y="619541"/>
                  </a:lnTo>
                  <a:close/>
                </a:path>
                <a:path w="1081405" h="968375">
                  <a:moveTo>
                    <a:pt x="540507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69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507" y="0"/>
                  </a:lnTo>
                  <a:close/>
                </a:path>
                <a:path w="1081405" h="968375">
                  <a:moveTo>
                    <a:pt x="908977" y="159262"/>
                  </a:moveTo>
                  <a:lnTo>
                    <a:pt x="811807" y="15926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6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5611880" y="1614264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10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5582551" y="6675798"/>
              <a:ext cx="1139825" cy="1502410"/>
            </a:xfrm>
            <a:custGeom>
              <a:avLst/>
              <a:gdLst/>
              <a:ahLst/>
              <a:cxnLst/>
              <a:rect l="l" t="t" r="r" b="b"/>
              <a:pathLst>
                <a:path w="1139825" h="1502409">
                  <a:moveTo>
                    <a:pt x="1038744" y="0"/>
                  </a:moveTo>
                  <a:lnTo>
                    <a:pt x="101251" y="0"/>
                  </a:lnTo>
                  <a:lnTo>
                    <a:pt x="82088" y="669"/>
                  </a:lnTo>
                  <a:lnTo>
                    <a:pt x="36576" y="13412"/>
                  </a:lnTo>
                  <a:lnTo>
                    <a:pt x="5978" y="51536"/>
                  </a:lnTo>
                  <a:lnTo>
                    <a:pt x="0" y="101034"/>
                  </a:lnTo>
                  <a:lnTo>
                    <a:pt x="8" y="1401105"/>
                  </a:lnTo>
                  <a:lnTo>
                    <a:pt x="5978" y="1450603"/>
                  </a:lnTo>
                  <a:lnTo>
                    <a:pt x="36576" y="1488727"/>
                  </a:lnTo>
                  <a:lnTo>
                    <a:pt x="82023" y="1501469"/>
                  </a:lnTo>
                  <a:lnTo>
                    <a:pt x="101030" y="1502139"/>
                  </a:lnTo>
                  <a:lnTo>
                    <a:pt x="1038523" y="1502139"/>
                  </a:lnTo>
                  <a:lnTo>
                    <a:pt x="1088248" y="1496110"/>
                  </a:lnTo>
                  <a:lnTo>
                    <a:pt x="1126385" y="1465554"/>
                  </a:lnTo>
                  <a:lnTo>
                    <a:pt x="1139111" y="1420112"/>
                  </a:lnTo>
                  <a:lnTo>
                    <a:pt x="1139775" y="1401105"/>
                  </a:lnTo>
                  <a:lnTo>
                    <a:pt x="1139767" y="101034"/>
                  </a:lnTo>
                  <a:lnTo>
                    <a:pt x="1133797" y="51536"/>
                  </a:lnTo>
                  <a:lnTo>
                    <a:pt x="1103199" y="13412"/>
                  </a:lnTo>
                  <a:lnTo>
                    <a:pt x="1057752" y="669"/>
                  </a:lnTo>
                  <a:lnTo>
                    <a:pt x="10387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5582457" y="6675702"/>
              <a:ext cx="1140460" cy="1502410"/>
            </a:xfrm>
            <a:custGeom>
              <a:avLst/>
              <a:gdLst/>
              <a:ahLst/>
              <a:cxnLst/>
              <a:rect l="l" t="t" r="r" b="b"/>
              <a:pathLst>
                <a:path w="1140459" h="1502409">
                  <a:moveTo>
                    <a:pt x="124997" y="0"/>
                  </a:moveTo>
                  <a:lnTo>
                    <a:pt x="1014975" y="0"/>
                  </a:lnTo>
                  <a:lnTo>
                    <a:pt x="1038839" y="95"/>
                  </a:lnTo>
                  <a:lnTo>
                    <a:pt x="1088333" y="6125"/>
                  </a:lnTo>
                  <a:lnTo>
                    <a:pt x="1126461" y="36684"/>
                  </a:lnTo>
                  <a:lnTo>
                    <a:pt x="1139210" y="82195"/>
                  </a:lnTo>
                  <a:lnTo>
                    <a:pt x="1139975" y="125553"/>
                  </a:lnTo>
                  <a:lnTo>
                    <a:pt x="1139975" y="1377340"/>
                  </a:lnTo>
                  <a:lnTo>
                    <a:pt x="1139210" y="1420208"/>
                  </a:lnTo>
                  <a:lnTo>
                    <a:pt x="1126461" y="1465650"/>
                  </a:lnTo>
                  <a:lnTo>
                    <a:pt x="1088333" y="1496216"/>
                  </a:lnTo>
                  <a:lnTo>
                    <a:pt x="1038605" y="1502235"/>
                  </a:lnTo>
                  <a:lnTo>
                    <a:pt x="1014419" y="1502331"/>
                  </a:lnTo>
                  <a:lnTo>
                    <a:pt x="124997" y="1502331"/>
                  </a:lnTo>
                  <a:lnTo>
                    <a:pt x="82126" y="1501566"/>
                  </a:lnTo>
                  <a:lnTo>
                    <a:pt x="36684" y="1488827"/>
                  </a:lnTo>
                  <a:lnTo>
                    <a:pt x="6125" y="1450699"/>
                  </a:lnTo>
                  <a:lnTo>
                    <a:pt x="95" y="1400966"/>
                  </a:lnTo>
                  <a:lnTo>
                    <a:pt x="0" y="1376785"/>
                  </a:lnTo>
                  <a:lnTo>
                    <a:pt x="0" y="124997"/>
                  </a:lnTo>
                  <a:lnTo>
                    <a:pt x="765" y="82126"/>
                  </a:lnTo>
                  <a:lnTo>
                    <a:pt x="13509" y="36684"/>
                  </a:lnTo>
                  <a:lnTo>
                    <a:pt x="51636" y="6125"/>
                  </a:lnTo>
                  <a:lnTo>
                    <a:pt x="101368" y="95"/>
                  </a:lnTo>
                  <a:lnTo>
                    <a:pt x="125553" y="0"/>
                  </a:lnTo>
                  <a:lnTo>
                    <a:pt x="124997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5787573" y="6750907"/>
              <a:ext cx="730250" cy="1422400"/>
            </a:xfrm>
            <a:custGeom>
              <a:avLst/>
              <a:gdLst/>
              <a:ahLst/>
              <a:cxnLst/>
              <a:rect l="l" t="t" r="r" b="b"/>
              <a:pathLst>
                <a:path w="730250" h="1422400">
                  <a:moveTo>
                    <a:pt x="349097" y="1009218"/>
                  </a:moveTo>
                  <a:lnTo>
                    <a:pt x="128587" y="1009218"/>
                  </a:lnTo>
                  <a:lnTo>
                    <a:pt x="128587" y="1422374"/>
                  </a:lnTo>
                  <a:lnTo>
                    <a:pt x="349097" y="1422374"/>
                  </a:lnTo>
                  <a:lnTo>
                    <a:pt x="349097" y="1009218"/>
                  </a:lnTo>
                  <a:close/>
                </a:path>
                <a:path w="730250" h="1422400">
                  <a:moveTo>
                    <a:pt x="601129" y="1009218"/>
                  </a:moveTo>
                  <a:lnTo>
                    <a:pt x="380619" y="1009218"/>
                  </a:lnTo>
                  <a:lnTo>
                    <a:pt x="380619" y="1415503"/>
                  </a:lnTo>
                  <a:lnTo>
                    <a:pt x="601129" y="1415503"/>
                  </a:lnTo>
                  <a:lnTo>
                    <a:pt x="601129" y="1009218"/>
                  </a:lnTo>
                  <a:close/>
                </a:path>
                <a:path w="730250" h="1422400">
                  <a:moveTo>
                    <a:pt x="729716" y="364896"/>
                  </a:moveTo>
                  <a:lnTo>
                    <a:pt x="726757" y="318300"/>
                  </a:lnTo>
                  <a:lnTo>
                    <a:pt x="717854" y="272326"/>
                  </a:lnTo>
                  <a:lnTo>
                    <a:pt x="703021" y="227584"/>
                  </a:lnTo>
                  <a:lnTo>
                    <a:pt x="682256" y="184683"/>
                  </a:lnTo>
                  <a:lnTo>
                    <a:pt x="655548" y="144246"/>
                  </a:lnTo>
                  <a:lnTo>
                    <a:pt x="622922" y="106883"/>
                  </a:lnTo>
                  <a:lnTo>
                    <a:pt x="585546" y="74218"/>
                  </a:lnTo>
                  <a:lnTo>
                    <a:pt x="545096" y="47510"/>
                  </a:lnTo>
                  <a:lnTo>
                    <a:pt x="502196" y="26720"/>
                  </a:lnTo>
                  <a:lnTo>
                    <a:pt x="457441" y="11887"/>
                  </a:lnTo>
                  <a:lnTo>
                    <a:pt x="411454" y="2971"/>
                  </a:lnTo>
                  <a:lnTo>
                    <a:pt x="364858" y="0"/>
                  </a:lnTo>
                  <a:lnTo>
                    <a:pt x="318262" y="2971"/>
                  </a:lnTo>
                  <a:lnTo>
                    <a:pt x="272275" y="11887"/>
                  </a:lnTo>
                  <a:lnTo>
                    <a:pt x="227533" y="26720"/>
                  </a:lnTo>
                  <a:lnTo>
                    <a:pt x="184619" y="47510"/>
                  </a:lnTo>
                  <a:lnTo>
                    <a:pt x="144170" y="74218"/>
                  </a:lnTo>
                  <a:lnTo>
                    <a:pt x="106807" y="106883"/>
                  </a:lnTo>
                  <a:lnTo>
                    <a:pt x="74168" y="144246"/>
                  </a:lnTo>
                  <a:lnTo>
                    <a:pt x="47472" y="184683"/>
                  </a:lnTo>
                  <a:lnTo>
                    <a:pt x="26708" y="227584"/>
                  </a:lnTo>
                  <a:lnTo>
                    <a:pt x="11874" y="272326"/>
                  </a:lnTo>
                  <a:lnTo>
                    <a:pt x="2971" y="318300"/>
                  </a:lnTo>
                  <a:lnTo>
                    <a:pt x="0" y="364896"/>
                  </a:lnTo>
                  <a:lnTo>
                    <a:pt x="2971" y="411480"/>
                  </a:lnTo>
                  <a:lnTo>
                    <a:pt x="11874" y="457454"/>
                  </a:lnTo>
                  <a:lnTo>
                    <a:pt x="26708" y="502196"/>
                  </a:lnTo>
                  <a:lnTo>
                    <a:pt x="47472" y="545096"/>
                  </a:lnTo>
                  <a:lnTo>
                    <a:pt x="74168" y="585533"/>
                  </a:lnTo>
                  <a:lnTo>
                    <a:pt x="106807" y="622909"/>
                  </a:lnTo>
                  <a:lnTo>
                    <a:pt x="144170" y="655561"/>
                  </a:lnTo>
                  <a:lnTo>
                    <a:pt x="184619" y="682282"/>
                  </a:lnTo>
                  <a:lnTo>
                    <a:pt x="227533" y="703059"/>
                  </a:lnTo>
                  <a:lnTo>
                    <a:pt x="272275" y="717905"/>
                  </a:lnTo>
                  <a:lnTo>
                    <a:pt x="318262" y="726808"/>
                  </a:lnTo>
                  <a:lnTo>
                    <a:pt x="364858" y="729780"/>
                  </a:lnTo>
                  <a:lnTo>
                    <a:pt x="411454" y="726808"/>
                  </a:lnTo>
                  <a:lnTo>
                    <a:pt x="457441" y="717905"/>
                  </a:lnTo>
                  <a:lnTo>
                    <a:pt x="502196" y="703059"/>
                  </a:lnTo>
                  <a:lnTo>
                    <a:pt x="545096" y="682282"/>
                  </a:lnTo>
                  <a:lnTo>
                    <a:pt x="585546" y="655561"/>
                  </a:lnTo>
                  <a:lnTo>
                    <a:pt x="622922" y="622909"/>
                  </a:lnTo>
                  <a:lnTo>
                    <a:pt x="655548" y="585533"/>
                  </a:lnTo>
                  <a:lnTo>
                    <a:pt x="682256" y="545096"/>
                  </a:lnTo>
                  <a:lnTo>
                    <a:pt x="703021" y="502196"/>
                  </a:lnTo>
                  <a:lnTo>
                    <a:pt x="717854" y="457454"/>
                  </a:lnTo>
                  <a:lnTo>
                    <a:pt x="726757" y="411480"/>
                  </a:lnTo>
                  <a:lnTo>
                    <a:pt x="729716" y="3648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5889882" y="7037262"/>
              <a:ext cx="525780" cy="157480"/>
            </a:xfrm>
            <a:custGeom>
              <a:avLst/>
              <a:gdLst/>
              <a:ahLst/>
              <a:cxnLst/>
              <a:rect l="l" t="t" r="r" b="b"/>
              <a:pathLst>
                <a:path w="525780" h="157479">
                  <a:moveTo>
                    <a:pt x="0" y="0"/>
                  </a:moveTo>
                  <a:lnTo>
                    <a:pt x="525212" y="0"/>
                  </a:lnTo>
                  <a:lnTo>
                    <a:pt x="525212" y="157063"/>
                  </a:lnTo>
                  <a:lnTo>
                    <a:pt x="0" y="1570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6073856" y="6853191"/>
              <a:ext cx="157480" cy="525780"/>
            </a:xfrm>
            <a:custGeom>
              <a:avLst/>
              <a:gdLst/>
              <a:ahLst/>
              <a:cxnLst/>
              <a:rect l="l" t="t" r="r" b="b"/>
              <a:pathLst>
                <a:path w="157480" h="525779">
                  <a:moveTo>
                    <a:pt x="0" y="525212"/>
                  </a:moveTo>
                  <a:lnTo>
                    <a:pt x="0" y="0"/>
                  </a:lnTo>
                  <a:lnTo>
                    <a:pt x="157063" y="0"/>
                  </a:lnTo>
                  <a:lnTo>
                    <a:pt x="157063" y="525212"/>
                  </a:lnTo>
                  <a:lnTo>
                    <a:pt x="0" y="525212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908977" y="535208"/>
                  </a:moveTo>
                  <a:lnTo>
                    <a:pt x="169733" y="535208"/>
                  </a:lnTo>
                  <a:lnTo>
                    <a:pt x="169733" y="968389"/>
                  </a:lnTo>
                  <a:lnTo>
                    <a:pt x="442290" y="968389"/>
                  </a:lnTo>
                  <a:lnTo>
                    <a:pt x="442290" y="619551"/>
                  </a:lnTo>
                  <a:lnTo>
                    <a:pt x="908977" y="619551"/>
                  </a:lnTo>
                  <a:lnTo>
                    <a:pt x="908977" y="535208"/>
                  </a:lnTo>
                  <a:close/>
                </a:path>
                <a:path w="1081405" h="969009">
                  <a:moveTo>
                    <a:pt x="908977" y="619551"/>
                  </a:moveTo>
                  <a:lnTo>
                    <a:pt x="635373" y="619551"/>
                  </a:lnTo>
                  <a:lnTo>
                    <a:pt x="635373" y="968389"/>
                  </a:lnTo>
                  <a:lnTo>
                    <a:pt x="908977" y="968389"/>
                  </a:lnTo>
                  <a:lnTo>
                    <a:pt x="908977" y="619551"/>
                  </a:lnTo>
                  <a:close/>
                </a:path>
                <a:path w="1081405" h="969009">
                  <a:moveTo>
                    <a:pt x="540611" y="0"/>
                  </a:moveTo>
                  <a:lnTo>
                    <a:pt x="0" y="535208"/>
                  </a:lnTo>
                  <a:lnTo>
                    <a:pt x="1081118" y="535208"/>
                  </a:lnTo>
                  <a:lnTo>
                    <a:pt x="908977" y="364700"/>
                  </a:lnTo>
                  <a:lnTo>
                    <a:pt x="908977" y="268274"/>
                  </a:lnTo>
                  <a:lnTo>
                    <a:pt x="811807" y="268274"/>
                  </a:lnTo>
                  <a:lnTo>
                    <a:pt x="540611" y="0"/>
                  </a:lnTo>
                  <a:close/>
                </a:path>
                <a:path w="1081405" h="969009">
                  <a:moveTo>
                    <a:pt x="908977" y="159272"/>
                  </a:moveTo>
                  <a:lnTo>
                    <a:pt x="811807" y="159272"/>
                  </a:lnTo>
                  <a:lnTo>
                    <a:pt x="811807" y="268274"/>
                  </a:lnTo>
                  <a:lnTo>
                    <a:pt x="908977" y="268274"/>
                  </a:lnTo>
                  <a:lnTo>
                    <a:pt x="908977" y="159272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2124238" y="8725912"/>
              <a:ext cx="1081405" cy="969010"/>
            </a:xfrm>
            <a:custGeom>
              <a:avLst/>
              <a:gdLst/>
              <a:ahLst/>
              <a:cxnLst/>
              <a:rect l="l" t="t" r="r" b="b"/>
              <a:pathLst>
                <a:path w="1081405" h="969009">
                  <a:moveTo>
                    <a:pt x="540582" y="0"/>
                  </a:moveTo>
                  <a:lnTo>
                    <a:pt x="0" y="535211"/>
                  </a:lnTo>
                  <a:lnTo>
                    <a:pt x="169760" y="535211"/>
                  </a:lnTo>
                  <a:lnTo>
                    <a:pt x="169760" y="968383"/>
                  </a:lnTo>
                  <a:lnTo>
                    <a:pt x="442317" y="968383"/>
                  </a:lnTo>
                  <a:lnTo>
                    <a:pt x="442317" y="619546"/>
                  </a:lnTo>
                  <a:lnTo>
                    <a:pt x="635406" y="619546"/>
                  </a:lnTo>
                  <a:lnTo>
                    <a:pt x="635406" y="968383"/>
                  </a:lnTo>
                  <a:lnTo>
                    <a:pt x="908971" y="968383"/>
                  </a:lnTo>
                  <a:lnTo>
                    <a:pt x="908971" y="535211"/>
                  </a:lnTo>
                  <a:lnTo>
                    <a:pt x="1081171" y="535211"/>
                  </a:lnTo>
                  <a:lnTo>
                    <a:pt x="908971" y="364695"/>
                  </a:lnTo>
                  <a:lnTo>
                    <a:pt x="908971" y="159271"/>
                  </a:lnTo>
                  <a:lnTo>
                    <a:pt x="811797" y="159271"/>
                  </a:lnTo>
                  <a:lnTo>
                    <a:pt x="811797" y="268277"/>
                  </a:lnTo>
                  <a:lnTo>
                    <a:pt x="540582" y="0"/>
                  </a:lnTo>
                  <a:close/>
                </a:path>
              </a:pathLst>
            </a:custGeom>
            <a:ln w="5235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2" name="object 122"/>
          <p:cNvSpPr txBox="1">
            <a:spLocks noGrp="1"/>
          </p:cNvSpPr>
          <p:nvPr>
            <p:ph type="title"/>
          </p:nvPr>
        </p:nvSpPr>
        <p:spPr>
          <a:xfrm>
            <a:off x="16468473" y="259543"/>
            <a:ext cx="218503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/>
              <a:t>Cost:</a:t>
            </a:r>
            <a:r>
              <a:rPr sz="4950" spc="-200" dirty="0"/>
              <a:t> </a:t>
            </a:r>
            <a:r>
              <a:rPr sz="4950" spc="-50" dirty="0"/>
              <a:t>9</a:t>
            </a:r>
            <a:endParaRPr sz="4950"/>
          </a:p>
        </p:txBody>
      </p:sp>
    </p:spTree>
  </p:cSld>
  <p:clrMapOvr>
    <a:masterClrMapping/>
  </p:clrMapOvr>
</p:sld>
</file>

<file path=ppt/slides/slide5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9293529" y="781349"/>
            <a:ext cx="98520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9" dirty="0">
                <a:latin typeface="Verdana"/>
                <a:cs typeface="Verdana"/>
              </a:rPr>
              <a:t>global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85" dirty="0">
                <a:latin typeface="Verdana"/>
                <a:cs typeface="Verdana"/>
              </a:rPr>
              <a:t>maximum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11348210" y="781349"/>
            <a:ext cx="77971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04" dirty="0">
                <a:latin typeface="Verdana"/>
                <a:cs typeface="Verdana"/>
              </a:rPr>
              <a:t>local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75" dirty="0">
                <a:latin typeface="Verdana"/>
                <a:cs typeface="Verdana"/>
              </a:rPr>
              <a:t>maxima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2570821" y="1703843"/>
            <a:ext cx="5985510" cy="6984365"/>
            <a:chOff x="12570821" y="1703843"/>
            <a:chExt cx="5985510" cy="6984365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852703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2854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92854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4443527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444352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9" name="object 49"/>
          <p:cNvSpPr txBox="1"/>
          <p:nvPr/>
        </p:nvSpPr>
        <p:spPr>
          <a:xfrm>
            <a:off x="1002975" y="2452184"/>
            <a:ext cx="419544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701040" algn="ctr">
              <a:lnSpc>
                <a:spcPct val="100000"/>
              </a:lnSpc>
              <a:spcBef>
                <a:spcPts val="2755"/>
              </a:spcBef>
              <a:tabLst>
                <a:tab pos="2230120" algn="l"/>
                <a:tab pos="372745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1DB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9599614" y="781349"/>
            <a:ext cx="95459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9" dirty="0">
                <a:latin typeface="Verdana"/>
                <a:cs typeface="Verdana"/>
              </a:rPr>
              <a:t>global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55" dirty="0">
                <a:latin typeface="Verdana"/>
                <a:cs typeface="Verdana"/>
              </a:rPr>
              <a:t>minimum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11654274" y="781349"/>
            <a:ext cx="74910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04" dirty="0">
                <a:latin typeface="Verdana"/>
                <a:cs typeface="Verdana"/>
              </a:rPr>
              <a:t>local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45" dirty="0">
                <a:latin typeface="Verdana"/>
                <a:cs typeface="Verdana"/>
              </a:rPr>
              <a:t>minima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7897969" y="781349"/>
            <a:ext cx="112477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70" dirty="0">
                <a:latin typeface="Verdana"/>
                <a:cs typeface="Verdana"/>
              </a:rPr>
              <a:t>flat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204" dirty="0">
                <a:latin typeface="Verdana"/>
                <a:cs typeface="Verdana"/>
              </a:rPr>
              <a:t>local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80" dirty="0">
                <a:latin typeface="Verdana"/>
                <a:cs typeface="Verdana"/>
              </a:rPr>
              <a:t>maximum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>
            <a:spLocks noGrp="1"/>
          </p:cNvSpPr>
          <p:nvPr>
            <p:ph type="title"/>
          </p:nvPr>
        </p:nvSpPr>
        <p:spPr>
          <a:xfrm>
            <a:off x="13995040" y="781349"/>
            <a:ext cx="51504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shoulder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2246004"/>
          <a:ext cx="17395190" cy="8362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58356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472544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393825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1315"/>
                        </a:spcBef>
                      </a:pPr>
                      <a:r>
                        <a:rPr sz="660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Variant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1670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3175" algn="ctr">
                        <a:lnSpc>
                          <a:spcPct val="100000"/>
                        </a:lnSpc>
                        <a:spcBef>
                          <a:spcPts val="1315"/>
                        </a:spcBef>
                      </a:pPr>
                      <a:r>
                        <a:rPr sz="660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Definition</a:t>
                      </a:r>
                      <a:endParaRPr sz="6600">
                        <a:latin typeface="Lucida Sans"/>
                        <a:cs typeface="Lucida Sans"/>
                      </a:endParaRPr>
                    </a:p>
                  </a:txBody>
                  <a:tcPr marL="0" marR="0" marT="1670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2290"/>
                        </a:spcBef>
                      </a:pPr>
                      <a:r>
                        <a:rPr sz="4950" spc="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steepest-</a:t>
                      </a:r>
                      <a:r>
                        <a:rPr sz="4950" spc="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ascent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2908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795"/>
                        </a:spcBef>
                      </a:pPr>
                      <a:r>
                        <a:rPr sz="420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choose</a:t>
                      </a:r>
                      <a:r>
                        <a:rPr sz="420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the</a:t>
                      </a:r>
                      <a:r>
                        <a:rPr sz="420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highest-valued</a:t>
                      </a:r>
                      <a:r>
                        <a:rPr sz="420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neighbor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35496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75"/>
                        </a:spcBef>
                      </a:pP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stochastic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2889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425315" marR="873760" indent="-3539490">
                        <a:lnSpc>
                          <a:spcPts val="4950"/>
                        </a:lnSpc>
                        <a:spcBef>
                          <a:spcPts val="464"/>
                        </a:spcBef>
                      </a:pPr>
                      <a:r>
                        <a:rPr sz="420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choose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randomly</a:t>
                      </a:r>
                      <a:r>
                        <a:rPr sz="420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from</a:t>
                      </a:r>
                      <a:r>
                        <a:rPr sz="4200" spc="7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higher-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valued neighbors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59054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265"/>
                        </a:spcBef>
                      </a:pPr>
                      <a:r>
                        <a:rPr sz="4950" spc="-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first-</a:t>
                      </a:r>
                      <a:r>
                        <a:rPr sz="4950" spc="1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choice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2876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65"/>
                        </a:spcBef>
                      </a:pPr>
                      <a:r>
                        <a:rPr sz="420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choose</a:t>
                      </a:r>
                      <a:r>
                        <a:rPr sz="4200" spc="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the</a:t>
                      </a:r>
                      <a:r>
                        <a:rPr sz="4200" spc="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first</a:t>
                      </a:r>
                      <a:r>
                        <a:rPr sz="4200" spc="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higher-valued</a:t>
                      </a:r>
                      <a:r>
                        <a:rPr sz="4200" spc="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neighbor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3511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250"/>
                        </a:spcBef>
                      </a:pPr>
                      <a:r>
                        <a:rPr sz="4950" spc="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random-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restart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2857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0"/>
                        </a:spcBef>
                      </a:pPr>
                      <a:r>
                        <a:rPr sz="4200" spc="8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conduct</a:t>
                      </a:r>
                      <a:r>
                        <a:rPr sz="4200" spc="-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hill</a:t>
                      </a:r>
                      <a:r>
                        <a:rPr sz="4200" spc="-14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climbing</a:t>
                      </a:r>
                      <a:r>
                        <a:rPr sz="4200" spc="-1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multiple</a:t>
                      </a:r>
                      <a:r>
                        <a:rPr sz="4200" spc="-14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times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349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235"/>
                        </a:spcBef>
                      </a:pPr>
                      <a:r>
                        <a:rPr sz="49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local</a:t>
                      </a:r>
                      <a:r>
                        <a:rPr sz="4950" spc="-2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beam</a:t>
                      </a:r>
                      <a:r>
                        <a:rPr sz="495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9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search</a:t>
                      </a:r>
                      <a:endParaRPr sz="4950">
                        <a:latin typeface="Lucida Sans"/>
                        <a:cs typeface="Lucida Sans"/>
                      </a:endParaRPr>
                    </a:p>
                  </a:txBody>
                  <a:tcPr marL="0" marR="0" marT="28384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740"/>
                        </a:spcBef>
                      </a:pP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chooses</a:t>
                      </a:r>
                      <a:r>
                        <a:rPr sz="4200" spc="1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the</a:t>
                      </a:r>
                      <a:r>
                        <a:rPr sz="4200" spc="1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i="1" spc="270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k</a:t>
                      </a:r>
                      <a:r>
                        <a:rPr sz="4200" i="1" spc="305" dirty="0">
                          <a:solidFill>
                            <a:srgbClr val="FFFFFF"/>
                          </a:solidFill>
                          <a:latin typeface="Arial"/>
                          <a:cs typeface="Arial"/>
                        </a:rPr>
                        <a:t> </a:t>
                      </a:r>
                      <a:r>
                        <a:rPr sz="4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highest-valued</a:t>
                      </a:r>
                      <a:r>
                        <a:rPr sz="4200" spc="1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0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neighbors</a:t>
                      </a:r>
                      <a:endParaRPr sz="4200">
                        <a:latin typeface="Lucida Sans"/>
                        <a:cs typeface="Lucida Sans"/>
                      </a:endParaRPr>
                    </a:p>
                  </a:txBody>
                  <a:tcPr marL="0" marR="0" marT="34798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7812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Hill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150" dirty="0">
                <a:latin typeface="Verdana"/>
                <a:cs typeface="Verdana"/>
              </a:rPr>
              <a:t>Climbing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Variants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8" name="object 28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852704" y="2402133"/>
              <a:ext cx="2119630" cy="306070"/>
            </a:xfrm>
            <a:custGeom>
              <a:avLst/>
              <a:gdLst/>
              <a:ahLst/>
              <a:cxnLst/>
              <a:rect l="l" t="t" r="r" b="b"/>
              <a:pathLst>
                <a:path w="2119630" h="306069">
                  <a:moveTo>
                    <a:pt x="2119510" y="305627"/>
                  </a:moveTo>
                  <a:lnTo>
                    <a:pt x="41454" y="5977"/>
                  </a:lnTo>
                  <a:lnTo>
                    <a:pt x="0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2570821" y="2246434"/>
              <a:ext cx="346710" cy="323850"/>
            </a:xfrm>
            <a:custGeom>
              <a:avLst/>
              <a:gdLst/>
              <a:ahLst/>
              <a:cxnLst/>
              <a:rect l="l" t="t" r="r" b="b"/>
              <a:pathLst>
                <a:path w="346709" h="323850">
                  <a:moveTo>
                    <a:pt x="346691" y="0"/>
                  </a:moveTo>
                  <a:lnTo>
                    <a:pt x="0" y="115054"/>
                  </a:lnTo>
                  <a:lnTo>
                    <a:pt x="300095" y="323351"/>
                  </a:lnTo>
                  <a:lnTo>
                    <a:pt x="3466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9" name="object 39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40" name="object 40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292854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292854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4443527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444352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7" name="object 47"/>
          <p:cNvSpPr txBox="1"/>
          <p:nvPr/>
        </p:nvSpPr>
        <p:spPr>
          <a:xfrm>
            <a:off x="1002975" y="2452184"/>
            <a:ext cx="419544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2242820">
              <a:lnSpc>
                <a:spcPct val="100000"/>
              </a:lnSpc>
              <a:spcBef>
                <a:spcPts val="2755"/>
              </a:spcBef>
              <a:tabLst>
                <a:tab pos="3740150" algn="l"/>
              </a:tabLst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24353" y="4814378"/>
            <a:ext cx="12264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Simulated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Annealing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755831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89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2416847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3077874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3738891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89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399907" y="1142569"/>
            <a:ext cx="478790" cy="10166350"/>
          </a:xfrm>
          <a:custGeom>
            <a:avLst/>
            <a:gdLst/>
            <a:ahLst/>
            <a:cxnLst/>
            <a:rect l="l" t="t" r="r" b="b"/>
            <a:pathLst>
              <a:path w="478789" h="10166350">
                <a:moveTo>
                  <a:pt x="478580" y="0"/>
                </a:moveTo>
                <a:lnTo>
                  <a:pt x="0" y="0"/>
                </a:lnTo>
                <a:lnTo>
                  <a:pt x="0" y="10165986"/>
                </a:lnTo>
                <a:lnTo>
                  <a:pt x="478580" y="10165986"/>
                </a:lnTo>
                <a:lnTo>
                  <a:pt x="478580" y="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5060924" y="2837910"/>
            <a:ext cx="478790" cy="8470900"/>
          </a:xfrm>
          <a:custGeom>
            <a:avLst/>
            <a:gdLst/>
            <a:ahLst/>
            <a:cxnLst/>
            <a:rect l="l" t="t" r="r" b="b"/>
            <a:pathLst>
              <a:path w="478789" h="8470900">
                <a:moveTo>
                  <a:pt x="478580" y="0"/>
                </a:moveTo>
                <a:lnTo>
                  <a:pt x="0" y="0"/>
                </a:lnTo>
                <a:lnTo>
                  <a:pt x="0" y="8470645"/>
                </a:lnTo>
                <a:lnTo>
                  <a:pt x="478580" y="847064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572195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89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6382968" y="4507639"/>
            <a:ext cx="478790" cy="6801484"/>
          </a:xfrm>
          <a:custGeom>
            <a:avLst/>
            <a:gdLst/>
            <a:ahLst/>
            <a:cxnLst/>
            <a:rect l="l" t="t" r="r" b="b"/>
            <a:pathLst>
              <a:path w="478790" h="6801484">
                <a:moveTo>
                  <a:pt x="478580" y="0"/>
                </a:moveTo>
                <a:lnTo>
                  <a:pt x="0" y="0"/>
                </a:lnTo>
                <a:lnTo>
                  <a:pt x="0" y="6800916"/>
                </a:lnTo>
                <a:lnTo>
                  <a:pt x="478580" y="680091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7043984" y="5576812"/>
            <a:ext cx="478790" cy="5732145"/>
          </a:xfrm>
          <a:custGeom>
            <a:avLst/>
            <a:gdLst/>
            <a:ahLst/>
            <a:cxnLst/>
            <a:rect l="l" t="t" r="r" b="b"/>
            <a:pathLst>
              <a:path w="478790" h="5732145">
                <a:moveTo>
                  <a:pt x="478580" y="0"/>
                </a:moveTo>
                <a:lnTo>
                  <a:pt x="0" y="0"/>
                </a:lnTo>
                <a:lnTo>
                  <a:pt x="0" y="5731743"/>
                </a:lnTo>
                <a:lnTo>
                  <a:pt x="478580" y="573174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7705001" y="6557483"/>
            <a:ext cx="478790" cy="4751070"/>
          </a:xfrm>
          <a:custGeom>
            <a:avLst/>
            <a:gdLst/>
            <a:ahLst/>
            <a:cxnLst/>
            <a:rect l="l" t="t" r="r" b="b"/>
            <a:pathLst>
              <a:path w="478790" h="4751070">
                <a:moveTo>
                  <a:pt x="478580" y="0"/>
                </a:moveTo>
                <a:lnTo>
                  <a:pt x="0" y="0"/>
                </a:lnTo>
                <a:lnTo>
                  <a:pt x="0" y="4751073"/>
                </a:lnTo>
                <a:lnTo>
                  <a:pt x="478580" y="475107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366028" y="5938843"/>
            <a:ext cx="478790" cy="5370195"/>
          </a:xfrm>
          <a:custGeom>
            <a:avLst/>
            <a:gdLst/>
            <a:ahLst/>
            <a:cxnLst/>
            <a:rect l="l" t="t" r="r" b="b"/>
            <a:pathLst>
              <a:path w="478790" h="5370195">
                <a:moveTo>
                  <a:pt x="478580" y="0"/>
                </a:moveTo>
                <a:lnTo>
                  <a:pt x="0" y="0"/>
                </a:lnTo>
                <a:lnTo>
                  <a:pt x="0" y="5369712"/>
                </a:lnTo>
                <a:lnTo>
                  <a:pt x="478580" y="5369712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9027044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9688061" y="3680209"/>
            <a:ext cx="478790" cy="7628890"/>
          </a:xfrm>
          <a:custGeom>
            <a:avLst/>
            <a:gdLst/>
            <a:ahLst/>
            <a:cxnLst/>
            <a:rect l="l" t="t" r="r" b="b"/>
            <a:pathLst>
              <a:path w="478790" h="7628890">
                <a:moveTo>
                  <a:pt x="478580" y="0"/>
                </a:moveTo>
                <a:lnTo>
                  <a:pt x="0" y="0"/>
                </a:lnTo>
                <a:lnTo>
                  <a:pt x="0" y="7628346"/>
                </a:lnTo>
                <a:lnTo>
                  <a:pt x="478580" y="7628346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0349077" y="3051160"/>
            <a:ext cx="478790" cy="8257540"/>
          </a:xfrm>
          <a:custGeom>
            <a:avLst/>
            <a:gdLst/>
            <a:ahLst/>
            <a:cxnLst/>
            <a:rect l="l" t="t" r="r" b="b"/>
            <a:pathLst>
              <a:path w="478790" h="8257540">
                <a:moveTo>
                  <a:pt x="478580" y="0"/>
                </a:moveTo>
                <a:lnTo>
                  <a:pt x="0" y="0"/>
                </a:lnTo>
                <a:lnTo>
                  <a:pt x="0" y="8257395"/>
                </a:lnTo>
                <a:lnTo>
                  <a:pt x="478580" y="8257395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010135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1671162" y="6442262"/>
            <a:ext cx="478790" cy="4866640"/>
          </a:xfrm>
          <a:custGeom>
            <a:avLst/>
            <a:gdLst/>
            <a:ahLst/>
            <a:cxnLst/>
            <a:rect l="l" t="t" r="r" b="b"/>
            <a:pathLst>
              <a:path w="478790" h="4866640">
                <a:moveTo>
                  <a:pt x="478580" y="0"/>
                </a:moveTo>
                <a:lnTo>
                  <a:pt x="0" y="0"/>
                </a:lnTo>
                <a:lnTo>
                  <a:pt x="0" y="4866293"/>
                </a:lnTo>
                <a:lnTo>
                  <a:pt x="478580" y="4866293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2332189" y="7808376"/>
            <a:ext cx="478790" cy="3500754"/>
          </a:xfrm>
          <a:custGeom>
            <a:avLst/>
            <a:gdLst/>
            <a:ahLst/>
            <a:cxnLst/>
            <a:rect l="l" t="t" r="r" b="b"/>
            <a:pathLst>
              <a:path w="478790" h="3500754">
                <a:moveTo>
                  <a:pt x="478580" y="0"/>
                </a:moveTo>
                <a:lnTo>
                  <a:pt x="0" y="0"/>
                </a:lnTo>
                <a:lnTo>
                  <a:pt x="0" y="3500179"/>
                </a:lnTo>
                <a:lnTo>
                  <a:pt x="478580" y="350017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2993112" y="7093487"/>
            <a:ext cx="478790" cy="4215130"/>
          </a:xfrm>
          <a:custGeom>
            <a:avLst/>
            <a:gdLst/>
            <a:ahLst/>
            <a:cxnLst/>
            <a:rect l="l" t="t" r="r" b="b"/>
            <a:pathLst>
              <a:path w="478790" h="4215130">
                <a:moveTo>
                  <a:pt x="478580" y="0"/>
                </a:moveTo>
                <a:lnTo>
                  <a:pt x="0" y="0"/>
                </a:lnTo>
                <a:lnTo>
                  <a:pt x="0" y="4215068"/>
                </a:lnTo>
                <a:lnTo>
                  <a:pt x="478580" y="4215068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3654138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315166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976192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5637220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6298247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6959274" y="5861651"/>
            <a:ext cx="478790" cy="5447030"/>
          </a:xfrm>
          <a:custGeom>
            <a:avLst/>
            <a:gdLst/>
            <a:ahLst/>
            <a:cxnLst/>
            <a:rect l="l" t="t" r="r" b="b"/>
            <a:pathLst>
              <a:path w="478790" h="5447030">
                <a:moveTo>
                  <a:pt x="478580" y="0"/>
                </a:moveTo>
                <a:lnTo>
                  <a:pt x="0" y="0"/>
                </a:lnTo>
                <a:lnTo>
                  <a:pt x="0" y="5446904"/>
                </a:lnTo>
                <a:lnTo>
                  <a:pt x="478580" y="544690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7620301" y="6738316"/>
            <a:ext cx="478790" cy="4570730"/>
          </a:xfrm>
          <a:custGeom>
            <a:avLst/>
            <a:gdLst/>
            <a:ahLst/>
            <a:cxnLst/>
            <a:rect l="l" t="t" r="r" b="b"/>
            <a:pathLst>
              <a:path w="478790" h="4570730">
                <a:moveTo>
                  <a:pt x="478580" y="0"/>
                </a:moveTo>
                <a:lnTo>
                  <a:pt x="0" y="0"/>
                </a:lnTo>
                <a:lnTo>
                  <a:pt x="0" y="4570239"/>
                </a:lnTo>
                <a:lnTo>
                  <a:pt x="478580" y="4570239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8281327" y="4679131"/>
            <a:ext cx="478790" cy="6630034"/>
          </a:xfrm>
          <a:custGeom>
            <a:avLst/>
            <a:gdLst/>
            <a:ahLst/>
            <a:cxnLst/>
            <a:rect l="l" t="t" r="r" b="b"/>
            <a:pathLst>
              <a:path w="478790" h="6630034">
                <a:moveTo>
                  <a:pt x="478580" y="0"/>
                </a:moveTo>
                <a:lnTo>
                  <a:pt x="0" y="0"/>
                </a:lnTo>
                <a:lnTo>
                  <a:pt x="0" y="6629424"/>
                </a:lnTo>
                <a:lnTo>
                  <a:pt x="478580" y="6629424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8942355" y="4184079"/>
            <a:ext cx="478790" cy="7124700"/>
          </a:xfrm>
          <a:custGeom>
            <a:avLst/>
            <a:gdLst/>
            <a:ahLst/>
            <a:cxnLst/>
            <a:rect l="l" t="t" r="r" b="b"/>
            <a:pathLst>
              <a:path w="478790" h="7124700">
                <a:moveTo>
                  <a:pt x="478580" y="0"/>
                </a:moveTo>
                <a:lnTo>
                  <a:pt x="0" y="0"/>
                </a:lnTo>
                <a:lnTo>
                  <a:pt x="0" y="7124477"/>
                </a:lnTo>
                <a:lnTo>
                  <a:pt x="478580" y="7124477"/>
                </a:lnTo>
                <a:lnTo>
                  <a:pt x="47858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5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264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Simulated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Annealing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730611"/>
            <a:ext cx="16683990" cy="3324225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5940" marR="5080" indent="-52387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160" dirty="0">
                <a:solidFill>
                  <a:srgbClr val="FFFFFF"/>
                </a:solidFill>
                <a:latin typeface="Lucida Sans"/>
                <a:cs typeface="Lucida Sans"/>
              </a:rPr>
              <a:t>Early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on,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higher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"temperature":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more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likely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35" dirty="0">
                <a:solidFill>
                  <a:srgbClr val="FFFFFF"/>
                </a:solidFill>
                <a:latin typeface="Lucida Sans"/>
                <a:cs typeface="Lucida Sans"/>
              </a:rPr>
              <a:t>accept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neighbors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worse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than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current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35940" marR="690880" indent="-523875">
              <a:lnSpc>
                <a:spcPts val="5850"/>
              </a:lnSpc>
              <a:spcBef>
                <a:spcPts val="2405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Later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on,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lower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"temperature":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less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likely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35" dirty="0">
                <a:solidFill>
                  <a:srgbClr val="FFFFFF"/>
                </a:solidFill>
                <a:latin typeface="Lucida Sans"/>
                <a:cs typeface="Lucida Sans"/>
              </a:rPr>
              <a:t>accept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neighbors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worse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than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current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8851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Revised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260" dirty="0">
                <a:latin typeface="Verdana"/>
                <a:cs typeface="Verdana"/>
              </a:rPr>
              <a:t>Approach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2477863"/>
            <a:ext cx="16316325" cy="7747634"/>
          </a:xfrm>
          <a:prstGeom prst="rect">
            <a:avLst/>
          </a:prstGeom>
        </p:spPr>
        <p:txBody>
          <a:bodyPr vert="horz" wrap="square" lIns="0" tIns="123189" rIns="0" bIns="0" rtlCol="0">
            <a:spAutoFit/>
          </a:bodyPr>
          <a:lstStyle/>
          <a:p>
            <a:pPr marL="461645" indent="-448945">
              <a:lnSpc>
                <a:spcPct val="100000"/>
              </a:lnSpc>
              <a:spcBef>
                <a:spcPts val="969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spc="-4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b="1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6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4250">
              <a:latin typeface="Lucida Sans"/>
              <a:cs typeface="Lucida Sans"/>
            </a:endParaRPr>
          </a:p>
          <a:p>
            <a:pPr marL="461645" indent="-448945">
              <a:lnSpc>
                <a:spcPct val="100000"/>
              </a:lnSpc>
              <a:spcBef>
                <a:spcPts val="2160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empty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b="1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spc="-2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4250">
              <a:latin typeface="Lucida Sans"/>
              <a:cs typeface="Lucida Sans"/>
            </a:endParaRPr>
          </a:p>
          <a:p>
            <a:pPr marL="461645" indent="-448945">
              <a:lnSpc>
                <a:spcPct val="100000"/>
              </a:lnSpc>
              <a:spcBef>
                <a:spcPts val="1990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5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89"/>
              </a:spcBef>
              <a:buSzPct val="124705"/>
              <a:buChar char="•"/>
              <a:tabLst>
                <a:tab pos="1508125" algn="l"/>
              </a:tabLst>
            </a:pP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89"/>
              </a:spcBef>
              <a:buSzPct val="124705"/>
              <a:buChar char="•"/>
              <a:tabLst>
                <a:tab pos="1508125" algn="l"/>
              </a:tabLst>
            </a:pPr>
            <a:r>
              <a:rPr sz="4250" spc="120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frontier.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05"/>
              </a:spcBef>
              <a:buSzPct val="124705"/>
              <a:buChar char="•"/>
              <a:tabLst>
                <a:tab pos="1508125" algn="l"/>
              </a:tabLst>
            </a:pP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95"/>
              </a:spcBef>
              <a:buSzPct val="124705"/>
              <a:buChar char="•"/>
              <a:tabLst>
                <a:tab pos="1508125" algn="l"/>
              </a:tabLst>
            </a:pPr>
            <a:r>
              <a:rPr sz="4250" spc="17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set.</a:t>
            </a:r>
            <a:endParaRPr sz="4250">
              <a:latin typeface="Lucida Sans"/>
              <a:cs typeface="Lucida Sans"/>
            </a:endParaRPr>
          </a:p>
          <a:p>
            <a:pPr marL="1508125" marR="5080" lvl="1" indent="-448945">
              <a:lnSpc>
                <a:spcPts val="4950"/>
              </a:lnSpc>
              <a:spcBef>
                <a:spcPts val="2400"/>
              </a:spcBef>
              <a:buSzPct val="124705"/>
              <a:buChar char="•"/>
              <a:tabLst>
                <a:tab pos="1510030" algn="l"/>
              </a:tabLst>
            </a:pPr>
            <a:r>
              <a:rPr sz="42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4250" b="1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10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they 	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aren't</a:t>
            </a:r>
            <a:r>
              <a:rPr sz="42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already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set.</a:t>
            </a:r>
            <a:endParaRPr sz="42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264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Simulated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Annealing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911713" y="1893000"/>
            <a:ext cx="16280130" cy="8965565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800100" marR="888365" indent="-775335">
              <a:lnSpc>
                <a:spcPts val="7009"/>
              </a:lnSpc>
              <a:spcBef>
                <a:spcPts val="590"/>
              </a:spcBef>
              <a:tabLst>
                <a:tab pos="5878195" algn="l"/>
                <a:tab pos="749173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850" spc="-5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MU</a:t>
            </a:r>
            <a:r>
              <a:rPr sz="4850" spc="-5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4850" spc="-54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850" spc="-5" dirty="0">
                <a:solidFill>
                  <a:srgbClr val="FFFFFF"/>
                </a:solidFill>
                <a:latin typeface="Times New Roman"/>
                <a:cs typeface="Times New Roman"/>
              </a:rPr>
              <a:t>TE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6100" spc="-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NNEALING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problem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initial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state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of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problem</a:t>
            </a:r>
            <a:endParaRPr sz="6100">
              <a:latin typeface="Times New Roman"/>
              <a:cs typeface="Times New Roman"/>
            </a:endParaRPr>
          </a:p>
          <a:p>
            <a:pPr marL="800100">
              <a:lnSpc>
                <a:spcPts val="6670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6100">
              <a:latin typeface="Times New Roman"/>
              <a:cs typeface="Times New Roman"/>
            </a:endParaRPr>
          </a:p>
          <a:p>
            <a:pPr marL="1574800">
              <a:lnSpc>
                <a:spcPts val="7009"/>
              </a:lnSpc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cap="small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cap="small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cap="small" spc="3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100" cap="small" spc="2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100" cap="small" spc="30" dirty="0">
                <a:solidFill>
                  <a:srgbClr val="FFFFFF"/>
                </a:solidFill>
                <a:latin typeface="Times New Roman"/>
                <a:cs typeface="Times New Roman"/>
              </a:rPr>
              <a:t>mp</a:t>
            </a:r>
            <a:r>
              <a:rPr sz="6100" cap="small" spc="20" dirty="0">
                <a:solidFill>
                  <a:srgbClr val="FFFFFF"/>
                </a:solidFill>
                <a:latin typeface="Times New Roman"/>
                <a:cs typeface="Times New Roman"/>
              </a:rPr>
              <a:t>er</a:t>
            </a:r>
            <a:r>
              <a:rPr sz="6100" cap="small" spc="-5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00" cap="small" spc="2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100" cap="small" spc="30" dirty="0">
                <a:solidFill>
                  <a:srgbClr val="FFFFFF"/>
                </a:solidFill>
                <a:latin typeface="Times New Roman"/>
                <a:cs typeface="Times New Roman"/>
              </a:rPr>
              <a:t>ure(</a:t>
            </a:r>
            <a:r>
              <a:rPr sz="61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t</a:t>
            </a:r>
            <a:r>
              <a:rPr sz="6100" cap="small" spc="3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100">
              <a:latin typeface="Times New Roman"/>
              <a:cs typeface="Times New Roman"/>
            </a:endParaRPr>
          </a:p>
          <a:p>
            <a:pPr marL="1574800">
              <a:lnSpc>
                <a:spcPts val="7009"/>
              </a:lnSpc>
              <a:tabLst>
                <a:tab pos="7757795" algn="l"/>
              </a:tabLst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r>
              <a:rPr sz="6100" i="1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random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neighbor</a:t>
            </a:r>
            <a:r>
              <a:rPr sz="610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of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endParaRPr sz="6100">
              <a:latin typeface="Times New Roman"/>
              <a:cs typeface="Times New Roman"/>
            </a:endParaRPr>
          </a:p>
          <a:p>
            <a:pPr marL="1574800">
              <a:lnSpc>
                <a:spcPts val="7009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Δ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10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how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much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better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r>
              <a:rPr sz="610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is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than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endParaRPr sz="6100">
              <a:latin typeface="Times New Roman"/>
              <a:cs typeface="Times New Roman"/>
            </a:endParaRPr>
          </a:p>
          <a:p>
            <a:pPr marL="1574800">
              <a:lnSpc>
                <a:spcPts val="7009"/>
              </a:lnSpc>
            </a:pP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3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Δ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&gt;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 0:</a:t>
            </a:r>
            <a:endParaRPr sz="6100">
              <a:latin typeface="Times New Roman"/>
              <a:cs typeface="Times New Roman"/>
            </a:endParaRPr>
          </a:p>
          <a:p>
            <a:pPr marL="2349500">
              <a:lnSpc>
                <a:spcPts val="7009"/>
              </a:lnSpc>
            </a:pP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endParaRPr sz="6100">
              <a:latin typeface="Times New Roman"/>
              <a:cs typeface="Times New Roman"/>
            </a:endParaRPr>
          </a:p>
          <a:p>
            <a:pPr marL="1574800">
              <a:lnSpc>
                <a:spcPts val="7009"/>
              </a:lnSpc>
              <a:tabLst>
                <a:tab pos="8326755" algn="l"/>
                <a:tab pos="1182751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610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probability</a:t>
            </a:r>
            <a:r>
              <a:rPr sz="610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075" i="1" spc="-15" baseline="18518" dirty="0">
                <a:solidFill>
                  <a:srgbClr val="FFFFFF"/>
                </a:solidFill>
                <a:latin typeface="Times New Roman"/>
                <a:cs typeface="Times New Roman"/>
              </a:rPr>
              <a:t>ΔE/T</a:t>
            </a:r>
            <a:r>
              <a:rPr sz="6075" i="1" baseline="18518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set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neighbor</a:t>
            </a:r>
            <a:endParaRPr sz="6100">
              <a:latin typeface="Times New Roman"/>
              <a:cs typeface="Times New Roman"/>
            </a:endParaRPr>
          </a:p>
          <a:p>
            <a:pPr marL="800100">
              <a:lnSpc>
                <a:spcPts val="7165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current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631228" y="4814378"/>
            <a:ext cx="168319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Traveling</a:t>
            </a:r>
            <a:r>
              <a:rPr sz="9200" spc="-365" dirty="0">
                <a:latin typeface="Verdana"/>
                <a:cs typeface="Verdana"/>
              </a:rPr>
              <a:t> </a:t>
            </a:r>
            <a:r>
              <a:rPr sz="9200" spc="-85" dirty="0">
                <a:latin typeface="Verdana"/>
                <a:cs typeface="Verdana"/>
              </a:rPr>
              <a:t>Salesman</a:t>
            </a:r>
            <a:r>
              <a:rPr sz="9200" spc="-360" dirty="0">
                <a:latin typeface="Verdana"/>
                <a:cs typeface="Verdana"/>
              </a:rPr>
              <a:t> </a:t>
            </a:r>
            <a:r>
              <a:rPr sz="9200" spc="150" dirty="0">
                <a:latin typeface="Verdana"/>
                <a:cs typeface="Verdana"/>
              </a:rPr>
              <a:t>Problem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2296484" y="2073182"/>
            <a:ext cx="4665345" cy="6847840"/>
            <a:chOff x="12296484" y="2073182"/>
            <a:chExt cx="4665345" cy="6847840"/>
          </a:xfrm>
        </p:grpSpPr>
        <p:sp>
          <p:nvSpPr>
            <p:cNvPr id="36" name="object 36"/>
            <p:cNvSpPr/>
            <p:nvPr/>
          </p:nvSpPr>
          <p:spPr>
            <a:xfrm>
              <a:off x="12348838" y="4411300"/>
              <a:ext cx="3304540" cy="4234180"/>
            </a:xfrm>
            <a:custGeom>
              <a:avLst/>
              <a:gdLst/>
              <a:ahLst/>
              <a:cxnLst/>
              <a:rect l="l" t="t" r="r" b="b"/>
              <a:pathLst>
                <a:path w="3304540" h="4234180">
                  <a:moveTo>
                    <a:pt x="0" y="0"/>
                  </a:moveTo>
                  <a:lnTo>
                    <a:pt x="3272082" y="4192639"/>
                  </a:lnTo>
                  <a:lnTo>
                    <a:pt x="3304293" y="4233912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462461" y="8480244"/>
              <a:ext cx="406400" cy="440690"/>
            </a:xfrm>
            <a:custGeom>
              <a:avLst/>
              <a:gdLst/>
              <a:ahLst/>
              <a:cxnLst/>
              <a:rect l="l" t="t" r="r" b="b"/>
              <a:pathLst>
                <a:path w="406400" h="440690">
                  <a:moveTo>
                    <a:pt x="316953" y="0"/>
                  </a:moveTo>
                  <a:lnTo>
                    <a:pt x="0" y="247385"/>
                  </a:lnTo>
                  <a:lnTo>
                    <a:pt x="405851" y="440667"/>
                  </a:lnTo>
                  <a:lnTo>
                    <a:pt x="3169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848369" y="2464292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2658" y="50801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665910" y="2124940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5">
                  <a:moveTo>
                    <a:pt x="97902" y="0"/>
                  </a:moveTo>
                  <a:lnTo>
                    <a:pt x="0" y="438761"/>
                  </a:lnTo>
                  <a:lnTo>
                    <a:pt x="390145" y="341549"/>
                  </a:lnTo>
                  <a:lnTo>
                    <a:pt x="97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611265" y="8492768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01960" y="48826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6525779" y="8166609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332555" y="0"/>
                  </a:moveTo>
                  <a:lnTo>
                    <a:pt x="0" y="302430"/>
                  </a:lnTo>
                  <a:lnTo>
                    <a:pt x="374962" y="447546"/>
                  </a:lnTo>
                  <a:lnTo>
                    <a:pt x="332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585364" y="2125537"/>
              <a:ext cx="2392045" cy="6272530"/>
            </a:xfrm>
            <a:custGeom>
              <a:avLst/>
              <a:gdLst/>
              <a:ahLst/>
              <a:cxnLst/>
              <a:rect l="l" t="t" r="r" b="b"/>
              <a:pathLst>
                <a:path w="2392044" h="6272530">
                  <a:moveTo>
                    <a:pt x="2391666" y="0"/>
                  </a:moveTo>
                  <a:lnTo>
                    <a:pt x="18652" y="6223459"/>
                  </a:lnTo>
                  <a:lnTo>
                    <a:pt x="0" y="6272378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416166" y="8277370"/>
              <a:ext cx="375920" cy="447675"/>
            </a:xfrm>
            <a:custGeom>
              <a:avLst/>
              <a:gdLst/>
              <a:ahLst/>
              <a:cxnLst/>
              <a:rect l="l" t="t" r="r" b="b"/>
              <a:pathLst>
                <a:path w="375920" h="447675">
                  <a:moveTo>
                    <a:pt x="0" y="0"/>
                  </a:moveTo>
                  <a:lnTo>
                    <a:pt x="44605" y="447326"/>
                  </a:lnTo>
                  <a:lnTo>
                    <a:pt x="375695" y="1432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5" name="object 45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2296484" y="2073182"/>
            <a:ext cx="4665345" cy="6847840"/>
            <a:chOff x="12296484" y="2073182"/>
            <a:chExt cx="4665345" cy="6847840"/>
          </a:xfrm>
        </p:grpSpPr>
        <p:sp>
          <p:nvSpPr>
            <p:cNvPr id="36" name="object 36"/>
            <p:cNvSpPr/>
            <p:nvPr/>
          </p:nvSpPr>
          <p:spPr>
            <a:xfrm>
              <a:off x="12348838" y="4411300"/>
              <a:ext cx="3304540" cy="4234180"/>
            </a:xfrm>
            <a:custGeom>
              <a:avLst/>
              <a:gdLst/>
              <a:ahLst/>
              <a:cxnLst/>
              <a:rect l="l" t="t" r="r" b="b"/>
              <a:pathLst>
                <a:path w="3304540" h="4234180">
                  <a:moveTo>
                    <a:pt x="0" y="0"/>
                  </a:moveTo>
                  <a:lnTo>
                    <a:pt x="3272082" y="4192639"/>
                  </a:lnTo>
                  <a:lnTo>
                    <a:pt x="3304293" y="4233912"/>
                  </a:lnTo>
                </a:path>
              </a:pathLst>
            </a:custGeom>
            <a:ln w="104708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462461" y="8480244"/>
              <a:ext cx="406400" cy="440690"/>
            </a:xfrm>
            <a:custGeom>
              <a:avLst/>
              <a:gdLst/>
              <a:ahLst/>
              <a:cxnLst/>
              <a:rect l="l" t="t" r="r" b="b"/>
              <a:pathLst>
                <a:path w="406400" h="440690">
                  <a:moveTo>
                    <a:pt x="316953" y="0"/>
                  </a:moveTo>
                  <a:lnTo>
                    <a:pt x="0" y="247385"/>
                  </a:lnTo>
                  <a:lnTo>
                    <a:pt x="405851" y="440667"/>
                  </a:lnTo>
                  <a:lnTo>
                    <a:pt x="316953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848369" y="2464292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2658" y="50801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665910" y="2124940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5">
                  <a:moveTo>
                    <a:pt x="97902" y="0"/>
                  </a:moveTo>
                  <a:lnTo>
                    <a:pt x="0" y="438761"/>
                  </a:lnTo>
                  <a:lnTo>
                    <a:pt x="390145" y="341549"/>
                  </a:lnTo>
                  <a:lnTo>
                    <a:pt x="97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611265" y="8492768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01960" y="48826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6525779" y="8166609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332555" y="0"/>
                  </a:moveTo>
                  <a:lnTo>
                    <a:pt x="0" y="302430"/>
                  </a:lnTo>
                  <a:lnTo>
                    <a:pt x="374962" y="447546"/>
                  </a:lnTo>
                  <a:lnTo>
                    <a:pt x="332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2585364" y="2125537"/>
              <a:ext cx="2392045" cy="6272530"/>
            </a:xfrm>
            <a:custGeom>
              <a:avLst/>
              <a:gdLst/>
              <a:ahLst/>
              <a:cxnLst/>
              <a:rect l="l" t="t" r="r" b="b"/>
              <a:pathLst>
                <a:path w="2392044" h="6272530">
                  <a:moveTo>
                    <a:pt x="2391666" y="0"/>
                  </a:moveTo>
                  <a:lnTo>
                    <a:pt x="18652" y="6223459"/>
                  </a:lnTo>
                  <a:lnTo>
                    <a:pt x="0" y="6272378"/>
                  </a:lnTo>
                </a:path>
              </a:pathLst>
            </a:custGeom>
            <a:ln w="104708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2416166" y="8277370"/>
              <a:ext cx="375920" cy="447675"/>
            </a:xfrm>
            <a:custGeom>
              <a:avLst/>
              <a:gdLst/>
              <a:ahLst/>
              <a:cxnLst/>
              <a:rect l="l" t="t" r="r" b="b"/>
              <a:pathLst>
                <a:path w="375920" h="447675">
                  <a:moveTo>
                    <a:pt x="0" y="0"/>
                  </a:moveTo>
                  <a:lnTo>
                    <a:pt x="44605" y="447326"/>
                  </a:lnTo>
                  <a:lnTo>
                    <a:pt x="375695" y="1432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5" name="object 45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5665910" y="2124940"/>
            <a:ext cx="1296035" cy="4648835"/>
            <a:chOff x="15665910" y="2124940"/>
            <a:chExt cx="1296035" cy="4648835"/>
          </a:xfrm>
        </p:grpSpPr>
        <p:sp>
          <p:nvSpPr>
            <p:cNvPr id="36" name="object 36"/>
            <p:cNvSpPr/>
            <p:nvPr/>
          </p:nvSpPr>
          <p:spPr>
            <a:xfrm>
              <a:off x="15848369" y="2464292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2658" y="50801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665910" y="2124940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5">
                  <a:moveTo>
                    <a:pt x="97902" y="0"/>
                  </a:moveTo>
                  <a:lnTo>
                    <a:pt x="0" y="438761"/>
                  </a:lnTo>
                  <a:lnTo>
                    <a:pt x="390145" y="341549"/>
                  </a:lnTo>
                  <a:lnTo>
                    <a:pt x="97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6525778" y="8166610"/>
            <a:ext cx="375285" cy="690880"/>
            <a:chOff x="16525778" y="8166610"/>
            <a:chExt cx="375285" cy="690880"/>
          </a:xfrm>
        </p:grpSpPr>
        <p:sp>
          <p:nvSpPr>
            <p:cNvPr id="39" name="object 39"/>
            <p:cNvSpPr/>
            <p:nvPr/>
          </p:nvSpPr>
          <p:spPr>
            <a:xfrm>
              <a:off x="16611265" y="8492768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01960" y="48826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525778" y="8166610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332555" y="0"/>
                  </a:moveTo>
                  <a:lnTo>
                    <a:pt x="0" y="302430"/>
                  </a:lnTo>
                  <a:lnTo>
                    <a:pt x="374962" y="447546"/>
                  </a:lnTo>
                  <a:lnTo>
                    <a:pt x="332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2" name="object 42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5665910" y="2124940"/>
            <a:ext cx="1296035" cy="4648835"/>
            <a:chOff x="15665910" y="2124940"/>
            <a:chExt cx="1296035" cy="4648835"/>
          </a:xfrm>
        </p:grpSpPr>
        <p:sp>
          <p:nvSpPr>
            <p:cNvPr id="36" name="object 36"/>
            <p:cNvSpPr/>
            <p:nvPr/>
          </p:nvSpPr>
          <p:spPr>
            <a:xfrm>
              <a:off x="15848369" y="2464292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2658" y="50801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665910" y="2124940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5">
                  <a:moveTo>
                    <a:pt x="97902" y="0"/>
                  </a:moveTo>
                  <a:lnTo>
                    <a:pt x="0" y="438761"/>
                  </a:lnTo>
                  <a:lnTo>
                    <a:pt x="390145" y="341549"/>
                  </a:lnTo>
                  <a:lnTo>
                    <a:pt x="979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6525778" y="8166610"/>
            <a:ext cx="375285" cy="690880"/>
            <a:chOff x="16525778" y="8166610"/>
            <a:chExt cx="375285" cy="690880"/>
          </a:xfrm>
        </p:grpSpPr>
        <p:sp>
          <p:nvSpPr>
            <p:cNvPr id="39" name="object 39"/>
            <p:cNvSpPr/>
            <p:nvPr/>
          </p:nvSpPr>
          <p:spPr>
            <a:xfrm>
              <a:off x="16611265" y="8492768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01960" y="48826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525778" y="8166610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332555" y="0"/>
                  </a:moveTo>
                  <a:lnTo>
                    <a:pt x="0" y="302430"/>
                  </a:lnTo>
                  <a:lnTo>
                    <a:pt x="374962" y="447546"/>
                  </a:lnTo>
                  <a:lnTo>
                    <a:pt x="3325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2256275" y="1809976"/>
            <a:ext cx="2577465" cy="1909445"/>
            <a:chOff x="12256275" y="1809976"/>
            <a:chExt cx="2577465" cy="1909445"/>
          </a:xfrm>
        </p:grpSpPr>
        <p:sp>
          <p:nvSpPr>
            <p:cNvPr id="42" name="object 42"/>
            <p:cNvSpPr/>
            <p:nvPr/>
          </p:nvSpPr>
          <p:spPr>
            <a:xfrm>
              <a:off x="12308630" y="2017177"/>
              <a:ext cx="2243455" cy="1649730"/>
            </a:xfrm>
            <a:custGeom>
              <a:avLst/>
              <a:gdLst/>
              <a:ahLst/>
              <a:cxnLst/>
              <a:rect l="l" t="t" r="r" b="b"/>
              <a:pathLst>
                <a:path w="2243455" h="1649729">
                  <a:moveTo>
                    <a:pt x="0" y="1649705"/>
                  </a:moveTo>
                  <a:lnTo>
                    <a:pt x="2200953" y="31018"/>
                  </a:lnTo>
                  <a:lnTo>
                    <a:pt x="22431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390451" y="1809976"/>
              <a:ext cx="443230" cy="400685"/>
            </a:xfrm>
            <a:custGeom>
              <a:avLst/>
              <a:gdLst/>
              <a:ahLst/>
              <a:cxnLst/>
              <a:rect l="l" t="t" r="r" b="b"/>
              <a:pathLst>
                <a:path w="443230" h="400685">
                  <a:moveTo>
                    <a:pt x="443023" y="0"/>
                  </a:moveTo>
                  <a:lnTo>
                    <a:pt x="0" y="76259"/>
                  </a:lnTo>
                  <a:lnTo>
                    <a:pt x="238212" y="400176"/>
                  </a:lnTo>
                  <a:lnTo>
                    <a:pt x="4430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5" name="object 45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5711459" y="2072586"/>
            <a:ext cx="1296035" cy="4648835"/>
            <a:chOff x="15711459" y="2072586"/>
            <a:chExt cx="1296035" cy="4648835"/>
          </a:xfrm>
        </p:grpSpPr>
        <p:sp>
          <p:nvSpPr>
            <p:cNvPr id="36" name="object 36"/>
            <p:cNvSpPr/>
            <p:nvPr/>
          </p:nvSpPr>
          <p:spPr>
            <a:xfrm>
              <a:off x="15763814" y="2124940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048078" y="4206306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616772" y="6282646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4">
                  <a:moveTo>
                    <a:pt x="390145" y="0"/>
                  </a:moveTo>
                  <a:lnTo>
                    <a:pt x="0" y="97211"/>
                  </a:lnTo>
                  <a:lnTo>
                    <a:pt x="292242" y="438751"/>
                  </a:lnTo>
                  <a:lnTo>
                    <a:pt x="3901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6568918" y="8114255"/>
            <a:ext cx="375285" cy="690880"/>
            <a:chOff x="16568918" y="8114255"/>
            <a:chExt cx="375285" cy="690880"/>
          </a:xfrm>
        </p:grpSpPr>
        <p:sp>
          <p:nvSpPr>
            <p:cNvPr id="39" name="object 39"/>
            <p:cNvSpPr/>
            <p:nvPr/>
          </p:nvSpPr>
          <p:spPr>
            <a:xfrm>
              <a:off x="16737479" y="8166610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8894" y="263481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6568918" y="8357546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0" y="0"/>
                  </a:moveTo>
                  <a:lnTo>
                    <a:pt x="42407" y="447536"/>
                  </a:lnTo>
                  <a:lnTo>
                    <a:pt x="374962" y="145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2256275" y="1809976"/>
            <a:ext cx="2577465" cy="1909445"/>
            <a:chOff x="12256275" y="1809976"/>
            <a:chExt cx="2577465" cy="1909445"/>
          </a:xfrm>
        </p:grpSpPr>
        <p:sp>
          <p:nvSpPr>
            <p:cNvPr id="42" name="object 42"/>
            <p:cNvSpPr/>
            <p:nvPr/>
          </p:nvSpPr>
          <p:spPr>
            <a:xfrm>
              <a:off x="12308630" y="2017177"/>
              <a:ext cx="2243455" cy="1649730"/>
            </a:xfrm>
            <a:custGeom>
              <a:avLst/>
              <a:gdLst/>
              <a:ahLst/>
              <a:cxnLst/>
              <a:rect l="l" t="t" r="r" b="b"/>
              <a:pathLst>
                <a:path w="2243455" h="1649729">
                  <a:moveTo>
                    <a:pt x="0" y="1649705"/>
                  </a:moveTo>
                  <a:lnTo>
                    <a:pt x="2200953" y="31018"/>
                  </a:lnTo>
                  <a:lnTo>
                    <a:pt x="22431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390451" y="1809976"/>
              <a:ext cx="443230" cy="400685"/>
            </a:xfrm>
            <a:custGeom>
              <a:avLst/>
              <a:gdLst/>
              <a:ahLst/>
              <a:cxnLst/>
              <a:rect l="l" t="t" r="r" b="b"/>
              <a:pathLst>
                <a:path w="443230" h="400685">
                  <a:moveTo>
                    <a:pt x="443023" y="0"/>
                  </a:moveTo>
                  <a:lnTo>
                    <a:pt x="0" y="76259"/>
                  </a:lnTo>
                  <a:lnTo>
                    <a:pt x="238212" y="400176"/>
                  </a:lnTo>
                  <a:lnTo>
                    <a:pt x="4430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5" name="object 45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913265" y="8680939"/>
            <a:ext cx="1204595" cy="1204595"/>
            <a:chOff x="5913265" y="8680939"/>
            <a:chExt cx="1204595" cy="1204595"/>
          </a:xfrm>
        </p:grpSpPr>
        <p:sp>
          <p:nvSpPr>
            <p:cNvPr id="3" name="object 3"/>
            <p:cNvSpPr/>
            <p:nvPr/>
          </p:nvSpPr>
          <p:spPr>
            <a:xfrm>
              <a:off x="5991801" y="875946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9"/>
                  </a:lnTo>
                  <a:lnTo>
                    <a:pt x="225849" y="954327"/>
                  </a:lnTo>
                  <a:lnTo>
                    <a:pt x="264978" y="978938"/>
                  </a:lnTo>
                  <a:lnTo>
                    <a:pt x="305676" y="999763"/>
                  </a:lnTo>
                  <a:lnTo>
                    <a:pt x="347681" y="1016802"/>
                  </a:lnTo>
                  <a:lnTo>
                    <a:pt x="390732" y="1030055"/>
                  </a:lnTo>
                  <a:lnTo>
                    <a:pt x="434567" y="1039520"/>
                  </a:lnTo>
                  <a:lnTo>
                    <a:pt x="478925" y="1045200"/>
                  </a:lnTo>
                  <a:lnTo>
                    <a:pt x="523544" y="1047093"/>
                  </a:lnTo>
                  <a:lnTo>
                    <a:pt x="568163" y="1045200"/>
                  </a:lnTo>
                  <a:lnTo>
                    <a:pt x="612521" y="1039520"/>
                  </a:lnTo>
                  <a:lnTo>
                    <a:pt x="656356" y="1030055"/>
                  </a:lnTo>
                  <a:lnTo>
                    <a:pt x="699406" y="1016802"/>
                  </a:lnTo>
                  <a:lnTo>
                    <a:pt x="741411" y="999763"/>
                  </a:lnTo>
                  <a:lnTo>
                    <a:pt x="782109" y="978938"/>
                  </a:lnTo>
                  <a:lnTo>
                    <a:pt x="821239" y="954327"/>
                  </a:lnTo>
                  <a:lnTo>
                    <a:pt x="858539" y="925929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5991796" y="87594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863807" y="4841842"/>
            <a:ext cx="1204595" cy="1204595"/>
            <a:chOff x="1863807" y="4841842"/>
            <a:chExt cx="1204595" cy="1204595"/>
          </a:xfrm>
        </p:grpSpPr>
        <p:sp>
          <p:nvSpPr>
            <p:cNvPr id="6" name="object 6"/>
            <p:cNvSpPr/>
            <p:nvPr/>
          </p:nvSpPr>
          <p:spPr>
            <a:xfrm>
              <a:off x="1942336" y="492037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942338" y="492037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6978227" y="1896780"/>
            <a:ext cx="1204595" cy="1204595"/>
            <a:chOff x="6978227" y="1896780"/>
            <a:chExt cx="1204595" cy="1204595"/>
          </a:xfrm>
        </p:grpSpPr>
        <p:sp>
          <p:nvSpPr>
            <p:cNvPr id="9" name="object 9"/>
            <p:cNvSpPr/>
            <p:nvPr/>
          </p:nvSpPr>
          <p:spPr>
            <a:xfrm>
              <a:off x="7056753" y="197530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6" y="30291"/>
                  </a:lnTo>
                  <a:lnTo>
                    <a:pt x="305681" y="47329"/>
                  </a:lnTo>
                  <a:lnTo>
                    <a:pt x="264982" y="68154"/>
                  </a:lnTo>
                  <a:lnTo>
                    <a:pt x="225851" y="92766"/>
                  </a:lnTo>
                  <a:lnTo>
                    <a:pt x="188550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50" y="925927"/>
                  </a:lnTo>
                  <a:lnTo>
                    <a:pt x="225851" y="954324"/>
                  </a:lnTo>
                  <a:lnTo>
                    <a:pt x="264982" y="978934"/>
                  </a:lnTo>
                  <a:lnTo>
                    <a:pt x="305681" y="999758"/>
                  </a:lnTo>
                  <a:lnTo>
                    <a:pt x="347686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9" y="1045192"/>
                  </a:lnTo>
                  <a:lnTo>
                    <a:pt x="523548" y="1047085"/>
                  </a:lnTo>
                  <a:lnTo>
                    <a:pt x="568166" y="1045192"/>
                  </a:lnTo>
                  <a:lnTo>
                    <a:pt x="612524" y="1039513"/>
                  </a:lnTo>
                  <a:lnTo>
                    <a:pt x="656358" y="1030048"/>
                  </a:lnTo>
                  <a:lnTo>
                    <a:pt x="699408" y="1016796"/>
                  </a:lnTo>
                  <a:lnTo>
                    <a:pt x="741412" y="999758"/>
                  </a:lnTo>
                  <a:lnTo>
                    <a:pt x="782110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10" y="68154"/>
                  </a:lnTo>
                  <a:lnTo>
                    <a:pt x="741412" y="47329"/>
                  </a:lnTo>
                  <a:lnTo>
                    <a:pt x="699408" y="30291"/>
                  </a:lnTo>
                  <a:lnTo>
                    <a:pt x="656358" y="17038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056759" y="1975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1027726" y="3435047"/>
            <a:ext cx="1204595" cy="1204595"/>
            <a:chOff x="11027726" y="3435047"/>
            <a:chExt cx="1204595" cy="1204595"/>
          </a:xfrm>
        </p:grpSpPr>
        <p:sp>
          <p:nvSpPr>
            <p:cNvPr id="12" name="object 12"/>
            <p:cNvSpPr/>
            <p:nvPr/>
          </p:nvSpPr>
          <p:spPr>
            <a:xfrm>
              <a:off x="11106258" y="351358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106258" y="3513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" name="object 14"/>
          <p:cNvGrpSpPr/>
          <p:nvPr/>
        </p:nvGrpSpPr>
        <p:grpSpPr>
          <a:xfrm>
            <a:off x="14853684" y="818676"/>
            <a:ext cx="1204595" cy="1204595"/>
            <a:chOff x="14853684" y="818676"/>
            <a:chExt cx="1204595" cy="1204595"/>
          </a:xfrm>
        </p:grpSpPr>
        <p:sp>
          <p:nvSpPr>
            <p:cNvPr id="15" name="object 15"/>
            <p:cNvSpPr/>
            <p:nvPr/>
          </p:nvSpPr>
          <p:spPr>
            <a:xfrm>
              <a:off x="14932136" y="897205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8"/>
                  </a:lnTo>
                  <a:lnTo>
                    <a:pt x="347739" y="30291"/>
                  </a:lnTo>
                  <a:lnTo>
                    <a:pt x="305731" y="47329"/>
                  </a:lnTo>
                  <a:lnTo>
                    <a:pt x="265028" y="68154"/>
                  </a:lnTo>
                  <a:lnTo>
                    <a:pt x="225893" y="92766"/>
                  </a:lnTo>
                  <a:lnTo>
                    <a:pt x="188587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7" y="925927"/>
                  </a:lnTo>
                  <a:lnTo>
                    <a:pt x="225893" y="954324"/>
                  </a:lnTo>
                  <a:lnTo>
                    <a:pt x="265028" y="978934"/>
                  </a:lnTo>
                  <a:lnTo>
                    <a:pt x="305731" y="999758"/>
                  </a:lnTo>
                  <a:lnTo>
                    <a:pt x="347739" y="1016796"/>
                  </a:lnTo>
                  <a:lnTo>
                    <a:pt x="390793" y="1030048"/>
                  </a:lnTo>
                  <a:lnTo>
                    <a:pt x="434630" y="1039513"/>
                  </a:lnTo>
                  <a:lnTo>
                    <a:pt x="478990" y="1045192"/>
                  </a:lnTo>
                  <a:lnTo>
                    <a:pt x="523609" y="1047085"/>
                  </a:lnTo>
                  <a:lnTo>
                    <a:pt x="568228" y="1045192"/>
                  </a:lnTo>
                  <a:lnTo>
                    <a:pt x="612584" y="1039513"/>
                  </a:lnTo>
                  <a:lnTo>
                    <a:pt x="656416" y="1030048"/>
                  </a:lnTo>
                  <a:lnTo>
                    <a:pt x="699463" y="1016796"/>
                  </a:lnTo>
                  <a:lnTo>
                    <a:pt x="741464" y="999758"/>
                  </a:lnTo>
                  <a:lnTo>
                    <a:pt x="782156" y="978934"/>
                  </a:lnTo>
                  <a:lnTo>
                    <a:pt x="821278" y="954324"/>
                  </a:lnTo>
                  <a:lnTo>
                    <a:pt x="858569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69" y="121164"/>
                  </a:lnTo>
                  <a:lnTo>
                    <a:pt x="821278" y="92766"/>
                  </a:lnTo>
                  <a:lnTo>
                    <a:pt x="782156" y="68154"/>
                  </a:lnTo>
                  <a:lnTo>
                    <a:pt x="741464" y="47329"/>
                  </a:lnTo>
                  <a:lnTo>
                    <a:pt x="699463" y="30291"/>
                  </a:lnTo>
                  <a:lnTo>
                    <a:pt x="656416" y="17038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932215" y="89720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7" name="object 17"/>
          <p:cNvGrpSpPr/>
          <p:nvPr/>
        </p:nvGrpSpPr>
        <p:grpSpPr>
          <a:xfrm>
            <a:off x="16313012" y="6840273"/>
            <a:ext cx="1204595" cy="1204595"/>
            <a:chOff x="16313012" y="6840273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16391569" y="691881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7"/>
                  </a:lnTo>
                  <a:lnTo>
                    <a:pt x="954329" y="821236"/>
                  </a:lnTo>
                  <a:lnTo>
                    <a:pt x="978931" y="782106"/>
                  </a:lnTo>
                  <a:lnTo>
                    <a:pt x="999749" y="741407"/>
                  </a:lnTo>
                  <a:lnTo>
                    <a:pt x="1016782" y="699402"/>
                  </a:lnTo>
                  <a:lnTo>
                    <a:pt x="1030029" y="656351"/>
                  </a:lnTo>
                  <a:lnTo>
                    <a:pt x="1039492" y="612516"/>
                  </a:lnTo>
                  <a:lnTo>
                    <a:pt x="1045169" y="568159"/>
                  </a:lnTo>
                  <a:lnTo>
                    <a:pt x="1047062" y="523540"/>
                  </a:lnTo>
                  <a:lnTo>
                    <a:pt x="1045169" y="478921"/>
                  </a:lnTo>
                  <a:lnTo>
                    <a:pt x="1039492" y="434564"/>
                  </a:lnTo>
                  <a:lnTo>
                    <a:pt x="1030029" y="390730"/>
                  </a:lnTo>
                  <a:lnTo>
                    <a:pt x="1016782" y="347680"/>
                  </a:lnTo>
                  <a:lnTo>
                    <a:pt x="999749" y="305675"/>
                  </a:lnTo>
                  <a:lnTo>
                    <a:pt x="978931" y="264978"/>
                  </a:lnTo>
                  <a:lnTo>
                    <a:pt x="954329" y="225848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391543" y="691880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5800252" y="8838715"/>
            <a:ext cx="1204595" cy="1204595"/>
            <a:chOff x="15800252" y="8838715"/>
            <a:chExt cx="1204595" cy="1204595"/>
          </a:xfrm>
        </p:grpSpPr>
        <p:sp>
          <p:nvSpPr>
            <p:cNvPr id="21" name="object 21"/>
            <p:cNvSpPr/>
            <p:nvPr/>
          </p:nvSpPr>
          <p:spPr>
            <a:xfrm>
              <a:off x="15878810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5878784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11704774" y="8838715"/>
            <a:ext cx="1204595" cy="1204595"/>
            <a:chOff x="11704774" y="8838715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11783332" y="891724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10"/>
                  </a:lnTo>
                  <a:lnTo>
                    <a:pt x="999749" y="741412"/>
                  </a:lnTo>
                  <a:lnTo>
                    <a:pt x="1016782" y="699408"/>
                  </a:lnTo>
                  <a:lnTo>
                    <a:pt x="1030029" y="656358"/>
                  </a:lnTo>
                  <a:lnTo>
                    <a:pt x="1039492" y="612524"/>
                  </a:lnTo>
                  <a:lnTo>
                    <a:pt x="1045169" y="568166"/>
                  </a:lnTo>
                  <a:lnTo>
                    <a:pt x="1047062" y="523548"/>
                  </a:lnTo>
                  <a:lnTo>
                    <a:pt x="1045169" y="478929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6"/>
                  </a:lnTo>
                  <a:lnTo>
                    <a:pt x="999749" y="305681"/>
                  </a:lnTo>
                  <a:lnTo>
                    <a:pt x="978931" y="264982"/>
                  </a:lnTo>
                  <a:lnTo>
                    <a:pt x="954329" y="225851"/>
                  </a:lnTo>
                  <a:lnTo>
                    <a:pt x="925941" y="188550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1783306" y="89172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2933188" y="5921128"/>
            <a:ext cx="3049905" cy="2959735"/>
            <a:chOff x="2933188" y="5921128"/>
            <a:chExt cx="3049905" cy="2959735"/>
          </a:xfrm>
        </p:grpSpPr>
        <p:sp>
          <p:nvSpPr>
            <p:cNvPr id="27" name="object 27"/>
            <p:cNvSpPr/>
            <p:nvPr/>
          </p:nvSpPr>
          <p:spPr>
            <a:xfrm>
              <a:off x="3184234" y="6164634"/>
              <a:ext cx="2746375" cy="2663825"/>
            </a:xfrm>
            <a:custGeom>
              <a:avLst/>
              <a:gdLst/>
              <a:ahLst/>
              <a:cxnLst/>
              <a:rect l="l" t="t" r="r" b="b"/>
              <a:pathLst>
                <a:path w="2746375" h="2663825">
                  <a:moveTo>
                    <a:pt x="2745877" y="2663368"/>
                  </a:moveTo>
                  <a:lnTo>
                    <a:pt x="37580" y="36451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2933188" y="5921128"/>
              <a:ext cx="428625" cy="424815"/>
            </a:xfrm>
            <a:custGeom>
              <a:avLst/>
              <a:gdLst/>
              <a:ahLst/>
              <a:cxnLst/>
              <a:rect l="l" t="t" r="r" b="b"/>
              <a:pathLst>
                <a:path w="428625" h="424814">
                  <a:moveTo>
                    <a:pt x="0" y="0"/>
                  </a:moveTo>
                  <a:lnTo>
                    <a:pt x="148644" y="424259"/>
                  </a:lnTo>
                  <a:lnTo>
                    <a:pt x="428594" y="1356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3059330" y="2799799"/>
            <a:ext cx="3865879" cy="2304415"/>
            <a:chOff x="3059330" y="2799799"/>
            <a:chExt cx="3865879" cy="2304415"/>
          </a:xfrm>
        </p:grpSpPr>
        <p:sp>
          <p:nvSpPr>
            <p:cNvPr id="30" name="object 30"/>
            <p:cNvSpPr/>
            <p:nvPr/>
          </p:nvSpPr>
          <p:spPr>
            <a:xfrm>
              <a:off x="3111685" y="2977622"/>
              <a:ext cx="3512820" cy="2074545"/>
            </a:xfrm>
            <a:custGeom>
              <a:avLst/>
              <a:gdLst/>
              <a:ahLst/>
              <a:cxnLst/>
              <a:rect l="l" t="t" r="r" b="b"/>
              <a:pathLst>
                <a:path w="3512820" h="2074545">
                  <a:moveTo>
                    <a:pt x="0" y="2074024"/>
                  </a:moveTo>
                  <a:lnTo>
                    <a:pt x="3467211" y="26620"/>
                  </a:lnTo>
                  <a:lnTo>
                    <a:pt x="351229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6476671" y="2799799"/>
              <a:ext cx="448945" cy="377825"/>
            </a:xfrm>
            <a:custGeom>
              <a:avLst/>
              <a:gdLst/>
              <a:ahLst/>
              <a:cxnLst/>
              <a:rect l="l" t="t" r="r" b="b"/>
              <a:pathLst>
                <a:path w="448945" h="377825">
                  <a:moveTo>
                    <a:pt x="448447" y="0"/>
                  </a:moveTo>
                  <a:lnTo>
                    <a:pt x="0" y="31328"/>
                  </a:lnTo>
                  <a:lnTo>
                    <a:pt x="204444" y="377559"/>
                  </a:lnTo>
                  <a:lnTo>
                    <a:pt x="4484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8207530" y="2587114"/>
            <a:ext cx="2825115" cy="1174115"/>
            <a:chOff x="8207530" y="2587114"/>
            <a:chExt cx="2825115" cy="1174115"/>
          </a:xfrm>
        </p:grpSpPr>
        <p:sp>
          <p:nvSpPr>
            <p:cNvPr id="33" name="object 33"/>
            <p:cNvSpPr/>
            <p:nvPr/>
          </p:nvSpPr>
          <p:spPr>
            <a:xfrm>
              <a:off x="8259884" y="2639469"/>
              <a:ext cx="2447290" cy="953135"/>
            </a:xfrm>
            <a:custGeom>
              <a:avLst/>
              <a:gdLst/>
              <a:ahLst/>
              <a:cxnLst/>
              <a:rect l="l" t="t" r="r" b="b"/>
              <a:pathLst>
                <a:path w="2447290" h="953135">
                  <a:moveTo>
                    <a:pt x="0" y="0"/>
                  </a:moveTo>
                  <a:lnTo>
                    <a:pt x="2398105" y="934101"/>
                  </a:lnTo>
                  <a:lnTo>
                    <a:pt x="2446889" y="953103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0585017" y="3386232"/>
              <a:ext cx="447675" cy="375285"/>
            </a:xfrm>
            <a:custGeom>
              <a:avLst/>
              <a:gdLst/>
              <a:ahLst/>
              <a:cxnLst/>
              <a:rect l="l" t="t" r="r" b="b"/>
              <a:pathLst>
                <a:path w="447675" h="375285">
                  <a:moveTo>
                    <a:pt x="145964" y="0"/>
                  </a:moveTo>
                  <a:lnTo>
                    <a:pt x="0" y="374669"/>
                  </a:lnTo>
                  <a:lnTo>
                    <a:pt x="447630" y="333267"/>
                  </a:lnTo>
                  <a:lnTo>
                    <a:pt x="1459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15711459" y="2072586"/>
            <a:ext cx="1296035" cy="4648835"/>
            <a:chOff x="15711459" y="2072586"/>
            <a:chExt cx="1296035" cy="4648835"/>
          </a:xfrm>
        </p:grpSpPr>
        <p:sp>
          <p:nvSpPr>
            <p:cNvPr id="36" name="object 36"/>
            <p:cNvSpPr/>
            <p:nvPr/>
          </p:nvSpPr>
          <p:spPr>
            <a:xfrm>
              <a:off x="15763814" y="2124940"/>
              <a:ext cx="1061085" cy="4257675"/>
            </a:xfrm>
            <a:custGeom>
              <a:avLst/>
              <a:gdLst/>
              <a:ahLst/>
              <a:cxnLst/>
              <a:rect l="l" t="t" r="r" b="b"/>
              <a:pathLst>
                <a:path w="1061084" h="4257675">
                  <a:moveTo>
                    <a:pt x="0" y="0"/>
                  </a:moveTo>
                  <a:lnTo>
                    <a:pt x="1048078" y="4206306"/>
                  </a:lnTo>
                  <a:lnTo>
                    <a:pt x="1060736" y="42571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6616772" y="6282646"/>
              <a:ext cx="390525" cy="438784"/>
            </a:xfrm>
            <a:custGeom>
              <a:avLst/>
              <a:gdLst/>
              <a:ahLst/>
              <a:cxnLst/>
              <a:rect l="l" t="t" r="r" b="b"/>
              <a:pathLst>
                <a:path w="390525" h="438784">
                  <a:moveTo>
                    <a:pt x="390145" y="0"/>
                  </a:moveTo>
                  <a:lnTo>
                    <a:pt x="0" y="97211"/>
                  </a:lnTo>
                  <a:lnTo>
                    <a:pt x="292242" y="438751"/>
                  </a:lnTo>
                  <a:lnTo>
                    <a:pt x="3901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2256275" y="1809976"/>
            <a:ext cx="2577465" cy="1909445"/>
            <a:chOff x="12256275" y="1809976"/>
            <a:chExt cx="2577465" cy="1909445"/>
          </a:xfrm>
        </p:grpSpPr>
        <p:sp>
          <p:nvSpPr>
            <p:cNvPr id="39" name="object 39"/>
            <p:cNvSpPr/>
            <p:nvPr/>
          </p:nvSpPr>
          <p:spPr>
            <a:xfrm>
              <a:off x="12308630" y="2017177"/>
              <a:ext cx="2243455" cy="1649730"/>
            </a:xfrm>
            <a:custGeom>
              <a:avLst/>
              <a:gdLst/>
              <a:ahLst/>
              <a:cxnLst/>
              <a:rect l="l" t="t" r="r" b="b"/>
              <a:pathLst>
                <a:path w="2243455" h="1649729">
                  <a:moveTo>
                    <a:pt x="0" y="1649705"/>
                  </a:moveTo>
                  <a:lnTo>
                    <a:pt x="2200953" y="31018"/>
                  </a:lnTo>
                  <a:lnTo>
                    <a:pt x="22431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390451" y="1809976"/>
              <a:ext cx="443230" cy="400685"/>
            </a:xfrm>
            <a:custGeom>
              <a:avLst/>
              <a:gdLst/>
              <a:ahLst/>
              <a:cxnLst/>
              <a:rect l="l" t="t" r="r" b="b"/>
              <a:pathLst>
                <a:path w="443230" h="400685">
                  <a:moveTo>
                    <a:pt x="443023" y="0"/>
                  </a:moveTo>
                  <a:lnTo>
                    <a:pt x="0" y="76259"/>
                  </a:lnTo>
                  <a:lnTo>
                    <a:pt x="238212" y="400176"/>
                  </a:lnTo>
                  <a:lnTo>
                    <a:pt x="4430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3021488" y="9264126"/>
            <a:ext cx="2609215" cy="402590"/>
            <a:chOff x="13021488" y="9264126"/>
            <a:chExt cx="2609215" cy="402590"/>
          </a:xfrm>
        </p:grpSpPr>
        <p:sp>
          <p:nvSpPr>
            <p:cNvPr id="42" name="object 42"/>
            <p:cNvSpPr/>
            <p:nvPr/>
          </p:nvSpPr>
          <p:spPr>
            <a:xfrm>
              <a:off x="13371243" y="9464739"/>
              <a:ext cx="2206625" cy="17780"/>
            </a:xfrm>
            <a:custGeom>
              <a:avLst/>
              <a:gdLst/>
              <a:ahLst/>
              <a:cxnLst/>
              <a:rect l="l" t="t" r="r" b="b"/>
              <a:pathLst>
                <a:path w="2206625" h="17779">
                  <a:moveTo>
                    <a:pt x="2206607" y="17390"/>
                  </a:moveTo>
                  <a:lnTo>
                    <a:pt x="52352" y="412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3021488" y="9264126"/>
              <a:ext cx="403860" cy="402590"/>
            </a:xfrm>
            <a:custGeom>
              <a:avLst/>
              <a:gdLst/>
              <a:ahLst/>
              <a:cxnLst/>
              <a:rect l="l" t="t" r="r" b="b"/>
              <a:pathLst>
                <a:path w="403859" h="402590">
                  <a:moveTo>
                    <a:pt x="403652" y="0"/>
                  </a:moveTo>
                  <a:lnTo>
                    <a:pt x="0" y="197857"/>
                  </a:lnTo>
                  <a:lnTo>
                    <a:pt x="400511" y="402061"/>
                  </a:lnTo>
                  <a:lnTo>
                    <a:pt x="4036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4" name="object 44"/>
          <p:cNvGrpSpPr/>
          <p:nvPr/>
        </p:nvGrpSpPr>
        <p:grpSpPr>
          <a:xfrm>
            <a:off x="7301819" y="9069168"/>
            <a:ext cx="4258310" cy="402590"/>
            <a:chOff x="7301819" y="9069168"/>
            <a:chExt cx="4258310" cy="402590"/>
          </a:xfrm>
        </p:grpSpPr>
        <p:sp>
          <p:nvSpPr>
            <p:cNvPr id="45" name="object 45"/>
            <p:cNvSpPr/>
            <p:nvPr/>
          </p:nvSpPr>
          <p:spPr>
            <a:xfrm>
              <a:off x="7651561" y="9269418"/>
              <a:ext cx="3855720" cy="56515"/>
            </a:xfrm>
            <a:custGeom>
              <a:avLst/>
              <a:gdLst/>
              <a:ahLst/>
              <a:cxnLst/>
              <a:rect l="l" t="t" r="r" b="b"/>
              <a:pathLst>
                <a:path w="3855720" h="56515">
                  <a:moveTo>
                    <a:pt x="3855627" y="56423"/>
                  </a:moveTo>
                  <a:lnTo>
                    <a:pt x="52348" y="766"/>
                  </a:ln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7301819" y="9069168"/>
              <a:ext cx="405130" cy="402590"/>
            </a:xfrm>
            <a:custGeom>
              <a:avLst/>
              <a:gdLst/>
              <a:ahLst/>
              <a:cxnLst/>
              <a:rect l="l" t="t" r="r" b="b"/>
              <a:pathLst>
                <a:path w="405129" h="402590">
                  <a:moveTo>
                    <a:pt x="404982" y="0"/>
                  </a:moveTo>
                  <a:lnTo>
                    <a:pt x="0" y="195135"/>
                  </a:lnTo>
                  <a:lnTo>
                    <a:pt x="399097" y="402040"/>
                  </a:lnTo>
                  <a:lnTo>
                    <a:pt x="4049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7" name="object 47"/>
          <p:cNvGrpSpPr/>
          <p:nvPr/>
        </p:nvGrpSpPr>
        <p:grpSpPr>
          <a:xfrm>
            <a:off x="16568918" y="8114255"/>
            <a:ext cx="375285" cy="690880"/>
            <a:chOff x="16568918" y="8114255"/>
            <a:chExt cx="375285" cy="690880"/>
          </a:xfrm>
        </p:grpSpPr>
        <p:sp>
          <p:nvSpPr>
            <p:cNvPr id="48" name="object 48"/>
            <p:cNvSpPr/>
            <p:nvPr/>
          </p:nvSpPr>
          <p:spPr>
            <a:xfrm>
              <a:off x="16737479" y="8166610"/>
              <a:ext cx="121285" cy="312420"/>
            </a:xfrm>
            <a:custGeom>
              <a:avLst/>
              <a:gdLst/>
              <a:ahLst/>
              <a:cxnLst/>
              <a:rect l="l" t="t" r="r" b="b"/>
              <a:pathLst>
                <a:path w="121284" h="312420">
                  <a:moveTo>
                    <a:pt x="120854" y="0"/>
                  </a:moveTo>
                  <a:lnTo>
                    <a:pt x="18894" y="263481"/>
                  </a:lnTo>
                  <a:lnTo>
                    <a:pt x="0" y="31230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6568918" y="8357546"/>
              <a:ext cx="375285" cy="447675"/>
            </a:xfrm>
            <a:custGeom>
              <a:avLst/>
              <a:gdLst/>
              <a:ahLst/>
              <a:cxnLst/>
              <a:rect l="l" t="t" r="r" b="b"/>
              <a:pathLst>
                <a:path w="375284" h="447675">
                  <a:moveTo>
                    <a:pt x="0" y="0"/>
                  </a:moveTo>
                  <a:lnTo>
                    <a:pt x="42407" y="447536"/>
                  </a:lnTo>
                  <a:lnTo>
                    <a:pt x="374962" y="1451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5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87178" y="4814378"/>
            <a:ext cx="121202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Linear</a:t>
            </a:r>
            <a:r>
              <a:rPr sz="9200" spc="-185" dirty="0">
                <a:latin typeface="Verdana"/>
                <a:cs typeface="Verdana"/>
              </a:rPr>
              <a:t> </a:t>
            </a:r>
            <a:r>
              <a:rPr sz="9200" spc="100" dirty="0">
                <a:latin typeface="Verdana"/>
                <a:cs typeface="Verdana"/>
              </a:rPr>
              <a:t>Programming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08851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Revised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260" dirty="0">
                <a:latin typeface="Verdana"/>
                <a:cs typeface="Verdana"/>
              </a:rPr>
              <a:t>Approach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2477863"/>
            <a:ext cx="16316325" cy="7747634"/>
          </a:xfrm>
          <a:prstGeom prst="rect">
            <a:avLst/>
          </a:prstGeom>
        </p:spPr>
        <p:txBody>
          <a:bodyPr vert="horz" wrap="square" lIns="0" tIns="123189" rIns="0" bIns="0" rtlCol="0">
            <a:spAutoFit/>
          </a:bodyPr>
          <a:lstStyle/>
          <a:p>
            <a:pPr marL="461645" indent="-448945">
              <a:lnSpc>
                <a:spcPct val="100000"/>
              </a:lnSpc>
              <a:spcBef>
                <a:spcPts val="969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spc="-4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b="1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5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6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state.</a:t>
            </a:r>
            <a:endParaRPr sz="4250">
              <a:latin typeface="Lucida Sans"/>
              <a:cs typeface="Lucida Sans"/>
            </a:endParaRPr>
          </a:p>
          <a:p>
            <a:pPr marL="461645" indent="-448945">
              <a:lnSpc>
                <a:spcPct val="100000"/>
              </a:lnSpc>
              <a:spcBef>
                <a:spcPts val="2160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125" dirty="0">
                <a:solidFill>
                  <a:srgbClr val="FFFFFF"/>
                </a:solidFill>
                <a:latin typeface="Lucida Sans"/>
                <a:cs typeface="Lucida Sans"/>
              </a:rPr>
              <a:t>empty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b="1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b="1" spc="-2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.</a:t>
            </a:r>
            <a:endParaRPr sz="4250">
              <a:latin typeface="Lucida Sans"/>
              <a:cs typeface="Lucida Sans"/>
            </a:endParaRPr>
          </a:p>
          <a:p>
            <a:pPr marL="461645" indent="-448945">
              <a:lnSpc>
                <a:spcPct val="100000"/>
              </a:lnSpc>
              <a:spcBef>
                <a:spcPts val="1990"/>
              </a:spcBef>
              <a:buSzPct val="124705"/>
              <a:buChar char="•"/>
              <a:tabLst>
                <a:tab pos="461645" algn="l"/>
              </a:tabLst>
            </a:pPr>
            <a:r>
              <a:rPr sz="4250" spc="5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89"/>
              </a:spcBef>
              <a:buSzPct val="124705"/>
              <a:buChar char="•"/>
              <a:tabLst>
                <a:tab pos="1508125" algn="l"/>
              </a:tabLst>
            </a:pP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empty,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then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</a:t>
            </a:r>
            <a:r>
              <a:rPr sz="42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89"/>
              </a:spcBef>
              <a:buSzPct val="124705"/>
              <a:buChar char="•"/>
              <a:tabLst>
                <a:tab pos="1508125" algn="l"/>
              </a:tabLst>
            </a:pPr>
            <a:r>
              <a:rPr sz="4250" spc="120" dirty="0">
                <a:solidFill>
                  <a:srgbClr val="FAE232"/>
                </a:solidFill>
                <a:latin typeface="Lucida Sans"/>
                <a:cs typeface="Lucida Sans"/>
              </a:rPr>
              <a:t>Remove</a:t>
            </a:r>
            <a:r>
              <a:rPr sz="4250" spc="-6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4250" spc="70" dirty="0">
                <a:solidFill>
                  <a:srgbClr val="FAE232"/>
                </a:solidFill>
                <a:latin typeface="Lucida Sans"/>
                <a:cs typeface="Lucida Sans"/>
              </a:rPr>
              <a:t>a</a:t>
            </a:r>
            <a:r>
              <a:rPr sz="4250" spc="-6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AE232"/>
                </a:solidFill>
                <a:latin typeface="Lucida Sans"/>
                <a:cs typeface="Lucida Sans"/>
              </a:rPr>
              <a:t>node</a:t>
            </a:r>
            <a:r>
              <a:rPr sz="4250" spc="-6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AE232"/>
                </a:solidFill>
                <a:latin typeface="Lucida Sans"/>
                <a:cs typeface="Lucida Sans"/>
              </a:rPr>
              <a:t>from</a:t>
            </a:r>
            <a:r>
              <a:rPr sz="4250" spc="-6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AE232"/>
                </a:solidFill>
                <a:latin typeface="Lucida Sans"/>
                <a:cs typeface="Lucida Sans"/>
              </a:rPr>
              <a:t>the</a:t>
            </a:r>
            <a:r>
              <a:rPr sz="4250" spc="-65" dirty="0">
                <a:solidFill>
                  <a:srgbClr val="FAE232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AE232"/>
                </a:solidFill>
                <a:latin typeface="Lucida Sans"/>
                <a:cs typeface="Lucida Sans"/>
              </a:rPr>
              <a:t>frontier.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05"/>
              </a:spcBef>
              <a:buSzPct val="124705"/>
              <a:buChar char="•"/>
              <a:tabLst>
                <a:tab pos="1508125" algn="l"/>
              </a:tabLst>
            </a:pP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contains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state,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solution.</a:t>
            </a:r>
            <a:endParaRPr sz="4250">
              <a:latin typeface="Lucida Sans"/>
              <a:cs typeface="Lucida Sans"/>
            </a:endParaRPr>
          </a:p>
          <a:p>
            <a:pPr marL="1508125" lvl="1" indent="-448945">
              <a:lnSpc>
                <a:spcPct val="100000"/>
              </a:lnSpc>
              <a:spcBef>
                <a:spcPts val="1995"/>
              </a:spcBef>
              <a:buSzPct val="124705"/>
              <a:buChar char="•"/>
              <a:tabLst>
                <a:tab pos="1508125" algn="l"/>
              </a:tabLst>
            </a:pPr>
            <a:r>
              <a:rPr sz="4250" spc="17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set.</a:t>
            </a:r>
            <a:endParaRPr sz="4250">
              <a:latin typeface="Lucida Sans"/>
              <a:cs typeface="Lucida Sans"/>
            </a:endParaRPr>
          </a:p>
          <a:p>
            <a:pPr marL="1508125" marR="5080" lvl="1" indent="-448945">
              <a:lnSpc>
                <a:spcPts val="4950"/>
              </a:lnSpc>
              <a:spcBef>
                <a:spcPts val="2400"/>
              </a:spcBef>
              <a:buSzPct val="124705"/>
              <a:buChar char="•"/>
              <a:tabLst>
                <a:tab pos="1510030" algn="l"/>
              </a:tabLst>
            </a:pPr>
            <a:r>
              <a:rPr sz="4250" b="1" dirty="0">
                <a:solidFill>
                  <a:srgbClr val="FFFFFF"/>
                </a:solidFill>
                <a:latin typeface="Lucida Sans"/>
                <a:cs typeface="Lucida Sans"/>
              </a:rPr>
              <a:t>Expand</a:t>
            </a:r>
            <a:r>
              <a:rPr sz="4250" b="1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node,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100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10" dirty="0">
                <a:solidFill>
                  <a:srgbClr val="FFFFFF"/>
                </a:solidFill>
                <a:latin typeface="Lucida Sans"/>
                <a:cs typeface="Lucida Sans"/>
              </a:rPr>
              <a:t>resulting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nodes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2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they 	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aren't</a:t>
            </a:r>
            <a:r>
              <a:rPr sz="42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already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6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42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250" spc="-20" dirty="0">
                <a:solidFill>
                  <a:srgbClr val="FFFFFF"/>
                </a:solidFill>
                <a:latin typeface="Lucida Sans"/>
                <a:cs typeface="Lucida Sans"/>
              </a:rPr>
              <a:t>set.</a:t>
            </a:r>
            <a:endParaRPr sz="42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1202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Linear</a:t>
            </a:r>
            <a:r>
              <a:rPr sz="9200" spc="-185" dirty="0">
                <a:latin typeface="Verdana"/>
                <a:cs typeface="Verdana"/>
              </a:rPr>
              <a:t> </a:t>
            </a:r>
            <a:r>
              <a:rPr sz="9200" spc="100" dirty="0">
                <a:latin typeface="Verdana"/>
                <a:cs typeface="Verdana"/>
              </a:rPr>
              <a:t>Programming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4437426"/>
            <a:ext cx="14811375" cy="3826510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619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Minimize</a:t>
            </a:r>
            <a:r>
              <a:rPr sz="49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spc="562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spc="569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...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spc="-3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spc="-3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4950" baseline="-5892">
              <a:latin typeface="Times New Roman"/>
              <a:cs typeface="Times New Roman"/>
            </a:endParaRPr>
          </a:p>
          <a:p>
            <a:pPr marL="561975" indent="-523875">
              <a:lnSpc>
                <a:spcPts val="5940"/>
              </a:lnSpc>
              <a:spcBef>
                <a:spcPts val="2470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24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form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spc="585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spc="585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...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spc="585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≤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endParaRPr sz="4950">
              <a:latin typeface="Times New Roman"/>
              <a:cs typeface="Times New Roman"/>
            </a:endParaRPr>
          </a:p>
          <a:p>
            <a:pPr marL="561340">
              <a:lnSpc>
                <a:spcPts val="5940"/>
              </a:lnSpc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form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spc="585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spc="592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...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spc="592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24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bounds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950" spc="652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≤</a:t>
            </a:r>
            <a:r>
              <a:rPr sz="4950" spc="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950" spc="644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≤</a:t>
            </a:r>
            <a:r>
              <a:rPr sz="4950" spc="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950" spc="-37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endParaRPr sz="4950" baseline="-589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5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219295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Linear</a:t>
            </a:r>
            <a:r>
              <a:rPr sz="9050" spc="-330" dirty="0">
                <a:latin typeface="Verdana"/>
                <a:cs typeface="Verdana"/>
              </a:rPr>
              <a:t> </a:t>
            </a:r>
            <a:r>
              <a:rPr sz="9050" spc="55" dirty="0">
                <a:latin typeface="Verdana"/>
                <a:cs typeface="Verdana"/>
              </a:rPr>
              <a:t>Programming</a:t>
            </a:r>
            <a:r>
              <a:rPr sz="9050" spc="-325" dirty="0">
                <a:latin typeface="Verdana"/>
                <a:cs typeface="Verdana"/>
              </a:rPr>
              <a:t> </a:t>
            </a:r>
            <a:r>
              <a:rPr sz="9050" spc="45" dirty="0">
                <a:latin typeface="Verdana"/>
                <a:cs typeface="Verdana"/>
              </a:rPr>
              <a:t>Example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3086682"/>
            <a:ext cx="16914495" cy="661162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561975" indent="-523875">
              <a:lnSpc>
                <a:spcPts val="5895"/>
              </a:lnSpc>
              <a:spcBef>
                <a:spcPts val="95"/>
              </a:spcBef>
              <a:buSzPct val="124242"/>
              <a:buChar char="•"/>
              <a:tabLst>
                <a:tab pos="561975" algn="l"/>
                <a:tab pos="5908040" algn="l"/>
                <a:tab pos="906653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4950" spc="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machines</a:t>
            </a:r>
            <a:r>
              <a:rPr sz="4950" spc="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4950" i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$50/hour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run,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4950" baseline="-5892">
              <a:latin typeface="Arial"/>
              <a:cs typeface="Arial"/>
            </a:endParaRPr>
          </a:p>
          <a:p>
            <a:pPr marL="561340">
              <a:lnSpc>
                <a:spcPts val="5895"/>
              </a:lnSpc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$80/hour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minimize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cost.</a:t>
            </a:r>
            <a:endParaRPr sz="4950">
              <a:latin typeface="Lucida Sans"/>
              <a:cs typeface="Lucida Sans"/>
            </a:endParaRPr>
          </a:p>
          <a:p>
            <a:pPr marL="561340" marR="734060" indent="-523875">
              <a:lnSpc>
                <a:spcPts val="5850"/>
              </a:lnSpc>
              <a:spcBef>
                <a:spcPts val="2660"/>
              </a:spcBef>
              <a:buSzPct val="124242"/>
              <a:buChar char="•"/>
              <a:tabLst>
                <a:tab pos="561340" algn="l"/>
                <a:tab pos="1336675" algn="l"/>
                <a:tab pos="12632690" algn="l"/>
              </a:tabLst>
            </a:pP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2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otal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20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spend.</a:t>
            </a:r>
            <a:endParaRPr sz="4950">
              <a:latin typeface="Lucida Sans"/>
              <a:cs typeface="Lucida Sans"/>
            </a:endParaRPr>
          </a:p>
          <a:p>
            <a:pPr marL="561340" marR="150495" indent="-523875" algn="just">
              <a:lnSpc>
                <a:spcPts val="5850"/>
              </a:lnSpc>
              <a:spcBef>
                <a:spcPts val="2410"/>
              </a:spcBef>
              <a:buSzPct val="124242"/>
              <a:buChar char="•"/>
              <a:tabLst>
                <a:tab pos="561340" algn="l"/>
              </a:tabLst>
            </a:pPr>
            <a:r>
              <a:rPr sz="4950" i="1" spc="-2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397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spc="277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produces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82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r>
              <a:rPr sz="4950" spc="4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12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79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spc="944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spc="-139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r>
              <a:rPr sz="4950" spc="10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3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needs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15" dirty="0">
                <a:solidFill>
                  <a:srgbClr val="FFFFFF"/>
                </a:solidFill>
                <a:latin typeface="Lucida Sans"/>
                <a:cs typeface="Lucida Sans"/>
              </a:rPr>
              <a:t>90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units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output.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219295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Linear</a:t>
            </a:r>
            <a:r>
              <a:rPr sz="9050" spc="-330" dirty="0">
                <a:latin typeface="Verdana"/>
                <a:cs typeface="Verdana"/>
              </a:rPr>
              <a:t> </a:t>
            </a:r>
            <a:r>
              <a:rPr sz="9050" spc="55" dirty="0">
                <a:latin typeface="Verdana"/>
                <a:cs typeface="Verdana"/>
              </a:rPr>
              <a:t>Programming</a:t>
            </a:r>
            <a:r>
              <a:rPr sz="9050" spc="-325" dirty="0">
                <a:latin typeface="Verdana"/>
                <a:cs typeface="Verdana"/>
              </a:rPr>
              <a:t> </a:t>
            </a:r>
            <a:r>
              <a:rPr sz="9050" spc="45" dirty="0">
                <a:latin typeface="Verdana"/>
                <a:cs typeface="Verdana"/>
              </a:rPr>
              <a:t>Example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4511" y="3074775"/>
            <a:ext cx="16838295" cy="150241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>
              <a:lnSpc>
                <a:spcPts val="5895"/>
              </a:lnSpc>
              <a:spcBef>
                <a:spcPts val="190"/>
              </a:spcBef>
              <a:tabLst>
                <a:tab pos="5869940" algn="l"/>
                <a:tab pos="9028430" algn="l"/>
              </a:tabLst>
            </a:pPr>
            <a:r>
              <a:rPr sz="9225" spc="-1522" baseline="-3613" dirty="0">
                <a:solidFill>
                  <a:srgbClr val="FFFFFF"/>
                </a:solidFill>
                <a:latin typeface="Lucida Sans"/>
                <a:cs typeface="Lucida Sans"/>
              </a:rPr>
              <a:t>•</a:t>
            </a:r>
            <a:r>
              <a:rPr sz="9225" spc="-1005" baseline="-3613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4950" i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$50/hour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run,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4950" baseline="-5892">
              <a:latin typeface="Arial"/>
              <a:cs typeface="Arial"/>
            </a:endParaRPr>
          </a:p>
          <a:p>
            <a:pPr marL="523240">
              <a:lnSpc>
                <a:spcPts val="5740"/>
              </a:lnSpc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$80/hour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96411" y="4887674"/>
            <a:ext cx="16793845" cy="481076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61340" marR="614045" indent="-52387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61340" algn="l"/>
                <a:tab pos="1336675" algn="l"/>
                <a:tab pos="12632690" algn="l"/>
              </a:tabLst>
            </a:pP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2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otal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20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spend.</a:t>
            </a:r>
            <a:endParaRPr sz="4950">
              <a:latin typeface="Lucida Sans"/>
              <a:cs typeface="Lucida Sans"/>
            </a:endParaRPr>
          </a:p>
          <a:p>
            <a:pPr marL="561340" marR="30480" indent="-523875" algn="just">
              <a:lnSpc>
                <a:spcPts val="5850"/>
              </a:lnSpc>
              <a:spcBef>
                <a:spcPts val="2410"/>
              </a:spcBef>
              <a:buSzPct val="124242"/>
              <a:buChar char="•"/>
              <a:tabLst>
                <a:tab pos="561340" algn="l"/>
              </a:tabLst>
            </a:pPr>
            <a:r>
              <a:rPr sz="4950" i="1" spc="-2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397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spc="277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produces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82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r>
              <a:rPr sz="4950" spc="4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12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79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spc="944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spc="-139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r>
              <a:rPr sz="4950" spc="10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3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needs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15" dirty="0">
                <a:solidFill>
                  <a:srgbClr val="FFFFFF"/>
                </a:solidFill>
                <a:latin typeface="Lucida Sans"/>
                <a:cs typeface="Lucida Sans"/>
              </a:rPr>
              <a:t>90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units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output.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70636" y="2856195"/>
            <a:ext cx="18562955" cy="1729105"/>
          </a:xfrm>
          <a:custGeom>
            <a:avLst/>
            <a:gdLst/>
            <a:ahLst/>
            <a:cxnLst/>
            <a:rect l="l" t="t" r="r" b="b"/>
            <a:pathLst>
              <a:path w="18562955" h="1729104">
                <a:moveTo>
                  <a:pt x="18562785" y="0"/>
                </a:moveTo>
                <a:lnTo>
                  <a:pt x="0" y="0"/>
                </a:lnTo>
                <a:lnTo>
                  <a:pt x="0" y="1728942"/>
                </a:lnTo>
                <a:lnTo>
                  <a:pt x="18562785" y="1728942"/>
                </a:lnTo>
                <a:lnTo>
                  <a:pt x="18562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7751129" y="2785880"/>
            <a:ext cx="3684904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100" spc="-285" dirty="0">
                <a:solidFill>
                  <a:srgbClr val="FFFFFF"/>
                </a:solidFill>
                <a:latin typeface="Cambria"/>
                <a:cs typeface="Cambria"/>
              </a:rPr>
              <a:t>50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2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15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5" dirty="0">
                <a:solidFill>
                  <a:srgbClr val="FFFFFF"/>
                </a:solidFill>
                <a:latin typeface="Cambria"/>
                <a:cs typeface="Cambria"/>
              </a:rPr>
              <a:t>80</a:t>
            </a:r>
            <a:r>
              <a:rPr sz="61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57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endParaRPr sz="6450" baseline="-20025">
              <a:latin typeface="Cambria"/>
              <a:cs typeface="Cambr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56879" y="3002914"/>
            <a:ext cx="4293235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6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700" spc="-1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endParaRPr sz="47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219295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Linear</a:t>
            </a:r>
            <a:r>
              <a:rPr sz="9050" spc="-330" dirty="0">
                <a:latin typeface="Verdana"/>
                <a:cs typeface="Verdana"/>
              </a:rPr>
              <a:t> </a:t>
            </a:r>
            <a:r>
              <a:rPr sz="9050" spc="55" dirty="0">
                <a:latin typeface="Verdana"/>
                <a:cs typeface="Verdana"/>
              </a:rPr>
              <a:t>Programming</a:t>
            </a:r>
            <a:r>
              <a:rPr sz="9050" spc="-325" dirty="0">
                <a:latin typeface="Verdana"/>
                <a:cs typeface="Verdana"/>
              </a:rPr>
              <a:t> </a:t>
            </a:r>
            <a:r>
              <a:rPr sz="9050" spc="45" dirty="0">
                <a:latin typeface="Verdana"/>
                <a:cs typeface="Verdana"/>
              </a:rPr>
              <a:t>Example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4511" y="3074775"/>
            <a:ext cx="16838295" cy="4046854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>
              <a:lnSpc>
                <a:spcPts val="5895"/>
              </a:lnSpc>
              <a:spcBef>
                <a:spcPts val="190"/>
              </a:spcBef>
              <a:tabLst>
                <a:tab pos="5869940" algn="l"/>
                <a:tab pos="9028430" algn="l"/>
              </a:tabLst>
            </a:pPr>
            <a:r>
              <a:rPr sz="9225" spc="-1522" baseline="-3613" dirty="0">
                <a:solidFill>
                  <a:srgbClr val="FFFFFF"/>
                </a:solidFill>
                <a:latin typeface="Lucida Sans"/>
                <a:cs typeface="Lucida Sans"/>
              </a:rPr>
              <a:t>•</a:t>
            </a:r>
            <a:r>
              <a:rPr sz="9225" spc="-1005" baseline="-3613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4950" i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$50/hour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run,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4950" baseline="-5892">
              <a:latin typeface="Arial"/>
              <a:cs typeface="Arial"/>
            </a:endParaRPr>
          </a:p>
          <a:p>
            <a:pPr marL="523240">
              <a:lnSpc>
                <a:spcPts val="5895"/>
              </a:lnSpc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$80/hour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950">
              <a:latin typeface="Lucida Sans"/>
              <a:cs typeface="Lucida Sans"/>
            </a:endParaRPr>
          </a:p>
          <a:p>
            <a:pPr marL="523240" marR="695960" indent="-523875">
              <a:lnSpc>
                <a:spcPts val="5850"/>
              </a:lnSpc>
              <a:spcBef>
                <a:spcPts val="2455"/>
              </a:spcBef>
              <a:tabLst>
                <a:tab pos="1298575" algn="l"/>
                <a:tab pos="12594590" algn="l"/>
              </a:tabLst>
            </a:pPr>
            <a:r>
              <a:rPr sz="9225" i="1" spc="1192" baseline="-3613" dirty="0">
                <a:solidFill>
                  <a:srgbClr val="FFFFFF"/>
                </a:solidFill>
                <a:latin typeface="Arial"/>
                <a:cs typeface="Arial"/>
              </a:rPr>
              <a:t>•</a:t>
            </a:r>
            <a:r>
              <a:rPr sz="9225" i="1" spc="-817" baseline="-3613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2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otal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20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spend.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396411" y="7432099"/>
            <a:ext cx="16793845" cy="226631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561340" marR="30480" indent="-523875" algn="just">
              <a:lnSpc>
                <a:spcPts val="5850"/>
              </a:lnSpc>
              <a:spcBef>
                <a:spcPts val="290"/>
              </a:spcBef>
              <a:buSzPct val="124242"/>
              <a:buChar char="•"/>
              <a:tabLst>
                <a:tab pos="561340" algn="l"/>
              </a:tabLst>
            </a:pPr>
            <a:r>
              <a:rPr sz="4950" i="1" spc="-2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397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spc="277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produces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82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r>
              <a:rPr sz="4950" spc="4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12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79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spc="944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spc="-139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r>
              <a:rPr sz="4950" spc="10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3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needs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15" dirty="0">
                <a:solidFill>
                  <a:srgbClr val="FFFFFF"/>
                </a:solidFill>
                <a:latin typeface="Lucida Sans"/>
                <a:cs typeface="Lucida Sans"/>
              </a:rPr>
              <a:t>90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units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output.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5" name="object 5"/>
          <p:cNvSpPr/>
          <p:nvPr/>
        </p:nvSpPr>
        <p:spPr>
          <a:xfrm>
            <a:off x="770636" y="2882498"/>
            <a:ext cx="18562955" cy="4313555"/>
          </a:xfrm>
          <a:custGeom>
            <a:avLst/>
            <a:gdLst/>
            <a:ahLst/>
            <a:cxnLst/>
            <a:rect l="l" t="t" r="r" b="b"/>
            <a:pathLst>
              <a:path w="18562955" h="4313555">
                <a:moveTo>
                  <a:pt x="18562785" y="0"/>
                </a:moveTo>
                <a:lnTo>
                  <a:pt x="0" y="0"/>
                </a:lnTo>
                <a:lnTo>
                  <a:pt x="0" y="4313366"/>
                </a:lnTo>
                <a:lnTo>
                  <a:pt x="18562785" y="4313366"/>
                </a:lnTo>
                <a:lnTo>
                  <a:pt x="18562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7751129" y="2785880"/>
            <a:ext cx="3684904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100" spc="-285" dirty="0">
                <a:solidFill>
                  <a:srgbClr val="FFFFFF"/>
                </a:solidFill>
                <a:latin typeface="Cambria"/>
                <a:cs typeface="Cambria"/>
              </a:rPr>
              <a:t>50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2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15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5" dirty="0">
                <a:solidFill>
                  <a:srgbClr val="FFFFFF"/>
                </a:solidFill>
                <a:latin typeface="Cambria"/>
                <a:cs typeface="Cambria"/>
              </a:rPr>
              <a:t>80</a:t>
            </a:r>
            <a:r>
              <a:rPr sz="61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57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endParaRPr sz="6450" baseline="-20025">
              <a:latin typeface="Cambria"/>
              <a:cs typeface="Cambria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56879" y="3002914"/>
            <a:ext cx="4293235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6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700" spc="-1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endParaRPr sz="47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7817974" y="5375959"/>
            <a:ext cx="464629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86735" algn="l"/>
              </a:tabLst>
            </a:pPr>
            <a:r>
              <a:rPr sz="6100" spc="-265" dirty="0">
                <a:solidFill>
                  <a:srgbClr val="FFFFFF"/>
                </a:solidFill>
                <a:latin typeface="Cambria"/>
                <a:cs typeface="Cambria"/>
              </a:rPr>
              <a:t>5</a:t>
            </a:r>
            <a:r>
              <a:rPr sz="6100" i="1" spc="-26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39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07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290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1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34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450" baseline="-20025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6100" spc="3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65" dirty="0">
                <a:solidFill>
                  <a:srgbClr val="FFFFFF"/>
                </a:solidFill>
                <a:latin typeface="Cambria"/>
                <a:cs typeface="Cambria"/>
              </a:rPr>
              <a:t>20</a:t>
            </a:r>
            <a:endParaRPr sz="6100">
              <a:latin typeface="Cambria"/>
              <a:cs typeface="Cambria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56879" y="5589223"/>
            <a:ext cx="3200400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-25" dirty="0">
                <a:solidFill>
                  <a:srgbClr val="FFFFFF"/>
                </a:solidFill>
                <a:latin typeface="Lucida Sans"/>
                <a:cs typeface="Lucida Sans"/>
              </a:rPr>
              <a:t>Constraint:</a:t>
            </a:r>
            <a:endParaRPr sz="47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219295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Linear</a:t>
            </a:r>
            <a:r>
              <a:rPr sz="9050" spc="-330" dirty="0">
                <a:latin typeface="Verdana"/>
                <a:cs typeface="Verdana"/>
              </a:rPr>
              <a:t> </a:t>
            </a:r>
            <a:r>
              <a:rPr sz="9050" spc="55" dirty="0">
                <a:latin typeface="Verdana"/>
                <a:cs typeface="Verdana"/>
              </a:rPr>
              <a:t>Programming</a:t>
            </a:r>
            <a:r>
              <a:rPr sz="9050" spc="-325" dirty="0">
                <a:latin typeface="Verdana"/>
                <a:cs typeface="Verdana"/>
              </a:rPr>
              <a:t> </a:t>
            </a:r>
            <a:r>
              <a:rPr sz="9050" spc="45" dirty="0">
                <a:latin typeface="Verdana"/>
                <a:cs typeface="Verdana"/>
              </a:rPr>
              <a:t>Example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4511" y="3074775"/>
            <a:ext cx="16838295" cy="659130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>
              <a:lnSpc>
                <a:spcPts val="5895"/>
              </a:lnSpc>
              <a:spcBef>
                <a:spcPts val="190"/>
              </a:spcBef>
              <a:tabLst>
                <a:tab pos="5869940" algn="l"/>
                <a:tab pos="9028430" algn="l"/>
              </a:tabLst>
            </a:pPr>
            <a:r>
              <a:rPr sz="9225" spc="-1522" baseline="-3613" dirty="0">
                <a:solidFill>
                  <a:srgbClr val="FFFFFF"/>
                </a:solidFill>
                <a:latin typeface="Lucida Sans"/>
                <a:cs typeface="Lucida Sans"/>
              </a:rPr>
              <a:t>•</a:t>
            </a:r>
            <a:r>
              <a:rPr sz="9225" spc="-1005" baseline="-3613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4950" i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$50/hour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run,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4950" baseline="-5892">
              <a:latin typeface="Arial"/>
              <a:cs typeface="Arial"/>
            </a:endParaRPr>
          </a:p>
          <a:p>
            <a:pPr marL="523240">
              <a:lnSpc>
                <a:spcPts val="5895"/>
              </a:lnSpc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$80/hour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950">
              <a:latin typeface="Lucida Sans"/>
              <a:cs typeface="Lucida Sans"/>
            </a:endParaRPr>
          </a:p>
          <a:p>
            <a:pPr marL="523240" marR="695960" indent="-523875">
              <a:lnSpc>
                <a:spcPts val="5850"/>
              </a:lnSpc>
              <a:spcBef>
                <a:spcPts val="2655"/>
              </a:spcBef>
              <a:tabLst>
                <a:tab pos="1298575" algn="l"/>
                <a:tab pos="12594590" algn="l"/>
              </a:tabLst>
            </a:pPr>
            <a:r>
              <a:rPr sz="9225" i="1" spc="1192" baseline="-3613" dirty="0">
                <a:solidFill>
                  <a:srgbClr val="FFFFFF"/>
                </a:solidFill>
                <a:latin typeface="Arial"/>
                <a:cs typeface="Arial"/>
              </a:rPr>
              <a:t>•</a:t>
            </a:r>
            <a:r>
              <a:rPr sz="9225" i="1" spc="-817" baseline="-3613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2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otal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20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spend.</a:t>
            </a:r>
            <a:endParaRPr sz="4950">
              <a:latin typeface="Lucida Sans"/>
              <a:cs typeface="Lucida Sans"/>
            </a:endParaRPr>
          </a:p>
          <a:p>
            <a:pPr marL="523240" marR="112395" indent="-523875" algn="just">
              <a:lnSpc>
                <a:spcPts val="5850"/>
              </a:lnSpc>
              <a:spcBef>
                <a:spcPts val="2285"/>
              </a:spcBef>
            </a:pPr>
            <a:r>
              <a:rPr sz="9225" i="1" spc="1005" baseline="-4516" dirty="0">
                <a:solidFill>
                  <a:srgbClr val="FFFFFF"/>
                </a:solidFill>
                <a:latin typeface="Arial"/>
                <a:cs typeface="Arial"/>
              </a:rPr>
              <a:t>•</a:t>
            </a:r>
            <a:r>
              <a:rPr sz="9225" i="1" spc="-644" baseline="-4516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397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spc="217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produces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82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r>
              <a:rPr sz="4950" spc="43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12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79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spc="952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spc="-139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r>
              <a:rPr sz="4950" spc="10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3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needs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15" dirty="0">
                <a:solidFill>
                  <a:srgbClr val="FFFFFF"/>
                </a:solidFill>
                <a:latin typeface="Lucida Sans"/>
                <a:cs typeface="Lucida Sans"/>
              </a:rPr>
              <a:t>90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units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output.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70636" y="2882494"/>
            <a:ext cx="18562955" cy="7665084"/>
          </a:xfrm>
          <a:custGeom>
            <a:avLst/>
            <a:gdLst/>
            <a:ahLst/>
            <a:cxnLst/>
            <a:rect l="l" t="t" r="r" b="b"/>
            <a:pathLst>
              <a:path w="18562955" h="7665084">
                <a:moveTo>
                  <a:pt x="18562785" y="0"/>
                </a:moveTo>
                <a:lnTo>
                  <a:pt x="0" y="0"/>
                </a:lnTo>
                <a:lnTo>
                  <a:pt x="0" y="7664688"/>
                </a:lnTo>
                <a:lnTo>
                  <a:pt x="18562785" y="7664688"/>
                </a:lnTo>
                <a:lnTo>
                  <a:pt x="18562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7751129" y="2785880"/>
            <a:ext cx="3684904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100" spc="-285" dirty="0">
                <a:solidFill>
                  <a:srgbClr val="FFFFFF"/>
                </a:solidFill>
                <a:latin typeface="Cambria"/>
                <a:cs typeface="Cambria"/>
              </a:rPr>
              <a:t>50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2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15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5" dirty="0">
                <a:solidFill>
                  <a:srgbClr val="FFFFFF"/>
                </a:solidFill>
                <a:latin typeface="Cambria"/>
                <a:cs typeface="Cambria"/>
              </a:rPr>
              <a:t>80</a:t>
            </a:r>
            <a:r>
              <a:rPr sz="61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57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endParaRPr sz="6450" baseline="-20025">
              <a:latin typeface="Cambria"/>
              <a:cs typeface="Cambr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56879" y="3002914"/>
            <a:ext cx="4293235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6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700" spc="-1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endParaRPr sz="47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817974" y="5375959"/>
            <a:ext cx="464629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86735" algn="l"/>
              </a:tabLst>
            </a:pPr>
            <a:r>
              <a:rPr sz="6100" spc="-265" dirty="0">
                <a:solidFill>
                  <a:srgbClr val="FFFFFF"/>
                </a:solidFill>
                <a:latin typeface="Cambria"/>
                <a:cs typeface="Cambria"/>
              </a:rPr>
              <a:t>5</a:t>
            </a:r>
            <a:r>
              <a:rPr sz="6100" i="1" spc="-26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39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07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290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1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34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450" baseline="-20025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6100" spc="3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65" dirty="0">
                <a:solidFill>
                  <a:srgbClr val="FFFFFF"/>
                </a:solidFill>
                <a:latin typeface="Cambria"/>
                <a:cs typeface="Cambria"/>
              </a:rPr>
              <a:t>20</a:t>
            </a:r>
            <a:endParaRPr sz="6100">
              <a:latin typeface="Cambria"/>
              <a:cs typeface="Cambr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56879" y="5589223"/>
            <a:ext cx="3200400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-25" dirty="0">
                <a:solidFill>
                  <a:srgbClr val="FFFFFF"/>
                </a:solidFill>
                <a:latin typeface="Lucida Sans"/>
                <a:cs typeface="Lucida Sans"/>
              </a:rPr>
              <a:t>Constraint:</a:t>
            </a:r>
            <a:endParaRPr sz="47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729684" y="7965890"/>
            <a:ext cx="542099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861435" algn="l"/>
              </a:tabLst>
            </a:pPr>
            <a:r>
              <a:rPr sz="6100" spc="-285" dirty="0">
                <a:solidFill>
                  <a:srgbClr val="FFFFFF"/>
                </a:solidFill>
                <a:latin typeface="Cambria"/>
                <a:cs typeface="Cambria"/>
              </a:rPr>
              <a:t>10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2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15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5" dirty="0">
                <a:solidFill>
                  <a:srgbClr val="FFFFFF"/>
                </a:solidFill>
                <a:latin typeface="Cambria"/>
                <a:cs typeface="Cambria"/>
              </a:rPr>
              <a:t>12</a:t>
            </a:r>
            <a:r>
              <a:rPr sz="61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57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450" baseline="-20025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≥</a:t>
            </a:r>
            <a:r>
              <a:rPr sz="6100" spc="3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65" dirty="0">
                <a:solidFill>
                  <a:srgbClr val="FFFFFF"/>
                </a:solidFill>
                <a:latin typeface="Cambria"/>
                <a:cs typeface="Cambria"/>
              </a:rPr>
              <a:t>90</a:t>
            </a:r>
            <a:endParaRPr sz="6100">
              <a:latin typeface="Cambria"/>
              <a:cs typeface="Cambr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35937" y="8186003"/>
            <a:ext cx="3200400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-25" dirty="0">
                <a:solidFill>
                  <a:srgbClr val="FFFFFF"/>
                </a:solidFill>
                <a:latin typeface="Lucida Sans"/>
                <a:cs typeface="Lucida Sans"/>
              </a:rPr>
              <a:t>Constraint:</a:t>
            </a:r>
            <a:endParaRPr sz="47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219295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Linear</a:t>
            </a:r>
            <a:r>
              <a:rPr sz="9050" spc="-330" dirty="0">
                <a:latin typeface="Verdana"/>
                <a:cs typeface="Verdana"/>
              </a:rPr>
              <a:t> </a:t>
            </a:r>
            <a:r>
              <a:rPr sz="9050" spc="55" dirty="0">
                <a:latin typeface="Verdana"/>
                <a:cs typeface="Verdana"/>
              </a:rPr>
              <a:t>Programming</a:t>
            </a:r>
            <a:r>
              <a:rPr sz="9050" spc="-325" dirty="0">
                <a:latin typeface="Verdana"/>
                <a:cs typeface="Verdana"/>
              </a:rPr>
              <a:t> </a:t>
            </a:r>
            <a:r>
              <a:rPr sz="9050" spc="45" dirty="0">
                <a:latin typeface="Verdana"/>
                <a:cs typeface="Verdana"/>
              </a:rPr>
              <a:t>Example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34511" y="3074775"/>
            <a:ext cx="16838295" cy="6591300"/>
          </a:xfrm>
          <a:prstGeom prst="rect">
            <a:avLst/>
          </a:prstGeom>
        </p:spPr>
        <p:txBody>
          <a:bodyPr vert="horz" wrap="square" lIns="0" tIns="24130" rIns="0" bIns="0" rtlCol="0">
            <a:spAutoFit/>
          </a:bodyPr>
          <a:lstStyle/>
          <a:p>
            <a:pPr>
              <a:lnSpc>
                <a:spcPts val="5895"/>
              </a:lnSpc>
              <a:spcBef>
                <a:spcPts val="190"/>
              </a:spcBef>
              <a:tabLst>
                <a:tab pos="5869940" algn="l"/>
                <a:tab pos="9028430" algn="l"/>
              </a:tabLst>
            </a:pPr>
            <a:r>
              <a:rPr sz="9225" spc="-1522" baseline="-3613" dirty="0">
                <a:solidFill>
                  <a:srgbClr val="FFFFFF"/>
                </a:solidFill>
                <a:latin typeface="Lucida Sans"/>
                <a:cs typeface="Lucida Sans"/>
              </a:rPr>
              <a:t>•</a:t>
            </a:r>
            <a:r>
              <a:rPr sz="9225" spc="-1005" baseline="-3613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machines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dirty="0">
                <a:solidFill>
                  <a:srgbClr val="FFFFFF"/>
                </a:solidFill>
                <a:latin typeface="Arial"/>
                <a:cs typeface="Arial"/>
              </a:rPr>
              <a:t>.</a:t>
            </a:r>
            <a:r>
              <a:rPr sz="4950" i="1" spc="17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$50/hour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run,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endParaRPr sz="4950" baseline="-5892">
              <a:latin typeface="Arial"/>
              <a:cs typeface="Arial"/>
            </a:endParaRPr>
          </a:p>
          <a:p>
            <a:pPr marL="523240">
              <a:lnSpc>
                <a:spcPts val="5895"/>
              </a:lnSpc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costs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$80/hour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run.</a:t>
            </a:r>
            <a:endParaRPr sz="4950">
              <a:latin typeface="Lucida Sans"/>
              <a:cs typeface="Lucida Sans"/>
            </a:endParaRPr>
          </a:p>
          <a:p>
            <a:pPr marL="523240" marR="695960" indent="-523875">
              <a:lnSpc>
                <a:spcPts val="5850"/>
              </a:lnSpc>
              <a:spcBef>
                <a:spcPts val="2655"/>
              </a:spcBef>
              <a:tabLst>
                <a:tab pos="1298575" algn="l"/>
                <a:tab pos="12594590" algn="l"/>
              </a:tabLst>
            </a:pPr>
            <a:r>
              <a:rPr sz="9225" i="1" spc="1192" baseline="-3613" dirty="0">
                <a:solidFill>
                  <a:srgbClr val="FFFFFF"/>
                </a:solidFill>
                <a:latin typeface="Arial"/>
                <a:cs typeface="Arial"/>
              </a:rPr>
              <a:t>•</a:t>
            </a:r>
            <a:r>
              <a:rPr sz="9225" i="1" spc="-817" baseline="-3613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9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434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5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9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42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baseline="-5892" dirty="0">
                <a:solidFill>
                  <a:srgbClr val="FFFFFF"/>
                </a:solidFill>
                <a:latin typeface="Arial"/>
                <a:cs typeface="Arial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requires</a:t>
            </a:r>
            <a:r>
              <a:rPr sz="49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2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8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otal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20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labor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to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spend.</a:t>
            </a:r>
            <a:endParaRPr sz="4950">
              <a:latin typeface="Lucida Sans"/>
              <a:cs typeface="Lucida Sans"/>
            </a:endParaRPr>
          </a:p>
          <a:p>
            <a:pPr marL="523240" marR="112395" indent="-523875" algn="just">
              <a:lnSpc>
                <a:spcPts val="5850"/>
              </a:lnSpc>
              <a:spcBef>
                <a:spcPts val="2285"/>
              </a:spcBef>
            </a:pPr>
            <a:r>
              <a:rPr sz="9225" i="1" spc="1005" baseline="-4516" dirty="0">
                <a:solidFill>
                  <a:srgbClr val="FFFFFF"/>
                </a:solidFill>
                <a:latin typeface="Arial"/>
                <a:cs typeface="Arial"/>
              </a:rPr>
              <a:t>•</a:t>
            </a:r>
            <a:r>
              <a:rPr sz="9225" i="1" spc="-644" baseline="-4516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i="1" spc="-265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-397" baseline="-5892" dirty="0">
                <a:solidFill>
                  <a:srgbClr val="FFFFFF"/>
                </a:solidFill>
                <a:latin typeface="Arial"/>
                <a:cs typeface="Arial"/>
              </a:rPr>
              <a:t>1</a:t>
            </a:r>
            <a:r>
              <a:rPr sz="4950" i="1" spc="217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produces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825" dirty="0">
                <a:solidFill>
                  <a:srgbClr val="FFFFFF"/>
                </a:solidFill>
                <a:latin typeface="Lucida Sans"/>
                <a:cs typeface="Lucida Sans"/>
              </a:rPr>
              <a:t>10</a:t>
            </a:r>
            <a:r>
              <a:rPr sz="4950" spc="43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120" dirty="0">
                <a:solidFill>
                  <a:srgbClr val="FFFFFF"/>
                </a:solidFill>
                <a:latin typeface="Arial"/>
                <a:cs typeface="Arial"/>
              </a:rPr>
              <a:t>X</a:t>
            </a:r>
            <a:r>
              <a:rPr sz="4950" i="1" spc="179" baseline="-5892" dirty="0">
                <a:solidFill>
                  <a:srgbClr val="FFFFFF"/>
                </a:solidFill>
                <a:latin typeface="Arial"/>
                <a:cs typeface="Arial"/>
              </a:rPr>
              <a:t>2</a:t>
            </a:r>
            <a:r>
              <a:rPr sz="4950" i="1" spc="952" baseline="-5892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produces </a:t>
            </a:r>
            <a:r>
              <a:rPr sz="4950" spc="-1390" dirty="0">
                <a:solidFill>
                  <a:srgbClr val="FFFFFF"/>
                </a:solidFill>
                <a:latin typeface="Lucida Sans"/>
                <a:cs typeface="Lucida Sans"/>
              </a:rPr>
              <a:t>12</a:t>
            </a:r>
            <a:r>
              <a:rPr sz="4950" spc="10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4950" spc="-3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3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per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70" dirty="0">
                <a:solidFill>
                  <a:srgbClr val="FFFFFF"/>
                </a:solidFill>
                <a:latin typeface="Lucida Sans"/>
                <a:cs typeface="Lucida Sans"/>
              </a:rPr>
              <a:t>hour.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Company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needs</a:t>
            </a:r>
            <a:r>
              <a:rPr sz="49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15" dirty="0">
                <a:solidFill>
                  <a:srgbClr val="FFFFFF"/>
                </a:solidFill>
                <a:latin typeface="Lucida Sans"/>
                <a:cs typeface="Lucida Sans"/>
              </a:rPr>
              <a:t>90</a:t>
            </a:r>
            <a:r>
              <a:rPr sz="49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units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output.</a:t>
            </a:r>
            <a:endParaRPr sz="495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770636" y="2882494"/>
            <a:ext cx="18562955" cy="7665084"/>
          </a:xfrm>
          <a:custGeom>
            <a:avLst/>
            <a:gdLst/>
            <a:ahLst/>
            <a:cxnLst/>
            <a:rect l="l" t="t" r="r" b="b"/>
            <a:pathLst>
              <a:path w="18562955" h="7665084">
                <a:moveTo>
                  <a:pt x="18562785" y="0"/>
                </a:moveTo>
                <a:lnTo>
                  <a:pt x="0" y="0"/>
                </a:lnTo>
                <a:lnTo>
                  <a:pt x="0" y="7664688"/>
                </a:lnTo>
                <a:lnTo>
                  <a:pt x="18562785" y="7664688"/>
                </a:lnTo>
                <a:lnTo>
                  <a:pt x="18562785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7751129" y="2785880"/>
            <a:ext cx="3684904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100" spc="-285" dirty="0">
                <a:solidFill>
                  <a:srgbClr val="FFFFFF"/>
                </a:solidFill>
                <a:latin typeface="Cambria"/>
                <a:cs typeface="Cambria"/>
              </a:rPr>
              <a:t>50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2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15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5" dirty="0">
                <a:solidFill>
                  <a:srgbClr val="FFFFFF"/>
                </a:solidFill>
                <a:latin typeface="Cambria"/>
                <a:cs typeface="Cambria"/>
              </a:rPr>
              <a:t>80</a:t>
            </a:r>
            <a:r>
              <a:rPr sz="6100" i="1" spc="-30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57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endParaRPr sz="6450" baseline="-20025">
              <a:latin typeface="Cambria"/>
              <a:cs typeface="Cambria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756879" y="3002914"/>
            <a:ext cx="4293235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6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700" spc="-1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endParaRPr sz="47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7817974" y="5375959"/>
            <a:ext cx="464629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3086735" algn="l"/>
              </a:tabLst>
            </a:pPr>
            <a:r>
              <a:rPr sz="6100" spc="-265" dirty="0">
                <a:solidFill>
                  <a:srgbClr val="FFFFFF"/>
                </a:solidFill>
                <a:latin typeface="Cambria"/>
                <a:cs typeface="Cambria"/>
              </a:rPr>
              <a:t>5</a:t>
            </a:r>
            <a:r>
              <a:rPr sz="6100" i="1" spc="-26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39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450" spc="607" baseline="-200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290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100" i="1" spc="-29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34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450" baseline="-20025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6100" spc="35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65" dirty="0">
                <a:solidFill>
                  <a:srgbClr val="FFFFFF"/>
                </a:solidFill>
                <a:latin typeface="Cambria"/>
                <a:cs typeface="Cambria"/>
              </a:rPr>
              <a:t>20</a:t>
            </a:r>
            <a:endParaRPr sz="6100">
              <a:latin typeface="Cambria"/>
              <a:cs typeface="Cambria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756879" y="5589223"/>
            <a:ext cx="3200400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-25" dirty="0">
                <a:solidFill>
                  <a:srgbClr val="FFFFFF"/>
                </a:solidFill>
                <a:latin typeface="Lucida Sans"/>
                <a:cs typeface="Lucida Sans"/>
              </a:rPr>
              <a:t>Constraint:</a:t>
            </a:r>
            <a:endParaRPr sz="47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7778499" y="7965890"/>
            <a:ext cx="830389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6100" spc="-6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6100" spc="270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6100" spc="-65" dirty="0">
                <a:solidFill>
                  <a:srgbClr val="FFFFFF"/>
                </a:solidFill>
                <a:latin typeface="Cambria"/>
                <a:cs typeface="Cambria"/>
              </a:rPr>
              <a:t>10</a:t>
            </a:r>
            <a:r>
              <a:rPr sz="6100" i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97" baseline="-20025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6100" spc="-6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6100" spc="-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6100" spc="-1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6100" spc="305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6100" spc="-30" dirty="0">
                <a:solidFill>
                  <a:srgbClr val="FFFFFF"/>
                </a:solidFill>
                <a:latin typeface="Cambria"/>
                <a:cs typeface="Cambria"/>
              </a:rPr>
              <a:t>12</a:t>
            </a:r>
            <a:r>
              <a:rPr sz="6100" i="1" spc="-2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450" spc="-44" baseline="-200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6100" spc="-3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6100" spc="16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6100" spc="16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775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6100" spc="-13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100" spc="-365" dirty="0">
                <a:solidFill>
                  <a:srgbClr val="FFFFFF"/>
                </a:solidFill>
                <a:latin typeface="Cambria"/>
                <a:cs typeface="Cambria"/>
              </a:rPr>
              <a:t>90</a:t>
            </a:r>
            <a:endParaRPr sz="6100">
              <a:latin typeface="Cambria"/>
              <a:cs typeface="Cambria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735937" y="8186003"/>
            <a:ext cx="3200400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700" spc="-25" dirty="0">
                <a:solidFill>
                  <a:srgbClr val="FFFFFF"/>
                </a:solidFill>
                <a:latin typeface="Lucida Sans"/>
                <a:cs typeface="Lucida Sans"/>
              </a:rPr>
              <a:t>Constraint:</a:t>
            </a:r>
            <a:endParaRPr sz="47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71054"/>
            <a:ext cx="17118965" cy="129222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300" dirty="0">
                <a:latin typeface="Verdana"/>
                <a:cs typeface="Verdana"/>
              </a:rPr>
              <a:t>Linear</a:t>
            </a:r>
            <a:r>
              <a:rPr sz="8300" spc="-295" dirty="0">
                <a:latin typeface="Verdana"/>
                <a:cs typeface="Verdana"/>
              </a:rPr>
              <a:t> </a:t>
            </a:r>
            <a:r>
              <a:rPr sz="8300" spc="50" dirty="0">
                <a:latin typeface="Verdana"/>
                <a:cs typeface="Verdana"/>
              </a:rPr>
              <a:t>Programming</a:t>
            </a:r>
            <a:r>
              <a:rPr sz="8300" spc="-290" dirty="0">
                <a:latin typeface="Verdana"/>
                <a:cs typeface="Verdana"/>
              </a:rPr>
              <a:t> </a:t>
            </a:r>
            <a:r>
              <a:rPr sz="8300" spc="120" dirty="0">
                <a:latin typeface="Verdana"/>
                <a:cs typeface="Verdana"/>
              </a:rPr>
              <a:t>Algorithms</a:t>
            </a:r>
            <a:endParaRPr sz="83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5356769"/>
            <a:ext cx="4644390" cy="1985645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Simplex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Interior-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5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317041" y="4814378"/>
            <a:ext cx="134785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Constraint</a:t>
            </a:r>
            <a:r>
              <a:rPr sz="9200" spc="27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Satisfaction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5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2007" y="1410480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32007" y="3855935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8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871" y="596684"/>
                </a:lnTo>
                <a:lnTo>
                  <a:pt x="1637351" y="596684"/>
                </a:lnTo>
                <a:lnTo>
                  <a:pt x="1625518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2007" y="630138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4" y="854318"/>
                </a:lnTo>
                <a:lnTo>
                  <a:pt x="1652235" y="805692"/>
                </a:lnTo>
                <a:lnTo>
                  <a:pt x="1668585" y="755926"/>
                </a:lnTo>
                <a:lnTo>
                  <a:pt x="1680226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2007" y="8746843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27"/>
                </a:lnTo>
                <a:lnTo>
                  <a:pt x="820582" y="1376725"/>
                </a:lnTo>
                <a:lnTo>
                  <a:pt x="807923" y="1424515"/>
                </a:lnTo>
                <a:lnTo>
                  <a:pt x="787826" y="1469235"/>
                </a:lnTo>
                <a:lnTo>
                  <a:pt x="760705" y="1510624"/>
                </a:lnTo>
                <a:lnTo>
                  <a:pt x="726975" y="1548421"/>
                </a:lnTo>
                <a:lnTo>
                  <a:pt x="687053" y="1582366"/>
                </a:lnTo>
                <a:lnTo>
                  <a:pt x="641352" y="1612196"/>
                </a:lnTo>
                <a:lnTo>
                  <a:pt x="573070" y="1643721"/>
                </a:lnTo>
                <a:lnTo>
                  <a:pt x="530854" y="1656214"/>
                </a:lnTo>
                <a:lnTo>
                  <a:pt x="487556" y="1664274"/>
                </a:lnTo>
                <a:lnTo>
                  <a:pt x="379253" y="1673526"/>
                </a:lnTo>
                <a:lnTo>
                  <a:pt x="321904" y="1683364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3"/>
                </a:lnTo>
                <a:lnTo>
                  <a:pt x="118988" y="1789431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50"/>
                </a:lnTo>
                <a:lnTo>
                  <a:pt x="0" y="1966938"/>
                </a:lnTo>
                <a:lnTo>
                  <a:pt x="2270307" y="1966938"/>
                </a:lnTo>
                <a:lnTo>
                  <a:pt x="2249573" y="1927250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1"/>
                </a:lnTo>
                <a:lnTo>
                  <a:pt x="2119888" y="1761483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4"/>
                </a:lnTo>
                <a:lnTo>
                  <a:pt x="1891056" y="1673526"/>
                </a:lnTo>
                <a:lnTo>
                  <a:pt x="1782670" y="1664031"/>
                </a:lnTo>
                <a:lnTo>
                  <a:pt x="1739237" y="1655998"/>
                </a:lnTo>
                <a:lnTo>
                  <a:pt x="1697271" y="1643721"/>
                </a:lnTo>
                <a:lnTo>
                  <a:pt x="1656535" y="1626617"/>
                </a:lnTo>
                <a:lnTo>
                  <a:pt x="1583231" y="1582366"/>
                </a:lnTo>
                <a:lnTo>
                  <a:pt x="1543235" y="1548421"/>
                </a:lnTo>
                <a:lnTo>
                  <a:pt x="1509423" y="1510624"/>
                </a:lnTo>
                <a:lnTo>
                  <a:pt x="1482240" y="1469235"/>
                </a:lnTo>
                <a:lnTo>
                  <a:pt x="1462132" y="1424515"/>
                </a:lnTo>
                <a:lnTo>
                  <a:pt x="1449543" y="1376725"/>
                </a:lnTo>
                <a:lnTo>
                  <a:pt x="1444919" y="132612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308" y="596682"/>
                </a:moveTo>
                <a:lnTo>
                  <a:pt x="637084" y="596682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308" y="596682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5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81" y="596435"/>
                </a:moveTo>
                <a:lnTo>
                  <a:pt x="1610281" y="596435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69" y="596682"/>
                </a:lnTo>
                <a:lnTo>
                  <a:pt x="1637533" y="596682"/>
                </a:lnTo>
                <a:lnTo>
                  <a:pt x="1625581" y="596435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 txBox="1"/>
          <p:nvPr/>
        </p:nvSpPr>
        <p:spPr>
          <a:xfrm>
            <a:off x="1966297" y="1819705"/>
            <a:ext cx="602615" cy="814070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635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515"/>
              </a:spcBef>
            </a:pPr>
            <a:endParaRPr sz="6600">
              <a:latin typeface="Lucida Sans"/>
              <a:cs typeface="Lucida Sans"/>
            </a:endParaRPr>
          </a:p>
          <a:p>
            <a:pPr marL="43815">
              <a:lnSpc>
                <a:spcPct val="100000"/>
              </a:lnSpc>
            </a:pPr>
            <a:r>
              <a:rPr sz="6600" b="1" spc="-5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3600"/>
              </a:spcBef>
            </a:pPr>
            <a:endParaRPr sz="6600">
              <a:latin typeface="Lucida Sans"/>
              <a:cs typeface="Lucida Sans"/>
            </a:endParaRPr>
          </a:p>
          <a:p>
            <a:pPr marL="43815">
              <a:lnSpc>
                <a:spcPct val="100000"/>
              </a:lnSpc>
            </a:pPr>
            <a:r>
              <a:rPr sz="6600" b="1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785"/>
              </a:spcBef>
            </a:pPr>
            <a:endParaRPr sz="66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160039" y="427077"/>
            <a:ext cx="21958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/>
              <a:t>Student:</a:t>
            </a:r>
            <a:endParaRPr sz="4100"/>
          </a:p>
        </p:txBody>
      </p:sp>
    </p:spTree>
  </p:cSld>
  <p:clrMapOvr>
    <a:masterClrMapping/>
  </p:clrMapOvr>
</p:sld>
</file>

<file path=ppt/slides/slide5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2007" y="1410480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2081477" y="1819705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32007" y="3855935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8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871" y="596684"/>
                </a:lnTo>
                <a:lnTo>
                  <a:pt x="1637351" y="596684"/>
                </a:lnTo>
                <a:lnTo>
                  <a:pt x="1625518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997710" y="4259421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132007" y="630138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4" y="854318"/>
                </a:lnTo>
                <a:lnTo>
                  <a:pt x="1652235" y="805692"/>
                </a:lnTo>
                <a:lnTo>
                  <a:pt x="1668585" y="755926"/>
                </a:lnTo>
                <a:lnTo>
                  <a:pt x="1680226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997710" y="6709608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132007" y="8746843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27"/>
                </a:lnTo>
                <a:lnTo>
                  <a:pt x="820582" y="1376725"/>
                </a:lnTo>
                <a:lnTo>
                  <a:pt x="807923" y="1424515"/>
                </a:lnTo>
                <a:lnTo>
                  <a:pt x="787826" y="1469235"/>
                </a:lnTo>
                <a:lnTo>
                  <a:pt x="760705" y="1510624"/>
                </a:lnTo>
                <a:lnTo>
                  <a:pt x="726975" y="1548421"/>
                </a:lnTo>
                <a:lnTo>
                  <a:pt x="687053" y="1582366"/>
                </a:lnTo>
                <a:lnTo>
                  <a:pt x="641352" y="1612196"/>
                </a:lnTo>
                <a:lnTo>
                  <a:pt x="573070" y="1643721"/>
                </a:lnTo>
                <a:lnTo>
                  <a:pt x="530854" y="1656214"/>
                </a:lnTo>
                <a:lnTo>
                  <a:pt x="487556" y="1664274"/>
                </a:lnTo>
                <a:lnTo>
                  <a:pt x="379253" y="1673526"/>
                </a:lnTo>
                <a:lnTo>
                  <a:pt x="321904" y="1683364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3"/>
                </a:lnTo>
                <a:lnTo>
                  <a:pt x="118988" y="1789431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50"/>
                </a:lnTo>
                <a:lnTo>
                  <a:pt x="0" y="1966938"/>
                </a:lnTo>
                <a:lnTo>
                  <a:pt x="2270307" y="1966938"/>
                </a:lnTo>
                <a:lnTo>
                  <a:pt x="2249573" y="1927250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1"/>
                </a:lnTo>
                <a:lnTo>
                  <a:pt x="2119888" y="1761483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4"/>
                </a:lnTo>
                <a:lnTo>
                  <a:pt x="1891056" y="1673526"/>
                </a:lnTo>
                <a:lnTo>
                  <a:pt x="1782670" y="1664031"/>
                </a:lnTo>
                <a:lnTo>
                  <a:pt x="1739237" y="1655998"/>
                </a:lnTo>
                <a:lnTo>
                  <a:pt x="1697271" y="1643721"/>
                </a:lnTo>
                <a:lnTo>
                  <a:pt x="1656535" y="1626617"/>
                </a:lnTo>
                <a:lnTo>
                  <a:pt x="1583231" y="1582366"/>
                </a:lnTo>
                <a:lnTo>
                  <a:pt x="1543235" y="1548421"/>
                </a:lnTo>
                <a:lnTo>
                  <a:pt x="1509423" y="1510624"/>
                </a:lnTo>
                <a:lnTo>
                  <a:pt x="1482240" y="1469235"/>
                </a:lnTo>
                <a:lnTo>
                  <a:pt x="1462132" y="1424515"/>
                </a:lnTo>
                <a:lnTo>
                  <a:pt x="1449543" y="1376725"/>
                </a:lnTo>
                <a:lnTo>
                  <a:pt x="1444919" y="132612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308" y="596682"/>
                </a:moveTo>
                <a:lnTo>
                  <a:pt x="637084" y="596682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308" y="596682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5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81" y="596435"/>
                </a:moveTo>
                <a:lnTo>
                  <a:pt x="1610281" y="596435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69" y="596682"/>
                </a:lnTo>
                <a:lnTo>
                  <a:pt x="1637533" y="596682"/>
                </a:lnTo>
                <a:lnTo>
                  <a:pt x="1625581" y="596435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966297" y="8929436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0039" y="427077"/>
            <a:ext cx="21958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Student: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670057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71" y="269321"/>
                </a:lnTo>
                <a:lnTo>
                  <a:pt x="802750" y="269321"/>
                </a:lnTo>
                <a:lnTo>
                  <a:pt x="810954" y="243959"/>
                </a:lnTo>
                <a:lnTo>
                  <a:pt x="824639" y="218073"/>
                </a:lnTo>
                <a:lnTo>
                  <a:pt x="845205" y="194474"/>
                </a:lnTo>
                <a:lnTo>
                  <a:pt x="87405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3" y="269321"/>
                </a:lnTo>
                <a:lnTo>
                  <a:pt x="705758" y="269321"/>
                </a:lnTo>
                <a:lnTo>
                  <a:pt x="688662" y="250101"/>
                </a:lnTo>
                <a:lnTo>
                  <a:pt x="667382" y="232321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4"/>
                </a:lnTo>
                <a:lnTo>
                  <a:pt x="683871" y="218073"/>
                </a:lnTo>
                <a:lnTo>
                  <a:pt x="697555" y="243959"/>
                </a:lnTo>
                <a:lnTo>
                  <a:pt x="705758" y="269321"/>
                </a:lnTo>
                <a:lnTo>
                  <a:pt x="731113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7"/>
                </a:lnTo>
                <a:lnTo>
                  <a:pt x="841139" y="232321"/>
                </a:lnTo>
                <a:lnTo>
                  <a:pt x="819853" y="250101"/>
                </a:lnTo>
                <a:lnTo>
                  <a:pt x="802750" y="269321"/>
                </a:lnTo>
                <a:lnTo>
                  <a:pt x="836171" y="26932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918292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8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38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1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1" y="269321"/>
                </a:lnTo>
                <a:lnTo>
                  <a:pt x="802760" y="269321"/>
                </a:lnTo>
                <a:lnTo>
                  <a:pt x="810963" y="243959"/>
                </a:lnTo>
                <a:lnTo>
                  <a:pt x="824645" y="218073"/>
                </a:lnTo>
                <a:lnTo>
                  <a:pt x="845211" y="194474"/>
                </a:lnTo>
                <a:lnTo>
                  <a:pt x="87406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9"/>
                </a:lnTo>
                <a:lnTo>
                  <a:pt x="731117" y="269321"/>
                </a:lnTo>
                <a:lnTo>
                  <a:pt x="705758" y="269321"/>
                </a:lnTo>
                <a:lnTo>
                  <a:pt x="688662" y="250101"/>
                </a:lnTo>
                <a:lnTo>
                  <a:pt x="667382" y="232321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8" y="194474"/>
                </a:lnTo>
                <a:lnTo>
                  <a:pt x="683875" y="218073"/>
                </a:lnTo>
                <a:lnTo>
                  <a:pt x="697557" y="243959"/>
                </a:lnTo>
                <a:lnTo>
                  <a:pt x="705758" y="269321"/>
                </a:lnTo>
                <a:lnTo>
                  <a:pt x="731117" y="269321"/>
                </a:lnTo>
                <a:lnTo>
                  <a:pt x="707501" y="208575"/>
                </a:lnTo>
                <a:lnTo>
                  <a:pt x="669020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7"/>
                </a:lnTo>
                <a:lnTo>
                  <a:pt x="841141" y="232321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1" y="26932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5390276" y="427077"/>
            <a:ext cx="3778250" cy="228727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52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100" spc="20" dirty="0">
                <a:solidFill>
                  <a:srgbClr val="FFFFFF"/>
                </a:solidFill>
                <a:latin typeface="Lucida Sans"/>
                <a:cs typeface="Lucida Sans"/>
              </a:rPr>
              <a:t>aking</a:t>
            </a:r>
            <a:r>
              <a:rPr sz="410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classes:</a:t>
            </a:r>
            <a:endParaRPr sz="41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630"/>
              </a:spcBef>
            </a:pPr>
            <a:endParaRPr sz="4100">
              <a:latin typeface="Lucida Sans"/>
              <a:cs typeface="Lucida Sans"/>
            </a:endParaRPr>
          </a:p>
          <a:p>
            <a:pPr marL="326390">
              <a:lnSpc>
                <a:spcPct val="100000"/>
              </a:lnSpc>
              <a:tabLst>
                <a:tab pos="2577465" algn="l"/>
              </a:tabLst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5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750" b="1" spc="562" baseline="1234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6750" baseline="1234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166538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70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8"/>
                </a:lnTo>
                <a:lnTo>
                  <a:pt x="734208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27" y="152990"/>
                </a:lnTo>
                <a:lnTo>
                  <a:pt x="864120" y="152990"/>
                </a:lnTo>
                <a:lnTo>
                  <a:pt x="818441" y="185614"/>
                </a:lnTo>
                <a:lnTo>
                  <a:pt x="787368" y="235846"/>
                </a:lnTo>
                <a:lnTo>
                  <a:pt x="774424" y="284179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13" y="269321"/>
                </a:lnTo>
                <a:lnTo>
                  <a:pt x="802760" y="269321"/>
                </a:lnTo>
                <a:lnTo>
                  <a:pt x="810942" y="243959"/>
                </a:lnTo>
                <a:lnTo>
                  <a:pt x="824629" y="218073"/>
                </a:lnTo>
                <a:lnTo>
                  <a:pt x="845208" y="194474"/>
                </a:lnTo>
                <a:lnTo>
                  <a:pt x="874067" y="17597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8" y="285342"/>
                </a:lnTo>
                <a:lnTo>
                  <a:pt x="734084" y="284179"/>
                </a:lnTo>
                <a:lnTo>
                  <a:pt x="731109" y="269321"/>
                </a:lnTo>
                <a:lnTo>
                  <a:pt x="705800" y="269321"/>
                </a:lnTo>
                <a:lnTo>
                  <a:pt x="688690" y="250101"/>
                </a:lnTo>
                <a:lnTo>
                  <a:pt x="667390" y="232321"/>
                </a:lnTo>
                <a:lnTo>
                  <a:pt x="641946" y="216007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73"/>
                </a:lnTo>
                <a:lnTo>
                  <a:pt x="663334" y="194474"/>
                </a:lnTo>
                <a:lnTo>
                  <a:pt x="683890" y="218073"/>
                </a:lnTo>
                <a:lnTo>
                  <a:pt x="697574" y="243959"/>
                </a:lnTo>
                <a:lnTo>
                  <a:pt x="705800" y="269321"/>
                </a:lnTo>
                <a:lnTo>
                  <a:pt x="731109" y="269321"/>
                </a:lnTo>
                <a:lnTo>
                  <a:pt x="707475" y="208575"/>
                </a:lnTo>
                <a:lnTo>
                  <a:pt x="669008" y="167055"/>
                </a:lnTo>
                <a:lnTo>
                  <a:pt x="64433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21"/>
                </a:lnTo>
                <a:lnTo>
                  <a:pt x="802760" y="269321"/>
                </a:lnTo>
                <a:lnTo>
                  <a:pt x="836213" y="26932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206883" y="1987239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5670057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3"/>
                </a:lnTo>
                <a:lnTo>
                  <a:pt x="841139" y="232316"/>
                </a:lnTo>
                <a:lnTo>
                  <a:pt x="819853" y="250095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571487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918292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1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1" y="208575"/>
                </a:lnTo>
                <a:lnTo>
                  <a:pt x="669020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795564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166538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69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4"/>
                </a:lnTo>
                <a:lnTo>
                  <a:pt x="73420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54" y="152979"/>
                </a:lnTo>
                <a:lnTo>
                  <a:pt x="864120" y="152979"/>
                </a:lnTo>
                <a:lnTo>
                  <a:pt x="818441" y="185613"/>
                </a:lnTo>
                <a:lnTo>
                  <a:pt x="787368" y="235846"/>
                </a:lnTo>
                <a:lnTo>
                  <a:pt x="774424" y="284175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2"/>
                </a:lnTo>
                <a:lnTo>
                  <a:pt x="824631" y="218066"/>
                </a:lnTo>
                <a:lnTo>
                  <a:pt x="845212" y="194465"/>
                </a:lnTo>
                <a:lnTo>
                  <a:pt x="874067" y="17596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9" y="285342"/>
                </a:lnTo>
                <a:lnTo>
                  <a:pt x="734084" y="284175"/>
                </a:lnTo>
                <a:lnTo>
                  <a:pt x="731108" y="269311"/>
                </a:lnTo>
                <a:lnTo>
                  <a:pt x="705800" y="269311"/>
                </a:lnTo>
                <a:lnTo>
                  <a:pt x="688688" y="250095"/>
                </a:lnTo>
                <a:lnTo>
                  <a:pt x="667385" y="232316"/>
                </a:lnTo>
                <a:lnTo>
                  <a:pt x="641939" y="216003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63"/>
                </a:lnTo>
                <a:lnTo>
                  <a:pt x="663334" y="194465"/>
                </a:lnTo>
                <a:lnTo>
                  <a:pt x="683890" y="218066"/>
                </a:lnTo>
                <a:lnTo>
                  <a:pt x="697574" y="243952"/>
                </a:lnTo>
                <a:lnTo>
                  <a:pt x="705800" y="269311"/>
                </a:lnTo>
                <a:lnTo>
                  <a:pt x="731108" y="269311"/>
                </a:lnTo>
                <a:lnTo>
                  <a:pt x="707475" y="208575"/>
                </a:lnTo>
                <a:lnTo>
                  <a:pt x="669008" y="167051"/>
                </a:lnTo>
                <a:lnTo>
                  <a:pt x="64433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16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0217355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670057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7"/>
                </a:lnTo>
                <a:lnTo>
                  <a:pt x="841139" y="232320"/>
                </a:lnTo>
                <a:lnTo>
                  <a:pt x="819853" y="250097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570440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918292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8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38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1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3"/>
                </a:lnTo>
                <a:lnTo>
                  <a:pt x="824647" y="218067"/>
                </a:lnTo>
                <a:lnTo>
                  <a:pt x="845215" y="194470"/>
                </a:lnTo>
                <a:lnTo>
                  <a:pt x="87406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9"/>
                </a:lnTo>
                <a:lnTo>
                  <a:pt x="731115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8" y="194470"/>
                </a:lnTo>
                <a:lnTo>
                  <a:pt x="683875" y="218067"/>
                </a:lnTo>
                <a:lnTo>
                  <a:pt x="697557" y="243953"/>
                </a:lnTo>
                <a:lnTo>
                  <a:pt x="705758" y="269311"/>
                </a:lnTo>
                <a:lnTo>
                  <a:pt x="731115" y="269311"/>
                </a:lnTo>
                <a:lnTo>
                  <a:pt x="707501" y="208575"/>
                </a:lnTo>
                <a:lnTo>
                  <a:pt x="669020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7"/>
                </a:lnTo>
                <a:lnTo>
                  <a:pt x="841141" y="232320"/>
                </a:lnTo>
                <a:lnTo>
                  <a:pt x="819858" y="250097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7966114" y="6877142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0166538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70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8"/>
                </a:lnTo>
                <a:lnTo>
                  <a:pt x="734208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27" y="152990"/>
                </a:lnTo>
                <a:lnTo>
                  <a:pt x="864120" y="152990"/>
                </a:lnTo>
                <a:lnTo>
                  <a:pt x="818441" y="185614"/>
                </a:lnTo>
                <a:lnTo>
                  <a:pt x="787368" y="235846"/>
                </a:lnTo>
                <a:lnTo>
                  <a:pt x="774424" y="284179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3"/>
                </a:lnTo>
                <a:lnTo>
                  <a:pt x="824631" y="218067"/>
                </a:lnTo>
                <a:lnTo>
                  <a:pt x="845212" y="194470"/>
                </a:lnTo>
                <a:lnTo>
                  <a:pt x="874067" y="17597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8" y="285342"/>
                </a:lnTo>
                <a:lnTo>
                  <a:pt x="734084" y="284179"/>
                </a:lnTo>
                <a:lnTo>
                  <a:pt x="731107" y="269311"/>
                </a:lnTo>
                <a:lnTo>
                  <a:pt x="705800" y="269311"/>
                </a:lnTo>
                <a:lnTo>
                  <a:pt x="688690" y="250097"/>
                </a:lnTo>
                <a:lnTo>
                  <a:pt x="667390" y="232320"/>
                </a:lnTo>
                <a:lnTo>
                  <a:pt x="641946" y="216007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73"/>
                </a:lnTo>
                <a:lnTo>
                  <a:pt x="663334" y="194470"/>
                </a:lnTo>
                <a:lnTo>
                  <a:pt x="683890" y="218067"/>
                </a:lnTo>
                <a:lnTo>
                  <a:pt x="697574" y="243953"/>
                </a:lnTo>
                <a:lnTo>
                  <a:pt x="705800" y="269311"/>
                </a:lnTo>
                <a:lnTo>
                  <a:pt x="731107" y="269311"/>
                </a:lnTo>
                <a:lnTo>
                  <a:pt x="707475" y="208575"/>
                </a:lnTo>
                <a:lnTo>
                  <a:pt x="669008" y="167055"/>
                </a:lnTo>
                <a:lnTo>
                  <a:pt x="64433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20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10217355" y="6877142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670057" y="9032039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5"/>
                </a:lnTo>
                <a:lnTo>
                  <a:pt x="857324" y="1396665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7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7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3"/>
                </a:lnTo>
                <a:lnTo>
                  <a:pt x="841139" y="232316"/>
                </a:lnTo>
                <a:lnTo>
                  <a:pt x="819853" y="250095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5714874" y="9316859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918292" y="89412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3"/>
                </a:lnTo>
                <a:lnTo>
                  <a:pt x="857335" y="1396663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24"/>
                </a:lnTo>
                <a:lnTo>
                  <a:pt x="611593" y="1357415"/>
                </a:lnTo>
                <a:lnTo>
                  <a:pt x="61159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5"/>
                </a:lnTo>
                <a:lnTo>
                  <a:pt x="1508634" y="1117924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2"/>
                </a:lnTo>
                <a:lnTo>
                  <a:pt x="787316" y="235835"/>
                </a:lnTo>
                <a:lnTo>
                  <a:pt x="774421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8" y="237691"/>
                </a:lnTo>
                <a:lnTo>
                  <a:pt x="652467" y="252412"/>
                </a:lnTo>
                <a:lnTo>
                  <a:pt x="671459" y="268305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1" y="208571"/>
                </a:lnTo>
                <a:lnTo>
                  <a:pt x="669020" y="167050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7976585" y="923309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0166538" y="89412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3"/>
                </a:lnTo>
                <a:lnTo>
                  <a:pt x="857314" y="1396663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24"/>
                </a:lnTo>
                <a:lnTo>
                  <a:pt x="611562" y="1357415"/>
                </a:lnTo>
                <a:lnTo>
                  <a:pt x="611562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03" y="112080"/>
                </a:moveTo>
                <a:lnTo>
                  <a:pt x="896998" y="351696"/>
                </a:lnTo>
                <a:lnTo>
                  <a:pt x="896998" y="1357415"/>
                </a:lnTo>
                <a:lnTo>
                  <a:pt x="1508603" y="1117924"/>
                </a:lnTo>
                <a:lnTo>
                  <a:pt x="1508603" y="11208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75" y="331424"/>
                </a:lnTo>
                <a:lnTo>
                  <a:pt x="736375" y="313152"/>
                </a:lnTo>
                <a:lnTo>
                  <a:pt x="735991" y="302089"/>
                </a:lnTo>
                <a:lnTo>
                  <a:pt x="73420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54" y="152979"/>
                </a:lnTo>
                <a:lnTo>
                  <a:pt x="864120" y="152979"/>
                </a:lnTo>
                <a:lnTo>
                  <a:pt x="818441" y="185612"/>
                </a:lnTo>
                <a:lnTo>
                  <a:pt x="787368" y="235835"/>
                </a:lnTo>
                <a:lnTo>
                  <a:pt x="774424" y="284173"/>
                </a:lnTo>
                <a:lnTo>
                  <a:pt x="772081" y="313152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2"/>
                </a:lnTo>
                <a:lnTo>
                  <a:pt x="824631" y="218066"/>
                </a:lnTo>
                <a:lnTo>
                  <a:pt x="845212" y="194465"/>
                </a:lnTo>
                <a:lnTo>
                  <a:pt x="874067" y="17596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91" y="237691"/>
                </a:lnTo>
                <a:lnTo>
                  <a:pt x="652469" y="252412"/>
                </a:lnTo>
                <a:lnTo>
                  <a:pt x="671458" y="268305"/>
                </a:lnTo>
                <a:lnTo>
                  <a:pt x="686429" y="285342"/>
                </a:lnTo>
                <a:lnTo>
                  <a:pt x="734209" y="285342"/>
                </a:lnTo>
                <a:lnTo>
                  <a:pt x="734084" y="284173"/>
                </a:lnTo>
                <a:lnTo>
                  <a:pt x="731109" y="269311"/>
                </a:lnTo>
                <a:lnTo>
                  <a:pt x="705800" y="269311"/>
                </a:lnTo>
                <a:lnTo>
                  <a:pt x="688688" y="250095"/>
                </a:lnTo>
                <a:lnTo>
                  <a:pt x="667385" y="232316"/>
                </a:lnTo>
                <a:lnTo>
                  <a:pt x="641939" y="216003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63"/>
                </a:lnTo>
                <a:lnTo>
                  <a:pt x="663334" y="194465"/>
                </a:lnTo>
                <a:lnTo>
                  <a:pt x="683890" y="218066"/>
                </a:lnTo>
                <a:lnTo>
                  <a:pt x="697574" y="243952"/>
                </a:lnTo>
                <a:lnTo>
                  <a:pt x="705800" y="269311"/>
                </a:lnTo>
                <a:lnTo>
                  <a:pt x="731109" y="269311"/>
                </a:lnTo>
                <a:lnTo>
                  <a:pt x="707475" y="208571"/>
                </a:lnTo>
                <a:lnTo>
                  <a:pt x="669008" y="167050"/>
                </a:lnTo>
                <a:lnTo>
                  <a:pt x="64433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16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10206883" y="9243562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123360" y="4898145"/>
            <a:ext cx="690689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120" dirty="0">
                <a:latin typeface="Verdana"/>
                <a:cs typeface="Verdana"/>
              </a:rPr>
              <a:t>Optimization</a:t>
            </a:r>
            <a:endParaRPr sz="8250">
              <a:latin typeface="Verdana"/>
              <a:cs typeface="Verdana"/>
            </a:endParaRPr>
          </a:p>
        </p:txBody>
      </p:sp>
      <p:pic>
        <p:nvPicPr>
          <p:cNvPr id="3" name="object 3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4541729" y="4883521"/>
            <a:ext cx="231040" cy="231971"/>
          </a:xfrm>
          <a:prstGeom prst="rect">
            <a:avLst/>
          </a:prstGeom>
        </p:spPr>
      </p:pic>
      <p:grpSp>
        <p:nvGrpSpPr>
          <p:cNvPr id="4" name="object 4"/>
          <p:cNvGrpSpPr/>
          <p:nvPr/>
        </p:nvGrpSpPr>
        <p:grpSpPr>
          <a:xfrm>
            <a:off x="8359033" y="1012743"/>
            <a:ext cx="11745595" cy="8990330"/>
            <a:chOff x="8359033" y="1012743"/>
            <a:chExt cx="11745595" cy="8990330"/>
          </a:xfrm>
        </p:grpSpPr>
        <p:pic>
          <p:nvPicPr>
            <p:cNvPr id="5" name="object 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59033" y="1012743"/>
              <a:ext cx="11745087" cy="8989883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14657249" y="5088672"/>
              <a:ext cx="0" cy="3979545"/>
            </a:xfrm>
            <a:custGeom>
              <a:avLst/>
              <a:gdLst/>
              <a:ahLst/>
              <a:cxnLst/>
              <a:rect l="l" t="t" r="r" b="b"/>
              <a:pathLst>
                <a:path h="3979545">
                  <a:moveTo>
                    <a:pt x="0" y="3979114"/>
                  </a:moveTo>
                  <a:lnTo>
                    <a:pt x="0" y="0"/>
                  </a:lnTo>
                </a:path>
              </a:pathLst>
            </a:custGeom>
            <a:ln w="62825">
              <a:solidFill>
                <a:srgbClr val="00A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stack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966470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last-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first-</a:t>
            </a:r>
            <a:r>
              <a:rPr sz="6150" spc="229" dirty="0">
                <a:solidFill>
                  <a:srgbClr val="FFFFFF"/>
                </a:solidFill>
                <a:latin typeface="Lucida Sans"/>
                <a:cs typeface="Lucida Sans"/>
              </a:rPr>
              <a:t>out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00" dirty="0">
                <a:solidFill>
                  <a:srgbClr val="FFFFFF"/>
                </a:solidFill>
                <a:latin typeface="Lucida Sans"/>
                <a:cs typeface="Lucida Sans"/>
              </a:rPr>
              <a:t>type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2007" y="1410480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2081477" y="1819705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1132007" y="3855935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61" y="913176"/>
                </a:lnTo>
                <a:lnTo>
                  <a:pt x="713764" y="985493"/>
                </a:lnTo>
                <a:lnTo>
                  <a:pt x="724890" y="1044575"/>
                </a:lnTo>
                <a:lnTo>
                  <a:pt x="738262" y="1093160"/>
                </a:lnTo>
                <a:lnTo>
                  <a:pt x="754502" y="1133985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5"/>
                </a:lnTo>
                <a:lnTo>
                  <a:pt x="1531875" y="1093160"/>
                </a:lnTo>
                <a:lnTo>
                  <a:pt x="1545204" y="1044575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77" y="913176"/>
                </a:moveTo>
                <a:lnTo>
                  <a:pt x="1566057" y="913176"/>
                </a:lnTo>
                <a:lnTo>
                  <a:pt x="1575779" y="915624"/>
                </a:lnTo>
                <a:lnTo>
                  <a:pt x="1588477" y="915911"/>
                </a:lnTo>
                <a:lnTo>
                  <a:pt x="1596077" y="913176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9"/>
                </a:lnTo>
                <a:lnTo>
                  <a:pt x="694290" y="915300"/>
                </a:lnTo>
                <a:lnTo>
                  <a:pt x="704261" y="913176"/>
                </a:lnTo>
                <a:lnTo>
                  <a:pt x="1596077" y="913176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8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871" y="596684"/>
                </a:lnTo>
                <a:lnTo>
                  <a:pt x="1637351" y="596684"/>
                </a:lnTo>
                <a:lnTo>
                  <a:pt x="1625518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997710" y="4259421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1132007" y="630138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6" y="1469238"/>
                </a:lnTo>
                <a:lnTo>
                  <a:pt x="760705" y="1510627"/>
                </a:lnTo>
                <a:lnTo>
                  <a:pt x="726975" y="1548425"/>
                </a:lnTo>
                <a:lnTo>
                  <a:pt x="687053" y="1582370"/>
                </a:lnTo>
                <a:lnTo>
                  <a:pt x="641352" y="1612202"/>
                </a:lnTo>
                <a:lnTo>
                  <a:pt x="573070" y="1643724"/>
                </a:lnTo>
                <a:lnTo>
                  <a:pt x="530854" y="1656217"/>
                </a:lnTo>
                <a:lnTo>
                  <a:pt x="487556" y="1664276"/>
                </a:lnTo>
                <a:lnTo>
                  <a:pt x="379253" y="1673525"/>
                </a:lnTo>
                <a:lnTo>
                  <a:pt x="321904" y="1683363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4"/>
                </a:lnTo>
                <a:lnTo>
                  <a:pt x="118988" y="1789432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49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3" y="1927249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2"/>
                </a:lnTo>
                <a:lnTo>
                  <a:pt x="2119888" y="1761484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3"/>
                </a:lnTo>
                <a:lnTo>
                  <a:pt x="1891056" y="1673525"/>
                </a:lnTo>
                <a:lnTo>
                  <a:pt x="1782670" y="1664033"/>
                </a:lnTo>
                <a:lnTo>
                  <a:pt x="1739237" y="1656001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31" y="1582370"/>
                </a:lnTo>
                <a:lnTo>
                  <a:pt x="1543235" y="1548425"/>
                </a:lnTo>
                <a:lnTo>
                  <a:pt x="1509423" y="1510627"/>
                </a:lnTo>
                <a:lnTo>
                  <a:pt x="1482240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213" y="596684"/>
                </a:moveTo>
                <a:lnTo>
                  <a:pt x="637084" y="596684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4" y="854318"/>
                </a:lnTo>
                <a:lnTo>
                  <a:pt x="1652235" y="805692"/>
                </a:lnTo>
                <a:lnTo>
                  <a:pt x="1668585" y="755926"/>
                </a:lnTo>
                <a:lnTo>
                  <a:pt x="1680226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213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6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455" y="596436"/>
                </a:moveTo>
                <a:lnTo>
                  <a:pt x="1610281" y="596436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07" y="596684"/>
                </a:lnTo>
                <a:lnTo>
                  <a:pt x="1637383" y="596684"/>
                </a:lnTo>
                <a:lnTo>
                  <a:pt x="1625455" y="596436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997710" y="6709608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1132007" y="8746843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61" y="913165"/>
                </a:lnTo>
                <a:lnTo>
                  <a:pt x="713764" y="985486"/>
                </a:lnTo>
                <a:lnTo>
                  <a:pt x="724890" y="1044571"/>
                </a:lnTo>
                <a:lnTo>
                  <a:pt x="738262" y="1093158"/>
                </a:lnTo>
                <a:lnTo>
                  <a:pt x="754502" y="1133984"/>
                </a:lnTo>
                <a:lnTo>
                  <a:pt x="774230" y="1169787"/>
                </a:lnTo>
                <a:lnTo>
                  <a:pt x="798071" y="1203303"/>
                </a:lnTo>
                <a:lnTo>
                  <a:pt x="826644" y="1237271"/>
                </a:lnTo>
                <a:lnTo>
                  <a:pt x="825388" y="1326127"/>
                </a:lnTo>
                <a:lnTo>
                  <a:pt x="820582" y="1376725"/>
                </a:lnTo>
                <a:lnTo>
                  <a:pt x="807923" y="1424515"/>
                </a:lnTo>
                <a:lnTo>
                  <a:pt x="787826" y="1469235"/>
                </a:lnTo>
                <a:lnTo>
                  <a:pt x="760705" y="1510624"/>
                </a:lnTo>
                <a:lnTo>
                  <a:pt x="726975" y="1548421"/>
                </a:lnTo>
                <a:lnTo>
                  <a:pt x="687053" y="1582366"/>
                </a:lnTo>
                <a:lnTo>
                  <a:pt x="641352" y="1612196"/>
                </a:lnTo>
                <a:lnTo>
                  <a:pt x="573070" y="1643721"/>
                </a:lnTo>
                <a:lnTo>
                  <a:pt x="530854" y="1656214"/>
                </a:lnTo>
                <a:lnTo>
                  <a:pt x="487556" y="1664274"/>
                </a:lnTo>
                <a:lnTo>
                  <a:pt x="379253" y="1673526"/>
                </a:lnTo>
                <a:lnTo>
                  <a:pt x="321904" y="1683364"/>
                </a:lnTo>
                <a:lnTo>
                  <a:pt x="270956" y="1697333"/>
                </a:lnTo>
                <a:lnTo>
                  <a:pt x="225798" y="1715179"/>
                </a:lnTo>
                <a:lnTo>
                  <a:pt x="185824" y="1736648"/>
                </a:lnTo>
                <a:lnTo>
                  <a:pt x="150423" y="1761483"/>
                </a:lnTo>
                <a:lnTo>
                  <a:pt x="118988" y="1789431"/>
                </a:lnTo>
                <a:lnTo>
                  <a:pt x="90910" y="1820237"/>
                </a:lnTo>
                <a:lnTo>
                  <a:pt x="65581" y="1853645"/>
                </a:lnTo>
                <a:lnTo>
                  <a:pt x="42392" y="1889401"/>
                </a:lnTo>
                <a:lnTo>
                  <a:pt x="20734" y="1927250"/>
                </a:lnTo>
                <a:lnTo>
                  <a:pt x="0" y="1966938"/>
                </a:lnTo>
                <a:lnTo>
                  <a:pt x="2270307" y="1966938"/>
                </a:lnTo>
                <a:lnTo>
                  <a:pt x="2249573" y="1927250"/>
                </a:lnTo>
                <a:lnTo>
                  <a:pt x="2227916" y="1889401"/>
                </a:lnTo>
                <a:lnTo>
                  <a:pt x="2204728" y="1853645"/>
                </a:lnTo>
                <a:lnTo>
                  <a:pt x="2179399" y="1820237"/>
                </a:lnTo>
                <a:lnTo>
                  <a:pt x="2151322" y="1789431"/>
                </a:lnTo>
                <a:lnTo>
                  <a:pt x="2119888" y="1761483"/>
                </a:lnTo>
                <a:lnTo>
                  <a:pt x="2084488" y="1736648"/>
                </a:lnTo>
                <a:lnTo>
                  <a:pt x="2044513" y="1715179"/>
                </a:lnTo>
                <a:lnTo>
                  <a:pt x="1999356" y="1697333"/>
                </a:lnTo>
                <a:lnTo>
                  <a:pt x="1948406" y="1683364"/>
                </a:lnTo>
                <a:lnTo>
                  <a:pt x="1891056" y="1673526"/>
                </a:lnTo>
                <a:lnTo>
                  <a:pt x="1782670" y="1664031"/>
                </a:lnTo>
                <a:lnTo>
                  <a:pt x="1739237" y="1655998"/>
                </a:lnTo>
                <a:lnTo>
                  <a:pt x="1697271" y="1643721"/>
                </a:lnTo>
                <a:lnTo>
                  <a:pt x="1656535" y="1626617"/>
                </a:lnTo>
                <a:lnTo>
                  <a:pt x="1583231" y="1582366"/>
                </a:lnTo>
                <a:lnTo>
                  <a:pt x="1543235" y="1548421"/>
                </a:lnTo>
                <a:lnTo>
                  <a:pt x="1509423" y="1510624"/>
                </a:lnTo>
                <a:lnTo>
                  <a:pt x="1482240" y="1469235"/>
                </a:lnTo>
                <a:lnTo>
                  <a:pt x="1462132" y="1424515"/>
                </a:lnTo>
                <a:lnTo>
                  <a:pt x="1449543" y="1376725"/>
                </a:lnTo>
                <a:lnTo>
                  <a:pt x="1444919" y="1326127"/>
                </a:lnTo>
                <a:lnTo>
                  <a:pt x="1443840" y="1237271"/>
                </a:lnTo>
                <a:lnTo>
                  <a:pt x="1472374" y="1203303"/>
                </a:lnTo>
                <a:lnTo>
                  <a:pt x="1496119" y="1169787"/>
                </a:lnTo>
                <a:lnTo>
                  <a:pt x="1515733" y="1133984"/>
                </a:lnTo>
                <a:lnTo>
                  <a:pt x="1531875" y="1093158"/>
                </a:lnTo>
                <a:lnTo>
                  <a:pt x="1545204" y="1044571"/>
                </a:lnTo>
                <a:lnTo>
                  <a:pt x="1556378" y="985486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105" y="913165"/>
                </a:moveTo>
                <a:lnTo>
                  <a:pt x="1566057" y="913165"/>
                </a:lnTo>
                <a:lnTo>
                  <a:pt x="1575779" y="915620"/>
                </a:lnTo>
                <a:lnTo>
                  <a:pt x="1588477" y="915910"/>
                </a:lnTo>
                <a:lnTo>
                  <a:pt x="1596105" y="913165"/>
                </a:lnTo>
                <a:close/>
              </a:path>
              <a:path w="2270760" h="1967229">
                <a:moveTo>
                  <a:pt x="660308" y="596682"/>
                </a:moveTo>
                <a:lnTo>
                  <a:pt x="637084" y="596682"/>
                </a:lnTo>
                <a:lnTo>
                  <a:pt x="624766" y="597008"/>
                </a:lnTo>
                <a:lnTo>
                  <a:pt x="600598" y="606612"/>
                </a:lnTo>
                <a:lnTo>
                  <a:pt x="587955" y="630363"/>
                </a:lnTo>
                <a:lnTo>
                  <a:pt x="585123" y="665204"/>
                </a:lnTo>
                <a:lnTo>
                  <a:pt x="590387" y="708077"/>
                </a:lnTo>
                <a:lnTo>
                  <a:pt x="602033" y="755926"/>
                </a:lnTo>
                <a:lnTo>
                  <a:pt x="618346" y="805692"/>
                </a:lnTo>
                <a:lnTo>
                  <a:pt x="637612" y="854318"/>
                </a:lnTo>
                <a:lnTo>
                  <a:pt x="658116" y="898747"/>
                </a:lnTo>
                <a:lnTo>
                  <a:pt x="681616" y="915478"/>
                </a:lnTo>
                <a:lnTo>
                  <a:pt x="694290" y="915296"/>
                </a:lnTo>
                <a:lnTo>
                  <a:pt x="704261" y="913165"/>
                </a:lnTo>
                <a:lnTo>
                  <a:pt x="1596105" y="913165"/>
                </a:lnTo>
                <a:lnTo>
                  <a:pt x="1632875" y="854318"/>
                </a:lnTo>
                <a:lnTo>
                  <a:pt x="1652236" y="805692"/>
                </a:lnTo>
                <a:lnTo>
                  <a:pt x="1668586" y="755926"/>
                </a:lnTo>
                <a:lnTo>
                  <a:pt x="1680227" y="708077"/>
                </a:lnTo>
                <a:lnTo>
                  <a:pt x="1685460" y="665204"/>
                </a:lnTo>
                <a:lnTo>
                  <a:pt x="1682587" y="630363"/>
                </a:lnTo>
                <a:lnTo>
                  <a:pt x="1669910" y="606612"/>
                </a:lnTo>
                <a:lnTo>
                  <a:pt x="1645729" y="597008"/>
                </a:lnTo>
                <a:lnTo>
                  <a:pt x="670911" y="597008"/>
                </a:lnTo>
                <a:lnTo>
                  <a:pt x="660308" y="596682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7"/>
                </a:lnTo>
                <a:lnTo>
                  <a:pt x="666820" y="491663"/>
                </a:lnTo>
                <a:lnTo>
                  <a:pt x="667947" y="543530"/>
                </a:lnTo>
                <a:lnTo>
                  <a:pt x="670879" y="596435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0"/>
                </a:lnTo>
                <a:lnTo>
                  <a:pt x="1603754" y="491919"/>
                </a:lnTo>
                <a:lnTo>
                  <a:pt x="1602682" y="441803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81" y="596435"/>
                </a:moveTo>
                <a:lnTo>
                  <a:pt x="1610281" y="596435"/>
                </a:lnTo>
                <a:lnTo>
                  <a:pt x="1599584" y="597008"/>
                </a:lnTo>
                <a:lnTo>
                  <a:pt x="1645729" y="597008"/>
                </a:lnTo>
                <a:lnTo>
                  <a:pt x="1635969" y="596682"/>
                </a:lnTo>
                <a:lnTo>
                  <a:pt x="1637533" y="596682"/>
                </a:lnTo>
                <a:lnTo>
                  <a:pt x="1625581" y="596435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966297" y="8929436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0039" y="427077"/>
            <a:ext cx="219583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Student: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5670057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71" y="269321"/>
                </a:lnTo>
                <a:lnTo>
                  <a:pt x="802750" y="269321"/>
                </a:lnTo>
                <a:lnTo>
                  <a:pt x="810954" y="243959"/>
                </a:lnTo>
                <a:lnTo>
                  <a:pt x="824639" y="218073"/>
                </a:lnTo>
                <a:lnTo>
                  <a:pt x="845205" y="194474"/>
                </a:lnTo>
                <a:lnTo>
                  <a:pt x="87405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3" y="269321"/>
                </a:lnTo>
                <a:lnTo>
                  <a:pt x="705758" y="269321"/>
                </a:lnTo>
                <a:lnTo>
                  <a:pt x="688662" y="250101"/>
                </a:lnTo>
                <a:lnTo>
                  <a:pt x="667382" y="232321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4"/>
                </a:lnTo>
                <a:lnTo>
                  <a:pt x="683871" y="218073"/>
                </a:lnTo>
                <a:lnTo>
                  <a:pt x="697555" y="243959"/>
                </a:lnTo>
                <a:lnTo>
                  <a:pt x="705758" y="269321"/>
                </a:lnTo>
                <a:lnTo>
                  <a:pt x="731113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7"/>
                </a:lnTo>
                <a:lnTo>
                  <a:pt x="841139" y="232321"/>
                </a:lnTo>
                <a:lnTo>
                  <a:pt x="819853" y="250101"/>
                </a:lnTo>
                <a:lnTo>
                  <a:pt x="802750" y="269321"/>
                </a:lnTo>
                <a:lnTo>
                  <a:pt x="836171" y="26932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7918292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8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38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1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1" y="269321"/>
                </a:lnTo>
                <a:lnTo>
                  <a:pt x="802760" y="269321"/>
                </a:lnTo>
                <a:lnTo>
                  <a:pt x="810963" y="243959"/>
                </a:lnTo>
                <a:lnTo>
                  <a:pt x="824645" y="218073"/>
                </a:lnTo>
                <a:lnTo>
                  <a:pt x="845211" y="194474"/>
                </a:lnTo>
                <a:lnTo>
                  <a:pt x="87406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9"/>
                </a:lnTo>
                <a:lnTo>
                  <a:pt x="731117" y="269321"/>
                </a:lnTo>
                <a:lnTo>
                  <a:pt x="705758" y="269321"/>
                </a:lnTo>
                <a:lnTo>
                  <a:pt x="688662" y="250101"/>
                </a:lnTo>
                <a:lnTo>
                  <a:pt x="667382" y="232321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8" y="194474"/>
                </a:lnTo>
                <a:lnTo>
                  <a:pt x="683875" y="218073"/>
                </a:lnTo>
                <a:lnTo>
                  <a:pt x="697557" y="243959"/>
                </a:lnTo>
                <a:lnTo>
                  <a:pt x="705758" y="269321"/>
                </a:lnTo>
                <a:lnTo>
                  <a:pt x="731117" y="269321"/>
                </a:lnTo>
                <a:lnTo>
                  <a:pt x="707501" y="208575"/>
                </a:lnTo>
                <a:lnTo>
                  <a:pt x="669020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7"/>
                </a:lnTo>
                <a:lnTo>
                  <a:pt x="841141" y="232321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1" y="26932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5390276" y="427077"/>
            <a:ext cx="3778250" cy="228727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525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4100" spc="20" dirty="0">
                <a:solidFill>
                  <a:srgbClr val="FFFFFF"/>
                </a:solidFill>
                <a:latin typeface="Lucida Sans"/>
                <a:cs typeface="Lucida Sans"/>
              </a:rPr>
              <a:t>aking</a:t>
            </a:r>
            <a:r>
              <a:rPr sz="4100" spc="-2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classes:</a:t>
            </a:r>
            <a:endParaRPr sz="41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2630"/>
              </a:spcBef>
            </a:pPr>
            <a:endParaRPr sz="4100">
              <a:latin typeface="Lucida Sans"/>
              <a:cs typeface="Lucida Sans"/>
            </a:endParaRPr>
          </a:p>
          <a:p>
            <a:pPr marL="326390">
              <a:lnSpc>
                <a:spcPct val="100000"/>
              </a:lnSpc>
              <a:tabLst>
                <a:tab pos="2577465" algn="l"/>
              </a:tabLst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50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750" b="1" spc="562" baseline="1234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6750" baseline="1234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10166538" y="1695676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70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8"/>
                </a:lnTo>
                <a:lnTo>
                  <a:pt x="734208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27" y="152990"/>
                </a:lnTo>
                <a:lnTo>
                  <a:pt x="864120" y="152990"/>
                </a:lnTo>
                <a:lnTo>
                  <a:pt x="818441" y="185614"/>
                </a:lnTo>
                <a:lnTo>
                  <a:pt x="787368" y="235846"/>
                </a:lnTo>
                <a:lnTo>
                  <a:pt x="774424" y="284179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13" y="269321"/>
                </a:lnTo>
                <a:lnTo>
                  <a:pt x="802760" y="269321"/>
                </a:lnTo>
                <a:lnTo>
                  <a:pt x="810942" y="243959"/>
                </a:lnTo>
                <a:lnTo>
                  <a:pt x="824629" y="218073"/>
                </a:lnTo>
                <a:lnTo>
                  <a:pt x="845208" y="194474"/>
                </a:lnTo>
                <a:lnTo>
                  <a:pt x="874067" y="17597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8" y="285342"/>
                </a:lnTo>
                <a:lnTo>
                  <a:pt x="734084" y="284179"/>
                </a:lnTo>
                <a:lnTo>
                  <a:pt x="731109" y="269321"/>
                </a:lnTo>
                <a:lnTo>
                  <a:pt x="705800" y="269321"/>
                </a:lnTo>
                <a:lnTo>
                  <a:pt x="688690" y="250101"/>
                </a:lnTo>
                <a:lnTo>
                  <a:pt x="667390" y="232321"/>
                </a:lnTo>
                <a:lnTo>
                  <a:pt x="641946" y="216007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73"/>
                </a:lnTo>
                <a:lnTo>
                  <a:pt x="663334" y="194474"/>
                </a:lnTo>
                <a:lnTo>
                  <a:pt x="683890" y="218073"/>
                </a:lnTo>
                <a:lnTo>
                  <a:pt x="697574" y="243959"/>
                </a:lnTo>
                <a:lnTo>
                  <a:pt x="705800" y="269321"/>
                </a:lnTo>
                <a:lnTo>
                  <a:pt x="731109" y="269321"/>
                </a:lnTo>
                <a:lnTo>
                  <a:pt x="707475" y="208575"/>
                </a:lnTo>
                <a:lnTo>
                  <a:pt x="669008" y="167055"/>
                </a:lnTo>
                <a:lnTo>
                  <a:pt x="64433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21"/>
                </a:lnTo>
                <a:lnTo>
                  <a:pt x="802760" y="269321"/>
                </a:lnTo>
                <a:lnTo>
                  <a:pt x="836213" y="26932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0206883" y="1987239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5670057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3"/>
                </a:lnTo>
                <a:lnTo>
                  <a:pt x="841139" y="232316"/>
                </a:lnTo>
                <a:lnTo>
                  <a:pt x="819853" y="250095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571487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7918292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1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1" y="208575"/>
                </a:lnTo>
                <a:lnTo>
                  <a:pt x="669020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795564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0166538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69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4"/>
                </a:lnTo>
                <a:lnTo>
                  <a:pt x="73420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54" y="152979"/>
                </a:lnTo>
                <a:lnTo>
                  <a:pt x="864120" y="152979"/>
                </a:lnTo>
                <a:lnTo>
                  <a:pt x="818441" y="185613"/>
                </a:lnTo>
                <a:lnTo>
                  <a:pt x="787368" y="235846"/>
                </a:lnTo>
                <a:lnTo>
                  <a:pt x="774424" y="284175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2"/>
                </a:lnTo>
                <a:lnTo>
                  <a:pt x="824631" y="218066"/>
                </a:lnTo>
                <a:lnTo>
                  <a:pt x="845212" y="194465"/>
                </a:lnTo>
                <a:lnTo>
                  <a:pt x="874067" y="17596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9" y="285342"/>
                </a:lnTo>
                <a:lnTo>
                  <a:pt x="734084" y="284175"/>
                </a:lnTo>
                <a:lnTo>
                  <a:pt x="731108" y="269311"/>
                </a:lnTo>
                <a:lnTo>
                  <a:pt x="705800" y="269311"/>
                </a:lnTo>
                <a:lnTo>
                  <a:pt x="688688" y="250095"/>
                </a:lnTo>
                <a:lnTo>
                  <a:pt x="667385" y="232316"/>
                </a:lnTo>
                <a:lnTo>
                  <a:pt x="641939" y="216003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63"/>
                </a:lnTo>
                <a:lnTo>
                  <a:pt x="663334" y="194465"/>
                </a:lnTo>
                <a:lnTo>
                  <a:pt x="683890" y="218066"/>
                </a:lnTo>
                <a:lnTo>
                  <a:pt x="697574" y="243952"/>
                </a:lnTo>
                <a:lnTo>
                  <a:pt x="705800" y="269311"/>
                </a:lnTo>
                <a:lnTo>
                  <a:pt x="731108" y="269311"/>
                </a:lnTo>
                <a:lnTo>
                  <a:pt x="707475" y="208575"/>
                </a:lnTo>
                <a:lnTo>
                  <a:pt x="669008" y="167051"/>
                </a:lnTo>
                <a:lnTo>
                  <a:pt x="64433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16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0217355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5670057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7"/>
                </a:lnTo>
                <a:lnTo>
                  <a:pt x="841139" y="232320"/>
                </a:lnTo>
                <a:lnTo>
                  <a:pt x="819853" y="250097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570440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7918292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93" y="1357414"/>
                </a:lnTo>
                <a:lnTo>
                  <a:pt x="61159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8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38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1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3"/>
                </a:lnTo>
                <a:lnTo>
                  <a:pt x="824647" y="218067"/>
                </a:lnTo>
                <a:lnTo>
                  <a:pt x="845215" y="194470"/>
                </a:lnTo>
                <a:lnTo>
                  <a:pt x="874067" y="17597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9"/>
                </a:lnTo>
                <a:lnTo>
                  <a:pt x="731115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8" y="194470"/>
                </a:lnTo>
                <a:lnTo>
                  <a:pt x="683875" y="218067"/>
                </a:lnTo>
                <a:lnTo>
                  <a:pt x="697557" y="243953"/>
                </a:lnTo>
                <a:lnTo>
                  <a:pt x="705758" y="269311"/>
                </a:lnTo>
                <a:lnTo>
                  <a:pt x="731115" y="269311"/>
                </a:lnTo>
                <a:lnTo>
                  <a:pt x="707501" y="208575"/>
                </a:lnTo>
                <a:lnTo>
                  <a:pt x="669020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7"/>
                </a:lnTo>
                <a:lnTo>
                  <a:pt x="841141" y="232320"/>
                </a:lnTo>
                <a:lnTo>
                  <a:pt x="819858" y="250097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7966114" y="6877142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10166538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9"/>
                </a:lnTo>
                <a:lnTo>
                  <a:pt x="857314" y="1396669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62" y="1357414"/>
                </a:lnTo>
                <a:lnTo>
                  <a:pt x="611562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03" y="112090"/>
                </a:moveTo>
                <a:lnTo>
                  <a:pt x="896998" y="351706"/>
                </a:lnTo>
                <a:lnTo>
                  <a:pt x="896998" y="1357414"/>
                </a:lnTo>
                <a:lnTo>
                  <a:pt x="1508603" y="1117924"/>
                </a:lnTo>
                <a:lnTo>
                  <a:pt x="1508603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75" y="331424"/>
                </a:lnTo>
                <a:lnTo>
                  <a:pt x="736375" y="313163"/>
                </a:lnTo>
                <a:lnTo>
                  <a:pt x="735991" y="302098"/>
                </a:lnTo>
                <a:lnTo>
                  <a:pt x="734208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27" y="152990"/>
                </a:lnTo>
                <a:lnTo>
                  <a:pt x="864120" y="152990"/>
                </a:lnTo>
                <a:lnTo>
                  <a:pt x="818441" y="185614"/>
                </a:lnTo>
                <a:lnTo>
                  <a:pt x="787368" y="235846"/>
                </a:lnTo>
                <a:lnTo>
                  <a:pt x="774424" y="284179"/>
                </a:lnTo>
                <a:lnTo>
                  <a:pt x="772081" y="313163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3"/>
                </a:lnTo>
                <a:lnTo>
                  <a:pt x="824631" y="218067"/>
                </a:lnTo>
                <a:lnTo>
                  <a:pt x="845212" y="194470"/>
                </a:lnTo>
                <a:lnTo>
                  <a:pt x="874067" y="17597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89" y="237691"/>
                </a:lnTo>
                <a:lnTo>
                  <a:pt x="652464" y="252412"/>
                </a:lnTo>
                <a:lnTo>
                  <a:pt x="671454" y="268305"/>
                </a:lnTo>
                <a:lnTo>
                  <a:pt x="686429" y="285342"/>
                </a:lnTo>
                <a:lnTo>
                  <a:pt x="734208" y="285342"/>
                </a:lnTo>
                <a:lnTo>
                  <a:pt x="734084" y="284179"/>
                </a:lnTo>
                <a:lnTo>
                  <a:pt x="731107" y="269311"/>
                </a:lnTo>
                <a:lnTo>
                  <a:pt x="705800" y="269311"/>
                </a:lnTo>
                <a:lnTo>
                  <a:pt x="688690" y="250097"/>
                </a:lnTo>
                <a:lnTo>
                  <a:pt x="667390" y="232320"/>
                </a:lnTo>
                <a:lnTo>
                  <a:pt x="641946" y="216007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41" y="80740"/>
                </a:lnTo>
                <a:lnTo>
                  <a:pt x="1421324" y="8074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73"/>
                </a:lnTo>
                <a:lnTo>
                  <a:pt x="663334" y="194470"/>
                </a:lnTo>
                <a:lnTo>
                  <a:pt x="683890" y="218067"/>
                </a:lnTo>
                <a:lnTo>
                  <a:pt x="697574" y="243953"/>
                </a:lnTo>
                <a:lnTo>
                  <a:pt x="705800" y="269311"/>
                </a:lnTo>
                <a:lnTo>
                  <a:pt x="731107" y="269311"/>
                </a:lnTo>
                <a:lnTo>
                  <a:pt x="707475" y="208575"/>
                </a:lnTo>
                <a:lnTo>
                  <a:pt x="669008" y="167055"/>
                </a:lnTo>
                <a:lnTo>
                  <a:pt x="64433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20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10217355" y="6877142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670057" y="9032039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5"/>
                </a:lnTo>
                <a:lnTo>
                  <a:pt x="857324" y="1396665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7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7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7" y="216003"/>
                </a:lnTo>
                <a:lnTo>
                  <a:pt x="841139" y="232316"/>
                </a:lnTo>
                <a:lnTo>
                  <a:pt x="819853" y="250095"/>
                </a:lnTo>
                <a:lnTo>
                  <a:pt x="80275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5714874" y="9316859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7918292" y="89412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3"/>
                </a:lnTo>
                <a:lnTo>
                  <a:pt x="857335" y="1396663"/>
                </a:lnTo>
                <a:lnTo>
                  <a:pt x="857335" y="376690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24"/>
                </a:lnTo>
                <a:lnTo>
                  <a:pt x="611593" y="1357415"/>
                </a:lnTo>
                <a:lnTo>
                  <a:pt x="61159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5"/>
                </a:lnTo>
                <a:lnTo>
                  <a:pt x="1508634" y="1117924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2"/>
                </a:lnTo>
                <a:lnTo>
                  <a:pt x="787316" y="235835"/>
                </a:lnTo>
                <a:lnTo>
                  <a:pt x="774421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8" y="237691"/>
                </a:lnTo>
                <a:lnTo>
                  <a:pt x="652467" y="252412"/>
                </a:lnTo>
                <a:lnTo>
                  <a:pt x="671459" y="268305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1" y="208571"/>
                </a:lnTo>
                <a:lnTo>
                  <a:pt x="669020" y="167050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7976585" y="923309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10166538" y="89412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14" y="376690"/>
                </a:moveTo>
                <a:lnTo>
                  <a:pt x="651247" y="376690"/>
                </a:lnTo>
                <a:lnTo>
                  <a:pt x="651247" y="1396663"/>
                </a:lnTo>
                <a:lnTo>
                  <a:pt x="857314" y="1396663"/>
                </a:lnTo>
                <a:lnTo>
                  <a:pt x="857314" y="376690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24"/>
                </a:lnTo>
                <a:lnTo>
                  <a:pt x="611562" y="1357415"/>
                </a:lnTo>
                <a:lnTo>
                  <a:pt x="611562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03" y="112080"/>
                </a:moveTo>
                <a:lnTo>
                  <a:pt x="896998" y="351696"/>
                </a:lnTo>
                <a:lnTo>
                  <a:pt x="896998" y="1357415"/>
                </a:lnTo>
                <a:lnTo>
                  <a:pt x="1508603" y="1117924"/>
                </a:lnTo>
                <a:lnTo>
                  <a:pt x="1508603" y="11208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75" y="331424"/>
                </a:lnTo>
                <a:lnTo>
                  <a:pt x="736375" y="313152"/>
                </a:lnTo>
                <a:lnTo>
                  <a:pt x="735991" y="302089"/>
                </a:lnTo>
                <a:lnTo>
                  <a:pt x="73420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49" y="0"/>
                </a:moveTo>
                <a:lnTo>
                  <a:pt x="1255018" y="0"/>
                </a:lnTo>
                <a:lnTo>
                  <a:pt x="864454" y="152979"/>
                </a:lnTo>
                <a:lnTo>
                  <a:pt x="864120" y="152979"/>
                </a:lnTo>
                <a:lnTo>
                  <a:pt x="818441" y="185612"/>
                </a:lnTo>
                <a:lnTo>
                  <a:pt x="787368" y="235835"/>
                </a:lnTo>
                <a:lnTo>
                  <a:pt x="774424" y="284173"/>
                </a:lnTo>
                <a:lnTo>
                  <a:pt x="772081" y="313152"/>
                </a:lnTo>
                <a:lnTo>
                  <a:pt x="772081" y="331424"/>
                </a:lnTo>
                <a:lnTo>
                  <a:pt x="891322" y="285342"/>
                </a:lnTo>
                <a:lnTo>
                  <a:pt x="822132" y="285342"/>
                </a:lnTo>
                <a:lnTo>
                  <a:pt x="836223" y="269311"/>
                </a:lnTo>
                <a:lnTo>
                  <a:pt x="802760" y="269311"/>
                </a:lnTo>
                <a:lnTo>
                  <a:pt x="810942" y="243952"/>
                </a:lnTo>
                <a:lnTo>
                  <a:pt x="824631" y="218066"/>
                </a:lnTo>
                <a:lnTo>
                  <a:pt x="845212" y="194465"/>
                </a:lnTo>
                <a:lnTo>
                  <a:pt x="874067" y="175963"/>
                </a:lnTo>
                <a:lnTo>
                  <a:pt x="1285593" y="14847"/>
                </a:lnTo>
                <a:lnTo>
                  <a:pt x="1286124" y="14847"/>
                </a:lnTo>
                <a:lnTo>
                  <a:pt x="1255549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57" y="224171"/>
                </a:lnTo>
                <a:lnTo>
                  <a:pt x="629491" y="237691"/>
                </a:lnTo>
                <a:lnTo>
                  <a:pt x="652469" y="252412"/>
                </a:lnTo>
                <a:lnTo>
                  <a:pt x="671458" y="268305"/>
                </a:lnTo>
                <a:lnTo>
                  <a:pt x="686429" y="285342"/>
                </a:lnTo>
                <a:lnTo>
                  <a:pt x="734209" y="285342"/>
                </a:lnTo>
                <a:lnTo>
                  <a:pt x="734084" y="284173"/>
                </a:lnTo>
                <a:lnTo>
                  <a:pt x="731109" y="269311"/>
                </a:lnTo>
                <a:lnTo>
                  <a:pt x="705800" y="269311"/>
                </a:lnTo>
                <a:lnTo>
                  <a:pt x="688688" y="250095"/>
                </a:lnTo>
                <a:lnTo>
                  <a:pt x="667385" y="232316"/>
                </a:lnTo>
                <a:lnTo>
                  <a:pt x="641939" y="216003"/>
                </a:lnTo>
                <a:lnTo>
                  <a:pt x="61240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23" y="65767"/>
                </a:moveTo>
                <a:lnTo>
                  <a:pt x="1390089" y="65767"/>
                </a:lnTo>
                <a:lnTo>
                  <a:pt x="822132" y="285342"/>
                </a:lnTo>
                <a:lnTo>
                  <a:pt x="891322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23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93" y="175963"/>
                </a:lnTo>
                <a:lnTo>
                  <a:pt x="663334" y="194465"/>
                </a:lnTo>
                <a:lnTo>
                  <a:pt x="683890" y="218066"/>
                </a:lnTo>
                <a:lnTo>
                  <a:pt x="697574" y="243952"/>
                </a:lnTo>
                <a:lnTo>
                  <a:pt x="705800" y="269311"/>
                </a:lnTo>
                <a:lnTo>
                  <a:pt x="731109" y="269311"/>
                </a:lnTo>
                <a:lnTo>
                  <a:pt x="707475" y="208571"/>
                </a:lnTo>
                <a:lnTo>
                  <a:pt x="669008" y="167050"/>
                </a:lnTo>
                <a:lnTo>
                  <a:pt x="64433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66" y="32648"/>
                </a:moveTo>
                <a:lnTo>
                  <a:pt x="1322139" y="32648"/>
                </a:lnTo>
                <a:lnTo>
                  <a:pt x="896580" y="200957"/>
                </a:lnTo>
                <a:lnTo>
                  <a:pt x="841123" y="232316"/>
                </a:lnTo>
                <a:lnTo>
                  <a:pt x="802760" y="269311"/>
                </a:lnTo>
                <a:lnTo>
                  <a:pt x="836223" y="269311"/>
                </a:lnTo>
                <a:lnTo>
                  <a:pt x="837107" y="268305"/>
                </a:lnTo>
                <a:lnTo>
                  <a:pt x="856096" y="252412"/>
                </a:lnTo>
                <a:lnTo>
                  <a:pt x="879072" y="237691"/>
                </a:lnTo>
                <a:lnTo>
                  <a:pt x="906003" y="224171"/>
                </a:lnTo>
                <a:lnTo>
                  <a:pt x="1352505" y="47495"/>
                </a:lnTo>
                <a:lnTo>
                  <a:pt x="1353032" y="47495"/>
                </a:lnTo>
                <a:lnTo>
                  <a:pt x="132266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10206883" y="9243562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4143936" y="427077"/>
            <a:ext cx="294322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110" dirty="0">
                <a:solidFill>
                  <a:srgbClr val="FFFFFF"/>
                </a:solidFill>
                <a:latin typeface="Lucida Sans"/>
                <a:cs typeface="Lucida Sans"/>
              </a:rPr>
              <a:t>Exam</a:t>
            </a:r>
            <a:r>
              <a:rPr sz="410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100" spc="-40" dirty="0">
                <a:solidFill>
                  <a:srgbClr val="FFFFFF"/>
                </a:solidFill>
                <a:latin typeface="Lucida Sans"/>
                <a:cs typeface="Lucida Sans"/>
              </a:rPr>
              <a:t>slots:</a:t>
            </a:r>
            <a:endParaRPr sz="4100">
              <a:latin typeface="Lucida Sans"/>
              <a:cs typeface="Lucida San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13393937" y="484049"/>
            <a:ext cx="0" cy="10340975"/>
          </a:xfrm>
          <a:custGeom>
            <a:avLst/>
            <a:gdLst/>
            <a:ahLst/>
            <a:cxnLst/>
            <a:rect l="l" t="t" r="r" b="b"/>
            <a:pathLst>
              <a:path h="10340975">
                <a:moveTo>
                  <a:pt x="0" y="10340460"/>
                </a:moveTo>
                <a:lnTo>
                  <a:pt x="0" y="0"/>
                </a:lnTo>
              </a:path>
            </a:pathLst>
          </a:custGeom>
          <a:ln w="104708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3942925" y="1712356"/>
            <a:ext cx="5483860" cy="1047115"/>
          </a:xfrm>
          <a:custGeom>
            <a:avLst/>
            <a:gdLst/>
            <a:ahLst/>
            <a:cxnLst/>
            <a:rect l="l" t="t" r="r" b="b"/>
            <a:pathLst>
              <a:path w="5483859" h="1047114">
                <a:moveTo>
                  <a:pt x="5243400" y="0"/>
                </a:moveTo>
                <a:lnTo>
                  <a:pt x="241144" y="0"/>
                </a:lnTo>
                <a:lnTo>
                  <a:pt x="194678" y="183"/>
                </a:lnTo>
                <a:lnTo>
                  <a:pt x="127190" y="4965"/>
                </a:lnTo>
                <a:lnTo>
                  <a:pt x="70434" y="25953"/>
                </a:lnTo>
                <a:lnTo>
                  <a:pt x="25903" y="70470"/>
                </a:lnTo>
                <a:lnTo>
                  <a:pt x="4945" y="127203"/>
                </a:lnTo>
                <a:lnTo>
                  <a:pt x="183" y="194260"/>
                </a:lnTo>
                <a:lnTo>
                  <a:pt x="0" y="240097"/>
                </a:lnTo>
                <a:lnTo>
                  <a:pt x="4" y="806991"/>
                </a:lnTo>
                <a:lnTo>
                  <a:pt x="183" y="852377"/>
                </a:lnTo>
                <a:lnTo>
                  <a:pt x="4951" y="919905"/>
                </a:lnTo>
                <a:lnTo>
                  <a:pt x="25903" y="976626"/>
                </a:lnTo>
                <a:lnTo>
                  <a:pt x="70434" y="1021137"/>
                </a:lnTo>
                <a:lnTo>
                  <a:pt x="127173" y="1042123"/>
                </a:lnTo>
                <a:lnTo>
                  <a:pt x="194236" y="1046904"/>
                </a:lnTo>
                <a:lnTo>
                  <a:pt x="240097" y="1047088"/>
                </a:lnTo>
                <a:lnTo>
                  <a:pt x="5242353" y="1047088"/>
                </a:lnTo>
                <a:lnTo>
                  <a:pt x="5288773" y="1046904"/>
                </a:lnTo>
                <a:lnTo>
                  <a:pt x="5356248" y="1042123"/>
                </a:lnTo>
                <a:lnTo>
                  <a:pt x="5412958" y="1021137"/>
                </a:lnTo>
                <a:lnTo>
                  <a:pt x="5457489" y="976626"/>
                </a:lnTo>
                <a:lnTo>
                  <a:pt x="5478506" y="919905"/>
                </a:lnTo>
                <a:lnTo>
                  <a:pt x="5483313" y="852828"/>
                </a:lnTo>
                <a:lnTo>
                  <a:pt x="5483497" y="806991"/>
                </a:lnTo>
                <a:lnTo>
                  <a:pt x="5483493" y="240097"/>
                </a:lnTo>
                <a:lnTo>
                  <a:pt x="5483313" y="194711"/>
                </a:lnTo>
                <a:lnTo>
                  <a:pt x="5478506" y="127203"/>
                </a:lnTo>
                <a:lnTo>
                  <a:pt x="5457489" y="70470"/>
                </a:lnTo>
                <a:lnTo>
                  <a:pt x="5412958" y="25953"/>
                </a:lnTo>
                <a:lnTo>
                  <a:pt x="5356265" y="4965"/>
                </a:lnTo>
                <a:lnTo>
                  <a:pt x="5289215" y="183"/>
                </a:lnTo>
                <a:lnTo>
                  <a:pt x="5243400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15787865" y="1913943"/>
            <a:ext cx="179197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50" dirty="0">
                <a:solidFill>
                  <a:srgbClr val="FFFFFF"/>
                </a:solidFill>
                <a:latin typeface="Lucida Sans"/>
                <a:cs typeface="Lucida Sans"/>
              </a:rPr>
              <a:t>Monday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13942925" y="3040263"/>
            <a:ext cx="5483860" cy="1047115"/>
          </a:xfrm>
          <a:custGeom>
            <a:avLst/>
            <a:gdLst/>
            <a:ahLst/>
            <a:cxnLst/>
            <a:rect l="l" t="t" r="r" b="b"/>
            <a:pathLst>
              <a:path w="5483859" h="1047114">
                <a:moveTo>
                  <a:pt x="5243400" y="0"/>
                </a:moveTo>
                <a:lnTo>
                  <a:pt x="241144" y="0"/>
                </a:lnTo>
                <a:lnTo>
                  <a:pt x="194678" y="183"/>
                </a:lnTo>
                <a:lnTo>
                  <a:pt x="127190" y="4965"/>
                </a:lnTo>
                <a:lnTo>
                  <a:pt x="70434" y="25953"/>
                </a:lnTo>
                <a:lnTo>
                  <a:pt x="25903" y="70470"/>
                </a:lnTo>
                <a:lnTo>
                  <a:pt x="4945" y="127203"/>
                </a:lnTo>
                <a:lnTo>
                  <a:pt x="183" y="194260"/>
                </a:lnTo>
                <a:lnTo>
                  <a:pt x="0" y="240097"/>
                </a:lnTo>
                <a:lnTo>
                  <a:pt x="4" y="806991"/>
                </a:lnTo>
                <a:lnTo>
                  <a:pt x="183" y="852377"/>
                </a:lnTo>
                <a:lnTo>
                  <a:pt x="4951" y="919905"/>
                </a:lnTo>
                <a:lnTo>
                  <a:pt x="25903" y="976626"/>
                </a:lnTo>
                <a:lnTo>
                  <a:pt x="70434" y="1021137"/>
                </a:lnTo>
                <a:lnTo>
                  <a:pt x="127173" y="1042123"/>
                </a:lnTo>
                <a:lnTo>
                  <a:pt x="194236" y="1046904"/>
                </a:lnTo>
                <a:lnTo>
                  <a:pt x="240097" y="1047088"/>
                </a:lnTo>
                <a:lnTo>
                  <a:pt x="5242353" y="1047088"/>
                </a:lnTo>
                <a:lnTo>
                  <a:pt x="5288773" y="1046904"/>
                </a:lnTo>
                <a:lnTo>
                  <a:pt x="5356248" y="1042123"/>
                </a:lnTo>
                <a:lnTo>
                  <a:pt x="5412958" y="1021137"/>
                </a:lnTo>
                <a:lnTo>
                  <a:pt x="5457489" y="976626"/>
                </a:lnTo>
                <a:lnTo>
                  <a:pt x="5478506" y="919905"/>
                </a:lnTo>
                <a:lnTo>
                  <a:pt x="5483313" y="852828"/>
                </a:lnTo>
                <a:lnTo>
                  <a:pt x="5483497" y="806991"/>
                </a:lnTo>
                <a:lnTo>
                  <a:pt x="5483493" y="240097"/>
                </a:lnTo>
                <a:lnTo>
                  <a:pt x="5483313" y="194711"/>
                </a:lnTo>
                <a:lnTo>
                  <a:pt x="5478506" y="127203"/>
                </a:lnTo>
                <a:lnTo>
                  <a:pt x="5457489" y="70470"/>
                </a:lnTo>
                <a:lnTo>
                  <a:pt x="5412958" y="25953"/>
                </a:lnTo>
                <a:lnTo>
                  <a:pt x="5356265" y="4965"/>
                </a:lnTo>
                <a:lnTo>
                  <a:pt x="5289215" y="183"/>
                </a:lnTo>
                <a:lnTo>
                  <a:pt x="5243400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15756453" y="3243745"/>
            <a:ext cx="184658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-10" dirty="0">
                <a:solidFill>
                  <a:srgbClr val="FFFFFF"/>
                </a:solidFill>
                <a:latin typeface="Lucida Sans"/>
                <a:cs typeface="Lucida Sans"/>
              </a:rPr>
              <a:t>Tuesday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13942925" y="4368170"/>
            <a:ext cx="5483860" cy="1047115"/>
          </a:xfrm>
          <a:custGeom>
            <a:avLst/>
            <a:gdLst/>
            <a:ahLst/>
            <a:cxnLst/>
            <a:rect l="l" t="t" r="r" b="b"/>
            <a:pathLst>
              <a:path w="5483859" h="1047114">
                <a:moveTo>
                  <a:pt x="5243400" y="0"/>
                </a:moveTo>
                <a:lnTo>
                  <a:pt x="241144" y="0"/>
                </a:lnTo>
                <a:lnTo>
                  <a:pt x="194678" y="183"/>
                </a:lnTo>
                <a:lnTo>
                  <a:pt x="127190" y="4965"/>
                </a:lnTo>
                <a:lnTo>
                  <a:pt x="70434" y="25953"/>
                </a:lnTo>
                <a:lnTo>
                  <a:pt x="25903" y="70470"/>
                </a:lnTo>
                <a:lnTo>
                  <a:pt x="4945" y="127203"/>
                </a:lnTo>
                <a:lnTo>
                  <a:pt x="183" y="194260"/>
                </a:lnTo>
                <a:lnTo>
                  <a:pt x="0" y="240097"/>
                </a:lnTo>
                <a:lnTo>
                  <a:pt x="4" y="806991"/>
                </a:lnTo>
                <a:lnTo>
                  <a:pt x="183" y="852377"/>
                </a:lnTo>
                <a:lnTo>
                  <a:pt x="4951" y="919905"/>
                </a:lnTo>
                <a:lnTo>
                  <a:pt x="25903" y="976626"/>
                </a:lnTo>
                <a:lnTo>
                  <a:pt x="70434" y="1021141"/>
                </a:lnTo>
                <a:lnTo>
                  <a:pt x="127173" y="1042127"/>
                </a:lnTo>
                <a:lnTo>
                  <a:pt x="194236" y="1046904"/>
                </a:lnTo>
                <a:lnTo>
                  <a:pt x="240097" y="1047088"/>
                </a:lnTo>
                <a:lnTo>
                  <a:pt x="5242353" y="1047088"/>
                </a:lnTo>
                <a:lnTo>
                  <a:pt x="5288773" y="1046904"/>
                </a:lnTo>
                <a:lnTo>
                  <a:pt x="5356248" y="1042127"/>
                </a:lnTo>
                <a:lnTo>
                  <a:pt x="5412958" y="1021141"/>
                </a:lnTo>
                <a:lnTo>
                  <a:pt x="5457489" y="976626"/>
                </a:lnTo>
                <a:lnTo>
                  <a:pt x="5478506" y="919905"/>
                </a:lnTo>
                <a:lnTo>
                  <a:pt x="5483313" y="852828"/>
                </a:lnTo>
                <a:lnTo>
                  <a:pt x="5483497" y="806991"/>
                </a:lnTo>
                <a:lnTo>
                  <a:pt x="5483493" y="240097"/>
                </a:lnTo>
                <a:lnTo>
                  <a:pt x="5483313" y="194711"/>
                </a:lnTo>
                <a:lnTo>
                  <a:pt x="5478506" y="127203"/>
                </a:lnTo>
                <a:lnTo>
                  <a:pt x="5457489" y="70470"/>
                </a:lnTo>
                <a:lnTo>
                  <a:pt x="5412958" y="25953"/>
                </a:lnTo>
                <a:lnTo>
                  <a:pt x="5356265" y="4965"/>
                </a:lnTo>
                <a:lnTo>
                  <a:pt x="5289215" y="183"/>
                </a:lnTo>
                <a:lnTo>
                  <a:pt x="5243400" y="0"/>
                </a:lnTo>
                <a:close/>
              </a:path>
            </a:pathLst>
          </a:custGeom>
          <a:solidFill>
            <a:srgbClr val="6C6C6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15369030" y="4573547"/>
            <a:ext cx="262699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spc="110" dirty="0">
                <a:solidFill>
                  <a:srgbClr val="FFFFFF"/>
                </a:solidFill>
                <a:latin typeface="Lucida Sans"/>
                <a:cs typeface="Lucida Sans"/>
              </a:rPr>
              <a:t>Wednesday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35" name="object 35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39" name="object 39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6" name="object 6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35" name="object 35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7" name="object 37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39" name="object 39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215648" y="1895481"/>
            <a:ext cx="4046220" cy="2433955"/>
            <a:chOff x="12215648" y="1895481"/>
            <a:chExt cx="4046220" cy="2433955"/>
          </a:xfrm>
        </p:grpSpPr>
        <p:sp>
          <p:nvSpPr>
            <p:cNvPr id="3" name="object 3"/>
            <p:cNvSpPr/>
            <p:nvPr/>
          </p:nvSpPr>
          <p:spPr>
            <a:xfrm>
              <a:off x="13627543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37271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39" name="object 39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3" name="object 63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215648" y="1895481"/>
            <a:ext cx="4046220" cy="2433955"/>
            <a:chOff x="12215648" y="1895481"/>
            <a:chExt cx="4046220" cy="2433955"/>
          </a:xfrm>
        </p:grpSpPr>
        <p:sp>
          <p:nvSpPr>
            <p:cNvPr id="3" name="object 3"/>
            <p:cNvSpPr/>
            <p:nvPr/>
          </p:nvSpPr>
          <p:spPr>
            <a:xfrm>
              <a:off x="13627543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37271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8" name="object 8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39" name="object 39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3" name="object 63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68388" y="4138156"/>
            <a:ext cx="2221865" cy="5213350"/>
            <a:chOff x="10868388" y="4138156"/>
            <a:chExt cx="2221865" cy="5213350"/>
          </a:xfrm>
        </p:grpSpPr>
        <p:sp>
          <p:nvSpPr>
            <p:cNvPr id="3" name="object 3"/>
            <p:cNvSpPr/>
            <p:nvPr/>
          </p:nvSpPr>
          <p:spPr>
            <a:xfrm>
              <a:off x="12205720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025476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92074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2215648" y="1895481"/>
            <a:ext cx="4046220" cy="2433955"/>
            <a:chOff x="12215648" y="1895481"/>
            <a:chExt cx="4046220" cy="2433955"/>
          </a:xfrm>
        </p:grpSpPr>
        <p:sp>
          <p:nvSpPr>
            <p:cNvPr id="7" name="object 7"/>
            <p:cNvSpPr/>
            <p:nvPr/>
          </p:nvSpPr>
          <p:spPr>
            <a:xfrm>
              <a:off x="13627543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37271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63" name="object 63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7" name="object 67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68388" y="4138156"/>
            <a:ext cx="2221865" cy="5213350"/>
            <a:chOff x="10868388" y="4138156"/>
            <a:chExt cx="2221865" cy="5213350"/>
          </a:xfrm>
        </p:grpSpPr>
        <p:sp>
          <p:nvSpPr>
            <p:cNvPr id="3" name="object 3"/>
            <p:cNvSpPr/>
            <p:nvPr/>
          </p:nvSpPr>
          <p:spPr>
            <a:xfrm>
              <a:off x="12205720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025476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92074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12215648" y="1895481"/>
            <a:ext cx="4046220" cy="2433955"/>
            <a:chOff x="12215648" y="1895481"/>
            <a:chExt cx="4046220" cy="2433955"/>
          </a:xfrm>
        </p:grpSpPr>
        <p:sp>
          <p:nvSpPr>
            <p:cNvPr id="7" name="object 7"/>
            <p:cNvSpPr/>
            <p:nvPr/>
          </p:nvSpPr>
          <p:spPr>
            <a:xfrm>
              <a:off x="13627543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37271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42" name="object 42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43" name="object 43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63" name="object 63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7" name="object 67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68388" y="1895481"/>
            <a:ext cx="6290310" cy="7560945"/>
            <a:chOff x="10868388" y="1895481"/>
            <a:chExt cx="6290310" cy="7560945"/>
          </a:xfrm>
        </p:grpSpPr>
        <p:sp>
          <p:nvSpPr>
            <p:cNvPr id="3" name="object 3"/>
            <p:cNvSpPr/>
            <p:nvPr/>
          </p:nvSpPr>
          <p:spPr>
            <a:xfrm>
              <a:off x="16206207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30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307007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19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3142426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5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2205720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25476" y="6948047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092074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62754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72711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45" name="object 45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9" name="object 49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53" name="object 53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7" name="object 57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61" name="object 61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65" name="object 65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9" name="object 69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68388" y="1895481"/>
            <a:ext cx="6290310" cy="7560945"/>
            <a:chOff x="10868388" y="1895481"/>
            <a:chExt cx="6290310" cy="7560945"/>
          </a:xfrm>
        </p:grpSpPr>
        <p:sp>
          <p:nvSpPr>
            <p:cNvPr id="3" name="object 3"/>
            <p:cNvSpPr/>
            <p:nvPr/>
          </p:nvSpPr>
          <p:spPr>
            <a:xfrm>
              <a:off x="16206207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30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307007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19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3142426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5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2205720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25476" y="6948047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092074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62754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72711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44" name="object 44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45" name="object 45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49" name="object 49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53" name="object 53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7" name="object 57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61" name="object 61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4" name="object 64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65" name="object 65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7" name="object 67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8" name="object 68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69" name="object 69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0868388" y="1895481"/>
            <a:ext cx="7324725" cy="7701280"/>
            <a:chOff x="10868388" y="1895481"/>
            <a:chExt cx="7324725" cy="7701280"/>
          </a:xfrm>
        </p:grpSpPr>
        <p:sp>
          <p:nvSpPr>
            <p:cNvPr id="3" name="object 3"/>
            <p:cNvSpPr/>
            <p:nvPr/>
          </p:nvSpPr>
          <p:spPr>
            <a:xfrm>
              <a:off x="16901579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3128605" y="9363254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206207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30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307007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19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142426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5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205720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025476" y="6948047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092074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362754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2372711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4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226800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30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411903" y="1397329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5"/>
                </a:lnTo>
                <a:lnTo>
                  <a:pt x="807921" y="1424524"/>
                </a:lnTo>
                <a:lnTo>
                  <a:pt x="787822" y="1469243"/>
                </a:lnTo>
                <a:lnTo>
                  <a:pt x="760700" y="1510630"/>
                </a:lnTo>
                <a:lnTo>
                  <a:pt x="726969" y="1548426"/>
                </a:lnTo>
                <a:lnTo>
                  <a:pt x="687045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6"/>
                </a:lnTo>
                <a:lnTo>
                  <a:pt x="1509421" y="1510630"/>
                </a:lnTo>
                <a:lnTo>
                  <a:pt x="1482239" y="1469243"/>
                </a:lnTo>
                <a:lnTo>
                  <a:pt x="1462132" y="1424524"/>
                </a:lnTo>
                <a:lnTo>
                  <a:pt x="1449543" y="1376735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1358985" y="1798762"/>
            <a:ext cx="37909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1485" dirty="0">
                <a:latin typeface="Lucida Sans"/>
                <a:cs typeface="Lucida Sans"/>
              </a:rPr>
              <a:t>1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6" name="object 16"/>
          <p:cNvSpPr/>
          <p:nvPr/>
        </p:nvSpPr>
        <p:spPr>
          <a:xfrm>
            <a:off x="411903" y="3842794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65"/>
                </a:moveTo>
                <a:lnTo>
                  <a:pt x="704250" y="913165"/>
                </a:lnTo>
                <a:lnTo>
                  <a:pt x="713757" y="985483"/>
                </a:lnTo>
                <a:lnTo>
                  <a:pt x="724887" y="1044566"/>
                </a:lnTo>
                <a:lnTo>
                  <a:pt x="738260" y="1093153"/>
                </a:lnTo>
                <a:lnTo>
                  <a:pt x="754501" y="1133979"/>
                </a:lnTo>
                <a:lnTo>
                  <a:pt x="774230" y="1169781"/>
                </a:lnTo>
                <a:lnTo>
                  <a:pt x="798071" y="1203296"/>
                </a:lnTo>
                <a:lnTo>
                  <a:pt x="826644" y="1237260"/>
                </a:lnTo>
                <a:lnTo>
                  <a:pt x="825388" y="1326127"/>
                </a:lnTo>
                <a:lnTo>
                  <a:pt x="820582" y="1376722"/>
                </a:lnTo>
                <a:lnTo>
                  <a:pt x="807923" y="1424509"/>
                </a:lnTo>
                <a:lnTo>
                  <a:pt x="787825" y="1469228"/>
                </a:lnTo>
                <a:lnTo>
                  <a:pt x="760703" y="1510616"/>
                </a:lnTo>
                <a:lnTo>
                  <a:pt x="726972" y="1548414"/>
                </a:lnTo>
                <a:lnTo>
                  <a:pt x="687046" y="1582359"/>
                </a:lnTo>
                <a:lnTo>
                  <a:pt x="641341" y="1612191"/>
                </a:lnTo>
                <a:lnTo>
                  <a:pt x="573065" y="1643714"/>
                </a:lnTo>
                <a:lnTo>
                  <a:pt x="530849" y="1656207"/>
                </a:lnTo>
                <a:lnTo>
                  <a:pt x="487552" y="1664265"/>
                </a:lnTo>
                <a:lnTo>
                  <a:pt x="379249" y="1673517"/>
                </a:lnTo>
                <a:lnTo>
                  <a:pt x="321901" y="1683356"/>
                </a:lnTo>
                <a:lnTo>
                  <a:pt x="270952" y="1697327"/>
                </a:lnTo>
                <a:lnTo>
                  <a:pt x="225796" y="1715174"/>
                </a:lnTo>
                <a:lnTo>
                  <a:pt x="185822" y="1736643"/>
                </a:lnTo>
                <a:lnTo>
                  <a:pt x="150422" y="1761479"/>
                </a:lnTo>
                <a:lnTo>
                  <a:pt x="118988" y="1789427"/>
                </a:lnTo>
                <a:lnTo>
                  <a:pt x="90910" y="1820232"/>
                </a:lnTo>
                <a:lnTo>
                  <a:pt x="65582" y="1853641"/>
                </a:lnTo>
                <a:lnTo>
                  <a:pt x="42393" y="1889397"/>
                </a:lnTo>
                <a:lnTo>
                  <a:pt x="20735" y="1927246"/>
                </a:lnTo>
                <a:lnTo>
                  <a:pt x="0" y="1966934"/>
                </a:lnTo>
                <a:lnTo>
                  <a:pt x="2270307" y="1966934"/>
                </a:lnTo>
                <a:lnTo>
                  <a:pt x="2249571" y="1927246"/>
                </a:lnTo>
                <a:lnTo>
                  <a:pt x="2227912" y="1889397"/>
                </a:lnTo>
                <a:lnTo>
                  <a:pt x="2204722" y="1853641"/>
                </a:lnTo>
                <a:lnTo>
                  <a:pt x="2179392" y="1820232"/>
                </a:lnTo>
                <a:lnTo>
                  <a:pt x="2151314" y="1789427"/>
                </a:lnTo>
                <a:lnTo>
                  <a:pt x="2119880" y="1761479"/>
                </a:lnTo>
                <a:lnTo>
                  <a:pt x="2084480" y="1736643"/>
                </a:lnTo>
                <a:lnTo>
                  <a:pt x="2044506" y="1715174"/>
                </a:lnTo>
                <a:lnTo>
                  <a:pt x="1999350" y="1697327"/>
                </a:lnTo>
                <a:lnTo>
                  <a:pt x="1948402" y="1683356"/>
                </a:lnTo>
                <a:lnTo>
                  <a:pt x="1891054" y="1673517"/>
                </a:lnTo>
                <a:lnTo>
                  <a:pt x="1782670" y="1664022"/>
                </a:lnTo>
                <a:lnTo>
                  <a:pt x="1739237" y="1655991"/>
                </a:lnTo>
                <a:lnTo>
                  <a:pt x="1697271" y="1643714"/>
                </a:lnTo>
                <a:lnTo>
                  <a:pt x="1656535" y="1626610"/>
                </a:lnTo>
                <a:lnTo>
                  <a:pt x="1583224" y="1582359"/>
                </a:lnTo>
                <a:lnTo>
                  <a:pt x="1543231" y="1548414"/>
                </a:lnTo>
                <a:lnTo>
                  <a:pt x="1509421" y="1510616"/>
                </a:lnTo>
                <a:lnTo>
                  <a:pt x="1482239" y="1469228"/>
                </a:lnTo>
                <a:lnTo>
                  <a:pt x="1462132" y="1424509"/>
                </a:lnTo>
                <a:lnTo>
                  <a:pt x="1449543" y="1376722"/>
                </a:lnTo>
                <a:lnTo>
                  <a:pt x="1444919" y="1326127"/>
                </a:lnTo>
                <a:lnTo>
                  <a:pt x="1443840" y="1237260"/>
                </a:lnTo>
                <a:lnTo>
                  <a:pt x="1472374" y="1203296"/>
                </a:lnTo>
                <a:lnTo>
                  <a:pt x="1496119" y="1169781"/>
                </a:lnTo>
                <a:lnTo>
                  <a:pt x="1515733" y="1133979"/>
                </a:lnTo>
                <a:lnTo>
                  <a:pt x="1531875" y="1093153"/>
                </a:lnTo>
                <a:lnTo>
                  <a:pt x="1545204" y="1044566"/>
                </a:lnTo>
                <a:lnTo>
                  <a:pt x="1556378" y="985483"/>
                </a:lnTo>
                <a:lnTo>
                  <a:pt x="1566057" y="913165"/>
                </a:lnTo>
                <a:close/>
              </a:path>
              <a:path w="2270760" h="1967229">
                <a:moveTo>
                  <a:pt x="1596086" y="913165"/>
                </a:moveTo>
                <a:lnTo>
                  <a:pt x="1566057" y="913165"/>
                </a:lnTo>
                <a:lnTo>
                  <a:pt x="1575779" y="915614"/>
                </a:lnTo>
                <a:lnTo>
                  <a:pt x="1588477" y="915902"/>
                </a:lnTo>
                <a:lnTo>
                  <a:pt x="1596086" y="913165"/>
                </a:lnTo>
                <a:close/>
              </a:path>
              <a:path w="2270760" h="1967229">
                <a:moveTo>
                  <a:pt x="660212" y="596673"/>
                </a:moveTo>
                <a:lnTo>
                  <a:pt x="637082" y="596673"/>
                </a:lnTo>
                <a:lnTo>
                  <a:pt x="624762" y="596997"/>
                </a:lnTo>
                <a:lnTo>
                  <a:pt x="600596" y="606604"/>
                </a:lnTo>
                <a:lnTo>
                  <a:pt x="587955" y="630357"/>
                </a:lnTo>
                <a:lnTo>
                  <a:pt x="585123" y="665199"/>
                </a:lnTo>
                <a:lnTo>
                  <a:pt x="590387" y="708072"/>
                </a:lnTo>
                <a:lnTo>
                  <a:pt x="602031" y="755921"/>
                </a:lnTo>
                <a:lnTo>
                  <a:pt x="618342" y="805687"/>
                </a:lnTo>
                <a:lnTo>
                  <a:pt x="637605" y="854315"/>
                </a:lnTo>
                <a:lnTo>
                  <a:pt x="658105" y="898747"/>
                </a:lnTo>
                <a:lnTo>
                  <a:pt x="681614" y="915470"/>
                </a:lnTo>
                <a:lnTo>
                  <a:pt x="694285" y="915290"/>
                </a:lnTo>
                <a:lnTo>
                  <a:pt x="704250" y="913165"/>
                </a:lnTo>
                <a:lnTo>
                  <a:pt x="1596086" y="913165"/>
                </a:lnTo>
                <a:lnTo>
                  <a:pt x="1632875" y="854315"/>
                </a:lnTo>
                <a:lnTo>
                  <a:pt x="1652236" y="805687"/>
                </a:lnTo>
                <a:lnTo>
                  <a:pt x="1668586" y="755921"/>
                </a:lnTo>
                <a:lnTo>
                  <a:pt x="1680226" y="708072"/>
                </a:lnTo>
                <a:lnTo>
                  <a:pt x="1685458" y="665199"/>
                </a:lnTo>
                <a:lnTo>
                  <a:pt x="1682583" y="630357"/>
                </a:lnTo>
                <a:lnTo>
                  <a:pt x="1669903" y="606604"/>
                </a:lnTo>
                <a:lnTo>
                  <a:pt x="1645719" y="596997"/>
                </a:lnTo>
                <a:lnTo>
                  <a:pt x="670911" y="596997"/>
                </a:lnTo>
                <a:lnTo>
                  <a:pt x="660212" y="596673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4"/>
                </a:lnTo>
                <a:lnTo>
                  <a:pt x="1018811" y="10094"/>
                </a:lnTo>
                <a:lnTo>
                  <a:pt x="967087" y="22340"/>
                </a:lnTo>
                <a:lnTo>
                  <a:pt x="919633" y="39054"/>
                </a:lnTo>
                <a:lnTo>
                  <a:pt x="876409" y="59990"/>
                </a:lnTo>
                <a:lnTo>
                  <a:pt x="837373" y="84899"/>
                </a:lnTo>
                <a:lnTo>
                  <a:pt x="802483" y="113533"/>
                </a:lnTo>
                <a:lnTo>
                  <a:pt x="771696" y="145644"/>
                </a:lnTo>
                <a:lnTo>
                  <a:pt x="744972" y="180985"/>
                </a:lnTo>
                <a:lnTo>
                  <a:pt x="722268" y="219308"/>
                </a:lnTo>
                <a:lnTo>
                  <a:pt x="703542" y="260364"/>
                </a:lnTo>
                <a:lnTo>
                  <a:pt x="688753" y="303906"/>
                </a:lnTo>
                <a:lnTo>
                  <a:pt x="678492" y="347569"/>
                </a:lnTo>
                <a:lnTo>
                  <a:pt x="671693" y="393482"/>
                </a:lnTo>
                <a:lnTo>
                  <a:pt x="667935" y="441586"/>
                </a:lnTo>
                <a:lnTo>
                  <a:pt x="666820" y="491660"/>
                </a:lnTo>
                <a:lnTo>
                  <a:pt x="667947" y="543523"/>
                </a:lnTo>
                <a:lnTo>
                  <a:pt x="670880" y="596430"/>
                </a:lnTo>
                <a:lnTo>
                  <a:pt x="670911" y="596997"/>
                </a:lnTo>
                <a:lnTo>
                  <a:pt x="1599584" y="596997"/>
                </a:lnTo>
                <a:lnTo>
                  <a:pt x="1602574" y="543723"/>
                </a:lnTo>
                <a:lnTo>
                  <a:pt x="1603754" y="491915"/>
                </a:lnTo>
                <a:lnTo>
                  <a:pt x="1602682" y="441801"/>
                </a:lnTo>
                <a:lnTo>
                  <a:pt x="1598919" y="393610"/>
                </a:lnTo>
                <a:lnTo>
                  <a:pt x="1592023" y="347569"/>
                </a:lnTo>
                <a:lnTo>
                  <a:pt x="1581553" y="303906"/>
                </a:lnTo>
                <a:lnTo>
                  <a:pt x="1566768" y="260364"/>
                </a:lnTo>
                <a:lnTo>
                  <a:pt x="1548052" y="219308"/>
                </a:lnTo>
                <a:lnTo>
                  <a:pt x="1525363" y="180985"/>
                </a:lnTo>
                <a:lnTo>
                  <a:pt x="1498657" y="145644"/>
                </a:lnTo>
                <a:lnTo>
                  <a:pt x="1467891" y="113533"/>
                </a:lnTo>
                <a:lnTo>
                  <a:pt x="1433023" y="84899"/>
                </a:lnTo>
                <a:lnTo>
                  <a:pt x="1394008" y="59990"/>
                </a:lnTo>
                <a:lnTo>
                  <a:pt x="1350805" y="39054"/>
                </a:lnTo>
                <a:lnTo>
                  <a:pt x="1303370" y="22340"/>
                </a:lnTo>
                <a:lnTo>
                  <a:pt x="1251660" y="10094"/>
                </a:lnTo>
                <a:lnTo>
                  <a:pt x="1195632" y="2564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30"/>
                </a:moveTo>
                <a:lnTo>
                  <a:pt x="1610281" y="596430"/>
                </a:lnTo>
                <a:lnTo>
                  <a:pt x="1599584" y="596997"/>
                </a:lnTo>
                <a:lnTo>
                  <a:pt x="1645719" y="596997"/>
                </a:lnTo>
                <a:lnTo>
                  <a:pt x="1635866" y="596673"/>
                </a:lnTo>
                <a:lnTo>
                  <a:pt x="1637346" y="596673"/>
                </a:lnTo>
                <a:lnTo>
                  <a:pt x="1625515" y="596430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 txBox="1"/>
          <p:nvPr/>
        </p:nvSpPr>
        <p:spPr>
          <a:xfrm>
            <a:off x="1275218" y="4248950"/>
            <a:ext cx="54737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60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18" name="object 18"/>
          <p:cNvSpPr/>
          <p:nvPr/>
        </p:nvSpPr>
        <p:spPr>
          <a:xfrm>
            <a:off x="411903" y="6288237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19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2"/>
                </a:lnTo>
                <a:lnTo>
                  <a:pt x="573065" y="1643724"/>
                </a:lnTo>
                <a:lnTo>
                  <a:pt x="530849" y="1656219"/>
                </a:lnTo>
                <a:lnTo>
                  <a:pt x="487552" y="1664280"/>
                </a:lnTo>
                <a:lnTo>
                  <a:pt x="379249" y="1673536"/>
                </a:lnTo>
                <a:lnTo>
                  <a:pt x="321901" y="1683373"/>
                </a:lnTo>
                <a:lnTo>
                  <a:pt x="270952" y="1697342"/>
                </a:lnTo>
                <a:lnTo>
                  <a:pt x="225796" y="1715188"/>
                </a:lnTo>
                <a:lnTo>
                  <a:pt x="185822" y="1736655"/>
                </a:lnTo>
                <a:lnTo>
                  <a:pt x="150422" y="1761490"/>
                </a:lnTo>
                <a:lnTo>
                  <a:pt x="118988" y="1789438"/>
                </a:lnTo>
                <a:lnTo>
                  <a:pt x="90910" y="1820243"/>
                </a:lnTo>
                <a:lnTo>
                  <a:pt x="65582" y="1853651"/>
                </a:lnTo>
                <a:lnTo>
                  <a:pt x="42393" y="1889407"/>
                </a:lnTo>
                <a:lnTo>
                  <a:pt x="20735" y="1927257"/>
                </a:lnTo>
                <a:lnTo>
                  <a:pt x="0" y="1966945"/>
                </a:lnTo>
                <a:lnTo>
                  <a:pt x="2270307" y="1966945"/>
                </a:lnTo>
                <a:lnTo>
                  <a:pt x="2249571" y="1927257"/>
                </a:lnTo>
                <a:lnTo>
                  <a:pt x="2227912" y="1889407"/>
                </a:lnTo>
                <a:lnTo>
                  <a:pt x="2204722" y="1853651"/>
                </a:lnTo>
                <a:lnTo>
                  <a:pt x="2179392" y="1820243"/>
                </a:lnTo>
                <a:lnTo>
                  <a:pt x="2151314" y="1789438"/>
                </a:lnTo>
                <a:lnTo>
                  <a:pt x="2119880" y="1761490"/>
                </a:lnTo>
                <a:lnTo>
                  <a:pt x="2084480" y="1736655"/>
                </a:lnTo>
                <a:lnTo>
                  <a:pt x="2044506" y="1715188"/>
                </a:lnTo>
                <a:lnTo>
                  <a:pt x="1999350" y="1697342"/>
                </a:lnTo>
                <a:lnTo>
                  <a:pt x="1948402" y="1683373"/>
                </a:lnTo>
                <a:lnTo>
                  <a:pt x="1891054" y="1673536"/>
                </a:lnTo>
                <a:lnTo>
                  <a:pt x="1782670" y="1664037"/>
                </a:lnTo>
                <a:lnTo>
                  <a:pt x="1739237" y="1656003"/>
                </a:lnTo>
                <a:lnTo>
                  <a:pt x="1697271" y="1643724"/>
                </a:lnTo>
                <a:lnTo>
                  <a:pt x="1656535" y="1626620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19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6" y="606615"/>
                </a:lnTo>
                <a:lnTo>
                  <a:pt x="587955" y="630368"/>
                </a:lnTo>
                <a:lnTo>
                  <a:pt x="585123" y="665209"/>
                </a:lnTo>
                <a:lnTo>
                  <a:pt x="590387" y="708083"/>
                </a:lnTo>
                <a:lnTo>
                  <a:pt x="602031" y="755931"/>
                </a:lnTo>
                <a:lnTo>
                  <a:pt x="618342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 txBox="1"/>
          <p:nvPr/>
        </p:nvSpPr>
        <p:spPr>
          <a:xfrm>
            <a:off x="1275218" y="6699137"/>
            <a:ext cx="5461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-7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411903" y="8733692"/>
            <a:ext cx="2270760" cy="1967230"/>
          </a:xfrm>
          <a:custGeom>
            <a:avLst/>
            <a:gdLst/>
            <a:ahLst/>
            <a:cxnLst/>
            <a:rect l="l" t="t" r="r" b="b"/>
            <a:pathLst>
              <a:path w="2270760" h="1967229">
                <a:moveTo>
                  <a:pt x="1566057" y="913176"/>
                </a:moveTo>
                <a:lnTo>
                  <a:pt x="704250" y="913176"/>
                </a:lnTo>
                <a:lnTo>
                  <a:pt x="713757" y="985493"/>
                </a:lnTo>
                <a:lnTo>
                  <a:pt x="724887" y="1044577"/>
                </a:lnTo>
                <a:lnTo>
                  <a:pt x="738260" y="1093163"/>
                </a:lnTo>
                <a:lnTo>
                  <a:pt x="754501" y="1133989"/>
                </a:lnTo>
                <a:lnTo>
                  <a:pt x="774230" y="1169791"/>
                </a:lnTo>
                <a:lnTo>
                  <a:pt x="798071" y="1203306"/>
                </a:lnTo>
                <a:lnTo>
                  <a:pt x="826644" y="1237271"/>
                </a:lnTo>
                <a:lnTo>
                  <a:pt x="825388" y="1326137"/>
                </a:lnTo>
                <a:lnTo>
                  <a:pt x="820582" y="1376732"/>
                </a:lnTo>
                <a:lnTo>
                  <a:pt x="807923" y="1424520"/>
                </a:lnTo>
                <a:lnTo>
                  <a:pt x="787825" y="1469238"/>
                </a:lnTo>
                <a:lnTo>
                  <a:pt x="760703" y="1510627"/>
                </a:lnTo>
                <a:lnTo>
                  <a:pt x="726972" y="1548425"/>
                </a:lnTo>
                <a:lnTo>
                  <a:pt x="687046" y="1582370"/>
                </a:lnTo>
                <a:lnTo>
                  <a:pt x="641341" y="1612201"/>
                </a:lnTo>
                <a:lnTo>
                  <a:pt x="573065" y="1643725"/>
                </a:lnTo>
                <a:lnTo>
                  <a:pt x="530849" y="1656219"/>
                </a:lnTo>
                <a:lnTo>
                  <a:pt x="487552" y="1664278"/>
                </a:lnTo>
                <a:lnTo>
                  <a:pt x="379249" y="1673530"/>
                </a:lnTo>
                <a:lnTo>
                  <a:pt x="321901" y="1683368"/>
                </a:lnTo>
                <a:lnTo>
                  <a:pt x="270952" y="1697337"/>
                </a:lnTo>
                <a:lnTo>
                  <a:pt x="225796" y="1715183"/>
                </a:lnTo>
                <a:lnTo>
                  <a:pt x="185822" y="1736652"/>
                </a:lnTo>
                <a:lnTo>
                  <a:pt x="150422" y="1761487"/>
                </a:lnTo>
                <a:lnTo>
                  <a:pt x="118988" y="1789435"/>
                </a:lnTo>
                <a:lnTo>
                  <a:pt x="90910" y="1820241"/>
                </a:lnTo>
                <a:lnTo>
                  <a:pt x="65582" y="1853649"/>
                </a:lnTo>
                <a:lnTo>
                  <a:pt x="42393" y="1889405"/>
                </a:lnTo>
                <a:lnTo>
                  <a:pt x="20735" y="1927255"/>
                </a:lnTo>
                <a:lnTo>
                  <a:pt x="0" y="1966942"/>
                </a:lnTo>
                <a:lnTo>
                  <a:pt x="2270307" y="1966942"/>
                </a:lnTo>
                <a:lnTo>
                  <a:pt x="2249571" y="1927255"/>
                </a:lnTo>
                <a:lnTo>
                  <a:pt x="2227912" y="1889405"/>
                </a:lnTo>
                <a:lnTo>
                  <a:pt x="2204722" y="1853649"/>
                </a:lnTo>
                <a:lnTo>
                  <a:pt x="2179392" y="1820241"/>
                </a:lnTo>
                <a:lnTo>
                  <a:pt x="2151314" y="1789435"/>
                </a:lnTo>
                <a:lnTo>
                  <a:pt x="2119880" y="1761487"/>
                </a:lnTo>
                <a:lnTo>
                  <a:pt x="2084480" y="1736652"/>
                </a:lnTo>
                <a:lnTo>
                  <a:pt x="2044506" y="1715183"/>
                </a:lnTo>
                <a:lnTo>
                  <a:pt x="1999350" y="1697337"/>
                </a:lnTo>
                <a:lnTo>
                  <a:pt x="1948402" y="1683368"/>
                </a:lnTo>
                <a:lnTo>
                  <a:pt x="1891054" y="1673530"/>
                </a:lnTo>
                <a:lnTo>
                  <a:pt x="1782670" y="1664035"/>
                </a:lnTo>
                <a:lnTo>
                  <a:pt x="1739237" y="1656002"/>
                </a:lnTo>
                <a:lnTo>
                  <a:pt x="1697271" y="1643725"/>
                </a:lnTo>
                <a:lnTo>
                  <a:pt x="1656535" y="1626621"/>
                </a:lnTo>
                <a:lnTo>
                  <a:pt x="1583224" y="1582370"/>
                </a:lnTo>
                <a:lnTo>
                  <a:pt x="1543231" y="1548425"/>
                </a:lnTo>
                <a:lnTo>
                  <a:pt x="1509421" y="1510627"/>
                </a:lnTo>
                <a:lnTo>
                  <a:pt x="1482239" y="1469238"/>
                </a:lnTo>
                <a:lnTo>
                  <a:pt x="1462132" y="1424520"/>
                </a:lnTo>
                <a:lnTo>
                  <a:pt x="1449543" y="1376732"/>
                </a:lnTo>
                <a:lnTo>
                  <a:pt x="1444919" y="1326137"/>
                </a:lnTo>
                <a:lnTo>
                  <a:pt x="1443840" y="1237271"/>
                </a:lnTo>
                <a:lnTo>
                  <a:pt x="1472374" y="1203306"/>
                </a:lnTo>
                <a:lnTo>
                  <a:pt x="1496119" y="1169791"/>
                </a:lnTo>
                <a:lnTo>
                  <a:pt x="1515733" y="1133989"/>
                </a:lnTo>
                <a:lnTo>
                  <a:pt x="1531875" y="1093163"/>
                </a:lnTo>
                <a:lnTo>
                  <a:pt x="1545204" y="1044577"/>
                </a:lnTo>
                <a:lnTo>
                  <a:pt x="1556378" y="985493"/>
                </a:lnTo>
                <a:lnTo>
                  <a:pt x="1566057" y="913176"/>
                </a:lnTo>
                <a:close/>
              </a:path>
              <a:path w="2270760" h="1967229">
                <a:moveTo>
                  <a:pt x="1596086" y="913176"/>
                </a:moveTo>
                <a:lnTo>
                  <a:pt x="1566057" y="913176"/>
                </a:lnTo>
                <a:lnTo>
                  <a:pt x="1575779" y="915625"/>
                </a:lnTo>
                <a:lnTo>
                  <a:pt x="1588477" y="915913"/>
                </a:lnTo>
                <a:lnTo>
                  <a:pt x="1596086" y="913176"/>
                </a:lnTo>
                <a:close/>
              </a:path>
              <a:path w="2270760" h="1967229">
                <a:moveTo>
                  <a:pt x="660212" y="596684"/>
                </a:moveTo>
                <a:lnTo>
                  <a:pt x="637082" y="596684"/>
                </a:lnTo>
                <a:lnTo>
                  <a:pt x="624762" y="597008"/>
                </a:lnTo>
                <a:lnTo>
                  <a:pt x="600595" y="606615"/>
                </a:lnTo>
                <a:lnTo>
                  <a:pt x="587955" y="630368"/>
                </a:lnTo>
                <a:lnTo>
                  <a:pt x="585124" y="665209"/>
                </a:lnTo>
                <a:lnTo>
                  <a:pt x="590388" y="708083"/>
                </a:lnTo>
                <a:lnTo>
                  <a:pt x="602032" y="755931"/>
                </a:lnTo>
                <a:lnTo>
                  <a:pt x="618343" y="805697"/>
                </a:lnTo>
                <a:lnTo>
                  <a:pt x="637605" y="854325"/>
                </a:lnTo>
                <a:lnTo>
                  <a:pt x="658105" y="898757"/>
                </a:lnTo>
                <a:lnTo>
                  <a:pt x="681614" y="915481"/>
                </a:lnTo>
                <a:lnTo>
                  <a:pt x="694285" y="915301"/>
                </a:lnTo>
                <a:lnTo>
                  <a:pt x="704250" y="913176"/>
                </a:lnTo>
                <a:lnTo>
                  <a:pt x="1596086" y="913176"/>
                </a:lnTo>
                <a:lnTo>
                  <a:pt x="1632875" y="854325"/>
                </a:lnTo>
                <a:lnTo>
                  <a:pt x="1652236" y="805697"/>
                </a:lnTo>
                <a:lnTo>
                  <a:pt x="1668586" y="755931"/>
                </a:lnTo>
                <a:lnTo>
                  <a:pt x="1680226" y="708083"/>
                </a:lnTo>
                <a:lnTo>
                  <a:pt x="1685458" y="665209"/>
                </a:lnTo>
                <a:lnTo>
                  <a:pt x="1682583" y="630368"/>
                </a:lnTo>
                <a:lnTo>
                  <a:pt x="1669903" y="606615"/>
                </a:lnTo>
                <a:lnTo>
                  <a:pt x="1645719" y="597008"/>
                </a:lnTo>
                <a:lnTo>
                  <a:pt x="670911" y="597008"/>
                </a:lnTo>
                <a:lnTo>
                  <a:pt x="660212" y="596684"/>
                </a:lnTo>
                <a:close/>
              </a:path>
              <a:path w="2270760" h="1967229">
                <a:moveTo>
                  <a:pt x="1135242" y="0"/>
                </a:moveTo>
                <a:lnTo>
                  <a:pt x="1074849" y="2565"/>
                </a:lnTo>
                <a:lnTo>
                  <a:pt x="1018811" y="10094"/>
                </a:lnTo>
                <a:lnTo>
                  <a:pt x="967087" y="22341"/>
                </a:lnTo>
                <a:lnTo>
                  <a:pt x="919633" y="39057"/>
                </a:lnTo>
                <a:lnTo>
                  <a:pt x="876409" y="59994"/>
                </a:lnTo>
                <a:lnTo>
                  <a:pt x="837373" y="84904"/>
                </a:lnTo>
                <a:lnTo>
                  <a:pt x="802483" y="113539"/>
                </a:lnTo>
                <a:lnTo>
                  <a:pt x="771696" y="145652"/>
                </a:lnTo>
                <a:lnTo>
                  <a:pt x="744972" y="180994"/>
                </a:lnTo>
                <a:lnTo>
                  <a:pt x="722268" y="219317"/>
                </a:lnTo>
                <a:lnTo>
                  <a:pt x="703542" y="260374"/>
                </a:lnTo>
                <a:lnTo>
                  <a:pt x="688753" y="303917"/>
                </a:lnTo>
                <a:lnTo>
                  <a:pt x="678492" y="347579"/>
                </a:lnTo>
                <a:lnTo>
                  <a:pt x="671693" y="393492"/>
                </a:lnTo>
                <a:lnTo>
                  <a:pt x="667935" y="441596"/>
                </a:lnTo>
                <a:lnTo>
                  <a:pt x="666820" y="491670"/>
                </a:lnTo>
                <a:lnTo>
                  <a:pt x="667947" y="543534"/>
                </a:lnTo>
                <a:lnTo>
                  <a:pt x="670880" y="596441"/>
                </a:lnTo>
                <a:lnTo>
                  <a:pt x="670911" y="597008"/>
                </a:lnTo>
                <a:lnTo>
                  <a:pt x="1599584" y="597008"/>
                </a:lnTo>
                <a:lnTo>
                  <a:pt x="1602574" y="543734"/>
                </a:lnTo>
                <a:lnTo>
                  <a:pt x="1603754" y="491926"/>
                </a:lnTo>
                <a:lnTo>
                  <a:pt x="1602682" y="441812"/>
                </a:lnTo>
                <a:lnTo>
                  <a:pt x="1598919" y="393620"/>
                </a:lnTo>
                <a:lnTo>
                  <a:pt x="1592023" y="347579"/>
                </a:lnTo>
                <a:lnTo>
                  <a:pt x="1581553" y="303917"/>
                </a:lnTo>
                <a:lnTo>
                  <a:pt x="1566768" y="260374"/>
                </a:lnTo>
                <a:lnTo>
                  <a:pt x="1548052" y="219317"/>
                </a:lnTo>
                <a:lnTo>
                  <a:pt x="1525363" y="180994"/>
                </a:lnTo>
                <a:lnTo>
                  <a:pt x="1498657" y="145652"/>
                </a:lnTo>
                <a:lnTo>
                  <a:pt x="1467891" y="113539"/>
                </a:lnTo>
                <a:lnTo>
                  <a:pt x="1433023" y="84904"/>
                </a:lnTo>
                <a:lnTo>
                  <a:pt x="1394008" y="59994"/>
                </a:lnTo>
                <a:lnTo>
                  <a:pt x="1350805" y="39057"/>
                </a:lnTo>
                <a:lnTo>
                  <a:pt x="1303370" y="22341"/>
                </a:lnTo>
                <a:lnTo>
                  <a:pt x="1251660" y="10094"/>
                </a:lnTo>
                <a:lnTo>
                  <a:pt x="1195632" y="2565"/>
                </a:lnTo>
                <a:lnTo>
                  <a:pt x="1135242" y="0"/>
                </a:lnTo>
                <a:close/>
              </a:path>
              <a:path w="2270760" h="1967229">
                <a:moveTo>
                  <a:pt x="1625515" y="596441"/>
                </a:moveTo>
                <a:lnTo>
                  <a:pt x="1610281" y="596441"/>
                </a:lnTo>
                <a:lnTo>
                  <a:pt x="1599584" y="597008"/>
                </a:lnTo>
                <a:lnTo>
                  <a:pt x="1645719" y="597008"/>
                </a:lnTo>
                <a:lnTo>
                  <a:pt x="1635866" y="596684"/>
                </a:lnTo>
                <a:lnTo>
                  <a:pt x="1637346" y="596684"/>
                </a:lnTo>
                <a:lnTo>
                  <a:pt x="1625515" y="596441"/>
                </a:lnTo>
                <a:close/>
              </a:path>
            </a:pathLst>
          </a:custGeom>
          <a:solidFill>
            <a:srgbClr val="0076B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 txBox="1"/>
          <p:nvPr/>
        </p:nvSpPr>
        <p:spPr>
          <a:xfrm>
            <a:off x="1243806" y="8908494"/>
            <a:ext cx="60261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b="1" spc="24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6600">
              <a:latin typeface="Lucida Sans"/>
              <a:cs typeface="Lucida Sans"/>
            </a:endParaRPr>
          </a:p>
        </p:txBody>
      </p:sp>
      <p:sp>
        <p:nvSpPr>
          <p:cNvPr id="22" name="object 22"/>
          <p:cNvSpPr/>
          <p:nvPr/>
        </p:nvSpPr>
        <p:spPr>
          <a:xfrm>
            <a:off x="247519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3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4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60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0"/>
                </a:lnTo>
                <a:lnTo>
                  <a:pt x="652453" y="252408"/>
                </a:lnTo>
                <a:lnTo>
                  <a:pt x="671451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1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37"/>
                </a:moveTo>
                <a:lnTo>
                  <a:pt x="1322118" y="32637"/>
                </a:lnTo>
                <a:lnTo>
                  <a:pt x="896569" y="200946"/>
                </a:lnTo>
                <a:lnTo>
                  <a:pt x="866565" y="216001"/>
                </a:lnTo>
                <a:lnTo>
                  <a:pt x="841135" y="232312"/>
                </a:lnTo>
                <a:lnTo>
                  <a:pt x="819849" y="250091"/>
                </a:lnTo>
                <a:lnTo>
                  <a:pt x="802750" y="269311"/>
                </a:lnTo>
                <a:lnTo>
                  <a:pt x="836174" y="269311"/>
                </a:lnTo>
                <a:lnTo>
                  <a:pt x="837059" y="268304"/>
                </a:lnTo>
                <a:lnTo>
                  <a:pt x="856055" y="252408"/>
                </a:lnTo>
                <a:lnTo>
                  <a:pt x="879038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 txBox="1"/>
          <p:nvPr/>
        </p:nvSpPr>
        <p:spPr>
          <a:xfrm>
            <a:off x="2510783" y="1987239"/>
            <a:ext cx="48069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1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4" name="object 24"/>
          <p:cNvSpPr/>
          <p:nvPr/>
        </p:nvSpPr>
        <p:spPr>
          <a:xfrm>
            <a:off x="425011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79"/>
                </a:moveTo>
                <a:lnTo>
                  <a:pt x="651310" y="376679"/>
                </a:lnTo>
                <a:lnTo>
                  <a:pt x="651310" y="1396659"/>
                </a:lnTo>
                <a:lnTo>
                  <a:pt x="857335" y="1396659"/>
                </a:lnTo>
                <a:lnTo>
                  <a:pt x="857335" y="376679"/>
                </a:lnTo>
                <a:close/>
              </a:path>
              <a:path w="1508760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60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60" h="1397000">
                <a:moveTo>
                  <a:pt x="118331" y="6575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52"/>
                </a:lnTo>
                <a:lnTo>
                  <a:pt x="736016" y="302089"/>
                </a:lnTo>
                <a:lnTo>
                  <a:pt x="734223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60" h="1397000">
                <a:moveTo>
                  <a:pt x="1255612" y="0"/>
                </a:moveTo>
                <a:lnTo>
                  <a:pt x="1255033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04"/>
                </a:lnTo>
                <a:lnTo>
                  <a:pt x="787316" y="235835"/>
                </a:lnTo>
                <a:lnTo>
                  <a:pt x="774422" y="284173"/>
                </a:lnTo>
                <a:lnTo>
                  <a:pt x="772123" y="313152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12" y="0"/>
                </a:lnTo>
                <a:close/>
              </a:path>
              <a:path w="1508760" h="1397000">
                <a:moveTo>
                  <a:pt x="186455" y="32637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0"/>
                </a:lnTo>
                <a:lnTo>
                  <a:pt x="652463" y="252408"/>
                </a:lnTo>
                <a:lnTo>
                  <a:pt x="671457" y="268304"/>
                </a:lnTo>
                <a:lnTo>
                  <a:pt x="686429" y="285342"/>
                </a:lnTo>
                <a:lnTo>
                  <a:pt x="734223" y="285342"/>
                </a:lnTo>
                <a:lnTo>
                  <a:pt x="734098" y="284173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60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65"/>
                </a:lnTo>
                <a:lnTo>
                  <a:pt x="669024" y="167044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37"/>
                </a:moveTo>
                <a:lnTo>
                  <a:pt x="1322129" y="32637"/>
                </a:lnTo>
                <a:lnTo>
                  <a:pt x="896580" y="200946"/>
                </a:lnTo>
                <a:lnTo>
                  <a:pt x="866571" y="216001"/>
                </a:lnTo>
                <a:lnTo>
                  <a:pt x="841141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510" y="47495"/>
                </a:lnTo>
                <a:lnTo>
                  <a:pt x="1353085" y="47495"/>
                </a:lnTo>
                <a:lnTo>
                  <a:pt x="1322656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 txBox="1"/>
          <p:nvPr/>
        </p:nvSpPr>
        <p:spPr>
          <a:xfrm>
            <a:off x="4290833" y="1976767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6025041" y="1682535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79"/>
                </a:moveTo>
                <a:lnTo>
                  <a:pt x="651299" y="376679"/>
                </a:lnTo>
                <a:lnTo>
                  <a:pt x="651299" y="1396659"/>
                </a:lnTo>
                <a:lnTo>
                  <a:pt x="857324" y="1396659"/>
                </a:lnTo>
                <a:lnTo>
                  <a:pt x="857324" y="376679"/>
                </a:lnTo>
                <a:close/>
              </a:path>
              <a:path w="1508759" h="1397000">
                <a:moveTo>
                  <a:pt x="0" y="112080"/>
                </a:moveTo>
                <a:lnTo>
                  <a:pt x="0" y="1117913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80"/>
                </a:lnTo>
                <a:close/>
              </a:path>
              <a:path w="1508759" h="1397000">
                <a:moveTo>
                  <a:pt x="1508634" y="11208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13"/>
                </a:lnTo>
                <a:lnTo>
                  <a:pt x="1508634" y="112080"/>
                </a:lnTo>
                <a:close/>
              </a:path>
              <a:path w="1508759" h="1397000">
                <a:moveTo>
                  <a:pt x="118331" y="6575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52"/>
                </a:lnTo>
                <a:lnTo>
                  <a:pt x="736011" y="302089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57"/>
                </a:lnTo>
                <a:close/>
              </a:path>
              <a:path w="1508759" h="1397000">
                <a:moveTo>
                  <a:pt x="1255602" y="0"/>
                </a:moveTo>
                <a:lnTo>
                  <a:pt x="1255023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04"/>
                </a:lnTo>
                <a:lnTo>
                  <a:pt x="787316" y="235835"/>
                </a:lnTo>
                <a:lnTo>
                  <a:pt x="774417" y="284173"/>
                </a:lnTo>
                <a:lnTo>
                  <a:pt x="772112" y="313152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79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602" y="0"/>
                </a:lnTo>
                <a:close/>
              </a:path>
              <a:path w="1508759" h="1397000">
                <a:moveTo>
                  <a:pt x="186455" y="32637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0"/>
                </a:lnTo>
                <a:lnTo>
                  <a:pt x="652457" y="252408"/>
                </a:lnTo>
                <a:lnTo>
                  <a:pt x="671453" y="268304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3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1"/>
                </a:lnTo>
                <a:lnTo>
                  <a:pt x="667377" y="232312"/>
                </a:lnTo>
                <a:lnTo>
                  <a:pt x="641947" y="216001"/>
                </a:lnTo>
                <a:lnTo>
                  <a:pt x="612410" y="201187"/>
                </a:lnTo>
                <a:lnTo>
                  <a:pt x="186455" y="32637"/>
                </a:lnTo>
                <a:close/>
              </a:path>
              <a:path w="1508759" h="1397000">
                <a:moveTo>
                  <a:pt x="1390654" y="65757"/>
                </a:moveTo>
                <a:lnTo>
                  <a:pt x="1390120" y="6575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5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65"/>
                </a:lnTo>
                <a:lnTo>
                  <a:pt x="669014" y="167044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37"/>
                </a:moveTo>
                <a:lnTo>
                  <a:pt x="1322118" y="32637"/>
                </a:lnTo>
                <a:lnTo>
                  <a:pt x="896580" y="200946"/>
                </a:lnTo>
                <a:lnTo>
                  <a:pt x="866567" y="216001"/>
                </a:lnTo>
                <a:lnTo>
                  <a:pt x="841140" y="232312"/>
                </a:lnTo>
                <a:lnTo>
                  <a:pt x="819858" y="250091"/>
                </a:lnTo>
                <a:lnTo>
                  <a:pt x="802760" y="269311"/>
                </a:lnTo>
                <a:lnTo>
                  <a:pt x="836179" y="269311"/>
                </a:lnTo>
                <a:lnTo>
                  <a:pt x="837064" y="268304"/>
                </a:lnTo>
                <a:lnTo>
                  <a:pt x="856056" y="252408"/>
                </a:lnTo>
                <a:lnTo>
                  <a:pt x="879039" y="237690"/>
                </a:lnTo>
                <a:lnTo>
                  <a:pt x="906003" y="224171"/>
                </a:lnTo>
                <a:lnTo>
                  <a:pt x="1352499" y="47495"/>
                </a:lnTo>
                <a:lnTo>
                  <a:pt x="1353074" y="47495"/>
                </a:lnTo>
                <a:lnTo>
                  <a:pt x="1322645" y="32637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 txBox="1"/>
          <p:nvPr/>
        </p:nvSpPr>
        <p:spPr>
          <a:xfrm>
            <a:off x="6060413" y="1976767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247519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69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3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2"/>
                </a:lnTo>
                <a:lnTo>
                  <a:pt x="824641" y="218066"/>
                </a:lnTo>
                <a:lnTo>
                  <a:pt x="845209" y="194465"/>
                </a:lnTo>
                <a:lnTo>
                  <a:pt x="874057" y="17596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58" y="80730"/>
                </a:lnTo>
                <a:lnTo>
                  <a:pt x="142129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3"/>
                </a:lnTo>
                <a:lnTo>
                  <a:pt x="841135" y="232316"/>
                </a:lnTo>
                <a:lnTo>
                  <a:pt x="819849" y="250095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 txBox="1"/>
          <p:nvPr/>
        </p:nvSpPr>
        <p:spPr>
          <a:xfrm>
            <a:off x="2521254" y="4615431"/>
            <a:ext cx="4413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75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0" name="object 30"/>
          <p:cNvSpPr/>
          <p:nvPr/>
        </p:nvSpPr>
        <p:spPr>
          <a:xfrm>
            <a:off x="425011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30"/>
                </a:lnTo>
                <a:lnTo>
                  <a:pt x="736406" y="331424"/>
                </a:lnTo>
                <a:lnTo>
                  <a:pt x="736406" y="313163"/>
                </a:lnTo>
                <a:lnTo>
                  <a:pt x="736016" y="302094"/>
                </a:lnTo>
                <a:lnTo>
                  <a:pt x="734222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79"/>
                </a:lnTo>
                <a:lnTo>
                  <a:pt x="864162" y="152979"/>
                </a:lnTo>
                <a:lnTo>
                  <a:pt x="818435" y="185613"/>
                </a:lnTo>
                <a:lnTo>
                  <a:pt x="787316" y="235846"/>
                </a:lnTo>
                <a:lnTo>
                  <a:pt x="774422" y="284175"/>
                </a:lnTo>
                <a:lnTo>
                  <a:pt x="772123" y="313163"/>
                </a:lnTo>
                <a:lnTo>
                  <a:pt x="772123" y="331424"/>
                </a:lnTo>
                <a:lnTo>
                  <a:pt x="891356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15" y="224171"/>
                </a:lnTo>
                <a:lnTo>
                  <a:pt x="629475" y="237691"/>
                </a:lnTo>
                <a:lnTo>
                  <a:pt x="652463" y="252412"/>
                </a:lnTo>
                <a:lnTo>
                  <a:pt x="671455" y="268305"/>
                </a:lnTo>
                <a:lnTo>
                  <a:pt x="686429" y="285342"/>
                </a:lnTo>
                <a:lnTo>
                  <a:pt x="734222" y="285342"/>
                </a:lnTo>
                <a:lnTo>
                  <a:pt x="734098" y="284175"/>
                </a:lnTo>
                <a:lnTo>
                  <a:pt x="731116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56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8" y="194465"/>
                </a:lnTo>
                <a:lnTo>
                  <a:pt x="683875" y="218066"/>
                </a:lnTo>
                <a:lnTo>
                  <a:pt x="697557" y="243952"/>
                </a:lnTo>
                <a:lnTo>
                  <a:pt x="705758" y="269311"/>
                </a:lnTo>
                <a:lnTo>
                  <a:pt x="731116" y="269311"/>
                </a:lnTo>
                <a:lnTo>
                  <a:pt x="707502" y="208575"/>
                </a:lnTo>
                <a:lnTo>
                  <a:pt x="669024" y="167051"/>
                </a:lnTo>
                <a:lnTo>
                  <a:pt x="644357" y="152979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03"/>
                </a:lnTo>
                <a:lnTo>
                  <a:pt x="841141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36" y="47495"/>
                </a:lnTo>
                <a:lnTo>
                  <a:pt x="1353063" y="47495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 txBox="1"/>
          <p:nvPr/>
        </p:nvSpPr>
        <p:spPr>
          <a:xfrm>
            <a:off x="4290833" y="4625902"/>
            <a:ext cx="4762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-5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2" name="object 32"/>
          <p:cNvSpPr/>
          <p:nvPr/>
        </p:nvSpPr>
        <p:spPr>
          <a:xfrm>
            <a:off x="6025041" y="4325198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69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696"/>
                </a:lnTo>
                <a:lnTo>
                  <a:pt x="897051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3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4"/>
                </a:lnTo>
                <a:lnTo>
                  <a:pt x="734220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79"/>
                </a:lnTo>
                <a:lnTo>
                  <a:pt x="864162" y="152979"/>
                </a:lnTo>
                <a:lnTo>
                  <a:pt x="818427" y="185613"/>
                </a:lnTo>
                <a:lnTo>
                  <a:pt x="787316" y="235846"/>
                </a:lnTo>
                <a:lnTo>
                  <a:pt x="774417" y="284175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8" y="285342"/>
                </a:lnTo>
                <a:lnTo>
                  <a:pt x="822090" y="285342"/>
                </a:lnTo>
                <a:lnTo>
                  <a:pt x="836180" y="269311"/>
                </a:lnTo>
                <a:lnTo>
                  <a:pt x="802760" y="269311"/>
                </a:lnTo>
                <a:lnTo>
                  <a:pt x="810963" y="243952"/>
                </a:lnTo>
                <a:lnTo>
                  <a:pt x="824647" y="218066"/>
                </a:lnTo>
                <a:lnTo>
                  <a:pt x="845215" y="194465"/>
                </a:lnTo>
                <a:lnTo>
                  <a:pt x="874067" y="175963"/>
                </a:lnTo>
                <a:lnTo>
                  <a:pt x="1285582" y="14847"/>
                </a:lnTo>
                <a:lnTo>
                  <a:pt x="1286113" y="14847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9" y="237691"/>
                </a:lnTo>
                <a:lnTo>
                  <a:pt x="652457" y="252412"/>
                </a:lnTo>
                <a:lnTo>
                  <a:pt x="671450" y="268305"/>
                </a:lnTo>
                <a:lnTo>
                  <a:pt x="686429" y="285342"/>
                </a:lnTo>
                <a:lnTo>
                  <a:pt x="734220" y="285342"/>
                </a:lnTo>
                <a:lnTo>
                  <a:pt x="734095" y="284175"/>
                </a:lnTo>
                <a:lnTo>
                  <a:pt x="731112" y="269311"/>
                </a:lnTo>
                <a:lnTo>
                  <a:pt x="705758" y="269311"/>
                </a:lnTo>
                <a:lnTo>
                  <a:pt x="688660" y="250095"/>
                </a:lnTo>
                <a:lnTo>
                  <a:pt x="667377" y="232316"/>
                </a:lnTo>
                <a:lnTo>
                  <a:pt x="641947" y="216003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42"/>
                </a:lnTo>
                <a:lnTo>
                  <a:pt x="891348" y="285342"/>
                </a:lnTo>
                <a:lnTo>
                  <a:pt x="1420768" y="80730"/>
                </a:lnTo>
                <a:lnTo>
                  <a:pt x="1421302" y="8073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47"/>
                </a:lnTo>
                <a:lnTo>
                  <a:pt x="634451" y="175963"/>
                </a:lnTo>
                <a:lnTo>
                  <a:pt x="663304" y="194465"/>
                </a:lnTo>
                <a:lnTo>
                  <a:pt x="683871" y="218066"/>
                </a:lnTo>
                <a:lnTo>
                  <a:pt x="697555" y="243952"/>
                </a:lnTo>
                <a:lnTo>
                  <a:pt x="705758" y="269311"/>
                </a:lnTo>
                <a:lnTo>
                  <a:pt x="731112" y="269311"/>
                </a:lnTo>
                <a:lnTo>
                  <a:pt x="707492" y="208575"/>
                </a:lnTo>
                <a:lnTo>
                  <a:pt x="669014" y="167051"/>
                </a:lnTo>
                <a:lnTo>
                  <a:pt x="644346" y="152979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03"/>
                </a:lnTo>
                <a:lnTo>
                  <a:pt x="841140" y="232316"/>
                </a:lnTo>
                <a:lnTo>
                  <a:pt x="819858" y="250095"/>
                </a:lnTo>
                <a:lnTo>
                  <a:pt x="802760" y="269311"/>
                </a:lnTo>
                <a:lnTo>
                  <a:pt x="836180" y="269311"/>
                </a:lnTo>
                <a:lnTo>
                  <a:pt x="837064" y="268305"/>
                </a:lnTo>
                <a:lnTo>
                  <a:pt x="856056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 txBox="1"/>
          <p:nvPr/>
        </p:nvSpPr>
        <p:spPr>
          <a:xfrm>
            <a:off x="6070884" y="461543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2475191" y="6586584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1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1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24"/>
                </a:lnTo>
                <a:lnTo>
                  <a:pt x="736396" y="313163"/>
                </a:lnTo>
                <a:lnTo>
                  <a:pt x="736011" y="302098"/>
                </a:lnTo>
                <a:lnTo>
                  <a:pt x="734219" y="285342"/>
                </a:lnTo>
                <a:lnTo>
                  <a:pt x="686429" y="28534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27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79"/>
                </a:lnTo>
                <a:lnTo>
                  <a:pt x="772112" y="313163"/>
                </a:lnTo>
                <a:lnTo>
                  <a:pt x="772112" y="331424"/>
                </a:lnTo>
                <a:lnTo>
                  <a:pt x="891346" y="285342"/>
                </a:lnTo>
                <a:lnTo>
                  <a:pt x="822079" y="285342"/>
                </a:lnTo>
                <a:lnTo>
                  <a:pt x="836175" y="269311"/>
                </a:lnTo>
                <a:lnTo>
                  <a:pt x="802750" y="269311"/>
                </a:lnTo>
                <a:lnTo>
                  <a:pt x="810954" y="243953"/>
                </a:lnTo>
                <a:lnTo>
                  <a:pt x="824641" y="218067"/>
                </a:lnTo>
                <a:lnTo>
                  <a:pt x="845209" y="194470"/>
                </a:lnTo>
                <a:lnTo>
                  <a:pt x="874057" y="175973"/>
                </a:lnTo>
                <a:lnTo>
                  <a:pt x="1285572" y="14847"/>
                </a:lnTo>
                <a:lnTo>
                  <a:pt x="1286103" y="14847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495"/>
                </a:lnTo>
                <a:lnTo>
                  <a:pt x="602505" y="224171"/>
                </a:lnTo>
                <a:lnTo>
                  <a:pt x="629465" y="237691"/>
                </a:lnTo>
                <a:lnTo>
                  <a:pt x="652453" y="252412"/>
                </a:lnTo>
                <a:lnTo>
                  <a:pt x="671449" y="268305"/>
                </a:lnTo>
                <a:lnTo>
                  <a:pt x="686429" y="285342"/>
                </a:lnTo>
                <a:lnTo>
                  <a:pt x="734219" y="285342"/>
                </a:lnTo>
                <a:lnTo>
                  <a:pt x="734095" y="284179"/>
                </a:lnTo>
                <a:lnTo>
                  <a:pt x="731111" y="269311"/>
                </a:lnTo>
                <a:lnTo>
                  <a:pt x="705758" y="269311"/>
                </a:lnTo>
                <a:lnTo>
                  <a:pt x="688662" y="250097"/>
                </a:lnTo>
                <a:lnTo>
                  <a:pt x="667382" y="232320"/>
                </a:lnTo>
                <a:lnTo>
                  <a:pt x="641954" y="216007"/>
                </a:lnTo>
                <a:lnTo>
                  <a:pt x="612410" y="201187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42"/>
                </a:lnTo>
                <a:lnTo>
                  <a:pt x="891346" y="285342"/>
                </a:lnTo>
                <a:lnTo>
                  <a:pt x="1420731" y="80740"/>
                </a:lnTo>
                <a:lnTo>
                  <a:pt x="1421313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47"/>
                </a:lnTo>
                <a:lnTo>
                  <a:pt x="634451" y="175973"/>
                </a:lnTo>
                <a:lnTo>
                  <a:pt x="663304" y="194470"/>
                </a:lnTo>
                <a:lnTo>
                  <a:pt x="683871" y="218067"/>
                </a:lnTo>
                <a:lnTo>
                  <a:pt x="697555" y="243953"/>
                </a:lnTo>
                <a:lnTo>
                  <a:pt x="705758" y="269311"/>
                </a:lnTo>
                <a:lnTo>
                  <a:pt x="731111" y="26931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07"/>
                </a:lnTo>
                <a:lnTo>
                  <a:pt x="841135" y="232320"/>
                </a:lnTo>
                <a:lnTo>
                  <a:pt x="819849" y="250097"/>
                </a:lnTo>
                <a:lnTo>
                  <a:pt x="802750" y="269311"/>
                </a:lnTo>
                <a:lnTo>
                  <a:pt x="836175" y="269311"/>
                </a:lnTo>
                <a:lnTo>
                  <a:pt x="837059" y="268305"/>
                </a:lnTo>
                <a:lnTo>
                  <a:pt x="856055" y="252412"/>
                </a:lnTo>
                <a:lnTo>
                  <a:pt x="879043" y="237691"/>
                </a:lnTo>
                <a:lnTo>
                  <a:pt x="906003" y="224171"/>
                </a:lnTo>
                <a:lnTo>
                  <a:pt x="1352526" y="47495"/>
                </a:lnTo>
                <a:lnTo>
                  <a:pt x="1353053" y="47495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 txBox="1"/>
          <p:nvPr/>
        </p:nvSpPr>
        <p:spPr>
          <a:xfrm>
            <a:off x="2510783" y="6877142"/>
            <a:ext cx="45085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75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6" name="object 36"/>
          <p:cNvSpPr/>
          <p:nvPr/>
        </p:nvSpPr>
        <p:spPr>
          <a:xfrm>
            <a:off x="425011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7" y="268314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/>
          <p:nvPr/>
        </p:nvSpPr>
        <p:spPr>
          <a:xfrm>
            <a:off x="4301304" y="6866671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38" name="object 38"/>
          <p:cNvSpPr/>
          <p:nvPr/>
        </p:nvSpPr>
        <p:spPr>
          <a:xfrm>
            <a:off x="6025041" y="6573433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4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4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9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7" y="218077"/>
                </a:lnTo>
                <a:lnTo>
                  <a:pt x="845215" y="194476"/>
                </a:lnTo>
                <a:lnTo>
                  <a:pt x="874067" y="175973"/>
                </a:lnTo>
                <a:lnTo>
                  <a:pt x="1285582" y="14858"/>
                </a:lnTo>
                <a:lnTo>
                  <a:pt x="1286113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3" y="268314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9" y="269321"/>
                </a:lnTo>
                <a:lnTo>
                  <a:pt x="837064" y="268314"/>
                </a:lnTo>
                <a:lnTo>
                  <a:pt x="856056" y="252419"/>
                </a:lnTo>
                <a:lnTo>
                  <a:pt x="879039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434343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9" name="object 39"/>
          <p:cNvSpPr txBox="1"/>
          <p:nvPr/>
        </p:nvSpPr>
        <p:spPr>
          <a:xfrm>
            <a:off x="6081355" y="6866671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0" name="object 40"/>
          <p:cNvSpPr/>
          <p:nvPr/>
        </p:nvSpPr>
        <p:spPr>
          <a:xfrm>
            <a:off x="247519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40" y="351706"/>
                </a:lnTo>
                <a:lnTo>
                  <a:pt x="897040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3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6" y="285352"/>
                </a:lnTo>
                <a:lnTo>
                  <a:pt x="822079" y="285352"/>
                </a:lnTo>
                <a:lnTo>
                  <a:pt x="836170" y="269321"/>
                </a:lnTo>
                <a:lnTo>
                  <a:pt x="802750" y="269321"/>
                </a:lnTo>
                <a:lnTo>
                  <a:pt x="810954" y="243963"/>
                </a:lnTo>
                <a:lnTo>
                  <a:pt x="824639" y="218077"/>
                </a:lnTo>
                <a:lnTo>
                  <a:pt x="845205" y="194476"/>
                </a:lnTo>
                <a:lnTo>
                  <a:pt x="874057" y="175973"/>
                </a:lnTo>
                <a:lnTo>
                  <a:pt x="1285545" y="14858"/>
                </a:lnTo>
                <a:lnTo>
                  <a:pt x="1286124" y="14858"/>
                </a:lnTo>
                <a:lnTo>
                  <a:pt x="1255580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5" y="237700"/>
                </a:lnTo>
                <a:lnTo>
                  <a:pt x="652453" y="252419"/>
                </a:lnTo>
                <a:lnTo>
                  <a:pt x="671449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79" y="285352"/>
                </a:lnTo>
                <a:lnTo>
                  <a:pt x="891346" y="285352"/>
                </a:lnTo>
                <a:lnTo>
                  <a:pt x="1420758" y="80740"/>
                </a:lnTo>
                <a:lnTo>
                  <a:pt x="1421291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60" h="1397000">
                <a:moveTo>
                  <a:pt x="1322645" y="32648"/>
                </a:moveTo>
                <a:lnTo>
                  <a:pt x="1322118" y="32648"/>
                </a:lnTo>
                <a:lnTo>
                  <a:pt x="896569" y="200957"/>
                </a:lnTo>
                <a:lnTo>
                  <a:pt x="866565" y="216012"/>
                </a:lnTo>
                <a:lnTo>
                  <a:pt x="841135" y="232322"/>
                </a:lnTo>
                <a:lnTo>
                  <a:pt x="819849" y="250101"/>
                </a:lnTo>
                <a:lnTo>
                  <a:pt x="802750" y="269321"/>
                </a:lnTo>
                <a:lnTo>
                  <a:pt x="836170" y="269321"/>
                </a:lnTo>
                <a:lnTo>
                  <a:pt x="837058" y="268311"/>
                </a:lnTo>
                <a:lnTo>
                  <a:pt x="856050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1" name="object 41"/>
          <p:cNvSpPr txBox="1"/>
          <p:nvPr/>
        </p:nvSpPr>
        <p:spPr>
          <a:xfrm>
            <a:off x="2521254" y="9306387"/>
            <a:ext cx="41148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27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2" name="object 42"/>
          <p:cNvSpPr/>
          <p:nvPr/>
        </p:nvSpPr>
        <p:spPr>
          <a:xfrm>
            <a:off x="425011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60" h="1397000">
                <a:moveTo>
                  <a:pt x="857335" y="376690"/>
                </a:moveTo>
                <a:lnTo>
                  <a:pt x="651310" y="376690"/>
                </a:lnTo>
                <a:lnTo>
                  <a:pt x="651310" y="1396669"/>
                </a:lnTo>
                <a:lnTo>
                  <a:pt x="857335" y="1396669"/>
                </a:lnTo>
                <a:lnTo>
                  <a:pt x="857335" y="376690"/>
                </a:lnTo>
                <a:close/>
              </a:path>
              <a:path w="1508760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60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60" h="1397000">
                <a:moveTo>
                  <a:pt x="118331" y="65767"/>
                </a:moveTo>
                <a:lnTo>
                  <a:pt x="87578" y="80740"/>
                </a:lnTo>
                <a:lnTo>
                  <a:pt x="736406" y="331434"/>
                </a:lnTo>
                <a:lnTo>
                  <a:pt x="736406" y="313163"/>
                </a:lnTo>
                <a:lnTo>
                  <a:pt x="736016" y="302099"/>
                </a:lnTo>
                <a:lnTo>
                  <a:pt x="734223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60" h="1397000">
                <a:moveTo>
                  <a:pt x="1255591" y="0"/>
                </a:moveTo>
                <a:lnTo>
                  <a:pt x="1255060" y="0"/>
                </a:lnTo>
                <a:lnTo>
                  <a:pt x="864464" y="152990"/>
                </a:lnTo>
                <a:lnTo>
                  <a:pt x="864162" y="152990"/>
                </a:lnTo>
                <a:lnTo>
                  <a:pt x="818435" y="185614"/>
                </a:lnTo>
                <a:lnTo>
                  <a:pt x="787316" y="235846"/>
                </a:lnTo>
                <a:lnTo>
                  <a:pt x="774422" y="284183"/>
                </a:lnTo>
                <a:lnTo>
                  <a:pt x="772123" y="313163"/>
                </a:lnTo>
                <a:lnTo>
                  <a:pt x="772123" y="331434"/>
                </a:lnTo>
                <a:lnTo>
                  <a:pt x="891356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91" y="0"/>
                </a:lnTo>
                <a:close/>
              </a:path>
              <a:path w="1508760" h="1397000">
                <a:moveTo>
                  <a:pt x="186455" y="32648"/>
                </a:moveTo>
                <a:lnTo>
                  <a:pt x="155932" y="47506"/>
                </a:lnTo>
                <a:lnTo>
                  <a:pt x="602515" y="224181"/>
                </a:lnTo>
                <a:lnTo>
                  <a:pt x="629475" y="237700"/>
                </a:lnTo>
                <a:lnTo>
                  <a:pt x="652463" y="252419"/>
                </a:lnTo>
                <a:lnTo>
                  <a:pt x="671455" y="268311"/>
                </a:lnTo>
                <a:lnTo>
                  <a:pt x="686429" y="285352"/>
                </a:lnTo>
                <a:lnTo>
                  <a:pt x="734223" y="285352"/>
                </a:lnTo>
                <a:lnTo>
                  <a:pt x="734098" y="284183"/>
                </a:lnTo>
                <a:lnTo>
                  <a:pt x="731116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60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56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60" h="1397000">
                <a:moveTo>
                  <a:pt x="25376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8" y="194476"/>
                </a:lnTo>
                <a:lnTo>
                  <a:pt x="683875" y="218077"/>
                </a:lnTo>
                <a:lnTo>
                  <a:pt x="697557" y="243963"/>
                </a:lnTo>
                <a:lnTo>
                  <a:pt x="705758" y="269321"/>
                </a:lnTo>
                <a:lnTo>
                  <a:pt x="731116" y="269321"/>
                </a:lnTo>
                <a:lnTo>
                  <a:pt x="707502" y="208575"/>
                </a:lnTo>
                <a:lnTo>
                  <a:pt x="669024" y="167055"/>
                </a:lnTo>
                <a:lnTo>
                  <a:pt x="644357" y="152990"/>
                </a:lnTo>
                <a:lnTo>
                  <a:pt x="253761" y="0"/>
                </a:lnTo>
                <a:close/>
              </a:path>
              <a:path w="1508760" h="1397000">
                <a:moveTo>
                  <a:pt x="1322656" y="32648"/>
                </a:moveTo>
                <a:lnTo>
                  <a:pt x="1322129" y="32648"/>
                </a:lnTo>
                <a:lnTo>
                  <a:pt x="896580" y="200957"/>
                </a:lnTo>
                <a:lnTo>
                  <a:pt x="866571" y="216012"/>
                </a:lnTo>
                <a:lnTo>
                  <a:pt x="841141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510" y="47506"/>
                </a:lnTo>
                <a:lnTo>
                  <a:pt x="1353085" y="47506"/>
                </a:lnTo>
                <a:lnTo>
                  <a:pt x="1322656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3" name="object 43"/>
          <p:cNvSpPr txBox="1"/>
          <p:nvPr/>
        </p:nvSpPr>
        <p:spPr>
          <a:xfrm>
            <a:off x="4301304" y="9306387"/>
            <a:ext cx="403225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310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500">
              <a:latin typeface="Lucida Sans"/>
              <a:cs typeface="Lucida Sans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6025041" y="9018887"/>
            <a:ext cx="1508760" cy="1397000"/>
          </a:xfrm>
          <a:custGeom>
            <a:avLst/>
            <a:gdLst/>
            <a:ahLst/>
            <a:cxnLst/>
            <a:rect l="l" t="t" r="r" b="b"/>
            <a:pathLst>
              <a:path w="1508759" h="1397000">
                <a:moveTo>
                  <a:pt x="857324" y="376690"/>
                </a:moveTo>
                <a:lnTo>
                  <a:pt x="651299" y="376690"/>
                </a:lnTo>
                <a:lnTo>
                  <a:pt x="651299" y="1396669"/>
                </a:lnTo>
                <a:lnTo>
                  <a:pt x="857324" y="1396669"/>
                </a:lnTo>
                <a:lnTo>
                  <a:pt x="857324" y="376690"/>
                </a:lnTo>
                <a:close/>
              </a:path>
              <a:path w="1508759" h="1397000">
                <a:moveTo>
                  <a:pt x="0" y="112090"/>
                </a:moveTo>
                <a:lnTo>
                  <a:pt x="0" y="1117924"/>
                </a:lnTo>
                <a:lnTo>
                  <a:pt x="611583" y="1357421"/>
                </a:lnTo>
                <a:lnTo>
                  <a:pt x="611583" y="351706"/>
                </a:lnTo>
                <a:lnTo>
                  <a:pt x="0" y="112090"/>
                </a:lnTo>
                <a:close/>
              </a:path>
              <a:path w="1508759" h="1397000">
                <a:moveTo>
                  <a:pt x="1508634" y="112090"/>
                </a:moveTo>
                <a:lnTo>
                  <a:pt x="897051" y="351706"/>
                </a:lnTo>
                <a:lnTo>
                  <a:pt x="897051" y="1357421"/>
                </a:lnTo>
                <a:lnTo>
                  <a:pt x="1508634" y="1117924"/>
                </a:lnTo>
                <a:lnTo>
                  <a:pt x="1508634" y="112090"/>
                </a:lnTo>
                <a:close/>
              </a:path>
              <a:path w="1508759" h="1397000">
                <a:moveTo>
                  <a:pt x="118331" y="65767"/>
                </a:moveTo>
                <a:lnTo>
                  <a:pt x="87568" y="80740"/>
                </a:lnTo>
                <a:lnTo>
                  <a:pt x="736396" y="331434"/>
                </a:lnTo>
                <a:lnTo>
                  <a:pt x="736396" y="313163"/>
                </a:lnTo>
                <a:lnTo>
                  <a:pt x="736011" y="302099"/>
                </a:lnTo>
                <a:lnTo>
                  <a:pt x="734220" y="285352"/>
                </a:lnTo>
                <a:lnTo>
                  <a:pt x="686429" y="285352"/>
                </a:lnTo>
                <a:lnTo>
                  <a:pt x="118331" y="65767"/>
                </a:lnTo>
                <a:close/>
              </a:path>
              <a:path w="1508759" h="1397000">
                <a:moveTo>
                  <a:pt x="1255580" y="0"/>
                </a:moveTo>
                <a:lnTo>
                  <a:pt x="1255049" y="0"/>
                </a:lnTo>
                <a:lnTo>
                  <a:pt x="864454" y="152990"/>
                </a:lnTo>
                <a:lnTo>
                  <a:pt x="864162" y="152990"/>
                </a:lnTo>
                <a:lnTo>
                  <a:pt x="818427" y="185614"/>
                </a:lnTo>
                <a:lnTo>
                  <a:pt x="787316" y="235846"/>
                </a:lnTo>
                <a:lnTo>
                  <a:pt x="774417" y="284183"/>
                </a:lnTo>
                <a:lnTo>
                  <a:pt x="772112" y="313163"/>
                </a:lnTo>
                <a:lnTo>
                  <a:pt x="772112" y="331434"/>
                </a:lnTo>
                <a:lnTo>
                  <a:pt x="891348" y="285352"/>
                </a:lnTo>
                <a:lnTo>
                  <a:pt x="822090" y="285352"/>
                </a:lnTo>
                <a:lnTo>
                  <a:pt x="836175" y="269321"/>
                </a:lnTo>
                <a:lnTo>
                  <a:pt x="802760" y="269321"/>
                </a:lnTo>
                <a:lnTo>
                  <a:pt x="810963" y="243963"/>
                </a:lnTo>
                <a:lnTo>
                  <a:pt x="824645" y="218077"/>
                </a:lnTo>
                <a:lnTo>
                  <a:pt x="845211" y="194476"/>
                </a:lnTo>
                <a:lnTo>
                  <a:pt x="874067" y="175973"/>
                </a:lnTo>
                <a:lnTo>
                  <a:pt x="1285556" y="14858"/>
                </a:lnTo>
                <a:lnTo>
                  <a:pt x="1286135" y="14858"/>
                </a:lnTo>
                <a:lnTo>
                  <a:pt x="1255580" y="0"/>
                </a:lnTo>
                <a:close/>
              </a:path>
              <a:path w="1508759" h="1397000">
                <a:moveTo>
                  <a:pt x="186455" y="32648"/>
                </a:moveTo>
                <a:lnTo>
                  <a:pt x="155932" y="47506"/>
                </a:lnTo>
                <a:lnTo>
                  <a:pt x="602505" y="224181"/>
                </a:lnTo>
                <a:lnTo>
                  <a:pt x="629469" y="237700"/>
                </a:lnTo>
                <a:lnTo>
                  <a:pt x="652457" y="252419"/>
                </a:lnTo>
                <a:lnTo>
                  <a:pt x="671450" y="268311"/>
                </a:lnTo>
                <a:lnTo>
                  <a:pt x="686429" y="285352"/>
                </a:lnTo>
                <a:lnTo>
                  <a:pt x="734220" y="285352"/>
                </a:lnTo>
                <a:lnTo>
                  <a:pt x="734095" y="284183"/>
                </a:lnTo>
                <a:lnTo>
                  <a:pt x="731112" y="269321"/>
                </a:lnTo>
                <a:lnTo>
                  <a:pt x="705758" y="269321"/>
                </a:lnTo>
                <a:lnTo>
                  <a:pt x="688660" y="250101"/>
                </a:lnTo>
                <a:lnTo>
                  <a:pt x="667377" y="232322"/>
                </a:lnTo>
                <a:lnTo>
                  <a:pt x="641947" y="216012"/>
                </a:lnTo>
                <a:lnTo>
                  <a:pt x="612410" y="201198"/>
                </a:lnTo>
                <a:lnTo>
                  <a:pt x="186455" y="32648"/>
                </a:lnTo>
                <a:close/>
              </a:path>
              <a:path w="1508759" h="1397000">
                <a:moveTo>
                  <a:pt x="1390654" y="65767"/>
                </a:moveTo>
                <a:lnTo>
                  <a:pt x="1390120" y="65767"/>
                </a:lnTo>
                <a:lnTo>
                  <a:pt x="822090" y="285352"/>
                </a:lnTo>
                <a:lnTo>
                  <a:pt x="891348" y="285352"/>
                </a:lnTo>
                <a:lnTo>
                  <a:pt x="1420768" y="80740"/>
                </a:lnTo>
                <a:lnTo>
                  <a:pt x="1421302" y="80740"/>
                </a:lnTo>
                <a:lnTo>
                  <a:pt x="1390654" y="65767"/>
                </a:lnTo>
                <a:close/>
              </a:path>
              <a:path w="1508759" h="1397000">
                <a:moveTo>
                  <a:pt x="253751" y="0"/>
                </a:moveTo>
                <a:lnTo>
                  <a:pt x="223113" y="14858"/>
                </a:lnTo>
                <a:lnTo>
                  <a:pt x="634451" y="175973"/>
                </a:lnTo>
                <a:lnTo>
                  <a:pt x="663304" y="194476"/>
                </a:lnTo>
                <a:lnTo>
                  <a:pt x="683871" y="218077"/>
                </a:lnTo>
                <a:lnTo>
                  <a:pt x="697555" y="243963"/>
                </a:lnTo>
                <a:lnTo>
                  <a:pt x="705758" y="269321"/>
                </a:lnTo>
                <a:lnTo>
                  <a:pt x="731112" y="269321"/>
                </a:lnTo>
                <a:lnTo>
                  <a:pt x="707492" y="208575"/>
                </a:lnTo>
                <a:lnTo>
                  <a:pt x="669014" y="167055"/>
                </a:lnTo>
                <a:lnTo>
                  <a:pt x="644346" y="152990"/>
                </a:lnTo>
                <a:lnTo>
                  <a:pt x="253751" y="0"/>
                </a:lnTo>
                <a:close/>
              </a:path>
              <a:path w="1508759" h="1397000">
                <a:moveTo>
                  <a:pt x="1322645" y="32648"/>
                </a:moveTo>
                <a:lnTo>
                  <a:pt x="1322118" y="32648"/>
                </a:lnTo>
                <a:lnTo>
                  <a:pt x="896580" y="200957"/>
                </a:lnTo>
                <a:lnTo>
                  <a:pt x="866567" y="216012"/>
                </a:lnTo>
                <a:lnTo>
                  <a:pt x="841140" y="232322"/>
                </a:lnTo>
                <a:lnTo>
                  <a:pt x="819858" y="250101"/>
                </a:lnTo>
                <a:lnTo>
                  <a:pt x="802760" y="269321"/>
                </a:lnTo>
                <a:lnTo>
                  <a:pt x="836175" y="269321"/>
                </a:lnTo>
                <a:lnTo>
                  <a:pt x="837063" y="268311"/>
                </a:lnTo>
                <a:lnTo>
                  <a:pt x="856051" y="252419"/>
                </a:lnTo>
                <a:lnTo>
                  <a:pt x="879036" y="237700"/>
                </a:lnTo>
                <a:lnTo>
                  <a:pt x="906003" y="224181"/>
                </a:lnTo>
                <a:lnTo>
                  <a:pt x="1352499" y="47506"/>
                </a:lnTo>
                <a:lnTo>
                  <a:pt x="1353074" y="47506"/>
                </a:lnTo>
                <a:lnTo>
                  <a:pt x="1322645" y="32648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5" name="object 45"/>
          <p:cNvSpPr txBox="1"/>
          <p:nvPr/>
        </p:nvSpPr>
        <p:spPr>
          <a:xfrm>
            <a:off x="6060413" y="9327329"/>
            <a:ext cx="477520" cy="7169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500" b="1" spc="150" dirty="0">
                <a:solidFill>
                  <a:srgbClr val="FFFFFF"/>
                </a:solidFill>
                <a:latin typeface="Lucida Sans"/>
                <a:cs typeface="Lucida Sans"/>
              </a:rPr>
              <a:t>G</a:t>
            </a:r>
            <a:endParaRPr sz="4500">
              <a:latin typeface="Lucida Sans"/>
              <a:cs typeface="Lucida Sans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13105046" y="1305133"/>
            <a:ext cx="1204595" cy="1204595"/>
            <a:chOff x="13105046" y="1305133"/>
            <a:chExt cx="1204595" cy="1204595"/>
          </a:xfrm>
        </p:grpSpPr>
        <p:sp>
          <p:nvSpPr>
            <p:cNvPr id="47" name="object 47"/>
            <p:cNvSpPr/>
            <p:nvPr/>
          </p:nvSpPr>
          <p:spPr>
            <a:xfrm>
              <a:off x="13183499" y="1383669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3183578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13484271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1612735" y="3592822"/>
            <a:ext cx="1204595" cy="1204595"/>
            <a:chOff x="11612735" y="3592822"/>
            <a:chExt cx="1204595" cy="1204595"/>
          </a:xfrm>
        </p:grpSpPr>
        <p:sp>
          <p:nvSpPr>
            <p:cNvPr id="51" name="object 51"/>
            <p:cNvSpPr/>
            <p:nvPr/>
          </p:nvSpPr>
          <p:spPr>
            <a:xfrm>
              <a:off x="11691292" y="367134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09"/>
                  </a:lnTo>
                  <a:lnTo>
                    <a:pt x="999803" y="741411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1"/>
                  </a:lnTo>
                  <a:lnTo>
                    <a:pt x="1045247" y="568163"/>
                  </a:lnTo>
                  <a:lnTo>
                    <a:pt x="1047140" y="523544"/>
                  </a:lnTo>
                  <a:lnTo>
                    <a:pt x="1045247" y="478925"/>
                  </a:lnTo>
                  <a:lnTo>
                    <a:pt x="1039566" y="434567"/>
                  </a:lnTo>
                  <a:lnTo>
                    <a:pt x="1030099" y="390732"/>
                  </a:lnTo>
                  <a:lnTo>
                    <a:pt x="1016845" y="347681"/>
                  </a:lnTo>
                  <a:lnTo>
                    <a:pt x="999803" y="305676"/>
                  </a:lnTo>
                  <a:lnTo>
                    <a:pt x="978975" y="264978"/>
                  </a:lnTo>
                  <a:lnTo>
                    <a:pt x="954360" y="225849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169126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2007876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5543924" y="3592822"/>
            <a:ext cx="1204595" cy="1204595"/>
            <a:chOff x="15543924" y="3592822"/>
            <a:chExt cx="1204595" cy="1204595"/>
          </a:xfrm>
        </p:grpSpPr>
        <p:sp>
          <p:nvSpPr>
            <p:cNvPr id="55" name="object 55"/>
            <p:cNvSpPr/>
            <p:nvPr/>
          </p:nvSpPr>
          <p:spPr>
            <a:xfrm>
              <a:off x="15622455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9"/>
                  </a:lnTo>
                  <a:lnTo>
                    <a:pt x="68130" y="264978"/>
                  </a:lnTo>
                  <a:lnTo>
                    <a:pt x="47312" y="305676"/>
                  </a:lnTo>
                  <a:lnTo>
                    <a:pt x="30280" y="347681"/>
                  </a:lnTo>
                  <a:lnTo>
                    <a:pt x="17032" y="390732"/>
                  </a:lnTo>
                  <a:lnTo>
                    <a:pt x="7570" y="434567"/>
                  </a:lnTo>
                  <a:lnTo>
                    <a:pt x="1892" y="478925"/>
                  </a:lnTo>
                  <a:lnTo>
                    <a:pt x="0" y="523544"/>
                  </a:lnTo>
                  <a:lnTo>
                    <a:pt x="1892" y="568163"/>
                  </a:lnTo>
                  <a:lnTo>
                    <a:pt x="7570" y="612521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1"/>
                  </a:lnTo>
                  <a:lnTo>
                    <a:pt x="68130" y="782109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09"/>
                  </a:lnTo>
                  <a:lnTo>
                    <a:pt x="999725" y="741411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1"/>
                  </a:lnTo>
                  <a:lnTo>
                    <a:pt x="1045168" y="568163"/>
                  </a:lnTo>
                  <a:lnTo>
                    <a:pt x="1047062" y="523544"/>
                  </a:lnTo>
                  <a:lnTo>
                    <a:pt x="1045168" y="478925"/>
                  </a:lnTo>
                  <a:lnTo>
                    <a:pt x="1039488" y="434567"/>
                  </a:lnTo>
                  <a:lnTo>
                    <a:pt x="1030020" y="390732"/>
                  </a:lnTo>
                  <a:lnTo>
                    <a:pt x="1016766" y="347681"/>
                  </a:lnTo>
                  <a:lnTo>
                    <a:pt x="999725" y="305676"/>
                  </a:lnTo>
                  <a:lnTo>
                    <a:pt x="978896" y="264978"/>
                  </a:lnTo>
                  <a:lnTo>
                    <a:pt x="954281" y="225849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622455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15934458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10298010" y="6209193"/>
            <a:ext cx="1204595" cy="1204595"/>
            <a:chOff x="10298010" y="6209193"/>
            <a:chExt cx="1204595" cy="1204595"/>
          </a:xfrm>
        </p:grpSpPr>
        <p:sp>
          <p:nvSpPr>
            <p:cNvPr id="59" name="object 59"/>
            <p:cNvSpPr/>
            <p:nvPr/>
          </p:nvSpPr>
          <p:spPr>
            <a:xfrm>
              <a:off x="10376552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2" y="7572"/>
                  </a:lnTo>
                  <a:lnTo>
                    <a:pt x="390739" y="17037"/>
                  </a:lnTo>
                  <a:lnTo>
                    <a:pt x="347692" y="30289"/>
                  </a:lnTo>
                  <a:lnTo>
                    <a:pt x="305692" y="47327"/>
                  </a:lnTo>
                  <a:lnTo>
                    <a:pt x="265000" y="68151"/>
                  </a:lnTo>
                  <a:lnTo>
                    <a:pt x="225877" y="92761"/>
                  </a:lnTo>
                  <a:lnTo>
                    <a:pt x="188586" y="121158"/>
                  </a:lnTo>
                  <a:lnTo>
                    <a:pt x="153387" y="153340"/>
                  </a:lnTo>
                  <a:lnTo>
                    <a:pt x="121195" y="188550"/>
                  </a:lnTo>
                  <a:lnTo>
                    <a:pt x="92790" y="225851"/>
                  </a:lnTo>
                  <a:lnTo>
                    <a:pt x="68172" y="264982"/>
                  </a:lnTo>
                  <a:lnTo>
                    <a:pt x="47341" y="305681"/>
                  </a:lnTo>
                  <a:lnTo>
                    <a:pt x="30298" y="347686"/>
                  </a:lnTo>
                  <a:lnTo>
                    <a:pt x="17043" y="390737"/>
                  </a:lnTo>
                  <a:lnTo>
                    <a:pt x="7574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4" y="612524"/>
                  </a:lnTo>
                  <a:lnTo>
                    <a:pt x="17043" y="656358"/>
                  </a:lnTo>
                  <a:lnTo>
                    <a:pt x="30298" y="699408"/>
                  </a:lnTo>
                  <a:lnTo>
                    <a:pt x="47341" y="741412"/>
                  </a:lnTo>
                  <a:lnTo>
                    <a:pt x="68172" y="782110"/>
                  </a:lnTo>
                  <a:lnTo>
                    <a:pt x="92790" y="821239"/>
                  </a:lnTo>
                  <a:lnTo>
                    <a:pt x="121195" y="858539"/>
                  </a:lnTo>
                  <a:lnTo>
                    <a:pt x="153387" y="893747"/>
                  </a:lnTo>
                  <a:lnTo>
                    <a:pt x="188586" y="925930"/>
                  </a:lnTo>
                  <a:lnTo>
                    <a:pt x="225877" y="954326"/>
                  </a:lnTo>
                  <a:lnTo>
                    <a:pt x="265000" y="978937"/>
                  </a:lnTo>
                  <a:lnTo>
                    <a:pt x="305692" y="999761"/>
                  </a:lnTo>
                  <a:lnTo>
                    <a:pt x="347692" y="1016798"/>
                  </a:lnTo>
                  <a:lnTo>
                    <a:pt x="390739" y="1030050"/>
                  </a:lnTo>
                  <a:lnTo>
                    <a:pt x="434572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6" y="1045195"/>
                  </a:lnTo>
                  <a:lnTo>
                    <a:pt x="612525" y="1039516"/>
                  </a:lnTo>
                  <a:lnTo>
                    <a:pt x="656362" y="1030050"/>
                  </a:lnTo>
                  <a:lnTo>
                    <a:pt x="699416" y="1016798"/>
                  </a:lnTo>
                  <a:lnTo>
                    <a:pt x="741425" y="999761"/>
                  </a:lnTo>
                  <a:lnTo>
                    <a:pt x="782128" y="978937"/>
                  </a:lnTo>
                  <a:lnTo>
                    <a:pt x="821263" y="954326"/>
                  </a:lnTo>
                  <a:lnTo>
                    <a:pt x="858569" y="925930"/>
                  </a:lnTo>
                  <a:lnTo>
                    <a:pt x="893784" y="893747"/>
                  </a:lnTo>
                  <a:lnTo>
                    <a:pt x="925957" y="858539"/>
                  </a:lnTo>
                  <a:lnTo>
                    <a:pt x="954344" y="821239"/>
                  </a:lnTo>
                  <a:lnTo>
                    <a:pt x="978947" y="782110"/>
                  </a:lnTo>
                  <a:lnTo>
                    <a:pt x="999765" y="741412"/>
                  </a:lnTo>
                  <a:lnTo>
                    <a:pt x="1016797" y="699408"/>
                  </a:lnTo>
                  <a:lnTo>
                    <a:pt x="1030045" y="656358"/>
                  </a:lnTo>
                  <a:lnTo>
                    <a:pt x="1039508" y="612524"/>
                  </a:lnTo>
                  <a:lnTo>
                    <a:pt x="1045185" y="568166"/>
                  </a:lnTo>
                  <a:lnTo>
                    <a:pt x="1047078" y="523548"/>
                  </a:lnTo>
                  <a:lnTo>
                    <a:pt x="1045185" y="478929"/>
                  </a:lnTo>
                  <a:lnTo>
                    <a:pt x="1039508" y="434571"/>
                  </a:lnTo>
                  <a:lnTo>
                    <a:pt x="1030045" y="390737"/>
                  </a:lnTo>
                  <a:lnTo>
                    <a:pt x="1016797" y="347686"/>
                  </a:lnTo>
                  <a:lnTo>
                    <a:pt x="999765" y="305681"/>
                  </a:lnTo>
                  <a:lnTo>
                    <a:pt x="978947" y="264982"/>
                  </a:lnTo>
                  <a:lnTo>
                    <a:pt x="954344" y="225851"/>
                  </a:lnTo>
                  <a:lnTo>
                    <a:pt x="925957" y="188550"/>
                  </a:lnTo>
                  <a:lnTo>
                    <a:pt x="893784" y="153340"/>
                  </a:lnTo>
                  <a:lnTo>
                    <a:pt x="858569" y="121158"/>
                  </a:lnTo>
                  <a:lnTo>
                    <a:pt x="821263" y="92761"/>
                  </a:lnTo>
                  <a:lnTo>
                    <a:pt x="782128" y="68151"/>
                  </a:lnTo>
                  <a:lnTo>
                    <a:pt x="741425" y="47327"/>
                  </a:lnTo>
                  <a:lnTo>
                    <a:pt x="699416" y="30289"/>
                  </a:lnTo>
                  <a:lnTo>
                    <a:pt x="656362" y="17037"/>
                  </a:lnTo>
                  <a:lnTo>
                    <a:pt x="612525" y="7572"/>
                  </a:lnTo>
                  <a:lnTo>
                    <a:pt x="568166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0376542" y="628772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10678073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12500247" y="8641496"/>
            <a:ext cx="1204595" cy="1204595"/>
            <a:chOff x="12500247" y="8641496"/>
            <a:chExt cx="1204595" cy="1204595"/>
          </a:xfrm>
        </p:grpSpPr>
        <p:sp>
          <p:nvSpPr>
            <p:cNvPr id="63" name="object 63"/>
            <p:cNvSpPr/>
            <p:nvPr/>
          </p:nvSpPr>
          <p:spPr>
            <a:xfrm>
              <a:off x="1257877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7"/>
                  </a:lnTo>
                  <a:lnTo>
                    <a:pt x="47312" y="305675"/>
                  </a:lnTo>
                  <a:lnTo>
                    <a:pt x="30280" y="347679"/>
                  </a:lnTo>
                  <a:lnTo>
                    <a:pt x="17032" y="390729"/>
                  </a:lnTo>
                  <a:lnTo>
                    <a:pt x="7570" y="434563"/>
                  </a:lnTo>
                  <a:lnTo>
                    <a:pt x="1892" y="478920"/>
                  </a:lnTo>
                  <a:lnTo>
                    <a:pt x="0" y="523539"/>
                  </a:lnTo>
                  <a:lnTo>
                    <a:pt x="1892" y="568157"/>
                  </a:lnTo>
                  <a:lnTo>
                    <a:pt x="7570" y="612514"/>
                  </a:lnTo>
                  <a:lnTo>
                    <a:pt x="17032" y="656348"/>
                  </a:lnTo>
                  <a:lnTo>
                    <a:pt x="30280" y="699398"/>
                  </a:lnTo>
                  <a:lnTo>
                    <a:pt x="47312" y="741402"/>
                  </a:lnTo>
                  <a:lnTo>
                    <a:pt x="68130" y="782100"/>
                  </a:lnTo>
                  <a:lnTo>
                    <a:pt x="92733" y="821229"/>
                  </a:lnTo>
                  <a:lnTo>
                    <a:pt x="121120" y="858528"/>
                  </a:lnTo>
                  <a:lnTo>
                    <a:pt x="153293" y="893737"/>
                  </a:lnTo>
                  <a:lnTo>
                    <a:pt x="188508" y="925921"/>
                  </a:lnTo>
                  <a:lnTo>
                    <a:pt x="225814" y="954319"/>
                  </a:lnTo>
                  <a:lnTo>
                    <a:pt x="264949" y="978930"/>
                  </a:lnTo>
                  <a:lnTo>
                    <a:pt x="305652" y="999756"/>
                  </a:lnTo>
                  <a:lnTo>
                    <a:pt x="347661" y="1016794"/>
                  </a:lnTo>
                  <a:lnTo>
                    <a:pt x="390715" y="1030047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7"/>
                  </a:lnTo>
                  <a:lnTo>
                    <a:pt x="699385" y="1016794"/>
                  </a:lnTo>
                  <a:lnTo>
                    <a:pt x="741385" y="999756"/>
                  </a:lnTo>
                  <a:lnTo>
                    <a:pt x="782077" y="978930"/>
                  </a:lnTo>
                  <a:lnTo>
                    <a:pt x="821200" y="954319"/>
                  </a:lnTo>
                  <a:lnTo>
                    <a:pt x="858491" y="925921"/>
                  </a:lnTo>
                  <a:lnTo>
                    <a:pt x="893690" y="893737"/>
                  </a:lnTo>
                  <a:lnTo>
                    <a:pt x="925879" y="858528"/>
                  </a:lnTo>
                  <a:lnTo>
                    <a:pt x="954281" y="821229"/>
                  </a:lnTo>
                  <a:lnTo>
                    <a:pt x="978896" y="782100"/>
                  </a:lnTo>
                  <a:lnTo>
                    <a:pt x="999725" y="741402"/>
                  </a:lnTo>
                  <a:lnTo>
                    <a:pt x="1016766" y="699398"/>
                  </a:lnTo>
                  <a:lnTo>
                    <a:pt x="1030020" y="656348"/>
                  </a:lnTo>
                  <a:lnTo>
                    <a:pt x="1039488" y="612514"/>
                  </a:lnTo>
                  <a:lnTo>
                    <a:pt x="1045168" y="568157"/>
                  </a:lnTo>
                  <a:lnTo>
                    <a:pt x="1047062" y="523539"/>
                  </a:lnTo>
                  <a:lnTo>
                    <a:pt x="1045168" y="478920"/>
                  </a:lnTo>
                  <a:lnTo>
                    <a:pt x="1039488" y="434563"/>
                  </a:lnTo>
                  <a:lnTo>
                    <a:pt x="1030020" y="390729"/>
                  </a:lnTo>
                  <a:lnTo>
                    <a:pt x="1016766" y="347679"/>
                  </a:lnTo>
                  <a:lnTo>
                    <a:pt x="999725" y="305675"/>
                  </a:lnTo>
                  <a:lnTo>
                    <a:pt x="978896" y="264977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2578779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12908372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16424735" y="6196041"/>
            <a:ext cx="1204595" cy="1204595"/>
            <a:chOff x="16424735" y="6196041"/>
            <a:chExt cx="1204595" cy="1204595"/>
          </a:xfrm>
        </p:grpSpPr>
        <p:sp>
          <p:nvSpPr>
            <p:cNvPr id="67" name="object 67"/>
            <p:cNvSpPr/>
            <p:nvPr/>
          </p:nvSpPr>
          <p:spPr>
            <a:xfrm>
              <a:off x="16503293" y="62745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6503267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9" name="object 69"/>
          <p:cNvSpPr txBox="1"/>
          <p:nvPr/>
        </p:nvSpPr>
        <p:spPr>
          <a:xfrm>
            <a:off x="16834955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0" name="object 70"/>
          <p:cNvGrpSpPr/>
          <p:nvPr/>
        </p:nvGrpSpPr>
        <p:grpSpPr>
          <a:xfrm>
            <a:off x="17443761" y="8799271"/>
            <a:ext cx="1204595" cy="1204595"/>
            <a:chOff x="17443761" y="8799271"/>
            <a:chExt cx="1204595" cy="1204595"/>
          </a:xfrm>
        </p:grpSpPr>
        <p:sp>
          <p:nvSpPr>
            <p:cNvPr id="71" name="object 71"/>
            <p:cNvSpPr/>
            <p:nvPr/>
          </p:nvSpPr>
          <p:spPr>
            <a:xfrm>
              <a:off x="17522214" y="887779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609" y="0"/>
                  </a:moveTo>
                  <a:lnTo>
                    <a:pt x="478990" y="1893"/>
                  </a:lnTo>
                  <a:lnTo>
                    <a:pt x="434630" y="7572"/>
                  </a:lnTo>
                  <a:lnTo>
                    <a:pt x="390793" y="17037"/>
                  </a:lnTo>
                  <a:lnTo>
                    <a:pt x="347739" y="30289"/>
                  </a:lnTo>
                  <a:lnTo>
                    <a:pt x="305731" y="47327"/>
                  </a:lnTo>
                  <a:lnTo>
                    <a:pt x="265028" y="68151"/>
                  </a:lnTo>
                  <a:lnTo>
                    <a:pt x="225893" y="92761"/>
                  </a:lnTo>
                  <a:lnTo>
                    <a:pt x="188587" y="121158"/>
                  </a:lnTo>
                  <a:lnTo>
                    <a:pt x="153372" y="153340"/>
                  </a:lnTo>
                  <a:lnTo>
                    <a:pt x="121183" y="188550"/>
                  </a:lnTo>
                  <a:lnTo>
                    <a:pt x="92780" y="225851"/>
                  </a:lnTo>
                  <a:lnTo>
                    <a:pt x="68165" y="264982"/>
                  </a:lnTo>
                  <a:lnTo>
                    <a:pt x="47337" y="305681"/>
                  </a:lnTo>
                  <a:lnTo>
                    <a:pt x="30295" y="347686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3" y="612524"/>
                  </a:lnTo>
                  <a:lnTo>
                    <a:pt x="17041" y="656358"/>
                  </a:lnTo>
                  <a:lnTo>
                    <a:pt x="30295" y="699408"/>
                  </a:lnTo>
                  <a:lnTo>
                    <a:pt x="47337" y="741412"/>
                  </a:lnTo>
                  <a:lnTo>
                    <a:pt x="68165" y="782110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87" y="925930"/>
                  </a:lnTo>
                  <a:lnTo>
                    <a:pt x="225893" y="954326"/>
                  </a:lnTo>
                  <a:lnTo>
                    <a:pt x="265028" y="978937"/>
                  </a:lnTo>
                  <a:lnTo>
                    <a:pt x="305731" y="999761"/>
                  </a:lnTo>
                  <a:lnTo>
                    <a:pt x="347739" y="1016798"/>
                  </a:lnTo>
                  <a:lnTo>
                    <a:pt x="390793" y="1030050"/>
                  </a:lnTo>
                  <a:lnTo>
                    <a:pt x="434630" y="1039516"/>
                  </a:lnTo>
                  <a:lnTo>
                    <a:pt x="478990" y="1045195"/>
                  </a:lnTo>
                  <a:lnTo>
                    <a:pt x="523609" y="1047088"/>
                  </a:lnTo>
                  <a:lnTo>
                    <a:pt x="568228" y="1045195"/>
                  </a:lnTo>
                  <a:lnTo>
                    <a:pt x="612584" y="1039516"/>
                  </a:lnTo>
                  <a:lnTo>
                    <a:pt x="656416" y="1030050"/>
                  </a:lnTo>
                  <a:lnTo>
                    <a:pt x="699463" y="1016798"/>
                  </a:lnTo>
                  <a:lnTo>
                    <a:pt x="741464" y="999761"/>
                  </a:lnTo>
                  <a:lnTo>
                    <a:pt x="782156" y="978937"/>
                  </a:lnTo>
                  <a:lnTo>
                    <a:pt x="821278" y="954326"/>
                  </a:lnTo>
                  <a:lnTo>
                    <a:pt x="858569" y="925930"/>
                  </a:lnTo>
                  <a:lnTo>
                    <a:pt x="893768" y="893747"/>
                  </a:lnTo>
                  <a:lnTo>
                    <a:pt x="925957" y="858539"/>
                  </a:lnTo>
                  <a:lnTo>
                    <a:pt x="954360" y="821239"/>
                  </a:lnTo>
                  <a:lnTo>
                    <a:pt x="978975" y="782110"/>
                  </a:lnTo>
                  <a:lnTo>
                    <a:pt x="999803" y="741412"/>
                  </a:lnTo>
                  <a:lnTo>
                    <a:pt x="1016845" y="699408"/>
                  </a:lnTo>
                  <a:lnTo>
                    <a:pt x="1030099" y="656358"/>
                  </a:lnTo>
                  <a:lnTo>
                    <a:pt x="1039566" y="612524"/>
                  </a:lnTo>
                  <a:lnTo>
                    <a:pt x="1045247" y="568166"/>
                  </a:lnTo>
                  <a:lnTo>
                    <a:pt x="1047140" y="523548"/>
                  </a:lnTo>
                  <a:lnTo>
                    <a:pt x="1045247" y="478929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6"/>
                  </a:lnTo>
                  <a:lnTo>
                    <a:pt x="999803" y="305681"/>
                  </a:lnTo>
                  <a:lnTo>
                    <a:pt x="978975" y="264982"/>
                  </a:lnTo>
                  <a:lnTo>
                    <a:pt x="954360" y="225851"/>
                  </a:lnTo>
                  <a:lnTo>
                    <a:pt x="925957" y="188550"/>
                  </a:lnTo>
                  <a:lnTo>
                    <a:pt x="893768" y="153340"/>
                  </a:lnTo>
                  <a:lnTo>
                    <a:pt x="858569" y="121158"/>
                  </a:lnTo>
                  <a:lnTo>
                    <a:pt x="821278" y="92761"/>
                  </a:lnTo>
                  <a:lnTo>
                    <a:pt x="782156" y="68151"/>
                  </a:lnTo>
                  <a:lnTo>
                    <a:pt x="741464" y="47327"/>
                  </a:lnTo>
                  <a:lnTo>
                    <a:pt x="699463" y="30289"/>
                  </a:lnTo>
                  <a:lnTo>
                    <a:pt x="656416" y="17037"/>
                  </a:lnTo>
                  <a:lnTo>
                    <a:pt x="612584" y="7572"/>
                  </a:lnTo>
                  <a:lnTo>
                    <a:pt x="568228" y="1893"/>
                  </a:lnTo>
                  <a:lnTo>
                    <a:pt x="5236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17522293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3" name="object 73"/>
          <p:cNvSpPr txBox="1"/>
          <p:nvPr/>
        </p:nvSpPr>
        <p:spPr>
          <a:xfrm>
            <a:off x="17819217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29" name="object 29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2" name="object 42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992505" y="5945233"/>
            <a:ext cx="297688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59327"/>
            <a:ext cx="17120870" cy="130619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8400" dirty="0">
                <a:latin typeface="Verdana"/>
                <a:cs typeface="Verdana"/>
              </a:rPr>
              <a:t>Constraint</a:t>
            </a:r>
            <a:r>
              <a:rPr sz="8400" spc="25" dirty="0">
                <a:latin typeface="Verdana"/>
                <a:cs typeface="Verdana"/>
              </a:rPr>
              <a:t> </a:t>
            </a:r>
            <a:r>
              <a:rPr sz="8400" dirty="0">
                <a:latin typeface="Verdana"/>
                <a:cs typeface="Verdana"/>
              </a:rPr>
              <a:t>Satisfaction</a:t>
            </a:r>
            <a:r>
              <a:rPr sz="8400" spc="30" dirty="0">
                <a:latin typeface="Verdana"/>
                <a:cs typeface="Verdana"/>
              </a:rPr>
              <a:t> </a:t>
            </a:r>
            <a:r>
              <a:rPr sz="8400" spc="135" dirty="0">
                <a:latin typeface="Verdana"/>
                <a:cs typeface="Verdana"/>
              </a:rPr>
              <a:t>Problem</a:t>
            </a:r>
            <a:endParaRPr sz="84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96411" y="4803907"/>
            <a:ext cx="14778355" cy="307276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619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24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...,</a:t>
            </a:r>
            <a:r>
              <a:rPr sz="49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950" spc="-37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24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domains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{D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950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...,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950" spc="-37" baseline="-5892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 marL="5619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61975" algn="l"/>
              </a:tabLst>
            </a:pPr>
            <a:r>
              <a:rPr sz="4950" spc="24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2929314" y="1338043"/>
            <a:ext cx="29679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latin typeface="Verdana"/>
                <a:cs typeface="Verdana"/>
              </a:rPr>
              <a:t>Variables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997466" y="2290895"/>
            <a:ext cx="8834120" cy="730313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 algn="ctr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{(0,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2),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1),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2),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(2,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0),</a:t>
            </a:r>
            <a:r>
              <a:rPr sz="495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...}</a:t>
            </a: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435"/>
              </a:spcBef>
            </a:pPr>
            <a:endParaRPr sz="4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Domains</a:t>
            </a:r>
            <a:endParaRPr sz="4950">
              <a:latin typeface="Verdana"/>
              <a:cs typeface="Verdana"/>
            </a:endParaRPr>
          </a:p>
          <a:p>
            <a:pPr marL="3810" algn="ctr">
              <a:lnSpc>
                <a:spcPct val="100000"/>
              </a:lnSpc>
              <a:spcBef>
                <a:spcPts val="156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{1,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2,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3,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4,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5,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6,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7,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8,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9}</a:t>
            </a:r>
            <a:endParaRPr sz="4950">
              <a:latin typeface="Times New Roman"/>
              <a:cs typeface="Times New Roman"/>
            </a:endParaRPr>
          </a:p>
          <a:p>
            <a:pPr marL="9525" algn="ctr">
              <a:lnSpc>
                <a:spcPct val="100000"/>
              </a:lnSpc>
              <a:spcBef>
                <a:spcPts val="1739"/>
              </a:spcBef>
            </a:pPr>
            <a:r>
              <a:rPr sz="37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3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00" spc="8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3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00" spc="-1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endParaRPr sz="370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905"/>
              </a:spcBef>
            </a:pPr>
            <a:endParaRPr sz="3700">
              <a:latin typeface="Lucida Sans"/>
              <a:cs typeface="Lucida Sans"/>
            </a:endParaRPr>
          </a:p>
          <a:p>
            <a:pPr marL="12700" algn="ctr">
              <a:lnSpc>
                <a:spcPct val="100000"/>
              </a:lnSpc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Constraints</a:t>
            </a:r>
            <a:endParaRPr sz="495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2470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{(0,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2)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1)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2)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(2,</a:t>
            </a:r>
            <a:r>
              <a:rPr sz="49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0),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...}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3782910" y="1502572"/>
            <a:ext cx="0" cy="8310880"/>
          </a:xfrm>
          <a:custGeom>
            <a:avLst/>
            <a:gdLst/>
            <a:ahLst/>
            <a:cxnLst/>
            <a:rect l="l" t="t" r="r" b="b"/>
            <a:pathLst>
              <a:path h="8310880">
                <a:moveTo>
                  <a:pt x="0" y="0"/>
                </a:moveTo>
                <a:lnTo>
                  <a:pt x="0" y="8310657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550156" y="1502572"/>
            <a:ext cx="0" cy="8310880"/>
          </a:xfrm>
          <a:custGeom>
            <a:avLst/>
            <a:gdLst/>
            <a:ahLst/>
            <a:cxnLst/>
            <a:rect l="l" t="t" r="r" b="b"/>
            <a:pathLst>
              <a:path h="8310880">
                <a:moveTo>
                  <a:pt x="0" y="0"/>
                </a:moveTo>
                <a:lnTo>
                  <a:pt x="0" y="8310657"/>
                </a:lnTo>
              </a:path>
            </a:pathLst>
          </a:custGeom>
          <a:ln w="104708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aphicFrame>
        <p:nvGraphicFramePr>
          <p:cNvPr id="6" name="object 6"/>
          <p:cNvGraphicFramePr>
            <a:graphicFrameLocks noGrp="1"/>
          </p:cNvGraphicFramePr>
          <p:nvPr/>
        </p:nvGraphicFramePr>
        <p:xfrm>
          <a:off x="1010440" y="1502572"/>
          <a:ext cx="8388985" cy="8295639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9226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9226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84531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9226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84531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92265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922654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</a:tblGrid>
              <a:tr h="9220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5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3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7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922019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5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85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337185" algn="r">
                        <a:lnSpc>
                          <a:spcPct val="100000"/>
                        </a:lnSpc>
                        <a:spcBef>
                          <a:spcPts val="855"/>
                        </a:spcBef>
                      </a:pPr>
                      <a:r>
                        <a:rPr sz="4250" spc="-13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85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85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85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77495">
                        <a:lnSpc>
                          <a:spcPct val="100000"/>
                        </a:lnSpc>
                        <a:spcBef>
                          <a:spcPts val="85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5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85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693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marL="269875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8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69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041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6931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67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3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572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922019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425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4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604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0350" algn="r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604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3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604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35"/>
                        </a:spcBef>
                      </a:pPr>
                      <a:r>
                        <a:rPr sz="4250" spc="-13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604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69315">
                <a:tc>
                  <a:txBody>
                    <a:bodyPr/>
                    <a:lstStyle/>
                    <a:p>
                      <a:pPr marL="4445"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7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6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4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0413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5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solidFill>
                      <a:srgbClr val="D6D7D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8693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64160" algn="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65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831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9220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252095" algn="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425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4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715"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4250" spc="-13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267335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5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5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35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92201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8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28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810"/>
                        </a:spcBef>
                      </a:pP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7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28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810"/>
                        </a:spcBef>
                      </a:pPr>
                      <a:r>
                        <a:rPr sz="42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10287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6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06772" y="1304924"/>
            <a:ext cx="7324725" cy="8291830"/>
            <a:chOff x="1306772" y="1304924"/>
            <a:chExt cx="7324725" cy="8291830"/>
          </a:xfrm>
        </p:grpSpPr>
        <p:sp>
          <p:nvSpPr>
            <p:cNvPr id="3" name="object 3"/>
            <p:cNvSpPr/>
            <p:nvPr/>
          </p:nvSpPr>
          <p:spPr>
            <a:xfrm>
              <a:off x="7340028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20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3567032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644646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508490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3580812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644106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5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63862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39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59160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065960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811139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706430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3621936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21931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3924353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2050964" y="3592614"/>
            <a:ext cx="1204595" cy="1204595"/>
            <a:chOff x="2050964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2129699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12970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2447958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5982091" y="3592614"/>
            <a:ext cx="1204595" cy="1204595"/>
            <a:chOff x="5982091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6060836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8" y="978937"/>
                  </a:lnTo>
                  <a:lnTo>
                    <a:pt x="305675" y="999761"/>
                  </a:lnTo>
                  <a:lnTo>
                    <a:pt x="347680" y="1016798"/>
                  </a:lnTo>
                  <a:lnTo>
                    <a:pt x="390730" y="1030050"/>
                  </a:lnTo>
                  <a:lnTo>
                    <a:pt x="434564" y="1039516"/>
                  </a:lnTo>
                  <a:lnTo>
                    <a:pt x="478921" y="1045195"/>
                  </a:lnTo>
                  <a:lnTo>
                    <a:pt x="523540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1" y="1030050"/>
                  </a:lnTo>
                  <a:lnTo>
                    <a:pt x="699402" y="1016798"/>
                  </a:lnTo>
                  <a:lnTo>
                    <a:pt x="741407" y="999761"/>
                  </a:lnTo>
                  <a:lnTo>
                    <a:pt x="782106" y="978937"/>
                  </a:lnTo>
                  <a:lnTo>
                    <a:pt x="821236" y="954326"/>
                  </a:lnTo>
                  <a:lnTo>
                    <a:pt x="858537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6060831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6374539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736200" y="6208984"/>
            <a:ext cx="1204595" cy="1204595"/>
            <a:chOff x="736200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814941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1" y="0"/>
                  </a:moveTo>
                  <a:lnTo>
                    <a:pt x="478923" y="1893"/>
                  </a:lnTo>
                  <a:lnTo>
                    <a:pt x="434566" y="7572"/>
                  </a:lnTo>
                  <a:lnTo>
                    <a:pt x="390732" y="17037"/>
                  </a:lnTo>
                  <a:lnTo>
                    <a:pt x="347682" y="30289"/>
                  </a:lnTo>
                  <a:lnTo>
                    <a:pt x="305677" y="47327"/>
                  </a:lnTo>
                  <a:lnTo>
                    <a:pt x="264979" y="68151"/>
                  </a:lnTo>
                  <a:lnTo>
                    <a:pt x="225850" y="92761"/>
                  </a:lnTo>
                  <a:lnTo>
                    <a:pt x="188551" y="121158"/>
                  </a:lnTo>
                  <a:lnTo>
                    <a:pt x="153342" y="153340"/>
                  </a:lnTo>
                  <a:lnTo>
                    <a:pt x="121159" y="188550"/>
                  </a:lnTo>
                  <a:lnTo>
                    <a:pt x="92762" y="225851"/>
                  </a:lnTo>
                  <a:lnTo>
                    <a:pt x="68152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2" y="782110"/>
                  </a:lnTo>
                  <a:lnTo>
                    <a:pt x="92762" y="821239"/>
                  </a:lnTo>
                  <a:lnTo>
                    <a:pt x="121159" y="858539"/>
                  </a:lnTo>
                  <a:lnTo>
                    <a:pt x="153342" y="893747"/>
                  </a:lnTo>
                  <a:lnTo>
                    <a:pt x="188551" y="925930"/>
                  </a:lnTo>
                  <a:lnTo>
                    <a:pt x="225850" y="954326"/>
                  </a:lnTo>
                  <a:lnTo>
                    <a:pt x="264979" y="978937"/>
                  </a:lnTo>
                  <a:lnTo>
                    <a:pt x="305677" y="999761"/>
                  </a:lnTo>
                  <a:lnTo>
                    <a:pt x="347682" y="1016798"/>
                  </a:lnTo>
                  <a:lnTo>
                    <a:pt x="390732" y="1030050"/>
                  </a:lnTo>
                  <a:lnTo>
                    <a:pt x="434566" y="1039516"/>
                  </a:lnTo>
                  <a:lnTo>
                    <a:pt x="478923" y="1045195"/>
                  </a:lnTo>
                  <a:lnTo>
                    <a:pt x="523541" y="1047088"/>
                  </a:lnTo>
                  <a:lnTo>
                    <a:pt x="568159" y="1045195"/>
                  </a:lnTo>
                  <a:lnTo>
                    <a:pt x="612516" y="1039516"/>
                  </a:lnTo>
                  <a:lnTo>
                    <a:pt x="656350" y="1030050"/>
                  </a:lnTo>
                  <a:lnTo>
                    <a:pt x="699400" y="1016798"/>
                  </a:lnTo>
                  <a:lnTo>
                    <a:pt x="741405" y="999761"/>
                  </a:lnTo>
                  <a:lnTo>
                    <a:pt x="782102" y="978937"/>
                  </a:lnTo>
                  <a:lnTo>
                    <a:pt x="821231" y="954326"/>
                  </a:lnTo>
                  <a:lnTo>
                    <a:pt x="858531" y="925930"/>
                  </a:lnTo>
                  <a:lnTo>
                    <a:pt x="893739" y="893747"/>
                  </a:lnTo>
                  <a:lnTo>
                    <a:pt x="925924" y="858539"/>
                  </a:lnTo>
                  <a:lnTo>
                    <a:pt x="954322" y="821239"/>
                  </a:lnTo>
                  <a:lnTo>
                    <a:pt x="978933" y="782110"/>
                  </a:lnTo>
                  <a:lnTo>
                    <a:pt x="999758" y="741412"/>
                  </a:lnTo>
                  <a:lnTo>
                    <a:pt x="1016797" y="699408"/>
                  </a:lnTo>
                  <a:lnTo>
                    <a:pt x="1030049" y="656358"/>
                  </a:lnTo>
                  <a:lnTo>
                    <a:pt x="1039515" y="612524"/>
                  </a:lnTo>
                  <a:lnTo>
                    <a:pt x="1045195" y="568166"/>
                  </a:lnTo>
                  <a:lnTo>
                    <a:pt x="1047088" y="523548"/>
                  </a:lnTo>
                  <a:lnTo>
                    <a:pt x="1045195" y="478929"/>
                  </a:lnTo>
                  <a:lnTo>
                    <a:pt x="1039515" y="434571"/>
                  </a:lnTo>
                  <a:lnTo>
                    <a:pt x="1030049" y="390737"/>
                  </a:lnTo>
                  <a:lnTo>
                    <a:pt x="1016797" y="347686"/>
                  </a:lnTo>
                  <a:lnTo>
                    <a:pt x="999758" y="305681"/>
                  </a:lnTo>
                  <a:lnTo>
                    <a:pt x="978933" y="264982"/>
                  </a:lnTo>
                  <a:lnTo>
                    <a:pt x="954322" y="225851"/>
                  </a:lnTo>
                  <a:lnTo>
                    <a:pt x="925924" y="188550"/>
                  </a:lnTo>
                  <a:lnTo>
                    <a:pt x="893739" y="153340"/>
                  </a:lnTo>
                  <a:lnTo>
                    <a:pt x="858531" y="121158"/>
                  </a:lnTo>
                  <a:lnTo>
                    <a:pt x="821231" y="92761"/>
                  </a:lnTo>
                  <a:lnTo>
                    <a:pt x="782102" y="68151"/>
                  </a:lnTo>
                  <a:lnTo>
                    <a:pt x="741405" y="47327"/>
                  </a:lnTo>
                  <a:lnTo>
                    <a:pt x="699400" y="30289"/>
                  </a:lnTo>
                  <a:lnTo>
                    <a:pt x="656350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14940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1118155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2938403" y="8641288"/>
            <a:ext cx="1204595" cy="1204595"/>
            <a:chOff x="2938403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3017149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17143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3348454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6862985" y="6195833"/>
            <a:ext cx="1204595" cy="1204595"/>
            <a:chOff x="6862985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6941720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8" y="0"/>
                  </a:moveTo>
                  <a:lnTo>
                    <a:pt x="478929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6" y="30289"/>
                  </a:lnTo>
                  <a:lnTo>
                    <a:pt x="305681" y="47327"/>
                  </a:lnTo>
                  <a:lnTo>
                    <a:pt x="264982" y="68151"/>
                  </a:lnTo>
                  <a:lnTo>
                    <a:pt x="225851" y="92761"/>
                  </a:lnTo>
                  <a:lnTo>
                    <a:pt x="188550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50" y="925930"/>
                  </a:lnTo>
                  <a:lnTo>
                    <a:pt x="225851" y="954326"/>
                  </a:lnTo>
                  <a:lnTo>
                    <a:pt x="264982" y="978937"/>
                  </a:lnTo>
                  <a:lnTo>
                    <a:pt x="305681" y="999761"/>
                  </a:lnTo>
                  <a:lnTo>
                    <a:pt x="347686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9" y="1045195"/>
                  </a:lnTo>
                  <a:lnTo>
                    <a:pt x="523548" y="1047088"/>
                  </a:lnTo>
                  <a:lnTo>
                    <a:pt x="568166" y="1045195"/>
                  </a:lnTo>
                  <a:lnTo>
                    <a:pt x="612524" y="1039516"/>
                  </a:lnTo>
                  <a:lnTo>
                    <a:pt x="656358" y="1030050"/>
                  </a:lnTo>
                  <a:lnTo>
                    <a:pt x="699408" y="1016798"/>
                  </a:lnTo>
                  <a:lnTo>
                    <a:pt x="741412" y="999761"/>
                  </a:lnTo>
                  <a:lnTo>
                    <a:pt x="782110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10" y="68151"/>
                  </a:lnTo>
                  <a:lnTo>
                    <a:pt x="741412" y="47327"/>
                  </a:lnTo>
                  <a:lnTo>
                    <a:pt x="699408" y="30289"/>
                  </a:lnTo>
                  <a:lnTo>
                    <a:pt x="656358" y="17037"/>
                  </a:lnTo>
                  <a:lnTo>
                    <a:pt x="612524" y="7572"/>
                  </a:lnTo>
                  <a:lnTo>
                    <a:pt x="568166" y="1893"/>
                  </a:lnTo>
                  <a:lnTo>
                    <a:pt x="5235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6941725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7275036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7882116" y="8799271"/>
            <a:ext cx="1204595" cy="1204595"/>
            <a:chOff x="7882116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7960645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10"/>
                  </a:lnTo>
                  <a:lnTo>
                    <a:pt x="999758" y="741412"/>
                  </a:lnTo>
                  <a:lnTo>
                    <a:pt x="1016796" y="699408"/>
                  </a:lnTo>
                  <a:lnTo>
                    <a:pt x="1030048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8" y="390737"/>
                  </a:lnTo>
                  <a:lnTo>
                    <a:pt x="1016796" y="347686"/>
                  </a:lnTo>
                  <a:lnTo>
                    <a:pt x="999758" y="305681"/>
                  </a:lnTo>
                  <a:lnTo>
                    <a:pt x="978934" y="264982"/>
                  </a:lnTo>
                  <a:lnTo>
                    <a:pt x="954324" y="225851"/>
                  </a:lnTo>
                  <a:lnTo>
                    <a:pt x="925927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7960648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8259299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12929314" y="1338043"/>
            <a:ext cx="29679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latin typeface="Verdana"/>
                <a:cs typeface="Verdana"/>
              </a:rPr>
              <a:t>Variables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1725162" y="2290895"/>
            <a:ext cx="537527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495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332534" y="4259421"/>
            <a:ext cx="8178165" cy="2716530"/>
          </a:xfrm>
          <a:prstGeom prst="rect">
            <a:avLst/>
          </a:prstGeom>
        </p:spPr>
        <p:txBody>
          <a:bodyPr vert="horz" wrap="square" lIns="0" tIns="210820" rIns="0" bIns="0" rtlCol="0">
            <a:spAutoFit/>
          </a:bodyPr>
          <a:lstStyle/>
          <a:p>
            <a:pPr marR="9525" algn="ctr">
              <a:lnSpc>
                <a:spcPct val="100000"/>
              </a:lnSpc>
              <a:spcBef>
                <a:spcPts val="1660"/>
              </a:spcBef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Domains</a:t>
            </a:r>
            <a:endParaRPr sz="4950">
              <a:latin typeface="Verdana"/>
              <a:cs typeface="Verdana"/>
            </a:endParaRPr>
          </a:p>
          <a:p>
            <a:pPr algn="ctr">
              <a:lnSpc>
                <a:spcPct val="100000"/>
              </a:lnSpc>
              <a:spcBef>
                <a:spcPts val="156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Monday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Tuesday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Wednesday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  <a:p>
            <a:pPr algn="ctr">
              <a:lnSpc>
                <a:spcPct val="100000"/>
              </a:lnSpc>
              <a:spcBef>
                <a:spcPts val="1739"/>
              </a:spcBef>
            </a:pPr>
            <a:r>
              <a:rPr sz="370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3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00" spc="8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370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700" spc="-1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endParaRPr sz="370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2604716" y="7746226"/>
            <a:ext cx="36322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Constraints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966053" y="8531542"/>
            <a:ext cx="8904605" cy="1502410"/>
          </a:xfrm>
          <a:prstGeom prst="rect">
            <a:avLst/>
          </a:prstGeom>
        </p:spPr>
        <p:txBody>
          <a:bodyPr vert="horz" wrap="square" lIns="0" tIns="56515" rIns="0" bIns="0" rtlCol="0">
            <a:spAutoFit/>
          </a:bodyPr>
          <a:lstStyle/>
          <a:p>
            <a:pPr marL="766445" marR="5080" indent="-754380">
              <a:lnSpc>
                <a:spcPts val="5690"/>
              </a:lnSpc>
              <a:spcBef>
                <a:spcPts val="44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C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hard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46276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must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satisfied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correct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solution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70" dirty="0">
                <a:latin typeface="Verdana"/>
                <a:cs typeface="Verdana"/>
              </a:rPr>
              <a:t>soft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8826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express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some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notion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5" dirty="0">
                <a:solidFill>
                  <a:srgbClr val="FFFFFF"/>
                </a:solidFill>
                <a:latin typeface="Lucida Sans"/>
                <a:cs typeface="Lucida Sans"/>
              </a:rPr>
              <a:t>of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which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solutions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preferred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over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others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55" dirty="0">
                <a:latin typeface="Verdana"/>
                <a:cs typeface="Verdana"/>
              </a:rPr>
              <a:t>unary</a:t>
            </a:r>
            <a:r>
              <a:rPr sz="9200" spc="-6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371955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constraint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involving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55" dirty="0">
                <a:latin typeface="Verdana"/>
                <a:cs typeface="Verdana"/>
              </a:rPr>
              <a:t>unary</a:t>
            </a:r>
            <a:r>
              <a:rPr sz="9200" spc="-64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15927"/>
            <a:ext cx="5953125" cy="123190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7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7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7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900" dirty="0">
                <a:solidFill>
                  <a:srgbClr val="FFFFFF"/>
                </a:solidFill>
                <a:latin typeface="Times New Roman"/>
                <a:cs typeface="Times New Roman"/>
              </a:rPr>
              <a:t>≠ </a:t>
            </a:r>
            <a:r>
              <a:rPr sz="79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Monday</a:t>
            </a:r>
            <a:r>
              <a:rPr sz="790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7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binary</a:t>
            </a:r>
            <a:r>
              <a:rPr sz="9200" spc="-18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291590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constraint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involving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40" dirty="0">
                <a:solidFill>
                  <a:srgbClr val="FFFFFF"/>
                </a:solidFill>
                <a:latin typeface="Lucida Sans"/>
                <a:cs typeface="Lucida Sans"/>
              </a:rPr>
              <a:t>two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7" name="object 3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2" name="object 42"/>
          <p:cNvSpPr txBox="1"/>
          <p:nvPr/>
        </p:nvSpPr>
        <p:spPr>
          <a:xfrm>
            <a:off x="99250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27305" algn="ctr">
              <a:lnSpc>
                <a:spcPct val="100000"/>
              </a:lnSpc>
              <a:spcBef>
                <a:spcPts val="2755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992505" y="5945233"/>
            <a:ext cx="297688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binary</a:t>
            </a:r>
            <a:r>
              <a:rPr sz="9200" spc="-18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constraint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15927"/>
            <a:ext cx="3272790" cy="123190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7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7900" i="1" dirty="0">
                <a:solidFill>
                  <a:srgbClr val="FFFFFF"/>
                </a:solidFill>
                <a:latin typeface="Times New Roman"/>
                <a:cs typeface="Times New Roman"/>
              </a:rPr>
              <a:t>A </a:t>
            </a:r>
            <a:r>
              <a:rPr sz="7900" dirty="0">
                <a:solidFill>
                  <a:srgbClr val="FFFFFF"/>
                </a:solidFill>
                <a:latin typeface="Times New Roman"/>
                <a:cs typeface="Times New Roman"/>
              </a:rPr>
              <a:t>≠ </a:t>
            </a:r>
            <a:r>
              <a:rPr sz="7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7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7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5" dirty="0">
                <a:latin typeface="Verdana"/>
                <a:cs typeface="Verdana"/>
              </a:rPr>
              <a:t>node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89786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5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variable's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domain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satisfy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variable's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unary</a:t>
            </a:r>
            <a:r>
              <a:rPr sz="6150" spc="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3742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9585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443742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9585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29585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1295856" y="317044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903167" y="3170449"/>
            <a:ext cx="31534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8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903167" y="3170449"/>
            <a:ext cx="31534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8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4687261" y="1993815"/>
            <a:ext cx="1652905" cy="4034790"/>
            <a:chOff x="14687261" y="1993815"/>
            <a:chExt cx="1652905" cy="4034790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arc</a:t>
            </a:r>
            <a:r>
              <a:rPr sz="9200" spc="-325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89786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5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variable's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domain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satisfy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variable's</a:t>
            </a:r>
            <a:r>
              <a:rPr sz="6150" spc="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binary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arc</a:t>
            </a:r>
            <a:r>
              <a:rPr sz="9200" spc="-325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42104"/>
            <a:ext cx="17016730" cy="279209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10"/>
              </a:spcBef>
            </a:pPr>
            <a:r>
              <a:rPr sz="6050" spc="-70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050" spc="105" dirty="0">
                <a:solidFill>
                  <a:srgbClr val="FFFFFF"/>
                </a:solidFill>
                <a:latin typeface="Lucida Sans"/>
                <a:cs typeface="Lucida Sans"/>
              </a:rPr>
              <a:t>o</a:t>
            </a:r>
            <a:r>
              <a:rPr sz="60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make</a:t>
            </a:r>
            <a:r>
              <a:rPr sz="60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050" i="1" spc="3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050" spc="140" dirty="0">
                <a:solidFill>
                  <a:srgbClr val="FFFFFF"/>
                </a:solidFill>
                <a:latin typeface="Lucida Sans"/>
                <a:cs typeface="Lucida Sans"/>
              </a:rPr>
              <a:t>arc-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consistent</a:t>
            </a:r>
            <a:r>
              <a:rPr sz="60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0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95" dirty="0">
                <a:solidFill>
                  <a:srgbClr val="FFFFFF"/>
                </a:solidFill>
                <a:latin typeface="Lucida Sans"/>
                <a:cs typeface="Lucida Sans"/>
              </a:rPr>
              <a:t>respect</a:t>
            </a:r>
            <a:r>
              <a:rPr sz="60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0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i="1" spc="-30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050" spc="-300" dirty="0">
                <a:solidFill>
                  <a:srgbClr val="FFFFFF"/>
                </a:solidFill>
                <a:latin typeface="Lucida Sans"/>
                <a:cs typeface="Lucida Sans"/>
              </a:rPr>
              <a:t>, </a:t>
            </a:r>
            <a:r>
              <a:rPr sz="6050" spc="50" dirty="0">
                <a:solidFill>
                  <a:srgbClr val="FFFFFF"/>
                </a:solidFill>
                <a:latin typeface="Lucida Sans"/>
                <a:cs typeface="Lucida Sans"/>
              </a:rPr>
              <a:t>remove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elements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's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domain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-10" dirty="0">
                <a:solidFill>
                  <a:srgbClr val="FFFFFF"/>
                </a:solidFill>
                <a:latin typeface="Lucida Sans"/>
                <a:cs typeface="Lucida Sans"/>
              </a:rPr>
              <a:t>until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105" dirty="0">
                <a:solidFill>
                  <a:srgbClr val="FFFFFF"/>
                </a:solidFill>
                <a:latin typeface="Lucida Sans"/>
                <a:cs typeface="Lucida Sans"/>
              </a:rPr>
              <a:t>every </a:t>
            </a:r>
            <a:r>
              <a:rPr sz="6050" spc="80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60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0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050" i="1" spc="2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60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13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0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possible</a:t>
            </a:r>
            <a:r>
              <a:rPr sz="60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80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60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0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endParaRPr sz="60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170388" y="3170449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850995" y="3170449"/>
            <a:ext cx="15367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AE232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AE232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020718" y="1731990"/>
            <a:ext cx="7578090" cy="1204595"/>
            <a:chOff x="6020718" y="1731990"/>
            <a:chExt cx="7578090" cy="1204595"/>
          </a:xfrm>
        </p:grpSpPr>
        <p:sp>
          <p:nvSpPr>
            <p:cNvPr id="3" name="object 3"/>
            <p:cNvSpPr/>
            <p:nvPr/>
          </p:nvSpPr>
          <p:spPr>
            <a:xfrm>
              <a:off x="6613212" y="2322703"/>
              <a:ext cx="6932930" cy="23495"/>
            </a:xfrm>
            <a:custGeom>
              <a:avLst/>
              <a:gdLst/>
              <a:ahLst/>
              <a:cxnLst/>
              <a:rect l="l" t="t" r="r" b="b"/>
              <a:pathLst>
                <a:path w="6932930" h="23494">
                  <a:moveTo>
                    <a:pt x="0" y="23141"/>
                  </a:moveTo>
                  <a:lnTo>
                    <a:pt x="693293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099453" y="181072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8"/>
                  </a:lnTo>
                  <a:lnTo>
                    <a:pt x="347681" y="30291"/>
                  </a:lnTo>
                  <a:lnTo>
                    <a:pt x="305676" y="47329"/>
                  </a:lnTo>
                  <a:lnTo>
                    <a:pt x="264978" y="68154"/>
                  </a:lnTo>
                  <a:lnTo>
                    <a:pt x="225849" y="92766"/>
                  </a:lnTo>
                  <a:lnTo>
                    <a:pt x="188549" y="121164"/>
                  </a:lnTo>
                  <a:lnTo>
                    <a:pt x="153340" y="153348"/>
                  </a:lnTo>
                  <a:lnTo>
                    <a:pt x="121158" y="188557"/>
                  </a:lnTo>
                  <a:lnTo>
                    <a:pt x="92761" y="225856"/>
                  </a:lnTo>
                  <a:lnTo>
                    <a:pt x="68151" y="264985"/>
                  </a:lnTo>
                  <a:lnTo>
                    <a:pt x="47327" y="305683"/>
                  </a:lnTo>
                  <a:lnTo>
                    <a:pt x="30289" y="347687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0"/>
                  </a:lnTo>
                  <a:lnTo>
                    <a:pt x="68151" y="782107"/>
                  </a:lnTo>
                  <a:lnTo>
                    <a:pt x="92761" y="821237"/>
                  </a:lnTo>
                  <a:lnTo>
                    <a:pt x="121158" y="858536"/>
                  </a:lnTo>
                  <a:lnTo>
                    <a:pt x="153340" y="893745"/>
                  </a:lnTo>
                  <a:lnTo>
                    <a:pt x="188549" y="925927"/>
                  </a:lnTo>
                  <a:lnTo>
                    <a:pt x="225849" y="954324"/>
                  </a:lnTo>
                  <a:lnTo>
                    <a:pt x="264978" y="978934"/>
                  </a:lnTo>
                  <a:lnTo>
                    <a:pt x="305676" y="999758"/>
                  </a:lnTo>
                  <a:lnTo>
                    <a:pt x="347681" y="1016796"/>
                  </a:lnTo>
                  <a:lnTo>
                    <a:pt x="390732" y="1030048"/>
                  </a:lnTo>
                  <a:lnTo>
                    <a:pt x="434567" y="1039513"/>
                  </a:lnTo>
                  <a:lnTo>
                    <a:pt x="478925" y="1045192"/>
                  </a:lnTo>
                  <a:lnTo>
                    <a:pt x="523544" y="1047085"/>
                  </a:lnTo>
                  <a:lnTo>
                    <a:pt x="568163" y="1045192"/>
                  </a:lnTo>
                  <a:lnTo>
                    <a:pt x="612521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1" y="999758"/>
                  </a:lnTo>
                  <a:lnTo>
                    <a:pt x="782109" y="978934"/>
                  </a:lnTo>
                  <a:lnTo>
                    <a:pt x="821239" y="954324"/>
                  </a:lnTo>
                  <a:lnTo>
                    <a:pt x="858539" y="925927"/>
                  </a:lnTo>
                  <a:lnTo>
                    <a:pt x="893747" y="893745"/>
                  </a:lnTo>
                  <a:lnTo>
                    <a:pt x="925930" y="858536"/>
                  </a:lnTo>
                  <a:lnTo>
                    <a:pt x="954326" y="821237"/>
                  </a:lnTo>
                  <a:lnTo>
                    <a:pt x="978937" y="782107"/>
                  </a:lnTo>
                  <a:lnTo>
                    <a:pt x="999761" y="741410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2"/>
                  </a:lnTo>
                  <a:lnTo>
                    <a:pt x="1045195" y="568165"/>
                  </a:lnTo>
                  <a:lnTo>
                    <a:pt x="1047088" y="523546"/>
                  </a:lnTo>
                  <a:lnTo>
                    <a:pt x="1045195" y="478928"/>
                  </a:lnTo>
                  <a:lnTo>
                    <a:pt x="1039516" y="434571"/>
                  </a:lnTo>
                  <a:lnTo>
                    <a:pt x="1030050" y="390737"/>
                  </a:lnTo>
                  <a:lnTo>
                    <a:pt x="1016798" y="347687"/>
                  </a:lnTo>
                  <a:lnTo>
                    <a:pt x="999761" y="305683"/>
                  </a:lnTo>
                  <a:lnTo>
                    <a:pt x="978937" y="264985"/>
                  </a:lnTo>
                  <a:lnTo>
                    <a:pt x="954326" y="225856"/>
                  </a:lnTo>
                  <a:lnTo>
                    <a:pt x="925930" y="188557"/>
                  </a:lnTo>
                  <a:lnTo>
                    <a:pt x="893747" y="153348"/>
                  </a:lnTo>
                  <a:lnTo>
                    <a:pt x="858539" y="121164"/>
                  </a:lnTo>
                  <a:lnTo>
                    <a:pt x="821239" y="92766"/>
                  </a:lnTo>
                  <a:lnTo>
                    <a:pt x="782109" y="68154"/>
                  </a:lnTo>
                  <a:lnTo>
                    <a:pt x="741411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099458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6395481" y="1966297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878979" y="1732198"/>
            <a:ext cx="1204595" cy="1204595"/>
            <a:chOff x="12878979" y="1732198"/>
            <a:chExt cx="1204595" cy="1204595"/>
          </a:xfrm>
        </p:grpSpPr>
        <p:sp>
          <p:nvSpPr>
            <p:cNvPr id="8" name="object 8"/>
            <p:cNvSpPr/>
            <p:nvPr/>
          </p:nvSpPr>
          <p:spPr>
            <a:xfrm>
              <a:off x="12957537" y="1810727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957511" y="18107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3274853" y="1966297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5850995" y="3170449"/>
            <a:ext cx="15367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2636129" y="3170449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526459" y="7379744"/>
            <a:ext cx="13061315" cy="108140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9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9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6900" spc="-2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6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6139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50" dirty="0">
                <a:latin typeface="Verdana"/>
                <a:cs typeface="Verdana"/>
              </a:rPr>
              <a:t>Arc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3233274"/>
            <a:ext cx="16676369" cy="6295390"/>
          </a:xfrm>
          <a:prstGeom prst="rect">
            <a:avLst/>
          </a:prstGeom>
        </p:spPr>
        <p:txBody>
          <a:bodyPr vert="horz" wrap="square" lIns="0" tIns="74930" rIns="0" bIns="0" rtlCol="0">
            <a:spAutoFit/>
          </a:bodyPr>
          <a:lstStyle/>
          <a:p>
            <a:pPr marL="787400" marR="8162925" indent="-775335">
              <a:lnSpc>
                <a:spcPts val="7009"/>
              </a:lnSpc>
              <a:spcBef>
                <a:spcPts val="590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EVISE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csp,</a:t>
            </a:r>
            <a:r>
              <a:rPr sz="61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X,</a:t>
            </a:r>
            <a:r>
              <a:rPr sz="61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revised</a:t>
            </a:r>
            <a:r>
              <a:rPr sz="610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false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6670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domain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6100">
              <a:latin typeface="Times New Roman"/>
              <a:cs typeface="Times New Roman"/>
            </a:endParaRPr>
          </a:p>
          <a:p>
            <a:pPr marL="2336800" marR="5080" indent="-775335">
              <a:lnSpc>
                <a:spcPts val="7009"/>
              </a:lnSpc>
              <a:spcBef>
                <a:spcPts val="340"/>
              </a:spcBef>
              <a:tabLst>
                <a:tab pos="13542644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61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i="1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5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i="1" spc="30" dirty="0">
                <a:solidFill>
                  <a:srgbClr val="FFFFFF"/>
                </a:solidFill>
                <a:latin typeface="Times New Roman"/>
                <a:cs typeface="Times New Roman"/>
              </a:rPr>
              <a:t>.do</a:t>
            </a:r>
            <a:r>
              <a:rPr sz="6100" i="1" spc="35" dirty="0">
                <a:solidFill>
                  <a:srgbClr val="FFFFFF"/>
                </a:solidFill>
                <a:latin typeface="Times New Roman"/>
                <a:cs typeface="Times New Roman"/>
              </a:rPr>
              <a:t>ma</a:t>
            </a:r>
            <a:r>
              <a:rPr sz="6100" i="1" spc="25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6100" i="1" spc="35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6100" i="1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satisfies</a:t>
            </a:r>
            <a:r>
              <a:rPr sz="6100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constraint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for</a:t>
            </a:r>
            <a:r>
              <a:rPr sz="61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):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delete</a:t>
            </a:r>
            <a:r>
              <a:rPr sz="61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i="1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6100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X.domain</a:t>
            </a:r>
            <a:endParaRPr sz="6100">
              <a:latin typeface="Times New Roman"/>
              <a:cs typeface="Times New Roman"/>
            </a:endParaRPr>
          </a:p>
          <a:p>
            <a:pPr marL="2336800">
              <a:lnSpc>
                <a:spcPts val="6670"/>
              </a:lnSpc>
            </a:pP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revised</a:t>
            </a:r>
            <a:r>
              <a:rPr sz="610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true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165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revised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61390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50" dirty="0">
                <a:latin typeface="Verdana"/>
                <a:cs typeface="Verdana"/>
              </a:rPr>
              <a:t>Arc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997710" y="1893000"/>
            <a:ext cx="12283440" cy="89655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165"/>
              </a:lnSpc>
              <a:spcBef>
                <a:spcPts val="100"/>
              </a:spcBef>
            </a:pP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3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30" dirty="0">
                <a:solidFill>
                  <a:srgbClr val="FFFFFF"/>
                </a:solidFill>
                <a:latin typeface="Times New Roman"/>
                <a:cs typeface="Times New Roman"/>
              </a:rPr>
              <a:t>AC-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3(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  <a:tabLst>
                <a:tab pos="4429760" algn="l"/>
              </a:tabLst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queue</a:t>
            </a:r>
            <a:r>
              <a:rPr sz="610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all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arcs</a:t>
            </a:r>
            <a:r>
              <a:rPr sz="61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while</a:t>
            </a:r>
            <a:r>
              <a:rPr sz="6100" spc="-1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queue</a:t>
            </a:r>
            <a:r>
              <a:rPr sz="6100" i="1" spc="-114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35" dirty="0">
                <a:solidFill>
                  <a:srgbClr val="FFFFFF"/>
                </a:solidFill>
                <a:latin typeface="Times New Roman"/>
                <a:cs typeface="Times New Roman"/>
              </a:rPr>
              <a:t>non-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empty:</a:t>
            </a:r>
            <a:endParaRPr sz="6100">
              <a:latin typeface="Times New Roman"/>
              <a:cs typeface="Times New Roman"/>
            </a:endParaRPr>
          </a:p>
          <a:p>
            <a:pPr marL="1562100" marR="2675890">
              <a:lnSpc>
                <a:spcPts val="7009"/>
              </a:lnSpc>
              <a:spcBef>
                <a:spcPts val="335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EQUEUE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queue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EVISE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2336800">
              <a:lnSpc>
                <a:spcPts val="6670"/>
              </a:lnSpc>
              <a:tabLst>
                <a:tab pos="440182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size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of</a:t>
            </a:r>
            <a:r>
              <a:rPr sz="61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.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domain</a:t>
            </a:r>
            <a:r>
              <a:rPr sz="6100" i="1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==</a:t>
            </a:r>
            <a:r>
              <a:rPr sz="61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0:</a:t>
            </a:r>
            <a:endParaRPr sz="6100">
              <a:latin typeface="Times New Roman"/>
              <a:cs typeface="Times New Roman"/>
            </a:endParaRPr>
          </a:p>
          <a:p>
            <a:pPr marL="3111500">
              <a:lnSpc>
                <a:spcPts val="7009"/>
              </a:lnSpc>
              <a:tabLst>
                <a:tab pos="5155565" algn="l"/>
              </a:tabLst>
            </a:pP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false</a:t>
            </a:r>
            <a:endParaRPr sz="6100">
              <a:latin typeface="Times New Roman"/>
              <a:cs typeface="Times New Roman"/>
            </a:endParaRPr>
          </a:p>
          <a:p>
            <a:pPr marL="3111500" marR="5080" indent="-775335">
              <a:lnSpc>
                <a:spcPts val="7009"/>
              </a:lnSpc>
              <a:spcBef>
                <a:spcPts val="335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each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Z</a:t>
            </a:r>
            <a:r>
              <a:rPr sz="610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X.neighbors</a:t>
            </a:r>
            <a:r>
              <a:rPr sz="610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}: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NQUEUE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queue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Z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0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6825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true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9819461" y="61555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latin typeface="Times New Roman"/>
                <a:cs typeface="Times New Roman"/>
              </a:rPr>
              <a:t>{</a:t>
            </a:r>
            <a:r>
              <a:rPr sz="4950" i="1" dirty="0">
                <a:latin typeface="Times New Roman"/>
                <a:cs typeface="Times New Roman"/>
              </a:rPr>
              <a:t>Mon</a:t>
            </a:r>
            <a:r>
              <a:rPr sz="4950" dirty="0">
                <a:latin typeface="Times New Roman"/>
                <a:cs typeface="Times New Roman"/>
              </a:rPr>
              <a:t>,</a:t>
            </a:r>
            <a:r>
              <a:rPr sz="4950" spc="-200" dirty="0">
                <a:latin typeface="Times New Roman"/>
                <a:cs typeface="Times New Roman"/>
              </a:rPr>
              <a:t> </a:t>
            </a:r>
            <a:r>
              <a:rPr sz="4950" i="1" spc="-20" dirty="0">
                <a:latin typeface="Times New Roman"/>
                <a:cs typeface="Times New Roman"/>
              </a:rPr>
              <a:t>Tue</a:t>
            </a:r>
            <a:r>
              <a:rPr sz="4950" spc="-20" dirty="0">
                <a:latin typeface="Times New Roman"/>
                <a:cs typeface="Times New Roman"/>
              </a:rPr>
              <a:t>,</a:t>
            </a:r>
            <a:r>
              <a:rPr sz="4950" spc="-200" dirty="0">
                <a:latin typeface="Times New Roman"/>
                <a:cs typeface="Times New Roman"/>
              </a:rPr>
              <a:t> </a:t>
            </a:r>
            <a:r>
              <a:rPr sz="4950" i="1" spc="-65" dirty="0">
                <a:latin typeface="Times New Roman"/>
                <a:cs typeface="Times New Roman"/>
              </a:rPr>
              <a:t>Wed</a:t>
            </a:r>
            <a:r>
              <a:rPr sz="4950" spc="-65" dirty="0"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500312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01922" y="61651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05517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484271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36129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8" name="object 28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6" y="3585435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8"/>
                  </a:lnTo>
                  <a:lnTo>
                    <a:pt x="68154" y="264977"/>
                  </a:lnTo>
                  <a:lnTo>
                    <a:pt x="47329" y="305675"/>
                  </a:lnTo>
                  <a:lnTo>
                    <a:pt x="30291" y="347679"/>
                  </a:lnTo>
                  <a:lnTo>
                    <a:pt x="17038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8" y="656348"/>
                  </a:lnTo>
                  <a:lnTo>
                    <a:pt x="30291" y="699398"/>
                  </a:lnTo>
                  <a:lnTo>
                    <a:pt x="47329" y="741402"/>
                  </a:lnTo>
                  <a:lnTo>
                    <a:pt x="68154" y="782100"/>
                  </a:lnTo>
                  <a:lnTo>
                    <a:pt x="92766" y="821229"/>
                  </a:lnTo>
                  <a:lnTo>
                    <a:pt x="121164" y="858528"/>
                  </a:lnTo>
                  <a:lnTo>
                    <a:pt x="153348" y="893737"/>
                  </a:lnTo>
                  <a:lnTo>
                    <a:pt x="188557" y="925921"/>
                  </a:lnTo>
                  <a:lnTo>
                    <a:pt x="225856" y="954319"/>
                  </a:lnTo>
                  <a:lnTo>
                    <a:pt x="264985" y="978930"/>
                  </a:lnTo>
                  <a:lnTo>
                    <a:pt x="305683" y="999756"/>
                  </a:lnTo>
                  <a:lnTo>
                    <a:pt x="347687" y="1016794"/>
                  </a:lnTo>
                  <a:lnTo>
                    <a:pt x="390737" y="1030047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7"/>
                  </a:lnTo>
                  <a:lnTo>
                    <a:pt x="699406" y="1016794"/>
                  </a:lnTo>
                  <a:lnTo>
                    <a:pt x="741410" y="999756"/>
                  </a:lnTo>
                  <a:lnTo>
                    <a:pt x="782107" y="978930"/>
                  </a:lnTo>
                  <a:lnTo>
                    <a:pt x="821237" y="954319"/>
                  </a:lnTo>
                  <a:lnTo>
                    <a:pt x="858536" y="925921"/>
                  </a:lnTo>
                  <a:lnTo>
                    <a:pt x="893745" y="893737"/>
                  </a:lnTo>
                  <a:lnTo>
                    <a:pt x="925929" y="858528"/>
                  </a:lnTo>
                  <a:lnTo>
                    <a:pt x="954327" y="821229"/>
                  </a:lnTo>
                  <a:lnTo>
                    <a:pt x="978938" y="782100"/>
                  </a:lnTo>
                  <a:lnTo>
                    <a:pt x="999763" y="741402"/>
                  </a:lnTo>
                  <a:lnTo>
                    <a:pt x="1016802" y="699398"/>
                  </a:lnTo>
                  <a:lnTo>
                    <a:pt x="1030055" y="656348"/>
                  </a:lnTo>
                  <a:lnTo>
                    <a:pt x="1039520" y="612514"/>
                  </a:lnTo>
                  <a:lnTo>
                    <a:pt x="1045200" y="568157"/>
                  </a:lnTo>
                  <a:lnTo>
                    <a:pt x="1047093" y="523539"/>
                  </a:lnTo>
                  <a:lnTo>
                    <a:pt x="1045200" y="478920"/>
                  </a:lnTo>
                  <a:lnTo>
                    <a:pt x="1039520" y="434563"/>
                  </a:lnTo>
                  <a:lnTo>
                    <a:pt x="1030055" y="390729"/>
                  </a:lnTo>
                  <a:lnTo>
                    <a:pt x="1016802" y="347679"/>
                  </a:lnTo>
                  <a:lnTo>
                    <a:pt x="999763" y="305675"/>
                  </a:lnTo>
                  <a:lnTo>
                    <a:pt x="978938" y="264977"/>
                  </a:lnTo>
                  <a:lnTo>
                    <a:pt x="954327" y="225848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13569" y="358543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3" name="object 43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992505" y="2730671"/>
            <a:ext cx="1868805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30480" algn="ctr">
              <a:lnSpc>
                <a:spcPct val="100000"/>
              </a:lnSpc>
              <a:spcBef>
                <a:spcPts val="3415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997394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Search</a:t>
            </a:r>
            <a:r>
              <a:rPr sz="9200" spc="-785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Problems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75665"/>
            <a:ext cx="6194425" cy="515874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2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transition</a:t>
            </a:r>
            <a:r>
              <a:rPr sz="4950" spc="-3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9383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CSPs</a:t>
            </a:r>
            <a:r>
              <a:rPr sz="9200" spc="-67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as</a:t>
            </a:r>
            <a:r>
              <a:rPr sz="9200" spc="-67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Search</a:t>
            </a:r>
            <a:r>
              <a:rPr sz="9200" spc="-670" dirty="0">
                <a:latin typeface="Verdana"/>
                <a:cs typeface="Verdana"/>
              </a:rPr>
              <a:t> </a:t>
            </a:r>
            <a:r>
              <a:rPr sz="9200" spc="145" dirty="0">
                <a:latin typeface="Verdana"/>
                <a:cs typeface="Verdana"/>
              </a:rPr>
              <a:t>Problems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021762"/>
            <a:ext cx="16332200" cy="665607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initial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state: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45" dirty="0">
                <a:solidFill>
                  <a:srgbClr val="FFFFFF"/>
                </a:solidFill>
                <a:latin typeface="Lucida Sans"/>
                <a:cs typeface="Lucida Sans"/>
              </a:rPr>
              <a:t>empty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80" dirty="0">
                <a:solidFill>
                  <a:srgbClr val="FFFFFF"/>
                </a:solidFill>
                <a:latin typeface="Lucida Sans"/>
                <a:cs typeface="Lucida Sans"/>
              </a:rPr>
              <a:t>(no</a:t>
            </a:r>
            <a:r>
              <a:rPr sz="49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" dirty="0">
                <a:solidFill>
                  <a:srgbClr val="FFFFFF"/>
                </a:solidFill>
                <a:latin typeface="Lucida Sans"/>
                <a:cs typeface="Lucida Sans"/>
              </a:rPr>
              <a:t>variables)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actions: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add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variable</a:t>
            </a:r>
            <a:r>
              <a:rPr sz="49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4950" spc="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endParaRPr sz="4950">
              <a:latin typeface="Lucida Sans"/>
              <a:cs typeface="Lucida Sans"/>
            </a:endParaRPr>
          </a:p>
          <a:p>
            <a:pPr marL="535940" marR="5080" indent="-523875">
              <a:lnSpc>
                <a:spcPts val="5850"/>
              </a:lnSpc>
              <a:spcBef>
                <a:spcPts val="274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transition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model: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shows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how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adding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assignment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changes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endParaRPr sz="4950">
              <a:latin typeface="Lucida Sans"/>
              <a:cs typeface="Lucida Sans"/>
            </a:endParaRPr>
          </a:p>
          <a:p>
            <a:pPr marL="535940" marR="2332990" indent="-523875">
              <a:lnSpc>
                <a:spcPts val="5850"/>
              </a:lnSpc>
              <a:spcBef>
                <a:spcPts val="248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goal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test: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check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if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assigned</a:t>
            </a:r>
            <a:r>
              <a:rPr sz="4950" spc="-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and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constraints</a:t>
            </a:r>
            <a:r>
              <a:rPr sz="49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229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satisfied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21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path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function: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paths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have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same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cost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76707" y="4814378"/>
            <a:ext cx="121469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5" dirty="0">
                <a:latin typeface="Verdana"/>
                <a:cs typeface="Verdana"/>
              </a:rPr>
              <a:t>Backtracking</a:t>
            </a:r>
            <a:r>
              <a:rPr sz="9200" spc="-42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14691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5" dirty="0">
                <a:latin typeface="Verdana"/>
                <a:cs typeface="Verdana"/>
              </a:rPr>
              <a:t>Backtracking</a:t>
            </a:r>
            <a:r>
              <a:rPr sz="9200" spc="-42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19208" y="1893000"/>
            <a:ext cx="17099915" cy="89655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7165"/>
              </a:lnSpc>
              <a:spcBef>
                <a:spcPts val="100"/>
              </a:spcBef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610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009"/>
              </a:lnSpc>
              <a:tabLst>
                <a:tab pos="838327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6100">
              <a:latin typeface="Times New Roman"/>
              <a:cs typeface="Times New Roman"/>
            </a:endParaRPr>
          </a:p>
          <a:p>
            <a:pPr marL="787400" marR="5080">
              <a:lnSpc>
                <a:spcPts val="7009"/>
              </a:lnSpc>
              <a:spcBef>
                <a:spcPts val="335"/>
              </a:spcBef>
            </a:pP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610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ELECT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-U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NASSIGNED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AR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61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610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61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850" spc="-10" dirty="0">
                <a:solidFill>
                  <a:srgbClr val="FFFFFF"/>
                </a:solidFill>
                <a:latin typeface="Times New Roman"/>
                <a:cs typeface="Times New Roman"/>
              </a:rPr>
              <a:t>OMAIN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ALUES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670"/>
              </a:lnSpc>
              <a:tabLst>
                <a:tab pos="7393305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6100" i="1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with</a:t>
            </a:r>
            <a:r>
              <a:rPr sz="61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6100">
              <a:latin typeface="Times New Roman"/>
              <a:cs typeface="Times New Roman"/>
            </a:endParaRPr>
          </a:p>
          <a:p>
            <a:pPr marL="2336800" marR="2844165">
              <a:lnSpc>
                <a:spcPts val="7009"/>
              </a:lnSpc>
              <a:spcBef>
                <a:spcPts val="335"/>
              </a:spcBef>
              <a:tabLst>
                <a:tab pos="7999095" algn="l"/>
                <a:tab pos="10043160" algn="l"/>
              </a:tabLst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610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6100" spc="-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610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result</a:t>
            </a:r>
            <a:r>
              <a:rPr sz="6100" i="1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85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00" spc="-1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610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1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610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6100" spc="-1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6100">
              <a:latin typeface="Times New Roman"/>
              <a:cs typeface="Times New Roman"/>
            </a:endParaRPr>
          </a:p>
          <a:p>
            <a:pPr marL="1562100">
              <a:lnSpc>
                <a:spcPts val="6665"/>
              </a:lnSpc>
              <a:tabLst>
                <a:tab pos="4079240" algn="l"/>
              </a:tabLst>
            </a:pPr>
            <a:r>
              <a:rPr sz="6100" spc="-1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	{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6100" i="1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61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610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61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6100">
              <a:latin typeface="Times New Roman"/>
              <a:cs typeface="Times New Roman"/>
            </a:endParaRPr>
          </a:p>
          <a:p>
            <a:pPr marL="787400">
              <a:lnSpc>
                <a:spcPts val="7165"/>
              </a:lnSpc>
            </a:pPr>
            <a:r>
              <a:rPr sz="610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610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61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9861344" y="615553"/>
            <a:ext cx="427482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dirty="0">
                <a:latin typeface="Times New Roman"/>
                <a:cs typeface="Times New Roman"/>
              </a:rPr>
              <a:t>{Mon,</a:t>
            </a:r>
            <a:r>
              <a:rPr sz="4950" i="1" spc="-190" dirty="0">
                <a:latin typeface="Times New Roman"/>
                <a:cs typeface="Times New Roman"/>
              </a:rPr>
              <a:t> </a:t>
            </a:r>
            <a:r>
              <a:rPr sz="4950" i="1" spc="-20" dirty="0">
                <a:latin typeface="Times New Roman"/>
                <a:cs typeface="Times New Roman"/>
              </a:rPr>
              <a:t>Tue,</a:t>
            </a:r>
            <a:r>
              <a:rPr sz="4950" i="1" spc="-185" dirty="0">
                <a:latin typeface="Times New Roman"/>
                <a:cs typeface="Times New Roman"/>
              </a:rPr>
              <a:t> </a:t>
            </a:r>
            <a:r>
              <a:rPr sz="4950" i="1" spc="-65" dirty="0">
                <a:latin typeface="Times New Roman"/>
                <a:cs typeface="Times New Roman"/>
              </a:rPr>
              <a:t>Wed}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02539" y="3582196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702539" y="3582196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4468495" cy="1277620"/>
            <a:chOff x="14687261" y="4855446"/>
            <a:chExt cx="4468495" cy="1277620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19" y="50230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5" name="object 25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4687261" y="1703803"/>
            <a:ext cx="3869054" cy="6984365"/>
            <a:chOff x="14687261" y="1703803"/>
            <a:chExt cx="3869054" cy="6984365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2" name="object 42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17982593" y="4960194"/>
            <a:ext cx="1172845" cy="1172845"/>
            <a:chOff x="17982593" y="4960194"/>
            <a:chExt cx="1172845" cy="1172845"/>
          </a:xfrm>
        </p:grpSpPr>
        <p:sp>
          <p:nvSpPr>
            <p:cNvPr id="50" name="object 50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8045419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954051" y="918243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954051" y="918243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4877138" y="1703843"/>
            <a:ext cx="3679190" cy="6984365"/>
            <a:chOff x="14877138" y="1703843"/>
            <a:chExt cx="3679190" cy="6984365"/>
          </a:xfrm>
        </p:grpSpPr>
        <p:sp>
          <p:nvSpPr>
            <p:cNvPr id="31" name="object 31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1350704" y="3445154"/>
            <a:ext cx="1172845" cy="1172845"/>
            <a:chOff x="1350704" y="3445154"/>
            <a:chExt cx="1172845" cy="1172845"/>
          </a:xfrm>
        </p:grpSpPr>
        <p:sp>
          <p:nvSpPr>
            <p:cNvPr id="43" name="object 43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13569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1714996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2931847" y="3445193"/>
            <a:ext cx="1172845" cy="1172845"/>
            <a:chOff x="2931847" y="3445193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2994670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994673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3285628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803124" y="918243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652529" y="6170022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652529" y="6170022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5244457" y="2829097"/>
            <a:ext cx="4201160" cy="5859145"/>
            <a:chOff x="15244457" y="2829097"/>
            <a:chExt cx="4201160" cy="5859145"/>
          </a:xfrm>
        </p:grpSpPr>
        <p:sp>
          <p:nvSpPr>
            <p:cNvPr id="24" name="object 24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755375" y="4733007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4" name="object 34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7331095" y="8735723"/>
            <a:ext cx="1172845" cy="1186180"/>
            <a:chOff x="17331095" y="8735723"/>
            <a:chExt cx="1172845" cy="1186180"/>
          </a:xfrm>
        </p:grpSpPr>
        <p:sp>
          <p:nvSpPr>
            <p:cNvPr id="39" name="object 39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393946" y="88117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7393920" y="88117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4" name="object 44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99250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18415" algn="ctr">
              <a:lnSpc>
                <a:spcPct val="100000"/>
              </a:lnSpc>
              <a:spcBef>
                <a:spcPts val="2755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15306205" y="8311653"/>
            <a:ext cx="2804795" cy="13220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1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10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4512951" y="6760338"/>
            <a:ext cx="1172845" cy="1172845"/>
            <a:chOff x="4512951" y="6760338"/>
            <a:chExt cx="1172845" cy="1172845"/>
          </a:xfrm>
        </p:grpSpPr>
        <p:sp>
          <p:nvSpPr>
            <p:cNvPr id="55" name="object 55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4575776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EE220C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5244457" y="2829097"/>
            <a:ext cx="4201160" cy="5859145"/>
            <a:chOff x="15244457" y="2829097"/>
            <a:chExt cx="4201160" cy="5859145"/>
          </a:xfrm>
        </p:grpSpPr>
        <p:sp>
          <p:nvSpPr>
            <p:cNvPr id="31" name="object 31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755375" y="4733007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1350704" y="3445154"/>
            <a:ext cx="1172845" cy="1172845"/>
            <a:chOff x="1350704" y="3445154"/>
            <a:chExt cx="1172845" cy="1172845"/>
          </a:xfrm>
        </p:grpSpPr>
        <p:sp>
          <p:nvSpPr>
            <p:cNvPr id="43" name="object 43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13569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5" name="object 45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1714996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2933669" y="3445193"/>
            <a:ext cx="1172845" cy="1172845"/>
            <a:chOff x="2933669" y="3445193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2996492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7" y="858539"/>
                  </a:lnTo>
                  <a:lnTo>
                    <a:pt x="954324" y="821239"/>
                  </a:lnTo>
                  <a:lnTo>
                    <a:pt x="978934" y="782109"/>
                  </a:lnTo>
                  <a:lnTo>
                    <a:pt x="999758" y="741411"/>
                  </a:lnTo>
                  <a:lnTo>
                    <a:pt x="1016796" y="699406"/>
                  </a:lnTo>
                  <a:lnTo>
                    <a:pt x="1030048" y="656356"/>
                  </a:lnTo>
                  <a:lnTo>
                    <a:pt x="1039513" y="612521"/>
                  </a:lnTo>
                  <a:lnTo>
                    <a:pt x="1045192" y="568163"/>
                  </a:lnTo>
                  <a:lnTo>
                    <a:pt x="1047085" y="523544"/>
                  </a:lnTo>
                  <a:lnTo>
                    <a:pt x="1045192" y="478925"/>
                  </a:lnTo>
                  <a:lnTo>
                    <a:pt x="1039513" y="434567"/>
                  </a:lnTo>
                  <a:lnTo>
                    <a:pt x="1030048" y="390732"/>
                  </a:lnTo>
                  <a:lnTo>
                    <a:pt x="1016796" y="347681"/>
                  </a:lnTo>
                  <a:lnTo>
                    <a:pt x="999758" y="305676"/>
                  </a:lnTo>
                  <a:lnTo>
                    <a:pt x="978934" y="264978"/>
                  </a:lnTo>
                  <a:lnTo>
                    <a:pt x="954324" y="225849"/>
                  </a:lnTo>
                  <a:lnTo>
                    <a:pt x="925927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2996495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3317041" y="36311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512951" y="6760338"/>
            <a:ext cx="1172845" cy="1172845"/>
            <a:chOff x="4512951" y="6760338"/>
            <a:chExt cx="1172845" cy="1172845"/>
          </a:xfrm>
        </p:grpSpPr>
        <p:sp>
          <p:nvSpPr>
            <p:cNvPr id="59" name="object 59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75776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264565" y="4814378"/>
            <a:ext cx="55714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30" dirty="0">
                <a:latin typeface="Verdana"/>
                <a:cs typeface="Verdana"/>
              </a:rPr>
              <a:t>Inference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6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408652" y="6170022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EE220C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107071" y="9182433"/>
            <a:ext cx="178053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98500" y="6170022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107071" y="9182433"/>
            <a:ext cx="178053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98500" y="6170022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107071" y="9182433"/>
            <a:ext cx="178053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15367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55" y="8735683"/>
            <a:ext cx="1172845" cy="1172845"/>
            <a:chOff x="17331055" y="873568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5244457" y="2829097"/>
            <a:ext cx="3549650" cy="7369809"/>
            <a:chOff x="15244457" y="2829097"/>
            <a:chExt cx="3549650" cy="7369809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103981" y="850853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3" name="object 43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99250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18415" algn="ctr">
              <a:lnSpc>
                <a:spcPct val="100000"/>
              </a:lnSpc>
              <a:spcBef>
                <a:spcPts val="2755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4512912" y="6760298"/>
            <a:ext cx="1172845" cy="1172845"/>
            <a:chOff x="4512912" y="6760298"/>
            <a:chExt cx="1172845" cy="1172845"/>
          </a:xfrm>
        </p:grpSpPr>
        <p:sp>
          <p:nvSpPr>
            <p:cNvPr id="53" name="object 53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75777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6094055" y="6760338"/>
            <a:ext cx="1172845" cy="1172845"/>
            <a:chOff x="6094055" y="6760338"/>
            <a:chExt cx="1172845" cy="1172845"/>
          </a:xfrm>
        </p:grpSpPr>
        <p:sp>
          <p:nvSpPr>
            <p:cNvPr id="57" name="object 57"/>
            <p:cNvSpPr/>
            <p:nvPr/>
          </p:nvSpPr>
          <p:spPr>
            <a:xfrm>
              <a:off x="6156878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56880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6479249" y="69399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3898500" y="6170022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107071" y="9182433"/>
            <a:ext cx="1780539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spc="-1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153670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4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maintaining</a:t>
            </a:r>
            <a:r>
              <a:rPr sz="9200" spc="12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arc-</a:t>
            </a:r>
            <a:r>
              <a:rPr sz="9200" spc="-10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25396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enforcing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60" dirty="0">
                <a:solidFill>
                  <a:srgbClr val="FFFFFF"/>
                </a:solidFill>
                <a:latin typeface="Lucida Sans"/>
                <a:cs typeface="Lucida Sans"/>
              </a:rPr>
              <a:t>arc-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consistency </a:t>
            </a:r>
            <a:r>
              <a:rPr sz="6150" spc="14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9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make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maintaining</a:t>
            </a:r>
            <a:r>
              <a:rPr sz="9200" spc="12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arc-</a:t>
            </a:r>
            <a:r>
              <a:rPr sz="9200" spc="-10" dirty="0">
                <a:latin typeface="Verdana"/>
                <a:cs typeface="Verdana"/>
              </a:rPr>
              <a:t>consistency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7001490" cy="2842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30"/>
              </a:spcBef>
            </a:pPr>
            <a:r>
              <a:rPr sz="6150" spc="40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9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make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assignment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28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50" spc="-28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calls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AC-</a:t>
            </a:r>
            <a:r>
              <a:rPr sz="6150" spc="-280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r>
              <a:rPr sz="6150" spc="-28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starting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queue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arcs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where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Y</a:t>
            </a:r>
            <a:r>
              <a:rPr sz="6150" i="1" spc="3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neighbor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804028"/>
            <a:ext cx="16425544" cy="96088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6405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26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 marR="1176020">
              <a:lnSpc>
                <a:spcPts val="6270"/>
              </a:lnSpc>
              <a:spcBef>
                <a:spcPts val="295"/>
              </a:spcBef>
            </a:pP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350" spc="-25" dirty="0">
                <a:solidFill>
                  <a:srgbClr val="FFFFFF"/>
                </a:solidFill>
                <a:latin typeface="Times New Roman"/>
                <a:cs typeface="Times New Roman"/>
              </a:rPr>
              <a:t>ELECT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350" spc="-20" dirty="0">
                <a:solidFill>
                  <a:srgbClr val="FFFFFF"/>
                </a:solidFill>
                <a:latin typeface="Times New Roman"/>
                <a:cs typeface="Times New Roman"/>
              </a:rPr>
              <a:t>NASSIGNED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AR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OMAIN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dirty="0">
                <a:solidFill>
                  <a:srgbClr val="FFFFFF"/>
                </a:solidFill>
                <a:latin typeface="Times New Roman"/>
                <a:cs typeface="Times New Roman"/>
              </a:rPr>
              <a:t>ALUES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5450">
              <a:latin typeface="Times New Roman"/>
              <a:cs typeface="Times New Roman"/>
            </a:endParaRPr>
          </a:p>
          <a:p>
            <a:pPr marL="2085339" marR="2858135">
              <a:lnSpc>
                <a:spcPts val="6270"/>
              </a:lnSpc>
              <a:spcBef>
                <a:spcPts val="30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</a:t>
            </a:r>
            <a:r>
              <a:rPr sz="54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6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=</a:t>
            </a:r>
            <a:r>
              <a:rPr sz="5450" spc="-16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I</a:t>
            </a:r>
            <a:r>
              <a:rPr sz="4350" spc="-10" dirty="0">
                <a:solidFill>
                  <a:srgbClr val="FAE232"/>
                </a:solidFill>
                <a:latin typeface="Times New Roman"/>
                <a:cs typeface="Times New Roman"/>
              </a:rPr>
              <a:t>NFERENCE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AE232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,</a:t>
            </a:r>
            <a:r>
              <a:rPr sz="5450" spc="-16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AE232"/>
                </a:solidFill>
                <a:latin typeface="Times New Roman"/>
                <a:cs typeface="Times New Roman"/>
              </a:rPr>
              <a:t>)</a:t>
            </a:r>
            <a:endParaRPr sz="5450">
              <a:latin typeface="Times New Roman"/>
              <a:cs typeface="Times New Roman"/>
            </a:endParaRPr>
          </a:p>
          <a:p>
            <a:pPr marL="2085339">
              <a:lnSpc>
                <a:spcPts val="5960"/>
              </a:lnSpc>
            </a:pP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if</a:t>
            </a:r>
            <a:r>
              <a:rPr sz="5450" spc="-15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≠</a:t>
            </a:r>
            <a:r>
              <a:rPr sz="5450" spc="-15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AE232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:</a:t>
            </a:r>
            <a:r>
              <a:rPr sz="5450" spc="-15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add</a:t>
            </a:r>
            <a:r>
              <a:rPr sz="5450" spc="-15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to</a:t>
            </a:r>
            <a:r>
              <a:rPr sz="5450" spc="-15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AE232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2085339" marR="3709035">
              <a:lnSpc>
                <a:spcPts val="6270"/>
              </a:lnSpc>
              <a:spcBef>
                <a:spcPts val="295"/>
              </a:spcBef>
            </a:pP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and</a:t>
            </a:r>
            <a:r>
              <a:rPr sz="5450" spc="-140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35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40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804028"/>
            <a:ext cx="16425544" cy="96088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6405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26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 marR="1176020">
              <a:lnSpc>
                <a:spcPts val="6270"/>
              </a:lnSpc>
              <a:spcBef>
                <a:spcPts val="295"/>
              </a:spcBef>
            </a:pP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350" spc="-25" dirty="0">
                <a:solidFill>
                  <a:srgbClr val="FFFFFF"/>
                </a:solidFill>
                <a:latin typeface="Times New Roman"/>
                <a:cs typeface="Times New Roman"/>
              </a:rPr>
              <a:t>ELECT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350" spc="-20" dirty="0">
                <a:solidFill>
                  <a:srgbClr val="FFFFFF"/>
                </a:solidFill>
                <a:latin typeface="Times New Roman"/>
                <a:cs typeface="Times New Roman"/>
              </a:rPr>
              <a:t>NASSIGNED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AR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OMAIN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dirty="0">
                <a:solidFill>
                  <a:srgbClr val="FFFFFF"/>
                </a:solidFill>
                <a:latin typeface="Times New Roman"/>
                <a:cs typeface="Times New Roman"/>
              </a:rPr>
              <a:t>ALUES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5450">
              <a:latin typeface="Times New Roman"/>
              <a:cs typeface="Times New Roman"/>
            </a:endParaRPr>
          </a:p>
          <a:p>
            <a:pPr marL="2085339" marR="2858135">
              <a:lnSpc>
                <a:spcPts val="6270"/>
              </a:lnSpc>
              <a:spcBef>
                <a:spcPts val="30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NFERENCE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450">
              <a:latin typeface="Times New Roman"/>
              <a:cs typeface="Times New Roman"/>
            </a:endParaRPr>
          </a:p>
          <a:p>
            <a:pPr marL="2085339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2085339" marR="3709035">
              <a:lnSpc>
                <a:spcPts val="6270"/>
              </a:lnSpc>
              <a:spcBef>
                <a:spcPts val="295"/>
              </a:spcBef>
            </a:pP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40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804028"/>
            <a:ext cx="16425544" cy="96088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6405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26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 marR="1176020">
              <a:lnSpc>
                <a:spcPts val="6270"/>
              </a:lnSpc>
              <a:spcBef>
                <a:spcPts val="295"/>
              </a:spcBef>
            </a:pP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25" dirty="0">
                <a:solidFill>
                  <a:srgbClr val="FAE232"/>
                </a:solidFill>
                <a:latin typeface="Times New Roman"/>
                <a:cs typeface="Times New Roman"/>
              </a:rPr>
              <a:t>S</a:t>
            </a:r>
            <a:r>
              <a:rPr sz="4350" spc="-25" dirty="0">
                <a:solidFill>
                  <a:srgbClr val="FAE232"/>
                </a:solidFill>
                <a:latin typeface="Times New Roman"/>
                <a:cs typeface="Times New Roman"/>
              </a:rPr>
              <a:t>ELECT</a:t>
            </a:r>
            <a:r>
              <a:rPr sz="5450" spc="-25" dirty="0">
                <a:solidFill>
                  <a:srgbClr val="FAE232"/>
                </a:solidFill>
                <a:latin typeface="Times New Roman"/>
                <a:cs typeface="Times New Roman"/>
              </a:rPr>
              <a:t>-</a:t>
            </a:r>
            <a:r>
              <a:rPr sz="5450" spc="-20" dirty="0">
                <a:solidFill>
                  <a:srgbClr val="FAE232"/>
                </a:solidFill>
                <a:latin typeface="Times New Roman"/>
                <a:cs typeface="Times New Roman"/>
              </a:rPr>
              <a:t>U</a:t>
            </a:r>
            <a:r>
              <a:rPr sz="4350" spc="-20" dirty="0">
                <a:solidFill>
                  <a:srgbClr val="FAE232"/>
                </a:solidFill>
                <a:latin typeface="Times New Roman"/>
                <a:cs typeface="Times New Roman"/>
              </a:rPr>
              <a:t>NASSIGNED</a:t>
            </a:r>
            <a:r>
              <a:rPr sz="5450" spc="-20" dirty="0">
                <a:solidFill>
                  <a:srgbClr val="FAE232"/>
                </a:solidFill>
                <a:latin typeface="Times New Roman"/>
                <a:cs typeface="Times New Roman"/>
              </a:rPr>
              <a:t>-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V</a:t>
            </a:r>
            <a:r>
              <a:rPr sz="4350" spc="-10" dirty="0">
                <a:solidFill>
                  <a:srgbClr val="FAE232"/>
                </a:solidFill>
                <a:latin typeface="Times New Roman"/>
                <a:cs typeface="Times New Roman"/>
              </a:rPr>
              <a:t>AR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OMAIN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dirty="0">
                <a:solidFill>
                  <a:srgbClr val="FFFFFF"/>
                </a:solidFill>
                <a:latin typeface="Times New Roman"/>
                <a:cs typeface="Times New Roman"/>
              </a:rPr>
              <a:t>ALUES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5450">
              <a:latin typeface="Times New Roman"/>
              <a:cs typeface="Times New Roman"/>
            </a:endParaRPr>
          </a:p>
          <a:p>
            <a:pPr marL="2085339" marR="2858135">
              <a:lnSpc>
                <a:spcPts val="6270"/>
              </a:lnSpc>
              <a:spcBef>
                <a:spcPts val="30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NFERENCE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450">
              <a:latin typeface="Times New Roman"/>
              <a:cs typeface="Times New Roman"/>
            </a:endParaRPr>
          </a:p>
          <a:p>
            <a:pPr marL="2085339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2085339" marR="3709035">
              <a:lnSpc>
                <a:spcPts val="6270"/>
              </a:lnSpc>
              <a:spcBef>
                <a:spcPts val="295"/>
              </a:spcBef>
            </a:pP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40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126911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10" dirty="0">
                <a:latin typeface="Times New Roman"/>
                <a:cs typeface="Times New Roman"/>
              </a:rPr>
              <a:t>Select-Unassigned-</a:t>
            </a:r>
            <a:r>
              <a:rPr sz="9200" cap="small" spc="-25" dirty="0">
                <a:latin typeface="Times New Roman"/>
                <a:cs typeface="Times New Roman"/>
              </a:rPr>
              <a:t>Var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730611"/>
            <a:ext cx="16250285" cy="3345179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4670" marR="5080" indent="-52260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b="1" spc="-114" dirty="0">
                <a:solidFill>
                  <a:srgbClr val="FFFFFF"/>
                </a:solidFill>
                <a:latin typeface="Lucida Sans"/>
                <a:cs typeface="Lucida Sans"/>
              </a:rPr>
              <a:t>minimum</a:t>
            </a:r>
            <a:r>
              <a:rPr sz="4950" b="1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60" dirty="0">
                <a:solidFill>
                  <a:srgbClr val="FFFFFF"/>
                </a:solidFill>
                <a:latin typeface="Lucida Sans"/>
                <a:cs typeface="Lucida Sans"/>
              </a:rPr>
              <a:t>remaining</a:t>
            </a:r>
            <a:r>
              <a:rPr sz="4950" b="1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75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4950" b="1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190" dirty="0">
                <a:solidFill>
                  <a:srgbClr val="FFFFFF"/>
                </a:solidFill>
                <a:latin typeface="Lucida Sans"/>
                <a:cs typeface="Lucida Sans"/>
              </a:rPr>
              <a:t>(MRV)</a:t>
            </a:r>
            <a:r>
              <a:rPr sz="4950" b="1" spc="-2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heuristic:</a:t>
            </a:r>
            <a:r>
              <a:rPr sz="49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select 	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smallest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domain</a:t>
            </a:r>
            <a:endParaRPr sz="4950">
              <a:latin typeface="Lucida Sans"/>
              <a:cs typeface="Lucida Sans"/>
            </a:endParaRPr>
          </a:p>
          <a:p>
            <a:pPr marL="534670" marR="822960" indent="-522605">
              <a:lnSpc>
                <a:spcPts val="5850"/>
              </a:lnSpc>
              <a:spcBef>
                <a:spcPts val="2570"/>
              </a:spcBef>
              <a:buSzPct val="124242"/>
              <a:buChar char="•"/>
              <a:tabLst>
                <a:tab pos="535940" algn="l"/>
              </a:tabLst>
            </a:pP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degree</a:t>
            </a:r>
            <a:r>
              <a:rPr sz="4950" b="1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heuristic: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select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5" dirty="0">
                <a:solidFill>
                  <a:srgbClr val="FFFFFF"/>
                </a:solidFill>
                <a:latin typeface="Lucida Sans"/>
                <a:cs typeface="Lucida Sans"/>
              </a:rPr>
              <a:t>the 	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highest</a:t>
            </a:r>
            <a:r>
              <a:rPr sz="49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0" dirty="0">
                <a:solidFill>
                  <a:srgbClr val="FFFFFF"/>
                </a:solidFill>
                <a:latin typeface="Lucida Sans"/>
                <a:cs typeface="Lucida Sans"/>
              </a:rPr>
              <a:t>degree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6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432785" y="6170022"/>
            <a:ext cx="31534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8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6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432785" y="6170022"/>
            <a:ext cx="315341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8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8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68719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54216" y="4898145"/>
            <a:ext cx="465264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-10" dirty="0">
                <a:latin typeface="Verdana"/>
                <a:cs typeface="Verdana"/>
              </a:rPr>
              <a:t>Learning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6893517" y="321838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2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6893517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6893517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084343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5248436" y="3218383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2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084343" y="321838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1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2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87437" y="32217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5290424" y="1030973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227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3687437" y="2126385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5248436" y="2126385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182" y="771903"/>
                </a:lnTo>
                <a:lnTo>
                  <a:pt x="1221114" y="768971"/>
                </a:lnTo>
                <a:lnTo>
                  <a:pt x="1221114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740" h="772160">
                <a:moveTo>
                  <a:pt x="1221114" y="5601"/>
                </a:moveTo>
                <a:lnTo>
                  <a:pt x="617572" y="473315"/>
                </a:lnTo>
                <a:lnTo>
                  <a:pt x="614012" y="474299"/>
                </a:lnTo>
                <a:lnTo>
                  <a:pt x="1221114" y="474299"/>
                </a:lnTo>
                <a:lnTo>
                  <a:pt x="1221114" y="5601"/>
                </a:lnTo>
                <a:close/>
              </a:path>
              <a:path w="1221740" h="772160">
                <a:moveTo>
                  <a:pt x="1179021" y="0"/>
                </a:moveTo>
                <a:lnTo>
                  <a:pt x="42092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2084343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87437" y="1030973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60">
                <a:moveTo>
                  <a:pt x="0" y="5601"/>
                </a:moveTo>
                <a:lnTo>
                  <a:pt x="0" y="768971"/>
                </a:lnTo>
                <a:lnTo>
                  <a:pt x="2931" y="771903"/>
                </a:lnTo>
                <a:lnTo>
                  <a:pt x="1218078" y="771903"/>
                </a:lnTo>
                <a:lnTo>
                  <a:pt x="1221009" y="768971"/>
                </a:lnTo>
                <a:lnTo>
                  <a:pt x="1221009" y="474299"/>
                </a:lnTo>
                <a:lnTo>
                  <a:pt x="606787" y="474299"/>
                </a:lnTo>
                <a:lnTo>
                  <a:pt x="603122" y="472907"/>
                </a:lnTo>
                <a:lnTo>
                  <a:pt x="599877" y="470634"/>
                </a:lnTo>
                <a:lnTo>
                  <a:pt x="0" y="5601"/>
                </a:lnTo>
                <a:close/>
              </a:path>
              <a:path w="1221105" h="772160">
                <a:moveTo>
                  <a:pt x="1221009" y="5601"/>
                </a:moveTo>
                <a:lnTo>
                  <a:pt x="617468" y="473315"/>
                </a:lnTo>
                <a:lnTo>
                  <a:pt x="613908" y="474299"/>
                </a:lnTo>
                <a:lnTo>
                  <a:pt x="1221009" y="474299"/>
                </a:lnTo>
                <a:lnTo>
                  <a:pt x="1221009" y="5601"/>
                </a:lnTo>
                <a:close/>
              </a:path>
              <a:path w="1221105" h="772160">
                <a:moveTo>
                  <a:pt x="1179021" y="0"/>
                </a:moveTo>
                <a:lnTo>
                  <a:pt x="41988" y="0"/>
                </a:lnTo>
                <a:lnTo>
                  <a:pt x="610662" y="436436"/>
                </a:lnTo>
                <a:lnTo>
                  <a:pt x="117902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5" name="object 15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895868" y="4260404"/>
            <a:ext cx="1484792" cy="1484792"/>
          </a:xfrm>
          <a:prstGeom prst="rect">
            <a:avLst/>
          </a:prstGeom>
        </p:spPr>
      </p:pic>
      <p:sp>
        <p:nvSpPr>
          <p:cNvPr id="16" name="object 16"/>
          <p:cNvSpPr txBox="1"/>
          <p:nvPr/>
        </p:nvSpPr>
        <p:spPr>
          <a:xfrm>
            <a:off x="11451483" y="589720"/>
            <a:ext cx="7265670" cy="5394325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2755"/>
              </a:spcBef>
            </a:pPr>
            <a:endParaRPr sz="4950">
              <a:latin typeface="Times New Roman"/>
              <a:cs typeface="Times New Roman"/>
            </a:endParaRPr>
          </a:p>
          <a:p>
            <a:pPr marR="1149350" algn="ctr">
              <a:lnSpc>
                <a:spcPct val="100000"/>
              </a:lnSpc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Inbox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2084343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object 18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11919218" y="8953683"/>
            <a:ext cx="1484792" cy="1484792"/>
          </a:xfrm>
          <a:prstGeom prst="rect">
            <a:avLst/>
          </a:prstGeom>
        </p:spPr>
      </p:pic>
      <p:sp>
        <p:nvSpPr>
          <p:cNvPr id="19" name="object 19"/>
          <p:cNvSpPr txBox="1"/>
          <p:nvPr/>
        </p:nvSpPr>
        <p:spPr>
          <a:xfrm>
            <a:off x="11451483" y="6287002"/>
            <a:ext cx="7265670" cy="4432300"/>
          </a:xfrm>
          <a:prstGeom prst="rect">
            <a:avLst/>
          </a:prstGeom>
          <a:ln w="62825">
            <a:solidFill>
              <a:srgbClr val="FFFFFF"/>
            </a:solidFill>
          </a:ln>
        </p:spPr>
        <p:txBody>
          <a:bodyPr vert="horz" wrap="square" lIns="0" tIns="0" rIns="0" bIns="0" rtlCol="0">
            <a:spAutoFit/>
          </a:bodyPr>
          <a:lstStyle/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</a:pPr>
            <a:endParaRPr sz="4950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25"/>
              </a:spcBef>
            </a:pPr>
            <a:endParaRPr sz="4950">
              <a:latin typeface="Times New Roman"/>
              <a:cs typeface="Times New Roman"/>
            </a:endParaRPr>
          </a:p>
          <a:p>
            <a:pPr marR="1147445" algn="ctr">
              <a:lnSpc>
                <a:spcPct val="100000"/>
              </a:lnSpc>
            </a:pPr>
            <a:r>
              <a:rPr sz="4950" spc="-20" dirty="0">
                <a:solidFill>
                  <a:srgbClr val="FFFFFF"/>
                </a:solidFill>
                <a:latin typeface="Verdana"/>
                <a:cs typeface="Verdana"/>
              </a:rPr>
              <a:t>Spam</a:t>
            </a:r>
            <a:endParaRPr sz="4950">
              <a:latin typeface="Verdana"/>
              <a:cs typeface="Verdana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12126332" y="7823709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3687437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5290424" y="6728297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16893517" y="6728297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3687437" y="782370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468" y="473315"/>
                </a:lnTo>
                <a:lnTo>
                  <a:pt x="613908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5290424" y="7823709"/>
            <a:ext cx="1221740" cy="772160"/>
          </a:xfrm>
          <a:custGeom>
            <a:avLst/>
            <a:gdLst/>
            <a:ahLst/>
            <a:cxnLst/>
            <a:rect l="l" t="t" r="r" b="b"/>
            <a:pathLst>
              <a:path w="1221740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182" y="771892"/>
                </a:lnTo>
                <a:lnTo>
                  <a:pt x="1221114" y="768960"/>
                </a:lnTo>
                <a:lnTo>
                  <a:pt x="1221114" y="474289"/>
                </a:lnTo>
                <a:lnTo>
                  <a:pt x="606787" y="474289"/>
                </a:lnTo>
                <a:lnTo>
                  <a:pt x="603227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740" h="772159">
                <a:moveTo>
                  <a:pt x="1221114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114" y="474289"/>
                </a:lnTo>
                <a:lnTo>
                  <a:pt x="1221114" y="5591"/>
                </a:lnTo>
                <a:close/>
              </a:path>
              <a:path w="1221740" h="772159">
                <a:moveTo>
                  <a:pt x="1179021" y="0"/>
                </a:moveTo>
                <a:lnTo>
                  <a:pt x="42092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6893517" y="7823709"/>
            <a:ext cx="1221105" cy="772160"/>
          </a:xfrm>
          <a:custGeom>
            <a:avLst/>
            <a:gdLst/>
            <a:ahLst/>
            <a:cxnLst/>
            <a:rect l="l" t="t" r="r" b="b"/>
            <a:pathLst>
              <a:path w="1221105" h="772159">
                <a:moveTo>
                  <a:pt x="0" y="5591"/>
                </a:moveTo>
                <a:lnTo>
                  <a:pt x="0" y="768960"/>
                </a:lnTo>
                <a:lnTo>
                  <a:pt x="2931" y="771892"/>
                </a:lnTo>
                <a:lnTo>
                  <a:pt x="1218078" y="771892"/>
                </a:lnTo>
                <a:lnTo>
                  <a:pt x="1221009" y="768960"/>
                </a:lnTo>
                <a:lnTo>
                  <a:pt x="1221009" y="474289"/>
                </a:lnTo>
                <a:lnTo>
                  <a:pt x="606787" y="474289"/>
                </a:lnTo>
                <a:lnTo>
                  <a:pt x="603122" y="472907"/>
                </a:lnTo>
                <a:lnTo>
                  <a:pt x="599877" y="470624"/>
                </a:lnTo>
                <a:lnTo>
                  <a:pt x="0" y="5591"/>
                </a:lnTo>
                <a:close/>
              </a:path>
              <a:path w="1221105" h="772159">
                <a:moveTo>
                  <a:pt x="1221009" y="5591"/>
                </a:moveTo>
                <a:lnTo>
                  <a:pt x="617572" y="473315"/>
                </a:lnTo>
                <a:lnTo>
                  <a:pt x="614012" y="474289"/>
                </a:lnTo>
                <a:lnTo>
                  <a:pt x="1221009" y="474289"/>
                </a:lnTo>
                <a:lnTo>
                  <a:pt x="1221009" y="5591"/>
                </a:lnTo>
                <a:close/>
              </a:path>
              <a:path w="1221105" h="772159">
                <a:moveTo>
                  <a:pt x="1179021" y="0"/>
                </a:moveTo>
                <a:lnTo>
                  <a:pt x="41988" y="0"/>
                </a:lnTo>
                <a:lnTo>
                  <a:pt x="610662" y="436426"/>
                </a:lnTo>
                <a:lnTo>
                  <a:pt x="1179021" y="0"/>
                </a:lnTo>
                <a:close/>
              </a:path>
            </a:pathLst>
          </a:custGeom>
          <a:solidFill>
            <a:srgbClr val="D75F00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96" y="1975992"/>
            <a:ext cx="2522855" cy="500380"/>
            <a:chOff x="12610296" y="1975992"/>
            <a:chExt cx="2522855" cy="50038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9" name="object 9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3" name="object 13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4397363" y="2829097"/>
            <a:ext cx="4158615" cy="6478270"/>
            <a:chOff x="14397363" y="2829097"/>
            <a:chExt cx="4158615" cy="6478270"/>
          </a:xfrm>
        </p:grpSpPr>
        <p:sp>
          <p:nvSpPr>
            <p:cNvPr id="31" name="object 31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986690" y="819731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986769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4" name="object 44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4512912" y="6760298"/>
            <a:ext cx="1172845" cy="1172845"/>
            <a:chOff x="4512912" y="6760298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75777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6094015" y="6760298"/>
            <a:ext cx="1172845" cy="1172845"/>
            <a:chOff x="6094015" y="6760298"/>
            <a:chExt cx="1172845" cy="1172845"/>
          </a:xfrm>
        </p:grpSpPr>
        <p:sp>
          <p:nvSpPr>
            <p:cNvPr id="58" name="object 58"/>
            <p:cNvSpPr/>
            <p:nvPr/>
          </p:nvSpPr>
          <p:spPr>
            <a:xfrm>
              <a:off x="6156877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56880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6479249" y="69399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7675159" y="6760338"/>
            <a:ext cx="1172845" cy="1172845"/>
            <a:chOff x="7675159" y="6760338"/>
            <a:chExt cx="1172845" cy="1172845"/>
          </a:xfrm>
        </p:grpSpPr>
        <p:sp>
          <p:nvSpPr>
            <p:cNvPr id="62" name="object 62"/>
            <p:cNvSpPr/>
            <p:nvPr/>
          </p:nvSpPr>
          <p:spPr>
            <a:xfrm>
              <a:off x="7737981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7737984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8039410" y="693996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9861344" y="615553"/>
            <a:ext cx="427482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dirty="0">
                <a:latin typeface="Times New Roman"/>
                <a:cs typeface="Times New Roman"/>
              </a:rPr>
              <a:t>{Mon,</a:t>
            </a:r>
            <a:r>
              <a:rPr sz="4950" i="1" spc="-190" dirty="0">
                <a:latin typeface="Times New Roman"/>
                <a:cs typeface="Times New Roman"/>
              </a:rPr>
              <a:t> </a:t>
            </a:r>
            <a:r>
              <a:rPr sz="4950" i="1" spc="-20" dirty="0">
                <a:latin typeface="Times New Roman"/>
                <a:cs typeface="Times New Roman"/>
              </a:rPr>
              <a:t>Tue,</a:t>
            </a:r>
            <a:r>
              <a:rPr sz="4950" i="1" spc="-185" dirty="0">
                <a:latin typeface="Times New Roman"/>
                <a:cs typeface="Times New Roman"/>
              </a:rPr>
              <a:t> </a:t>
            </a:r>
            <a:r>
              <a:rPr sz="4950" i="1" spc="-65" dirty="0">
                <a:latin typeface="Times New Roman"/>
                <a:cs typeface="Times New Roman"/>
              </a:rPr>
              <a:t>Wed}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065557" y="1536990"/>
            <a:ext cx="447675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7191667" y="3592614"/>
            <a:ext cx="1204595" cy="1204595"/>
            <a:chOff x="7191667" y="3592614"/>
            <a:chExt cx="1204595" cy="1204595"/>
          </a:xfrm>
        </p:grpSpPr>
        <p:sp>
          <p:nvSpPr>
            <p:cNvPr id="18" name="object 18"/>
            <p:cNvSpPr/>
            <p:nvPr/>
          </p:nvSpPr>
          <p:spPr>
            <a:xfrm>
              <a:off x="7270412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270407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2" name="object 22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6" name="object 26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8" name="object 28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30" name="object 30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2" name="object 32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4" name="object 34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7" name="object 37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8" name="object 38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9861344" y="615553"/>
            <a:ext cx="427482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dirty="0">
                <a:latin typeface="Times New Roman"/>
                <a:cs typeface="Times New Roman"/>
              </a:rPr>
              <a:t>{Mon,</a:t>
            </a:r>
            <a:r>
              <a:rPr sz="4950" i="1" spc="-190" dirty="0">
                <a:latin typeface="Times New Roman"/>
                <a:cs typeface="Times New Roman"/>
              </a:rPr>
              <a:t> </a:t>
            </a:r>
            <a:r>
              <a:rPr sz="4950" i="1" spc="-20" dirty="0">
                <a:latin typeface="Times New Roman"/>
                <a:cs typeface="Times New Roman"/>
              </a:rPr>
              <a:t>Tue,</a:t>
            </a:r>
            <a:r>
              <a:rPr sz="4950" i="1" spc="-185" dirty="0">
                <a:latin typeface="Times New Roman"/>
                <a:cs typeface="Times New Roman"/>
              </a:rPr>
              <a:t> </a:t>
            </a:r>
            <a:r>
              <a:rPr sz="4950" i="1" spc="-65" dirty="0">
                <a:latin typeface="Times New Roman"/>
                <a:cs typeface="Times New Roman"/>
              </a:rPr>
              <a:t>Wed}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4353354" y="9180737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473800" y="6364069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2625658" y="357881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804028"/>
            <a:ext cx="16425544" cy="96088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6405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26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 marR="1176020">
              <a:lnSpc>
                <a:spcPts val="6270"/>
              </a:lnSpc>
              <a:spcBef>
                <a:spcPts val="295"/>
              </a:spcBef>
            </a:pP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25" dirty="0">
                <a:solidFill>
                  <a:srgbClr val="FAE232"/>
                </a:solidFill>
                <a:latin typeface="Times New Roman"/>
                <a:cs typeface="Times New Roman"/>
              </a:rPr>
              <a:t>S</a:t>
            </a:r>
            <a:r>
              <a:rPr sz="4350" spc="-25" dirty="0">
                <a:solidFill>
                  <a:srgbClr val="FAE232"/>
                </a:solidFill>
                <a:latin typeface="Times New Roman"/>
                <a:cs typeface="Times New Roman"/>
              </a:rPr>
              <a:t>ELECT</a:t>
            </a:r>
            <a:r>
              <a:rPr sz="5450" spc="-25" dirty="0">
                <a:solidFill>
                  <a:srgbClr val="FAE232"/>
                </a:solidFill>
                <a:latin typeface="Times New Roman"/>
                <a:cs typeface="Times New Roman"/>
              </a:rPr>
              <a:t>-</a:t>
            </a:r>
            <a:r>
              <a:rPr sz="5450" spc="-20" dirty="0">
                <a:solidFill>
                  <a:srgbClr val="FAE232"/>
                </a:solidFill>
                <a:latin typeface="Times New Roman"/>
                <a:cs typeface="Times New Roman"/>
              </a:rPr>
              <a:t>U</a:t>
            </a:r>
            <a:r>
              <a:rPr sz="4350" spc="-20" dirty="0">
                <a:solidFill>
                  <a:srgbClr val="FAE232"/>
                </a:solidFill>
                <a:latin typeface="Times New Roman"/>
                <a:cs typeface="Times New Roman"/>
              </a:rPr>
              <a:t>NASSIGNED</a:t>
            </a:r>
            <a:r>
              <a:rPr sz="5450" spc="-20" dirty="0">
                <a:solidFill>
                  <a:srgbClr val="FAE232"/>
                </a:solidFill>
                <a:latin typeface="Times New Roman"/>
                <a:cs typeface="Times New Roman"/>
              </a:rPr>
              <a:t>-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V</a:t>
            </a:r>
            <a:r>
              <a:rPr sz="4350" spc="-10" dirty="0">
                <a:solidFill>
                  <a:srgbClr val="FAE232"/>
                </a:solidFill>
                <a:latin typeface="Times New Roman"/>
                <a:cs typeface="Times New Roman"/>
              </a:rPr>
              <a:t>AR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D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OMAIN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dirty="0">
                <a:solidFill>
                  <a:srgbClr val="FFFFFF"/>
                </a:solidFill>
                <a:latin typeface="Times New Roman"/>
                <a:cs typeface="Times New Roman"/>
              </a:rPr>
              <a:t>ALUES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5450">
              <a:latin typeface="Times New Roman"/>
              <a:cs typeface="Times New Roman"/>
            </a:endParaRPr>
          </a:p>
          <a:p>
            <a:pPr marL="2085339" marR="2858135">
              <a:lnSpc>
                <a:spcPts val="6270"/>
              </a:lnSpc>
              <a:spcBef>
                <a:spcPts val="30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NFERENCE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450">
              <a:latin typeface="Times New Roman"/>
              <a:cs typeface="Times New Roman"/>
            </a:endParaRPr>
          </a:p>
          <a:p>
            <a:pPr marL="2085339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2085339" marR="3709035">
              <a:lnSpc>
                <a:spcPts val="6270"/>
              </a:lnSpc>
              <a:spcBef>
                <a:spcPts val="295"/>
              </a:spcBef>
            </a:pP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40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30175" y="804028"/>
            <a:ext cx="16425544" cy="960882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ts val="6405"/>
              </a:lnSpc>
              <a:spcBef>
                <a:spcPts val="9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function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26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i="1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complete:</a:t>
            </a:r>
            <a:r>
              <a:rPr sz="5450" spc="-18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 marR="1176020">
              <a:lnSpc>
                <a:spcPts val="6270"/>
              </a:lnSpc>
              <a:spcBef>
                <a:spcPts val="295"/>
              </a:spcBef>
            </a:pP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350" spc="-25" dirty="0">
                <a:solidFill>
                  <a:srgbClr val="FFFFFF"/>
                </a:solidFill>
                <a:latin typeface="Times New Roman"/>
                <a:cs typeface="Times New Roman"/>
              </a:rPr>
              <a:t>ELECT</a:t>
            </a:r>
            <a:r>
              <a:rPr sz="545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U</a:t>
            </a:r>
            <a:r>
              <a:rPr sz="4350" spc="-20" dirty="0">
                <a:solidFill>
                  <a:srgbClr val="FFFFFF"/>
                </a:solidFill>
                <a:latin typeface="Times New Roman"/>
                <a:cs typeface="Times New Roman"/>
              </a:rPr>
              <a:t>NASSIGNED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V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AR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for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in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D</a:t>
            </a:r>
            <a:r>
              <a:rPr sz="4350" spc="-10" dirty="0">
                <a:solidFill>
                  <a:srgbClr val="FAE232"/>
                </a:solidFill>
                <a:latin typeface="Times New Roman"/>
                <a:cs typeface="Times New Roman"/>
              </a:rPr>
              <a:t>OMAIN</a:t>
            </a:r>
            <a:r>
              <a:rPr sz="5450" spc="-10" dirty="0">
                <a:solidFill>
                  <a:srgbClr val="FAE232"/>
                </a:solidFill>
                <a:latin typeface="Times New Roman"/>
                <a:cs typeface="Times New Roman"/>
              </a:rPr>
              <a:t>-</a:t>
            </a:r>
            <a:r>
              <a:rPr sz="5450" dirty="0">
                <a:solidFill>
                  <a:srgbClr val="FAE232"/>
                </a:solidFill>
                <a:latin typeface="Times New Roman"/>
                <a:cs typeface="Times New Roman"/>
              </a:rPr>
              <a:t>V</a:t>
            </a:r>
            <a:r>
              <a:rPr sz="4350" dirty="0">
                <a:solidFill>
                  <a:srgbClr val="FAE232"/>
                </a:solidFill>
                <a:latin typeface="Times New Roman"/>
                <a:cs typeface="Times New Roman"/>
              </a:rPr>
              <a:t>ALUES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):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consistent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with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endParaRPr sz="5450">
              <a:latin typeface="Times New Roman"/>
              <a:cs typeface="Times New Roman"/>
            </a:endParaRPr>
          </a:p>
          <a:p>
            <a:pPr marL="2085339" marR="2858135">
              <a:lnSpc>
                <a:spcPts val="6270"/>
              </a:lnSpc>
              <a:spcBef>
                <a:spcPts val="300"/>
              </a:spcBef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0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NFERENCE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450">
              <a:latin typeface="Times New Roman"/>
              <a:cs typeface="Times New Roman"/>
            </a:endParaRPr>
          </a:p>
          <a:p>
            <a:pPr marL="2085339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add</a:t>
            </a:r>
            <a:r>
              <a:rPr sz="545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to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2085339" marR="3709035">
              <a:lnSpc>
                <a:spcPts val="6270"/>
              </a:lnSpc>
              <a:spcBef>
                <a:spcPts val="295"/>
              </a:spcBef>
            </a:pP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B</a:t>
            </a:r>
            <a:r>
              <a:rPr sz="4350" spc="-10" dirty="0">
                <a:solidFill>
                  <a:srgbClr val="FFFFFF"/>
                </a:solidFill>
                <a:latin typeface="Times New Roman"/>
                <a:cs typeface="Times New Roman"/>
              </a:rPr>
              <a:t>ACKTRACK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4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csp</a:t>
            </a:r>
            <a:r>
              <a:rPr sz="5450" spc="-2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r>
              <a:rPr sz="5450" i="1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≠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r>
              <a:rPr sz="5450" spc="-10" dirty="0">
                <a:solidFill>
                  <a:srgbClr val="FFFFFF"/>
                </a:solidFill>
                <a:latin typeface="Times New Roman"/>
                <a:cs typeface="Times New Roman"/>
              </a:rPr>
              <a:t>:</a:t>
            </a:r>
            <a:r>
              <a:rPr sz="5450" spc="-16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result</a:t>
            </a:r>
            <a:endParaRPr sz="5450">
              <a:latin typeface="Times New Roman"/>
              <a:cs typeface="Times New Roman"/>
            </a:endParaRPr>
          </a:p>
          <a:p>
            <a:pPr marL="1394460">
              <a:lnSpc>
                <a:spcPts val="5960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remove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var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r>
              <a:rPr sz="54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and</a:t>
            </a:r>
            <a:r>
              <a:rPr sz="5450" spc="-1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inferences</a:t>
            </a:r>
            <a:r>
              <a:rPr sz="5450" i="1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from</a:t>
            </a:r>
            <a:r>
              <a:rPr sz="545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assignment</a:t>
            </a:r>
            <a:endParaRPr sz="5450">
              <a:latin typeface="Times New Roman"/>
              <a:cs typeface="Times New Roman"/>
            </a:endParaRPr>
          </a:p>
          <a:p>
            <a:pPr marL="703580">
              <a:lnSpc>
                <a:spcPts val="6405"/>
              </a:lnSpc>
            </a:pPr>
            <a:r>
              <a:rPr sz="5450" dirty="0">
                <a:solidFill>
                  <a:srgbClr val="FFFFFF"/>
                </a:solidFill>
                <a:latin typeface="Times New Roman"/>
                <a:cs typeface="Times New Roman"/>
              </a:rPr>
              <a:t>return</a:t>
            </a:r>
            <a:r>
              <a:rPr sz="5450" spc="-1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failure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831278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cap="small" spc="-10" dirty="0">
                <a:latin typeface="Times New Roman"/>
                <a:cs typeface="Times New Roman"/>
              </a:rPr>
              <a:t>Domain-</a:t>
            </a:r>
            <a:r>
              <a:rPr sz="9200" cap="small" spc="-35" dirty="0">
                <a:latin typeface="Times New Roman"/>
                <a:cs typeface="Times New Roman"/>
              </a:rPr>
              <a:t>Values</a:t>
            </a:r>
            <a:endParaRPr sz="92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741081"/>
            <a:ext cx="17126585" cy="3355340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4670" marR="5080" indent="-52260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least-</a:t>
            </a:r>
            <a:r>
              <a:rPr sz="4950" b="1" spc="-65" dirty="0">
                <a:solidFill>
                  <a:srgbClr val="FFFFFF"/>
                </a:solidFill>
                <a:latin typeface="Lucida Sans"/>
                <a:cs typeface="Lucida Sans"/>
              </a:rPr>
              <a:t>constraining</a:t>
            </a:r>
            <a:r>
              <a:rPr sz="4950" b="1" spc="-2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75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4950" b="1" spc="-2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heuristic:</a:t>
            </a:r>
            <a:r>
              <a:rPr sz="495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return</a:t>
            </a:r>
            <a:r>
              <a:rPr sz="4950" spc="-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r>
              <a:rPr sz="4950" spc="-2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in 	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order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5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number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choices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ruled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for 	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neighboring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variables</a:t>
            </a:r>
            <a:endParaRPr sz="4950">
              <a:latin typeface="Lucida Sans"/>
              <a:cs typeface="Lucida Sans"/>
            </a:endParaRPr>
          </a:p>
          <a:p>
            <a:pPr marL="1581785" lvl="1" indent="-522605">
              <a:lnSpc>
                <a:spcPct val="100000"/>
              </a:lnSpc>
              <a:spcBef>
                <a:spcPts val="2215"/>
              </a:spcBef>
              <a:buSzPct val="124242"/>
              <a:buFont typeface="Lucida Sans"/>
              <a:buChar char="•"/>
              <a:tabLst>
                <a:tab pos="1581785" algn="l"/>
              </a:tabLst>
            </a:pPr>
            <a:r>
              <a:rPr sz="4950" spc="125" dirty="0">
                <a:solidFill>
                  <a:srgbClr val="FFFFFF"/>
                </a:solidFill>
                <a:latin typeface="Lucida Sans"/>
                <a:cs typeface="Lucida Sans"/>
              </a:rPr>
              <a:t>try</a:t>
            </a:r>
            <a:r>
              <a:rPr sz="49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least-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constraining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values</a:t>
            </a:r>
            <a:r>
              <a:rPr sz="49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first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3002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290957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90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90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504825" y="3582196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1210938" y="6170022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512459" y="9182433"/>
            <a:ext cx="43751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2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20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6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r>
              <a:rPr sz="4950" spc="-6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3002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{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1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r>
              <a:rPr sz="4950" spc="-35" dirty="0">
                <a:solidFill>
                  <a:srgbClr val="FFFFFF"/>
                </a:solidFill>
                <a:latin typeface="Times New Roman"/>
                <a:cs typeface="Times New Roman"/>
              </a:rPr>
              <a:t>}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447485" y="1304924"/>
            <a:ext cx="7325359" cy="8291830"/>
            <a:chOff x="6447485" y="1304924"/>
            <a:chExt cx="7325359" cy="8291830"/>
          </a:xfrm>
        </p:grpSpPr>
        <p:sp>
          <p:nvSpPr>
            <p:cNvPr id="3" name="object 3"/>
            <p:cNvSpPr/>
            <p:nvPr/>
          </p:nvSpPr>
          <p:spPr>
            <a:xfrm>
              <a:off x="12480771" y="6607484"/>
              <a:ext cx="1239520" cy="2936875"/>
            </a:xfrm>
            <a:custGeom>
              <a:avLst/>
              <a:gdLst/>
              <a:ahLst/>
              <a:cxnLst/>
              <a:rect l="l" t="t" r="r" b="b"/>
              <a:pathLst>
                <a:path w="1239519" h="2936875">
                  <a:moveTo>
                    <a:pt x="0" y="0"/>
                  </a:moveTo>
                  <a:lnTo>
                    <a:pt x="1239069" y="293665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707745" y="9363253"/>
              <a:ext cx="4907915" cy="76200"/>
            </a:xfrm>
            <a:custGeom>
              <a:avLst/>
              <a:gdLst/>
              <a:ahLst/>
              <a:cxnLst/>
              <a:rect l="l" t="t" r="r" b="b"/>
              <a:pathLst>
                <a:path w="4907915" h="76200">
                  <a:moveTo>
                    <a:pt x="0" y="0"/>
                  </a:moveTo>
                  <a:lnTo>
                    <a:pt x="4907350" y="76177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85400" y="4386945"/>
              <a:ext cx="900430" cy="2534920"/>
            </a:xfrm>
            <a:custGeom>
              <a:avLst/>
              <a:gdLst/>
              <a:ahLst/>
              <a:cxnLst/>
              <a:rect l="l" t="t" r="r" b="b"/>
              <a:pathLst>
                <a:path w="900429" h="2534920">
                  <a:moveTo>
                    <a:pt x="0" y="0"/>
                  </a:moveTo>
                  <a:lnTo>
                    <a:pt x="900058" y="2534666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8649202" y="6816904"/>
              <a:ext cx="3931920" cy="2518410"/>
            </a:xfrm>
            <a:custGeom>
              <a:avLst/>
              <a:gdLst/>
              <a:ahLst/>
              <a:cxnLst/>
              <a:rect l="l" t="t" r="r" b="b"/>
              <a:pathLst>
                <a:path w="3931920" h="2518409">
                  <a:moveTo>
                    <a:pt x="0" y="2517816"/>
                  </a:moveTo>
                  <a:lnTo>
                    <a:pt x="3931502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721525" y="4192474"/>
              <a:ext cx="3113405" cy="5211445"/>
            </a:xfrm>
            <a:custGeom>
              <a:avLst/>
              <a:gdLst/>
              <a:ahLst/>
              <a:cxnLst/>
              <a:rect l="l" t="t" r="r" b="b"/>
              <a:pathLst>
                <a:path w="3113404" h="5211445">
                  <a:moveTo>
                    <a:pt x="0" y="5211281"/>
                  </a:moveTo>
                  <a:lnTo>
                    <a:pt x="311286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784818" y="4297179"/>
              <a:ext cx="832485" cy="5001895"/>
            </a:xfrm>
            <a:custGeom>
              <a:avLst/>
              <a:gdLst/>
              <a:ahLst/>
              <a:cxnLst/>
              <a:rect l="l" t="t" r="r" b="b"/>
              <a:pathLst>
                <a:path w="832484" h="5001895">
                  <a:moveTo>
                    <a:pt x="831997" y="5001867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6604575" y="6948048"/>
              <a:ext cx="1907539" cy="2246630"/>
            </a:xfrm>
            <a:custGeom>
              <a:avLst/>
              <a:gdLst/>
              <a:ahLst/>
              <a:cxnLst/>
              <a:rect l="l" t="t" r="r" b="b"/>
              <a:pathLst>
                <a:path w="1907540" h="2246629">
                  <a:moveTo>
                    <a:pt x="1907532" y="2246289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6499872" y="4190511"/>
              <a:ext cx="1236345" cy="2653030"/>
            </a:xfrm>
            <a:custGeom>
              <a:avLst/>
              <a:gdLst/>
              <a:ahLst/>
              <a:cxnLst/>
              <a:rect l="l" t="t" r="r" b="b"/>
              <a:pathLst>
                <a:path w="1236345" h="2653029">
                  <a:moveTo>
                    <a:pt x="1236059" y="0"/>
                  </a:moveTo>
                  <a:lnTo>
                    <a:pt x="0" y="2652834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06672" y="1947835"/>
              <a:ext cx="2581910" cy="2329180"/>
            </a:xfrm>
            <a:custGeom>
              <a:avLst/>
              <a:gdLst/>
              <a:ahLst/>
              <a:cxnLst/>
              <a:rect l="l" t="t" r="r" b="b"/>
              <a:pathLst>
                <a:path w="2581909" h="2329179">
                  <a:moveTo>
                    <a:pt x="0" y="0"/>
                  </a:moveTo>
                  <a:lnTo>
                    <a:pt x="2581581" y="232869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951852" y="4171820"/>
              <a:ext cx="3731895" cy="0"/>
            </a:xfrm>
            <a:custGeom>
              <a:avLst/>
              <a:gdLst/>
              <a:ahLst/>
              <a:cxnLst/>
              <a:rect l="l" t="t" r="r" b="b"/>
              <a:pathLst>
                <a:path w="3731895">
                  <a:moveTo>
                    <a:pt x="0" y="0"/>
                  </a:moveTo>
                  <a:lnTo>
                    <a:pt x="373168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847143" y="2157252"/>
              <a:ext cx="1281430" cy="1910080"/>
            </a:xfrm>
            <a:custGeom>
              <a:avLst/>
              <a:gdLst/>
              <a:ahLst/>
              <a:cxnLst/>
              <a:rect l="l" t="t" r="r" b="b"/>
              <a:pathLst>
                <a:path w="1281429" h="1910079">
                  <a:moveTo>
                    <a:pt x="0" y="1909859"/>
                  </a:moveTo>
                  <a:lnTo>
                    <a:pt x="1281038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62649" y="138366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8"/>
                  </a:lnTo>
                  <a:lnTo>
                    <a:pt x="47327" y="305675"/>
                  </a:lnTo>
                  <a:lnTo>
                    <a:pt x="30289" y="347680"/>
                  </a:lnTo>
                  <a:lnTo>
                    <a:pt x="17037" y="390730"/>
                  </a:lnTo>
                  <a:lnTo>
                    <a:pt x="7572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2" y="612516"/>
                  </a:lnTo>
                  <a:lnTo>
                    <a:pt x="17037" y="656351"/>
                  </a:lnTo>
                  <a:lnTo>
                    <a:pt x="30289" y="699402"/>
                  </a:lnTo>
                  <a:lnTo>
                    <a:pt x="47327" y="741407"/>
                  </a:lnTo>
                  <a:lnTo>
                    <a:pt x="68151" y="782106"/>
                  </a:lnTo>
                  <a:lnTo>
                    <a:pt x="92761" y="821236"/>
                  </a:lnTo>
                  <a:lnTo>
                    <a:pt x="121158" y="858537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7"/>
                  </a:lnTo>
                  <a:lnTo>
                    <a:pt x="954326" y="821236"/>
                  </a:lnTo>
                  <a:lnTo>
                    <a:pt x="978937" y="782106"/>
                  </a:lnTo>
                  <a:lnTo>
                    <a:pt x="999761" y="741407"/>
                  </a:lnTo>
                  <a:lnTo>
                    <a:pt x="1016798" y="699402"/>
                  </a:lnTo>
                  <a:lnTo>
                    <a:pt x="1030050" y="656351"/>
                  </a:lnTo>
                  <a:lnTo>
                    <a:pt x="1039516" y="612516"/>
                  </a:lnTo>
                  <a:lnTo>
                    <a:pt x="1045195" y="568159"/>
                  </a:lnTo>
                  <a:lnTo>
                    <a:pt x="1047088" y="523540"/>
                  </a:lnTo>
                  <a:lnTo>
                    <a:pt x="1045195" y="478921"/>
                  </a:lnTo>
                  <a:lnTo>
                    <a:pt x="1039516" y="434564"/>
                  </a:lnTo>
                  <a:lnTo>
                    <a:pt x="1030050" y="390730"/>
                  </a:lnTo>
                  <a:lnTo>
                    <a:pt x="1016798" y="347680"/>
                  </a:lnTo>
                  <a:lnTo>
                    <a:pt x="999761" y="305675"/>
                  </a:lnTo>
                  <a:lnTo>
                    <a:pt x="978937" y="264978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62644" y="13836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270412" y="36713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4" y="0"/>
                  </a:moveTo>
                  <a:lnTo>
                    <a:pt x="478925" y="1893"/>
                  </a:lnTo>
                  <a:lnTo>
                    <a:pt x="434567" y="7572"/>
                  </a:lnTo>
                  <a:lnTo>
                    <a:pt x="390732" y="17037"/>
                  </a:lnTo>
                  <a:lnTo>
                    <a:pt x="347681" y="30289"/>
                  </a:lnTo>
                  <a:lnTo>
                    <a:pt x="305676" y="47327"/>
                  </a:lnTo>
                  <a:lnTo>
                    <a:pt x="264978" y="68151"/>
                  </a:lnTo>
                  <a:lnTo>
                    <a:pt x="225849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9"/>
                  </a:lnTo>
                  <a:lnTo>
                    <a:pt x="68151" y="264978"/>
                  </a:lnTo>
                  <a:lnTo>
                    <a:pt x="47327" y="305676"/>
                  </a:lnTo>
                  <a:lnTo>
                    <a:pt x="30289" y="347681"/>
                  </a:lnTo>
                  <a:lnTo>
                    <a:pt x="17037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7" y="656356"/>
                  </a:lnTo>
                  <a:lnTo>
                    <a:pt x="30289" y="699406"/>
                  </a:lnTo>
                  <a:lnTo>
                    <a:pt x="47327" y="741411"/>
                  </a:lnTo>
                  <a:lnTo>
                    <a:pt x="68151" y="782109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9" y="954326"/>
                  </a:lnTo>
                  <a:lnTo>
                    <a:pt x="264978" y="978937"/>
                  </a:lnTo>
                  <a:lnTo>
                    <a:pt x="305676" y="999761"/>
                  </a:lnTo>
                  <a:lnTo>
                    <a:pt x="347681" y="1016798"/>
                  </a:lnTo>
                  <a:lnTo>
                    <a:pt x="390732" y="1030050"/>
                  </a:lnTo>
                  <a:lnTo>
                    <a:pt x="434567" y="1039516"/>
                  </a:lnTo>
                  <a:lnTo>
                    <a:pt x="478925" y="1045195"/>
                  </a:lnTo>
                  <a:lnTo>
                    <a:pt x="523544" y="1047088"/>
                  </a:lnTo>
                  <a:lnTo>
                    <a:pt x="568163" y="1045195"/>
                  </a:lnTo>
                  <a:lnTo>
                    <a:pt x="612521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1" y="999761"/>
                  </a:lnTo>
                  <a:lnTo>
                    <a:pt x="782109" y="978937"/>
                  </a:lnTo>
                  <a:lnTo>
                    <a:pt x="821239" y="954326"/>
                  </a:lnTo>
                  <a:lnTo>
                    <a:pt x="858539" y="925930"/>
                  </a:lnTo>
                  <a:lnTo>
                    <a:pt x="893747" y="893747"/>
                  </a:lnTo>
                  <a:lnTo>
                    <a:pt x="925930" y="858539"/>
                  </a:lnTo>
                  <a:lnTo>
                    <a:pt x="954326" y="821239"/>
                  </a:lnTo>
                  <a:lnTo>
                    <a:pt x="978937" y="782109"/>
                  </a:lnTo>
                  <a:lnTo>
                    <a:pt x="999761" y="741411"/>
                  </a:lnTo>
                  <a:lnTo>
                    <a:pt x="1016798" y="699406"/>
                  </a:lnTo>
                  <a:lnTo>
                    <a:pt x="1030050" y="656356"/>
                  </a:lnTo>
                  <a:lnTo>
                    <a:pt x="1039516" y="612521"/>
                  </a:lnTo>
                  <a:lnTo>
                    <a:pt x="1045195" y="568163"/>
                  </a:lnTo>
                  <a:lnTo>
                    <a:pt x="1047088" y="523544"/>
                  </a:lnTo>
                  <a:lnTo>
                    <a:pt x="1045195" y="478925"/>
                  </a:lnTo>
                  <a:lnTo>
                    <a:pt x="1039516" y="434567"/>
                  </a:lnTo>
                  <a:lnTo>
                    <a:pt x="1030050" y="390732"/>
                  </a:lnTo>
                  <a:lnTo>
                    <a:pt x="1016798" y="347681"/>
                  </a:lnTo>
                  <a:lnTo>
                    <a:pt x="999761" y="305676"/>
                  </a:lnTo>
                  <a:lnTo>
                    <a:pt x="978937" y="264978"/>
                  </a:lnTo>
                  <a:lnTo>
                    <a:pt x="954326" y="225849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9" y="121158"/>
                  </a:lnTo>
                  <a:lnTo>
                    <a:pt x="821239" y="92761"/>
                  </a:lnTo>
                  <a:lnTo>
                    <a:pt x="782109" y="68151"/>
                  </a:lnTo>
                  <a:lnTo>
                    <a:pt x="741411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1" y="7572"/>
                  </a:lnTo>
                  <a:lnTo>
                    <a:pt x="568163" y="1893"/>
                  </a:lnTo>
                  <a:lnTo>
                    <a:pt x="52354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270406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7589163" y="3830114"/>
            <a:ext cx="41148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20" dirty="0">
                <a:latin typeface="Lucida Sans"/>
                <a:cs typeface="Lucida Sans"/>
              </a:rPr>
              <a:t>B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1122804" y="3592614"/>
            <a:ext cx="1204595" cy="1204595"/>
            <a:chOff x="11122804" y="3592614"/>
            <a:chExt cx="1204595" cy="1204595"/>
          </a:xfrm>
        </p:grpSpPr>
        <p:sp>
          <p:nvSpPr>
            <p:cNvPr id="20" name="object 20"/>
            <p:cNvSpPr/>
            <p:nvPr/>
          </p:nvSpPr>
          <p:spPr>
            <a:xfrm>
              <a:off x="11201570" y="367134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7"/>
                  </a:lnTo>
                  <a:lnTo>
                    <a:pt x="347676" y="30289"/>
                  </a:lnTo>
                  <a:lnTo>
                    <a:pt x="305676" y="47327"/>
                  </a:lnTo>
                  <a:lnTo>
                    <a:pt x="264984" y="68151"/>
                  </a:lnTo>
                  <a:lnTo>
                    <a:pt x="225862" y="92761"/>
                  </a:lnTo>
                  <a:lnTo>
                    <a:pt x="188571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9"/>
                  </a:lnTo>
                  <a:lnTo>
                    <a:pt x="68165" y="264978"/>
                  </a:lnTo>
                  <a:lnTo>
                    <a:pt x="47337" y="305676"/>
                  </a:lnTo>
                  <a:lnTo>
                    <a:pt x="30295" y="347681"/>
                  </a:lnTo>
                  <a:lnTo>
                    <a:pt x="17041" y="390732"/>
                  </a:lnTo>
                  <a:lnTo>
                    <a:pt x="7573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3" y="612521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1"/>
                  </a:lnTo>
                  <a:lnTo>
                    <a:pt x="68165" y="782109"/>
                  </a:lnTo>
                  <a:lnTo>
                    <a:pt x="92780" y="821239"/>
                  </a:lnTo>
                  <a:lnTo>
                    <a:pt x="121183" y="858539"/>
                  </a:lnTo>
                  <a:lnTo>
                    <a:pt x="153372" y="893747"/>
                  </a:lnTo>
                  <a:lnTo>
                    <a:pt x="188571" y="925930"/>
                  </a:lnTo>
                  <a:lnTo>
                    <a:pt x="225862" y="954326"/>
                  </a:lnTo>
                  <a:lnTo>
                    <a:pt x="264984" y="978937"/>
                  </a:lnTo>
                  <a:lnTo>
                    <a:pt x="305676" y="999761"/>
                  </a:lnTo>
                  <a:lnTo>
                    <a:pt x="347676" y="1016798"/>
                  </a:lnTo>
                  <a:lnTo>
                    <a:pt x="390723" y="1030050"/>
                  </a:lnTo>
                  <a:lnTo>
                    <a:pt x="434556" y="1039516"/>
                  </a:lnTo>
                  <a:lnTo>
                    <a:pt x="478912" y="1045195"/>
                  </a:lnTo>
                  <a:lnTo>
                    <a:pt x="523531" y="1047088"/>
                  </a:lnTo>
                  <a:lnTo>
                    <a:pt x="568150" y="1045195"/>
                  </a:lnTo>
                  <a:lnTo>
                    <a:pt x="612509" y="1039516"/>
                  </a:lnTo>
                  <a:lnTo>
                    <a:pt x="656347" y="1030050"/>
                  </a:lnTo>
                  <a:lnTo>
                    <a:pt x="699400" y="1016798"/>
                  </a:lnTo>
                  <a:lnTo>
                    <a:pt x="741409" y="999761"/>
                  </a:lnTo>
                  <a:lnTo>
                    <a:pt x="782112" y="978937"/>
                  </a:lnTo>
                  <a:lnTo>
                    <a:pt x="821247" y="954326"/>
                  </a:lnTo>
                  <a:lnTo>
                    <a:pt x="858553" y="925930"/>
                  </a:lnTo>
                  <a:lnTo>
                    <a:pt x="893768" y="893747"/>
                  </a:lnTo>
                  <a:lnTo>
                    <a:pt x="925941" y="858539"/>
                  </a:lnTo>
                  <a:lnTo>
                    <a:pt x="954329" y="821239"/>
                  </a:lnTo>
                  <a:lnTo>
                    <a:pt x="978931" y="782109"/>
                  </a:lnTo>
                  <a:lnTo>
                    <a:pt x="999749" y="741411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1"/>
                  </a:lnTo>
                  <a:lnTo>
                    <a:pt x="1045169" y="568163"/>
                  </a:lnTo>
                  <a:lnTo>
                    <a:pt x="1047062" y="523544"/>
                  </a:lnTo>
                  <a:lnTo>
                    <a:pt x="1045169" y="478925"/>
                  </a:lnTo>
                  <a:lnTo>
                    <a:pt x="1039492" y="434567"/>
                  </a:lnTo>
                  <a:lnTo>
                    <a:pt x="1030029" y="390732"/>
                  </a:lnTo>
                  <a:lnTo>
                    <a:pt x="1016782" y="347681"/>
                  </a:lnTo>
                  <a:lnTo>
                    <a:pt x="999749" y="305676"/>
                  </a:lnTo>
                  <a:lnTo>
                    <a:pt x="978931" y="264978"/>
                  </a:lnTo>
                  <a:lnTo>
                    <a:pt x="954329" y="225849"/>
                  </a:lnTo>
                  <a:lnTo>
                    <a:pt x="925941" y="188549"/>
                  </a:lnTo>
                  <a:lnTo>
                    <a:pt x="893768" y="153340"/>
                  </a:lnTo>
                  <a:lnTo>
                    <a:pt x="858553" y="121158"/>
                  </a:lnTo>
                  <a:lnTo>
                    <a:pt x="821247" y="92761"/>
                  </a:lnTo>
                  <a:lnTo>
                    <a:pt x="782112" y="68151"/>
                  </a:lnTo>
                  <a:lnTo>
                    <a:pt x="741409" y="47327"/>
                  </a:lnTo>
                  <a:lnTo>
                    <a:pt x="699400" y="30289"/>
                  </a:lnTo>
                  <a:lnTo>
                    <a:pt x="656347" y="17037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201544" y="367135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1515745" y="3830114"/>
            <a:ext cx="419734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35" dirty="0">
                <a:latin typeface="Lucida Sans"/>
                <a:cs typeface="Lucida Sans"/>
              </a:rPr>
              <a:t>C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5876911" y="6208984"/>
            <a:ext cx="1204595" cy="1204595"/>
            <a:chOff x="5876911" y="6208984"/>
            <a:chExt cx="1204595" cy="1204595"/>
          </a:xfrm>
        </p:grpSpPr>
        <p:sp>
          <p:nvSpPr>
            <p:cNvPr id="24" name="object 24"/>
            <p:cNvSpPr/>
            <p:nvPr/>
          </p:nvSpPr>
          <p:spPr>
            <a:xfrm>
              <a:off x="5955656" y="62877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9" y="0"/>
                  </a:moveTo>
                  <a:lnTo>
                    <a:pt x="478920" y="1893"/>
                  </a:lnTo>
                  <a:lnTo>
                    <a:pt x="434563" y="7572"/>
                  </a:lnTo>
                  <a:lnTo>
                    <a:pt x="390729" y="17037"/>
                  </a:lnTo>
                  <a:lnTo>
                    <a:pt x="347679" y="30289"/>
                  </a:lnTo>
                  <a:lnTo>
                    <a:pt x="305675" y="47327"/>
                  </a:lnTo>
                  <a:lnTo>
                    <a:pt x="264977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50"/>
                  </a:lnTo>
                  <a:lnTo>
                    <a:pt x="92761" y="225851"/>
                  </a:lnTo>
                  <a:lnTo>
                    <a:pt x="68151" y="264982"/>
                  </a:lnTo>
                  <a:lnTo>
                    <a:pt x="47327" y="305681"/>
                  </a:lnTo>
                  <a:lnTo>
                    <a:pt x="30289" y="347686"/>
                  </a:lnTo>
                  <a:lnTo>
                    <a:pt x="17037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7" y="656358"/>
                  </a:lnTo>
                  <a:lnTo>
                    <a:pt x="30289" y="699408"/>
                  </a:lnTo>
                  <a:lnTo>
                    <a:pt x="47327" y="741412"/>
                  </a:lnTo>
                  <a:lnTo>
                    <a:pt x="68151" y="782110"/>
                  </a:lnTo>
                  <a:lnTo>
                    <a:pt x="92761" y="821239"/>
                  </a:lnTo>
                  <a:lnTo>
                    <a:pt x="121158" y="858539"/>
                  </a:lnTo>
                  <a:lnTo>
                    <a:pt x="153340" y="893747"/>
                  </a:lnTo>
                  <a:lnTo>
                    <a:pt x="188549" y="925930"/>
                  </a:lnTo>
                  <a:lnTo>
                    <a:pt x="225848" y="954326"/>
                  </a:lnTo>
                  <a:lnTo>
                    <a:pt x="264977" y="978937"/>
                  </a:lnTo>
                  <a:lnTo>
                    <a:pt x="305675" y="999761"/>
                  </a:lnTo>
                  <a:lnTo>
                    <a:pt x="347679" y="1016798"/>
                  </a:lnTo>
                  <a:lnTo>
                    <a:pt x="390729" y="1030050"/>
                  </a:lnTo>
                  <a:lnTo>
                    <a:pt x="434563" y="1039516"/>
                  </a:lnTo>
                  <a:lnTo>
                    <a:pt x="478920" y="1045195"/>
                  </a:lnTo>
                  <a:lnTo>
                    <a:pt x="523539" y="1047088"/>
                  </a:lnTo>
                  <a:lnTo>
                    <a:pt x="568157" y="1045195"/>
                  </a:lnTo>
                  <a:lnTo>
                    <a:pt x="612514" y="1039516"/>
                  </a:lnTo>
                  <a:lnTo>
                    <a:pt x="656348" y="1030050"/>
                  </a:lnTo>
                  <a:lnTo>
                    <a:pt x="699398" y="1016798"/>
                  </a:lnTo>
                  <a:lnTo>
                    <a:pt x="741402" y="999761"/>
                  </a:lnTo>
                  <a:lnTo>
                    <a:pt x="782100" y="978937"/>
                  </a:lnTo>
                  <a:lnTo>
                    <a:pt x="821229" y="954326"/>
                  </a:lnTo>
                  <a:lnTo>
                    <a:pt x="858528" y="925930"/>
                  </a:lnTo>
                  <a:lnTo>
                    <a:pt x="893737" y="893747"/>
                  </a:lnTo>
                  <a:lnTo>
                    <a:pt x="925921" y="858539"/>
                  </a:lnTo>
                  <a:lnTo>
                    <a:pt x="954319" y="821239"/>
                  </a:lnTo>
                  <a:lnTo>
                    <a:pt x="978930" y="782110"/>
                  </a:lnTo>
                  <a:lnTo>
                    <a:pt x="999756" y="741412"/>
                  </a:lnTo>
                  <a:lnTo>
                    <a:pt x="1016794" y="699408"/>
                  </a:lnTo>
                  <a:lnTo>
                    <a:pt x="1030047" y="656358"/>
                  </a:lnTo>
                  <a:lnTo>
                    <a:pt x="1039513" y="612524"/>
                  </a:lnTo>
                  <a:lnTo>
                    <a:pt x="1045192" y="568166"/>
                  </a:lnTo>
                  <a:lnTo>
                    <a:pt x="1047085" y="523548"/>
                  </a:lnTo>
                  <a:lnTo>
                    <a:pt x="1045192" y="478929"/>
                  </a:lnTo>
                  <a:lnTo>
                    <a:pt x="1039513" y="434571"/>
                  </a:lnTo>
                  <a:lnTo>
                    <a:pt x="1030047" y="390737"/>
                  </a:lnTo>
                  <a:lnTo>
                    <a:pt x="1016794" y="347686"/>
                  </a:lnTo>
                  <a:lnTo>
                    <a:pt x="999756" y="305681"/>
                  </a:lnTo>
                  <a:lnTo>
                    <a:pt x="978930" y="264982"/>
                  </a:lnTo>
                  <a:lnTo>
                    <a:pt x="954319" y="225851"/>
                  </a:lnTo>
                  <a:lnTo>
                    <a:pt x="925921" y="188550"/>
                  </a:lnTo>
                  <a:lnTo>
                    <a:pt x="893737" y="153340"/>
                  </a:lnTo>
                  <a:lnTo>
                    <a:pt x="858528" y="121158"/>
                  </a:lnTo>
                  <a:lnTo>
                    <a:pt x="821229" y="92761"/>
                  </a:lnTo>
                  <a:lnTo>
                    <a:pt x="782100" y="68151"/>
                  </a:lnTo>
                  <a:lnTo>
                    <a:pt x="741402" y="47327"/>
                  </a:lnTo>
                  <a:lnTo>
                    <a:pt x="699398" y="30289"/>
                  </a:lnTo>
                  <a:lnTo>
                    <a:pt x="656348" y="17037"/>
                  </a:lnTo>
                  <a:lnTo>
                    <a:pt x="612514" y="7572"/>
                  </a:lnTo>
                  <a:lnTo>
                    <a:pt x="568157" y="1893"/>
                  </a:lnTo>
                  <a:lnTo>
                    <a:pt x="5235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955651" y="62877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6259360" y="6437365"/>
            <a:ext cx="44323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-50" dirty="0">
                <a:latin typeface="Lucida Sans"/>
                <a:cs typeface="Lucida Sans"/>
              </a:rPr>
              <a:t>D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079116" y="8641288"/>
            <a:ext cx="1204595" cy="1204595"/>
            <a:chOff x="8079116" y="8641288"/>
            <a:chExt cx="1204595" cy="1204595"/>
          </a:xfrm>
        </p:grpSpPr>
        <p:sp>
          <p:nvSpPr>
            <p:cNvPr id="28" name="object 28"/>
            <p:cNvSpPr/>
            <p:nvPr/>
          </p:nvSpPr>
          <p:spPr>
            <a:xfrm>
              <a:off x="8157861" y="872003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0" y="0"/>
                  </a:moveTo>
                  <a:lnTo>
                    <a:pt x="478921" y="1893"/>
                  </a:lnTo>
                  <a:lnTo>
                    <a:pt x="434564" y="7572"/>
                  </a:lnTo>
                  <a:lnTo>
                    <a:pt x="390730" y="17037"/>
                  </a:lnTo>
                  <a:lnTo>
                    <a:pt x="347680" y="30289"/>
                  </a:lnTo>
                  <a:lnTo>
                    <a:pt x="305675" y="47327"/>
                  </a:lnTo>
                  <a:lnTo>
                    <a:pt x="264978" y="68151"/>
                  </a:lnTo>
                  <a:lnTo>
                    <a:pt x="225848" y="92761"/>
                  </a:lnTo>
                  <a:lnTo>
                    <a:pt x="188549" y="121158"/>
                  </a:lnTo>
                  <a:lnTo>
                    <a:pt x="153340" y="153340"/>
                  </a:lnTo>
                  <a:lnTo>
                    <a:pt x="121158" y="188549"/>
                  </a:lnTo>
                  <a:lnTo>
                    <a:pt x="92761" y="225848"/>
                  </a:lnTo>
                  <a:lnTo>
                    <a:pt x="68151" y="264977"/>
                  </a:lnTo>
                  <a:lnTo>
                    <a:pt x="47327" y="305675"/>
                  </a:lnTo>
                  <a:lnTo>
                    <a:pt x="30289" y="347679"/>
                  </a:lnTo>
                  <a:lnTo>
                    <a:pt x="17037" y="390729"/>
                  </a:lnTo>
                  <a:lnTo>
                    <a:pt x="7572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2" y="612514"/>
                  </a:lnTo>
                  <a:lnTo>
                    <a:pt x="17037" y="656348"/>
                  </a:lnTo>
                  <a:lnTo>
                    <a:pt x="30289" y="699398"/>
                  </a:lnTo>
                  <a:lnTo>
                    <a:pt x="47327" y="741402"/>
                  </a:lnTo>
                  <a:lnTo>
                    <a:pt x="68151" y="782100"/>
                  </a:lnTo>
                  <a:lnTo>
                    <a:pt x="92761" y="821229"/>
                  </a:lnTo>
                  <a:lnTo>
                    <a:pt x="121158" y="858528"/>
                  </a:lnTo>
                  <a:lnTo>
                    <a:pt x="153340" y="893737"/>
                  </a:lnTo>
                  <a:lnTo>
                    <a:pt x="188549" y="925921"/>
                  </a:lnTo>
                  <a:lnTo>
                    <a:pt x="225848" y="954319"/>
                  </a:lnTo>
                  <a:lnTo>
                    <a:pt x="264978" y="978930"/>
                  </a:lnTo>
                  <a:lnTo>
                    <a:pt x="305675" y="999756"/>
                  </a:lnTo>
                  <a:lnTo>
                    <a:pt x="347680" y="1016794"/>
                  </a:lnTo>
                  <a:lnTo>
                    <a:pt x="390730" y="1030047"/>
                  </a:lnTo>
                  <a:lnTo>
                    <a:pt x="434564" y="1039513"/>
                  </a:lnTo>
                  <a:lnTo>
                    <a:pt x="478921" y="1045192"/>
                  </a:lnTo>
                  <a:lnTo>
                    <a:pt x="523540" y="1047085"/>
                  </a:lnTo>
                  <a:lnTo>
                    <a:pt x="568159" y="1045192"/>
                  </a:lnTo>
                  <a:lnTo>
                    <a:pt x="612516" y="1039513"/>
                  </a:lnTo>
                  <a:lnTo>
                    <a:pt x="656351" y="1030047"/>
                  </a:lnTo>
                  <a:lnTo>
                    <a:pt x="699402" y="1016794"/>
                  </a:lnTo>
                  <a:lnTo>
                    <a:pt x="741407" y="999756"/>
                  </a:lnTo>
                  <a:lnTo>
                    <a:pt x="782106" y="978930"/>
                  </a:lnTo>
                  <a:lnTo>
                    <a:pt x="821236" y="954319"/>
                  </a:lnTo>
                  <a:lnTo>
                    <a:pt x="858537" y="925921"/>
                  </a:lnTo>
                  <a:lnTo>
                    <a:pt x="893747" y="893737"/>
                  </a:lnTo>
                  <a:lnTo>
                    <a:pt x="925930" y="858528"/>
                  </a:lnTo>
                  <a:lnTo>
                    <a:pt x="954326" y="821229"/>
                  </a:lnTo>
                  <a:lnTo>
                    <a:pt x="978937" y="782100"/>
                  </a:lnTo>
                  <a:lnTo>
                    <a:pt x="999761" y="741402"/>
                  </a:lnTo>
                  <a:lnTo>
                    <a:pt x="1016798" y="699398"/>
                  </a:lnTo>
                  <a:lnTo>
                    <a:pt x="1030050" y="656348"/>
                  </a:lnTo>
                  <a:lnTo>
                    <a:pt x="1039516" y="612514"/>
                  </a:lnTo>
                  <a:lnTo>
                    <a:pt x="1045195" y="568157"/>
                  </a:lnTo>
                  <a:lnTo>
                    <a:pt x="1047088" y="523539"/>
                  </a:lnTo>
                  <a:lnTo>
                    <a:pt x="1045195" y="478920"/>
                  </a:lnTo>
                  <a:lnTo>
                    <a:pt x="1039516" y="434563"/>
                  </a:lnTo>
                  <a:lnTo>
                    <a:pt x="1030050" y="390729"/>
                  </a:lnTo>
                  <a:lnTo>
                    <a:pt x="1016798" y="347679"/>
                  </a:lnTo>
                  <a:lnTo>
                    <a:pt x="999761" y="305675"/>
                  </a:lnTo>
                  <a:lnTo>
                    <a:pt x="978937" y="264977"/>
                  </a:lnTo>
                  <a:lnTo>
                    <a:pt x="954326" y="225848"/>
                  </a:lnTo>
                  <a:lnTo>
                    <a:pt x="925930" y="188549"/>
                  </a:lnTo>
                  <a:lnTo>
                    <a:pt x="893747" y="153340"/>
                  </a:lnTo>
                  <a:lnTo>
                    <a:pt x="858537" y="121158"/>
                  </a:lnTo>
                  <a:lnTo>
                    <a:pt x="821236" y="92761"/>
                  </a:lnTo>
                  <a:lnTo>
                    <a:pt x="782106" y="68151"/>
                  </a:lnTo>
                  <a:lnTo>
                    <a:pt x="741407" y="47327"/>
                  </a:lnTo>
                  <a:lnTo>
                    <a:pt x="699402" y="30289"/>
                  </a:lnTo>
                  <a:lnTo>
                    <a:pt x="656351" y="17037"/>
                  </a:lnTo>
                  <a:lnTo>
                    <a:pt x="612516" y="7572"/>
                  </a:lnTo>
                  <a:lnTo>
                    <a:pt x="568159" y="1893"/>
                  </a:lnTo>
                  <a:lnTo>
                    <a:pt x="52354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157856" y="872002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489659" y="8866610"/>
            <a:ext cx="38354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25" dirty="0">
                <a:latin typeface="Lucida Sans"/>
                <a:cs typeface="Lucida Sans"/>
              </a:rPr>
              <a:t>E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003719" y="6195833"/>
            <a:ext cx="1204595" cy="1204595"/>
            <a:chOff x="12003719" y="6195833"/>
            <a:chExt cx="1204595" cy="1204595"/>
          </a:xfrm>
        </p:grpSpPr>
        <p:sp>
          <p:nvSpPr>
            <p:cNvPr id="32" name="object 32"/>
            <p:cNvSpPr/>
            <p:nvPr/>
          </p:nvSpPr>
          <p:spPr>
            <a:xfrm>
              <a:off x="12082459" y="627457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49"/>
                  </a:lnTo>
                  <a:lnTo>
                    <a:pt x="92733" y="225848"/>
                  </a:lnTo>
                  <a:lnTo>
                    <a:pt x="68130" y="264978"/>
                  </a:lnTo>
                  <a:lnTo>
                    <a:pt x="47312" y="305675"/>
                  </a:lnTo>
                  <a:lnTo>
                    <a:pt x="30280" y="347680"/>
                  </a:lnTo>
                  <a:lnTo>
                    <a:pt x="17032" y="390730"/>
                  </a:lnTo>
                  <a:lnTo>
                    <a:pt x="7570" y="434564"/>
                  </a:lnTo>
                  <a:lnTo>
                    <a:pt x="1892" y="478921"/>
                  </a:lnTo>
                  <a:lnTo>
                    <a:pt x="0" y="523540"/>
                  </a:lnTo>
                  <a:lnTo>
                    <a:pt x="1892" y="568159"/>
                  </a:lnTo>
                  <a:lnTo>
                    <a:pt x="7570" y="612516"/>
                  </a:lnTo>
                  <a:lnTo>
                    <a:pt x="17032" y="656351"/>
                  </a:lnTo>
                  <a:lnTo>
                    <a:pt x="30280" y="699402"/>
                  </a:lnTo>
                  <a:lnTo>
                    <a:pt x="47312" y="741407"/>
                  </a:lnTo>
                  <a:lnTo>
                    <a:pt x="68130" y="782106"/>
                  </a:lnTo>
                  <a:lnTo>
                    <a:pt x="92733" y="821236"/>
                  </a:lnTo>
                  <a:lnTo>
                    <a:pt x="121120" y="858537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7"/>
                  </a:lnTo>
                  <a:lnTo>
                    <a:pt x="954281" y="821236"/>
                  </a:lnTo>
                  <a:lnTo>
                    <a:pt x="978896" y="782106"/>
                  </a:lnTo>
                  <a:lnTo>
                    <a:pt x="999725" y="741407"/>
                  </a:lnTo>
                  <a:lnTo>
                    <a:pt x="1016766" y="699402"/>
                  </a:lnTo>
                  <a:lnTo>
                    <a:pt x="1030020" y="656351"/>
                  </a:lnTo>
                  <a:lnTo>
                    <a:pt x="1039488" y="612516"/>
                  </a:lnTo>
                  <a:lnTo>
                    <a:pt x="1045168" y="568159"/>
                  </a:lnTo>
                  <a:lnTo>
                    <a:pt x="1047062" y="523540"/>
                  </a:lnTo>
                  <a:lnTo>
                    <a:pt x="1045168" y="478921"/>
                  </a:lnTo>
                  <a:lnTo>
                    <a:pt x="1039488" y="434564"/>
                  </a:lnTo>
                  <a:lnTo>
                    <a:pt x="1030020" y="390730"/>
                  </a:lnTo>
                  <a:lnTo>
                    <a:pt x="1016766" y="347680"/>
                  </a:lnTo>
                  <a:lnTo>
                    <a:pt x="999725" y="305675"/>
                  </a:lnTo>
                  <a:lnTo>
                    <a:pt x="978896" y="264978"/>
                  </a:lnTo>
                  <a:lnTo>
                    <a:pt x="954281" y="225848"/>
                  </a:lnTo>
                  <a:lnTo>
                    <a:pt x="925879" y="188549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2082459" y="62745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2416241" y="6416423"/>
            <a:ext cx="37592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285" dirty="0">
                <a:latin typeface="Lucida Sans"/>
                <a:cs typeface="Lucida Sans"/>
              </a:rPr>
              <a:t>F</a:t>
            </a:r>
            <a:endParaRPr sz="4200">
              <a:latin typeface="Lucida Sans"/>
              <a:cs typeface="Lucida Sans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13022850" y="8799271"/>
            <a:ext cx="1204595" cy="1204595"/>
            <a:chOff x="13022850" y="8799271"/>
            <a:chExt cx="1204595" cy="1204595"/>
          </a:xfrm>
        </p:grpSpPr>
        <p:sp>
          <p:nvSpPr>
            <p:cNvPr id="36" name="object 36"/>
            <p:cNvSpPr/>
            <p:nvPr/>
          </p:nvSpPr>
          <p:spPr>
            <a:xfrm>
              <a:off x="13101381" y="887779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7"/>
                  </a:lnTo>
                  <a:lnTo>
                    <a:pt x="347661" y="30289"/>
                  </a:lnTo>
                  <a:lnTo>
                    <a:pt x="305652" y="47327"/>
                  </a:lnTo>
                  <a:lnTo>
                    <a:pt x="264949" y="68151"/>
                  </a:lnTo>
                  <a:lnTo>
                    <a:pt x="225814" y="92761"/>
                  </a:lnTo>
                  <a:lnTo>
                    <a:pt x="188508" y="121158"/>
                  </a:lnTo>
                  <a:lnTo>
                    <a:pt x="153293" y="153340"/>
                  </a:lnTo>
                  <a:lnTo>
                    <a:pt x="121120" y="188550"/>
                  </a:lnTo>
                  <a:lnTo>
                    <a:pt x="92733" y="225851"/>
                  </a:lnTo>
                  <a:lnTo>
                    <a:pt x="68130" y="264982"/>
                  </a:lnTo>
                  <a:lnTo>
                    <a:pt x="47312" y="305681"/>
                  </a:lnTo>
                  <a:lnTo>
                    <a:pt x="30280" y="347686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9"/>
                  </a:lnTo>
                  <a:lnTo>
                    <a:pt x="0" y="523548"/>
                  </a:lnTo>
                  <a:lnTo>
                    <a:pt x="1892" y="568166"/>
                  </a:lnTo>
                  <a:lnTo>
                    <a:pt x="7570" y="612524"/>
                  </a:lnTo>
                  <a:lnTo>
                    <a:pt x="17032" y="656358"/>
                  </a:lnTo>
                  <a:lnTo>
                    <a:pt x="30280" y="699408"/>
                  </a:lnTo>
                  <a:lnTo>
                    <a:pt x="47312" y="741412"/>
                  </a:lnTo>
                  <a:lnTo>
                    <a:pt x="68130" y="782110"/>
                  </a:lnTo>
                  <a:lnTo>
                    <a:pt x="92733" y="821239"/>
                  </a:lnTo>
                  <a:lnTo>
                    <a:pt x="121120" y="858539"/>
                  </a:lnTo>
                  <a:lnTo>
                    <a:pt x="153293" y="893747"/>
                  </a:lnTo>
                  <a:lnTo>
                    <a:pt x="188508" y="925930"/>
                  </a:lnTo>
                  <a:lnTo>
                    <a:pt x="225814" y="954326"/>
                  </a:lnTo>
                  <a:lnTo>
                    <a:pt x="264949" y="978937"/>
                  </a:lnTo>
                  <a:lnTo>
                    <a:pt x="305652" y="999761"/>
                  </a:lnTo>
                  <a:lnTo>
                    <a:pt x="347661" y="1016798"/>
                  </a:lnTo>
                  <a:lnTo>
                    <a:pt x="390715" y="1030050"/>
                  </a:lnTo>
                  <a:lnTo>
                    <a:pt x="434552" y="1039516"/>
                  </a:lnTo>
                  <a:lnTo>
                    <a:pt x="478911" y="1045195"/>
                  </a:lnTo>
                  <a:lnTo>
                    <a:pt x="523531" y="1047088"/>
                  </a:lnTo>
                  <a:lnTo>
                    <a:pt x="568149" y="1045195"/>
                  </a:lnTo>
                  <a:lnTo>
                    <a:pt x="612506" y="1039516"/>
                  </a:lnTo>
                  <a:lnTo>
                    <a:pt x="656338" y="1030050"/>
                  </a:lnTo>
                  <a:lnTo>
                    <a:pt x="699385" y="1016798"/>
                  </a:lnTo>
                  <a:lnTo>
                    <a:pt x="741385" y="999761"/>
                  </a:lnTo>
                  <a:lnTo>
                    <a:pt x="782077" y="978937"/>
                  </a:lnTo>
                  <a:lnTo>
                    <a:pt x="821200" y="954326"/>
                  </a:lnTo>
                  <a:lnTo>
                    <a:pt x="858491" y="925930"/>
                  </a:lnTo>
                  <a:lnTo>
                    <a:pt x="893690" y="893747"/>
                  </a:lnTo>
                  <a:lnTo>
                    <a:pt x="925879" y="858539"/>
                  </a:lnTo>
                  <a:lnTo>
                    <a:pt x="954281" y="821239"/>
                  </a:lnTo>
                  <a:lnTo>
                    <a:pt x="978896" y="782110"/>
                  </a:lnTo>
                  <a:lnTo>
                    <a:pt x="999725" y="741412"/>
                  </a:lnTo>
                  <a:lnTo>
                    <a:pt x="1016766" y="699408"/>
                  </a:lnTo>
                  <a:lnTo>
                    <a:pt x="1030020" y="656358"/>
                  </a:lnTo>
                  <a:lnTo>
                    <a:pt x="1039488" y="612524"/>
                  </a:lnTo>
                  <a:lnTo>
                    <a:pt x="1045168" y="568166"/>
                  </a:lnTo>
                  <a:lnTo>
                    <a:pt x="1047062" y="523548"/>
                  </a:lnTo>
                  <a:lnTo>
                    <a:pt x="1045168" y="478929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6"/>
                  </a:lnTo>
                  <a:lnTo>
                    <a:pt x="999725" y="305681"/>
                  </a:lnTo>
                  <a:lnTo>
                    <a:pt x="978896" y="264982"/>
                  </a:lnTo>
                  <a:lnTo>
                    <a:pt x="954281" y="225851"/>
                  </a:lnTo>
                  <a:lnTo>
                    <a:pt x="925879" y="188550"/>
                  </a:lnTo>
                  <a:lnTo>
                    <a:pt x="893690" y="153340"/>
                  </a:lnTo>
                  <a:lnTo>
                    <a:pt x="858491" y="121158"/>
                  </a:lnTo>
                  <a:lnTo>
                    <a:pt x="821200" y="92761"/>
                  </a:lnTo>
                  <a:lnTo>
                    <a:pt x="782077" y="68151"/>
                  </a:lnTo>
                  <a:lnTo>
                    <a:pt x="741385" y="47327"/>
                  </a:lnTo>
                  <a:lnTo>
                    <a:pt x="699385" y="30289"/>
                  </a:lnTo>
                  <a:lnTo>
                    <a:pt x="656338" y="17037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101381" y="887780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8" name="object 38"/>
          <p:cNvSpPr txBox="1"/>
          <p:nvPr/>
        </p:nvSpPr>
        <p:spPr>
          <a:xfrm>
            <a:off x="13400504" y="9034144"/>
            <a:ext cx="444500" cy="66675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4200" b="1" spc="105" dirty="0">
                <a:latin typeface="Lucida Sans"/>
                <a:cs typeface="Lucida Sans"/>
              </a:rPr>
              <a:t>G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9065557" y="418454"/>
            <a:ext cx="1972945" cy="1784985"/>
          </a:xfrm>
          <a:prstGeom prst="rect">
            <a:avLst/>
          </a:prstGeom>
        </p:spPr>
        <p:txBody>
          <a:bodyPr vert="horz" wrap="square" lIns="0" tIns="208915" rIns="0" bIns="0" rtlCol="0">
            <a:spAutoFit/>
          </a:bodyPr>
          <a:lstStyle/>
          <a:p>
            <a:pPr marL="808355">
              <a:lnSpc>
                <a:spcPct val="100000"/>
              </a:lnSpc>
              <a:spcBef>
                <a:spcPts val="164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1325"/>
              </a:spcBef>
            </a:pPr>
            <a:r>
              <a:rPr sz="4200" b="1" spc="165" dirty="0">
                <a:latin typeface="Lucida Sans"/>
                <a:cs typeface="Lucida Sans"/>
              </a:rPr>
              <a:t>A</a:t>
            </a:r>
            <a:endParaRPr sz="420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946416" y="3582196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4501602" y="6170022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710174" y="9182433"/>
            <a:ext cx="117729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Mon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4353354" y="9180737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3473800" y="6364069"/>
            <a:ext cx="93345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75" dirty="0">
                <a:solidFill>
                  <a:srgbClr val="FFFFFF"/>
                </a:solidFill>
                <a:latin typeface="Times New Roman"/>
                <a:cs typeface="Times New Roman"/>
              </a:rPr>
              <a:t>Tue</a:t>
            </a:r>
            <a:endParaRPr sz="4950">
              <a:latin typeface="Times New Roman"/>
              <a:cs typeface="Times New Roman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2625658" y="3578813"/>
            <a:ext cx="10845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Wed</a:t>
            </a:r>
            <a:endParaRPr sz="49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56220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60" dirty="0">
                <a:latin typeface="Verdana"/>
                <a:cs typeface="Verdana"/>
              </a:rPr>
              <a:t>Problem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Formulation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1137892" y="5670769"/>
            <a:ext cx="140970" cy="1527810"/>
          </a:xfrm>
          <a:custGeom>
            <a:avLst/>
            <a:gdLst/>
            <a:ahLst/>
            <a:cxnLst/>
            <a:rect l="l" t="t" r="r" b="b"/>
            <a:pathLst>
              <a:path w="140969" h="1527809">
                <a:moveTo>
                  <a:pt x="140941" y="0"/>
                </a:moveTo>
                <a:lnTo>
                  <a:pt x="0" y="0"/>
                </a:lnTo>
                <a:lnTo>
                  <a:pt x="0" y="1527754"/>
                </a:lnTo>
                <a:lnTo>
                  <a:pt x="140941" y="152775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332566" y="5101028"/>
            <a:ext cx="140970" cy="2098040"/>
          </a:xfrm>
          <a:custGeom>
            <a:avLst/>
            <a:gdLst/>
            <a:ahLst/>
            <a:cxnLst/>
            <a:rect l="l" t="t" r="r" b="b"/>
            <a:pathLst>
              <a:path w="140969" h="2098040">
                <a:moveTo>
                  <a:pt x="140941" y="0"/>
                </a:moveTo>
                <a:lnTo>
                  <a:pt x="0" y="0"/>
                </a:lnTo>
                <a:lnTo>
                  <a:pt x="0" y="2097496"/>
                </a:lnTo>
                <a:lnTo>
                  <a:pt x="140941" y="2097496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527231" y="5101028"/>
            <a:ext cx="140970" cy="2098040"/>
          </a:xfrm>
          <a:custGeom>
            <a:avLst/>
            <a:gdLst/>
            <a:ahLst/>
            <a:cxnLst/>
            <a:rect l="l" t="t" r="r" b="b"/>
            <a:pathLst>
              <a:path w="140969" h="2098040">
                <a:moveTo>
                  <a:pt x="140941" y="0"/>
                </a:moveTo>
                <a:lnTo>
                  <a:pt x="0" y="0"/>
                </a:lnTo>
                <a:lnTo>
                  <a:pt x="0" y="2097496"/>
                </a:lnTo>
                <a:lnTo>
                  <a:pt x="140941" y="2097496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721905" y="5101028"/>
            <a:ext cx="140970" cy="2098040"/>
          </a:xfrm>
          <a:custGeom>
            <a:avLst/>
            <a:gdLst/>
            <a:ahLst/>
            <a:cxnLst/>
            <a:rect l="l" t="t" r="r" b="b"/>
            <a:pathLst>
              <a:path w="140969" h="2098040">
                <a:moveTo>
                  <a:pt x="140941" y="0"/>
                </a:moveTo>
                <a:lnTo>
                  <a:pt x="0" y="0"/>
                </a:lnTo>
                <a:lnTo>
                  <a:pt x="0" y="2097496"/>
                </a:lnTo>
                <a:lnTo>
                  <a:pt x="140941" y="2097496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916569" y="4110042"/>
            <a:ext cx="140970" cy="3088640"/>
          </a:xfrm>
          <a:custGeom>
            <a:avLst/>
            <a:gdLst/>
            <a:ahLst/>
            <a:cxnLst/>
            <a:rect l="l" t="t" r="r" b="b"/>
            <a:pathLst>
              <a:path w="140969" h="3088640">
                <a:moveTo>
                  <a:pt x="140941" y="0"/>
                </a:moveTo>
                <a:lnTo>
                  <a:pt x="0" y="0"/>
                </a:lnTo>
                <a:lnTo>
                  <a:pt x="0" y="3088481"/>
                </a:lnTo>
                <a:lnTo>
                  <a:pt x="140941" y="3088481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2111244" y="4609294"/>
            <a:ext cx="140970" cy="2589530"/>
          </a:xfrm>
          <a:custGeom>
            <a:avLst/>
            <a:gdLst/>
            <a:ahLst/>
            <a:cxnLst/>
            <a:rect l="l" t="t" r="r" b="b"/>
            <a:pathLst>
              <a:path w="140969" h="2589529">
                <a:moveTo>
                  <a:pt x="140941" y="0"/>
                </a:moveTo>
                <a:lnTo>
                  <a:pt x="0" y="0"/>
                </a:lnTo>
                <a:lnTo>
                  <a:pt x="0" y="2589230"/>
                </a:lnTo>
                <a:lnTo>
                  <a:pt x="140941" y="2589230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2305908" y="4857349"/>
            <a:ext cx="140970" cy="2341245"/>
          </a:xfrm>
          <a:custGeom>
            <a:avLst/>
            <a:gdLst/>
            <a:ahLst/>
            <a:cxnLst/>
            <a:rect l="l" t="t" r="r" b="b"/>
            <a:pathLst>
              <a:path w="140969" h="2341245">
                <a:moveTo>
                  <a:pt x="140941" y="0"/>
                </a:moveTo>
                <a:lnTo>
                  <a:pt x="0" y="0"/>
                </a:lnTo>
                <a:lnTo>
                  <a:pt x="0" y="2341174"/>
                </a:lnTo>
                <a:lnTo>
                  <a:pt x="140941" y="234117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2500583" y="5101028"/>
            <a:ext cx="140970" cy="2098040"/>
          </a:xfrm>
          <a:custGeom>
            <a:avLst/>
            <a:gdLst/>
            <a:ahLst/>
            <a:cxnLst/>
            <a:rect l="l" t="t" r="r" b="b"/>
            <a:pathLst>
              <a:path w="140969" h="2098040">
                <a:moveTo>
                  <a:pt x="140941" y="0"/>
                </a:moveTo>
                <a:lnTo>
                  <a:pt x="0" y="0"/>
                </a:lnTo>
                <a:lnTo>
                  <a:pt x="0" y="2097496"/>
                </a:lnTo>
                <a:lnTo>
                  <a:pt x="140941" y="2097496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2695247" y="5415898"/>
            <a:ext cx="140970" cy="1783080"/>
          </a:xfrm>
          <a:custGeom>
            <a:avLst/>
            <a:gdLst/>
            <a:ahLst/>
            <a:cxnLst/>
            <a:rect l="l" t="t" r="r" b="b"/>
            <a:pathLst>
              <a:path w="140969" h="1783079">
                <a:moveTo>
                  <a:pt x="140941" y="0"/>
                </a:moveTo>
                <a:lnTo>
                  <a:pt x="0" y="0"/>
                </a:lnTo>
                <a:lnTo>
                  <a:pt x="0" y="1782626"/>
                </a:lnTo>
                <a:lnTo>
                  <a:pt x="140941" y="1782626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2889922" y="5704706"/>
            <a:ext cx="140970" cy="1494155"/>
          </a:xfrm>
          <a:custGeom>
            <a:avLst/>
            <a:gdLst/>
            <a:ahLst/>
            <a:cxnLst/>
            <a:rect l="l" t="t" r="r" b="b"/>
            <a:pathLst>
              <a:path w="140969" h="1494154">
                <a:moveTo>
                  <a:pt x="140941" y="0"/>
                </a:moveTo>
                <a:lnTo>
                  <a:pt x="0" y="0"/>
                </a:lnTo>
                <a:lnTo>
                  <a:pt x="0" y="1493818"/>
                </a:lnTo>
                <a:lnTo>
                  <a:pt x="140941" y="1493818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3084586" y="5522512"/>
            <a:ext cx="140970" cy="1676400"/>
          </a:xfrm>
          <a:custGeom>
            <a:avLst/>
            <a:gdLst/>
            <a:ahLst/>
            <a:cxnLst/>
            <a:rect l="l" t="t" r="r" b="b"/>
            <a:pathLst>
              <a:path w="140969" h="1676400">
                <a:moveTo>
                  <a:pt x="140941" y="0"/>
                </a:moveTo>
                <a:lnTo>
                  <a:pt x="0" y="0"/>
                </a:lnTo>
                <a:lnTo>
                  <a:pt x="0" y="1676011"/>
                </a:lnTo>
                <a:lnTo>
                  <a:pt x="140941" y="1676011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3279261" y="5151528"/>
            <a:ext cx="140970" cy="2047239"/>
          </a:xfrm>
          <a:custGeom>
            <a:avLst/>
            <a:gdLst/>
            <a:ahLst/>
            <a:cxnLst/>
            <a:rect l="l" t="t" r="r" b="b"/>
            <a:pathLst>
              <a:path w="140970" h="2047240">
                <a:moveTo>
                  <a:pt x="140941" y="0"/>
                </a:moveTo>
                <a:lnTo>
                  <a:pt x="0" y="0"/>
                </a:lnTo>
                <a:lnTo>
                  <a:pt x="0" y="2046995"/>
                </a:lnTo>
                <a:lnTo>
                  <a:pt x="140941" y="2046995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473925" y="4857349"/>
            <a:ext cx="140970" cy="2341245"/>
          </a:xfrm>
          <a:custGeom>
            <a:avLst/>
            <a:gdLst/>
            <a:ahLst/>
            <a:cxnLst/>
            <a:rect l="l" t="t" r="r" b="b"/>
            <a:pathLst>
              <a:path w="140970" h="2341245">
                <a:moveTo>
                  <a:pt x="140941" y="0"/>
                </a:moveTo>
                <a:lnTo>
                  <a:pt x="0" y="0"/>
                </a:lnTo>
                <a:lnTo>
                  <a:pt x="0" y="2341174"/>
                </a:lnTo>
                <a:lnTo>
                  <a:pt x="140941" y="234117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3668590" y="4672098"/>
            <a:ext cx="140970" cy="2526665"/>
          </a:xfrm>
          <a:custGeom>
            <a:avLst/>
            <a:gdLst/>
            <a:ahLst/>
            <a:cxnLst/>
            <a:rect l="l" t="t" r="r" b="b"/>
            <a:pathLst>
              <a:path w="140970" h="2526665">
                <a:moveTo>
                  <a:pt x="140941" y="0"/>
                </a:moveTo>
                <a:lnTo>
                  <a:pt x="0" y="0"/>
                </a:lnTo>
                <a:lnTo>
                  <a:pt x="0" y="2526425"/>
                </a:lnTo>
                <a:lnTo>
                  <a:pt x="140941" y="2526425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863264" y="5151528"/>
            <a:ext cx="140970" cy="2047239"/>
          </a:xfrm>
          <a:custGeom>
            <a:avLst/>
            <a:gdLst/>
            <a:ahLst/>
            <a:cxnLst/>
            <a:rect l="l" t="t" r="r" b="b"/>
            <a:pathLst>
              <a:path w="140970" h="2047240">
                <a:moveTo>
                  <a:pt x="140941" y="0"/>
                </a:moveTo>
                <a:lnTo>
                  <a:pt x="0" y="0"/>
                </a:lnTo>
                <a:lnTo>
                  <a:pt x="0" y="2046995"/>
                </a:lnTo>
                <a:lnTo>
                  <a:pt x="140941" y="2046995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4057939" y="5670769"/>
            <a:ext cx="140970" cy="1527810"/>
          </a:xfrm>
          <a:custGeom>
            <a:avLst/>
            <a:gdLst/>
            <a:ahLst/>
            <a:cxnLst/>
            <a:rect l="l" t="t" r="r" b="b"/>
            <a:pathLst>
              <a:path w="140970" h="1527809">
                <a:moveTo>
                  <a:pt x="140941" y="0"/>
                </a:moveTo>
                <a:lnTo>
                  <a:pt x="0" y="0"/>
                </a:lnTo>
                <a:lnTo>
                  <a:pt x="0" y="1527754"/>
                </a:lnTo>
                <a:lnTo>
                  <a:pt x="140941" y="152775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4252603" y="6073092"/>
            <a:ext cx="140970" cy="1125855"/>
          </a:xfrm>
          <a:custGeom>
            <a:avLst/>
            <a:gdLst/>
            <a:ahLst/>
            <a:cxnLst/>
            <a:rect l="l" t="t" r="r" b="b"/>
            <a:pathLst>
              <a:path w="140970" h="1125854">
                <a:moveTo>
                  <a:pt x="140941" y="0"/>
                </a:moveTo>
                <a:lnTo>
                  <a:pt x="0" y="0"/>
                </a:lnTo>
                <a:lnTo>
                  <a:pt x="0" y="1125431"/>
                </a:lnTo>
                <a:lnTo>
                  <a:pt x="140941" y="1125431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4447267" y="5862554"/>
            <a:ext cx="140970" cy="1336040"/>
          </a:xfrm>
          <a:custGeom>
            <a:avLst/>
            <a:gdLst/>
            <a:ahLst/>
            <a:cxnLst/>
            <a:rect l="l" t="t" r="r" b="b"/>
            <a:pathLst>
              <a:path w="140970" h="1336040">
                <a:moveTo>
                  <a:pt x="140941" y="0"/>
                </a:moveTo>
                <a:lnTo>
                  <a:pt x="0" y="0"/>
                </a:lnTo>
                <a:lnTo>
                  <a:pt x="0" y="1335969"/>
                </a:lnTo>
                <a:lnTo>
                  <a:pt x="140941" y="1335969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4641942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4836606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5031281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5225945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5420620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5615284" y="5499780"/>
            <a:ext cx="140970" cy="1699260"/>
          </a:xfrm>
          <a:custGeom>
            <a:avLst/>
            <a:gdLst/>
            <a:ahLst/>
            <a:cxnLst/>
            <a:rect l="l" t="t" r="r" b="b"/>
            <a:pathLst>
              <a:path w="140970" h="1699259">
                <a:moveTo>
                  <a:pt x="140941" y="0"/>
                </a:moveTo>
                <a:lnTo>
                  <a:pt x="0" y="0"/>
                </a:lnTo>
                <a:lnTo>
                  <a:pt x="0" y="1698744"/>
                </a:lnTo>
                <a:lnTo>
                  <a:pt x="140941" y="1698744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5809959" y="5757960"/>
            <a:ext cx="140970" cy="1440815"/>
          </a:xfrm>
          <a:custGeom>
            <a:avLst/>
            <a:gdLst/>
            <a:ahLst/>
            <a:cxnLst/>
            <a:rect l="l" t="t" r="r" b="b"/>
            <a:pathLst>
              <a:path w="140970" h="1440815">
                <a:moveTo>
                  <a:pt x="140941" y="0"/>
                </a:moveTo>
                <a:lnTo>
                  <a:pt x="0" y="0"/>
                </a:lnTo>
                <a:lnTo>
                  <a:pt x="0" y="1440563"/>
                </a:lnTo>
                <a:lnTo>
                  <a:pt x="140941" y="1440563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6004623" y="5151528"/>
            <a:ext cx="140970" cy="2047239"/>
          </a:xfrm>
          <a:custGeom>
            <a:avLst/>
            <a:gdLst/>
            <a:ahLst/>
            <a:cxnLst/>
            <a:rect l="l" t="t" r="r" b="b"/>
            <a:pathLst>
              <a:path w="140970" h="2047240">
                <a:moveTo>
                  <a:pt x="140941" y="0"/>
                </a:moveTo>
                <a:lnTo>
                  <a:pt x="0" y="0"/>
                </a:lnTo>
                <a:lnTo>
                  <a:pt x="0" y="2046995"/>
                </a:lnTo>
                <a:lnTo>
                  <a:pt x="140941" y="2046995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99297" y="5005742"/>
            <a:ext cx="140970" cy="2193290"/>
          </a:xfrm>
          <a:custGeom>
            <a:avLst/>
            <a:gdLst/>
            <a:ahLst/>
            <a:cxnLst/>
            <a:rect l="l" t="t" r="r" b="b"/>
            <a:pathLst>
              <a:path w="140970" h="2193290">
                <a:moveTo>
                  <a:pt x="140941" y="0"/>
                </a:moveTo>
                <a:lnTo>
                  <a:pt x="0" y="0"/>
                </a:lnTo>
                <a:lnTo>
                  <a:pt x="0" y="2192781"/>
                </a:lnTo>
                <a:lnTo>
                  <a:pt x="140941" y="2192781"/>
                </a:lnTo>
                <a:lnTo>
                  <a:pt x="140941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2500312" y="8311653"/>
            <a:ext cx="2486025" cy="1774189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 indent="261620">
              <a:lnSpc>
                <a:spcPts val="6840"/>
              </a:lnSpc>
              <a:spcBef>
                <a:spcPts val="285"/>
              </a:spcBef>
            </a:pPr>
            <a:r>
              <a:rPr sz="5750" spc="140" dirty="0">
                <a:solidFill>
                  <a:srgbClr val="FFFFFF"/>
                </a:solidFill>
                <a:latin typeface="Lucida Sans"/>
                <a:cs typeface="Lucida Sans"/>
              </a:rPr>
              <a:t>Local </a:t>
            </a:r>
            <a:r>
              <a:rPr sz="5750" spc="14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069767" y="4487557"/>
            <a:ext cx="6082665" cy="2491105"/>
          </a:xfrm>
          <a:prstGeom prst="rect">
            <a:avLst/>
          </a:prstGeom>
        </p:spPr>
        <p:txBody>
          <a:bodyPr vert="horz" wrap="square" lIns="0" tIns="170180" rIns="0" bIns="0" rtlCol="0">
            <a:spAutoFit/>
          </a:bodyPr>
          <a:lstStyle/>
          <a:p>
            <a:pPr marL="6350" algn="ctr">
              <a:lnSpc>
                <a:spcPct val="100000"/>
              </a:lnSpc>
              <a:spcBef>
                <a:spcPts val="1340"/>
              </a:spcBef>
            </a:pPr>
            <a:r>
              <a:rPr sz="4350" spc="-125" dirty="0">
                <a:solidFill>
                  <a:srgbClr val="FFFFFF"/>
                </a:solidFill>
                <a:latin typeface="Cambria"/>
                <a:cs typeface="Cambria"/>
              </a:rPr>
              <a:t>50</a:t>
            </a:r>
            <a:r>
              <a:rPr sz="4350" i="1" spc="-1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650" spc="-187" baseline="-19713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4650" spc="195" baseline="-19713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350" spc="5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4350" spc="-14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350" spc="-20" dirty="0">
                <a:solidFill>
                  <a:srgbClr val="FFFFFF"/>
                </a:solidFill>
                <a:latin typeface="Cambria"/>
                <a:cs typeface="Cambria"/>
              </a:rPr>
              <a:t>80</a:t>
            </a:r>
            <a:r>
              <a:rPr sz="43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650" spc="-30" baseline="-19713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endParaRPr sz="4650" baseline="-19713">
              <a:latin typeface="Cambria"/>
              <a:cs typeface="Cambria"/>
            </a:endParaRPr>
          </a:p>
          <a:p>
            <a:pPr marL="9525" algn="ctr">
              <a:lnSpc>
                <a:spcPct val="100000"/>
              </a:lnSpc>
              <a:spcBef>
                <a:spcPts val="1245"/>
              </a:spcBef>
              <a:tabLst>
                <a:tab pos="2195830" algn="l"/>
              </a:tabLst>
            </a:pPr>
            <a:r>
              <a:rPr sz="4350" spc="-85" dirty="0">
                <a:solidFill>
                  <a:srgbClr val="FFFFFF"/>
                </a:solidFill>
                <a:latin typeface="Cambria"/>
                <a:cs typeface="Cambria"/>
              </a:rPr>
              <a:t>5</a:t>
            </a:r>
            <a:r>
              <a:rPr sz="43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650" spc="-127" baseline="-19713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4650" spc="195" baseline="-19713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350" spc="57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4350" spc="-14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350" spc="-25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4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650" spc="-37" baseline="-19713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4650" baseline="-19713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4350" spc="57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4350" spc="254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350" spc="-25" dirty="0">
                <a:solidFill>
                  <a:srgbClr val="FFFFFF"/>
                </a:solidFill>
                <a:latin typeface="Cambria"/>
                <a:cs typeface="Cambria"/>
              </a:rPr>
              <a:t>20</a:t>
            </a:r>
            <a:endParaRPr sz="4350">
              <a:latin typeface="Cambria"/>
              <a:cs typeface="Cambria"/>
            </a:endParaRPr>
          </a:p>
          <a:p>
            <a:pPr algn="ctr">
              <a:lnSpc>
                <a:spcPct val="100000"/>
              </a:lnSpc>
              <a:spcBef>
                <a:spcPts val="1145"/>
              </a:spcBef>
            </a:pPr>
            <a:r>
              <a:rPr sz="4450" spc="-35" dirty="0">
                <a:solidFill>
                  <a:srgbClr val="FFFFFF"/>
                </a:solidFill>
                <a:latin typeface="Cambria"/>
                <a:cs typeface="Cambria"/>
              </a:rPr>
              <a:t>(−10</a:t>
            </a:r>
            <a:r>
              <a:rPr sz="4450" i="1" spc="-3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725" spc="-52" baseline="-19400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r>
              <a:rPr sz="4450" spc="-3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4450" spc="-1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450" spc="56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4450" spc="-1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450" spc="-10" dirty="0">
                <a:solidFill>
                  <a:srgbClr val="FFFFFF"/>
                </a:solidFill>
                <a:latin typeface="Cambria"/>
                <a:cs typeface="Cambria"/>
              </a:rPr>
              <a:t>(−12</a:t>
            </a:r>
            <a:r>
              <a:rPr sz="44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725" spc="-15" baseline="-19400" dirty="0">
                <a:solidFill>
                  <a:srgbClr val="FFFFFF"/>
                </a:solidFill>
                <a:latin typeface="Cambria"/>
                <a:cs typeface="Cambria"/>
              </a:rPr>
              <a:t>2</a:t>
            </a:r>
            <a:r>
              <a:rPr sz="4450" spc="-1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4450" spc="12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450" spc="565" dirty="0">
                <a:solidFill>
                  <a:srgbClr val="FFFFFF"/>
                </a:solidFill>
                <a:latin typeface="Cambria"/>
                <a:cs typeface="Cambria"/>
              </a:rPr>
              <a:t>≤</a:t>
            </a:r>
            <a:r>
              <a:rPr sz="4450" spc="125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450" spc="565" dirty="0">
                <a:solidFill>
                  <a:srgbClr val="FFFFFF"/>
                </a:solidFill>
                <a:latin typeface="Cambria"/>
                <a:cs typeface="Cambria"/>
              </a:rPr>
              <a:t>−</a:t>
            </a:r>
            <a:r>
              <a:rPr sz="4450" spc="-10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4450" spc="-25" dirty="0">
                <a:solidFill>
                  <a:srgbClr val="FFFFFF"/>
                </a:solidFill>
                <a:latin typeface="Cambria"/>
                <a:cs typeface="Cambria"/>
              </a:rPr>
              <a:t>90</a:t>
            </a:r>
            <a:endParaRPr sz="4450">
              <a:latin typeface="Cambria"/>
              <a:cs typeface="Cambria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578691" y="8311653"/>
            <a:ext cx="4948555" cy="1774189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 indent="1350645">
              <a:lnSpc>
                <a:spcPts val="6840"/>
              </a:lnSpc>
              <a:spcBef>
                <a:spcPts val="285"/>
              </a:spcBef>
            </a:pPr>
            <a:r>
              <a:rPr sz="5750" spc="75" dirty="0">
                <a:solidFill>
                  <a:srgbClr val="FFFFFF"/>
                </a:solidFill>
                <a:latin typeface="Lucida Sans"/>
                <a:cs typeface="Lucida Sans"/>
              </a:rPr>
              <a:t>Linear Programming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4468533" y="8311653"/>
            <a:ext cx="4239260" cy="1774189"/>
          </a:xfrm>
          <a:prstGeom prst="rect">
            <a:avLst/>
          </a:prstGeom>
        </p:spPr>
        <p:txBody>
          <a:bodyPr vert="horz" wrap="square" lIns="0" tIns="36195" rIns="0" bIns="0" rtlCol="0">
            <a:spAutoFit/>
          </a:bodyPr>
          <a:lstStyle/>
          <a:p>
            <a:pPr marL="12700" marR="5080" indent="240665">
              <a:lnSpc>
                <a:spcPts val="6840"/>
              </a:lnSpc>
              <a:spcBef>
                <a:spcPts val="285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Constraint </a:t>
            </a:r>
            <a:r>
              <a:rPr sz="5750" spc="65" dirty="0">
                <a:solidFill>
                  <a:srgbClr val="FFFFFF"/>
                </a:solidFill>
                <a:latin typeface="Lucida Sans"/>
                <a:cs typeface="Lucida Sans"/>
              </a:rPr>
              <a:t>Satisfaction</a:t>
            </a:r>
            <a:endParaRPr sz="5750">
              <a:latin typeface="Lucida Sans"/>
              <a:cs typeface="Lucida Sans"/>
            </a:endParaRPr>
          </a:p>
        </p:txBody>
      </p:sp>
      <p:grpSp>
        <p:nvGrpSpPr>
          <p:cNvPr id="34" name="object 34"/>
          <p:cNvGrpSpPr/>
          <p:nvPr/>
        </p:nvGrpSpPr>
        <p:grpSpPr>
          <a:xfrm>
            <a:off x="14184918" y="2967430"/>
            <a:ext cx="4197985" cy="4727575"/>
            <a:chOff x="14184918" y="2967430"/>
            <a:chExt cx="4197985" cy="4727575"/>
          </a:xfrm>
        </p:grpSpPr>
        <p:sp>
          <p:nvSpPr>
            <p:cNvPr id="35" name="object 35"/>
            <p:cNvSpPr/>
            <p:nvPr/>
          </p:nvSpPr>
          <p:spPr>
            <a:xfrm>
              <a:off x="14184909" y="3298640"/>
              <a:ext cx="4197985" cy="4396105"/>
            </a:xfrm>
            <a:custGeom>
              <a:avLst/>
              <a:gdLst/>
              <a:ahLst/>
              <a:cxnLst/>
              <a:rect l="l" t="t" r="r" b="b"/>
              <a:pathLst>
                <a:path w="4197984" h="4396105">
                  <a:moveTo>
                    <a:pt x="757936" y="1319555"/>
                  </a:moveTo>
                  <a:lnTo>
                    <a:pt x="710488" y="1297444"/>
                  </a:lnTo>
                  <a:lnTo>
                    <a:pt x="0" y="2822283"/>
                  </a:lnTo>
                  <a:lnTo>
                    <a:pt x="47459" y="2844393"/>
                  </a:lnTo>
                  <a:lnTo>
                    <a:pt x="757936" y="1319555"/>
                  </a:lnTo>
                  <a:close/>
                </a:path>
                <a:path w="4197984" h="4396105">
                  <a:moveTo>
                    <a:pt x="1200327" y="4167733"/>
                  </a:moveTo>
                  <a:lnTo>
                    <a:pt x="103886" y="2876575"/>
                  </a:lnTo>
                  <a:lnTo>
                    <a:pt x="63982" y="2910471"/>
                  </a:lnTo>
                  <a:lnTo>
                    <a:pt x="1160424" y="4201617"/>
                  </a:lnTo>
                  <a:lnTo>
                    <a:pt x="1200327" y="4167733"/>
                  </a:lnTo>
                  <a:close/>
                </a:path>
                <a:path w="4197984" h="4396105">
                  <a:moveTo>
                    <a:pt x="4197781" y="4375556"/>
                  </a:moveTo>
                  <a:lnTo>
                    <a:pt x="4108780" y="4164622"/>
                  </a:lnTo>
                  <a:lnTo>
                    <a:pt x="4108780" y="4299305"/>
                  </a:lnTo>
                  <a:lnTo>
                    <a:pt x="1360195" y="4256646"/>
                  </a:lnTo>
                  <a:lnTo>
                    <a:pt x="1384236" y="4216400"/>
                  </a:lnTo>
                  <a:lnTo>
                    <a:pt x="3501644" y="2860357"/>
                  </a:lnTo>
                  <a:lnTo>
                    <a:pt x="4108780" y="4299305"/>
                  </a:lnTo>
                  <a:lnTo>
                    <a:pt x="4108780" y="4164622"/>
                  </a:lnTo>
                  <a:lnTo>
                    <a:pt x="3567747" y="2882366"/>
                  </a:lnTo>
                  <a:lnTo>
                    <a:pt x="3603802" y="2869552"/>
                  </a:lnTo>
                  <a:lnTo>
                    <a:pt x="3483876" y="2531834"/>
                  </a:lnTo>
                  <a:lnTo>
                    <a:pt x="3483876" y="2688323"/>
                  </a:lnTo>
                  <a:lnTo>
                    <a:pt x="3437344" y="2707944"/>
                  </a:lnTo>
                  <a:lnTo>
                    <a:pt x="3480993" y="2811411"/>
                  </a:lnTo>
                  <a:lnTo>
                    <a:pt x="1444371" y="4115714"/>
                  </a:lnTo>
                  <a:lnTo>
                    <a:pt x="3041370" y="1442173"/>
                  </a:lnTo>
                  <a:lnTo>
                    <a:pt x="3483876" y="2688323"/>
                  </a:lnTo>
                  <a:lnTo>
                    <a:pt x="3483876" y="2531834"/>
                  </a:lnTo>
                  <a:lnTo>
                    <a:pt x="3086455" y="1412646"/>
                  </a:lnTo>
                  <a:lnTo>
                    <a:pt x="3051606" y="1425028"/>
                  </a:lnTo>
                  <a:lnTo>
                    <a:pt x="3112516" y="1323060"/>
                  </a:lnTo>
                  <a:lnTo>
                    <a:pt x="3067570" y="1296212"/>
                  </a:lnTo>
                  <a:lnTo>
                    <a:pt x="3055861" y="1315808"/>
                  </a:lnTo>
                  <a:lnTo>
                    <a:pt x="1597164" y="0"/>
                  </a:lnTo>
                  <a:lnTo>
                    <a:pt x="1562100" y="38874"/>
                  </a:lnTo>
                  <a:lnTo>
                    <a:pt x="3028492" y="1361630"/>
                  </a:lnTo>
                  <a:lnTo>
                    <a:pt x="1345615" y="4178960"/>
                  </a:lnTo>
                  <a:lnTo>
                    <a:pt x="1264767" y="4230738"/>
                  </a:lnTo>
                  <a:lnTo>
                    <a:pt x="788174" y="1365529"/>
                  </a:lnTo>
                  <a:lnTo>
                    <a:pt x="736536" y="1374114"/>
                  </a:lnTo>
                  <a:lnTo>
                    <a:pt x="1214755" y="4249153"/>
                  </a:lnTo>
                  <a:lnTo>
                    <a:pt x="1245552" y="4244035"/>
                  </a:lnTo>
                  <a:lnTo>
                    <a:pt x="1273340" y="4287405"/>
                  </a:lnTo>
                  <a:lnTo>
                    <a:pt x="1285468" y="4279633"/>
                  </a:lnTo>
                  <a:lnTo>
                    <a:pt x="1278318" y="4291622"/>
                  </a:lnTo>
                  <a:lnTo>
                    <a:pt x="1292542" y="4300131"/>
                  </a:lnTo>
                  <a:lnTo>
                    <a:pt x="1292428" y="4307941"/>
                  </a:lnTo>
                  <a:lnTo>
                    <a:pt x="1305979" y="4308157"/>
                  </a:lnTo>
                  <a:lnTo>
                    <a:pt x="1323263" y="4318470"/>
                  </a:lnTo>
                  <a:lnTo>
                    <a:pt x="1329207" y="4308513"/>
                  </a:lnTo>
                  <a:lnTo>
                    <a:pt x="4113136" y="4351718"/>
                  </a:lnTo>
                  <a:lnTo>
                    <a:pt x="4113758" y="4311116"/>
                  </a:lnTo>
                  <a:lnTo>
                    <a:pt x="4149547" y="4395914"/>
                  </a:lnTo>
                  <a:lnTo>
                    <a:pt x="4197781" y="437555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043206" y="4596394"/>
              <a:ext cx="2145030" cy="0"/>
            </a:xfrm>
            <a:custGeom>
              <a:avLst/>
              <a:gdLst/>
              <a:ahLst/>
              <a:cxnLst/>
              <a:rect l="l" t="t" r="r" b="b"/>
              <a:pathLst>
                <a:path w="2145030">
                  <a:moveTo>
                    <a:pt x="0" y="0"/>
                  </a:moveTo>
                  <a:lnTo>
                    <a:pt x="214495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939624" y="3409266"/>
              <a:ext cx="823594" cy="1156335"/>
            </a:xfrm>
            <a:custGeom>
              <a:avLst/>
              <a:gdLst/>
              <a:ahLst/>
              <a:cxnLst/>
              <a:rect l="l" t="t" r="r" b="b"/>
              <a:pathLst>
                <a:path w="823594" h="1156335">
                  <a:moveTo>
                    <a:pt x="823292" y="58327"/>
                  </a:moveTo>
                  <a:lnTo>
                    <a:pt x="86958" y="1156104"/>
                  </a:lnTo>
                  <a:lnTo>
                    <a:pt x="0" y="1097776"/>
                  </a:lnTo>
                  <a:lnTo>
                    <a:pt x="736334" y="0"/>
                  </a:lnTo>
                  <a:lnTo>
                    <a:pt x="823292" y="58327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509318" y="2993783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880" y="0"/>
                  </a:moveTo>
                  <a:lnTo>
                    <a:pt x="254819" y="3525"/>
                  </a:lnTo>
                  <a:lnTo>
                    <a:pt x="209634" y="14103"/>
                  </a:lnTo>
                  <a:lnTo>
                    <a:pt x="166203" y="31731"/>
                  </a:lnTo>
                  <a:lnTo>
                    <a:pt x="125403" y="56412"/>
                  </a:lnTo>
                  <a:lnTo>
                    <a:pt x="88112" y="88143"/>
                  </a:lnTo>
                  <a:lnTo>
                    <a:pt x="56392" y="125443"/>
                  </a:lnTo>
                  <a:lnTo>
                    <a:pt x="31720" y="166247"/>
                  </a:lnTo>
                  <a:lnTo>
                    <a:pt x="14098" y="209680"/>
                  </a:lnTo>
                  <a:lnTo>
                    <a:pt x="3524" y="254866"/>
                  </a:lnTo>
                  <a:lnTo>
                    <a:pt x="0" y="300929"/>
                  </a:lnTo>
                  <a:lnTo>
                    <a:pt x="3524" y="346992"/>
                  </a:lnTo>
                  <a:lnTo>
                    <a:pt x="14098" y="392179"/>
                  </a:lnTo>
                  <a:lnTo>
                    <a:pt x="31720" y="435614"/>
                  </a:lnTo>
                  <a:lnTo>
                    <a:pt x="56392" y="476420"/>
                  </a:lnTo>
                  <a:lnTo>
                    <a:pt x="88112" y="513722"/>
                  </a:lnTo>
                  <a:lnTo>
                    <a:pt x="125403" y="545451"/>
                  </a:lnTo>
                  <a:lnTo>
                    <a:pt x="166203" y="570129"/>
                  </a:lnTo>
                  <a:lnTo>
                    <a:pt x="209634" y="587756"/>
                  </a:lnTo>
                  <a:lnTo>
                    <a:pt x="254819" y="598333"/>
                  </a:lnTo>
                  <a:lnTo>
                    <a:pt x="300880" y="601858"/>
                  </a:lnTo>
                  <a:lnTo>
                    <a:pt x="346942" y="598333"/>
                  </a:lnTo>
                  <a:lnTo>
                    <a:pt x="392127" y="587756"/>
                  </a:lnTo>
                  <a:lnTo>
                    <a:pt x="435558" y="570129"/>
                  </a:lnTo>
                  <a:lnTo>
                    <a:pt x="476357" y="545451"/>
                  </a:lnTo>
                  <a:lnTo>
                    <a:pt x="513649" y="513722"/>
                  </a:lnTo>
                  <a:lnTo>
                    <a:pt x="545398" y="476420"/>
                  </a:lnTo>
                  <a:lnTo>
                    <a:pt x="570091" y="435614"/>
                  </a:lnTo>
                  <a:lnTo>
                    <a:pt x="587729" y="392179"/>
                  </a:lnTo>
                  <a:lnTo>
                    <a:pt x="598312" y="346992"/>
                  </a:lnTo>
                  <a:lnTo>
                    <a:pt x="601840" y="300929"/>
                  </a:lnTo>
                  <a:lnTo>
                    <a:pt x="598312" y="254866"/>
                  </a:lnTo>
                  <a:lnTo>
                    <a:pt x="587729" y="209680"/>
                  </a:lnTo>
                  <a:lnTo>
                    <a:pt x="570091" y="166247"/>
                  </a:lnTo>
                  <a:lnTo>
                    <a:pt x="545398" y="125443"/>
                  </a:lnTo>
                  <a:lnTo>
                    <a:pt x="513649" y="88143"/>
                  </a:lnTo>
                  <a:lnTo>
                    <a:pt x="476357" y="56412"/>
                  </a:lnTo>
                  <a:lnTo>
                    <a:pt x="435558" y="31731"/>
                  </a:lnTo>
                  <a:lnTo>
                    <a:pt x="392127" y="14103"/>
                  </a:lnTo>
                  <a:lnTo>
                    <a:pt x="346942" y="3525"/>
                  </a:lnTo>
                  <a:lnTo>
                    <a:pt x="300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509265" y="2993783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15672686" y="3076211"/>
            <a:ext cx="281940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80" dirty="0">
                <a:latin typeface="Lucida Sans"/>
                <a:cs typeface="Lucida Sans"/>
              </a:rPr>
              <a:t>A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41" name="object 41"/>
          <p:cNvGrpSpPr/>
          <p:nvPr/>
        </p:nvGrpSpPr>
        <p:grpSpPr>
          <a:xfrm>
            <a:off x="14625243" y="4282375"/>
            <a:ext cx="654685" cy="654685"/>
            <a:chOff x="14625243" y="4282375"/>
            <a:chExt cx="654685" cy="654685"/>
          </a:xfrm>
        </p:grpSpPr>
        <p:sp>
          <p:nvSpPr>
            <p:cNvPr id="42" name="object 42"/>
            <p:cNvSpPr/>
            <p:nvPr/>
          </p:nvSpPr>
          <p:spPr>
            <a:xfrm>
              <a:off x="14651543" y="430872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972" y="0"/>
                  </a:moveTo>
                  <a:lnTo>
                    <a:pt x="254901" y="3525"/>
                  </a:lnTo>
                  <a:lnTo>
                    <a:pt x="209703" y="14103"/>
                  </a:lnTo>
                  <a:lnTo>
                    <a:pt x="166254" y="31731"/>
                  </a:lnTo>
                  <a:lnTo>
                    <a:pt x="125432" y="56412"/>
                  </a:lnTo>
                  <a:lnTo>
                    <a:pt x="88112" y="88143"/>
                  </a:lnTo>
                  <a:lnTo>
                    <a:pt x="56392" y="125443"/>
                  </a:lnTo>
                  <a:lnTo>
                    <a:pt x="31720" y="166247"/>
                  </a:lnTo>
                  <a:lnTo>
                    <a:pt x="14098" y="209680"/>
                  </a:lnTo>
                  <a:lnTo>
                    <a:pt x="3524" y="254866"/>
                  </a:lnTo>
                  <a:lnTo>
                    <a:pt x="0" y="300929"/>
                  </a:lnTo>
                  <a:lnTo>
                    <a:pt x="3524" y="346992"/>
                  </a:lnTo>
                  <a:lnTo>
                    <a:pt x="14098" y="392179"/>
                  </a:lnTo>
                  <a:lnTo>
                    <a:pt x="31720" y="435614"/>
                  </a:lnTo>
                  <a:lnTo>
                    <a:pt x="56392" y="476420"/>
                  </a:lnTo>
                  <a:lnTo>
                    <a:pt x="88112" y="513722"/>
                  </a:lnTo>
                  <a:lnTo>
                    <a:pt x="125432" y="545451"/>
                  </a:lnTo>
                  <a:lnTo>
                    <a:pt x="166254" y="570129"/>
                  </a:lnTo>
                  <a:lnTo>
                    <a:pt x="209703" y="587756"/>
                  </a:lnTo>
                  <a:lnTo>
                    <a:pt x="254901" y="598333"/>
                  </a:lnTo>
                  <a:lnTo>
                    <a:pt x="300972" y="601858"/>
                  </a:lnTo>
                  <a:lnTo>
                    <a:pt x="347040" y="598333"/>
                  </a:lnTo>
                  <a:lnTo>
                    <a:pt x="392229" y="587756"/>
                  </a:lnTo>
                  <a:lnTo>
                    <a:pt x="435662" y="570129"/>
                  </a:lnTo>
                  <a:lnTo>
                    <a:pt x="476462" y="545451"/>
                  </a:lnTo>
                  <a:lnTo>
                    <a:pt x="513753" y="513722"/>
                  </a:lnTo>
                  <a:lnTo>
                    <a:pt x="545474" y="476420"/>
                  </a:lnTo>
                  <a:lnTo>
                    <a:pt x="570145" y="435614"/>
                  </a:lnTo>
                  <a:lnTo>
                    <a:pt x="587768" y="392179"/>
                  </a:lnTo>
                  <a:lnTo>
                    <a:pt x="598341" y="346992"/>
                  </a:lnTo>
                  <a:lnTo>
                    <a:pt x="601866" y="300929"/>
                  </a:lnTo>
                  <a:lnTo>
                    <a:pt x="598341" y="254866"/>
                  </a:lnTo>
                  <a:lnTo>
                    <a:pt x="587768" y="209680"/>
                  </a:lnTo>
                  <a:lnTo>
                    <a:pt x="570145" y="166247"/>
                  </a:lnTo>
                  <a:lnTo>
                    <a:pt x="545474" y="125443"/>
                  </a:lnTo>
                  <a:lnTo>
                    <a:pt x="513753" y="88143"/>
                  </a:lnTo>
                  <a:lnTo>
                    <a:pt x="476462" y="56412"/>
                  </a:lnTo>
                  <a:lnTo>
                    <a:pt x="435662" y="31731"/>
                  </a:lnTo>
                  <a:lnTo>
                    <a:pt x="392229" y="14103"/>
                  </a:lnTo>
                  <a:lnTo>
                    <a:pt x="347040" y="3525"/>
                  </a:lnTo>
                  <a:lnTo>
                    <a:pt x="3009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651596" y="430872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/>
          <p:nvPr/>
        </p:nvSpPr>
        <p:spPr>
          <a:xfrm>
            <a:off x="14824544" y="4385071"/>
            <a:ext cx="260350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190" dirty="0">
                <a:latin typeface="Lucida Sans"/>
                <a:cs typeface="Lucida Sans"/>
              </a:rPr>
              <a:t>B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45" name="object 45"/>
          <p:cNvGrpSpPr/>
          <p:nvPr/>
        </p:nvGrpSpPr>
        <p:grpSpPr>
          <a:xfrm>
            <a:off x="16884755" y="4282375"/>
            <a:ext cx="654685" cy="654685"/>
            <a:chOff x="16884755" y="4282375"/>
            <a:chExt cx="654685" cy="654685"/>
          </a:xfrm>
        </p:grpSpPr>
        <p:sp>
          <p:nvSpPr>
            <p:cNvPr id="46" name="object 46"/>
            <p:cNvSpPr/>
            <p:nvPr/>
          </p:nvSpPr>
          <p:spPr>
            <a:xfrm>
              <a:off x="16911160" y="430872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933" y="0"/>
                  </a:moveTo>
                  <a:lnTo>
                    <a:pt x="254870" y="3525"/>
                  </a:lnTo>
                  <a:lnTo>
                    <a:pt x="209683" y="14103"/>
                  </a:lnTo>
                  <a:lnTo>
                    <a:pt x="166244" y="31731"/>
                  </a:lnTo>
                  <a:lnTo>
                    <a:pt x="125429" y="56412"/>
                  </a:lnTo>
                  <a:lnTo>
                    <a:pt x="88112" y="88143"/>
                  </a:lnTo>
                  <a:lnTo>
                    <a:pt x="56392" y="125443"/>
                  </a:lnTo>
                  <a:lnTo>
                    <a:pt x="31720" y="166247"/>
                  </a:lnTo>
                  <a:lnTo>
                    <a:pt x="14098" y="209680"/>
                  </a:lnTo>
                  <a:lnTo>
                    <a:pt x="3524" y="254866"/>
                  </a:lnTo>
                  <a:lnTo>
                    <a:pt x="0" y="300929"/>
                  </a:lnTo>
                  <a:lnTo>
                    <a:pt x="3524" y="346992"/>
                  </a:lnTo>
                  <a:lnTo>
                    <a:pt x="14098" y="392179"/>
                  </a:lnTo>
                  <a:lnTo>
                    <a:pt x="31720" y="435614"/>
                  </a:lnTo>
                  <a:lnTo>
                    <a:pt x="56392" y="476420"/>
                  </a:lnTo>
                  <a:lnTo>
                    <a:pt x="88112" y="513722"/>
                  </a:lnTo>
                  <a:lnTo>
                    <a:pt x="125429" y="545451"/>
                  </a:lnTo>
                  <a:lnTo>
                    <a:pt x="166244" y="570129"/>
                  </a:lnTo>
                  <a:lnTo>
                    <a:pt x="209683" y="587756"/>
                  </a:lnTo>
                  <a:lnTo>
                    <a:pt x="254870" y="598333"/>
                  </a:lnTo>
                  <a:lnTo>
                    <a:pt x="300933" y="601858"/>
                  </a:lnTo>
                  <a:lnTo>
                    <a:pt x="346995" y="598333"/>
                  </a:lnTo>
                  <a:lnTo>
                    <a:pt x="392183" y="587756"/>
                  </a:lnTo>
                  <a:lnTo>
                    <a:pt x="435621" y="570129"/>
                  </a:lnTo>
                  <a:lnTo>
                    <a:pt x="476437" y="545451"/>
                  </a:lnTo>
                  <a:lnTo>
                    <a:pt x="513753" y="513722"/>
                  </a:lnTo>
                  <a:lnTo>
                    <a:pt x="545474" y="476420"/>
                  </a:lnTo>
                  <a:lnTo>
                    <a:pt x="570145" y="435614"/>
                  </a:lnTo>
                  <a:lnTo>
                    <a:pt x="587768" y="392179"/>
                  </a:lnTo>
                  <a:lnTo>
                    <a:pt x="598341" y="346992"/>
                  </a:lnTo>
                  <a:lnTo>
                    <a:pt x="601866" y="300929"/>
                  </a:lnTo>
                  <a:lnTo>
                    <a:pt x="598341" y="254866"/>
                  </a:lnTo>
                  <a:lnTo>
                    <a:pt x="587768" y="209680"/>
                  </a:lnTo>
                  <a:lnTo>
                    <a:pt x="570145" y="166247"/>
                  </a:lnTo>
                  <a:lnTo>
                    <a:pt x="545474" y="125443"/>
                  </a:lnTo>
                  <a:lnTo>
                    <a:pt x="513753" y="88143"/>
                  </a:lnTo>
                  <a:lnTo>
                    <a:pt x="476437" y="56412"/>
                  </a:lnTo>
                  <a:lnTo>
                    <a:pt x="435621" y="31731"/>
                  </a:lnTo>
                  <a:lnTo>
                    <a:pt x="392183" y="14103"/>
                  </a:lnTo>
                  <a:lnTo>
                    <a:pt x="346995" y="3525"/>
                  </a:lnTo>
                  <a:lnTo>
                    <a:pt x="3009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6911107" y="430872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17075785" y="4395542"/>
            <a:ext cx="265430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20" dirty="0">
                <a:latin typeface="Lucida Sans"/>
                <a:cs typeface="Lucida Sans"/>
              </a:rPr>
              <a:t>C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13869454" y="5786245"/>
            <a:ext cx="654685" cy="654685"/>
            <a:chOff x="13869454" y="5786245"/>
            <a:chExt cx="654685" cy="654685"/>
          </a:xfrm>
        </p:grpSpPr>
        <p:sp>
          <p:nvSpPr>
            <p:cNvPr id="50" name="object 50"/>
            <p:cNvSpPr/>
            <p:nvPr/>
          </p:nvSpPr>
          <p:spPr>
            <a:xfrm>
              <a:off x="13895858" y="581259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933" y="0"/>
                  </a:moveTo>
                  <a:lnTo>
                    <a:pt x="254870" y="3525"/>
                  </a:lnTo>
                  <a:lnTo>
                    <a:pt x="209683" y="14103"/>
                  </a:lnTo>
                  <a:lnTo>
                    <a:pt x="166244" y="31731"/>
                  </a:lnTo>
                  <a:lnTo>
                    <a:pt x="125429" y="56412"/>
                  </a:lnTo>
                  <a:lnTo>
                    <a:pt x="88112" y="88143"/>
                  </a:lnTo>
                  <a:lnTo>
                    <a:pt x="56392" y="125445"/>
                  </a:lnTo>
                  <a:lnTo>
                    <a:pt x="31720" y="166252"/>
                  </a:lnTo>
                  <a:lnTo>
                    <a:pt x="14098" y="209687"/>
                  </a:lnTo>
                  <a:lnTo>
                    <a:pt x="3524" y="254874"/>
                  </a:lnTo>
                  <a:lnTo>
                    <a:pt x="0" y="300937"/>
                  </a:lnTo>
                  <a:lnTo>
                    <a:pt x="3524" y="346999"/>
                  </a:lnTo>
                  <a:lnTo>
                    <a:pt x="14098" y="392185"/>
                  </a:lnTo>
                  <a:lnTo>
                    <a:pt x="31720" y="435619"/>
                  </a:lnTo>
                  <a:lnTo>
                    <a:pt x="56392" y="476423"/>
                  </a:lnTo>
                  <a:lnTo>
                    <a:pt x="88112" y="513722"/>
                  </a:lnTo>
                  <a:lnTo>
                    <a:pt x="125429" y="545454"/>
                  </a:lnTo>
                  <a:lnTo>
                    <a:pt x="166244" y="570134"/>
                  </a:lnTo>
                  <a:lnTo>
                    <a:pt x="209683" y="587763"/>
                  </a:lnTo>
                  <a:lnTo>
                    <a:pt x="254870" y="598340"/>
                  </a:lnTo>
                  <a:lnTo>
                    <a:pt x="300933" y="601866"/>
                  </a:lnTo>
                  <a:lnTo>
                    <a:pt x="346995" y="598340"/>
                  </a:lnTo>
                  <a:lnTo>
                    <a:pt x="392183" y="587763"/>
                  </a:lnTo>
                  <a:lnTo>
                    <a:pt x="435621" y="570134"/>
                  </a:lnTo>
                  <a:lnTo>
                    <a:pt x="476437" y="545454"/>
                  </a:lnTo>
                  <a:lnTo>
                    <a:pt x="513753" y="513722"/>
                  </a:lnTo>
                  <a:lnTo>
                    <a:pt x="545474" y="476423"/>
                  </a:lnTo>
                  <a:lnTo>
                    <a:pt x="570145" y="435619"/>
                  </a:lnTo>
                  <a:lnTo>
                    <a:pt x="587768" y="392185"/>
                  </a:lnTo>
                  <a:lnTo>
                    <a:pt x="598341" y="346999"/>
                  </a:lnTo>
                  <a:lnTo>
                    <a:pt x="601866" y="300937"/>
                  </a:lnTo>
                  <a:lnTo>
                    <a:pt x="598341" y="254874"/>
                  </a:lnTo>
                  <a:lnTo>
                    <a:pt x="587768" y="209687"/>
                  </a:lnTo>
                  <a:lnTo>
                    <a:pt x="570145" y="166252"/>
                  </a:lnTo>
                  <a:lnTo>
                    <a:pt x="545474" y="125445"/>
                  </a:lnTo>
                  <a:lnTo>
                    <a:pt x="513753" y="88143"/>
                  </a:lnTo>
                  <a:lnTo>
                    <a:pt x="476437" y="56412"/>
                  </a:lnTo>
                  <a:lnTo>
                    <a:pt x="435621" y="31731"/>
                  </a:lnTo>
                  <a:lnTo>
                    <a:pt x="392183" y="14103"/>
                  </a:lnTo>
                  <a:lnTo>
                    <a:pt x="346995" y="3525"/>
                  </a:lnTo>
                  <a:lnTo>
                    <a:pt x="30093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3895806" y="5812597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14060169" y="5892879"/>
            <a:ext cx="279400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-50" dirty="0">
                <a:latin typeface="Lucida Sans"/>
                <a:cs typeface="Lucida Sans"/>
              </a:rPr>
              <a:t>D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15135280" y="7184318"/>
            <a:ext cx="654685" cy="654685"/>
            <a:chOff x="15135280" y="7184318"/>
            <a:chExt cx="654685" cy="654685"/>
          </a:xfrm>
        </p:grpSpPr>
        <p:sp>
          <p:nvSpPr>
            <p:cNvPr id="54" name="object 54"/>
            <p:cNvSpPr/>
            <p:nvPr/>
          </p:nvSpPr>
          <p:spPr>
            <a:xfrm>
              <a:off x="15161685" y="7210678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880" y="0"/>
                  </a:moveTo>
                  <a:lnTo>
                    <a:pt x="254819" y="3525"/>
                  </a:lnTo>
                  <a:lnTo>
                    <a:pt x="209634" y="14101"/>
                  </a:lnTo>
                  <a:lnTo>
                    <a:pt x="166203" y="31728"/>
                  </a:lnTo>
                  <a:lnTo>
                    <a:pt x="125403" y="56407"/>
                  </a:lnTo>
                  <a:lnTo>
                    <a:pt x="88112" y="88136"/>
                  </a:lnTo>
                  <a:lnTo>
                    <a:pt x="56392" y="125437"/>
                  </a:lnTo>
                  <a:lnTo>
                    <a:pt x="31720" y="166244"/>
                  </a:lnTo>
                  <a:lnTo>
                    <a:pt x="14098" y="209679"/>
                  </a:lnTo>
                  <a:lnTo>
                    <a:pt x="3524" y="254866"/>
                  </a:lnTo>
                  <a:lnTo>
                    <a:pt x="0" y="300929"/>
                  </a:lnTo>
                  <a:lnTo>
                    <a:pt x="3524" y="346991"/>
                  </a:lnTo>
                  <a:lnTo>
                    <a:pt x="14098" y="392177"/>
                  </a:lnTo>
                  <a:lnTo>
                    <a:pt x="31720" y="435611"/>
                  </a:lnTo>
                  <a:lnTo>
                    <a:pt x="56392" y="476415"/>
                  </a:lnTo>
                  <a:lnTo>
                    <a:pt x="88112" y="513714"/>
                  </a:lnTo>
                  <a:lnTo>
                    <a:pt x="125403" y="545446"/>
                  </a:lnTo>
                  <a:lnTo>
                    <a:pt x="166203" y="570126"/>
                  </a:lnTo>
                  <a:lnTo>
                    <a:pt x="209634" y="587755"/>
                  </a:lnTo>
                  <a:lnTo>
                    <a:pt x="254819" y="598332"/>
                  </a:lnTo>
                  <a:lnTo>
                    <a:pt x="300880" y="601858"/>
                  </a:lnTo>
                  <a:lnTo>
                    <a:pt x="346942" y="598332"/>
                  </a:lnTo>
                  <a:lnTo>
                    <a:pt x="392127" y="587755"/>
                  </a:lnTo>
                  <a:lnTo>
                    <a:pt x="435558" y="570126"/>
                  </a:lnTo>
                  <a:lnTo>
                    <a:pt x="476357" y="545446"/>
                  </a:lnTo>
                  <a:lnTo>
                    <a:pt x="513649" y="513714"/>
                  </a:lnTo>
                  <a:lnTo>
                    <a:pt x="545398" y="476415"/>
                  </a:lnTo>
                  <a:lnTo>
                    <a:pt x="570091" y="435611"/>
                  </a:lnTo>
                  <a:lnTo>
                    <a:pt x="587729" y="392177"/>
                  </a:lnTo>
                  <a:lnTo>
                    <a:pt x="598312" y="346991"/>
                  </a:lnTo>
                  <a:lnTo>
                    <a:pt x="601840" y="300929"/>
                  </a:lnTo>
                  <a:lnTo>
                    <a:pt x="598312" y="254866"/>
                  </a:lnTo>
                  <a:lnTo>
                    <a:pt x="587729" y="209679"/>
                  </a:lnTo>
                  <a:lnTo>
                    <a:pt x="570091" y="166244"/>
                  </a:lnTo>
                  <a:lnTo>
                    <a:pt x="545398" y="125437"/>
                  </a:lnTo>
                  <a:lnTo>
                    <a:pt x="513649" y="88136"/>
                  </a:lnTo>
                  <a:lnTo>
                    <a:pt x="476357" y="56407"/>
                  </a:lnTo>
                  <a:lnTo>
                    <a:pt x="435558" y="31728"/>
                  </a:lnTo>
                  <a:lnTo>
                    <a:pt x="392127" y="14101"/>
                  </a:lnTo>
                  <a:lnTo>
                    <a:pt x="346942" y="3525"/>
                  </a:lnTo>
                  <a:lnTo>
                    <a:pt x="3008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5161633" y="7210670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15337617" y="7285507"/>
            <a:ext cx="243204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114" dirty="0">
                <a:latin typeface="Lucida Sans"/>
                <a:cs typeface="Lucida Sans"/>
              </a:rPr>
              <a:t>E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17391127" y="5778696"/>
            <a:ext cx="654685" cy="654685"/>
            <a:chOff x="17391127" y="5778696"/>
            <a:chExt cx="654685" cy="654685"/>
          </a:xfrm>
        </p:grpSpPr>
        <p:sp>
          <p:nvSpPr>
            <p:cNvPr id="58" name="object 58"/>
            <p:cNvSpPr/>
            <p:nvPr/>
          </p:nvSpPr>
          <p:spPr>
            <a:xfrm>
              <a:off x="17417453" y="5805045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959" y="0"/>
                  </a:moveTo>
                  <a:lnTo>
                    <a:pt x="254897" y="3525"/>
                  </a:lnTo>
                  <a:lnTo>
                    <a:pt x="209712" y="14101"/>
                  </a:lnTo>
                  <a:lnTo>
                    <a:pt x="166282" y="31728"/>
                  </a:lnTo>
                  <a:lnTo>
                    <a:pt x="125482" y="56407"/>
                  </a:lnTo>
                  <a:lnTo>
                    <a:pt x="88191" y="88136"/>
                  </a:lnTo>
                  <a:lnTo>
                    <a:pt x="56442" y="125437"/>
                  </a:lnTo>
                  <a:lnTo>
                    <a:pt x="31748" y="166244"/>
                  </a:lnTo>
                  <a:lnTo>
                    <a:pt x="14110" y="209679"/>
                  </a:lnTo>
                  <a:lnTo>
                    <a:pt x="3527" y="254866"/>
                  </a:lnTo>
                  <a:lnTo>
                    <a:pt x="0" y="300929"/>
                  </a:lnTo>
                  <a:lnTo>
                    <a:pt x="3527" y="346991"/>
                  </a:lnTo>
                  <a:lnTo>
                    <a:pt x="14110" y="392177"/>
                  </a:lnTo>
                  <a:lnTo>
                    <a:pt x="31748" y="435611"/>
                  </a:lnTo>
                  <a:lnTo>
                    <a:pt x="56442" y="476415"/>
                  </a:lnTo>
                  <a:lnTo>
                    <a:pt x="88191" y="513714"/>
                  </a:lnTo>
                  <a:lnTo>
                    <a:pt x="125482" y="545446"/>
                  </a:lnTo>
                  <a:lnTo>
                    <a:pt x="166282" y="570126"/>
                  </a:lnTo>
                  <a:lnTo>
                    <a:pt x="209712" y="587755"/>
                  </a:lnTo>
                  <a:lnTo>
                    <a:pt x="254897" y="598332"/>
                  </a:lnTo>
                  <a:lnTo>
                    <a:pt x="300959" y="601858"/>
                  </a:lnTo>
                  <a:lnTo>
                    <a:pt x="347021" y="598332"/>
                  </a:lnTo>
                  <a:lnTo>
                    <a:pt x="392206" y="587755"/>
                  </a:lnTo>
                  <a:lnTo>
                    <a:pt x="435636" y="570126"/>
                  </a:lnTo>
                  <a:lnTo>
                    <a:pt x="476436" y="545446"/>
                  </a:lnTo>
                  <a:lnTo>
                    <a:pt x="513727" y="513714"/>
                  </a:lnTo>
                  <a:lnTo>
                    <a:pt x="545476" y="476415"/>
                  </a:lnTo>
                  <a:lnTo>
                    <a:pt x="570170" y="435611"/>
                  </a:lnTo>
                  <a:lnTo>
                    <a:pt x="587808" y="392177"/>
                  </a:lnTo>
                  <a:lnTo>
                    <a:pt x="598391" y="346991"/>
                  </a:lnTo>
                  <a:lnTo>
                    <a:pt x="601918" y="300929"/>
                  </a:lnTo>
                  <a:lnTo>
                    <a:pt x="598391" y="254866"/>
                  </a:lnTo>
                  <a:lnTo>
                    <a:pt x="587808" y="209679"/>
                  </a:lnTo>
                  <a:lnTo>
                    <a:pt x="570170" y="166244"/>
                  </a:lnTo>
                  <a:lnTo>
                    <a:pt x="545476" y="125437"/>
                  </a:lnTo>
                  <a:lnTo>
                    <a:pt x="513727" y="88136"/>
                  </a:lnTo>
                  <a:lnTo>
                    <a:pt x="476436" y="56407"/>
                  </a:lnTo>
                  <a:lnTo>
                    <a:pt x="435636" y="31728"/>
                  </a:lnTo>
                  <a:lnTo>
                    <a:pt x="392206" y="14101"/>
                  </a:lnTo>
                  <a:lnTo>
                    <a:pt x="347021" y="3525"/>
                  </a:lnTo>
                  <a:lnTo>
                    <a:pt x="3009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417480" y="5805048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17599328" y="5882408"/>
            <a:ext cx="238760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150" dirty="0">
                <a:latin typeface="Lucida Sans"/>
                <a:cs typeface="Lucida Sans"/>
              </a:rPr>
              <a:t>F</a:t>
            </a:r>
            <a:endParaRPr sz="2550">
              <a:latin typeface="Lucida Sans"/>
              <a:cs typeface="Lucida Sans"/>
            </a:endParaRPr>
          </a:p>
        </p:txBody>
      </p:sp>
      <p:grpSp>
        <p:nvGrpSpPr>
          <p:cNvPr id="61" name="object 61"/>
          <p:cNvGrpSpPr/>
          <p:nvPr/>
        </p:nvGrpSpPr>
        <p:grpSpPr>
          <a:xfrm>
            <a:off x="17976939" y="7275181"/>
            <a:ext cx="654685" cy="654685"/>
            <a:chOff x="17976939" y="7275181"/>
            <a:chExt cx="654685" cy="654685"/>
          </a:xfrm>
        </p:grpSpPr>
        <p:sp>
          <p:nvSpPr>
            <p:cNvPr id="62" name="object 62"/>
            <p:cNvSpPr/>
            <p:nvPr/>
          </p:nvSpPr>
          <p:spPr>
            <a:xfrm>
              <a:off x="18003169" y="7301358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300893" y="0"/>
                  </a:moveTo>
                  <a:lnTo>
                    <a:pt x="254825" y="3525"/>
                  </a:lnTo>
                  <a:lnTo>
                    <a:pt x="209637" y="14103"/>
                  </a:lnTo>
                  <a:lnTo>
                    <a:pt x="166204" y="31731"/>
                  </a:lnTo>
                  <a:lnTo>
                    <a:pt x="125404" y="56412"/>
                  </a:lnTo>
                  <a:lnTo>
                    <a:pt x="88112" y="88143"/>
                  </a:lnTo>
                  <a:lnTo>
                    <a:pt x="56392" y="125443"/>
                  </a:lnTo>
                  <a:lnTo>
                    <a:pt x="31720" y="166247"/>
                  </a:lnTo>
                  <a:lnTo>
                    <a:pt x="14098" y="209680"/>
                  </a:lnTo>
                  <a:lnTo>
                    <a:pt x="3524" y="254866"/>
                  </a:lnTo>
                  <a:lnTo>
                    <a:pt x="0" y="300929"/>
                  </a:lnTo>
                  <a:lnTo>
                    <a:pt x="3524" y="346992"/>
                  </a:lnTo>
                  <a:lnTo>
                    <a:pt x="14098" y="392179"/>
                  </a:lnTo>
                  <a:lnTo>
                    <a:pt x="31720" y="435614"/>
                  </a:lnTo>
                  <a:lnTo>
                    <a:pt x="56392" y="476420"/>
                  </a:lnTo>
                  <a:lnTo>
                    <a:pt x="88112" y="513722"/>
                  </a:lnTo>
                  <a:lnTo>
                    <a:pt x="125404" y="545451"/>
                  </a:lnTo>
                  <a:lnTo>
                    <a:pt x="166204" y="570129"/>
                  </a:lnTo>
                  <a:lnTo>
                    <a:pt x="209637" y="587756"/>
                  </a:lnTo>
                  <a:lnTo>
                    <a:pt x="254825" y="598333"/>
                  </a:lnTo>
                  <a:lnTo>
                    <a:pt x="300893" y="601858"/>
                  </a:lnTo>
                  <a:lnTo>
                    <a:pt x="346965" y="598333"/>
                  </a:lnTo>
                  <a:lnTo>
                    <a:pt x="392163" y="587756"/>
                  </a:lnTo>
                  <a:lnTo>
                    <a:pt x="435611" y="570129"/>
                  </a:lnTo>
                  <a:lnTo>
                    <a:pt x="476434" y="545451"/>
                  </a:lnTo>
                  <a:lnTo>
                    <a:pt x="513753" y="513722"/>
                  </a:lnTo>
                  <a:lnTo>
                    <a:pt x="545474" y="476420"/>
                  </a:lnTo>
                  <a:lnTo>
                    <a:pt x="570145" y="435614"/>
                  </a:lnTo>
                  <a:lnTo>
                    <a:pt x="587768" y="392179"/>
                  </a:lnTo>
                  <a:lnTo>
                    <a:pt x="598341" y="346992"/>
                  </a:lnTo>
                  <a:lnTo>
                    <a:pt x="601866" y="300929"/>
                  </a:lnTo>
                  <a:lnTo>
                    <a:pt x="598341" y="254866"/>
                  </a:lnTo>
                  <a:lnTo>
                    <a:pt x="587768" y="209680"/>
                  </a:lnTo>
                  <a:lnTo>
                    <a:pt x="570145" y="166247"/>
                  </a:lnTo>
                  <a:lnTo>
                    <a:pt x="545474" y="125443"/>
                  </a:lnTo>
                  <a:lnTo>
                    <a:pt x="513753" y="88143"/>
                  </a:lnTo>
                  <a:lnTo>
                    <a:pt x="476434" y="56412"/>
                  </a:lnTo>
                  <a:lnTo>
                    <a:pt x="435611" y="31731"/>
                  </a:lnTo>
                  <a:lnTo>
                    <a:pt x="392163" y="14103"/>
                  </a:lnTo>
                  <a:lnTo>
                    <a:pt x="346965" y="3525"/>
                  </a:lnTo>
                  <a:lnTo>
                    <a:pt x="3008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18003117" y="7301358"/>
              <a:ext cx="601980" cy="601980"/>
            </a:xfrm>
            <a:custGeom>
              <a:avLst/>
              <a:gdLst/>
              <a:ahLst/>
              <a:cxnLst/>
              <a:rect l="l" t="t" r="r" b="b"/>
              <a:pathLst>
                <a:path w="601980" h="601979">
                  <a:moveTo>
                    <a:pt x="513718" y="88140"/>
                  </a:moveTo>
                  <a:lnTo>
                    <a:pt x="545449" y="125440"/>
                  </a:lnTo>
                  <a:lnTo>
                    <a:pt x="570128" y="166246"/>
                  </a:lnTo>
                  <a:lnTo>
                    <a:pt x="587756" y="209680"/>
                  </a:lnTo>
                  <a:lnTo>
                    <a:pt x="598333" y="254866"/>
                  </a:lnTo>
                  <a:lnTo>
                    <a:pt x="601859" y="300929"/>
                  </a:lnTo>
                  <a:lnTo>
                    <a:pt x="598333" y="346992"/>
                  </a:lnTo>
                  <a:lnTo>
                    <a:pt x="587756" y="392178"/>
                  </a:lnTo>
                  <a:lnTo>
                    <a:pt x="570128" y="435612"/>
                  </a:lnTo>
                  <a:lnTo>
                    <a:pt x="545449" y="476417"/>
                  </a:lnTo>
                  <a:lnTo>
                    <a:pt x="513718" y="513718"/>
                  </a:lnTo>
                  <a:lnTo>
                    <a:pt x="476417" y="545449"/>
                  </a:lnTo>
                  <a:lnTo>
                    <a:pt x="435612" y="570128"/>
                  </a:lnTo>
                  <a:lnTo>
                    <a:pt x="392178" y="587756"/>
                  </a:lnTo>
                  <a:lnTo>
                    <a:pt x="346992" y="598333"/>
                  </a:lnTo>
                  <a:lnTo>
                    <a:pt x="300929" y="601859"/>
                  </a:lnTo>
                  <a:lnTo>
                    <a:pt x="254866" y="598333"/>
                  </a:lnTo>
                  <a:lnTo>
                    <a:pt x="209680" y="587756"/>
                  </a:lnTo>
                  <a:lnTo>
                    <a:pt x="166246" y="570128"/>
                  </a:lnTo>
                  <a:lnTo>
                    <a:pt x="125440" y="545449"/>
                  </a:lnTo>
                  <a:lnTo>
                    <a:pt x="88140" y="513718"/>
                  </a:lnTo>
                  <a:lnTo>
                    <a:pt x="56409" y="476417"/>
                  </a:lnTo>
                  <a:lnTo>
                    <a:pt x="31730" y="435612"/>
                  </a:lnTo>
                  <a:lnTo>
                    <a:pt x="14102" y="392178"/>
                  </a:lnTo>
                  <a:lnTo>
                    <a:pt x="3525" y="346992"/>
                  </a:lnTo>
                  <a:lnTo>
                    <a:pt x="0" y="300929"/>
                  </a:lnTo>
                  <a:lnTo>
                    <a:pt x="3525" y="254866"/>
                  </a:lnTo>
                  <a:lnTo>
                    <a:pt x="14102" y="209680"/>
                  </a:lnTo>
                  <a:lnTo>
                    <a:pt x="31730" y="166246"/>
                  </a:lnTo>
                  <a:lnTo>
                    <a:pt x="56409" y="125440"/>
                  </a:lnTo>
                  <a:lnTo>
                    <a:pt x="88140" y="88140"/>
                  </a:lnTo>
                  <a:lnTo>
                    <a:pt x="125440" y="56409"/>
                  </a:lnTo>
                  <a:lnTo>
                    <a:pt x="166246" y="31730"/>
                  </a:lnTo>
                  <a:lnTo>
                    <a:pt x="209680" y="14102"/>
                  </a:lnTo>
                  <a:lnTo>
                    <a:pt x="254866" y="3525"/>
                  </a:lnTo>
                  <a:lnTo>
                    <a:pt x="300929" y="0"/>
                  </a:lnTo>
                  <a:lnTo>
                    <a:pt x="346992" y="3525"/>
                  </a:lnTo>
                  <a:lnTo>
                    <a:pt x="392178" y="14102"/>
                  </a:lnTo>
                  <a:lnTo>
                    <a:pt x="435612" y="31730"/>
                  </a:lnTo>
                  <a:lnTo>
                    <a:pt x="476417" y="56409"/>
                  </a:lnTo>
                  <a:lnTo>
                    <a:pt x="513718" y="88140"/>
                  </a:lnTo>
                  <a:close/>
                </a:path>
              </a:pathLst>
            </a:custGeom>
            <a:ln w="52354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4" name="object 64"/>
          <p:cNvSpPr txBox="1"/>
          <p:nvPr/>
        </p:nvSpPr>
        <p:spPr>
          <a:xfrm>
            <a:off x="18164756" y="7379744"/>
            <a:ext cx="280035" cy="41529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2550" b="1" spc="45" dirty="0">
                <a:latin typeface="Lucida Sans"/>
                <a:cs typeface="Lucida Sans"/>
              </a:rPr>
              <a:t>G</a:t>
            </a:r>
            <a:endParaRPr sz="2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186064" y="4814378"/>
            <a:ext cx="773303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Optimization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4397363" y="2829097"/>
            <a:ext cx="4158615" cy="5859145"/>
            <a:chOff x="14397363" y="2829097"/>
            <a:chExt cx="4158615" cy="5859145"/>
          </a:xfrm>
        </p:grpSpPr>
        <p:sp>
          <p:nvSpPr>
            <p:cNvPr id="28" name="object 28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6" y="3611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13569" y="36110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3" name="object 43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0" name="object 50"/>
          <p:cNvSpPr txBox="1"/>
          <p:nvPr/>
        </p:nvSpPr>
        <p:spPr>
          <a:xfrm>
            <a:off x="992505" y="2730671"/>
            <a:ext cx="1868805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22225" algn="ctr">
              <a:lnSpc>
                <a:spcPct val="100000"/>
              </a:lnSpc>
              <a:spcBef>
                <a:spcPts val="3579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4512912" y="6760298"/>
            <a:ext cx="1172845" cy="1172845"/>
            <a:chOff x="4512912" y="6760298"/>
            <a:chExt cx="1172845" cy="1172845"/>
          </a:xfrm>
        </p:grpSpPr>
        <p:sp>
          <p:nvSpPr>
            <p:cNvPr id="53" name="object 53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75777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6094015" y="6760298"/>
            <a:ext cx="1172845" cy="1172845"/>
            <a:chOff x="6094015" y="6760298"/>
            <a:chExt cx="1172845" cy="1172845"/>
          </a:xfrm>
        </p:grpSpPr>
        <p:sp>
          <p:nvSpPr>
            <p:cNvPr id="57" name="object 57"/>
            <p:cNvSpPr/>
            <p:nvPr/>
          </p:nvSpPr>
          <p:spPr>
            <a:xfrm>
              <a:off x="6156877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56880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6479249" y="69399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0" name="object 60"/>
          <p:cNvGrpSpPr/>
          <p:nvPr/>
        </p:nvGrpSpPr>
        <p:grpSpPr>
          <a:xfrm>
            <a:off x="7675159" y="6760338"/>
            <a:ext cx="1172845" cy="1172845"/>
            <a:chOff x="7675159" y="6760338"/>
            <a:chExt cx="1172845" cy="1172845"/>
          </a:xfrm>
        </p:grpSpPr>
        <p:sp>
          <p:nvSpPr>
            <p:cNvPr id="61" name="object 61"/>
            <p:cNvSpPr/>
            <p:nvPr/>
          </p:nvSpPr>
          <p:spPr>
            <a:xfrm>
              <a:off x="7737981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7737984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3" name="object 63"/>
          <p:cNvSpPr txBox="1"/>
          <p:nvPr/>
        </p:nvSpPr>
        <p:spPr>
          <a:xfrm>
            <a:off x="8039410" y="693996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453041" y="4814378"/>
            <a:ext cx="52082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87178" y="4814378"/>
            <a:ext cx="121297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Supervised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supervised</a:t>
            </a:r>
            <a:r>
              <a:rPr sz="9200" spc="3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76654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input-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pairs,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learn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map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inputs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outputs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70" dirty="0">
                <a:latin typeface="Verdana"/>
                <a:cs typeface="Verdana"/>
              </a:rPr>
              <a:t>classification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41005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 algn="just">
              <a:lnSpc>
                <a:spcPts val="7259"/>
              </a:lnSpc>
              <a:spcBef>
                <a:spcPts val="350"/>
              </a:spcBef>
            </a:pP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supervised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task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mapping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discrete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60" dirty="0">
                <a:solidFill>
                  <a:srgbClr val="FFFFFF"/>
                </a:solidFill>
                <a:latin typeface="Lucida Sans"/>
                <a:cs typeface="Lucida Sans"/>
              </a:rPr>
              <a:t>category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169271" y="6118064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29" h="1167129">
                <a:moveTo>
                  <a:pt x="355208" y="0"/>
                </a:moveTo>
                <a:lnTo>
                  <a:pt x="352224" y="6963"/>
                </a:lnTo>
                <a:lnTo>
                  <a:pt x="350015" y="11863"/>
                </a:lnTo>
                <a:lnTo>
                  <a:pt x="348004" y="16879"/>
                </a:lnTo>
                <a:lnTo>
                  <a:pt x="329122" y="62929"/>
                </a:lnTo>
                <a:lnTo>
                  <a:pt x="309555" y="108669"/>
                </a:lnTo>
                <a:lnTo>
                  <a:pt x="289319" y="154105"/>
                </a:lnTo>
                <a:lnTo>
                  <a:pt x="268431" y="199242"/>
                </a:lnTo>
                <a:lnTo>
                  <a:pt x="246909" y="244086"/>
                </a:lnTo>
                <a:lnTo>
                  <a:pt x="224770" y="288644"/>
                </a:lnTo>
                <a:lnTo>
                  <a:pt x="202030" y="332921"/>
                </a:lnTo>
                <a:lnTo>
                  <a:pt x="156519" y="420454"/>
                </a:lnTo>
                <a:lnTo>
                  <a:pt x="111274" y="508111"/>
                </a:lnTo>
                <a:lnTo>
                  <a:pt x="43825" y="639833"/>
                </a:lnTo>
                <a:lnTo>
                  <a:pt x="24375" y="683583"/>
                </a:lnTo>
                <a:lnTo>
                  <a:pt x="10344" y="728366"/>
                </a:lnTo>
                <a:lnTo>
                  <a:pt x="2098" y="774155"/>
                </a:lnTo>
                <a:lnTo>
                  <a:pt x="0" y="820923"/>
                </a:lnTo>
                <a:lnTo>
                  <a:pt x="4413" y="868643"/>
                </a:lnTo>
                <a:lnTo>
                  <a:pt x="14832" y="914865"/>
                </a:lnTo>
                <a:lnTo>
                  <a:pt x="30758" y="958363"/>
                </a:lnTo>
                <a:lnTo>
                  <a:pt x="52238" y="998986"/>
                </a:lnTo>
                <a:lnTo>
                  <a:pt x="79324" y="1036583"/>
                </a:lnTo>
                <a:lnTo>
                  <a:pt x="112064" y="1071004"/>
                </a:lnTo>
                <a:lnTo>
                  <a:pt x="151156" y="1102927"/>
                </a:lnTo>
                <a:lnTo>
                  <a:pt x="192169" y="1128479"/>
                </a:lnTo>
                <a:lnTo>
                  <a:pt x="235060" y="1147667"/>
                </a:lnTo>
                <a:lnTo>
                  <a:pt x="279787" y="1160495"/>
                </a:lnTo>
                <a:lnTo>
                  <a:pt x="327204" y="1167093"/>
                </a:lnTo>
                <a:lnTo>
                  <a:pt x="374573" y="1167093"/>
                </a:lnTo>
                <a:lnTo>
                  <a:pt x="424546" y="1160875"/>
                </a:lnTo>
                <a:lnTo>
                  <a:pt x="470520" y="1149135"/>
                </a:lnTo>
                <a:lnTo>
                  <a:pt x="513378" y="1131600"/>
                </a:lnTo>
                <a:lnTo>
                  <a:pt x="553094" y="1108449"/>
                </a:lnTo>
                <a:lnTo>
                  <a:pt x="589637" y="1079859"/>
                </a:lnTo>
                <a:lnTo>
                  <a:pt x="622980" y="1046010"/>
                </a:lnTo>
                <a:lnTo>
                  <a:pt x="656870" y="1000757"/>
                </a:lnTo>
                <a:lnTo>
                  <a:pt x="682702" y="951916"/>
                </a:lnTo>
                <a:lnTo>
                  <a:pt x="700251" y="899576"/>
                </a:lnTo>
                <a:lnTo>
                  <a:pt x="709292" y="843827"/>
                </a:lnTo>
                <a:lnTo>
                  <a:pt x="709850" y="791746"/>
                </a:lnTo>
                <a:lnTo>
                  <a:pt x="703069" y="740951"/>
                </a:lnTo>
                <a:lnTo>
                  <a:pt x="689249" y="691530"/>
                </a:lnTo>
                <a:lnTo>
                  <a:pt x="668686" y="643572"/>
                </a:lnTo>
                <a:lnTo>
                  <a:pt x="643766" y="594274"/>
                </a:lnTo>
                <a:lnTo>
                  <a:pt x="618728" y="545054"/>
                </a:lnTo>
                <a:lnTo>
                  <a:pt x="593444" y="495962"/>
                </a:lnTo>
                <a:lnTo>
                  <a:pt x="567788" y="447054"/>
                </a:lnTo>
                <a:lnTo>
                  <a:pt x="521212" y="359360"/>
                </a:lnTo>
                <a:lnTo>
                  <a:pt x="498149" y="315399"/>
                </a:lnTo>
                <a:lnTo>
                  <a:pt x="475470" y="271249"/>
                </a:lnTo>
                <a:lnTo>
                  <a:pt x="453348" y="226825"/>
                </a:lnTo>
                <a:lnTo>
                  <a:pt x="431957" y="182041"/>
                </a:lnTo>
                <a:lnTo>
                  <a:pt x="411472" y="136812"/>
                </a:lnTo>
                <a:lnTo>
                  <a:pt x="392066" y="91054"/>
                </a:lnTo>
                <a:lnTo>
                  <a:pt x="383011" y="68798"/>
                </a:lnTo>
                <a:lnTo>
                  <a:pt x="35520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126722" y="3090377"/>
            <a:ext cx="4310380" cy="2597785"/>
          </a:xfrm>
          <a:custGeom>
            <a:avLst/>
            <a:gdLst/>
            <a:ahLst/>
            <a:cxnLst/>
            <a:rect l="l" t="t" r="r" b="b"/>
            <a:pathLst>
              <a:path w="4310380" h="2597785">
                <a:moveTo>
                  <a:pt x="828027" y="836110"/>
                </a:moveTo>
                <a:lnTo>
                  <a:pt x="781032" y="837505"/>
                </a:lnTo>
                <a:lnTo>
                  <a:pt x="734725" y="841639"/>
                </a:lnTo>
                <a:lnTo>
                  <a:pt x="689178" y="848439"/>
                </a:lnTo>
                <a:lnTo>
                  <a:pt x="644458" y="857829"/>
                </a:lnTo>
                <a:lnTo>
                  <a:pt x="600637" y="869736"/>
                </a:lnTo>
                <a:lnTo>
                  <a:pt x="557785" y="884085"/>
                </a:lnTo>
                <a:lnTo>
                  <a:pt x="515970" y="900802"/>
                </a:lnTo>
                <a:lnTo>
                  <a:pt x="475263" y="919812"/>
                </a:lnTo>
                <a:lnTo>
                  <a:pt x="435733" y="941040"/>
                </a:lnTo>
                <a:lnTo>
                  <a:pt x="397451" y="964414"/>
                </a:lnTo>
                <a:lnTo>
                  <a:pt x="360486" y="989857"/>
                </a:lnTo>
                <a:lnTo>
                  <a:pt x="324909" y="1017296"/>
                </a:lnTo>
                <a:lnTo>
                  <a:pt x="290788" y="1046656"/>
                </a:lnTo>
                <a:lnTo>
                  <a:pt x="258195" y="1077863"/>
                </a:lnTo>
                <a:lnTo>
                  <a:pt x="227198" y="1110843"/>
                </a:lnTo>
                <a:lnTo>
                  <a:pt x="197867" y="1145521"/>
                </a:lnTo>
                <a:lnTo>
                  <a:pt x="170273" y="1181822"/>
                </a:lnTo>
                <a:lnTo>
                  <a:pt x="144485" y="1219673"/>
                </a:lnTo>
                <a:lnTo>
                  <a:pt x="120573" y="1258998"/>
                </a:lnTo>
                <a:lnTo>
                  <a:pt x="98607" y="1299725"/>
                </a:lnTo>
                <a:lnTo>
                  <a:pt x="78656" y="1341777"/>
                </a:lnTo>
                <a:lnTo>
                  <a:pt x="60792" y="1385080"/>
                </a:lnTo>
                <a:lnTo>
                  <a:pt x="45082" y="1429562"/>
                </a:lnTo>
                <a:lnTo>
                  <a:pt x="31598" y="1475146"/>
                </a:lnTo>
                <a:lnTo>
                  <a:pt x="20409" y="1521758"/>
                </a:lnTo>
                <a:lnTo>
                  <a:pt x="11584" y="1569325"/>
                </a:lnTo>
                <a:lnTo>
                  <a:pt x="5195" y="1617771"/>
                </a:lnTo>
                <a:lnTo>
                  <a:pt x="1310" y="1667022"/>
                </a:lnTo>
                <a:lnTo>
                  <a:pt x="39" y="1715502"/>
                </a:lnTo>
                <a:lnTo>
                  <a:pt x="0" y="1717005"/>
                </a:lnTo>
                <a:lnTo>
                  <a:pt x="1228" y="1763851"/>
                </a:lnTo>
                <a:lnTo>
                  <a:pt x="5195" y="1816236"/>
                </a:lnTo>
                <a:lnTo>
                  <a:pt x="11585" y="1864678"/>
                </a:lnTo>
                <a:lnTo>
                  <a:pt x="20410" y="1912237"/>
                </a:lnTo>
                <a:lnTo>
                  <a:pt x="31599" y="1958841"/>
                </a:lnTo>
                <a:lnTo>
                  <a:pt x="45084" y="2004415"/>
                </a:lnTo>
                <a:lnTo>
                  <a:pt x="60794" y="2048884"/>
                </a:lnTo>
                <a:lnTo>
                  <a:pt x="78660" y="2092175"/>
                </a:lnTo>
                <a:lnTo>
                  <a:pt x="98611" y="2134213"/>
                </a:lnTo>
                <a:lnTo>
                  <a:pt x="120578" y="2174924"/>
                </a:lnTo>
                <a:lnTo>
                  <a:pt x="144490" y="2214233"/>
                </a:lnTo>
                <a:lnTo>
                  <a:pt x="170279" y="2252067"/>
                </a:lnTo>
                <a:lnTo>
                  <a:pt x="197874" y="2288351"/>
                </a:lnTo>
                <a:lnTo>
                  <a:pt x="227205" y="2323012"/>
                </a:lnTo>
                <a:lnTo>
                  <a:pt x="258203" y="2355974"/>
                </a:lnTo>
                <a:lnTo>
                  <a:pt x="290797" y="2387163"/>
                </a:lnTo>
                <a:lnTo>
                  <a:pt x="324918" y="2416506"/>
                </a:lnTo>
                <a:lnTo>
                  <a:pt x="360496" y="2443928"/>
                </a:lnTo>
                <a:lnTo>
                  <a:pt x="397460" y="2469355"/>
                </a:lnTo>
                <a:lnTo>
                  <a:pt x="435742" y="2492713"/>
                </a:lnTo>
                <a:lnTo>
                  <a:pt x="475272" y="2513927"/>
                </a:lnTo>
                <a:lnTo>
                  <a:pt x="515978" y="2532923"/>
                </a:lnTo>
                <a:lnTo>
                  <a:pt x="557793" y="2549628"/>
                </a:lnTo>
                <a:lnTo>
                  <a:pt x="600645" y="2563966"/>
                </a:lnTo>
                <a:lnTo>
                  <a:pt x="644465" y="2575863"/>
                </a:lnTo>
                <a:lnTo>
                  <a:pt x="689183" y="2585246"/>
                </a:lnTo>
                <a:lnTo>
                  <a:pt x="734729" y="2592040"/>
                </a:lnTo>
                <a:lnTo>
                  <a:pt x="781034" y="2596171"/>
                </a:lnTo>
                <a:lnTo>
                  <a:pt x="828027" y="2597564"/>
                </a:lnTo>
                <a:lnTo>
                  <a:pt x="831950" y="2597564"/>
                </a:lnTo>
                <a:lnTo>
                  <a:pt x="853963" y="2596894"/>
                </a:lnTo>
                <a:lnTo>
                  <a:pt x="3638601" y="2596894"/>
                </a:lnTo>
                <a:lnTo>
                  <a:pt x="3713573" y="2590865"/>
                </a:lnTo>
                <a:lnTo>
                  <a:pt x="3759028" y="2582656"/>
                </a:lnTo>
                <a:lnTo>
                  <a:pt x="3803422" y="2571351"/>
                </a:lnTo>
                <a:lnTo>
                  <a:pt x="3846652" y="2557061"/>
                </a:lnTo>
                <a:lnTo>
                  <a:pt x="3888615" y="2539894"/>
                </a:lnTo>
                <a:lnTo>
                  <a:pt x="3929209" y="2519961"/>
                </a:lnTo>
                <a:lnTo>
                  <a:pt x="3968330" y="2497369"/>
                </a:lnTo>
                <a:lnTo>
                  <a:pt x="4005876" y="2472228"/>
                </a:lnTo>
                <a:lnTo>
                  <a:pt x="4041744" y="2444648"/>
                </a:lnTo>
                <a:lnTo>
                  <a:pt x="4075832" y="2414737"/>
                </a:lnTo>
                <a:lnTo>
                  <a:pt x="4108037" y="2382605"/>
                </a:lnTo>
                <a:lnTo>
                  <a:pt x="4138255" y="2348361"/>
                </a:lnTo>
                <a:lnTo>
                  <a:pt x="4166385" y="2312113"/>
                </a:lnTo>
                <a:lnTo>
                  <a:pt x="4192324" y="2273972"/>
                </a:lnTo>
                <a:lnTo>
                  <a:pt x="4215968" y="2234046"/>
                </a:lnTo>
                <a:lnTo>
                  <a:pt x="4237215" y="2192445"/>
                </a:lnTo>
                <a:lnTo>
                  <a:pt x="4255963" y="2149277"/>
                </a:lnTo>
                <a:lnTo>
                  <a:pt x="4272108" y="2104653"/>
                </a:lnTo>
                <a:lnTo>
                  <a:pt x="4285549" y="2058680"/>
                </a:lnTo>
                <a:lnTo>
                  <a:pt x="4296181" y="2011468"/>
                </a:lnTo>
                <a:lnTo>
                  <a:pt x="4303903" y="1963127"/>
                </a:lnTo>
                <a:lnTo>
                  <a:pt x="4308611" y="1913765"/>
                </a:lnTo>
                <a:lnTo>
                  <a:pt x="4310166" y="1864678"/>
                </a:lnTo>
                <a:lnTo>
                  <a:pt x="4310203" y="1863492"/>
                </a:lnTo>
                <a:lnTo>
                  <a:pt x="4308707" y="1816236"/>
                </a:lnTo>
                <a:lnTo>
                  <a:pt x="4308611" y="1813218"/>
                </a:lnTo>
                <a:lnTo>
                  <a:pt x="4303903" y="1763851"/>
                </a:lnTo>
                <a:lnTo>
                  <a:pt x="4296181" y="1715502"/>
                </a:lnTo>
                <a:lnTo>
                  <a:pt x="4285549" y="1668280"/>
                </a:lnTo>
                <a:lnTo>
                  <a:pt x="4272108" y="1622294"/>
                </a:lnTo>
                <a:lnTo>
                  <a:pt x="4255963" y="1577654"/>
                </a:lnTo>
                <a:lnTo>
                  <a:pt x="4237215" y="1534469"/>
                </a:lnTo>
                <a:lnTo>
                  <a:pt x="4215968" y="1492849"/>
                </a:lnTo>
                <a:lnTo>
                  <a:pt x="4192324" y="1452904"/>
                </a:lnTo>
                <a:lnTo>
                  <a:pt x="4166385" y="1414742"/>
                </a:lnTo>
                <a:lnTo>
                  <a:pt x="4138255" y="1378473"/>
                </a:lnTo>
                <a:lnTo>
                  <a:pt x="4108037" y="1344207"/>
                </a:lnTo>
                <a:lnTo>
                  <a:pt x="4075832" y="1312054"/>
                </a:lnTo>
                <a:lnTo>
                  <a:pt x="4041744" y="1282121"/>
                </a:lnTo>
                <a:lnTo>
                  <a:pt x="4005876" y="1254521"/>
                </a:lnTo>
                <a:lnTo>
                  <a:pt x="3968330" y="1229360"/>
                </a:lnTo>
                <a:lnTo>
                  <a:pt x="3929209" y="1206750"/>
                </a:lnTo>
                <a:lnTo>
                  <a:pt x="3906813" y="1195743"/>
                </a:lnTo>
                <a:lnTo>
                  <a:pt x="3332662" y="1195743"/>
                </a:lnTo>
                <a:lnTo>
                  <a:pt x="3328121" y="1146436"/>
                </a:lnTo>
                <a:lnTo>
                  <a:pt x="3321716" y="1096492"/>
                </a:lnTo>
                <a:lnTo>
                  <a:pt x="3313649" y="1047758"/>
                </a:lnTo>
                <a:lnTo>
                  <a:pt x="3303897" y="999666"/>
                </a:lnTo>
                <a:lnTo>
                  <a:pt x="3292495" y="952253"/>
                </a:lnTo>
                <a:lnTo>
                  <a:pt x="3279475" y="905554"/>
                </a:lnTo>
                <a:lnTo>
                  <a:pt x="3264873" y="859605"/>
                </a:lnTo>
                <a:lnTo>
                  <a:pt x="3261166" y="849241"/>
                </a:lnTo>
                <a:lnTo>
                  <a:pt x="969457" y="849241"/>
                </a:lnTo>
                <a:lnTo>
                  <a:pt x="934751" y="843642"/>
                </a:lnTo>
                <a:lnTo>
                  <a:pt x="899590" y="839522"/>
                </a:lnTo>
                <a:lnTo>
                  <a:pt x="864005" y="836979"/>
                </a:lnTo>
                <a:lnTo>
                  <a:pt x="828027" y="836110"/>
                </a:lnTo>
                <a:close/>
              </a:path>
              <a:path w="4310380" h="2597785">
                <a:moveTo>
                  <a:pt x="2124151" y="2597335"/>
                </a:moveTo>
                <a:lnTo>
                  <a:pt x="2107178" y="2597335"/>
                </a:lnTo>
                <a:lnTo>
                  <a:pt x="2110961" y="2597564"/>
                </a:lnTo>
                <a:lnTo>
                  <a:pt x="2120354" y="2597564"/>
                </a:lnTo>
                <a:lnTo>
                  <a:pt x="2124151" y="2597335"/>
                </a:lnTo>
                <a:close/>
              </a:path>
              <a:path w="4310380" h="2597785">
                <a:moveTo>
                  <a:pt x="3638601" y="2596894"/>
                </a:moveTo>
                <a:lnTo>
                  <a:pt x="853963" y="2596894"/>
                </a:lnTo>
                <a:lnTo>
                  <a:pt x="2496306" y="2597335"/>
                </a:lnTo>
                <a:lnTo>
                  <a:pt x="3619889" y="2597564"/>
                </a:lnTo>
                <a:lnTo>
                  <a:pt x="3638601" y="2596894"/>
                </a:lnTo>
                <a:close/>
              </a:path>
              <a:path w="4310380" h="2597785">
                <a:moveTo>
                  <a:pt x="3619889" y="1129075"/>
                </a:moveTo>
                <a:lnTo>
                  <a:pt x="3569106" y="1131055"/>
                </a:lnTo>
                <a:lnTo>
                  <a:pt x="3519313" y="1136894"/>
                </a:lnTo>
                <a:lnTo>
                  <a:pt x="3470641" y="1146436"/>
                </a:lnTo>
                <a:lnTo>
                  <a:pt x="3423221" y="1159528"/>
                </a:lnTo>
                <a:lnTo>
                  <a:pt x="3377185" y="1176015"/>
                </a:lnTo>
                <a:lnTo>
                  <a:pt x="3332662" y="1195743"/>
                </a:lnTo>
                <a:lnTo>
                  <a:pt x="3906813" y="1195743"/>
                </a:lnTo>
                <a:lnTo>
                  <a:pt x="3846652" y="1169617"/>
                </a:lnTo>
                <a:lnTo>
                  <a:pt x="3803422" y="1155314"/>
                </a:lnTo>
                <a:lnTo>
                  <a:pt x="3759028" y="1143999"/>
                </a:lnTo>
                <a:lnTo>
                  <a:pt x="3713573" y="1135781"/>
                </a:lnTo>
                <a:lnTo>
                  <a:pt x="3667159" y="1130770"/>
                </a:lnTo>
                <a:lnTo>
                  <a:pt x="3619889" y="1129075"/>
                </a:lnTo>
                <a:close/>
              </a:path>
              <a:path w="4310380" h="2597785">
                <a:moveTo>
                  <a:pt x="2115705" y="0"/>
                </a:moveTo>
                <a:lnTo>
                  <a:pt x="2066637" y="1029"/>
                </a:lnTo>
                <a:lnTo>
                  <a:pt x="2018059" y="4090"/>
                </a:lnTo>
                <a:lnTo>
                  <a:pt x="1970009" y="9146"/>
                </a:lnTo>
                <a:lnTo>
                  <a:pt x="1922522" y="16157"/>
                </a:lnTo>
                <a:lnTo>
                  <a:pt x="1875635" y="25085"/>
                </a:lnTo>
                <a:lnTo>
                  <a:pt x="1829384" y="35890"/>
                </a:lnTo>
                <a:lnTo>
                  <a:pt x="1783806" y="48534"/>
                </a:lnTo>
                <a:lnTo>
                  <a:pt x="1738936" y="62979"/>
                </a:lnTo>
                <a:lnTo>
                  <a:pt x="1694813" y="79186"/>
                </a:lnTo>
                <a:lnTo>
                  <a:pt x="1651471" y="97116"/>
                </a:lnTo>
                <a:lnTo>
                  <a:pt x="1608947" y="116731"/>
                </a:lnTo>
                <a:lnTo>
                  <a:pt x="1567278" y="137991"/>
                </a:lnTo>
                <a:lnTo>
                  <a:pt x="1526501" y="160858"/>
                </a:lnTo>
                <a:lnTo>
                  <a:pt x="1486650" y="185294"/>
                </a:lnTo>
                <a:lnTo>
                  <a:pt x="1447764" y="211260"/>
                </a:lnTo>
                <a:lnTo>
                  <a:pt x="1409878" y="238716"/>
                </a:lnTo>
                <a:lnTo>
                  <a:pt x="1373029" y="267625"/>
                </a:lnTo>
                <a:lnTo>
                  <a:pt x="1337253" y="297948"/>
                </a:lnTo>
                <a:lnTo>
                  <a:pt x="1302586" y="329645"/>
                </a:lnTo>
                <a:lnTo>
                  <a:pt x="1269066" y="362679"/>
                </a:lnTo>
                <a:lnTo>
                  <a:pt x="1236727" y="397011"/>
                </a:lnTo>
                <a:lnTo>
                  <a:pt x="1205608" y="432601"/>
                </a:lnTo>
                <a:lnTo>
                  <a:pt x="1175744" y="469412"/>
                </a:lnTo>
                <a:lnTo>
                  <a:pt x="1147171" y="507405"/>
                </a:lnTo>
                <a:lnTo>
                  <a:pt x="1119926" y="546540"/>
                </a:lnTo>
                <a:lnTo>
                  <a:pt x="1094046" y="586780"/>
                </a:lnTo>
                <a:lnTo>
                  <a:pt x="1069567" y="628085"/>
                </a:lnTo>
                <a:lnTo>
                  <a:pt x="1046525" y="670417"/>
                </a:lnTo>
                <a:lnTo>
                  <a:pt x="1024956" y="713737"/>
                </a:lnTo>
                <a:lnTo>
                  <a:pt x="1004898" y="758007"/>
                </a:lnTo>
                <a:lnTo>
                  <a:pt x="986386" y="803188"/>
                </a:lnTo>
                <a:lnTo>
                  <a:pt x="969457" y="849241"/>
                </a:lnTo>
                <a:lnTo>
                  <a:pt x="3261166" y="849241"/>
                </a:lnTo>
                <a:lnTo>
                  <a:pt x="3231053" y="770104"/>
                </a:lnTo>
                <a:lnTo>
                  <a:pt x="3211903" y="726623"/>
                </a:lnTo>
                <a:lnTo>
                  <a:pt x="3191305" y="684036"/>
                </a:lnTo>
                <a:lnTo>
                  <a:pt x="3169292" y="642380"/>
                </a:lnTo>
                <a:lnTo>
                  <a:pt x="3145899" y="601691"/>
                </a:lnTo>
                <a:lnTo>
                  <a:pt x="3121159" y="562004"/>
                </a:lnTo>
                <a:lnTo>
                  <a:pt x="3095106" y="523355"/>
                </a:lnTo>
                <a:lnTo>
                  <a:pt x="3067773" y="485781"/>
                </a:lnTo>
                <a:lnTo>
                  <a:pt x="3039194" y="449318"/>
                </a:lnTo>
                <a:lnTo>
                  <a:pt x="3009404" y="414001"/>
                </a:lnTo>
                <a:lnTo>
                  <a:pt x="2978435" y="379867"/>
                </a:lnTo>
                <a:lnTo>
                  <a:pt x="2946322" y="346951"/>
                </a:lnTo>
                <a:lnTo>
                  <a:pt x="2913098" y="315290"/>
                </a:lnTo>
                <a:lnTo>
                  <a:pt x="2878798" y="284919"/>
                </a:lnTo>
                <a:lnTo>
                  <a:pt x="2843454" y="255876"/>
                </a:lnTo>
                <a:lnTo>
                  <a:pt x="2807100" y="228194"/>
                </a:lnTo>
                <a:lnTo>
                  <a:pt x="2769771" y="201912"/>
                </a:lnTo>
                <a:lnTo>
                  <a:pt x="2731500" y="177064"/>
                </a:lnTo>
                <a:lnTo>
                  <a:pt x="2692321" y="153687"/>
                </a:lnTo>
                <a:lnTo>
                  <a:pt x="2652268" y="131816"/>
                </a:lnTo>
                <a:lnTo>
                  <a:pt x="2611373" y="111488"/>
                </a:lnTo>
                <a:lnTo>
                  <a:pt x="2569672" y="92739"/>
                </a:lnTo>
                <a:lnTo>
                  <a:pt x="2527198" y="75605"/>
                </a:lnTo>
                <a:lnTo>
                  <a:pt x="2483984" y="60121"/>
                </a:lnTo>
                <a:lnTo>
                  <a:pt x="2440064" y="46324"/>
                </a:lnTo>
                <a:lnTo>
                  <a:pt x="2395473" y="34250"/>
                </a:lnTo>
                <a:lnTo>
                  <a:pt x="2350244" y="23935"/>
                </a:lnTo>
                <a:lnTo>
                  <a:pt x="2304410" y="15414"/>
                </a:lnTo>
                <a:lnTo>
                  <a:pt x="2258005" y="8724"/>
                </a:lnTo>
                <a:lnTo>
                  <a:pt x="2211063" y="3901"/>
                </a:lnTo>
                <a:lnTo>
                  <a:pt x="2164395" y="1029"/>
                </a:lnTo>
                <a:lnTo>
                  <a:pt x="2165951" y="1029"/>
                </a:lnTo>
                <a:lnTo>
                  <a:pt x="21157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5340827" y="7050361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29" h="1167129">
                <a:moveTo>
                  <a:pt x="355208" y="0"/>
                </a:moveTo>
                <a:lnTo>
                  <a:pt x="352224" y="6963"/>
                </a:lnTo>
                <a:lnTo>
                  <a:pt x="350015" y="11853"/>
                </a:lnTo>
                <a:lnTo>
                  <a:pt x="348004" y="16879"/>
                </a:lnTo>
                <a:lnTo>
                  <a:pt x="329122" y="62929"/>
                </a:lnTo>
                <a:lnTo>
                  <a:pt x="309555" y="108667"/>
                </a:lnTo>
                <a:lnTo>
                  <a:pt x="289319" y="154101"/>
                </a:lnTo>
                <a:lnTo>
                  <a:pt x="268431" y="199235"/>
                </a:lnTo>
                <a:lnTo>
                  <a:pt x="246909" y="244078"/>
                </a:lnTo>
                <a:lnTo>
                  <a:pt x="224770" y="288634"/>
                </a:lnTo>
                <a:lnTo>
                  <a:pt x="202030" y="332911"/>
                </a:lnTo>
                <a:lnTo>
                  <a:pt x="156519" y="420450"/>
                </a:lnTo>
                <a:lnTo>
                  <a:pt x="111274" y="508108"/>
                </a:lnTo>
                <a:lnTo>
                  <a:pt x="43825" y="639823"/>
                </a:lnTo>
                <a:lnTo>
                  <a:pt x="24375" y="683573"/>
                </a:lnTo>
                <a:lnTo>
                  <a:pt x="10344" y="728356"/>
                </a:lnTo>
                <a:lnTo>
                  <a:pt x="2098" y="774147"/>
                </a:lnTo>
                <a:lnTo>
                  <a:pt x="0" y="820918"/>
                </a:lnTo>
                <a:lnTo>
                  <a:pt x="4413" y="868643"/>
                </a:lnTo>
                <a:lnTo>
                  <a:pt x="14832" y="914865"/>
                </a:lnTo>
                <a:lnTo>
                  <a:pt x="30758" y="958363"/>
                </a:lnTo>
                <a:lnTo>
                  <a:pt x="52240" y="998986"/>
                </a:lnTo>
                <a:lnTo>
                  <a:pt x="79329" y="1036583"/>
                </a:lnTo>
                <a:lnTo>
                  <a:pt x="112074" y="1071004"/>
                </a:lnTo>
                <a:lnTo>
                  <a:pt x="151162" y="1102923"/>
                </a:lnTo>
                <a:lnTo>
                  <a:pt x="192173" y="1128473"/>
                </a:lnTo>
                <a:lnTo>
                  <a:pt x="235062" y="1147658"/>
                </a:lnTo>
                <a:lnTo>
                  <a:pt x="279788" y="1160485"/>
                </a:lnTo>
                <a:lnTo>
                  <a:pt x="327202" y="1167083"/>
                </a:lnTo>
                <a:lnTo>
                  <a:pt x="374573" y="1167083"/>
                </a:lnTo>
                <a:lnTo>
                  <a:pt x="424546" y="1160865"/>
                </a:lnTo>
                <a:lnTo>
                  <a:pt x="470520" y="1149129"/>
                </a:lnTo>
                <a:lnTo>
                  <a:pt x="513378" y="1131594"/>
                </a:lnTo>
                <a:lnTo>
                  <a:pt x="553094" y="1108441"/>
                </a:lnTo>
                <a:lnTo>
                  <a:pt x="589637" y="1079850"/>
                </a:lnTo>
                <a:lnTo>
                  <a:pt x="622980" y="1045999"/>
                </a:lnTo>
                <a:lnTo>
                  <a:pt x="656870" y="1000753"/>
                </a:lnTo>
                <a:lnTo>
                  <a:pt x="682702" y="951914"/>
                </a:lnTo>
                <a:lnTo>
                  <a:pt x="700251" y="899575"/>
                </a:lnTo>
                <a:lnTo>
                  <a:pt x="709292" y="843827"/>
                </a:lnTo>
                <a:lnTo>
                  <a:pt x="709850" y="791746"/>
                </a:lnTo>
                <a:lnTo>
                  <a:pt x="703071" y="740949"/>
                </a:lnTo>
                <a:lnTo>
                  <a:pt x="689253" y="691525"/>
                </a:lnTo>
                <a:lnTo>
                  <a:pt x="668696" y="643561"/>
                </a:lnTo>
                <a:lnTo>
                  <a:pt x="643771" y="594268"/>
                </a:lnTo>
                <a:lnTo>
                  <a:pt x="618729" y="545047"/>
                </a:lnTo>
                <a:lnTo>
                  <a:pt x="593444" y="495953"/>
                </a:lnTo>
                <a:lnTo>
                  <a:pt x="567788" y="447043"/>
                </a:lnTo>
                <a:lnTo>
                  <a:pt x="521212" y="359350"/>
                </a:lnTo>
                <a:lnTo>
                  <a:pt x="498149" y="315389"/>
                </a:lnTo>
                <a:lnTo>
                  <a:pt x="475470" y="271239"/>
                </a:lnTo>
                <a:lnTo>
                  <a:pt x="453348" y="226814"/>
                </a:lnTo>
                <a:lnTo>
                  <a:pt x="431957" y="182030"/>
                </a:lnTo>
                <a:lnTo>
                  <a:pt x="411472" y="136802"/>
                </a:lnTo>
                <a:lnTo>
                  <a:pt x="392066" y="91044"/>
                </a:lnTo>
                <a:lnTo>
                  <a:pt x="383011" y="68792"/>
                </a:lnTo>
                <a:lnTo>
                  <a:pt x="35520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6512383" y="6118064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29" h="1167129">
                <a:moveTo>
                  <a:pt x="355208" y="0"/>
                </a:moveTo>
                <a:lnTo>
                  <a:pt x="352224" y="6963"/>
                </a:lnTo>
                <a:lnTo>
                  <a:pt x="350015" y="11863"/>
                </a:lnTo>
                <a:lnTo>
                  <a:pt x="348004" y="16879"/>
                </a:lnTo>
                <a:lnTo>
                  <a:pt x="329122" y="62929"/>
                </a:lnTo>
                <a:lnTo>
                  <a:pt x="309555" y="108669"/>
                </a:lnTo>
                <a:lnTo>
                  <a:pt x="289319" y="154105"/>
                </a:lnTo>
                <a:lnTo>
                  <a:pt x="268431" y="199242"/>
                </a:lnTo>
                <a:lnTo>
                  <a:pt x="246909" y="244086"/>
                </a:lnTo>
                <a:lnTo>
                  <a:pt x="224770" y="288644"/>
                </a:lnTo>
                <a:lnTo>
                  <a:pt x="202030" y="332921"/>
                </a:lnTo>
                <a:lnTo>
                  <a:pt x="156519" y="420454"/>
                </a:lnTo>
                <a:lnTo>
                  <a:pt x="111274" y="508111"/>
                </a:lnTo>
                <a:lnTo>
                  <a:pt x="43825" y="639833"/>
                </a:lnTo>
                <a:lnTo>
                  <a:pt x="24375" y="683583"/>
                </a:lnTo>
                <a:lnTo>
                  <a:pt x="10344" y="728366"/>
                </a:lnTo>
                <a:lnTo>
                  <a:pt x="2098" y="774155"/>
                </a:lnTo>
                <a:lnTo>
                  <a:pt x="0" y="820923"/>
                </a:lnTo>
                <a:lnTo>
                  <a:pt x="4413" y="868643"/>
                </a:lnTo>
                <a:lnTo>
                  <a:pt x="14832" y="914865"/>
                </a:lnTo>
                <a:lnTo>
                  <a:pt x="30758" y="958363"/>
                </a:lnTo>
                <a:lnTo>
                  <a:pt x="52240" y="998986"/>
                </a:lnTo>
                <a:lnTo>
                  <a:pt x="79329" y="1036583"/>
                </a:lnTo>
                <a:lnTo>
                  <a:pt x="112074" y="1071004"/>
                </a:lnTo>
                <a:lnTo>
                  <a:pt x="151162" y="1102927"/>
                </a:lnTo>
                <a:lnTo>
                  <a:pt x="192173" y="1128479"/>
                </a:lnTo>
                <a:lnTo>
                  <a:pt x="235062" y="1147667"/>
                </a:lnTo>
                <a:lnTo>
                  <a:pt x="279788" y="1160495"/>
                </a:lnTo>
                <a:lnTo>
                  <a:pt x="327204" y="1167093"/>
                </a:lnTo>
                <a:lnTo>
                  <a:pt x="374573" y="1167093"/>
                </a:lnTo>
                <a:lnTo>
                  <a:pt x="424546" y="1160875"/>
                </a:lnTo>
                <a:lnTo>
                  <a:pt x="470520" y="1149135"/>
                </a:lnTo>
                <a:lnTo>
                  <a:pt x="513378" y="1131600"/>
                </a:lnTo>
                <a:lnTo>
                  <a:pt x="553094" y="1108449"/>
                </a:lnTo>
                <a:lnTo>
                  <a:pt x="589637" y="1079859"/>
                </a:lnTo>
                <a:lnTo>
                  <a:pt x="622980" y="1046010"/>
                </a:lnTo>
                <a:lnTo>
                  <a:pt x="656870" y="1000757"/>
                </a:lnTo>
                <a:lnTo>
                  <a:pt x="682702" y="951916"/>
                </a:lnTo>
                <a:lnTo>
                  <a:pt x="700251" y="899576"/>
                </a:lnTo>
                <a:lnTo>
                  <a:pt x="709292" y="843827"/>
                </a:lnTo>
                <a:lnTo>
                  <a:pt x="709852" y="791746"/>
                </a:lnTo>
                <a:lnTo>
                  <a:pt x="703075" y="740951"/>
                </a:lnTo>
                <a:lnTo>
                  <a:pt x="689257" y="691530"/>
                </a:lnTo>
                <a:lnTo>
                  <a:pt x="668696" y="643572"/>
                </a:lnTo>
                <a:lnTo>
                  <a:pt x="643775" y="594274"/>
                </a:lnTo>
                <a:lnTo>
                  <a:pt x="618733" y="545054"/>
                </a:lnTo>
                <a:lnTo>
                  <a:pt x="593446" y="495962"/>
                </a:lnTo>
                <a:lnTo>
                  <a:pt x="567788" y="447054"/>
                </a:lnTo>
                <a:lnTo>
                  <a:pt x="521212" y="359360"/>
                </a:lnTo>
                <a:lnTo>
                  <a:pt x="498149" y="315399"/>
                </a:lnTo>
                <a:lnTo>
                  <a:pt x="475470" y="271249"/>
                </a:lnTo>
                <a:lnTo>
                  <a:pt x="453348" y="226825"/>
                </a:lnTo>
                <a:lnTo>
                  <a:pt x="431957" y="182041"/>
                </a:lnTo>
                <a:lnTo>
                  <a:pt x="411472" y="136812"/>
                </a:lnTo>
                <a:lnTo>
                  <a:pt x="392066" y="91054"/>
                </a:lnTo>
                <a:lnTo>
                  <a:pt x="383011" y="68798"/>
                </a:lnTo>
                <a:lnTo>
                  <a:pt x="35520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7683938" y="6580417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29" h="1167129">
                <a:moveTo>
                  <a:pt x="355208" y="0"/>
                </a:moveTo>
                <a:lnTo>
                  <a:pt x="352224" y="6963"/>
                </a:lnTo>
                <a:lnTo>
                  <a:pt x="350015" y="11853"/>
                </a:lnTo>
                <a:lnTo>
                  <a:pt x="348004" y="16879"/>
                </a:lnTo>
                <a:lnTo>
                  <a:pt x="329122" y="62929"/>
                </a:lnTo>
                <a:lnTo>
                  <a:pt x="309555" y="108667"/>
                </a:lnTo>
                <a:lnTo>
                  <a:pt x="289319" y="154101"/>
                </a:lnTo>
                <a:lnTo>
                  <a:pt x="268431" y="199235"/>
                </a:lnTo>
                <a:lnTo>
                  <a:pt x="246909" y="244078"/>
                </a:lnTo>
                <a:lnTo>
                  <a:pt x="224770" y="288634"/>
                </a:lnTo>
                <a:lnTo>
                  <a:pt x="202030" y="332911"/>
                </a:lnTo>
                <a:lnTo>
                  <a:pt x="156519" y="420450"/>
                </a:lnTo>
                <a:lnTo>
                  <a:pt x="111274" y="508108"/>
                </a:lnTo>
                <a:lnTo>
                  <a:pt x="43825" y="639823"/>
                </a:lnTo>
                <a:lnTo>
                  <a:pt x="24375" y="683573"/>
                </a:lnTo>
                <a:lnTo>
                  <a:pt x="10344" y="728356"/>
                </a:lnTo>
                <a:lnTo>
                  <a:pt x="2098" y="774147"/>
                </a:lnTo>
                <a:lnTo>
                  <a:pt x="0" y="820918"/>
                </a:lnTo>
                <a:lnTo>
                  <a:pt x="4413" y="868643"/>
                </a:lnTo>
                <a:lnTo>
                  <a:pt x="14832" y="914865"/>
                </a:lnTo>
                <a:lnTo>
                  <a:pt x="30758" y="958363"/>
                </a:lnTo>
                <a:lnTo>
                  <a:pt x="52240" y="998986"/>
                </a:lnTo>
                <a:lnTo>
                  <a:pt x="79329" y="1036583"/>
                </a:lnTo>
                <a:lnTo>
                  <a:pt x="112074" y="1071004"/>
                </a:lnTo>
                <a:lnTo>
                  <a:pt x="151162" y="1102927"/>
                </a:lnTo>
                <a:lnTo>
                  <a:pt x="192173" y="1128479"/>
                </a:lnTo>
                <a:lnTo>
                  <a:pt x="235062" y="1147666"/>
                </a:lnTo>
                <a:lnTo>
                  <a:pt x="279788" y="1160493"/>
                </a:lnTo>
                <a:lnTo>
                  <a:pt x="327184" y="1167087"/>
                </a:lnTo>
                <a:lnTo>
                  <a:pt x="374573" y="1167087"/>
                </a:lnTo>
                <a:lnTo>
                  <a:pt x="424546" y="1160865"/>
                </a:lnTo>
                <a:lnTo>
                  <a:pt x="470520" y="1149130"/>
                </a:lnTo>
                <a:lnTo>
                  <a:pt x="513378" y="1131597"/>
                </a:lnTo>
                <a:lnTo>
                  <a:pt x="553094" y="1108446"/>
                </a:lnTo>
                <a:lnTo>
                  <a:pt x="589637" y="1079854"/>
                </a:lnTo>
                <a:lnTo>
                  <a:pt x="622980" y="1045999"/>
                </a:lnTo>
                <a:lnTo>
                  <a:pt x="656870" y="1000753"/>
                </a:lnTo>
                <a:lnTo>
                  <a:pt x="682702" y="951914"/>
                </a:lnTo>
                <a:lnTo>
                  <a:pt x="700251" y="899575"/>
                </a:lnTo>
                <a:lnTo>
                  <a:pt x="709292" y="843827"/>
                </a:lnTo>
                <a:lnTo>
                  <a:pt x="709852" y="791746"/>
                </a:lnTo>
                <a:lnTo>
                  <a:pt x="703075" y="740951"/>
                </a:lnTo>
                <a:lnTo>
                  <a:pt x="689257" y="691530"/>
                </a:lnTo>
                <a:lnTo>
                  <a:pt x="668696" y="643572"/>
                </a:lnTo>
                <a:lnTo>
                  <a:pt x="643775" y="594273"/>
                </a:lnTo>
                <a:lnTo>
                  <a:pt x="618733" y="545048"/>
                </a:lnTo>
                <a:lnTo>
                  <a:pt x="593446" y="495954"/>
                </a:lnTo>
                <a:lnTo>
                  <a:pt x="567788" y="447043"/>
                </a:lnTo>
                <a:lnTo>
                  <a:pt x="521212" y="359354"/>
                </a:lnTo>
                <a:lnTo>
                  <a:pt x="498149" y="315394"/>
                </a:lnTo>
                <a:lnTo>
                  <a:pt x="475470" y="271244"/>
                </a:lnTo>
                <a:lnTo>
                  <a:pt x="453348" y="226819"/>
                </a:lnTo>
                <a:lnTo>
                  <a:pt x="431957" y="182036"/>
                </a:lnTo>
                <a:lnTo>
                  <a:pt x="411472" y="136809"/>
                </a:lnTo>
                <a:lnTo>
                  <a:pt x="392066" y="91054"/>
                </a:lnTo>
                <a:lnTo>
                  <a:pt x="383011" y="68798"/>
                </a:lnTo>
                <a:lnTo>
                  <a:pt x="35520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667183" y="3090377"/>
            <a:ext cx="4310380" cy="2597785"/>
          </a:xfrm>
          <a:custGeom>
            <a:avLst/>
            <a:gdLst/>
            <a:ahLst/>
            <a:cxnLst/>
            <a:rect l="l" t="t" r="r" b="b"/>
            <a:pathLst>
              <a:path w="4310380" h="2597785">
                <a:moveTo>
                  <a:pt x="828037" y="836110"/>
                </a:moveTo>
                <a:lnTo>
                  <a:pt x="781044" y="837505"/>
                </a:lnTo>
                <a:lnTo>
                  <a:pt x="734739" y="841639"/>
                </a:lnTo>
                <a:lnTo>
                  <a:pt x="689193" y="848439"/>
                </a:lnTo>
                <a:lnTo>
                  <a:pt x="644475" y="857829"/>
                </a:lnTo>
                <a:lnTo>
                  <a:pt x="600655" y="869736"/>
                </a:lnTo>
                <a:lnTo>
                  <a:pt x="557802" y="884085"/>
                </a:lnTo>
                <a:lnTo>
                  <a:pt x="515987" y="900802"/>
                </a:lnTo>
                <a:lnTo>
                  <a:pt x="475280" y="919812"/>
                </a:lnTo>
                <a:lnTo>
                  <a:pt x="435750" y="941040"/>
                </a:lnTo>
                <a:lnTo>
                  <a:pt x="397468" y="964414"/>
                </a:lnTo>
                <a:lnTo>
                  <a:pt x="360503" y="989857"/>
                </a:lnTo>
                <a:lnTo>
                  <a:pt x="324924" y="1017296"/>
                </a:lnTo>
                <a:lnTo>
                  <a:pt x="290803" y="1046656"/>
                </a:lnTo>
                <a:lnTo>
                  <a:pt x="258208" y="1077863"/>
                </a:lnTo>
                <a:lnTo>
                  <a:pt x="227210" y="1110843"/>
                </a:lnTo>
                <a:lnTo>
                  <a:pt x="197878" y="1145521"/>
                </a:lnTo>
                <a:lnTo>
                  <a:pt x="170283" y="1181822"/>
                </a:lnTo>
                <a:lnTo>
                  <a:pt x="144494" y="1219673"/>
                </a:lnTo>
                <a:lnTo>
                  <a:pt x="120581" y="1258998"/>
                </a:lnTo>
                <a:lnTo>
                  <a:pt x="98613" y="1299725"/>
                </a:lnTo>
                <a:lnTo>
                  <a:pt x="78662" y="1341777"/>
                </a:lnTo>
                <a:lnTo>
                  <a:pt x="60796" y="1385080"/>
                </a:lnTo>
                <a:lnTo>
                  <a:pt x="45085" y="1429562"/>
                </a:lnTo>
                <a:lnTo>
                  <a:pt x="31600" y="1475146"/>
                </a:lnTo>
                <a:lnTo>
                  <a:pt x="20410" y="1521758"/>
                </a:lnTo>
                <a:lnTo>
                  <a:pt x="11585" y="1569325"/>
                </a:lnTo>
                <a:lnTo>
                  <a:pt x="5195" y="1617771"/>
                </a:lnTo>
                <a:lnTo>
                  <a:pt x="1310" y="1667022"/>
                </a:lnTo>
                <a:lnTo>
                  <a:pt x="39" y="1715502"/>
                </a:lnTo>
                <a:lnTo>
                  <a:pt x="0" y="1717005"/>
                </a:lnTo>
                <a:lnTo>
                  <a:pt x="1228" y="1763851"/>
                </a:lnTo>
                <a:lnTo>
                  <a:pt x="1310" y="1766987"/>
                </a:lnTo>
                <a:lnTo>
                  <a:pt x="5195" y="1816236"/>
                </a:lnTo>
                <a:lnTo>
                  <a:pt x="11585" y="1864678"/>
                </a:lnTo>
                <a:lnTo>
                  <a:pt x="20410" y="1912237"/>
                </a:lnTo>
                <a:lnTo>
                  <a:pt x="31600" y="1958841"/>
                </a:lnTo>
                <a:lnTo>
                  <a:pt x="45085" y="2004415"/>
                </a:lnTo>
                <a:lnTo>
                  <a:pt x="60796" y="2048884"/>
                </a:lnTo>
                <a:lnTo>
                  <a:pt x="78662" y="2092175"/>
                </a:lnTo>
                <a:lnTo>
                  <a:pt x="98613" y="2134213"/>
                </a:lnTo>
                <a:lnTo>
                  <a:pt x="120581" y="2174924"/>
                </a:lnTo>
                <a:lnTo>
                  <a:pt x="144494" y="2214233"/>
                </a:lnTo>
                <a:lnTo>
                  <a:pt x="170283" y="2252067"/>
                </a:lnTo>
                <a:lnTo>
                  <a:pt x="197878" y="2288351"/>
                </a:lnTo>
                <a:lnTo>
                  <a:pt x="227210" y="2323012"/>
                </a:lnTo>
                <a:lnTo>
                  <a:pt x="258208" y="2355974"/>
                </a:lnTo>
                <a:lnTo>
                  <a:pt x="290803" y="2387163"/>
                </a:lnTo>
                <a:lnTo>
                  <a:pt x="324924" y="2416506"/>
                </a:lnTo>
                <a:lnTo>
                  <a:pt x="360503" y="2443928"/>
                </a:lnTo>
                <a:lnTo>
                  <a:pt x="397468" y="2469355"/>
                </a:lnTo>
                <a:lnTo>
                  <a:pt x="435750" y="2492713"/>
                </a:lnTo>
                <a:lnTo>
                  <a:pt x="475280" y="2513927"/>
                </a:lnTo>
                <a:lnTo>
                  <a:pt x="515987" y="2532923"/>
                </a:lnTo>
                <a:lnTo>
                  <a:pt x="557802" y="2549628"/>
                </a:lnTo>
                <a:lnTo>
                  <a:pt x="600655" y="2563966"/>
                </a:lnTo>
                <a:lnTo>
                  <a:pt x="644475" y="2575863"/>
                </a:lnTo>
                <a:lnTo>
                  <a:pt x="689193" y="2585246"/>
                </a:lnTo>
                <a:lnTo>
                  <a:pt x="734739" y="2592040"/>
                </a:lnTo>
                <a:lnTo>
                  <a:pt x="781044" y="2596171"/>
                </a:lnTo>
                <a:lnTo>
                  <a:pt x="828037" y="2597564"/>
                </a:lnTo>
                <a:lnTo>
                  <a:pt x="831932" y="2597564"/>
                </a:lnTo>
                <a:lnTo>
                  <a:pt x="854005" y="2596894"/>
                </a:lnTo>
                <a:lnTo>
                  <a:pt x="3638603" y="2596894"/>
                </a:lnTo>
                <a:lnTo>
                  <a:pt x="3713582" y="2590865"/>
                </a:lnTo>
                <a:lnTo>
                  <a:pt x="3759042" y="2582656"/>
                </a:lnTo>
                <a:lnTo>
                  <a:pt x="3803439" y="2571351"/>
                </a:lnTo>
                <a:lnTo>
                  <a:pt x="3846672" y="2557061"/>
                </a:lnTo>
                <a:lnTo>
                  <a:pt x="3888638" y="2539894"/>
                </a:lnTo>
                <a:lnTo>
                  <a:pt x="3929233" y="2519961"/>
                </a:lnTo>
                <a:lnTo>
                  <a:pt x="3968356" y="2497369"/>
                </a:lnTo>
                <a:lnTo>
                  <a:pt x="4005904" y="2472228"/>
                </a:lnTo>
                <a:lnTo>
                  <a:pt x="4041774" y="2444648"/>
                </a:lnTo>
                <a:lnTo>
                  <a:pt x="4075863" y="2414737"/>
                </a:lnTo>
                <a:lnTo>
                  <a:pt x="4108068" y="2382605"/>
                </a:lnTo>
                <a:lnTo>
                  <a:pt x="4138287" y="2348361"/>
                </a:lnTo>
                <a:lnTo>
                  <a:pt x="4166418" y="2312113"/>
                </a:lnTo>
                <a:lnTo>
                  <a:pt x="4192356" y="2273972"/>
                </a:lnTo>
                <a:lnTo>
                  <a:pt x="4216001" y="2234046"/>
                </a:lnTo>
                <a:lnTo>
                  <a:pt x="4237248" y="2192445"/>
                </a:lnTo>
                <a:lnTo>
                  <a:pt x="4255996" y="2149277"/>
                </a:lnTo>
                <a:lnTo>
                  <a:pt x="4272141" y="2104653"/>
                </a:lnTo>
                <a:lnTo>
                  <a:pt x="4285581" y="2058680"/>
                </a:lnTo>
                <a:lnTo>
                  <a:pt x="4296213" y="2011468"/>
                </a:lnTo>
                <a:lnTo>
                  <a:pt x="4303934" y="1963127"/>
                </a:lnTo>
                <a:lnTo>
                  <a:pt x="4308643" y="1913765"/>
                </a:lnTo>
                <a:lnTo>
                  <a:pt x="4310197" y="1864678"/>
                </a:lnTo>
                <a:lnTo>
                  <a:pt x="4310235" y="1863492"/>
                </a:lnTo>
                <a:lnTo>
                  <a:pt x="4308738" y="1816236"/>
                </a:lnTo>
                <a:lnTo>
                  <a:pt x="4308643" y="1813218"/>
                </a:lnTo>
                <a:lnTo>
                  <a:pt x="4303934" y="1763851"/>
                </a:lnTo>
                <a:lnTo>
                  <a:pt x="4296213" y="1715502"/>
                </a:lnTo>
                <a:lnTo>
                  <a:pt x="4285581" y="1668280"/>
                </a:lnTo>
                <a:lnTo>
                  <a:pt x="4272141" y="1622294"/>
                </a:lnTo>
                <a:lnTo>
                  <a:pt x="4255996" y="1577654"/>
                </a:lnTo>
                <a:lnTo>
                  <a:pt x="4237248" y="1534469"/>
                </a:lnTo>
                <a:lnTo>
                  <a:pt x="4216001" y="1492849"/>
                </a:lnTo>
                <a:lnTo>
                  <a:pt x="4192356" y="1452904"/>
                </a:lnTo>
                <a:lnTo>
                  <a:pt x="4166418" y="1414742"/>
                </a:lnTo>
                <a:lnTo>
                  <a:pt x="4138287" y="1378473"/>
                </a:lnTo>
                <a:lnTo>
                  <a:pt x="4108068" y="1344207"/>
                </a:lnTo>
                <a:lnTo>
                  <a:pt x="4075863" y="1312054"/>
                </a:lnTo>
                <a:lnTo>
                  <a:pt x="4041774" y="1282121"/>
                </a:lnTo>
                <a:lnTo>
                  <a:pt x="4005904" y="1254521"/>
                </a:lnTo>
                <a:lnTo>
                  <a:pt x="3968356" y="1229360"/>
                </a:lnTo>
                <a:lnTo>
                  <a:pt x="3929233" y="1206750"/>
                </a:lnTo>
                <a:lnTo>
                  <a:pt x="3906837" y="1195743"/>
                </a:lnTo>
                <a:lnTo>
                  <a:pt x="3332673" y="1195743"/>
                </a:lnTo>
                <a:lnTo>
                  <a:pt x="3328127" y="1146436"/>
                </a:lnTo>
                <a:lnTo>
                  <a:pt x="3321718" y="1096492"/>
                </a:lnTo>
                <a:lnTo>
                  <a:pt x="3313647" y="1047758"/>
                </a:lnTo>
                <a:lnTo>
                  <a:pt x="3303891" y="999666"/>
                </a:lnTo>
                <a:lnTo>
                  <a:pt x="3292486" y="952253"/>
                </a:lnTo>
                <a:lnTo>
                  <a:pt x="3279463" y="905554"/>
                </a:lnTo>
                <a:lnTo>
                  <a:pt x="3264858" y="859605"/>
                </a:lnTo>
                <a:lnTo>
                  <a:pt x="3261150" y="849241"/>
                </a:lnTo>
                <a:lnTo>
                  <a:pt x="969499" y="849241"/>
                </a:lnTo>
                <a:lnTo>
                  <a:pt x="934776" y="843642"/>
                </a:lnTo>
                <a:lnTo>
                  <a:pt x="899593" y="839522"/>
                </a:lnTo>
                <a:lnTo>
                  <a:pt x="863996" y="836979"/>
                </a:lnTo>
                <a:lnTo>
                  <a:pt x="828037" y="836110"/>
                </a:lnTo>
                <a:close/>
              </a:path>
              <a:path w="4310380" h="2597785">
                <a:moveTo>
                  <a:pt x="2124142" y="2597335"/>
                </a:moveTo>
                <a:lnTo>
                  <a:pt x="2107054" y="2597335"/>
                </a:lnTo>
                <a:lnTo>
                  <a:pt x="2110930" y="2597564"/>
                </a:lnTo>
                <a:lnTo>
                  <a:pt x="2120354" y="2597564"/>
                </a:lnTo>
                <a:lnTo>
                  <a:pt x="2124142" y="2597335"/>
                </a:lnTo>
                <a:close/>
              </a:path>
              <a:path w="4310380" h="2597785">
                <a:moveTo>
                  <a:pt x="3638603" y="2596894"/>
                </a:moveTo>
                <a:lnTo>
                  <a:pt x="854005" y="2596894"/>
                </a:lnTo>
                <a:lnTo>
                  <a:pt x="2496223" y="2597335"/>
                </a:lnTo>
                <a:lnTo>
                  <a:pt x="3619889" y="2597564"/>
                </a:lnTo>
                <a:lnTo>
                  <a:pt x="3638603" y="2596894"/>
                </a:lnTo>
                <a:close/>
              </a:path>
              <a:path w="4310380" h="2597785">
                <a:moveTo>
                  <a:pt x="3619889" y="1129075"/>
                </a:moveTo>
                <a:lnTo>
                  <a:pt x="3569092" y="1131055"/>
                </a:lnTo>
                <a:lnTo>
                  <a:pt x="3519295" y="1136894"/>
                </a:lnTo>
                <a:lnTo>
                  <a:pt x="3470627" y="1146436"/>
                </a:lnTo>
                <a:lnTo>
                  <a:pt x="3423215" y="1159528"/>
                </a:lnTo>
                <a:lnTo>
                  <a:pt x="3377188" y="1176015"/>
                </a:lnTo>
                <a:lnTo>
                  <a:pt x="3332673" y="1195743"/>
                </a:lnTo>
                <a:lnTo>
                  <a:pt x="3906837" y="1195743"/>
                </a:lnTo>
                <a:lnTo>
                  <a:pt x="3846672" y="1169617"/>
                </a:lnTo>
                <a:lnTo>
                  <a:pt x="3803439" y="1155314"/>
                </a:lnTo>
                <a:lnTo>
                  <a:pt x="3759042" y="1143999"/>
                </a:lnTo>
                <a:lnTo>
                  <a:pt x="3713582" y="1135781"/>
                </a:lnTo>
                <a:lnTo>
                  <a:pt x="3667164" y="1130770"/>
                </a:lnTo>
                <a:lnTo>
                  <a:pt x="3619889" y="1129075"/>
                </a:lnTo>
                <a:close/>
              </a:path>
              <a:path w="4310380" h="2597785">
                <a:moveTo>
                  <a:pt x="2115747" y="0"/>
                </a:moveTo>
                <a:lnTo>
                  <a:pt x="2066672" y="1029"/>
                </a:lnTo>
                <a:lnTo>
                  <a:pt x="2018088" y="4090"/>
                </a:lnTo>
                <a:lnTo>
                  <a:pt x="1970032" y="9146"/>
                </a:lnTo>
                <a:lnTo>
                  <a:pt x="1922540" y="16157"/>
                </a:lnTo>
                <a:lnTo>
                  <a:pt x="1875648" y="25085"/>
                </a:lnTo>
                <a:lnTo>
                  <a:pt x="1829392" y="35890"/>
                </a:lnTo>
                <a:lnTo>
                  <a:pt x="1783810" y="48534"/>
                </a:lnTo>
                <a:lnTo>
                  <a:pt x="1738937" y="62979"/>
                </a:lnTo>
                <a:lnTo>
                  <a:pt x="1694810" y="79186"/>
                </a:lnTo>
                <a:lnTo>
                  <a:pt x="1651465" y="97116"/>
                </a:lnTo>
                <a:lnTo>
                  <a:pt x="1608940" y="116731"/>
                </a:lnTo>
                <a:lnTo>
                  <a:pt x="1567269" y="137991"/>
                </a:lnTo>
                <a:lnTo>
                  <a:pt x="1526489" y="160858"/>
                </a:lnTo>
                <a:lnTo>
                  <a:pt x="1486638" y="185294"/>
                </a:lnTo>
                <a:lnTo>
                  <a:pt x="1447751" y="211260"/>
                </a:lnTo>
                <a:lnTo>
                  <a:pt x="1409865" y="238716"/>
                </a:lnTo>
                <a:lnTo>
                  <a:pt x="1373016" y="267625"/>
                </a:lnTo>
                <a:lnTo>
                  <a:pt x="1337240" y="297948"/>
                </a:lnTo>
                <a:lnTo>
                  <a:pt x="1302575" y="329645"/>
                </a:lnTo>
                <a:lnTo>
                  <a:pt x="1269056" y="362679"/>
                </a:lnTo>
                <a:lnTo>
                  <a:pt x="1236720" y="397011"/>
                </a:lnTo>
                <a:lnTo>
                  <a:pt x="1205603" y="432601"/>
                </a:lnTo>
                <a:lnTo>
                  <a:pt x="1175741" y="469412"/>
                </a:lnTo>
                <a:lnTo>
                  <a:pt x="1147172" y="507405"/>
                </a:lnTo>
                <a:lnTo>
                  <a:pt x="1119931" y="546540"/>
                </a:lnTo>
                <a:lnTo>
                  <a:pt x="1094055" y="586780"/>
                </a:lnTo>
                <a:lnTo>
                  <a:pt x="1069580" y="628085"/>
                </a:lnTo>
                <a:lnTo>
                  <a:pt x="1046543" y="670417"/>
                </a:lnTo>
                <a:lnTo>
                  <a:pt x="1024980" y="713737"/>
                </a:lnTo>
                <a:lnTo>
                  <a:pt x="1004927" y="758007"/>
                </a:lnTo>
                <a:lnTo>
                  <a:pt x="986421" y="803188"/>
                </a:lnTo>
                <a:lnTo>
                  <a:pt x="969499" y="849241"/>
                </a:lnTo>
                <a:lnTo>
                  <a:pt x="3261150" y="849241"/>
                </a:lnTo>
                <a:lnTo>
                  <a:pt x="3231033" y="770104"/>
                </a:lnTo>
                <a:lnTo>
                  <a:pt x="3211881" y="726623"/>
                </a:lnTo>
                <a:lnTo>
                  <a:pt x="3191282" y="684036"/>
                </a:lnTo>
                <a:lnTo>
                  <a:pt x="3169268" y="642380"/>
                </a:lnTo>
                <a:lnTo>
                  <a:pt x="3145874" y="601691"/>
                </a:lnTo>
                <a:lnTo>
                  <a:pt x="3121133" y="562004"/>
                </a:lnTo>
                <a:lnTo>
                  <a:pt x="3095079" y="523355"/>
                </a:lnTo>
                <a:lnTo>
                  <a:pt x="3067746" y="485781"/>
                </a:lnTo>
                <a:lnTo>
                  <a:pt x="3039168" y="449318"/>
                </a:lnTo>
                <a:lnTo>
                  <a:pt x="3009378" y="414001"/>
                </a:lnTo>
                <a:lnTo>
                  <a:pt x="2978409" y="379867"/>
                </a:lnTo>
                <a:lnTo>
                  <a:pt x="2946297" y="346951"/>
                </a:lnTo>
                <a:lnTo>
                  <a:pt x="2913075" y="315290"/>
                </a:lnTo>
                <a:lnTo>
                  <a:pt x="2878775" y="284919"/>
                </a:lnTo>
                <a:lnTo>
                  <a:pt x="2843433" y="255876"/>
                </a:lnTo>
                <a:lnTo>
                  <a:pt x="2807081" y="228194"/>
                </a:lnTo>
                <a:lnTo>
                  <a:pt x="2769754" y="201912"/>
                </a:lnTo>
                <a:lnTo>
                  <a:pt x="2731486" y="177064"/>
                </a:lnTo>
                <a:lnTo>
                  <a:pt x="2692309" y="153687"/>
                </a:lnTo>
                <a:lnTo>
                  <a:pt x="2652258" y="131816"/>
                </a:lnTo>
                <a:lnTo>
                  <a:pt x="2611367" y="111488"/>
                </a:lnTo>
                <a:lnTo>
                  <a:pt x="2569669" y="92739"/>
                </a:lnTo>
                <a:lnTo>
                  <a:pt x="2527198" y="75605"/>
                </a:lnTo>
                <a:lnTo>
                  <a:pt x="2483988" y="60121"/>
                </a:lnTo>
                <a:lnTo>
                  <a:pt x="2440073" y="46324"/>
                </a:lnTo>
                <a:lnTo>
                  <a:pt x="2395486" y="34250"/>
                </a:lnTo>
                <a:lnTo>
                  <a:pt x="2350260" y="23935"/>
                </a:lnTo>
                <a:lnTo>
                  <a:pt x="2304431" y="15414"/>
                </a:lnTo>
                <a:lnTo>
                  <a:pt x="2258031" y="8724"/>
                </a:lnTo>
                <a:lnTo>
                  <a:pt x="2211095" y="3901"/>
                </a:lnTo>
                <a:lnTo>
                  <a:pt x="2164431" y="1029"/>
                </a:lnTo>
                <a:lnTo>
                  <a:pt x="2165987" y="1029"/>
                </a:lnTo>
                <a:lnTo>
                  <a:pt x="21157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1471159"/>
          <a:ext cx="17395190" cy="8362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268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68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9382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755"/>
                        </a:spcBef>
                      </a:pPr>
                      <a:r>
                        <a:rPr sz="4250" b="1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Date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98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Humidity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3100" spc="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(relative</a:t>
                      </a:r>
                      <a:r>
                        <a:rPr sz="3100" spc="-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humidity)</a:t>
                      </a:r>
                      <a:endParaRPr sz="310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Pressure</a:t>
                      </a:r>
                      <a:endParaRPr sz="4250">
                        <a:latin typeface="Lucida Sans"/>
                        <a:cs typeface="Lucida San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3100" spc="1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(sea</a:t>
                      </a:r>
                      <a:r>
                        <a:rPr sz="3100" spc="-1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level,</a:t>
                      </a:r>
                      <a:r>
                        <a:rPr sz="3100" spc="-1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mb)</a:t>
                      </a:r>
                      <a:endParaRPr sz="310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5"/>
                        </a:spcBef>
                      </a:pPr>
                      <a:r>
                        <a:rPr sz="4250" b="1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98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97863" y="1471159"/>
          <a:ext cx="17395190" cy="83629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2689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32689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326889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432689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1393825">
                <a:tc>
                  <a:txBody>
                    <a:bodyPr/>
                    <a:lstStyle/>
                    <a:p>
                      <a:pPr marL="6350" algn="ctr">
                        <a:lnSpc>
                          <a:spcPct val="100000"/>
                        </a:lnSpc>
                        <a:spcBef>
                          <a:spcPts val="2755"/>
                        </a:spcBef>
                      </a:pPr>
                      <a:r>
                        <a:rPr sz="4250" b="1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Date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988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8890"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Humidity</a:t>
                      </a:r>
                      <a:endParaRPr sz="4250">
                        <a:latin typeface="Lucida Sans"/>
                        <a:cs typeface="Lucida San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3100" spc="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(relative</a:t>
                      </a:r>
                      <a:r>
                        <a:rPr sz="3100" spc="-4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humidity)</a:t>
                      </a:r>
                      <a:endParaRPr sz="310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860"/>
                        </a:spcBef>
                      </a:pPr>
                      <a:r>
                        <a:rPr sz="4250" b="1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Pressure</a:t>
                      </a:r>
                      <a:endParaRPr sz="4250">
                        <a:latin typeface="Lucida Sans"/>
                        <a:cs typeface="Lucida Sans"/>
                      </a:endParaRPr>
                    </a:p>
                    <a:p>
                      <a:pPr algn="ctr">
                        <a:lnSpc>
                          <a:spcPct val="100000"/>
                        </a:lnSpc>
                        <a:spcBef>
                          <a:spcPts val="90"/>
                        </a:spcBef>
                      </a:pPr>
                      <a:r>
                        <a:rPr sz="3100" spc="1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(sea</a:t>
                      </a:r>
                      <a:r>
                        <a:rPr sz="3100" spc="-1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level,</a:t>
                      </a:r>
                      <a:r>
                        <a:rPr sz="3100" spc="-1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3100" spc="11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mb)</a:t>
                      </a:r>
                      <a:endParaRPr sz="3100">
                        <a:latin typeface="Lucida Sans"/>
                        <a:cs typeface="Lucida Sans"/>
                      </a:endParaRPr>
                    </a:p>
                  </a:txBody>
                  <a:tcPr marL="0" marR="0" marT="10922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55"/>
                        </a:spcBef>
                      </a:pPr>
                      <a:r>
                        <a:rPr sz="4250" b="1" spc="-2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988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R="1270" algn="ctr">
                        <a:lnSpc>
                          <a:spcPct val="100000"/>
                        </a:lnSpc>
                        <a:spcBef>
                          <a:spcPts val="2825"/>
                        </a:spcBef>
                      </a:pPr>
                      <a:r>
                        <a:rPr sz="4250" spc="1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January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-131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877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25"/>
                        </a:spcBef>
                      </a:pPr>
                      <a:r>
                        <a:rPr sz="4250" spc="1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93%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8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8255" algn="ctr">
                        <a:lnSpc>
                          <a:spcPct val="100000"/>
                        </a:lnSpc>
                        <a:spcBef>
                          <a:spcPts val="2825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999.7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8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825"/>
                        </a:spcBef>
                      </a:pPr>
                      <a:r>
                        <a:rPr sz="42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877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L="3810" algn="ctr">
                        <a:lnSpc>
                          <a:spcPct val="100000"/>
                        </a:lnSpc>
                        <a:spcBef>
                          <a:spcPts val="2730"/>
                        </a:spcBef>
                      </a:pPr>
                      <a:r>
                        <a:rPr sz="4250" spc="1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January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67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080" algn="ctr">
                        <a:lnSpc>
                          <a:spcPct val="100000"/>
                        </a:lnSpc>
                        <a:spcBef>
                          <a:spcPts val="2730"/>
                        </a:spcBef>
                      </a:pPr>
                      <a:r>
                        <a:rPr sz="4250" spc="24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49%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67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270" algn="ctr">
                        <a:lnSpc>
                          <a:spcPct val="100000"/>
                        </a:lnSpc>
                        <a:spcBef>
                          <a:spcPts val="2730"/>
                        </a:spcBef>
                      </a:pPr>
                      <a:r>
                        <a:rPr sz="4250" spc="-484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1015.5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67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30"/>
                        </a:spcBef>
                      </a:pPr>
                      <a:r>
                        <a:rPr sz="4250" spc="1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67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15"/>
                        </a:spcBef>
                      </a:pPr>
                      <a:r>
                        <a:rPr sz="4250" spc="1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January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3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48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1905" algn="ctr">
                        <a:lnSpc>
                          <a:spcPct val="100000"/>
                        </a:lnSpc>
                        <a:spcBef>
                          <a:spcPts val="2715"/>
                        </a:spcBef>
                      </a:pPr>
                      <a:r>
                        <a:rPr sz="4250" spc="1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79%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48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15"/>
                        </a:spcBef>
                      </a:pPr>
                      <a:r>
                        <a:rPr sz="4250" spc="-70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1031.1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48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15"/>
                        </a:spcBef>
                      </a:pPr>
                      <a:r>
                        <a:rPr sz="4250" spc="17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No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448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L="2540" algn="ctr">
                        <a:lnSpc>
                          <a:spcPct val="100000"/>
                        </a:lnSpc>
                        <a:spcBef>
                          <a:spcPts val="2785"/>
                        </a:spcBef>
                      </a:pPr>
                      <a:r>
                        <a:rPr sz="4250" spc="1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January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8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4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369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85"/>
                        </a:spcBef>
                      </a:pPr>
                      <a:r>
                        <a:rPr sz="4250" spc="19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65%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36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85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984.9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36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85"/>
                        </a:spcBef>
                      </a:pPr>
                      <a:r>
                        <a:rPr sz="42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369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393825"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770"/>
                        </a:spcBef>
                      </a:pPr>
                      <a:r>
                        <a:rPr sz="4250" spc="19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January</a:t>
                      </a:r>
                      <a:r>
                        <a:rPr sz="4250" spc="-5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 </a:t>
                      </a:r>
                      <a:r>
                        <a:rPr sz="4250" spc="-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5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17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70"/>
                        </a:spcBef>
                      </a:pPr>
                      <a:r>
                        <a:rPr sz="4250" spc="33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90%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17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R="635" algn="ctr">
                        <a:lnSpc>
                          <a:spcPct val="100000"/>
                        </a:lnSpc>
                        <a:spcBef>
                          <a:spcPts val="2770"/>
                        </a:spcBef>
                      </a:pPr>
                      <a:r>
                        <a:rPr sz="4250" spc="-1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975.2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17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2770"/>
                        </a:spcBef>
                      </a:pPr>
                      <a:r>
                        <a:rPr sz="4250" spc="65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Rain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3517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615492" y="1118155"/>
            <a:ext cx="949515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900" i="1" spc="484" dirty="0">
                <a:latin typeface="Times New Roman"/>
                <a:cs typeface="Times New Roman"/>
              </a:rPr>
              <a:t>f</a:t>
            </a:r>
            <a:r>
              <a:rPr sz="8900" spc="-45" dirty="0">
                <a:latin typeface="Times New Roman"/>
                <a:cs typeface="Times New Roman"/>
              </a:rPr>
              <a:t>(</a:t>
            </a:r>
            <a:r>
              <a:rPr sz="8900" i="1" spc="-50" dirty="0">
                <a:latin typeface="Times New Roman"/>
                <a:cs typeface="Times New Roman"/>
              </a:rPr>
              <a:t>hu</a:t>
            </a:r>
            <a:r>
              <a:rPr sz="8900" i="1" spc="-45" dirty="0">
                <a:latin typeface="Times New Roman"/>
                <a:cs typeface="Times New Roman"/>
              </a:rPr>
              <a:t>m</a:t>
            </a:r>
            <a:r>
              <a:rPr sz="8900" i="1" spc="-55" dirty="0">
                <a:latin typeface="Times New Roman"/>
                <a:cs typeface="Times New Roman"/>
              </a:rPr>
              <a:t>i</a:t>
            </a:r>
            <a:r>
              <a:rPr sz="8900" i="1" spc="-45" dirty="0">
                <a:latin typeface="Times New Roman"/>
                <a:cs typeface="Times New Roman"/>
              </a:rPr>
              <a:t>d</a:t>
            </a:r>
            <a:r>
              <a:rPr sz="8900" i="1" spc="-50" dirty="0">
                <a:latin typeface="Times New Roman"/>
                <a:cs typeface="Times New Roman"/>
              </a:rPr>
              <a:t>i</a:t>
            </a:r>
            <a:r>
              <a:rPr sz="8900" i="1" spc="-55" dirty="0">
                <a:latin typeface="Times New Roman"/>
                <a:cs typeface="Times New Roman"/>
              </a:rPr>
              <a:t>t</a:t>
            </a:r>
            <a:r>
              <a:rPr sz="8900" i="1" spc="-45" dirty="0">
                <a:latin typeface="Times New Roman"/>
                <a:cs typeface="Times New Roman"/>
              </a:rPr>
              <a:t>y</a:t>
            </a:r>
            <a:r>
              <a:rPr sz="8900" spc="-45" dirty="0">
                <a:latin typeface="Times New Roman"/>
                <a:cs typeface="Times New Roman"/>
              </a:rPr>
              <a:t>,</a:t>
            </a:r>
            <a:r>
              <a:rPr sz="8900" spc="430" dirty="0">
                <a:latin typeface="Times New Roman"/>
                <a:cs typeface="Times New Roman"/>
              </a:rPr>
              <a:t> </a:t>
            </a:r>
            <a:r>
              <a:rPr sz="8900" i="1" spc="-60" dirty="0">
                <a:latin typeface="Times New Roman"/>
                <a:cs typeface="Times New Roman"/>
              </a:rPr>
              <a:t>pressure</a:t>
            </a:r>
            <a:r>
              <a:rPr sz="8900" spc="-60" dirty="0">
                <a:latin typeface="Times New Roman"/>
                <a:cs typeface="Times New Roman"/>
              </a:rPr>
              <a:t>)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15610" y="2464711"/>
            <a:ext cx="13573125" cy="7629525"/>
          </a:xfrm>
          <a:prstGeom prst="rect">
            <a:avLst/>
          </a:prstGeom>
        </p:spPr>
        <p:txBody>
          <a:bodyPr vert="horz" wrap="square" lIns="0" tIns="478155" rIns="0" bIns="0" rtlCol="0">
            <a:spAutoFit/>
          </a:bodyPr>
          <a:lstStyle/>
          <a:p>
            <a:pPr marL="2614930">
              <a:lnSpc>
                <a:spcPct val="100000"/>
              </a:lnSpc>
              <a:spcBef>
                <a:spcPts val="37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(93,</a:t>
            </a:r>
            <a:r>
              <a:rPr sz="8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999.7)</a:t>
            </a:r>
            <a:r>
              <a:rPr sz="89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endParaRPr sz="8900">
              <a:latin typeface="Times New Roman"/>
              <a:cs typeface="Times New Roman"/>
            </a:endParaRPr>
          </a:p>
          <a:p>
            <a:pPr marL="2614930">
              <a:lnSpc>
                <a:spcPct val="100000"/>
              </a:lnSpc>
              <a:spcBef>
                <a:spcPts val="36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(49,</a:t>
            </a:r>
            <a:r>
              <a:rPr sz="8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1015.5)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Rain</a:t>
            </a:r>
            <a:endParaRPr sz="8900">
              <a:latin typeface="Times New Roman"/>
              <a:cs typeface="Times New Roman"/>
            </a:endParaRPr>
          </a:p>
          <a:p>
            <a:pPr marL="2614930">
              <a:lnSpc>
                <a:spcPct val="100000"/>
              </a:lnSpc>
              <a:spcBef>
                <a:spcPts val="36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(79,</a:t>
            </a:r>
            <a:r>
              <a:rPr sz="8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1031.1)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No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Rain</a:t>
            </a:r>
            <a:endParaRPr sz="8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675"/>
              </a:spcBef>
            </a:pPr>
            <a:r>
              <a:rPr sz="930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930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300" i="1" dirty="0">
                <a:solidFill>
                  <a:srgbClr val="FFFFFF"/>
                </a:solidFill>
                <a:latin typeface="Times New Roman"/>
                <a:cs typeface="Times New Roman"/>
              </a:rPr>
              <a:t>humidity</a:t>
            </a:r>
            <a:r>
              <a:rPr sz="9300" dirty="0">
                <a:solidFill>
                  <a:srgbClr val="FFFFFF"/>
                </a:solidFill>
                <a:latin typeface="Cambria"/>
                <a:cs typeface="Cambria"/>
              </a:rPr>
              <a:t>,</a:t>
            </a:r>
            <a:r>
              <a:rPr sz="9300" spc="-37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3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pressure</a:t>
            </a:r>
            <a:r>
              <a:rPr sz="9300" spc="-1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93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610270" y="1975965"/>
            <a:ext cx="3729990" cy="7331709"/>
            <a:chOff x="12610270" y="1975965"/>
            <a:chExt cx="3729990" cy="7331709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8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0" name="object 10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5" name="object 15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9" name="object 19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3" name="object 23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4632539" y="2829097"/>
            <a:ext cx="3923665" cy="6768465"/>
            <a:chOff x="14632539" y="2829097"/>
            <a:chExt cx="3923665" cy="6768465"/>
          </a:xfrm>
        </p:grpSpPr>
        <p:sp>
          <p:nvSpPr>
            <p:cNvPr id="30" name="object 30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310529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083374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4695364" y="790730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2" name="object 42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2994670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2994673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6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13569" y="682316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992505" y="5945233"/>
            <a:ext cx="2976880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579"/>
              </a:spcBef>
              <a:tabLst>
                <a:tab pos="232664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512912" y="6760298"/>
            <a:ext cx="1172845" cy="1172845"/>
            <a:chOff x="4512912" y="6760298"/>
            <a:chExt cx="1172845" cy="1172845"/>
          </a:xfrm>
        </p:grpSpPr>
        <p:sp>
          <p:nvSpPr>
            <p:cNvPr id="50" name="object 50"/>
            <p:cNvSpPr/>
            <p:nvPr/>
          </p:nvSpPr>
          <p:spPr>
            <a:xfrm>
              <a:off x="4575774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75777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4866732" y="693996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6094015" y="6760298"/>
            <a:ext cx="1172845" cy="1172845"/>
            <a:chOff x="6094015" y="6760298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6156877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156880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6479249" y="69399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7675159" y="6760338"/>
            <a:ext cx="1172845" cy="1172845"/>
            <a:chOff x="7675159" y="6760338"/>
            <a:chExt cx="1172845" cy="1172845"/>
          </a:xfrm>
        </p:grpSpPr>
        <p:sp>
          <p:nvSpPr>
            <p:cNvPr id="58" name="object 58"/>
            <p:cNvSpPr/>
            <p:nvPr/>
          </p:nvSpPr>
          <p:spPr>
            <a:xfrm>
              <a:off x="7737981" y="682315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50"/>
                  </a:lnTo>
                  <a:lnTo>
                    <a:pt x="92766" y="225851"/>
                  </a:lnTo>
                  <a:lnTo>
                    <a:pt x="68154" y="264982"/>
                  </a:lnTo>
                  <a:lnTo>
                    <a:pt x="47329" y="305681"/>
                  </a:lnTo>
                  <a:lnTo>
                    <a:pt x="30291" y="347686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9"/>
                  </a:lnTo>
                  <a:lnTo>
                    <a:pt x="0" y="523548"/>
                  </a:lnTo>
                  <a:lnTo>
                    <a:pt x="1893" y="568166"/>
                  </a:lnTo>
                  <a:lnTo>
                    <a:pt x="7572" y="612524"/>
                  </a:lnTo>
                  <a:lnTo>
                    <a:pt x="17038" y="656358"/>
                  </a:lnTo>
                  <a:lnTo>
                    <a:pt x="30291" y="699408"/>
                  </a:lnTo>
                  <a:lnTo>
                    <a:pt x="47329" y="741412"/>
                  </a:lnTo>
                  <a:lnTo>
                    <a:pt x="68154" y="782110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10"/>
                  </a:lnTo>
                  <a:lnTo>
                    <a:pt x="999763" y="741412"/>
                  </a:lnTo>
                  <a:lnTo>
                    <a:pt x="1016802" y="699408"/>
                  </a:lnTo>
                  <a:lnTo>
                    <a:pt x="1030055" y="656358"/>
                  </a:lnTo>
                  <a:lnTo>
                    <a:pt x="1039520" y="612524"/>
                  </a:lnTo>
                  <a:lnTo>
                    <a:pt x="1045200" y="568166"/>
                  </a:lnTo>
                  <a:lnTo>
                    <a:pt x="1047093" y="523548"/>
                  </a:lnTo>
                  <a:lnTo>
                    <a:pt x="1045200" y="478929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6"/>
                  </a:lnTo>
                  <a:lnTo>
                    <a:pt x="999763" y="305681"/>
                  </a:lnTo>
                  <a:lnTo>
                    <a:pt x="978938" y="264982"/>
                  </a:lnTo>
                  <a:lnTo>
                    <a:pt x="954327" y="225851"/>
                  </a:lnTo>
                  <a:lnTo>
                    <a:pt x="925929" y="188550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7737984" y="682316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8039410" y="693996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6" name="object 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6563525" y="1506657"/>
              <a:ext cx="10814050" cy="7777480"/>
            </a:xfrm>
            <a:custGeom>
              <a:avLst/>
              <a:gdLst/>
              <a:ahLst/>
              <a:cxnLst/>
              <a:rect l="l" t="t" r="r" b="b"/>
              <a:pathLst>
                <a:path w="10814050" h="7777480">
                  <a:moveTo>
                    <a:pt x="906399" y="7324052"/>
                  </a:moveTo>
                  <a:lnTo>
                    <a:pt x="904328" y="7280605"/>
                  </a:lnTo>
                  <a:lnTo>
                    <a:pt x="898105" y="7237489"/>
                  </a:lnTo>
                  <a:lnTo>
                    <a:pt x="887730" y="7195020"/>
                  </a:lnTo>
                  <a:lnTo>
                    <a:pt x="873213" y="7153503"/>
                  </a:lnTo>
                  <a:lnTo>
                    <a:pt x="854544" y="7113295"/>
                  </a:lnTo>
                  <a:lnTo>
                    <a:pt x="831735" y="7074687"/>
                  </a:lnTo>
                  <a:lnTo>
                    <a:pt x="804773" y="7038010"/>
                  </a:lnTo>
                  <a:lnTo>
                    <a:pt x="773658" y="7003593"/>
                  </a:lnTo>
                  <a:lnTo>
                    <a:pt x="739241" y="6972478"/>
                  </a:lnTo>
                  <a:lnTo>
                    <a:pt x="702564" y="6945516"/>
                  </a:lnTo>
                  <a:lnTo>
                    <a:pt x="663956" y="6922706"/>
                  </a:lnTo>
                  <a:lnTo>
                    <a:pt x="623735" y="6904037"/>
                  </a:lnTo>
                  <a:lnTo>
                    <a:pt x="582231" y="6889521"/>
                  </a:lnTo>
                  <a:lnTo>
                    <a:pt x="539762" y="6879145"/>
                  </a:lnTo>
                  <a:lnTo>
                    <a:pt x="496646" y="6872922"/>
                  </a:lnTo>
                  <a:lnTo>
                    <a:pt x="453199" y="6870852"/>
                  </a:lnTo>
                  <a:lnTo>
                    <a:pt x="409765" y="6872922"/>
                  </a:lnTo>
                  <a:lnTo>
                    <a:pt x="366649" y="6879145"/>
                  </a:lnTo>
                  <a:lnTo>
                    <a:pt x="324167" y="6889521"/>
                  </a:lnTo>
                  <a:lnTo>
                    <a:pt x="282663" y="6904037"/>
                  </a:lnTo>
                  <a:lnTo>
                    <a:pt x="242443" y="6922706"/>
                  </a:lnTo>
                  <a:lnTo>
                    <a:pt x="203835" y="6945516"/>
                  </a:lnTo>
                  <a:lnTo>
                    <a:pt x="167170" y="6972478"/>
                  </a:lnTo>
                  <a:lnTo>
                    <a:pt x="132740" y="7003593"/>
                  </a:lnTo>
                  <a:lnTo>
                    <a:pt x="101638" y="7038010"/>
                  </a:lnTo>
                  <a:lnTo>
                    <a:pt x="74676" y="7074687"/>
                  </a:lnTo>
                  <a:lnTo>
                    <a:pt x="51854" y="7113295"/>
                  </a:lnTo>
                  <a:lnTo>
                    <a:pt x="33185" y="7153503"/>
                  </a:lnTo>
                  <a:lnTo>
                    <a:pt x="18669" y="7195020"/>
                  </a:lnTo>
                  <a:lnTo>
                    <a:pt x="8305" y="7237489"/>
                  </a:lnTo>
                  <a:lnTo>
                    <a:pt x="2082" y="7280605"/>
                  </a:lnTo>
                  <a:lnTo>
                    <a:pt x="0" y="7324052"/>
                  </a:lnTo>
                  <a:lnTo>
                    <a:pt x="2082" y="7367486"/>
                  </a:lnTo>
                  <a:lnTo>
                    <a:pt x="8305" y="7410602"/>
                  </a:lnTo>
                  <a:lnTo>
                    <a:pt x="18669" y="7453084"/>
                  </a:lnTo>
                  <a:lnTo>
                    <a:pt x="33185" y="7494587"/>
                  </a:lnTo>
                  <a:lnTo>
                    <a:pt x="51854" y="7534808"/>
                  </a:lnTo>
                  <a:lnTo>
                    <a:pt x="74676" y="7573416"/>
                  </a:lnTo>
                  <a:lnTo>
                    <a:pt x="101638" y="7610081"/>
                  </a:lnTo>
                  <a:lnTo>
                    <a:pt x="132740" y="7644498"/>
                  </a:lnTo>
                  <a:lnTo>
                    <a:pt x="167170" y="7675613"/>
                  </a:lnTo>
                  <a:lnTo>
                    <a:pt x="203835" y="7702575"/>
                  </a:lnTo>
                  <a:lnTo>
                    <a:pt x="242443" y="7725397"/>
                  </a:lnTo>
                  <a:lnTo>
                    <a:pt x="282663" y="7744066"/>
                  </a:lnTo>
                  <a:lnTo>
                    <a:pt x="324167" y="7758582"/>
                  </a:lnTo>
                  <a:lnTo>
                    <a:pt x="366649" y="7768945"/>
                  </a:lnTo>
                  <a:lnTo>
                    <a:pt x="409765" y="7775168"/>
                  </a:lnTo>
                  <a:lnTo>
                    <a:pt x="453199" y="7777251"/>
                  </a:lnTo>
                  <a:lnTo>
                    <a:pt x="496646" y="7775168"/>
                  </a:lnTo>
                  <a:lnTo>
                    <a:pt x="539762" y="7768945"/>
                  </a:lnTo>
                  <a:lnTo>
                    <a:pt x="582231" y="7758582"/>
                  </a:lnTo>
                  <a:lnTo>
                    <a:pt x="623735" y="7744066"/>
                  </a:lnTo>
                  <a:lnTo>
                    <a:pt x="663956" y="7725397"/>
                  </a:lnTo>
                  <a:lnTo>
                    <a:pt x="702564" y="7702575"/>
                  </a:lnTo>
                  <a:lnTo>
                    <a:pt x="739241" y="7675613"/>
                  </a:lnTo>
                  <a:lnTo>
                    <a:pt x="773658" y="7644498"/>
                  </a:lnTo>
                  <a:lnTo>
                    <a:pt x="804773" y="7610081"/>
                  </a:lnTo>
                  <a:lnTo>
                    <a:pt x="831735" y="7573416"/>
                  </a:lnTo>
                  <a:lnTo>
                    <a:pt x="854544" y="7534808"/>
                  </a:lnTo>
                  <a:lnTo>
                    <a:pt x="873213" y="7494587"/>
                  </a:lnTo>
                  <a:lnTo>
                    <a:pt x="887730" y="7453084"/>
                  </a:lnTo>
                  <a:lnTo>
                    <a:pt x="898105" y="7410602"/>
                  </a:lnTo>
                  <a:lnTo>
                    <a:pt x="904328" y="7367486"/>
                  </a:lnTo>
                  <a:lnTo>
                    <a:pt x="906399" y="7324052"/>
                  </a:lnTo>
                  <a:close/>
                </a:path>
                <a:path w="10814050" h="7777480">
                  <a:moveTo>
                    <a:pt x="2332596" y="5844972"/>
                  </a:moveTo>
                  <a:lnTo>
                    <a:pt x="2330526" y="5801525"/>
                  </a:lnTo>
                  <a:lnTo>
                    <a:pt x="2324303" y="5758408"/>
                  </a:lnTo>
                  <a:lnTo>
                    <a:pt x="2313940" y="5715940"/>
                  </a:lnTo>
                  <a:lnTo>
                    <a:pt x="2299411" y="5674423"/>
                  </a:lnTo>
                  <a:lnTo>
                    <a:pt x="2280755" y="5634215"/>
                  </a:lnTo>
                  <a:lnTo>
                    <a:pt x="2257933" y="5595607"/>
                  </a:lnTo>
                  <a:lnTo>
                    <a:pt x="2230971" y="5558929"/>
                  </a:lnTo>
                  <a:lnTo>
                    <a:pt x="2199868" y="5524500"/>
                  </a:lnTo>
                  <a:lnTo>
                    <a:pt x="2165451" y="5493397"/>
                  </a:lnTo>
                  <a:lnTo>
                    <a:pt x="2128774" y="5466435"/>
                  </a:lnTo>
                  <a:lnTo>
                    <a:pt x="2090166" y="5443626"/>
                  </a:lnTo>
                  <a:lnTo>
                    <a:pt x="2049945" y="5424957"/>
                  </a:lnTo>
                  <a:lnTo>
                    <a:pt x="2008441" y="5410441"/>
                  </a:lnTo>
                  <a:lnTo>
                    <a:pt x="1965960" y="5400065"/>
                  </a:lnTo>
                  <a:lnTo>
                    <a:pt x="1922843" y="5393842"/>
                  </a:lnTo>
                  <a:lnTo>
                    <a:pt x="1879409" y="5391772"/>
                  </a:lnTo>
                  <a:lnTo>
                    <a:pt x="1835962" y="5393842"/>
                  </a:lnTo>
                  <a:lnTo>
                    <a:pt x="1792846" y="5400065"/>
                  </a:lnTo>
                  <a:lnTo>
                    <a:pt x="1750377" y="5410441"/>
                  </a:lnTo>
                  <a:lnTo>
                    <a:pt x="1708861" y="5424957"/>
                  </a:lnTo>
                  <a:lnTo>
                    <a:pt x="1668653" y="5443626"/>
                  </a:lnTo>
                  <a:lnTo>
                    <a:pt x="1630045" y="5466435"/>
                  </a:lnTo>
                  <a:lnTo>
                    <a:pt x="1593367" y="5493397"/>
                  </a:lnTo>
                  <a:lnTo>
                    <a:pt x="1558937" y="5524500"/>
                  </a:lnTo>
                  <a:lnTo>
                    <a:pt x="1527835" y="5558929"/>
                  </a:lnTo>
                  <a:lnTo>
                    <a:pt x="1500873" y="5595607"/>
                  </a:lnTo>
                  <a:lnTo>
                    <a:pt x="1478064" y="5634215"/>
                  </a:lnTo>
                  <a:lnTo>
                    <a:pt x="1459395" y="5674423"/>
                  </a:lnTo>
                  <a:lnTo>
                    <a:pt x="1444879" y="5715940"/>
                  </a:lnTo>
                  <a:lnTo>
                    <a:pt x="1434503" y="5758408"/>
                  </a:lnTo>
                  <a:lnTo>
                    <a:pt x="1428280" y="5801525"/>
                  </a:lnTo>
                  <a:lnTo>
                    <a:pt x="1426210" y="5844972"/>
                  </a:lnTo>
                  <a:lnTo>
                    <a:pt x="1428280" y="5888406"/>
                  </a:lnTo>
                  <a:lnTo>
                    <a:pt x="1434503" y="5931522"/>
                  </a:lnTo>
                  <a:lnTo>
                    <a:pt x="1444879" y="5974004"/>
                  </a:lnTo>
                  <a:lnTo>
                    <a:pt x="1459395" y="6015507"/>
                  </a:lnTo>
                  <a:lnTo>
                    <a:pt x="1478064" y="6055728"/>
                  </a:lnTo>
                  <a:lnTo>
                    <a:pt x="1500873" y="6094336"/>
                  </a:lnTo>
                  <a:lnTo>
                    <a:pt x="1527835" y="6131014"/>
                  </a:lnTo>
                  <a:lnTo>
                    <a:pt x="1558937" y="6165431"/>
                  </a:lnTo>
                  <a:lnTo>
                    <a:pt x="1593367" y="6196533"/>
                  </a:lnTo>
                  <a:lnTo>
                    <a:pt x="1630045" y="6223495"/>
                  </a:lnTo>
                  <a:lnTo>
                    <a:pt x="1668653" y="6246317"/>
                  </a:lnTo>
                  <a:lnTo>
                    <a:pt x="1708861" y="6264973"/>
                  </a:lnTo>
                  <a:lnTo>
                    <a:pt x="1750377" y="6279502"/>
                  </a:lnTo>
                  <a:lnTo>
                    <a:pt x="1792846" y="6289865"/>
                  </a:lnTo>
                  <a:lnTo>
                    <a:pt x="1835962" y="6296088"/>
                  </a:lnTo>
                  <a:lnTo>
                    <a:pt x="1879409" y="6298158"/>
                  </a:lnTo>
                  <a:lnTo>
                    <a:pt x="1922843" y="6296088"/>
                  </a:lnTo>
                  <a:lnTo>
                    <a:pt x="1965960" y="6289865"/>
                  </a:lnTo>
                  <a:lnTo>
                    <a:pt x="2008441" y="6279502"/>
                  </a:lnTo>
                  <a:lnTo>
                    <a:pt x="2049945" y="6264973"/>
                  </a:lnTo>
                  <a:lnTo>
                    <a:pt x="2090166" y="6246317"/>
                  </a:lnTo>
                  <a:lnTo>
                    <a:pt x="2128774" y="6223495"/>
                  </a:lnTo>
                  <a:lnTo>
                    <a:pt x="2165451" y="6196533"/>
                  </a:lnTo>
                  <a:lnTo>
                    <a:pt x="2199868" y="6165431"/>
                  </a:lnTo>
                  <a:lnTo>
                    <a:pt x="2230971" y="6131014"/>
                  </a:lnTo>
                  <a:lnTo>
                    <a:pt x="2257933" y="6094336"/>
                  </a:lnTo>
                  <a:lnTo>
                    <a:pt x="2280755" y="6055728"/>
                  </a:lnTo>
                  <a:lnTo>
                    <a:pt x="2299411" y="6015507"/>
                  </a:lnTo>
                  <a:lnTo>
                    <a:pt x="2313940" y="5974004"/>
                  </a:lnTo>
                  <a:lnTo>
                    <a:pt x="2324303" y="5931522"/>
                  </a:lnTo>
                  <a:lnTo>
                    <a:pt x="2330526" y="5888406"/>
                  </a:lnTo>
                  <a:lnTo>
                    <a:pt x="2332596" y="5844972"/>
                  </a:lnTo>
                  <a:close/>
                </a:path>
                <a:path w="10814050" h="7777480">
                  <a:moveTo>
                    <a:pt x="4051884" y="5053952"/>
                  </a:moveTo>
                  <a:lnTo>
                    <a:pt x="4049801" y="5010505"/>
                  </a:lnTo>
                  <a:lnTo>
                    <a:pt x="4043578" y="4967389"/>
                  </a:lnTo>
                  <a:lnTo>
                    <a:pt x="4033202" y="4924920"/>
                  </a:lnTo>
                  <a:lnTo>
                    <a:pt x="4018673" y="4883416"/>
                  </a:lnTo>
                  <a:lnTo>
                    <a:pt x="4000004" y="4843196"/>
                  </a:lnTo>
                  <a:lnTo>
                    <a:pt x="3977182" y="4804588"/>
                  </a:lnTo>
                  <a:lnTo>
                    <a:pt x="3950208" y="4767910"/>
                  </a:lnTo>
                  <a:lnTo>
                    <a:pt x="3919080" y="4733493"/>
                  </a:lnTo>
                  <a:lnTo>
                    <a:pt x="3884676" y="4702378"/>
                  </a:lnTo>
                  <a:lnTo>
                    <a:pt x="3847998" y="4675416"/>
                  </a:lnTo>
                  <a:lnTo>
                    <a:pt x="3809403" y="4652607"/>
                  </a:lnTo>
                  <a:lnTo>
                    <a:pt x="3769182" y="4633938"/>
                  </a:lnTo>
                  <a:lnTo>
                    <a:pt x="3727691" y="4619422"/>
                  </a:lnTo>
                  <a:lnTo>
                    <a:pt x="3685209" y="4609046"/>
                  </a:lnTo>
                  <a:lnTo>
                    <a:pt x="3642106" y="4602823"/>
                  </a:lnTo>
                  <a:lnTo>
                    <a:pt x="3598659" y="4600753"/>
                  </a:lnTo>
                  <a:lnTo>
                    <a:pt x="3555225" y="4602823"/>
                  </a:lnTo>
                  <a:lnTo>
                    <a:pt x="3512108" y="4609046"/>
                  </a:lnTo>
                  <a:lnTo>
                    <a:pt x="3469640" y="4619422"/>
                  </a:lnTo>
                  <a:lnTo>
                    <a:pt x="3428123" y="4633938"/>
                  </a:lnTo>
                  <a:lnTo>
                    <a:pt x="3387915" y="4652607"/>
                  </a:lnTo>
                  <a:lnTo>
                    <a:pt x="3349307" y="4675416"/>
                  </a:lnTo>
                  <a:lnTo>
                    <a:pt x="3312630" y="4702378"/>
                  </a:lnTo>
                  <a:lnTo>
                    <a:pt x="3278213" y="4733493"/>
                  </a:lnTo>
                  <a:lnTo>
                    <a:pt x="3247098" y="4767910"/>
                  </a:lnTo>
                  <a:lnTo>
                    <a:pt x="3220135" y="4804588"/>
                  </a:lnTo>
                  <a:lnTo>
                    <a:pt x="3197326" y="4843196"/>
                  </a:lnTo>
                  <a:lnTo>
                    <a:pt x="3178657" y="4883416"/>
                  </a:lnTo>
                  <a:lnTo>
                    <a:pt x="3164141" y="4924920"/>
                  </a:lnTo>
                  <a:lnTo>
                    <a:pt x="3153765" y="4967389"/>
                  </a:lnTo>
                  <a:lnTo>
                    <a:pt x="3147542" y="5010505"/>
                  </a:lnTo>
                  <a:lnTo>
                    <a:pt x="3145472" y="5053952"/>
                  </a:lnTo>
                  <a:lnTo>
                    <a:pt x="3147542" y="5097386"/>
                  </a:lnTo>
                  <a:lnTo>
                    <a:pt x="3153765" y="5140503"/>
                  </a:lnTo>
                  <a:lnTo>
                    <a:pt x="3164141" y="5182984"/>
                  </a:lnTo>
                  <a:lnTo>
                    <a:pt x="3178657" y="5224488"/>
                  </a:lnTo>
                  <a:lnTo>
                    <a:pt x="3197326" y="5264709"/>
                  </a:lnTo>
                  <a:lnTo>
                    <a:pt x="3220135" y="5303317"/>
                  </a:lnTo>
                  <a:lnTo>
                    <a:pt x="3247098" y="5339981"/>
                  </a:lnTo>
                  <a:lnTo>
                    <a:pt x="3278213" y="5374411"/>
                  </a:lnTo>
                  <a:lnTo>
                    <a:pt x="3312630" y="5405513"/>
                  </a:lnTo>
                  <a:lnTo>
                    <a:pt x="3349307" y="5432476"/>
                  </a:lnTo>
                  <a:lnTo>
                    <a:pt x="3387915" y="5455297"/>
                  </a:lnTo>
                  <a:lnTo>
                    <a:pt x="3428123" y="5473966"/>
                  </a:lnTo>
                  <a:lnTo>
                    <a:pt x="3469640" y="5488483"/>
                  </a:lnTo>
                  <a:lnTo>
                    <a:pt x="3512108" y="5498846"/>
                  </a:lnTo>
                  <a:lnTo>
                    <a:pt x="3555225" y="5505069"/>
                  </a:lnTo>
                  <a:lnTo>
                    <a:pt x="3598659" y="5507152"/>
                  </a:lnTo>
                  <a:lnTo>
                    <a:pt x="3642106" y="5505069"/>
                  </a:lnTo>
                  <a:lnTo>
                    <a:pt x="3685209" y="5498846"/>
                  </a:lnTo>
                  <a:lnTo>
                    <a:pt x="3727691" y="5488483"/>
                  </a:lnTo>
                  <a:lnTo>
                    <a:pt x="3769182" y="5473966"/>
                  </a:lnTo>
                  <a:lnTo>
                    <a:pt x="3809403" y="5455297"/>
                  </a:lnTo>
                  <a:lnTo>
                    <a:pt x="3847998" y="5432476"/>
                  </a:lnTo>
                  <a:lnTo>
                    <a:pt x="3884676" y="5405513"/>
                  </a:lnTo>
                  <a:lnTo>
                    <a:pt x="3919080" y="5374411"/>
                  </a:lnTo>
                  <a:lnTo>
                    <a:pt x="3950208" y="5339981"/>
                  </a:lnTo>
                  <a:lnTo>
                    <a:pt x="3977182" y="5303317"/>
                  </a:lnTo>
                  <a:lnTo>
                    <a:pt x="4000004" y="5264709"/>
                  </a:lnTo>
                  <a:lnTo>
                    <a:pt x="4018673" y="5224488"/>
                  </a:lnTo>
                  <a:lnTo>
                    <a:pt x="4033202" y="5182984"/>
                  </a:lnTo>
                  <a:lnTo>
                    <a:pt x="4043578" y="5140503"/>
                  </a:lnTo>
                  <a:lnTo>
                    <a:pt x="4049801" y="5097386"/>
                  </a:lnTo>
                  <a:lnTo>
                    <a:pt x="4051884" y="5053952"/>
                  </a:lnTo>
                  <a:close/>
                </a:path>
                <a:path w="10814050" h="7777480">
                  <a:moveTo>
                    <a:pt x="4180382" y="7324052"/>
                  </a:moveTo>
                  <a:lnTo>
                    <a:pt x="4178312" y="7280605"/>
                  </a:lnTo>
                  <a:lnTo>
                    <a:pt x="4172089" y="7237489"/>
                  </a:lnTo>
                  <a:lnTo>
                    <a:pt x="4161713" y="7195020"/>
                  </a:lnTo>
                  <a:lnTo>
                    <a:pt x="4147197" y="7153503"/>
                  </a:lnTo>
                  <a:lnTo>
                    <a:pt x="4128541" y="7113295"/>
                  </a:lnTo>
                  <a:lnTo>
                    <a:pt x="4105732" y="7074687"/>
                  </a:lnTo>
                  <a:lnTo>
                    <a:pt x="4078770" y="7038010"/>
                  </a:lnTo>
                  <a:lnTo>
                    <a:pt x="4047667" y="7003593"/>
                  </a:lnTo>
                  <a:lnTo>
                    <a:pt x="4013238" y="6972478"/>
                  </a:lnTo>
                  <a:lnTo>
                    <a:pt x="3976560" y="6945516"/>
                  </a:lnTo>
                  <a:lnTo>
                    <a:pt x="3937939" y="6922706"/>
                  </a:lnTo>
                  <a:lnTo>
                    <a:pt x="3897719" y="6904037"/>
                  </a:lnTo>
                  <a:lnTo>
                    <a:pt x="3856202" y="6889521"/>
                  </a:lnTo>
                  <a:lnTo>
                    <a:pt x="3813733" y="6879145"/>
                  </a:lnTo>
                  <a:lnTo>
                    <a:pt x="3770604" y="6872922"/>
                  </a:lnTo>
                  <a:lnTo>
                    <a:pt x="3727170" y="6870852"/>
                  </a:lnTo>
                  <a:lnTo>
                    <a:pt x="3683724" y="6872922"/>
                  </a:lnTo>
                  <a:lnTo>
                    <a:pt x="3640607" y="6879145"/>
                  </a:lnTo>
                  <a:lnTo>
                    <a:pt x="3598126" y="6889521"/>
                  </a:lnTo>
                  <a:lnTo>
                    <a:pt x="3556622" y="6904037"/>
                  </a:lnTo>
                  <a:lnTo>
                    <a:pt x="3516401" y="6922706"/>
                  </a:lnTo>
                  <a:lnTo>
                    <a:pt x="3477793" y="6945516"/>
                  </a:lnTo>
                  <a:lnTo>
                    <a:pt x="3441115" y="6972478"/>
                  </a:lnTo>
                  <a:lnTo>
                    <a:pt x="3406698" y="7003593"/>
                  </a:lnTo>
                  <a:lnTo>
                    <a:pt x="3375583" y="7038010"/>
                  </a:lnTo>
                  <a:lnTo>
                    <a:pt x="3348634" y="7074687"/>
                  </a:lnTo>
                  <a:lnTo>
                    <a:pt x="3325812" y="7113295"/>
                  </a:lnTo>
                  <a:lnTo>
                    <a:pt x="3307143" y="7153503"/>
                  </a:lnTo>
                  <a:lnTo>
                    <a:pt x="3292627" y="7195020"/>
                  </a:lnTo>
                  <a:lnTo>
                    <a:pt x="3282264" y="7237489"/>
                  </a:lnTo>
                  <a:lnTo>
                    <a:pt x="3276041" y="7280605"/>
                  </a:lnTo>
                  <a:lnTo>
                    <a:pt x="3273971" y="7324052"/>
                  </a:lnTo>
                  <a:lnTo>
                    <a:pt x="3276041" y="7367486"/>
                  </a:lnTo>
                  <a:lnTo>
                    <a:pt x="3282264" y="7410602"/>
                  </a:lnTo>
                  <a:lnTo>
                    <a:pt x="3292627" y="7453084"/>
                  </a:lnTo>
                  <a:lnTo>
                    <a:pt x="3307143" y="7494587"/>
                  </a:lnTo>
                  <a:lnTo>
                    <a:pt x="3325812" y="7534808"/>
                  </a:lnTo>
                  <a:lnTo>
                    <a:pt x="3348634" y="7573416"/>
                  </a:lnTo>
                  <a:lnTo>
                    <a:pt x="3375583" y="7610081"/>
                  </a:lnTo>
                  <a:lnTo>
                    <a:pt x="3406698" y="7644498"/>
                  </a:lnTo>
                  <a:lnTo>
                    <a:pt x="3441115" y="7675613"/>
                  </a:lnTo>
                  <a:lnTo>
                    <a:pt x="3477793" y="7702575"/>
                  </a:lnTo>
                  <a:lnTo>
                    <a:pt x="3516401" y="7725397"/>
                  </a:lnTo>
                  <a:lnTo>
                    <a:pt x="3556622" y="7744066"/>
                  </a:lnTo>
                  <a:lnTo>
                    <a:pt x="3598126" y="7758582"/>
                  </a:lnTo>
                  <a:lnTo>
                    <a:pt x="3640607" y="7768945"/>
                  </a:lnTo>
                  <a:lnTo>
                    <a:pt x="3683724" y="7775168"/>
                  </a:lnTo>
                  <a:lnTo>
                    <a:pt x="3727170" y="7777251"/>
                  </a:lnTo>
                  <a:lnTo>
                    <a:pt x="3770604" y="7775168"/>
                  </a:lnTo>
                  <a:lnTo>
                    <a:pt x="3813733" y="7768945"/>
                  </a:lnTo>
                  <a:lnTo>
                    <a:pt x="3856202" y="7758582"/>
                  </a:lnTo>
                  <a:lnTo>
                    <a:pt x="3897719" y="7744066"/>
                  </a:lnTo>
                  <a:lnTo>
                    <a:pt x="3937939" y="7725397"/>
                  </a:lnTo>
                  <a:lnTo>
                    <a:pt x="3976560" y="7702575"/>
                  </a:lnTo>
                  <a:lnTo>
                    <a:pt x="4013238" y="7675613"/>
                  </a:lnTo>
                  <a:lnTo>
                    <a:pt x="4047667" y="7644498"/>
                  </a:lnTo>
                  <a:lnTo>
                    <a:pt x="4078770" y="7610081"/>
                  </a:lnTo>
                  <a:lnTo>
                    <a:pt x="4105732" y="7573416"/>
                  </a:lnTo>
                  <a:lnTo>
                    <a:pt x="4128541" y="7534808"/>
                  </a:lnTo>
                  <a:lnTo>
                    <a:pt x="4147197" y="7494587"/>
                  </a:lnTo>
                  <a:lnTo>
                    <a:pt x="4161713" y="7453084"/>
                  </a:lnTo>
                  <a:lnTo>
                    <a:pt x="4172089" y="7410602"/>
                  </a:lnTo>
                  <a:lnTo>
                    <a:pt x="4178312" y="7367486"/>
                  </a:lnTo>
                  <a:lnTo>
                    <a:pt x="4180382" y="7324052"/>
                  </a:lnTo>
                  <a:close/>
                </a:path>
                <a:path w="10814050" h="7777480">
                  <a:moveTo>
                    <a:pt x="5402338" y="5053952"/>
                  </a:moveTo>
                  <a:lnTo>
                    <a:pt x="5400256" y="5010505"/>
                  </a:lnTo>
                  <a:lnTo>
                    <a:pt x="5394045" y="4967389"/>
                  </a:lnTo>
                  <a:lnTo>
                    <a:pt x="5383669" y="4924920"/>
                  </a:lnTo>
                  <a:lnTo>
                    <a:pt x="5369153" y="4883416"/>
                  </a:lnTo>
                  <a:lnTo>
                    <a:pt x="5350497" y="4843196"/>
                  </a:lnTo>
                  <a:lnTo>
                    <a:pt x="5327675" y="4804588"/>
                  </a:lnTo>
                  <a:lnTo>
                    <a:pt x="5300726" y="4767910"/>
                  </a:lnTo>
                  <a:lnTo>
                    <a:pt x="5269611" y="4733493"/>
                  </a:lnTo>
                  <a:lnTo>
                    <a:pt x="5235206" y="4702378"/>
                  </a:lnTo>
                  <a:lnTo>
                    <a:pt x="5198529" y="4675416"/>
                  </a:lnTo>
                  <a:lnTo>
                    <a:pt x="5159921" y="4652607"/>
                  </a:lnTo>
                  <a:lnTo>
                    <a:pt x="5119700" y="4633938"/>
                  </a:lnTo>
                  <a:lnTo>
                    <a:pt x="5078196" y="4619422"/>
                  </a:lnTo>
                  <a:lnTo>
                    <a:pt x="5035715" y="4609046"/>
                  </a:lnTo>
                  <a:lnTo>
                    <a:pt x="4992598" y="4602823"/>
                  </a:lnTo>
                  <a:lnTo>
                    <a:pt x="4949152" y="4600753"/>
                  </a:lnTo>
                  <a:lnTo>
                    <a:pt x="4905718" y="4602823"/>
                  </a:lnTo>
                  <a:lnTo>
                    <a:pt x="4862588" y="4609046"/>
                  </a:lnTo>
                  <a:lnTo>
                    <a:pt x="4820120" y="4619422"/>
                  </a:lnTo>
                  <a:lnTo>
                    <a:pt x="4778603" y="4633938"/>
                  </a:lnTo>
                  <a:lnTo>
                    <a:pt x="4738382" y="4652607"/>
                  </a:lnTo>
                  <a:lnTo>
                    <a:pt x="4699787" y="4675416"/>
                  </a:lnTo>
                  <a:lnTo>
                    <a:pt x="4663110" y="4702378"/>
                  </a:lnTo>
                  <a:lnTo>
                    <a:pt x="4628693" y="4733493"/>
                  </a:lnTo>
                  <a:lnTo>
                    <a:pt x="4597590" y="4767910"/>
                  </a:lnTo>
                  <a:lnTo>
                    <a:pt x="4570628" y="4804588"/>
                  </a:lnTo>
                  <a:lnTo>
                    <a:pt x="4547819" y="4843196"/>
                  </a:lnTo>
                  <a:lnTo>
                    <a:pt x="4529150" y="4883416"/>
                  </a:lnTo>
                  <a:lnTo>
                    <a:pt x="4514634" y="4924920"/>
                  </a:lnTo>
                  <a:lnTo>
                    <a:pt x="4504271" y="4967389"/>
                  </a:lnTo>
                  <a:lnTo>
                    <a:pt x="4498048" y="5010505"/>
                  </a:lnTo>
                  <a:lnTo>
                    <a:pt x="4495978" y="5053952"/>
                  </a:lnTo>
                  <a:lnTo>
                    <a:pt x="4498048" y="5097386"/>
                  </a:lnTo>
                  <a:lnTo>
                    <a:pt x="4504271" y="5140503"/>
                  </a:lnTo>
                  <a:lnTo>
                    <a:pt x="4514634" y="5182984"/>
                  </a:lnTo>
                  <a:lnTo>
                    <a:pt x="4529150" y="5224488"/>
                  </a:lnTo>
                  <a:lnTo>
                    <a:pt x="4547819" y="5264709"/>
                  </a:lnTo>
                  <a:lnTo>
                    <a:pt x="4570628" y="5303317"/>
                  </a:lnTo>
                  <a:lnTo>
                    <a:pt x="4597590" y="5339981"/>
                  </a:lnTo>
                  <a:lnTo>
                    <a:pt x="4628693" y="5374411"/>
                  </a:lnTo>
                  <a:lnTo>
                    <a:pt x="4663110" y="5405513"/>
                  </a:lnTo>
                  <a:lnTo>
                    <a:pt x="4699787" y="5432476"/>
                  </a:lnTo>
                  <a:lnTo>
                    <a:pt x="4738382" y="5455297"/>
                  </a:lnTo>
                  <a:lnTo>
                    <a:pt x="4778603" y="5473966"/>
                  </a:lnTo>
                  <a:lnTo>
                    <a:pt x="4820120" y="5488483"/>
                  </a:lnTo>
                  <a:lnTo>
                    <a:pt x="4862588" y="5498846"/>
                  </a:lnTo>
                  <a:lnTo>
                    <a:pt x="4905718" y="5505069"/>
                  </a:lnTo>
                  <a:lnTo>
                    <a:pt x="4949152" y="5507152"/>
                  </a:lnTo>
                  <a:lnTo>
                    <a:pt x="4992598" y="5505069"/>
                  </a:lnTo>
                  <a:lnTo>
                    <a:pt x="5035715" y="5498846"/>
                  </a:lnTo>
                  <a:lnTo>
                    <a:pt x="5078196" y="5488483"/>
                  </a:lnTo>
                  <a:lnTo>
                    <a:pt x="5119700" y="5473966"/>
                  </a:lnTo>
                  <a:lnTo>
                    <a:pt x="5159921" y="5455297"/>
                  </a:lnTo>
                  <a:lnTo>
                    <a:pt x="5198529" y="5432476"/>
                  </a:lnTo>
                  <a:lnTo>
                    <a:pt x="5235206" y="5405513"/>
                  </a:lnTo>
                  <a:lnTo>
                    <a:pt x="5269611" y="5374411"/>
                  </a:lnTo>
                  <a:lnTo>
                    <a:pt x="5300726" y="5339981"/>
                  </a:lnTo>
                  <a:lnTo>
                    <a:pt x="5327675" y="5303317"/>
                  </a:lnTo>
                  <a:lnTo>
                    <a:pt x="5350497" y="5264709"/>
                  </a:lnTo>
                  <a:lnTo>
                    <a:pt x="5369153" y="5224488"/>
                  </a:lnTo>
                  <a:lnTo>
                    <a:pt x="5383669" y="5182984"/>
                  </a:lnTo>
                  <a:lnTo>
                    <a:pt x="5394045" y="5140503"/>
                  </a:lnTo>
                  <a:lnTo>
                    <a:pt x="5400256" y="5097386"/>
                  </a:lnTo>
                  <a:lnTo>
                    <a:pt x="5402338" y="5053952"/>
                  </a:lnTo>
                  <a:close/>
                </a:path>
                <a:path w="10814050" h="7777480">
                  <a:moveTo>
                    <a:pt x="6009513" y="6479362"/>
                  </a:moveTo>
                  <a:lnTo>
                    <a:pt x="6007443" y="6435915"/>
                  </a:lnTo>
                  <a:lnTo>
                    <a:pt x="6001220" y="6392799"/>
                  </a:lnTo>
                  <a:lnTo>
                    <a:pt x="5990844" y="6350330"/>
                  </a:lnTo>
                  <a:lnTo>
                    <a:pt x="5976315" y="6308826"/>
                  </a:lnTo>
                  <a:lnTo>
                    <a:pt x="5957646" y="6268605"/>
                  </a:lnTo>
                  <a:lnTo>
                    <a:pt x="5934811" y="6229997"/>
                  </a:lnTo>
                  <a:lnTo>
                    <a:pt x="5907837" y="6193320"/>
                  </a:lnTo>
                  <a:lnTo>
                    <a:pt x="5876722" y="6158903"/>
                  </a:lnTo>
                  <a:lnTo>
                    <a:pt x="5842305" y="6127788"/>
                  </a:lnTo>
                  <a:lnTo>
                    <a:pt x="5805640" y="6100826"/>
                  </a:lnTo>
                  <a:lnTo>
                    <a:pt x="5767032" y="6078017"/>
                  </a:lnTo>
                  <a:lnTo>
                    <a:pt x="5726823" y="6059348"/>
                  </a:lnTo>
                  <a:lnTo>
                    <a:pt x="5685320" y="6044831"/>
                  </a:lnTo>
                  <a:lnTo>
                    <a:pt x="5642851" y="6034456"/>
                  </a:lnTo>
                  <a:lnTo>
                    <a:pt x="5599735" y="6028233"/>
                  </a:lnTo>
                  <a:lnTo>
                    <a:pt x="5556301" y="6026162"/>
                  </a:lnTo>
                  <a:lnTo>
                    <a:pt x="5512854" y="6028233"/>
                  </a:lnTo>
                  <a:lnTo>
                    <a:pt x="5469737" y="6034456"/>
                  </a:lnTo>
                  <a:lnTo>
                    <a:pt x="5427269" y="6044831"/>
                  </a:lnTo>
                  <a:lnTo>
                    <a:pt x="5385752" y="6059348"/>
                  </a:lnTo>
                  <a:lnTo>
                    <a:pt x="5345531" y="6078017"/>
                  </a:lnTo>
                  <a:lnTo>
                    <a:pt x="5306911" y="6100826"/>
                  </a:lnTo>
                  <a:lnTo>
                    <a:pt x="5270233" y="6127788"/>
                  </a:lnTo>
                  <a:lnTo>
                    <a:pt x="5235791" y="6158903"/>
                  </a:lnTo>
                  <a:lnTo>
                    <a:pt x="5204688" y="6193320"/>
                  </a:lnTo>
                  <a:lnTo>
                    <a:pt x="5177726" y="6229997"/>
                  </a:lnTo>
                  <a:lnTo>
                    <a:pt x="5154917" y="6268605"/>
                  </a:lnTo>
                  <a:lnTo>
                    <a:pt x="5136261" y="6308826"/>
                  </a:lnTo>
                  <a:lnTo>
                    <a:pt x="5121745" y="6350330"/>
                  </a:lnTo>
                  <a:lnTo>
                    <a:pt x="5111369" y="6392799"/>
                  </a:lnTo>
                  <a:lnTo>
                    <a:pt x="5105146" y="6435915"/>
                  </a:lnTo>
                  <a:lnTo>
                    <a:pt x="5103076" y="6479362"/>
                  </a:lnTo>
                  <a:lnTo>
                    <a:pt x="5105146" y="6522796"/>
                  </a:lnTo>
                  <a:lnTo>
                    <a:pt x="5111369" y="6565925"/>
                  </a:lnTo>
                  <a:lnTo>
                    <a:pt x="5121745" y="6608394"/>
                  </a:lnTo>
                  <a:lnTo>
                    <a:pt x="5136261" y="6649898"/>
                  </a:lnTo>
                  <a:lnTo>
                    <a:pt x="5154917" y="6690119"/>
                  </a:lnTo>
                  <a:lnTo>
                    <a:pt x="5177726" y="6728727"/>
                  </a:lnTo>
                  <a:lnTo>
                    <a:pt x="5204688" y="6765404"/>
                  </a:lnTo>
                  <a:lnTo>
                    <a:pt x="5235791" y="6799821"/>
                  </a:lnTo>
                  <a:lnTo>
                    <a:pt x="5270233" y="6830923"/>
                  </a:lnTo>
                  <a:lnTo>
                    <a:pt x="5306911" y="6857898"/>
                  </a:lnTo>
                  <a:lnTo>
                    <a:pt x="5345531" y="6880707"/>
                  </a:lnTo>
                  <a:lnTo>
                    <a:pt x="5385752" y="6899376"/>
                  </a:lnTo>
                  <a:lnTo>
                    <a:pt x="5427269" y="6913893"/>
                  </a:lnTo>
                  <a:lnTo>
                    <a:pt x="5469737" y="6924268"/>
                  </a:lnTo>
                  <a:lnTo>
                    <a:pt x="5512854" y="6930491"/>
                  </a:lnTo>
                  <a:lnTo>
                    <a:pt x="5556301" y="6932562"/>
                  </a:lnTo>
                  <a:lnTo>
                    <a:pt x="5599735" y="6930491"/>
                  </a:lnTo>
                  <a:lnTo>
                    <a:pt x="5642851" y="6924268"/>
                  </a:lnTo>
                  <a:lnTo>
                    <a:pt x="5685320" y="6913893"/>
                  </a:lnTo>
                  <a:lnTo>
                    <a:pt x="5726823" y="6899376"/>
                  </a:lnTo>
                  <a:lnTo>
                    <a:pt x="5767032" y="6880707"/>
                  </a:lnTo>
                  <a:lnTo>
                    <a:pt x="5805640" y="6857898"/>
                  </a:lnTo>
                  <a:lnTo>
                    <a:pt x="5842305" y="6830923"/>
                  </a:lnTo>
                  <a:lnTo>
                    <a:pt x="5876722" y="6799821"/>
                  </a:lnTo>
                  <a:lnTo>
                    <a:pt x="5907837" y="6765404"/>
                  </a:lnTo>
                  <a:lnTo>
                    <a:pt x="5934811" y="6728727"/>
                  </a:lnTo>
                  <a:lnTo>
                    <a:pt x="5957646" y="6690119"/>
                  </a:lnTo>
                  <a:lnTo>
                    <a:pt x="5976315" y="6649898"/>
                  </a:lnTo>
                  <a:lnTo>
                    <a:pt x="5990844" y="6608394"/>
                  </a:lnTo>
                  <a:lnTo>
                    <a:pt x="6001220" y="6565925"/>
                  </a:lnTo>
                  <a:lnTo>
                    <a:pt x="6007443" y="6522796"/>
                  </a:lnTo>
                  <a:lnTo>
                    <a:pt x="6009513" y="6479362"/>
                  </a:lnTo>
                  <a:close/>
                </a:path>
                <a:path w="10814050" h="7777480">
                  <a:moveTo>
                    <a:pt x="6220638" y="3950919"/>
                  </a:moveTo>
                  <a:lnTo>
                    <a:pt x="6218555" y="3907472"/>
                  </a:lnTo>
                  <a:lnTo>
                    <a:pt x="6212344" y="3864356"/>
                  </a:lnTo>
                  <a:lnTo>
                    <a:pt x="6201969" y="3821887"/>
                  </a:lnTo>
                  <a:lnTo>
                    <a:pt x="6187452" y="3780371"/>
                  </a:lnTo>
                  <a:lnTo>
                    <a:pt x="6168796" y="3740162"/>
                  </a:lnTo>
                  <a:lnTo>
                    <a:pt x="6145974" y="3701554"/>
                  </a:lnTo>
                  <a:lnTo>
                    <a:pt x="6119025" y="3664877"/>
                  </a:lnTo>
                  <a:lnTo>
                    <a:pt x="6087910" y="3630460"/>
                  </a:lnTo>
                  <a:lnTo>
                    <a:pt x="6053506" y="3599345"/>
                  </a:lnTo>
                  <a:lnTo>
                    <a:pt x="6016828" y="3572383"/>
                  </a:lnTo>
                  <a:lnTo>
                    <a:pt x="5978220" y="3549573"/>
                  </a:lnTo>
                  <a:lnTo>
                    <a:pt x="5937999" y="3530904"/>
                  </a:lnTo>
                  <a:lnTo>
                    <a:pt x="5896495" y="3516388"/>
                  </a:lnTo>
                  <a:lnTo>
                    <a:pt x="5854014" y="3506012"/>
                  </a:lnTo>
                  <a:lnTo>
                    <a:pt x="5810897" y="3499789"/>
                  </a:lnTo>
                  <a:lnTo>
                    <a:pt x="5767451" y="3497719"/>
                  </a:lnTo>
                  <a:lnTo>
                    <a:pt x="5724017" y="3499789"/>
                  </a:lnTo>
                  <a:lnTo>
                    <a:pt x="5680888" y="3506012"/>
                  </a:lnTo>
                  <a:lnTo>
                    <a:pt x="5638419" y="3516388"/>
                  </a:lnTo>
                  <a:lnTo>
                    <a:pt x="5596902" y="3530904"/>
                  </a:lnTo>
                  <a:lnTo>
                    <a:pt x="5556682" y="3549573"/>
                  </a:lnTo>
                  <a:lnTo>
                    <a:pt x="5518086" y="3572383"/>
                  </a:lnTo>
                  <a:lnTo>
                    <a:pt x="5481409" y="3599345"/>
                  </a:lnTo>
                  <a:lnTo>
                    <a:pt x="5446992" y="3630460"/>
                  </a:lnTo>
                  <a:lnTo>
                    <a:pt x="5415889" y="3664877"/>
                  </a:lnTo>
                  <a:lnTo>
                    <a:pt x="5388927" y="3701554"/>
                  </a:lnTo>
                  <a:lnTo>
                    <a:pt x="5366118" y="3740162"/>
                  </a:lnTo>
                  <a:lnTo>
                    <a:pt x="5347449" y="3780371"/>
                  </a:lnTo>
                  <a:lnTo>
                    <a:pt x="5332933" y="3821887"/>
                  </a:lnTo>
                  <a:lnTo>
                    <a:pt x="5322570" y="3864356"/>
                  </a:lnTo>
                  <a:lnTo>
                    <a:pt x="5316347" y="3907472"/>
                  </a:lnTo>
                  <a:lnTo>
                    <a:pt x="5314277" y="3950919"/>
                  </a:lnTo>
                  <a:lnTo>
                    <a:pt x="5316347" y="3994353"/>
                  </a:lnTo>
                  <a:lnTo>
                    <a:pt x="5322570" y="4037469"/>
                  </a:lnTo>
                  <a:lnTo>
                    <a:pt x="5332933" y="4079951"/>
                  </a:lnTo>
                  <a:lnTo>
                    <a:pt x="5347449" y="4121454"/>
                  </a:lnTo>
                  <a:lnTo>
                    <a:pt x="5366118" y="4161675"/>
                  </a:lnTo>
                  <a:lnTo>
                    <a:pt x="5388927" y="4200283"/>
                  </a:lnTo>
                  <a:lnTo>
                    <a:pt x="5415889" y="4236948"/>
                  </a:lnTo>
                  <a:lnTo>
                    <a:pt x="5446992" y="4271365"/>
                  </a:lnTo>
                  <a:lnTo>
                    <a:pt x="5481409" y="4302480"/>
                  </a:lnTo>
                  <a:lnTo>
                    <a:pt x="5518086" y="4329442"/>
                  </a:lnTo>
                  <a:lnTo>
                    <a:pt x="5556682" y="4352252"/>
                  </a:lnTo>
                  <a:lnTo>
                    <a:pt x="5596902" y="4370921"/>
                  </a:lnTo>
                  <a:lnTo>
                    <a:pt x="5638419" y="4385437"/>
                  </a:lnTo>
                  <a:lnTo>
                    <a:pt x="5680888" y="4395813"/>
                  </a:lnTo>
                  <a:lnTo>
                    <a:pt x="5724017" y="4402036"/>
                  </a:lnTo>
                  <a:lnTo>
                    <a:pt x="5767451" y="4404106"/>
                  </a:lnTo>
                  <a:lnTo>
                    <a:pt x="5810897" y="4402036"/>
                  </a:lnTo>
                  <a:lnTo>
                    <a:pt x="5854014" y="4395813"/>
                  </a:lnTo>
                  <a:lnTo>
                    <a:pt x="5896495" y="4385437"/>
                  </a:lnTo>
                  <a:lnTo>
                    <a:pt x="5937999" y="4370921"/>
                  </a:lnTo>
                  <a:lnTo>
                    <a:pt x="5978220" y="4352252"/>
                  </a:lnTo>
                  <a:lnTo>
                    <a:pt x="6016828" y="4329442"/>
                  </a:lnTo>
                  <a:lnTo>
                    <a:pt x="6053506" y="4302480"/>
                  </a:lnTo>
                  <a:lnTo>
                    <a:pt x="6087910" y="4271365"/>
                  </a:lnTo>
                  <a:lnTo>
                    <a:pt x="6119025" y="4236948"/>
                  </a:lnTo>
                  <a:lnTo>
                    <a:pt x="6145974" y="4200283"/>
                  </a:lnTo>
                  <a:lnTo>
                    <a:pt x="6168796" y="4161675"/>
                  </a:lnTo>
                  <a:lnTo>
                    <a:pt x="6187452" y="4121454"/>
                  </a:lnTo>
                  <a:lnTo>
                    <a:pt x="6201969" y="4079951"/>
                  </a:lnTo>
                  <a:lnTo>
                    <a:pt x="6212344" y="4037469"/>
                  </a:lnTo>
                  <a:lnTo>
                    <a:pt x="6218555" y="3994353"/>
                  </a:lnTo>
                  <a:lnTo>
                    <a:pt x="6220638" y="3950919"/>
                  </a:lnTo>
                  <a:close/>
                </a:path>
                <a:path w="10814050" h="7777480">
                  <a:moveTo>
                    <a:pt x="7584364" y="2353741"/>
                  </a:moveTo>
                  <a:lnTo>
                    <a:pt x="7582294" y="2310295"/>
                  </a:lnTo>
                  <a:lnTo>
                    <a:pt x="7576071" y="2267178"/>
                  </a:lnTo>
                  <a:lnTo>
                    <a:pt x="7565695" y="2224709"/>
                  </a:lnTo>
                  <a:lnTo>
                    <a:pt x="7551179" y="2183206"/>
                  </a:lnTo>
                  <a:lnTo>
                    <a:pt x="7532522" y="2142985"/>
                  </a:lnTo>
                  <a:lnTo>
                    <a:pt x="7509713" y="2104377"/>
                  </a:lnTo>
                  <a:lnTo>
                    <a:pt x="7482751" y="2067699"/>
                  </a:lnTo>
                  <a:lnTo>
                    <a:pt x="7451649" y="2033282"/>
                  </a:lnTo>
                  <a:lnTo>
                    <a:pt x="7417206" y="2002167"/>
                  </a:lnTo>
                  <a:lnTo>
                    <a:pt x="7380529" y="1975205"/>
                  </a:lnTo>
                  <a:lnTo>
                    <a:pt x="7341908" y="1952396"/>
                  </a:lnTo>
                  <a:lnTo>
                    <a:pt x="7301687" y="1933727"/>
                  </a:lnTo>
                  <a:lnTo>
                    <a:pt x="7260171" y="1919211"/>
                  </a:lnTo>
                  <a:lnTo>
                    <a:pt x="7217702" y="1908835"/>
                  </a:lnTo>
                  <a:lnTo>
                    <a:pt x="7174585" y="1902612"/>
                  </a:lnTo>
                  <a:lnTo>
                    <a:pt x="7131139" y="1900542"/>
                  </a:lnTo>
                  <a:lnTo>
                    <a:pt x="7087705" y="1902612"/>
                  </a:lnTo>
                  <a:lnTo>
                    <a:pt x="7044588" y="1908835"/>
                  </a:lnTo>
                  <a:lnTo>
                    <a:pt x="7002119" y="1919211"/>
                  </a:lnTo>
                  <a:lnTo>
                    <a:pt x="6960616" y="1933727"/>
                  </a:lnTo>
                  <a:lnTo>
                    <a:pt x="6920408" y="1952396"/>
                  </a:lnTo>
                  <a:lnTo>
                    <a:pt x="6881800" y="1975205"/>
                  </a:lnTo>
                  <a:lnTo>
                    <a:pt x="6845135" y="2002167"/>
                  </a:lnTo>
                  <a:lnTo>
                    <a:pt x="6810718" y="2033282"/>
                  </a:lnTo>
                  <a:lnTo>
                    <a:pt x="6779603" y="2067699"/>
                  </a:lnTo>
                  <a:lnTo>
                    <a:pt x="6752628" y="2104377"/>
                  </a:lnTo>
                  <a:lnTo>
                    <a:pt x="6729793" y="2142985"/>
                  </a:lnTo>
                  <a:lnTo>
                    <a:pt x="6711124" y="2183206"/>
                  </a:lnTo>
                  <a:lnTo>
                    <a:pt x="6696596" y="2224709"/>
                  </a:lnTo>
                  <a:lnTo>
                    <a:pt x="6686220" y="2267178"/>
                  </a:lnTo>
                  <a:lnTo>
                    <a:pt x="6679997" y="2310295"/>
                  </a:lnTo>
                  <a:lnTo>
                    <a:pt x="6677927" y="2353741"/>
                  </a:lnTo>
                  <a:lnTo>
                    <a:pt x="6679997" y="2397175"/>
                  </a:lnTo>
                  <a:lnTo>
                    <a:pt x="6686220" y="2440292"/>
                  </a:lnTo>
                  <a:lnTo>
                    <a:pt x="6696596" y="2482773"/>
                  </a:lnTo>
                  <a:lnTo>
                    <a:pt x="6711124" y="2524277"/>
                  </a:lnTo>
                  <a:lnTo>
                    <a:pt x="6729793" y="2564498"/>
                  </a:lnTo>
                  <a:lnTo>
                    <a:pt x="6752628" y="2603106"/>
                  </a:lnTo>
                  <a:lnTo>
                    <a:pt x="6779603" y="2639771"/>
                  </a:lnTo>
                  <a:lnTo>
                    <a:pt x="6810718" y="2674201"/>
                  </a:lnTo>
                  <a:lnTo>
                    <a:pt x="6845135" y="2705303"/>
                  </a:lnTo>
                  <a:lnTo>
                    <a:pt x="6881800" y="2732265"/>
                  </a:lnTo>
                  <a:lnTo>
                    <a:pt x="6920408" y="2755087"/>
                  </a:lnTo>
                  <a:lnTo>
                    <a:pt x="6960616" y="2773756"/>
                  </a:lnTo>
                  <a:lnTo>
                    <a:pt x="7002119" y="2788272"/>
                  </a:lnTo>
                  <a:lnTo>
                    <a:pt x="7044588" y="2798635"/>
                  </a:lnTo>
                  <a:lnTo>
                    <a:pt x="7087705" y="2804858"/>
                  </a:lnTo>
                  <a:lnTo>
                    <a:pt x="7131139" y="2806941"/>
                  </a:lnTo>
                  <a:lnTo>
                    <a:pt x="7174585" y="2804858"/>
                  </a:lnTo>
                  <a:lnTo>
                    <a:pt x="7217702" y="2798635"/>
                  </a:lnTo>
                  <a:lnTo>
                    <a:pt x="7260171" y="2788272"/>
                  </a:lnTo>
                  <a:lnTo>
                    <a:pt x="7301687" y="2773756"/>
                  </a:lnTo>
                  <a:lnTo>
                    <a:pt x="7341908" y="2755087"/>
                  </a:lnTo>
                  <a:lnTo>
                    <a:pt x="7380529" y="2732265"/>
                  </a:lnTo>
                  <a:lnTo>
                    <a:pt x="7417206" y="2705303"/>
                  </a:lnTo>
                  <a:lnTo>
                    <a:pt x="7451649" y="2674201"/>
                  </a:lnTo>
                  <a:lnTo>
                    <a:pt x="7482751" y="2639771"/>
                  </a:lnTo>
                  <a:lnTo>
                    <a:pt x="7509713" y="2603106"/>
                  </a:lnTo>
                  <a:lnTo>
                    <a:pt x="7532522" y="2564498"/>
                  </a:lnTo>
                  <a:lnTo>
                    <a:pt x="7551179" y="2524277"/>
                  </a:lnTo>
                  <a:lnTo>
                    <a:pt x="7565695" y="2482773"/>
                  </a:lnTo>
                  <a:lnTo>
                    <a:pt x="7576071" y="2440292"/>
                  </a:lnTo>
                  <a:lnTo>
                    <a:pt x="7582294" y="2397175"/>
                  </a:lnTo>
                  <a:lnTo>
                    <a:pt x="7584364" y="2353741"/>
                  </a:lnTo>
                  <a:close/>
                </a:path>
                <a:path w="10814050" h="7777480">
                  <a:moveTo>
                    <a:pt x="8332406" y="7324052"/>
                  </a:moveTo>
                  <a:lnTo>
                    <a:pt x="8330324" y="7280605"/>
                  </a:lnTo>
                  <a:lnTo>
                    <a:pt x="8324113" y="7237489"/>
                  </a:lnTo>
                  <a:lnTo>
                    <a:pt x="8313737" y="7195020"/>
                  </a:lnTo>
                  <a:lnTo>
                    <a:pt x="8299221" y="7153503"/>
                  </a:lnTo>
                  <a:lnTo>
                    <a:pt x="8280565" y="7113295"/>
                  </a:lnTo>
                  <a:lnTo>
                    <a:pt x="8257743" y="7074687"/>
                  </a:lnTo>
                  <a:lnTo>
                    <a:pt x="8230794" y="7038010"/>
                  </a:lnTo>
                  <a:lnTo>
                    <a:pt x="8199679" y="7003593"/>
                  </a:lnTo>
                  <a:lnTo>
                    <a:pt x="8165249" y="6972478"/>
                  </a:lnTo>
                  <a:lnTo>
                    <a:pt x="8128571" y="6945516"/>
                  </a:lnTo>
                  <a:lnTo>
                    <a:pt x="8089951" y="6922706"/>
                  </a:lnTo>
                  <a:lnTo>
                    <a:pt x="8049730" y="6904037"/>
                  </a:lnTo>
                  <a:lnTo>
                    <a:pt x="8008213" y="6889521"/>
                  </a:lnTo>
                  <a:lnTo>
                    <a:pt x="7965745" y="6879145"/>
                  </a:lnTo>
                  <a:lnTo>
                    <a:pt x="7922628" y="6872922"/>
                  </a:lnTo>
                  <a:lnTo>
                    <a:pt x="7879181" y="6870852"/>
                  </a:lnTo>
                  <a:lnTo>
                    <a:pt x="7835747" y="6872922"/>
                  </a:lnTo>
                  <a:lnTo>
                    <a:pt x="7792631" y="6879145"/>
                  </a:lnTo>
                  <a:lnTo>
                    <a:pt x="7750162" y="6889521"/>
                  </a:lnTo>
                  <a:lnTo>
                    <a:pt x="7708659" y="6904037"/>
                  </a:lnTo>
                  <a:lnTo>
                    <a:pt x="7668450" y="6922706"/>
                  </a:lnTo>
                  <a:lnTo>
                    <a:pt x="7629842" y="6945516"/>
                  </a:lnTo>
                  <a:lnTo>
                    <a:pt x="7593177" y="6972478"/>
                  </a:lnTo>
                  <a:lnTo>
                    <a:pt x="7558760" y="7003593"/>
                  </a:lnTo>
                  <a:lnTo>
                    <a:pt x="7527633" y="7038010"/>
                  </a:lnTo>
                  <a:lnTo>
                    <a:pt x="7500658" y="7074687"/>
                  </a:lnTo>
                  <a:lnTo>
                    <a:pt x="7477836" y="7113295"/>
                  </a:lnTo>
                  <a:lnTo>
                    <a:pt x="7459167" y="7153503"/>
                  </a:lnTo>
                  <a:lnTo>
                    <a:pt x="7444638" y="7195020"/>
                  </a:lnTo>
                  <a:lnTo>
                    <a:pt x="7434262" y="7237489"/>
                  </a:lnTo>
                  <a:lnTo>
                    <a:pt x="7428039" y="7280605"/>
                  </a:lnTo>
                  <a:lnTo>
                    <a:pt x="7425969" y="7324052"/>
                  </a:lnTo>
                  <a:lnTo>
                    <a:pt x="7428039" y="7367486"/>
                  </a:lnTo>
                  <a:lnTo>
                    <a:pt x="7434262" y="7410602"/>
                  </a:lnTo>
                  <a:lnTo>
                    <a:pt x="7444638" y="7453084"/>
                  </a:lnTo>
                  <a:lnTo>
                    <a:pt x="7459167" y="7494587"/>
                  </a:lnTo>
                  <a:lnTo>
                    <a:pt x="7477836" y="7534808"/>
                  </a:lnTo>
                  <a:lnTo>
                    <a:pt x="7500658" y="7573416"/>
                  </a:lnTo>
                  <a:lnTo>
                    <a:pt x="7527633" y="7610081"/>
                  </a:lnTo>
                  <a:lnTo>
                    <a:pt x="7558760" y="7644498"/>
                  </a:lnTo>
                  <a:lnTo>
                    <a:pt x="7593177" y="7675613"/>
                  </a:lnTo>
                  <a:lnTo>
                    <a:pt x="7629842" y="7702575"/>
                  </a:lnTo>
                  <a:lnTo>
                    <a:pt x="7668450" y="7725397"/>
                  </a:lnTo>
                  <a:lnTo>
                    <a:pt x="7708659" y="7744066"/>
                  </a:lnTo>
                  <a:lnTo>
                    <a:pt x="7750162" y="7758582"/>
                  </a:lnTo>
                  <a:lnTo>
                    <a:pt x="7792631" y="7768945"/>
                  </a:lnTo>
                  <a:lnTo>
                    <a:pt x="7835747" y="7775168"/>
                  </a:lnTo>
                  <a:lnTo>
                    <a:pt x="7879181" y="7777251"/>
                  </a:lnTo>
                  <a:lnTo>
                    <a:pt x="7922628" y="7775168"/>
                  </a:lnTo>
                  <a:lnTo>
                    <a:pt x="7965745" y="7768945"/>
                  </a:lnTo>
                  <a:lnTo>
                    <a:pt x="8008213" y="7758582"/>
                  </a:lnTo>
                  <a:lnTo>
                    <a:pt x="8049730" y="7744066"/>
                  </a:lnTo>
                  <a:lnTo>
                    <a:pt x="8089951" y="7725397"/>
                  </a:lnTo>
                  <a:lnTo>
                    <a:pt x="8128571" y="7702575"/>
                  </a:lnTo>
                  <a:lnTo>
                    <a:pt x="8165249" y="7675613"/>
                  </a:lnTo>
                  <a:lnTo>
                    <a:pt x="8199679" y="7644498"/>
                  </a:lnTo>
                  <a:lnTo>
                    <a:pt x="8230794" y="7610081"/>
                  </a:lnTo>
                  <a:lnTo>
                    <a:pt x="8257743" y="7573416"/>
                  </a:lnTo>
                  <a:lnTo>
                    <a:pt x="8280565" y="7534808"/>
                  </a:lnTo>
                  <a:lnTo>
                    <a:pt x="8299221" y="7494587"/>
                  </a:lnTo>
                  <a:lnTo>
                    <a:pt x="8313737" y="7453084"/>
                  </a:lnTo>
                  <a:lnTo>
                    <a:pt x="8324113" y="7410602"/>
                  </a:lnTo>
                  <a:lnTo>
                    <a:pt x="8330324" y="7367486"/>
                  </a:lnTo>
                  <a:lnTo>
                    <a:pt x="8332406" y="7324052"/>
                  </a:lnTo>
                  <a:close/>
                </a:path>
                <a:path w="10814050" h="7777480">
                  <a:moveTo>
                    <a:pt x="8332406" y="4578807"/>
                  </a:moveTo>
                  <a:lnTo>
                    <a:pt x="8330324" y="4535373"/>
                  </a:lnTo>
                  <a:lnTo>
                    <a:pt x="8324113" y="4492256"/>
                  </a:lnTo>
                  <a:lnTo>
                    <a:pt x="8313737" y="4449775"/>
                  </a:lnTo>
                  <a:lnTo>
                    <a:pt x="8299221" y="4408271"/>
                  </a:lnTo>
                  <a:lnTo>
                    <a:pt x="8280565" y="4368050"/>
                  </a:lnTo>
                  <a:lnTo>
                    <a:pt x="8257743" y="4329442"/>
                  </a:lnTo>
                  <a:lnTo>
                    <a:pt x="8230794" y="4292778"/>
                  </a:lnTo>
                  <a:lnTo>
                    <a:pt x="8199679" y="4258361"/>
                  </a:lnTo>
                  <a:lnTo>
                    <a:pt x="8165249" y="4227246"/>
                  </a:lnTo>
                  <a:lnTo>
                    <a:pt x="8128571" y="4200283"/>
                  </a:lnTo>
                  <a:lnTo>
                    <a:pt x="8089951" y="4177461"/>
                  </a:lnTo>
                  <a:lnTo>
                    <a:pt x="8049730" y="4158805"/>
                  </a:lnTo>
                  <a:lnTo>
                    <a:pt x="8008213" y="4144276"/>
                  </a:lnTo>
                  <a:lnTo>
                    <a:pt x="7965745" y="4133913"/>
                  </a:lnTo>
                  <a:lnTo>
                    <a:pt x="7922628" y="4127690"/>
                  </a:lnTo>
                  <a:lnTo>
                    <a:pt x="7879181" y="4125607"/>
                  </a:lnTo>
                  <a:lnTo>
                    <a:pt x="7835747" y="4127690"/>
                  </a:lnTo>
                  <a:lnTo>
                    <a:pt x="7792631" y="4133913"/>
                  </a:lnTo>
                  <a:lnTo>
                    <a:pt x="7750162" y="4144276"/>
                  </a:lnTo>
                  <a:lnTo>
                    <a:pt x="7708659" y="4158805"/>
                  </a:lnTo>
                  <a:lnTo>
                    <a:pt x="7668450" y="4177461"/>
                  </a:lnTo>
                  <a:lnTo>
                    <a:pt x="7629842" y="4200283"/>
                  </a:lnTo>
                  <a:lnTo>
                    <a:pt x="7593177" y="4227246"/>
                  </a:lnTo>
                  <a:lnTo>
                    <a:pt x="7558760" y="4258361"/>
                  </a:lnTo>
                  <a:lnTo>
                    <a:pt x="7527633" y="4292778"/>
                  </a:lnTo>
                  <a:lnTo>
                    <a:pt x="7500658" y="4329442"/>
                  </a:lnTo>
                  <a:lnTo>
                    <a:pt x="7477836" y="4368050"/>
                  </a:lnTo>
                  <a:lnTo>
                    <a:pt x="7459167" y="4408271"/>
                  </a:lnTo>
                  <a:lnTo>
                    <a:pt x="7444638" y="4449775"/>
                  </a:lnTo>
                  <a:lnTo>
                    <a:pt x="7434262" y="4492256"/>
                  </a:lnTo>
                  <a:lnTo>
                    <a:pt x="7428039" y="4535373"/>
                  </a:lnTo>
                  <a:lnTo>
                    <a:pt x="7425969" y="4578807"/>
                  </a:lnTo>
                  <a:lnTo>
                    <a:pt x="7428039" y="4622254"/>
                  </a:lnTo>
                  <a:lnTo>
                    <a:pt x="7434262" y="4665370"/>
                  </a:lnTo>
                  <a:lnTo>
                    <a:pt x="7444638" y="4707839"/>
                  </a:lnTo>
                  <a:lnTo>
                    <a:pt x="7459167" y="4749355"/>
                  </a:lnTo>
                  <a:lnTo>
                    <a:pt x="7477836" y="4789563"/>
                  </a:lnTo>
                  <a:lnTo>
                    <a:pt x="7500658" y="4828171"/>
                  </a:lnTo>
                  <a:lnTo>
                    <a:pt x="7527633" y="4864849"/>
                  </a:lnTo>
                  <a:lnTo>
                    <a:pt x="7558760" y="4899266"/>
                  </a:lnTo>
                  <a:lnTo>
                    <a:pt x="7593177" y="4930381"/>
                  </a:lnTo>
                  <a:lnTo>
                    <a:pt x="7629842" y="4957343"/>
                  </a:lnTo>
                  <a:lnTo>
                    <a:pt x="7668450" y="4980152"/>
                  </a:lnTo>
                  <a:lnTo>
                    <a:pt x="7708659" y="4998821"/>
                  </a:lnTo>
                  <a:lnTo>
                    <a:pt x="7750162" y="5013337"/>
                  </a:lnTo>
                  <a:lnTo>
                    <a:pt x="7792631" y="5023713"/>
                  </a:lnTo>
                  <a:lnTo>
                    <a:pt x="7835747" y="5029936"/>
                  </a:lnTo>
                  <a:lnTo>
                    <a:pt x="7879181" y="5032006"/>
                  </a:lnTo>
                  <a:lnTo>
                    <a:pt x="7922628" y="5029936"/>
                  </a:lnTo>
                  <a:lnTo>
                    <a:pt x="7965745" y="5023713"/>
                  </a:lnTo>
                  <a:lnTo>
                    <a:pt x="8008213" y="5013337"/>
                  </a:lnTo>
                  <a:lnTo>
                    <a:pt x="8049730" y="4998821"/>
                  </a:lnTo>
                  <a:lnTo>
                    <a:pt x="8089951" y="4980152"/>
                  </a:lnTo>
                  <a:lnTo>
                    <a:pt x="8128571" y="4957343"/>
                  </a:lnTo>
                  <a:lnTo>
                    <a:pt x="8165249" y="4930381"/>
                  </a:lnTo>
                  <a:lnTo>
                    <a:pt x="8199679" y="4899266"/>
                  </a:lnTo>
                  <a:lnTo>
                    <a:pt x="8230794" y="4864849"/>
                  </a:lnTo>
                  <a:lnTo>
                    <a:pt x="8257743" y="4828171"/>
                  </a:lnTo>
                  <a:lnTo>
                    <a:pt x="8280565" y="4789563"/>
                  </a:lnTo>
                  <a:lnTo>
                    <a:pt x="8299221" y="4749355"/>
                  </a:lnTo>
                  <a:lnTo>
                    <a:pt x="8313737" y="4707839"/>
                  </a:lnTo>
                  <a:lnTo>
                    <a:pt x="8324113" y="4665370"/>
                  </a:lnTo>
                  <a:lnTo>
                    <a:pt x="8330324" y="4622254"/>
                  </a:lnTo>
                  <a:lnTo>
                    <a:pt x="8332406" y="4578807"/>
                  </a:lnTo>
                  <a:close/>
                </a:path>
                <a:path w="10814050" h="7777480">
                  <a:moveTo>
                    <a:pt x="8931758" y="2836646"/>
                  </a:moveTo>
                  <a:lnTo>
                    <a:pt x="8929687" y="2793200"/>
                  </a:lnTo>
                  <a:lnTo>
                    <a:pt x="8923464" y="2750083"/>
                  </a:lnTo>
                  <a:lnTo>
                    <a:pt x="8913089" y="2707614"/>
                  </a:lnTo>
                  <a:lnTo>
                    <a:pt x="8898572" y="2666111"/>
                  </a:lnTo>
                  <a:lnTo>
                    <a:pt x="8879916" y="2625890"/>
                  </a:lnTo>
                  <a:lnTo>
                    <a:pt x="8857107" y="2587282"/>
                  </a:lnTo>
                  <a:lnTo>
                    <a:pt x="8830145" y="2550604"/>
                  </a:lnTo>
                  <a:lnTo>
                    <a:pt x="8799043" y="2516187"/>
                  </a:lnTo>
                  <a:lnTo>
                    <a:pt x="8764600" y="2485072"/>
                  </a:lnTo>
                  <a:lnTo>
                    <a:pt x="8727923" y="2458110"/>
                  </a:lnTo>
                  <a:lnTo>
                    <a:pt x="8689302" y="2435301"/>
                  </a:lnTo>
                  <a:lnTo>
                    <a:pt x="8649081" y="2416632"/>
                  </a:lnTo>
                  <a:lnTo>
                    <a:pt x="8607565" y="2402116"/>
                  </a:lnTo>
                  <a:lnTo>
                    <a:pt x="8565096" y="2391740"/>
                  </a:lnTo>
                  <a:lnTo>
                    <a:pt x="8521979" y="2385517"/>
                  </a:lnTo>
                  <a:lnTo>
                    <a:pt x="8478533" y="2383447"/>
                  </a:lnTo>
                  <a:lnTo>
                    <a:pt x="8435099" y="2385517"/>
                  </a:lnTo>
                  <a:lnTo>
                    <a:pt x="8391982" y="2391740"/>
                  </a:lnTo>
                  <a:lnTo>
                    <a:pt x="8349513" y="2402116"/>
                  </a:lnTo>
                  <a:lnTo>
                    <a:pt x="8308010" y="2416632"/>
                  </a:lnTo>
                  <a:lnTo>
                    <a:pt x="8267801" y="2435301"/>
                  </a:lnTo>
                  <a:lnTo>
                    <a:pt x="8229193" y="2458110"/>
                  </a:lnTo>
                  <a:lnTo>
                    <a:pt x="8192529" y="2485072"/>
                  </a:lnTo>
                  <a:lnTo>
                    <a:pt x="8158112" y="2516187"/>
                  </a:lnTo>
                  <a:lnTo>
                    <a:pt x="8126997" y="2550604"/>
                  </a:lnTo>
                  <a:lnTo>
                    <a:pt x="8100022" y="2587282"/>
                  </a:lnTo>
                  <a:lnTo>
                    <a:pt x="8077187" y="2625890"/>
                  </a:lnTo>
                  <a:lnTo>
                    <a:pt x="8058518" y="2666111"/>
                  </a:lnTo>
                  <a:lnTo>
                    <a:pt x="8043989" y="2707614"/>
                  </a:lnTo>
                  <a:lnTo>
                    <a:pt x="8033613" y="2750083"/>
                  </a:lnTo>
                  <a:lnTo>
                    <a:pt x="8027390" y="2793200"/>
                  </a:lnTo>
                  <a:lnTo>
                    <a:pt x="8025320" y="2836646"/>
                  </a:lnTo>
                  <a:lnTo>
                    <a:pt x="8027390" y="2880080"/>
                  </a:lnTo>
                  <a:lnTo>
                    <a:pt x="8033613" y="2923197"/>
                  </a:lnTo>
                  <a:lnTo>
                    <a:pt x="8043989" y="2965666"/>
                  </a:lnTo>
                  <a:lnTo>
                    <a:pt x="8058518" y="3007182"/>
                  </a:lnTo>
                  <a:lnTo>
                    <a:pt x="8077187" y="3047403"/>
                  </a:lnTo>
                  <a:lnTo>
                    <a:pt x="8100022" y="3086011"/>
                  </a:lnTo>
                  <a:lnTo>
                    <a:pt x="8126997" y="3122676"/>
                  </a:lnTo>
                  <a:lnTo>
                    <a:pt x="8158112" y="3157105"/>
                  </a:lnTo>
                  <a:lnTo>
                    <a:pt x="8192529" y="3188208"/>
                  </a:lnTo>
                  <a:lnTo>
                    <a:pt x="8229193" y="3215170"/>
                  </a:lnTo>
                  <a:lnTo>
                    <a:pt x="8267801" y="3237992"/>
                  </a:lnTo>
                  <a:lnTo>
                    <a:pt x="8308010" y="3256648"/>
                  </a:lnTo>
                  <a:lnTo>
                    <a:pt x="8349513" y="3271164"/>
                  </a:lnTo>
                  <a:lnTo>
                    <a:pt x="8391982" y="3281540"/>
                  </a:lnTo>
                  <a:lnTo>
                    <a:pt x="8435099" y="3287763"/>
                  </a:lnTo>
                  <a:lnTo>
                    <a:pt x="8478533" y="3289833"/>
                  </a:lnTo>
                  <a:lnTo>
                    <a:pt x="8521979" y="3287763"/>
                  </a:lnTo>
                  <a:lnTo>
                    <a:pt x="8565096" y="3281540"/>
                  </a:lnTo>
                  <a:lnTo>
                    <a:pt x="8607565" y="3271164"/>
                  </a:lnTo>
                  <a:lnTo>
                    <a:pt x="8649081" y="3256648"/>
                  </a:lnTo>
                  <a:lnTo>
                    <a:pt x="8689302" y="3237992"/>
                  </a:lnTo>
                  <a:lnTo>
                    <a:pt x="8727923" y="3215170"/>
                  </a:lnTo>
                  <a:lnTo>
                    <a:pt x="8764600" y="3188208"/>
                  </a:lnTo>
                  <a:lnTo>
                    <a:pt x="8799043" y="3157105"/>
                  </a:lnTo>
                  <a:lnTo>
                    <a:pt x="8830145" y="3122676"/>
                  </a:lnTo>
                  <a:lnTo>
                    <a:pt x="8857107" y="3086011"/>
                  </a:lnTo>
                  <a:lnTo>
                    <a:pt x="8879916" y="3047403"/>
                  </a:lnTo>
                  <a:lnTo>
                    <a:pt x="8898572" y="3007182"/>
                  </a:lnTo>
                  <a:lnTo>
                    <a:pt x="8913089" y="2965666"/>
                  </a:lnTo>
                  <a:lnTo>
                    <a:pt x="8923464" y="2923197"/>
                  </a:lnTo>
                  <a:lnTo>
                    <a:pt x="8929687" y="2880080"/>
                  </a:lnTo>
                  <a:lnTo>
                    <a:pt x="8931758" y="2836646"/>
                  </a:lnTo>
                  <a:close/>
                </a:path>
                <a:path w="10814050" h="7777480">
                  <a:moveTo>
                    <a:pt x="10444061" y="5397106"/>
                  </a:moveTo>
                  <a:lnTo>
                    <a:pt x="10441991" y="5353672"/>
                  </a:lnTo>
                  <a:lnTo>
                    <a:pt x="10435768" y="5310543"/>
                  </a:lnTo>
                  <a:lnTo>
                    <a:pt x="10425405" y="5268074"/>
                  </a:lnTo>
                  <a:lnTo>
                    <a:pt x="10410888" y="5226570"/>
                  </a:lnTo>
                  <a:lnTo>
                    <a:pt x="10392219" y="5186350"/>
                  </a:lnTo>
                  <a:lnTo>
                    <a:pt x="10369410" y="5147742"/>
                  </a:lnTo>
                  <a:lnTo>
                    <a:pt x="10342448" y="5111064"/>
                  </a:lnTo>
                  <a:lnTo>
                    <a:pt x="10311346" y="5076647"/>
                  </a:lnTo>
                  <a:lnTo>
                    <a:pt x="10276929" y="5045532"/>
                  </a:lnTo>
                  <a:lnTo>
                    <a:pt x="10240264" y="5018570"/>
                  </a:lnTo>
                  <a:lnTo>
                    <a:pt x="10201656" y="4995761"/>
                  </a:lnTo>
                  <a:lnTo>
                    <a:pt x="10161435" y="4977092"/>
                  </a:lnTo>
                  <a:lnTo>
                    <a:pt x="10119931" y="4962576"/>
                  </a:lnTo>
                  <a:lnTo>
                    <a:pt x="10077450" y="4952212"/>
                  </a:lnTo>
                  <a:lnTo>
                    <a:pt x="10034333" y="4945989"/>
                  </a:lnTo>
                  <a:lnTo>
                    <a:pt x="9990887" y="4943907"/>
                  </a:lnTo>
                  <a:lnTo>
                    <a:pt x="9947440" y="4945989"/>
                  </a:lnTo>
                  <a:lnTo>
                    <a:pt x="9904324" y="4952212"/>
                  </a:lnTo>
                  <a:lnTo>
                    <a:pt x="9861842" y="4962576"/>
                  </a:lnTo>
                  <a:lnTo>
                    <a:pt x="9820338" y="4977092"/>
                  </a:lnTo>
                  <a:lnTo>
                    <a:pt x="9780118" y="4995761"/>
                  </a:lnTo>
                  <a:lnTo>
                    <a:pt x="9741510" y="5018570"/>
                  </a:lnTo>
                  <a:lnTo>
                    <a:pt x="9704845" y="5045532"/>
                  </a:lnTo>
                  <a:lnTo>
                    <a:pt x="9670428" y="5076647"/>
                  </a:lnTo>
                  <a:lnTo>
                    <a:pt x="9639325" y="5111064"/>
                  </a:lnTo>
                  <a:lnTo>
                    <a:pt x="9612363" y="5147742"/>
                  </a:lnTo>
                  <a:lnTo>
                    <a:pt x="9589554" y="5186350"/>
                  </a:lnTo>
                  <a:lnTo>
                    <a:pt x="9570885" y="5226570"/>
                  </a:lnTo>
                  <a:lnTo>
                    <a:pt x="9556369" y="5268074"/>
                  </a:lnTo>
                  <a:lnTo>
                    <a:pt x="9546006" y="5310543"/>
                  </a:lnTo>
                  <a:lnTo>
                    <a:pt x="9539783" y="5353672"/>
                  </a:lnTo>
                  <a:lnTo>
                    <a:pt x="9537713" y="5397106"/>
                  </a:lnTo>
                  <a:lnTo>
                    <a:pt x="9539783" y="5440540"/>
                  </a:lnTo>
                  <a:lnTo>
                    <a:pt x="9546006" y="5483669"/>
                  </a:lnTo>
                  <a:lnTo>
                    <a:pt x="9556369" y="5526138"/>
                  </a:lnTo>
                  <a:lnTo>
                    <a:pt x="9570885" y="5567642"/>
                  </a:lnTo>
                  <a:lnTo>
                    <a:pt x="9589554" y="5607863"/>
                  </a:lnTo>
                  <a:lnTo>
                    <a:pt x="9612363" y="5646471"/>
                  </a:lnTo>
                  <a:lnTo>
                    <a:pt x="9639325" y="5683148"/>
                  </a:lnTo>
                  <a:lnTo>
                    <a:pt x="9670428" y="5717565"/>
                  </a:lnTo>
                  <a:lnTo>
                    <a:pt x="9704845" y="5748680"/>
                  </a:lnTo>
                  <a:lnTo>
                    <a:pt x="9741510" y="5775642"/>
                  </a:lnTo>
                  <a:lnTo>
                    <a:pt x="9780118" y="5798451"/>
                  </a:lnTo>
                  <a:lnTo>
                    <a:pt x="9820338" y="5817120"/>
                  </a:lnTo>
                  <a:lnTo>
                    <a:pt x="9861842" y="5831637"/>
                  </a:lnTo>
                  <a:lnTo>
                    <a:pt x="9904324" y="5842000"/>
                  </a:lnTo>
                  <a:lnTo>
                    <a:pt x="9947440" y="5848223"/>
                  </a:lnTo>
                  <a:lnTo>
                    <a:pt x="9990887" y="5850306"/>
                  </a:lnTo>
                  <a:lnTo>
                    <a:pt x="10034333" y="5848223"/>
                  </a:lnTo>
                  <a:lnTo>
                    <a:pt x="10077450" y="5842000"/>
                  </a:lnTo>
                  <a:lnTo>
                    <a:pt x="10119931" y="5831637"/>
                  </a:lnTo>
                  <a:lnTo>
                    <a:pt x="10161435" y="5817120"/>
                  </a:lnTo>
                  <a:lnTo>
                    <a:pt x="10201656" y="5798451"/>
                  </a:lnTo>
                  <a:lnTo>
                    <a:pt x="10240264" y="5775642"/>
                  </a:lnTo>
                  <a:lnTo>
                    <a:pt x="10276929" y="5748680"/>
                  </a:lnTo>
                  <a:lnTo>
                    <a:pt x="10311346" y="5717565"/>
                  </a:lnTo>
                  <a:lnTo>
                    <a:pt x="10342448" y="5683148"/>
                  </a:lnTo>
                  <a:lnTo>
                    <a:pt x="10369410" y="5646471"/>
                  </a:lnTo>
                  <a:lnTo>
                    <a:pt x="10392219" y="5607863"/>
                  </a:lnTo>
                  <a:lnTo>
                    <a:pt x="10410888" y="5567642"/>
                  </a:lnTo>
                  <a:lnTo>
                    <a:pt x="10425405" y="5526138"/>
                  </a:lnTo>
                  <a:lnTo>
                    <a:pt x="10435768" y="5483669"/>
                  </a:lnTo>
                  <a:lnTo>
                    <a:pt x="10441991" y="5440540"/>
                  </a:lnTo>
                  <a:lnTo>
                    <a:pt x="10444061" y="5397106"/>
                  </a:lnTo>
                  <a:close/>
                </a:path>
                <a:path w="10814050" h="7777480">
                  <a:moveTo>
                    <a:pt x="10444061" y="3575748"/>
                  </a:moveTo>
                  <a:lnTo>
                    <a:pt x="10441991" y="3532301"/>
                  </a:lnTo>
                  <a:lnTo>
                    <a:pt x="10435768" y="3489185"/>
                  </a:lnTo>
                  <a:lnTo>
                    <a:pt x="10425405" y="3446716"/>
                  </a:lnTo>
                  <a:lnTo>
                    <a:pt x="10410888" y="3405200"/>
                  </a:lnTo>
                  <a:lnTo>
                    <a:pt x="10392219" y="3364992"/>
                  </a:lnTo>
                  <a:lnTo>
                    <a:pt x="10369410" y="3326384"/>
                  </a:lnTo>
                  <a:lnTo>
                    <a:pt x="10342448" y="3289706"/>
                  </a:lnTo>
                  <a:lnTo>
                    <a:pt x="10311346" y="3255289"/>
                  </a:lnTo>
                  <a:lnTo>
                    <a:pt x="10276929" y="3224174"/>
                  </a:lnTo>
                  <a:lnTo>
                    <a:pt x="10240264" y="3197212"/>
                  </a:lnTo>
                  <a:lnTo>
                    <a:pt x="10201656" y="3174403"/>
                  </a:lnTo>
                  <a:lnTo>
                    <a:pt x="10161435" y="3155734"/>
                  </a:lnTo>
                  <a:lnTo>
                    <a:pt x="10119931" y="3141218"/>
                  </a:lnTo>
                  <a:lnTo>
                    <a:pt x="10077450" y="3130842"/>
                  </a:lnTo>
                  <a:lnTo>
                    <a:pt x="10034333" y="3124619"/>
                  </a:lnTo>
                  <a:lnTo>
                    <a:pt x="9990887" y="3122549"/>
                  </a:lnTo>
                  <a:lnTo>
                    <a:pt x="9947440" y="3124619"/>
                  </a:lnTo>
                  <a:lnTo>
                    <a:pt x="9904324" y="3130842"/>
                  </a:lnTo>
                  <a:lnTo>
                    <a:pt x="9861842" y="3141218"/>
                  </a:lnTo>
                  <a:lnTo>
                    <a:pt x="9820338" y="3155734"/>
                  </a:lnTo>
                  <a:lnTo>
                    <a:pt x="9780118" y="3174403"/>
                  </a:lnTo>
                  <a:lnTo>
                    <a:pt x="9741510" y="3197212"/>
                  </a:lnTo>
                  <a:lnTo>
                    <a:pt x="9704845" y="3224174"/>
                  </a:lnTo>
                  <a:lnTo>
                    <a:pt x="9670428" y="3255289"/>
                  </a:lnTo>
                  <a:lnTo>
                    <a:pt x="9639325" y="3289706"/>
                  </a:lnTo>
                  <a:lnTo>
                    <a:pt x="9612363" y="3326384"/>
                  </a:lnTo>
                  <a:lnTo>
                    <a:pt x="9589554" y="3364992"/>
                  </a:lnTo>
                  <a:lnTo>
                    <a:pt x="9570885" y="3405200"/>
                  </a:lnTo>
                  <a:lnTo>
                    <a:pt x="9556369" y="3446716"/>
                  </a:lnTo>
                  <a:lnTo>
                    <a:pt x="9546006" y="3489185"/>
                  </a:lnTo>
                  <a:lnTo>
                    <a:pt x="9539783" y="3532301"/>
                  </a:lnTo>
                  <a:lnTo>
                    <a:pt x="9537713" y="3575748"/>
                  </a:lnTo>
                  <a:lnTo>
                    <a:pt x="9539783" y="3619182"/>
                  </a:lnTo>
                  <a:lnTo>
                    <a:pt x="9546006" y="3662299"/>
                  </a:lnTo>
                  <a:lnTo>
                    <a:pt x="9556369" y="3704780"/>
                  </a:lnTo>
                  <a:lnTo>
                    <a:pt x="9570885" y="3746284"/>
                  </a:lnTo>
                  <a:lnTo>
                    <a:pt x="9589554" y="3786505"/>
                  </a:lnTo>
                  <a:lnTo>
                    <a:pt x="9612363" y="3825113"/>
                  </a:lnTo>
                  <a:lnTo>
                    <a:pt x="9639325" y="3861778"/>
                  </a:lnTo>
                  <a:lnTo>
                    <a:pt x="9670428" y="3896195"/>
                  </a:lnTo>
                  <a:lnTo>
                    <a:pt x="9704845" y="3927310"/>
                  </a:lnTo>
                  <a:lnTo>
                    <a:pt x="9741510" y="3954272"/>
                  </a:lnTo>
                  <a:lnTo>
                    <a:pt x="9780118" y="3977094"/>
                  </a:lnTo>
                  <a:lnTo>
                    <a:pt x="9820338" y="3995750"/>
                  </a:lnTo>
                  <a:lnTo>
                    <a:pt x="9861842" y="4010279"/>
                  </a:lnTo>
                  <a:lnTo>
                    <a:pt x="9904324" y="4020642"/>
                  </a:lnTo>
                  <a:lnTo>
                    <a:pt x="9947440" y="4026865"/>
                  </a:lnTo>
                  <a:lnTo>
                    <a:pt x="9990887" y="4028935"/>
                  </a:lnTo>
                  <a:lnTo>
                    <a:pt x="10034333" y="4026865"/>
                  </a:lnTo>
                  <a:lnTo>
                    <a:pt x="10077450" y="4020642"/>
                  </a:lnTo>
                  <a:lnTo>
                    <a:pt x="10119931" y="4010279"/>
                  </a:lnTo>
                  <a:lnTo>
                    <a:pt x="10161435" y="3995750"/>
                  </a:lnTo>
                  <a:lnTo>
                    <a:pt x="10201656" y="3977094"/>
                  </a:lnTo>
                  <a:lnTo>
                    <a:pt x="10240264" y="3954272"/>
                  </a:lnTo>
                  <a:lnTo>
                    <a:pt x="10276929" y="3927310"/>
                  </a:lnTo>
                  <a:lnTo>
                    <a:pt x="10311346" y="3896195"/>
                  </a:lnTo>
                  <a:lnTo>
                    <a:pt x="10342448" y="3861778"/>
                  </a:lnTo>
                  <a:lnTo>
                    <a:pt x="10369410" y="3825113"/>
                  </a:lnTo>
                  <a:lnTo>
                    <a:pt x="10392219" y="3786505"/>
                  </a:lnTo>
                  <a:lnTo>
                    <a:pt x="10410888" y="3746284"/>
                  </a:lnTo>
                  <a:lnTo>
                    <a:pt x="10425405" y="3704780"/>
                  </a:lnTo>
                  <a:lnTo>
                    <a:pt x="10435768" y="3662299"/>
                  </a:lnTo>
                  <a:lnTo>
                    <a:pt x="10441991" y="3619182"/>
                  </a:lnTo>
                  <a:lnTo>
                    <a:pt x="10444061" y="3575748"/>
                  </a:lnTo>
                  <a:close/>
                </a:path>
                <a:path w="10814050" h="7777480">
                  <a:moveTo>
                    <a:pt x="10813656" y="453186"/>
                  </a:moveTo>
                  <a:lnTo>
                    <a:pt x="10811586" y="409752"/>
                  </a:lnTo>
                  <a:lnTo>
                    <a:pt x="10805363" y="366636"/>
                  </a:lnTo>
                  <a:lnTo>
                    <a:pt x="10794987" y="324167"/>
                  </a:lnTo>
                  <a:lnTo>
                    <a:pt x="10780459" y="282651"/>
                  </a:lnTo>
                  <a:lnTo>
                    <a:pt x="10761790" y="242430"/>
                  </a:lnTo>
                  <a:lnTo>
                    <a:pt x="10738968" y="203822"/>
                  </a:lnTo>
                  <a:lnTo>
                    <a:pt x="10711993" y="167157"/>
                  </a:lnTo>
                  <a:lnTo>
                    <a:pt x="10680865" y="132727"/>
                  </a:lnTo>
                  <a:lnTo>
                    <a:pt x="10646448" y="101625"/>
                  </a:lnTo>
                  <a:lnTo>
                    <a:pt x="10609783" y="74663"/>
                  </a:lnTo>
                  <a:lnTo>
                    <a:pt x="10571175" y="51841"/>
                  </a:lnTo>
                  <a:lnTo>
                    <a:pt x="10530967" y="33185"/>
                  </a:lnTo>
                  <a:lnTo>
                    <a:pt x="10489463" y="18669"/>
                  </a:lnTo>
                  <a:lnTo>
                    <a:pt x="10446995" y="8293"/>
                  </a:lnTo>
                  <a:lnTo>
                    <a:pt x="10403891" y="2070"/>
                  </a:lnTo>
                  <a:lnTo>
                    <a:pt x="10360457" y="0"/>
                  </a:lnTo>
                  <a:lnTo>
                    <a:pt x="10317023" y="2070"/>
                  </a:lnTo>
                  <a:lnTo>
                    <a:pt x="10273906" y="8293"/>
                  </a:lnTo>
                  <a:lnTo>
                    <a:pt x="10231450" y="18669"/>
                  </a:lnTo>
                  <a:lnTo>
                    <a:pt x="10189947" y="33185"/>
                  </a:lnTo>
                  <a:lnTo>
                    <a:pt x="10149738" y="51841"/>
                  </a:lnTo>
                  <a:lnTo>
                    <a:pt x="10111130" y="74663"/>
                  </a:lnTo>
                  <a:lnTo>
                    <a:pt x="10074465" y="101625"/>
                  </a:lnTo>
                  <a:lnTo>
                    <a:pt x="10040048" y="132727"/>
                  </a:lnTo>
                  <a:lnTo>
                    <a:pt x="10008921" y="167157"/>
                  </a:lnTo>
                  <a:lnTo>
                    <a:pt x="9981946" y="203822"/>
                  </a:lnTo>
                  <a:lnTo>
                    <a:pt x="9959124" y="242430"/>
                  </a:lnTo>
                  <a:lnTo>
                    <a:pt x="9940455" y="282651"/>
                  </a:lnTo>
                  <a:lnTo>
                    <a:pt x="9925926" y="324167"/>
                  </a:lnTo>
                  <a:lnTo>
                    <a:pt x="9915550" y="366636"/>
                  </a:lnTo>
                  <a:lnTo>
                    <a:pt x="9909327" y="409752"/>
                  </a:lnTo>
                  <a:lnTo>
                    <a:pt x="9907245" y="453186"/>
                  </a:lnTo>
                  <a:lnTo>
                    <a:pt x="9909327" y="496633"/>
                  </a:lnTo>
                  <a:lnTo>
                    <a:pt x="9915550" y="539750"/>
                  </a:lnTo>
                  <a:lnTo>
                    <a:pt x="9925926" y="582218"/>
                  </a:lnTo>
                  <a:lnTo>
                    <a:pt x="9940455" y="623722"/>
                  </a:lnTo>
                  <a:lnTo>
                    <a:pt x="9959124" y="663943"/>
                  </a:lnTo>
                  <a:lnTo>
                    <a:pt x="9981946" y="702551"/>
                  </a:lnTo>
                  <a:lnTo>
                    <a:pt x="10008921" y="739228"/>
                  </a:lnTo>
                  <a:lnTo>
                    <a:pt x="10040048" y="773645"/>
                  </a:lnTo>
                  <a:lnTo>
                    <a:pt x="10074465" y="804760"/>
                  </a:lnTo>
                  <a:lnTo>
                    <a:pt x="10111130" y="831723"/>
                  </a:lnTo>
                  <a:lnTo>
                    <a:pt x="10149738" y="854532"/>
                  </a:lnTo>
                  <a:lnTo>
                    <a:pt x="10189947" y="873201"/>
                  </a:lnTo>
                  <a:lnTo>
                    <a:pt x="10231450" y="887717"/>
                  </a:lnTo>
                  <a:lnTo>
                    <a:pt x="10273906" y="898093"/>
                  </a:lnTo>
                  <a:lnTo>
                    <a:pt x="10317023" y="904316"/>
                  </a:lnTo>
                  <a:lnTo>
                    <a:pt x="10360457" y="906386"/>
                  </a:lnTo>
                  <a:lnTo>
                    <a:pt x="10403891" y="904316"/>
                  </a:lnTo>
                  <a:lnTo>
                    <a:pt x="10446995" y="898093"/>
                  </a:lnTo>
                  <a:lnTo>
                    <a:pt x="10489463" y="887717"/>
                  </a:lnTo>
                  <a:lnTo>
                    <a:pt x="10530967" y="873201"/>
                  </a:lnTo>
                  <a:lnTo>
                    <a:pt x="10571175" y="854532"/>
                  </a:lnTo>
                  <a:lnTo>
                    <a:pt x="10609783" y="831723"/>
                  </a:lnTo>
                  <a:lnTo>
                    <a:pt x="10646448" y="804760"/>
                  </a:lnTo>
                  <a:lnTo>
                    <a:pt x="10680865" y="773645"/>
                  </a:lnTo>
                  <a:lnTo>
                    <a:pt x="10711993" y="739228"/>
                  </a:lnTo>
                  <a:lnTo>
                    <a:pt x="10738968" y="702551"/>
                  </a:lnTo>
                  <a:lnTo>
                    <a:pt x="10761790" y="663943"/>
                  </a:lnTo>
                  <a:lnTo>
                    <a:pt x="10780459" y="623722"/>
                  </a:lnTo>
                  <a:lnTo>
                    <a:pt x="10794987" y="582218"/>
                  </a:lnTo>
                  <a:lnTo>
                    <a:pt x="10805363" y="539750"/>
                  </a:lnTo>
                  <a:lnTo>
                    <a:pt x="10811586" y="496633"/>
                  </a:lnTo>
                  <a:lnTo>
                    <a:pt x="10813656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7" name="object 7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5" name="object 15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3646338" y="700488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219" y="0"/>
                  </a:moveTo>
                  <a:lnTo>
                    <a:pt x="409780" y="2074"/>
                  </a:lnTo>
                  <a:lnTo>
                    <a:pt x="366662" y="8296"/>
                  </a:lnTo>
                  <a:lnTo>
                    <a:pt x="324187" y="18666"/>
                  </a:lnTo>
                  <a:lnTo>
                    <a:pt x="282676" y="33185"/>
                  </a:lnTo>
                  <a:lnTo>
                    <a:pt x="242452" y="51852"/>
                  </a:lnTo>
                  <a:lnTo>
                    <a:pt x="203836" y="74667"/>
                  </a:lnTo>
                  <a:lnTo>
                    <a:pt x="167151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51" y="804765"/>
                  </a:lnTo>
                  <a:lnTo>
                    <a:pt x="203836" y="831729"/>
                  </a:lnTo>
                  <a:lnTo>
                    <a:pt x="242452" y="854544"/>
                  </a:lnTo>
                  <a:lnTo>
                    <a:pt x="282676" y="873210"/>
                  </a:lnTo>
                  <a:lnTo>
                    <a:pt x="324187" y="887729"/>
                  </a:lnTo>
                  <a:lnTo>
                    <a:pt x="366662" y="898100"/>
                  </a:lnTo>
                  <a:lnTo>
                    <a:pt x="409780" y="904322"/>
                  </a:lnTo>
                  <a:lnTo>
                    <a:pt x="453219" y="906396"/>
                  </a:lnTo>
                  <a:lnTo>
                    <a:pt x="496656" y="904322"/>
                  </a:lnTo>
                  <a:lnTo>
                    <a:pt x="539771" y="898100"/>
                  </a:lnTo>
                  <a:lnTo>
                    <a:pt x="582240" y="887729"/>
                  </a:lnTo>
                  <a:lnTo>
                    <a:pt x="623742" y="873210"/>
                  </a:lnTo>
                  <a:lnTo>
                    <a:pt x="663955" y="854544"/>
                  </a:lnTo>
                  <a:lnTo>
                    <a:pt x="702557" y="831729"/>
                  </a:lnTo>
                  <a:lnTo>
                    <a:pt x="739226" y="804765"/>
                  </a:lnTo>
                  <a:lnTo>
                    <a:pt x="773641" y="773654"/>
                  </a:lnTo>
                  <a:lnTo>
                    <a:pt x="804765" y="739235"/>
                  </a:lnTo>
                  <a:lnTo>
                    <a:pt x="831740" y="702561"/>
                  </a:lnTo>
                  <a:lnTo>
                    <a:pt x="854564" y="663954"/>
                  </a:lnTo>
                  <a:lnTo>
                    <a:pt x="873239" y="623736"/>
                  </a:lnTo>
                  <a:lnTo>
                    <a:pt x="887763" y="582229"/>
                  </a:lnTo>
                  <a:lnTo>
                    <a:pt x="898138" y="539756"/>
                  </a:lnTo>
                  <a:lnTo>
                    <a:pt x="904363" y="496638"/>
                  </a:lnTo>
                  <a:lnTo>
                    <a:pt x="906438" y="453198"/>
                  </a:lnTo>
                  <a:lnTo>
                    <a:pt x="904363" y="409758"/>
                  </a:lnTo>
                  <a:lnTo>
                    <a:pt x="898138" y="366640"/>
                  </a:lnTo>
                  <a:lnTo>
                    <a:pt x="887763" y="324166"/>
                  </a:lnTo>
                  <a:lnTo>
                    <a:pt x="873239" y="282659"/>
                  </a:lnTo>
                  <a:lnTo>
                    <a:pt x="854564" y="242441"/>
                  </a:lnTo>
                  <a:lnTo>
                    <a:pt x="831740" y="203834"/>
                  </a:lnTo>
                  <a:lnTo>
                    <a:pt x="804765" y="167160"/>
                  </a:lnTo>
                  <a:lnTo>
                    <a:pt x="773641" y="132742"/>
                  </a:lnTo>
                  <a:lnTo>
                    <a:pt x="739226" y="101630"/>
                  </a:lnTo>
                  <a:lnTo>
                    <a:pt x="702557" y="74667"/>
                  </a:lnTo>
                  <a:lnTo>
                    <a:pt x="663955" y="51852"/>
                  </a:lnTo>
                  <a:lnTo>
                    <a:pt x="623742" y="33185"/>
                  </a:lnTo>
                  <a:lnTo>
                    <a:pt x="582240" y="18666"/>
                  </a:lnTo>
                  <a:lnTo>
                    <a:pt x="539771" y="8296"/>
                  </a:lnTo>
                  <a:lnTo>
                    <a:pt x="496656" y="2074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5" name="object 15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91056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8300" dirty="0">
                <a:latin typeface="Verdana"/>
                <a:cs typeface="Verdana"/>
              </a:rPr>
              <a:t>nearest-neighbor</a:t>
            </a:r>
            <a:r>
              <a:rPr sz="8300" spc="-235" dirty="0">
                <a:latin typeface="Verdana"/>
                <a:cs typeface="Verdana"/>
              </a:rPr>
              <a:t> </a:t>
            </a:r>
            <a:r>
              <a:rPr sz="8300" spc="65" dirty="0">
                <a:latin typeface="Verdana"/>
                <a:cs typeface="Verdana"/>
              </a:rPr>
              <a:t>classification</a:t>
            </a:r>
            <a:endParaRPr sz="83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75384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that,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input,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chooses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class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nearest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5" name="object 15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4062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5" y="539751"/>
                  </a:lnTo>
                  <a:lnTo>
                    <a:pt x="18665" y="582223"/>
                  </a:lnTo>
                  <a:lnTo>
                    <a:pt x="33183" y="623730"/>
                  </a:lnTo>
                  <a:lnTo>
                    <a:pt x="51849" y="663947"/>
                  </a:lnTo>
                  <a:lnTo>
                    <a:pt x="74662" y="702554"/>
                  </a:lnTo>
                  <a:lnTo>
                    <a:pt x="101624" y="739228"/>
                  </a:lnTo>
                  <a:lnTo>
                    <a:pt x="132734" y="773646"/>
                  </a:lnTo>
                  <a:lnTo>
                    <a:pt x="167154" y="804758"/>
                  </a:lnTo>
                  <a:lnTo>
                    <a:pt x="203829" y="831721"/>
                  </a:lnTo>
                  <a:lnTo>
                    <a:pt x="242437" y="854536"/>
                  </a:lnTo>
                  <a:lnTo>
                    <a:pt x="282656" y="873203"/>
                  </a:lnTo>
                  <a:lnTo>
                    <a:pt x="324163" y="887721"/>
                  </a:lnTo>
                  <a:lnTo>
                    <a:pt x="366637" y="898092"/>
                  </a:lnTo>
                  <a:lnTo>
                    <a:pt x="409755" y="904314"/>
                  </a:lnTo>
                  <a:lnTo>
                    <a:pt x="453195" y="906388"/>
                  </a:lnTo>
                  <a:lnTo>
                    <a:pt x="496635" y="904314"/>
                  </a:lnTo>
                  <a:lnTo>
                    <a:pt x="539753" y="898092"/>
                  </a:lnTo>
                  <a:lnTo>
                    <a:pt x="582227" y="887721"/>
                  </a:lnTo>
                  <a:lnTo>
                    <a:pt x="623734" y="873203"/>
                  </a:lnTo>
                  <a:lnTo>
                    <a:pt x="663953" y="854536"/>
                  </a:lnTo>
                  <a:lnTo>
                    <a:pt x="702561" y="831721"/>
                  </a:lnTo>
                  <a:lnTo>
                    <a:pt x="739236" y="804758"/>
                  </a:lnTo>
                  <a:lnTo>
                    <a:pt x="773657" y="773646"/>
                  </a:lnTo>
                  <a:lnTo>
                    <a:pt x="804766" y="739228"/>
                  </a:lnTo>
                  <a:lnTo>
                    <a:pt x="831728" y="702554"/>
                  </a:lnTo>
                  <a:lnTo>
                    <a:pt x="854541" y="663947"/>
                  </a:lnTo>
                  <a:lnTo>
                    <a:pt x="873207" y="623730"/>
                  </a:lnTo>
                  <a:lnTo>
                    <a:pt x="887725" y="582223"/>
                  </a:lnTo>
                  <a:lnTo>
                    <a:pt x="898095" y="539751"/>
                  </a:lnTo>
                  <a:lnTo>
                    <a:pt x="904317" y="496633"/>
                  </a:lnTo>
                  <a:lnTo>
                    <a:pt x="906391" y="453194"/>
                  </a:lnTo>
                  <a:lnTo>
                    <a:pt x="904317" y="409754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4062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5" y="539751"/>
                  </a:lnTo>
                  <a:lnTo>
                    <a:pt x="18665" y="582223"/>
                  </a:lnTo>
                  <a:lnTo>
                    <a:pt x="33183" y="623730"/>
                  </a:lnTo>
                  <a:lnTo>
                    <a:pt x="51849" y="663947"/>
                  </a:lnTo>
                  <a:lnTo>
                    <a:pt x="74662" y="702554"/>
                  </a:lnTo>
                  <a:lnTo>
                    <a:pt x="101624" y="739228"/>
                  </a:lnTo>
                  <a:lnTo>
                    <a:pt x="132734" y="773646"/>
                  </a:lnTo>
                  <a:lnTo>
                    <a:pt x="167154" y="804758"/>
                  </a:lnTo>
                  <a:lnTo>
                    <a:pt x="203829" y="831721"/>
                  </a:lnTo>
                  <a:lnTo>
                    <a:pt x="242437" y="854536"/>
                  </a:lnTo>
                  <a:lnTo>
                    <a:pt x="282656" y="873203"/>
                  </a:lnTo>
                  <a:lnTo>
                    <a:pt x="324163" y="887721"/>
                  </a:lnTo>
                  <a:lnTo>
                    <a:pt x="366637" y="898092"/>
                  </a:lnTo>
                  <a:lnTo>
                    <a:pt x="409755" y="904314"/>
                  </a:lnTo>
                  <a:lnTo>
                    <a:pt x="453195" y="906388"/>
                  </a:lnTo>
                  <a:lnTo>
                    <a:pt x="496635" y="904314"/>
                  </a:lnTo>
                  <a:lnTo>
                    <a:pt x="539753" y="898092"/>
                  </a:lnTo>
                  <a:lnTo>
                    <a:pt x="582227" y="887721"/>
                  </a:lnTo>
                  <a:lnTo>
                    <a:pt x="623734" y="873203"/>
                  </a:lnTo>
                  <a:lnTo>
                    <a:pt x="663953" y="854536"/>
                  </a:lnTo>
                  <a:lnTo>
                    <a:pt x="702561" y="831721"/>
                  </a:lnTo>
                  <a:lnTo>
                    <a:pt x="739236" y="804758"/>
                  </a:lnTo>
                  <a:lnTo>
                    <a:pt x="773657" y="773646"/>
                  </a:lnTo>
                  <a:lnTo>
                    <a:pt x="804766" y="739228"/>
                  </a:lnTo>
                  <a:lnTo>
                    <a:pt x="831728" y="702554"/>
                  </a:lnTo>
                  <a:lnTo>
                    <a:pt x="854541" y="663947"/>
                  </a:lnTo>
                  <a:lnTo>
                    <a:pt x="873207" y="623730"/>
                  </a:lnTo>
                  <a:lnTo>
                    <a:pt x="887725" y="582223"/>
                  </a:lnTo>
                  <a:lnTo>
                    <a:pt x="898095" y="539751"/>
                  </a:lnTo>
                  <a:lnTo>
                    <a:pt x="904317" y="496633"/>
                  </a:lnTo>
                  <a:lnTo>
                    <a:pt x="906391" y="453194"/>
                  </a:lnTo>
                  <a:lnTo>
                    <a:pt x="904317" y="409754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4062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5" y="539751"/>
                  </a:lnTo>
                  <a:lnTo>
                    <a:pt x="18665" y="582223"/>
                  </a:lnTo>
                  <a:lnTo>
                    <a:pt x="33183" y="623730"/>
                  </a:lnTo>
                  <a:lnTo>
                    <a:pt x="51849" y="663947"/>
                  </a:lnTo>
                  <a:lnTo>
                    <a:pt x="74662" y="702554"/>
                  </a:lnTo>
                  <a:lnTo>
                    <a:pt x="101624" y="739228"/>
                  </a:lnTo>
                  <a:lnTo>
                    <a:pt x="132734" y="773646"/>
                  </a:lnTo>
                  <a:lnTo>
                    <a:pt x="167154" y="804758"/>
                  </a:lnTo>
                  <a:lnTo>
                    <a:pt x="203829" y="831721"/>
                  </a:lnTo>
                  <a:lnTo>
                    <a:pt x="242437" y="854536"/>
                  </a:lnTo>
                  <a:lnTo>
                    <a:pt x="282656" y="873203"/>
                  </a:lnTo>
                  <a:lnTo>
                    <a:pt x="324163" y="887721"/>
                  </a:lnTo>
                  <a:lnTo>
                    <a:pt x="366637" y="898092"/>
                  </a:lnTo>
                  <a:lnTo>
                    <a:pt x="409755" y="904314"/>
                  </a:lnTo>
                  <a:lnTo>
                    <a:pt x="453195" y="906388"/>
                  </a:lnTo>
                  <a:lnTo>
                    <a:pt x="496635" y="904314"/>
                  </a:lnTo>
                  <a:lnTo>
                    <a:pt x="539753" y="898092"/>
                  </a:lnTo>
                  <a:lnTo>
                    <a:pt x="582227" y="887721"/>
                  </a:lnTo>
                  <a:lnTo>
                    <a:pt x="623734" y="873203"/>
                  </a:lnTo>
                  <a:lnTo>
                    <a:pt x="663953" y="854536"/>
                  </a:lnTo>
                  <a:lnTo>
                    <a:pt x="702561" y="831721"/>
                  </a:lnTo>
                  <a:lnTo>
                    <a:pt x="739236" y="804758"/>
                  </a:lnTo>
                  <a:lnTo>
                    <a:pt x="773657" y="773646"/>
                  </a:lnTo>
                  <a:lnTo>
                    <a:pt x="804766" y="739228"/>
                  </a:lnTo>
                  <a:lnTo>
                    <a:pt x="831728" y="702554"/>
                  </a:lnTo>
                  <a:lnTo>
                    <a:pt x="854541" y="663947"/>
                  </a:lnTo>
                  <a:lnTo>
                    <a:pt x="873207" y="623730"/>
                  </a:lnTo>
                  <a:lnTo>
                    <a:pt x="887725" y="582223"/>
                  </a:lnTo>
                  <a:lnTo>
                    <a:pt x="898095" y="539751"/>
                  </a:lnTo>
                  <a:lnTo>
                    <a:pt x="904317" y="496633"/>
                  </a:lnTo>
                  <a:lnTo>
                    <a:pt x="906391" y="453194"/>
                  </a:lnTo>
                  <a:lnTo>
                    <a:pt x="904317" y="409754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5750358" y="296622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0"/>
                  </a:lnTo>
                  <a:lnTo>
                    <a:pt x="33179" y="282658"/>
                  </a:lnTo>
                  <a:lnTo>
                    <a:pt x="18663" y="324164"/>
                  </a:lnTo>
                  <a:lnTo>
                    <a:pt x="8294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4" y="539751"/>
                  </a:lnTo>
                  <a:lnTo>
                    <a:pt x="18663" y="582225"/>
                  </a:lnTo>
                  <a:lnTo>
                    <a:pt x="33179" y="623732"/>
                  </a:lnTo>
                  <a:lnTo>
                    <a:pt x="51843" y="663950"/>
                  </a:lnTo>
                  <a:lnTo>
                    <a:pt x="74654" y="702558"/>
                  </a:lnTo>
                  <a:lnTo>
                    <a:pt x="101612" y="739234"/>
                  </a:lnTo>
                  <a:lnTo>
                    <a:pt x="132718" y="773654"/>
                  </a:lnTo>
                  <a:lnTo>
                    <a:pt x="167133" y="804764"/>
                  </a:lnTo>
                  <a:lnTo>
                    <a:pt x="203806" y="831725"/>
                  </a:lnTo>
                  <a:lnTo>
                    <a:pt x="242413" y="854539"/>
                  </a:lnTo>
                  <a:lnTo>
                    <a:pt x="282632" y="873205"/>
                  </a:lnTo>
                  <a:lnTo>
                    <a:pt x="324140" y="887722"/>
                  </a:lnTo>
                  <a:lnTo>
                    <a:pt x="366616" y="898092"/>
                  </a:lnTo>
                  <a:lnTo>
                    <a:pt x="409736" y="904314"/>
                  </a:lnTo>
                  <a:lnTo>
                    <a:pt x="453179" y="906388"/>
                  </a:lnTo>
                  <a:lnTo>
                    <a:pt x="496622" y="904314"/>
                  </a:lnTo>
                  <a:lnTo>
                    <a:pt x="539743" y="898092"/>
                  </a:lnTo>
                  <a:lnTo>
                    <a:pt x="582219" y="887722"/>
                  </a:lnTo>
                  <a:lnTo>
                    <a:pt x="623727" y="873205"/>
                  </a:lnTo>
                  <a:lnTo>
                    <a:pt x="663946" y="854539"/>
                  </a:lnTo>
                  <a:lnTo>
                    <a:pt x="702553" y="831725"/>
                  </a:lnTo>
                  <a:lnTo>
                    <a:pt x="739225" y="804764"/>
                  </a:lnTo>
                  <a:lnTo>
                    <a:pt x="773641" y="773654"/>
                  </a:lnTo>
                  <a:lnTo>
                    <a:pt x="804747" y="739234"/>
                  </a:lnTo>
                  <a:lnTo>
                    <a:pt x="831705" y="702558"/>
                  </a:lnTo>
                  <a:lnTo>
                    <a:pt x="854516" y="663950"/>
                  </a:lnTo>
                  <a:lnTo>
                    <a:pt x="873180" y="623732"/>
                  </a:lnTo>
                  <a:lnTo>
                    <a:pt x="887696" y="582225"/>
                  </a:lnTo>
                  <a:lnTo>
                    <a:pt x="898064" y="539751"/>
                  </a:lnTo>
                  <a:lnTo>
                    <a:pt x="904286" y="496633"/>
                  </a:lnTo>
                  <a:lnTo>
                    <a:pt x="906359" y="453194"/>
                  </a:lnTo>
                  <a:lnTo>
                    <a:pt x="904286" y="409754"/>
                  </a:lnTo>
                  <a:lnTo>
                    <a:pt x="898064" y="366637"/>
                  </a:lnTo>
                  <a:lnTo>
                    <a:pt x="887696" y="324164"/>
                  </a:lnTo>
                  <a:lnTo>
                    <a:pt x="873180" y="282658"/>
                  </a:lnTo>
                  <a:lnTo>
                    <a:pt x="854516" y="242440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7" name="object 17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468838" y="4814378"/>
            <a:ext cx="111594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Depth-</a:t>
            </a:r>
            <a:r>
              <a:rPr sz="9200" spc="80" dirty="0">
                <a:latin typeface="Verdana"/>
                <a:cs typeface="Verdana"/>
              </a:rPr>
              <a:t>First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4058" y="2966230"/>
              <a:ext cx="14053185" cy="1776095"/>
            </a:xfrm>
            <a:custGeom>
              <a:avLst/>
              <a:gdLst/>
              <a:ahLst/>
              <a:cxnLst/>
              <a:rect l="l" t="t" r="r" b="b"/>
              <a:pathLst>
                <a:path w="14053185" h="1776095">
                  <a:moveTo>
                    <a:pt x="906386" y="1322768"/>
                  </a:moveTo>
                  <a:lnTo>
                    <a:pt x="904316" y="1279321"/>
                  </a:lnTo>
                  <a:lnTo>
                    <a:pt x="898093" y="1236205"/>
                  </a:lnTo>
                  <a:lnTo>
                    <a:pt x="887717" y="1193736"/>
                  </a:lnTo>
                  <a:lnTo>
                    <a:pt x="873201" y="1152220"/>
                  </a:lnTo>
                  <a:lnTo>
                    <a:pt x="854544" y="1112012"/>
                  </a:lnTo>
                  <a:lnTo>
                    <a:pt x="831723" y="1073404"/>
                  </a:lnTo>
                  <a:lnTo>
                    <a:pt x="804760" y="1036726"/>
                  </a:lnTo>
                  <a:lnTo>
                    <a:pt x="773658" y="1002309"/>
                  </a:lnTo>
                  <a:lnTo>
                    <a:pt x="739228" y="971194"/>
                  </a:lnTo>
                  <a:lnTo>
                    <a:pt x="702564" y="944232"/>
                  </a:lnTo>
                  <a:lnTo>
                    <a:pt x="663956" y="921423"/>
                  </a:lnTo>
                  <a:lnTo>
                    <a:pt x="623735" y="902754"/>
                  </a:lnTo>
                  <a:lnTo>
                    <a:pt x="582218" y="888238"/>
                  </a:lnTo>
                  <a:lnTo>
                    <a:pt x="539750" y="877862"/>
                  </a:lnTo>
                  <a:lnTo>
                    <a:pt x="496633" y="871639"/>
                  </a:lnTo>
                  <a:lnTo>
                    <a:pt x="453186" y="869569"/>
                  </a:lnTo>
                  <a:lnTo>
                    <a:pt x="409752" y="871639"/>
                  </a:lnTo>
                  <a:lnTo>
                    <a:pt x="366636" y="877862"/>
                  </a:lnTo>
                  <a:lnTo>
                    <a:pt x="324154" y="888238"/>
                  </a:lnTo>
                  <a:lnTo>
                    <a:pt x="282651" y="902754"/>
                  </a:lnTo>
                  <a:lnTo>
                    <a:pt x="242430" y="921423"/>
                  </a:lnTo>
                  <a:lnTo>
                    <a:pt x="203822" y="944232"/>
                  </a:lnTo>
                  <a:lnTo>
                    <a:pt x="167157" y="971194"/>
                  </a:lnTo>
                  <a:lnTo>
                    <a:pt x="132727" y="1002309"/>
                  </a:lnTo>
                  <a:lnTo>
                    <a:pt x="101625" y="1036726"/>
                  </a:lnTo>
                  <a:lnTo>
                    <a:pt x="74663" y="1073404"/>
                  </a:lnTo>
                  <a:lnTo>
                    <a:pt x="51841" y="1112012"/>
                  </a:lnTo>
                  <a:lnTo>
                    <a:pt x="33185" y="1152220"/>
                  </a:lnTo>
                  <a:lnTo>
                    <a:pt x="18669" y="1193736"/>
                  </a:lnTo>
                  <a:lnTo>
                    <a:pt x="8293" y="1236205"/>
                  </a:lnTo>
                  <a:lnTo>
                    <a:pt x="2070" y="1279321"/>
                  </a:lnTo>
                  <a:lnTo>
                    <a:pt x="0" y="1322768"/>
                  </a:lnTo>
                  <a:lnTo>
                    <a:pt x="2070" y="1366202"/>
                  </a:lnTo>
                  <a:lnTo>
                    <a:pt x="8293" y="1409319"/>
                  </a:lnTo>
                  <a:lnTo>
                    <a:pt x="18669" y="1451787"/>
                  </a:lnTo>
                  <a:lnTo>
                    <a:pt x="33185" y="1493304"/>
                  </a:lnTo>
                  <a:lnTo>
                    <a:pt x="51841" y="1533512"/>
                  </a:lnTo>
                  <a:lnTo>
                    <a:pt x="74663" y="1572120"/>
                  </a:lnTo>
                  <a:lnTo>
                    <a:pt x="101625" y="1608797"/>
                  </a:lnTo>
                  <a:lnTo>
                    <a:pt x="132727" y="1643214"/>
                  </a:lnTo>
                  <a:lnTo>
                    <a:pt x="167157" y="1674329"/>
                  </a:lnTo>
                  <a:lnTo>
                    <a:pt x="203822" y="1701292"/>
                  </a:lnTo>
                  <a:lnTo>
                    <a:pt x="242430" y="1724101"/>
                  </a:lnTo>
                  <a:lnTo>
                    <a:pt x="282651" y="1742770"/>
                  </a:lnTo>
                  <a:lnTo>
                    <a:pt x="324154" y="1757286"/>
                  </a:lnTo>
                  <a:lnTo>
                    <a:pt x="366636" y="1767662"/>
                  </a:lnTo>
                  <a:lnTo>
                    <a:pt x="409752" y="1773885"/>
                  </a:lnTo>
                  <a:lnTo>
                    <a:pt x="453186" y="1775955"/>
                  </a:lnTo>
                  <a:lnTo>
                    <a:pt x="496633" y="1773885"/>
                  </a:lnTo>
                  <a:lnTo>
                    <a:pt x="539750" y="1767662"/>
                  </a:lnTo>
                  <a:lnTo>
                    <a:pt x="582218" y="1757286"/>
                  </a:lnTo>
                  <a:lnTo>
                    <a:pt x="623735" y="1742770"/>
                  </a:lnTo>
                  <a:lnTo>
                    <a:pt x="663956" y="1724101"/>
                  </a:lnTo>
                  <a:lnTo>
                    <a:pt x="702564" y="1701292"/>
                  </a:lnTo>
                  <a:lnTo>
                    <a:pt x="739228" y="1674329"/>
                  </a:lnTo>
                  <a:lnTo>
                    <a:pt x="773658" y="1643214"/>
                  </a:lnTo>
                  <a:lnTo>
                    <a:pt x="804760" y="1608797"/>
                  </a:lnTo>
                  <a:lnTo>
                    <a:pt x="831723" y="1572120"/>
                  </a:lnTo>
                  <a:lnTo>
                    <a:pt x="854544" y="1533512"/>
                  </a:lnTo>
                  <a:lnTo>
                    <a:pt x="873201" y="1493304"/>
                  </a:lnTo>
                  <a:lnTo>
                    <a:pt x="887717" y="1451787"/>
                  </a:lnTo>
                  <a:lnTo>
                    <a:pt x="898093" y="1409319"/>
                  </a:lnTo>
                  <a:lnTo>
                    <a:pt x="904316" y="1366202"/>
                  </a:lnTo>
                  <a:lnTo>
                    <a:pt x="906386" y="1322768"/>
                  </a:lnTo>
                  <a:close/>
                </a:path>
                <a:path w="14053185" h="1776095">
                  <a:moveTo>
                    <a:pt x="14052652" y="453186"/>
                  </a:moveTo>
                  <a:lnTo>
                    <a:pt x="14050582" y="409752"/>
                  </a:lnTo>
                  <a:lnTo>
                    <a:pt x="14044359" y="366636"/>
                  </a:lnTo>
                  <a:lnTo>
                    <a:pt x="14033995" y="324154"/>
                  </a:lnTo>
                  <a:lnTo>
                    <a:pt x="14019479" y="282651"/>
                  </a:lnTo>
                  <a:lnTo>
                    <a:pt x="14000810" y="242443"/>
                  </a:lnTo>
                  <a:lnTo>
                    <a:pt x="13978001" y="203835"/>
                  </a:lnTo>
                  <a:lnTo>
                    <a:pt x="13951039" y="167157"/>
                  </a:lnTo>
                  <a:lnTo>
                    <a:pt x="13919937" y="132740"/>
                  </a:lnTo>
                  <a:lnTo>
                    <a:pt x="13885520" y="101625"/>
                  </a:lnTo>
                  <a:lnTo>
                    <a:pt x="13848842" y="74663"/>
                  </a:lnTo>
                  <a:lnTo>
                    <a:pt x="13810234" y="51854"/>
                  </a:lnTo>
                  <a:lnTo>
                    <a:pt x="13770026" y="33185"/>
                  </a:lnTo>
                  <a:lnTo>
                    <a:pt x="13728510" y="18669"/>
                  </a:lnTo>
                  <a:lnTo>
                    <a:pt x="13686041" y="8293"/>
                  </a:lnTo>
                  <a:lnTo>
                    <a:pt x="13642912" y="2070"/>
                  </a:lnTo>
                  <a:lnTo>
                    <a:pt x="13599478" y="0"/>
                  </a:lnTo>
                  <a:lnTo>
                    <a:pt x="13556031" y="2070"/>
                  </a:lnTo>
                  <a:lnTo>
                    <a:pt x="13512914" y="8293"/>
                  </a:lnTo>
                  <a:lnTo>
                    <a:pt x="13470433" y="18669"/>
                  </a:lnTo>
                  <a:lnTo>
                    <a:pt x="13428929" y="33185"/>
                  </a:lnTo>
                  <a:lnTo>
                    <a:pt x="13388708" y="51854"/>
                  </a:lnTo>
                  <a:lnTo>
                    <a:pt x="13350100" y="74663"/>
                  </a:lnTo>
                  <a:lnTo>
                    <a:pt x="13313423" y="101625"/>
                  </a:lnTo>
                  <a:lnTo>
                    <a:pt x="13279006" y="132740"/>
                  </a:lnTo>
                  <a:lnTo>
                    <a:pt x="13247904" y="167157"/>
                  </a:lnTo>
                  <a:lnTo>
                    <a:pt x="13220941" y="203835"/>
                  </a:lnTo>
                  <a:lnTo>
                    <a:pt x="13198132" y="242443"/>
                  </a:lnTo>
                  <a:lnTo>
                    <a:pt x="13179476" y="282651"/>
                  </a:lnTo>
                  <a:lnTo>
                    <a:pt x="13164960" y="324154"/>
                  </a:lnTo>
                  <a:lnTo>
                    <a:pt x="13154584" y="366636"/>
                  </a:lnTo>
                  <a:lnTo>
                    <a:pt x="13148374" y="409752"/>
                  </a:lnTo>
                  <a:lnTo>
                    <a:pt x="13146291" y="453186"/>
                  </a:lnTo>
                  <a:lnTo>
                    <a:pt x="13148374" y="496633"/>
                  </a:lnTo>
                  <a:lnTo>
                    <a:pt x="13154584" y="539750"/>
                  </a:lnTo>
                  <a:lnTo>
                    <a:pt x="13164960" y="582218"/>
                  </a:lnTo>
                  <a:lnTo>
                    <a:pt x="13179476" y="623722"/>
                  </a:lnTo>
                  <a:lnTo>
                    <a:pt x="13198132" y="663943"/>
                  </a:lnTo>
                  <a:lnTo>
                    <a:pt x="13220941" y="702551"/>
                  </a:lnTo>
                  <a:lnTo>
                    <a:pt x="13247904" y="739228"/>
                  </a:lnTo>
                  <a:lnTo>
                    <a:pt x="13279006" y="773645"/>
                  </a:lnTo>
                  <a:lnTo>
                    <a:pt x="13313423" y="804760"/>
                  </a:lnTo>
                  <a:lnTo>
                    <a:pt x="13350100" y="831723"/>
                  </a:lnTo>
                  <a:lnTo>
                    <a:pt x="13388708" y="854532"/>
                  </a:lnTo>
                  <a:lnTo>
                    <a:pt x="13428929" y="873201"/>
                  </a:lnTo>
                  <a:lnTo>
                    <a:pt x="13470433" y="887717"/>
                  </a:lnTo>
                  <a:lnTo>
                    <a:pt x="13512914" y="898093"/>
                  </a:lnTo>
                  <a:lnTo>
                    <a:pt x="13556031" y="904316"/>
                  </a:lnTo>
                  <a:lnTo>
                    <a:pt x="13599478" y="906386"/>
                  </a:lnTo>
                  <a:lnTo>
                    <a:pt x="13642912" y="904316"/>
                  </a:lnTo>
                  <a:lnTo>
                    <a:pt x="13686041" y="898093"/>
                  </a:lnTo>
                  <a:lnTo>
                    <a:pt x="13728510" y="887717"/>
                  </a:lnTo>
                  <a:lnTo>
                    <a:pt x="13770026" y="873201"/>
                  </a:lnTo>
                  <a:lnTo>
                    <a:pt x="13810234" y="854532"/>
                  </a:lnTo>
                  <a:lnTo>
                    <a:pt x="13848842" y="831723"/>
                  </a:lnTo>
                  <a:lnTo>
                    <a:pt x="13885520" y="804760"/>
                  </a:lnTo>
                  <a:lnTo>
                    <a:pt x="13919937" y="773645"/>
                  </a:lnTo>
                  <a:lnTo>
                    <a:pt x="13951039" y="739228"/>
                  </a:lnTo>
                  <a:lnTo>
                    <a:pt x="13978001" y="702551"/>
                  </a:lnTo>
                  <a:lnTo>
                    <a:pt x="14000810" y="663943"/>
                  </a:lnTo>
                  <a:lnTo>
                    <a:pt x="14019479" y="623722"/>
                  </a:lnTo>
                  <a:lnTo>
                    <a:pt x="14033995" y="582218"/>
                  </a:lnTo>
                  <a:lnTo>
                    <a:pt x="14044359" y="539750"/>
                  </a:lnTo>
                  <a:lnTo>
                    <a:pt x="14050582" y="496633"/>
                  </a:lnTo>
                  <a:lnTo>
                    <a:pt x="14052652" y="4531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3646328" y="1506657"/>
              <a:ext cx="3731260" cy="6405245"/>
            </a:xfrm>
            <a:custGeom>
              <a:avLst/>
              <a:gdLst/>
              <a:ahLst/>
              <a:cxnLst/>
              <a:rect l="l" t="t" r="r" b="b"/>
              <a:pathLst>
                <a:path w="3731259" h="6405245">
                  <a:moveTo>
                    <a:pt x="906437" y="5951436"/>
                  </a:moveTo>
                  <a:lnTo>
                    <a:pt x="904367" y="5907989"/>
                  </a:lnTo>
                  <a:lnTo>
                    <a:pt x="898144" y="5864872"/>
                  </a:lnTo>
                  <a:lnTo>
                    <a:pt x="887768" y="5822404"/>
                  </a:lnTo>
                  <a:lnTo>
                    <a:pt x="873239" y="5780887"/>
                  </a:lnTo>
                  <a:lnTo>
                    <a:pt x="854570" y="5740679"/>
                  </a:lnTo>
                  <a:lnTo>
                    <a:pt x="831748" y="5702071"/>
                  </a:lnTo>
                  <a:lnTo>
                    <a:pt x="804773" y="5665394"/>
                  </a:lnTo>
                  <a:lnTo>
                    <a:pt x="773645" y="5630977"/>
                  </a:lnTo>
                  <a:lnTo>
                    <a:pt x="739228" y="5599862"/>
                  </a:lnTo>
                  <a:lnTo>
                    <a:pt x="702564" y="5572899"/>
                  </a:lnTo>
                  <a:lnTo>
                    <a:pt x="663956" y="5550078"/>
                  </a:lnTo>
                  <a:lnTo>
                    <a:pt x="623747" y="5531421"/>
                  </a:lnTo>
                  <a:lnTo>
                    <a:pt x="582244" y="5516892"/>
                  </a:lnTo>
                  <a:lnTo>
                    <a:pt x="539775" y="5506529"/>
                  </a:lnTo>
                  <a:lnTo>
                    <a:pt x="496658" y="5500306"/>
                  </a:lnTo>
                  <a:lnTo>
                    <a:pt x="453224" y="5498236"/>
                  </a:lnTo>
                  <a:lnTo>
                    <a:pt x="409790" y="5500306"/>
                  </a:lnTo>
                  <a:lnTo>
                    <a:pt x="366661" y="5506529"/>
                  </a:lnTo>
                  <a:lnTo>
                    <a:pt x="324192" y="5516892"/>
                  </a:lnTo>
                  <a:lnTo>
                    <a:pt x="282676" y="5531421"/>
                  </a:lnTo>
                  <a:lnTo>
                    <a:pt x="242455" y="5550078"/>
                  </a:lnTo>
                  <a:lnTo>
                    <a:pt x="203835" y="5572899"/>
                  </a:lnTo>
                  <a:lnTo>
                    <a:pt x="167157" y="5599862"/>
                  </a:lnTo>
                  <a:lnTo>
                    <a:pt x="132727" y="5630977"/>
                  </a:lnTo>
                  <a:lnTo>
                    <a:pt x="101612" y="5665394"/>
                  </a:lnTo>
                  <a:lnTo>
                    <a:pt x="74663" y="5702071"/>
                  </a:lnTo>
                  <a:lnTo>
                    <a:pt x="51854" y="5740679"/>
                  </a:lnTo>
                  <a:lnTo>
                    <a:pt x="33185" y="5780887"/>
                  </a:lnTo>
                  <a:lnTo>
                    <a:pt x="18669" y="5822404"/>
                  </a:lnTo>
                  <a:lnTo>
                    <a:pt x="8305" y="5864872"/>
                  </a:lnTo>
                  <a:lnTo>
                    <a:pt x="2082" y="5907989"/>
                  </a:lnTo>
                  <a:lnTo>
                    <a:pt x="0" y="5951436"/>
                  </a:lnTo>
                  <a:lnTo>
                    <a:pt x="2082" y="5994870"/>
                  </a:lnTo>
                  <a:lnTo>
                    <a:pt x="8305" y="6037986"/>
                  </a:lnTo>
                  <a:lnTo>
                    <a:pt x="18669" y="6080455"/>
                  </a:lnTo>
                  <a:lnTo>
                    <a:pt x="33185" y="6121971"/>
                  </a:lnTo>
                  <a:lnTo>
                    <a:pt x="51854" y="6162192"/>
                  </a:lnTo>
                  <a:lnTo>
                    <a:pt x="74663" y="6200787"/>
                  </a:lnTo>
                  <a:lnTo>
                    <a:pt x="101612" y="6237465"/>
                  </a:lnTo>
                  <a:lnTo>
                    <a:pt x="132727" y="6271882"/>
                  </a:lnTo>
                  <a:lnTo>
                    <a:pt x="167157" y="6302997"/>
                  </a:lnTo>
                  <a:lnTo>
                    <a:pt x="203835" y="6329959"/>
                  </a:lnTo>
                  <a:lnTo>
                    <a:pt x="242455" y="6352781"/>
                  </a:lnTo>
                  <a:lnTo>
                    <a:pt x="282676" y="6371437"/>
                  </a:lnTo>
                  <a:lnTo>
                    <a:pt x="324192" y="6385966"/>
                  </a:lnTo>
                  <a:lnTo>
                    <a:pt x="366661" y="6396329"/>
                  </a:lnTo>
                  <a:lnTo>
                    <a:pt x="409790" y="6402552"/>
                  </a:lnTo>
                  <a:lnTo>
                    <a:pt x="453224" y="6404623"/>
                  </a:lnTo>
                  <a:lnTo>
                    <a:pt x="496658" y="6402552"/>
                  </a:lnTo>
                  <a:lnTo>
                    <a:pt x="539775" y="6396329"/>
                  </a:lnTo>
                  <a:lnTo>
                    <a:pt x="582244" y="6385966"/>
                  </a:lnTo>
                  <a:lnTo>
                    <a:pt x="623747" y="6371437"/>
                  </a:lnTo>
                  <a:lnTo>
                    <a:pt x="663956" y="6352781"/>
                  </a:lnTo>
                  <a:lnTo>
                    <a:pt x="702564" y="6329959"/>
                  </a:lnTo>
                  <a:lnTo>
                    <a:pt x="739228" y="6302997"/>
                  </a:lnTo>
                  <a:lnTo>
                    <a:pt x="773645" y="6271882"/>
                  </a:lnTo>
                  <a:lnTo>
                    <a:pt x="804773" y="6237465"/>
                  </a:lnTo>
                  <a:lnTo>
                    <a:pt x="831748" y="6200787"/>
                  </a:lnTo>
                  <a:lnTo>
                    <a:pt x="854570" y="6162192"/>
                  </a:lnTo>
                  <a:lnTo>
                    <a:pt x="873239" y="6121971"/>
                  </a:lnTo>
                  <a:lnTo>
                    <a:pt x="887768" y="6080455"/>
                  </a:lnTo>
                  <a:lnTo>
                    <a:pt x="898144" y="6037986"/>
                  </a:lnTo>
                  <a:lnTo>
                    <a:pt x="904367" y="5994870"/>
                  </a:lnTo>
                  <a:lnTo>
                    <a:pt x="906437" y="5951436"/>
                  </a:lnTo>
                  <a:close/>
                </a:path>
                <a:path w="3731259" h="6405245">
                  <a:moveTo>
                    <a:pt x="3730853" y="453186"/>
                  </a:moveTo>
                  <a:lnTo>
                    <a:pt x="3728783" y="409752"/>
                  </a:lnTo>
                  <a:lnTo>
                    <a:pt x="3722560" y="366636"/>
                  </a:lnTo>
                  <a:lnTo>
                    <a:pt x="3712184" y="324167"/>
                  </a:lnTo>
                  <a:lnTo>
                    <a:pt x="3697655" y="282651"/>
                  </a:lnTo>
                  <a:lnTo>
                    <a:pt x="3678986" y="242430"/>
                  </a:lnTo>
                  <a:lnTo>
                    <a:pt x="3656165" y="203822"/>
                  </a:lnTo>
                  <a:lnTo>
                    <a:pt x="3629190" y="167157"/>
                  </a:lnTo>
                  <a:lnTo>
                    <a:pt x="3598062" y="132727"/>
                  </a:lnTo>
                  <a:lnTo>
                    <a:pt x="3563645" y="101625"/>
                  </a:lnTo>
                  <a:lnTo>
                    <a:pt x="3526980" y="74663"/>
                  </a:lnTo>
                  <a:lnTo>
                    <a:pt x="3488372" y="51841"/>
                  </a:lnTo>
                  <a:lnTo>
                    <a:pt x="3448164" y="33185"/>
                  </a:lnTo>
                  <a:lnTo>
                    <a:pt x="3406660" y="18669"/>
                  </a:lnTo>
                  <a:lnTo>
                    <a:pt x="3364192" y="8293"/>
                  </a:lnTo>
                  <a:lnTo>
                    <a:pt x="3321088" y="2070"/>
                  </a:lnTo>
                  <a:lnTo>
                    <a:pt x="3277654" y="0"/>
                  </a:lnTo>
                  <a:lnTo>
                    <a:pt x="3234220" y="2070"/>
                  </a:lnTo>
                  <a:lnTo>
                    <a:pt x="3191103" y="8293"/>
                  </a:lnTo>
                  <a:lnTo>
                    <a:pt x="3148647" y="18669"/>
                  </a:lnTo>
                  <a:lnTo>
                    <a:pt x="3107144" y="33185"/>
                  </a:lnTo>
                  <a:lnTo>
                    <a:pt x="3066935" y="51841"/>
                  </a:lnTo>
                  <a:lnTo>
                    <a:pt x="3028327" y="74663"/>
                  </a:lnTo>
                  <a:lnTo>
                    <a:pt x="2991662" y="101625"/>
                  </a:lnTo>
                  <a:lnTo>
                    <a:pt x="2957245" y="132727"/>
                  </a:lnTo>
                  <a:lnTo>
                    <a:pt x="2926118" y="167157"/>
                  </a:lnTo>
                  <a:lnTo>
                    <a:pt x="2899143" y="203822"/>
                  </a:lnTo>
                  <a:lnTo>
                    <a:pt x="2876321" y="242430"/>
                  </a:lnTo>
                  <a:lnTo>
                    <a:pt x="2857652" y="282651"/>
                  </a:lnTo>
                  <a:lnTo>
                    <a:pt x="2843123" y="324167"/>
                  </a:lnTo>
                  <a:lnTo>
                    <a:pt x="2832747" y="366636"/>
                  </a:lnTo>
                  <a:lnTo>
                    <a:pt x="2826524" y="409752"/>
                  </a:lnTo>
                  <a:lnTo>
                    <a:pt x="2824442" y="453186"/>
                  </a:lnTo>
                  <a:lnTo>
                    <a:pt x="2826524" y="496633"/>
                  </a:lnTo>
                  <a:lnTo>
                    <a:pt x="2832747" y="539750"/>
                  </a:lnTo>
                  <a:lnTo>
                    <a:pt x="2843123" y="582218"/>
                  </a:lnTo>
                  <a:lnTo>
                    <a:pt x="2857652" y="623722"/>
                  </a:lnTo>
                  <a:lnTo>
                    <a:pt x="2876321" y="663943"/>
                  </a:lnTo>
                  <a:lnTo>
                    <a:pt x="2899143" y="702551"/>
                  </a:lnTo>
                  <a:lnTo>
                    <a:pt x="2926118" y="739228"/>
                  </a:lnTo>
                  <a:lnTo>
                    <a:pt x="2957245" y="773645"/>
                  </a:lnTo>
                  <a:lnTo>
                    <a:pt x="2991662" y="804760"/>
                  </a:lnTo>
                  <a:lnTo>
                    <a:pt x="3028327" y="831723"/>
                  </a:lnTo>
                  <a:lnTo>
                    <a:pt x="3066935" y="854532"/>
                  </a:lnTo>
                  <a:lnTo>
                    <a:pt x="3107144" y="873201"/>
                  </a:lnTo>
                  <a:lnTo>
                    <a:pt x="3148647" y="887717"/>
                  </a:lnTo>
                  <a:lnTo>
                    <a:pt x="3191103" y="898093"/>
                  </a:lnTo>
                  <a:lnTo>
                    <a:pt x="3234220" y="904316"/>
                  </a:lnTo>
                  <a:lnTo>
                    <a:pt x="3277654" y="906386"/>
                  </a:lnTo>
                  <a:lnTo>
                    <a:pt x="3321088" y="904316"/>
                  </a:lnTo>
                  <a:lnTo>
                    <a:pt x="3364192" y="898093"/>
                  </a:lnTo>
                  <a:lnTo>
                    <a:pt x="3406660" y="887717"/>
                  </a:lnTo>
                  <a:lnTo>
                    <a:pt x="3448164" y="873201"/>
                  </a:lnTo>
                  <a:lnTo>
                    <a:pt x="3488372" y="854532"/>
                  </a:lnTo>
                  <a:lnTo>
                    <a:pt x="3526980" y="831723"/>
                  </a:lnTo>
                  <a:lnTo>
                    <a:pt x="3563645" y="804760"/>
                  </a:lnTo>
                  <a:lnTo>
                    <a:pt x="3598062" y="773645"/>
                  </a:lnTo>
                  <a:lnTo>
                    <a:pt x="3629190" y="739228"/>
                  </a:lnTo>
                  <a:lnTo>
                    <a:pt x="3656165" y="702551"/>
                  </a:lnTo>
                  <a:lnTo>
                    <a:pt x="3678986" y="663943"/>
                  </a:lnTo>
                  <a:lnTo>
                    <a:pt x="3697655" y="623722"/>
                  </a:lnTo>
                  <a:lnTo>
                    <a:pt x="3712184" y="582218"/>
                  </a:lnTo>
                  <a:lnTo>
                    <a:pt x="3722560" y="539750"/>
                  </a:lnTo>
                  <a:lnTo>
                    <a:pt x="3728783" y="496633"/>
                  </a:lnTo>
                  <a:lnTo>
                    <a:pt x="3730853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604062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5" y="539751"/>
                  </a:lnTo>
                  <a:lnTo>
                    <a:pt x="18665" y="582223"/>
                  </a:lnTo>
                  <a:lnTo>
                    <a:pt x="33183" y="623730"/>
                  </a:lnTo>
                  <a:lnTo>
                    <a:pt x="51849" y="663947"/>
                  </a:lnTo>
                  <a:lnTo>
                    <a:pt x="74662" y="702554"/>
                  </a:lnTo>
                  <a:lnTo>
                    <a:pt x="101624" y="739228"/>
                  </a:lnTo>
                  <a:lnTo>
                    <a:pt x="132734" y="773646"/>
                  </a:lnTo>
                  <a:lnTo>
                    <a:pt x="167154" y="804758"/>
                  </a:lnTo>
                  <a:lnTo>
                    <a:pt x="203829" y="831721"/>
                  </a:lnTo>
                  <a:lnTo>
                    <a:pt x="242437" y="854536"/>
                  </a:lnTo>
                  <a:lnTo>
                    <a:pt x="282656" y="873203"/>
                  </a:lnTo>
                  <a:lnTo>
                    <a:pt x="324163" y="887721"/>
                  </a:lnTo>
                  <a:lnTo>
                    <a:pt x="366637" y="898092"/>
                  </a:lnTo>
                  <a:lnTo>
                    <a:pt x="409755" y="904314"/>
                  </a:lnTo>
                  <a:lnTo>
                    <a:pt x="453195" y="906388"/>
                  </a:lnTo>
                  <a:lnTo>
                    <a:pt x="496635" y="904314"/>
                  </a:lnTo>
                  <a:lnTo>
                    <a:pt x="539753" y="898092"/>
                  </a:lnTo>
                  <a:lnTo>
                    <a:pt x="582227" y="887721"/>
                  </a:lnTo>
                  <a:lnTo>
                    <a:pt x="623734" y="873203"/>
                  </a:lnTo>
                  <a:lnTo>
                    <a:pt x="663953" y="854536"/>
                  </a:lnTo>
                  <a:lnTo>
                    <a:pt x="702561" y="831721"/>
                  </a:lnTo>
                  <a:lnTo>
                    <a:pt x="739236" y="804758"/>
                  </a:lnTo>
                  <a:lnTo>
                    <a:pt x="773657" y="773646"/>
                  </a:lnTo>
                  <a:lnTo>
                    <a:pt x="804766" y="739228"/>
                  </a:lnTo>
                  <a:lnTo>
                    <a:pt x="831728" y="702554"/>
                  </a:lnTo>
                  <a:lnTo>
                    <a:pt x="854541" y="663947"/>
                  </a:lnTo>
                  <a:lnTo>
                    <a:pt x="873207" y="623730"/>
                  </a:lnTo>
                  <a:lnTo>
                    <a:pt x="887725" y="582223"/>
                  </a:lnTo>
                  <a:lnTo>
                    <a:pt x="898095" y="539751"/>
                  </a:lnTo>
                  <a:lnTo>
                    <a:pt x="904317" y="496633"/>
                  </a:lnTo>
                  <a:lnTo>
                    <a:pt x="906391" y="453194"/>
                  </a:lnTo>
                  <a:lnTo>
                    <a:pt x="904317" y="409754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5750358" y="296622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0"/>
                  </a:lnTo>
                  <a:lnTo>
                    <a:pt x="33179" y="282658"/>
                  </a:lnTo>
                  <a:lnTo>
                    <a:pt x="18663" y="324164"/>
                  </a:lnTo>
                  <a:lnTo>
                    <a:pt x="8294" y="366637"/>
                  </a:lnTo>
                  <a:lnTo>
                    <a:pt x="2073" y="409754"/>
                  </a:lnTo>
                  <a:lnTo>
                    <a:pt x="0" y="453194"/>
                  </a:lnTo>
                  <a:lnTo>
                    <a:pt x="2073" y="496633"/>
                  </a:lnTo>
                  <a:lnTo>
                    <a:pt x="8294" y="539751"/>
                  </a:lnTo>
                  <a:lnTo>
                    <a:pt x="18663" y="582225"/>
                  </a:lnTo>
                  <a:lnTo>
                    <a:pt x="33179" y="623732"/>
                  </a:lnTo>
                  <a:lnTo>
                    <a:pt x="51843" y="663950"/>
                  </a:lnTo>
                  <a:lnTo>
                    <a:pt x="74654" y="702558"/>
                  </a:lnTo>
                  <a:lnTo>
                    <a:pt x="101612" y="739234"/>
                  </a:lnTo>
                  <a:lnTo>
                    <a:pt x="132718" y="773654"/>
                  </a:lnTo>
                  <a:lnTo>
                    <a:pt x="167133" y="804764"/>
                  </a:lnTo>
                  <a:lnTo>
                    <a:pt x="203806" y="831725"/>
                  </a:lnTo>
                  <a:lnTo>
                    <a:pt x="242413" y="854539"/>
                  </a:lnTo>
                  <a:lnTo>
                    <a:pt x="282632" y="873205"/>
                  </a:lnTo>
                  <a:lnTo>
                    <a:pt x="324140" y="887722"/>
                  </a:lnTo>
                  <a:lnTo>
                    <a:pt x="366616" y="898092"/>
                  </a:lnTo>
                  <a:lnTo>
                    <a:pt x="409736" y="904314"/>
                  </a:lnTo>
                  <a:lnTo>
                    <a:pt x="453179" y="906388"/>
                  </a:lnTo>
                  <a:lnTo>
                    <a:pt x="496622" y="904314"/>
                  </a:lnTo>
                  <a:lnTo>
                    <a:pt x="539743" y="898092"/>
                  </a:lnTo>
                  <a:lnTo>
                    <a:pt x="582219" y="887722"/>
                  </a:lnTo>
                  <a:lnTo>
                    <a:pt x="623727" y="873205"/>
                  </a:lnTo>
                  <a:lnTo>
                    <a:pt x="663946" y="854539"/>
                  </a:lnTo>
                  <a:lnTo>
                    <a:pt x="702553" y="831725"/>
                  </a:lnTo>
                  <a:lnTo>
                    <a:pt x="739225" y="804764"/>
                  </a:lnTo>
                  <a:lnTo>
                    <a:pt x="773641" y="773654"/>
                  </a:lnTo>
                  <a:lnTo>
                    <a:pt x="804747" y="739234"/>
                  </a:lnTo>
                  <a:lnTo>
                    <a:pt x="831705" y="702558"/>
                  </a:lnTo>
                  <a:lnTo>
                    <a:pt x="854516" y="663950"/>
                  </a:lnTo>
                  <a:lnTo>
                    <a:pt x="873180" y="623732"/>
                  </a:lnTo>
                  <a:lnTo>
                    <a:pt x="887696" y="582225"/>
                  </a:lnTo>
                  <a:lnTo>
                    <a:pt x="898064" y="539751"/>
                  </a:lnTo>
                  <a:lnTo>
                    <a:pt x="904286" y="496633"/>
                  </a:lnTo>
                  <a:lnTo>
                    <a:pt x="906359" y="453194"/>
                  </a:lnTo>
                  <a:lnTo>
                    <a:pt x="904286" y="409754"/>
                  </a:lnTo>
                  <a:lnTo>
                    <a:pt x="898064" y="366637"/>
                  </a:lnTo>
                  <a:lnTo>
                    <a:pt x="887696" y="324164"/>
                  </a:lnTo>
                  <a:lnTo>
                    <a:pt x="873180" y="282658"/>
                  </a:lnTo>
                  <a:lnTo>
                    <a:pt x="854516" y="242440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7" name="object 17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62657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0"/>
              </a:spcBef>
            </a:pPr>
            <a:r>
              <a:rPr sz="8150" i="1" spc="-120" dirty="0">
                <a:latin typeface="Times New Roman"/>
                <a:cs typeface="Times New Roman"/>
              </a:rPr>
              <a:t>k</a:t>
            </a:r>
            <a:r>
              <a:rPr sz="8150" spc="-120" dirty="0">
                <a:latin typeface="Verdana"/>
                <a:cs typeface="Verdana"/>
              </a:rPr>
              <a:t>-</a:t>
            </a:r>
            <a:r>
              <a:rPr sz="8150" spc="-45" dirty="0">
                <a:latin typeface="Verdana"/>
                <a:cs typeface="Verdana"/>
              </a:rPr>
              <a:t>nearest-</a:t>
            </a:r>
            <a:r>
              <a:rPr sz="8150" dirty="0">
                <a:latin typeface="Verdana"/>
                <a:cs typeface="Verdana"/>
              </a:rPr>
              <a:t>neighbor</a:t>
            </a:r>
            <a:r>
              <a:rPr sz="8150" spc="-229" dirty="0">
                <a:latin typeface="Verdana"/>
                <a:cs typeface="Verdana"/>
              </a:rPr>
              <a:t> </a:t>
            </a:r>
            <a:r>
              <a:rPr sz="8150" spc="60" dirty="0">
                <a:latin typeface="Verdana"/>
                <a:cs typeface="Verdana"/>
              </a:rPr>
              <a:t>classification</a:t>
            </a:r>
            <a:endParaRPr sz="81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515080" cy="2821305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 marR="5080">
              <a:lnSpc>
                <a:spcPct val="98900"/>
              </a:lnSpc>
              <a:spcBef>
                <a:spcPts val="21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that,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input,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chooses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most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common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class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out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sz="6150" i="1" spc="3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nearest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points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241455" y="340719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219" y="0"/>
                  </a:moveTo>
                  <a:lnTo>
                    <a:pt x="409781" y="2074"/>
                  </a:lnTo>
                  <a:lnTo>
                    <a:pt x="366667" y="8296"/>
                  </a:lnTo>
                  <a:lnTo>
                    <a:pt x="324198" y="18666"/>
                  </a:lnTo>
                  <a:lnTo>
                    <a:pt x="282695" y="33185"/>
                  </a:lnTo>
                  <a:lnTo>
                    <a:pt x="242482" y="51852"/>
                  </a:lnTo>
                  <a:lnTo>
                    <a:pt x="203880" y="74667"/>
                  </a:lnTo>
                  <a:lnTo>
                    <a:pt x="167211" y="101630"/>
                  </a:lnTo>
                  <a:lnTo>
                    <a:pt x="132797" y="132742"/>
                  </a:lnTo>
                  <a:lnTo>
                    <a:pt x="101672" y="167160"/>
                  </a:lnTo>
                  <a:lnTo>
                    <a:pt x="74698" y="203834"/>
                  </a:lnTo>
                  <a:lnTo>
                    <a:pt x="51873" y="242441"/>
                  </a:lnTo>
                  <a:lnTo>
                    <a:pt x="33199" y="282659"/>
                  </a:lnTo>
                  <a:lnTo>
                    <a:pt x="18674" y="324166"/>
                  </a:lnTo>
                  <a:lnTo>
                    <a:pt x="8299" y="366640"/>
                  </a:lnTo>
                  <a:lnTo>
                    <a:pt x="2074" y="409758"/>
                  </a:lnTo>
                  <a:lnTo>
                    <a:pt x="0" y="453198"/>
                  </a:lnTo>
                  <a:lnTo>
                    <a:pt x="2074" y="496638"/>
                  </a:lnTo>
                  <a:lnTo>
                    <a:pt x="8299" y="539756"/>
                  </a:lnTo>
                  <a:lnTo>
                    <a:pt x="18674" y="582229"/>
                  </a:lnTo>
                  <a:lnTo>
                    <a:pt x="33199" y="623736"/>
                  </a:lnTo>
                  <a:lnTo>
                    <a:pt x="51873" y="663954"/>
                  </a:lnTo>
                  <a:lnTo>
                    <a:pt x="74698" y="702561"/>
                  </a:lnTo>
                  <a:lnTo>
                    <a:pt x="101672" y="739235"/>
                  </a:lnTo>
                  <a:lnTo>
                    <a:pt x="132797" y="773654"/>
                  </a:lnTo>
                  <a:lnTo>
                    <a:pt x="167211" y="804765"/>
                  </a:lnTo>
                  <a:lnTo>
                    <a:pt x="203880" y="831729"/>
                  </a:lnTo>
                  <a:lnTo>
                    <a:pt x="242482" y="854544"/>
                  </a:lnTo>
                  <a:lnTo>
                    <a:pt x="282695" y="873210"/>
                  </a:lnTo>
                  <a:lnTo>
                    <a:pt x="324198" y="887729"/>
                  </a:lnTo>
                  <a:lnTo>
                    <a:pt x="366667" y="898100"/>
                  </a:lnTo>
                  <a:lnTo>
                    <a:pt x="409781" y="904322"/>
                  </a:lnTo>
                  <a:lnTo>
                    <a:pt x="453219" y="906396"/>
                  </a:lnTo>
                  <a:lnTo>
                    <a:pt x="496657" y="904322"/>
                  </a:lnTo>
                  <a:lnTo>
                    <a:pt x="539775" y="898100"/>
                  </a:lnTo>
                  <a:lnTo>
                    <a:pt x="582251" y="887729"/>
                  </a:lnTo>
                  <a:lnTo>
                    <a:pt x="623762" y="873210"/>
                  </a:lnTo>
                  <a:lnTo>
                    <a:pt x="663986" y="854544"/>
                  </a:lnTo>
                  <a:lnTo>
                    <a:pt x="702601" y="831729"/>
                  </a:lnTo>
                  <a:lnTo>
                    <a:pt x="739287" y="804765"/>
                  </a:lnTo>
                  <a:lnTo>
                    <a:pt x="773719" y="773654"/>
                  </a:lnTo>
                  <a:lnTo>
                    <a:pt x="804825" y="739235"/>
                  </a:lnTo>
                  <a:lnTo>
                    <a:pt x="831784" y="702561"/>
                  </a:lnTo>
                  <a:lnTo>
                    <a:pt x="854595" y="663954"/>
                  </a:lnTo>
                  <a:lnTo>
                    <a:pt x="873258" y="623736"/>
                  </a:lnTo>
                  <a:lnTo>
                    <a:pt x="887774" y="582229"/>
                  </a:lnTo>
                  <a:lnTo>
                    <a:pt x="898143" y="539756"/>
                  </a:lnTo>
                  <a:lnTo>
                    <a:pt x="904364" y="496638"/>
                  </a:lnTo>
                  <a:lnTo>
                    <a:pt x="906438" y="453198"/>
                  </a:lnTo>
                  <a:lnTo>
                    <a:pt x="904364" y="409758"/>
                  </a:lnTo>
                  <a:lnTo>
                    <a:pt x="898143" y="366640"/>
                  </a:lnTo>
                  <a:lnTo>
                    <a:pt x="887774" y="324166"/>
                  </a:lnTo>
                  <a:lnTo>
                    <a:pt x="873258" y="282659"/>
                  </a:lnTo>
                  <a:lnTo>
                    <a:pt x="854595" y="242441"/>
                  </a:lnTo>
                  <a:lnTo>
                    <a:pt x="831784" y="203834"/>
                  </a:lnTo>
                  <a:lnTo>
                    <a:pt x="804825" y="167160"/>
                  </a:lnTo>
                  <a:lnTo>
                    <a:pt x="773719" y="132742"/>
                  </a:lnTo>
                  <a:lnTo>
                    <a:pt x="739287" y="101630"/>
                  </a:lnTo>
                  <a:lnTo>
                    <a:pt x="702601" y="74667"/>
                  </a:lnTo>
                  <a:lnTo>
                    <a:pt x="663986" y="51852"/>
                  </a:lnTo>
                  <a:lnTo>
                    <a:pt x="623762" y="33185"/>
                  </a:lnTo>
                  <a:lnTo>
                    <a:pt x="582251" y="18666"/>
                  </a:lnTo>
                  <a:lnTo>
                    <a:pt x="539775" y="8296"/>
                  </a:lnTo>
                  <a:lnTo>
                    <a:pt x="496657" y="2074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3" name="object 13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03226" y="716073"/>
            <a:ext cx="6525259" cy="3124835"/>
          </a:xfrm>
          <a:prstGeom prst="rect">
            <a:avLst/>
          </a:prstGeom>
        </p:spPr>
        <p:txBody>
          <a:bodyPr vert="horz" wrap="square" lIns="0" tIns="205740" rIns="0" bIns="0" rtlCol="0">
            <a:spAutoFit/>
          </a:bodyPr>
          <a:lstStyle/>
          <a:p>
            <a:pPr marL="48260">
              <a:lnSpc>
                <a:spcPct val="100000"/>
              </a:lnSpc>
              <a:spcBef>
                <a:spcPts val="1620"/>
              </a:spcBef>
              <a:tabLst>
                <a:tab pos="1104900" algn="l"/>
              </a:tabLst>
            </a:pPr>
            <a:r>
              <a:rPr sz="8900" i="1" spc="-25" dirty="0">
                <a:latin typeface="Times New Roman"/>
                <a:cs typeface="Times New Roman"/>
              </a:rPr>
              <a:t>x</a:t>
            </a:r>
            <a:r>
              <a:rPr sz="6375" spc="-37" baseline="-5882" dirty="0">
                <a:latin typeface="Times New Roman"/>
                <a:cs typeface="Times New Roman"/>
              </a:rPr>
              <a:t>1</a:t>
            </a:r>
            <a:r>
              <a:rPr sz="6375" baseline="-5882" dirty="0">
                <a:latin typeface="Times New Roman"/>
                <a:cs typeface="Times New Roman"/>
              </a:rPr>
              <a:t>	</a:t>
            </a:r>
            <a:r>
              <a:rPr sz="8900" i="1" dirty="0">
                <a:latin typeface="Times New Roman"/>
                <a:cs typeface="Times New Roman"/>
              </a:rPr>
              <a:t>=</a:t>
            </a:r>
            <a:r>
              <a:rPr sz="8900" i="1" spc="-10" dirty="0">
                <a:latin typeface="Times New Roman"/>
                <a:cs typeface="Times New Roman"/>
              </a:rPr>
              <a:t> </a:t>
            </a:r>
            <a:r>
              <a:rPr sz="8900" spc="-10" dirty="0">
                <a:latin typeface="Times New Roman"/>
                <a:cs typeface="Times New Roman"/>
              </a:rPr>
              <a:t>Humidity</a:t>
            </a:r>
            <a:endParaRPr sz="89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1520"/>
              </a:spcBef>
              <a:tabLst>
                <a:tab pos="1094740" algn="l"/>
              </a:tabLst>
            </a:pPr>
            <a:r>
              <a:rPr sz="8900" i="1" spc="-25" dirty="0">
                <a:latin typeface="Times New Roman"/>
                <a:cs typeface="Times New Roman"/>
              </a:rPr>
              <a:t>x</a:t>
            </a:r>
            <a:r>
              <a:rPr sz="6375" spc="-37" baseline="-5882" dirty="0">
                <a:latin typeface="Times New Roman"/>
                <a:cs typeface="Times New Roman"/>
              </a:rPr>
              <a:t>2</a:t>
            </a:r>
            <a:r>
              <a:rPr sz="6375" baseline="-5882" dirty="0">
                <a:latin typeface="Times New Roman"/>
                <a:cs typeface="Times New Roman"/>
              </a:rPr>
              <a:t>	</a:t>
            </a:r>
            <a:r>
              <a:rPr sz="8900" i="1" dirty="0">
                <a:latin typeface="Times New Roman"/>
                <a:cs typeface="Times New Roman"/>
              </a:rPr>
              <a:t>= </a:t>
            </a:r>
            <a:r>
              <a:rPr sz="8900" spc="-10" dirty="0">
                <a:latin typeface="Times New Roman"/>
                <a:cs typeface="Times New Roman"/>
              </a:rPr>
              <a:t>Pressure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03226" y="6793375"/>
            <a:ext cx="442912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, 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89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060413" y="7473983"/>
            <a:ext cx="7366000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4095750" algn="l"/>
              </a:tabLst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No 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otherwise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60413" y="6102296"/>
            <a:ext cx="718502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413760" algn="l"/>
                <a:tab pos="4723130" algn="l"/>
              </a:tabLst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Rain</a:t>
            </a:r>
            <a:r>
              <a:rPr sz="89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8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00" i="1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216088" y="6747555"/>
            <a:ext cx="3302000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2242185" algn="l"/>
                <a:tab pos="3016250" algn="l"/>
              </a:tabLst>
            </a:pP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2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42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425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5303075" y="6747555"/>
            <a:ext cx="1071880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  <a:tabLst>
                <a:tab pos="786765" algn="l"/>
              </a:tabLst>
            </a:pP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425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42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3628329" y="6102296"/>
            <a:ext cx="4488180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  <a:tabLst>
                <a:tab pos="3005455" algn="l"/>
              </a:tabLst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89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00" i="1" spc="-1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≥</a:t>
            </a:r>
            <a:r>
              <a:rPr sz="8900" spc="-50" dirty="0">
                <a:solidFill>
                  <a:srgbClr val="FFFFFF"/>
                </a:solidFill>
                <a:latin typeface="Times New Roman"/>
                <a:cs typeface="Times New Roman"/>
              </a:rPr>
              <a:t> 0</a:t>
            </a:r>
            <a:endParaRPr sz="89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103226" y="6793375"/>
            <a:ext cx="442912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5"/>
              </a:spcBef>
            </a:pP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, 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89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6060413" y="7473983"/>
            <a:ext cx="413067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otherwise</a:t>
            </a:r>
            <a:endParaRPr sz="6600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645696" y="6747555"/>
            <a:ext cx="297815" cy="6788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42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425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009613" y="6102296"/>
            <a:ext cx="10574020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63500">
              <a:lnSpc>
                <a:spcPct val="100000"/>
              </a:lnSpc>
              <a:spcBef>
                <a:spcPts val="105"/>
              </a:spcBef>
              <a:tabLst>
                <a:tab pos="1894205" algn="l"/>
                <a:tab pos="3203575" algn="l"/>
                <a:tab pos="9053830" algn="l"/>
              </a:tabLst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89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89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6375" spc="-1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89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89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≥</a:t>
            </a:r>
            <a:r>
              <a:rPr sz="8900" spc="-50" dirty="0">
                <a:solidFill>
                  <a:srgbClr val="FFFFFF"/>
                </a:solidFill>
                <a:latin typeface="Times New Roman"/>
                <a:cs typeface="Times New Roman"/>
              </a:rPr>
              <a:t> 0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>
            <a:spLocks noGrp="1"/>
          </p:cNvSpPr>
          <p:nvPr>
            <p:ph type="title"/>
          </p:nvPr>
        </p:nvSpPr>
        <p:spPr>
          <a:xfrm>
            <a:off x="1398640" y="845912"/>
            <a:ext cx="12489180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25400">
              <a:lnSpc>
                <a:spcPct val="100000"/>
              </a:lnSpc>
              <a:spcBef>
                <a:spcPts val="120"/>
              </a:spcBef>
            </a:pPr>
            <a:r>
              <a:rPr sz="7400" spc="280" dirty="0"/>
              <a:t>Weight</a:t>
            </a:r>
            <a:r>
              <a:rPr sz="7400" spc="-114" dirty="0"/>
              <a:t> </a:t>
            </a:r>
            <a:r>
              <a:rPr sz="7400" spc="170" dirty="0"/>
              <a:t>Vector</a:t>
            </a:r>
            <a:r>
              <a:rPr sz="7400" spc="-114" dirty="0"/>
              <a:t> </a:t>
            </a:r>
            <a:r>
              <a:rPr sz="7400" b="1" spc="-285" dirty="0">
                <a:latin typeface="Times New Roman"/>
                <a:cs typeface="Times New Roman"/>
              </a:rPr>
              <a:t>w</a:t>
            </a:r>
            <a:r>
              <a:rPr sz="7400" spc="-285" dirty="0"/>
              <a:t>:</a:t>
            </a:r>
            <a:r>
              <a:rPr sz="7400" spc="-114" dirty="0"/>
              <a:t> </a:t>
            </a:r>
            <a:r>
              <a:rPr sz="7400" dirty="0">
                <a:latin typeface="Times New Roman"/>
                <a:cs typeface="Times New Roman"/>
              </a:rPr>
              <a:t>(</a:t>
            </a:r>
            <a:r>
              <a:rPr sz="7400" i="1" dirty="0">
                <a:latin typeface="Times New Roman"/>
                <a:cs typeface="Times New Roman"/>
              </a:rPr>
              <a:t>w</a:t>
            </a:r>
            <a:r>
              <a:rPr sz="6375" baseline="-5882" dirty="0">
                <a:latin typeface="Times New Roman"/>
                <a:cs typeface="Times New Roman"/>
              </a:rPr>
              <a:t>0</a:t>
            </a:r>
            <a:r>
              <a:rPr sz="7400" dirty="0">
                <a:latin typeface="Times New Roman"/>
                <a:cs typeface="Times New Roman"/>
              </a:rPr>
              <a:t>,</a:t>
            </a:r>
            <a:r>
              <a:rPr sz="7400" spc="10" dirty="0">
                <a:latin typeface="Times New Roman"/>
                <a:cs typeface="Times New Roman"/>
              </a:rPr>
              <a:t> </a:t>
            </a:r>
            <a:r>
              <a:rPr sz="7400" i="1" dirty="0">
                <a:latin typeface="Times New Roman"/>
                <a:cs typeface="Times New Roman"/>
              </a:rPr>
              <a:t>w</a:t>
            </a:r>
            <a:r>
              <a:rPr sz="6375" baseline="-5882" dirty="0">
                <a:latin typeface="Times New Roman"/>
                <a:cs typeface="Times New Roman"/>
              </a:rPr>
              <a:t>1</a:t>
            </a:r>
            <a:r>
              <a:rPr sz="7400" dirty="0">
                <a:latin typeface="Times New Roman"/>
                <a:cs typeface="Times New Roman"/>
              </a:rPr>
              <a:t>,</a:t>
            </a:r>
            <a:r>
              <a:rPr sz="7400" spc="10" dirty="0">
                <a:latin typeface="Times New Roman"/>
                <a:cs typeface="Times New Roman"/>
              </a:rPr>
              <a:t> </a:t>
            </a:r>
            <a:r>
              <a:rPr sz="7400" i="1" spc="-25" dirty="0">
                <a:latin typeface="Times New Roman"/>
                <a:cs typeface="Times New Roman"/>
              </a:rPr>
              <a:t>w</a:t>
            </a:r>
            <a:r>
              <a:rPr sz="6375" spc="-37" baseline="-5882" dirty="0">
                <a:latin typeface="Times New Roman"/>
                <a:cs typeface="Times New Roman"/>
              </a:rPr>
              <a:t>2</a:t>
            </a:r>
            <a:r>
              <a:rPr sz="7400" spc="-25" dirty="0"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98640" y="1840646"/>
            <a:ext cx="10503535" cy="3145790"/>
          </a:xfrm>
          <a:prstGeom prst="rect">
            <a:avLst/>
          </a:prstGeom>
        </p:spPr>
        <p:txBody>
          <a:bodyPr vert="horz" wrap="square" lIns="0" tIns="444500" rIns="0" bIns="0" rtlCol="0">
            <a:spAutoFit/>
          </a:bodyPr>
          <a:lstStyle/>
          <a:p>
            <a:pPr marL="25400">
              <a:lnSpc>
                <a:spcPct val="100000"/>
              </a:lnSpc>
              <a:spcBef>
                <a:spcPts val="3500"/>
              </a:spcBef>
            </a:pPr>
            <a:r>
              <a:rPr sz="74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74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spc="170" dirty="0">
                <a:solidFill>
                  <a:srgbClr val="FFFFFF"/>
                </a:solidFill>
                <a:latin typeface="Lucida Sans"/>
                <a:cs typeface="Lucida Sans"/>
              </a:rPr>
              <a:t>Vector</a:t>
            </a:r>
            <a:r>
              <a:rPr sz="74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b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400" spc="-28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74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7400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7400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spc="-3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4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  <a:p>
            <a:pPr marL="25400">
              <a:lnSpc>
                <a:spcPct val="100000"/>
              </a:lnSpc>
              <a:spcBef>
                <a:spcPts val="3404"/>
              </a:spcBef>
              <a:tabLst>
                <a:tab pos="3607435" algn="l"/>
              </a:tabLst>
            </a:pPr>
            <a:r>
              <a:rPr sz="7400" b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00" b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b="1" dirty="0">
                <a:solidFill>
                  <a:srgbClr val="FFFFFF"/>
                </a:solidFill>
                <a:latin typeface="Times New Roman"/>
                <a:cs typeface="Times New Roman"/>
              </a:rPr>
              <a:t>·</a:t>
            </a:r>
            <a:r>
              <a:rPr sz="7400" b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b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400" spc="-28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740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spc="-3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4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6375" spc="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4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375" baseline="-588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398640" y="845912"/>
            <a:ext cx="12489180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25400">
              <a:lnSpc>
                <a:spcPct val="100000"/>
              </a:lnSpc>
              <a:spcBef>
                <a:spcPts val="120"/>
              </a:spcBef>
            </a:pPr>
            <a:r>
              <a:rPr sz="7400" spc="280" dirty="0"/>
              <a:t>Weight</a:t>
            </a:r>
            <a:r>
              <a:rPr sz="7400" spc="-114" dirty="0"/>
              <a:t> </a:t>
            </a:r>
            <a:r>
              <a:rPr sz="7400" spc="170" dirty="0"/>
              <a:t>Vector</a:t>
            </a:r>
            <a:r>
              <a:rPr sz="7400" spc="-114" dirty="0"/>
              <a:t> </a:t>
            </a:r>
            <a:r>
              <a:rPr sz="7400" b="1" spc="-285" dirty="0">
                <a:latin typeface="Times New Roman"/>
                <a:cs typeface="Times New Roman"/>
              </a:rPr>
              <a:t>w</a:t>
            </a:r>
            <a:r>
              <a:rPr sz="7400" spc="-285" dirty="0"/>
              <a:t>:</a:t>
            </a:r>
            <a:r>
              <a:rPr sz="7400" spc="-114" dirty="0"/>
              <a:t> </a:t>
            </a:r>
            <a:r>
              <a:rPr sz="7400" dirty="0">
                <a:latin typeface="Times New Roman"/>
                <a:cs typeface="Times New Roman"/>
              </a:rPr>
              <a:t>(</a:t>
            </a:r>
            <a:r>
              <a:rPr sz="7400" i="1" dirty="0">
                <a:latin typeface="Times New Roman"/>
                <a:cs typeface="Times New Roman"/>
              </a:rPr>
              <a:t>w</a:t>
            </a:r>
            <a:r>
              <a:rPr sz="6375" baseline="-5882" dirty="0">
                <a:latin typeface="Times New Roman"/>
                <a:cs typeface="Times New Roman"/>
              </a:rPr>
              <a:t>0</a:t>
            </a:r>
            <a:r>
              <a:rPr sz="7400" dirty="0">
                <a:latin typeface="Times New Roman"/>
                <a:cs typeface="Times New Roman"/>
              </a:rPr>
              <a:t>,</a:t>
            </a:r>
            <a:r>
              <a:rPr sz="7400" spc="10" dirty="0">
                <a:latin typeface="Times New Roman"/>
                <a:cs typeface="Times New Roman"/>
              </a:rPr>
              <a:t> </a:t>
            </a:r>
            <a:r>
              <a:rPr sz="7400" i="1" dirty="0">
                <a:latin typeface="Times New Roman"/>
                <a:cs typeface="Times New Roman"/>
              </a:rPr>
              <a:t>w</a:t>
            </a:r>
            <a:r>
              <a:rPr sz="6375" baseline="-5882" dirty="0">
                <a:latin typeface="Times New Roman"/>
                <a:cs typeface="Times New Roman"/>
              </a:rPr>
              <a:t>1</a:t>
            </a:r>
            <a:r>
              <a:rPr sz="7400" dirty="0">
                <a:latin typeface="Times New Roman"/>
                <a:cs typeface="Times New Roman"/>
              </a:rPr>
              <a:t>,</a:t>
            </a:r>
            <a:r>
              <a:rPr sz="7400" spc="10" dirty="0">
                <a:latin typeface="Times New Roman"/>
                <a:cs typeface="Times New Roman"/>
              </a:rPr>
              <a:t> </a:t>
            </a:r>
            <a:r>
              <a:rPr sz="7400" i="1" spc="-25" dirty="0">
                <a:latin typeface="Times New Roman"/>
                <a:cs typeface="Times New Roman"/>
              </a:rPr>
              <a:t>w</a:t>
            </a:r>
            <a:r>
              <a:rPr sz="6375" spc="-37" baseline="-5882" dirty="0">
                <a:latin typeface="Times New Roman"/>
                <a:cs typeface="Times New Roman"/>
              </a:rPr>
              <a:t>2</a:t>
            </a:r>
            <a:r>
              <a:rPr sz="7400" spc="-25" dirty="0"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385940" y="1840646"/>
            <a:ext cx="13639800" cy="7706995"/>
          </a:xfrm>
          <a:prstGeom prst="rect">
            <a:avLst/>
          </a:prstGeom>
        </p:spPr>
        <p:txBody>
          <a:bodyPr vert="horz" wrap="square" lIns="0" tIns="4445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3500"/>
              </a:spcBef>
            </a:pPr>
            <a:r>
              <a:rPr sz="740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740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spc="170" dirty="0">
                <a:solidFill>
                  <a:srgbClr val="FFFFFF"/>
                </a:solidFill>
                <a:latin typeface="Lucida Sans"/>
                <a:cs typeface="Lucida Sans"/>
              </a:rPr>
              <a:t>Vector</a:t>
            </a:r>
            <a:r>
              <a:rPr sz="74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b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400" spc="-28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740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(1,</a:t>
            </a:r>
            <a:r>
              <a:rPr sz="7400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7400" spc="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spc="-3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4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400">
              <a:latin typeface="Times New Roman"/>
              <a:cs typeface="Times New Roman"/>
            </a:endParaRPr>
          </a:p>
          <a:p>
            <a:pPr marL="38100">
              <a:lnSpc>
                <a:spcPct val="100000"/>
              </a:lnSpc>
              <a:spcBef>
                <a:spcPts val="3404"/>
              </a:spcBef>
              <a:tabLst>
                <a:tab pos="3620135" algn="l"/>
              </a:tabLst>
            </a:pPr>
            <a:r>
              <a:rPr sz="7400" b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00" b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b="1" dirty="0">
                <a:solidFill>
                  <a:srgbClr val="FFFFFF"/>
                </a:solidFill>
                <a:latin typeface="Times New Roman"/>
                <a:cs typeface="Times New Roman"/>
              </a:rPr>
              <a:t>·</a:t>
            </a:r>
            <a:r>
              <a:rPr sz="7400" b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b="1" spc="-28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400" spc="-285" dirty="0">
                <a:solidFill>
                  <a:srgbClr val="FFFFFF"/>
                </a:solidFill>
                <a:latin typeface="Lucida Sans"/>
                <a:cs typeface="Lucida Sans"/>
              </a:rPr>
              <a:t>:</a:t>
            </a:r>
            <a:r>
              <a:rPr sz="740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spc="-3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4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6375" spc="7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4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40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spc="-30" baseline="-588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375" baseline="-5882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5925"/>
              </a:spcBef>
            </a:pPr>
            <a:endParaRPr sz="7400">
              <a:latin typeface="Times New Roman"/>
              <a:cs typeface="Times New Roman"/>
            </a:endParaRPr>
          </a:p>
          <a:p>
            <a:pPr marL="3733800">
              <a:lnSpc>
                <a:spcPct val="100000"/>
              </a:lnSpc>
              <a:tabLst>
                <a:tab pos="7681595" algn="l"/>
                <a:tab pos="12119610" algn="l"/>
              </a:tabLst>
            </a:pPr>
            <a:r>
              <a:rPr sz="13350" i="1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8850" b="1" baseline="-39548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13350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3350" b="1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3350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) </a:t>
            </a:r>
            <a:r>
              <a:rPr sz="13350" spc="-75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13350" baseline="-22159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890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6600" spc="8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b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00" b="1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b="1" dirty="0">
                <a:solidFill>
                  <a:srgbClr val="FFFFFF"/>
                </a:solidFill>
                <a:latin typeface="Times New Roman"/>
                <a:cs typeface="Times New Roman"/>
              </a:rPr>
              <a:t>·</a:t>
            </a:r>
            <a:r>
              <a:rPr sz="8900" b="1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900" b="1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≥</a:t>
            </a:r>
            <a:r>
              <a:rPr sz="8900" spc="-50" dirty="0">
                <a:solidFill>
                  <a:srgbClr val="FFFFFF"/>
                </a:solidFill>
                <a:latin typeface="Times New Roman"/>
                <a:cs typeface="Times New Roman"/>
              </a:rPr>
              <a:t> 0</a:t>
            </a:r>
            <a:endParaRPr sz="8900">
              <a:latin typeface="Times New Roman"/>
              <a:cs typeface="Times New Roman"/>
            </a:endParaRPr>
          </a:p>
          <a:p>
            <a:pPr marL="7681595">
              <a:lnSpc>
                <a:spcPct val="100000"/>
              </a:lnSpc>
              <a:spcBef>
                <a:spcPts val="120"/>
              </a:spcBef>
            </a:pP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spc="-10" dirty="0">
                <a:solidFill>
                  <a:srgbClr val="FFFFFF"/>
                </a:solidFill>
                <a:latin typeface="Times New Roman"/>
                <a:cs typeface="Times New Roman"/>
              </a:rPr>
              <a:t>otherwise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43814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0" dirty="0">
                <a:latin typeface="Verdana"/>
                <a:cs typeface="Verdana"/>
              </a:rPr>
              <a:t>perceptron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learning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20" dirty="0"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57007" y="5526398"/>
            <a:ext cx="16723360" cy="398399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50800" marR="17780">
              <a:lnSpc>
                <a:spcPts val="7340"/>
              </a:lnSpc>
              <a:spcBef>
                <a:spcPts val="409"/>
              </a:spcBef>
              <a:tabLst>
                <a:tab pos="6919595" algn="l"/>
              </a:tabLst>
            </a:pP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b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85" dirty="0">
                <a:solidFill>
                  <a:srgbClr val="FFFFFF"/>
                </a:solidFill>
                <a:latin typeface="Times New Roman"/>
                <a:cs typeface="Times New Roman"/>
              </a:rPr>
              <a:t>y)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weight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to:</a:t>
            </a:r>
            <a:endParaRPr sz="6150">
              <a:latin typeface="Lucida Sans"/>
              <a:cs typeface="Lucida Sans"/>
            </a:endParaRPr>
          </a:p>
          <a:p>
            <a:pPr marL="50800">
              <a:lnSpc>
                <a:spcPct val="100000"/>
              </a:lnSpc>
              <a:spcBef>
                <a:spcPts val="6805"/>
              </a:spcBef>
              <a:tabLst>
                <a:tab pos="2969895" algn="l"/>
              </a:tabLst>
            </a:pPr>
            <a:r>
              <a:rPr sz="78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800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7800" spc="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8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800" spc="-3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7800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8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α(y</a:t>
            </a:r>
            <a:r>
              <a:rPr sz="78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- </a:t>
            </a:r>
            <a:r>
              <a:rPr sz="780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7800" b="1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800" b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r>
              <a:rPr sz="78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×</a:t>
            </a:r>
            <a:r>
              <a:rPr sz="78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800" spc="-3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endParaRPr sz="7800" baseline="-5876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43814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50" dirty="0">
                <a:latin typeface="Verdana"/>
                <a:cs typeface="Verdana"/>
              </a:rPr>
              <a:t>perceptron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learning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20" dirty="0">
                <a:latin typeface="Verdana"/>
                <a:cs typeface="Verdana"/>
              </a:rPr>
              <a:t>rule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57007" y="5526398"/>
            <a:ext cx="16723360" cy="3983990"/>
          </a:xfrm>
          <a:prstGeom prst="rect">
            <a:avLst/>
          </a:prstGeom>
        </p:spPr>
        <p:txBody>
          <a:bodyPr vert="horz" wrap="square" lIns="0" tIns="52069" rIns="0" bIns="0" rtlCol="0">
            <a:spAutoFit/>
          </a:bodyPr>
          <a:lstStyle/>
          <a:p>
            <a:pPr marL="50800" marR="17780">
              <a:lnSpc>
                <a:spcPts val="7340"/>
              </a:lnSpc>
              <a:spcBef>
                <a:spcPts val="409"/>
              </a:spcBef>
              <a:tabLst>
                <a:tab pos="6919595" algn="l"/>
              </a:tabLst>
            </a:pP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b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-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85" dirty="0">
                <a:solidFill>
                  <a:srgbClr val="FFFFFF"/>
                </a:solidFill>
                <a:latin typeface="Times New Roman"/>
                <a:cs typeface="Times New Roman"/>
              </a:rPr>
              <a:t>y)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weight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to:</a:t>
            </a:r>
            <a:endParaRPr sz="6150">
              <a:latin typeface="Lucida Sans"/>
              <a:cs typeface="Lucida Sans"/>
            </a:endParaRPr>
          </a:p>
          <a:p>
            <a:pPr marL="50800">
              <a:lnSpc>
                <a:spcPct val="100000"/>
              </a:lnSpc>
              <a:spcBef>
                <a:spcPts val="6805"/>
              </a:spcBef>
              <a:tabLst>
                <a:tab pos="2969895" algn="l"/>
              </a:tabLst>
            </a:pPr>
            <a:r>
              <a:rPr sz="78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800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7800" spc="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8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800" spc="-3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7800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8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α(actual</a:t>
            </a:r>
            <a:r>
              <a:rPr sz="78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78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80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estimate)</a:t>
            </a:r>
            <a:r>
              <a:rPr sz="78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dirty="0">
                <a:solidFill>
                  <a:srgbClr val="FFFFFF"/>
                </a:solidFill>
                <a:latin typeface="Times New Roman"/>
                <a:cs typeface="Times New Roman"/>
              </a:rPr>
              <a:t>×</a:t>
            </a:r>
            <a:r>
              <a:rPr sz="780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8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800" spc="-37" baseline="-5876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endParaRPr sz="7800" baseline="-5876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depth-</a:t>
            </a:r>
            <a:r>
              <a:rPr sz="9200" dirty="0">
                <a:latin typeface="Verdana"/>
                <a:cs typeface="Verdana"/>
              </a:rPr>
              <a:t>first</a:t>
            </a:r>
            <a:r>
              <a:rPr sz="9200" spc="-28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07756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always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expands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deepest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39990" y="2746272"/>
              <a:ext cx="0" cy="6910705"/>
            </a:xfrm>
            <a:custGeom>
              <a:avLst/>
              <a:gdLst/>
              <a:ahLst/>
              <a:cxnLst/>
              <a:rect l="l" t="t" r="r" b="b"/>
              <a:pathLst>
                <a:path h="6910705">
                  <a:moveTo>
                    <a:pt x="0" y="0"/>
                  </a:moveTo>
                  <a:lnTo>
                    <a:pt x="0" y="69101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689205" y="9645936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11195" y="2756439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81756" y="4574741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08990" y="9997466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0039" y="9180737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60039" y="2290894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696030" y="7004894"/>
              <a:ext cx="11799570" cy="2642235"/>
            </a:xfrm>
            <a:custGeom>
              <a:avLst/>
              <a:gdLst/>
              <a:ahLst/>
              <a:cxnLst/>
              <a:rect l="l" t="t" r="r" b="b"/>
              <a:pathLst>
                <a:path w="11799569" h="2642234">
                  <a:moveTo>
                    <a:pt x="906386" y="2188553"/>
                  </a:moveTo>
                  <a:lnTo>
                    <a:pt x="904303" y="2145106"/>
                  </a:lnTo>
                  <a:lnTo>
                    <a:pt x="898093" y="2101989"/>
                  </a:lnTo>
                  <a:lnTo>
                    <a:pt x="887717" y="2059520"/>
                  </a:lnTo>
                  <a:lnTo>
                    <a:pt x="873201" y="2018004"/>
                  </a:lnTo>
                  <a:lnTo>
                    <a:pt x="854532" y="1977796"/>
                  </a:lnTo>
                  <a:lnTo>
                    <a:pt x="831723" y="1939188"/>
                  </a:lnTo>
                  <a:lnTo>
                    <a:pt x="804760" y="1902510"/>
                  </a:lnTo>
                  <a:lnTo>
                    <a:pt x="773645" y="1868093"/>
                  </a:lnTo>
                  <a:lnTo>
                    <a:pt x="739228" y="1836978"/>
                  </a:lnTo>
                  <a:lnTo>
                    <a:pt x="702551" y="1810016"/>
                  </a:lnTo>
                  <a:lnTo>
                    <a:pt x="663943" y="1787207"/>
                  </a:lnTo>
                  <a:lnTo>
                    <a:pt x="623722" y="1768538"/>
                  </a:lnTo>
                  <a:lnTo>
                    <a:pt x="582218" y="1754022"/>
                  </a:lnTo>
                  <a:lnTo>
                    <a:pt x="539750" y="1743646"/>
                  </a:lnTo>
                  <a:lnTo>
                    <a:pt x="496633" y="1737423"/>
                  </a:lnTo>
                  <a:lnTo>
                    <a:pt x="453186" y="1735353"/>
                  </a:lnTo>
                  <a:lnTo>
                    <a:pt x="409752" y="1737423"/>
                  </a:lnTo>
                  <a:lnTo>
                    <a:pt x="366636" y="1743646"/>
                  </a:lnTo>
                  <a:lnTo>
                    <a:pt x="324154" y="1754022"/>
                  </a:lnTo>
                  <a:lnTo>
                    <a:pt x="282651" y="1768538"/>
                  </a:lnTo>
                  <a:lnTo>
                    <a:pt x="242430" y="1787207"/>
                  </a:lnTo>
                  <a:lnTo>
                    <a:pt x="203835" y="1810016"/>
                  </a:lnTo>
                  <a:lnTo>
                    <a:pt x="167157" y="1836978"/>
                  </a:lnTo>
                  <a:lnTo>
                    <a:pt x="132740" y="1868093"/>
                  </a:lnTo>
                  <a:lnTo>
                    <a:pt x="101625" y="1902510"/>
                  </a:lnTo>
                  <a:lnTo>
                    <a:pt x="74663" y="1939188"/>
                  </a:lnTo>
                  <a:lnTo>
                    <a:pt x="51841" y="1977796"/>
                  </a:lnTo>
                  <a:lnTo>
                    <a:pt x="33185" y="2018004"/>
                  </a:lnTo>
                  <a:lnTo>
                    <a:pt x="18656" y="2059520"/>
                  </a:lnTo>
                  <a:lnTo>
                    <a:pt x="8293" y="2101989"/>
                  </a:lnTo>
                  <a:lnTo>
                    <a:pt x="2070" y="2145106"/>
                  </a:lnTo>
                  <a:lnTo>
                    <a:pt x="0" y="2188553"/>
                  </a:lnTo>
                  <a:lnTo>
                    <a:pt x="2070" y="2231987"/>
                  </a:lnTo>
                  <a:lnTo>
                    <a:pt x="8293" y="2275103"/>
                  </a:lnTo>
                  <a:lnTo>
                    <a:pt x="18656" y="2317585"/>
                  </a:lnTo>
                  <a:lnTo>
                    <a:pt x="33185" y="2359088"/>
                  </a:lnTo>
                  <a:lnTo>
                    <a:pt x="51841" y="2399309"/>
                  </a:lnTo>
                  <a:lnTo>
                    <a:pt x="74663" y="2437917"/>
                  </a:lnTo>
                  <a:lnTo>
                    <a:pt x="101625" y="2474595"/>
                  </a:lnTo>
                  <a:lnTo>
                    <a:pt x="132740" y="2509012"/>
                  </a:lnTo>
                  <a:lnTo>
                    <a:pt x="167157" y="2540114"/>
                  </a:lnTo>
                  <a:lnTo>
                    <a:pt x="203835" y="2567076"/>
                  </a:lnTo>
                  <a:lnTo>
                    <a:pt x="242430" y="2589898"/>
                  </a:lnTo>
                  <a:lnTo>
                    <a:pt x="282651" y="2608567"/>
                  </a:lnTo>
                  <a:lnTo>
                    <a:pt x="324154" y="2623083"/>
                  </a:lnTo>
                  <a:lnTo>
                    <a:pt x="366636" y="2633446"/>
                  </a:lnTo>
                  <a:lnTo>
                    <a:pt x="409752" y="2639669"/>
                  </a:lnTo>
                  <a:lnTo>
                    <a:pt x="453186" y="2641739"/>
                  </a:lnTo>
                  <a:lnTo>
                    <a:pt x="496633" y="2639669"/>
                  </a:lnTo>
                  <a:lnTo>
                    <a:pt x="539750" y="2633446"/>
                  </a:lnTo>
                  <a:lnTo>
                    <a:pt x="582218" y="2623083"/>
                  </a:lnTo>
                  <a:lnTo>
                    <a:pt x="623722" y="2608567"/>
                  </a:lnTo>
                  <a:lnTo>
                    <a:pt x="663943" y="2589898"/>
                  </a:lnTo>
                  <a:lnTo>
                    <a:pt x="702551" y="2567076"/>
                  </a:lnTo>
                  <a:lnTo>
                    <a:pt x="739228" y="2540114"/>
                  </a:lnTo>
                  <a:lnTo>
                    <a:pt x="773645" y="2509012"/>
                  </a:lnTo>
                  <a:lnTo>
                    <a:pt x="804760" y="2474595"/>
                  </a:lnTo>
                  <a:lnTo>
                    <a:pt x="831723" y="2437917"/>
                  </a:lnTo>
                  <a:lnTo>
                    <a:pt x="854532" y="2399309"/>
                  </a:lnTo>
                  <a:lnTo>
                    <a:pt x="873201" y="2359088"/>
                  </a:lnTo>
                  <a:lnTo>
                    <a:pt x="887717" y="2317585"/>
                  </a:lnTo>
                  <a:lnTo>
                    <a:pt x="898093" y="2275103"/>
                  </a:lnTo>
                  <a:lnTo>
                    <a:pt x="904303" y="2231987"/>
                  </a:lnTo>
                  <a:lnTo>
                    <a:pt x="906386" y="2188553"/>
                  </a:lnTo>
                  <a:close/>
                </a:path>
                <a:path w="11799569" h="2642234">
                  <a:moveTo>
                    <a:pt x="11799253" y="453199"/>
                  </a:moveTo>
                  <a:lnTo>
                    <a:pt x="11797182" y="409752"/>
                  </a:lnTo>
                  <a:lnTo>
                    <a:pt x="11790959" y="366636"/>
                  </a:lnTo>
                  <a:lnTo>
                    <a:pt x="11780584" y="324167"/>
                  </a:lnTo>
                  <a:lnTo>
                    <a:pt x="11766067" y="282651"/>
                  </a:lnTo>
                  <a:lnTo>
                    <a:pt x="11747411" y="242443"/>
                  </a:lnTo>
                  <a:lnTo>
                    <a:pt x="11724602" y="203835"/>
                  </a:lnTo>
                  <a:lnTo>
                    <a:pt x="11697640" y="167157"/>
                  </a:lnTo>
                  <a:lnTo>
                    <a:pt x="11666538" y="132740"/>
                  </a:lnTo>
                  <a:lnTo>
                    <a:pt x="11632095" y="101625"/>
                  </a:lnTo>
                  <a:lnTo>
                    <a:pt x="11595418" y="74663"/>
                  </a:lnTo>
                  <a:lnTo>
                    <a:pt x="11556797" y="51841"/>
                  </a:lnTo>
                  <a:lnTo>
                    <a:pt x="11516576" y="33185"/>
                  </a:lnTo>
                  <a:lnTo>
                    <a:pt x="11475060" y="18656"/>
                  </a:lnTo>
                  <a:lnTo>
                    <a:pt x="11432591" y="8293"/>
                  </a:lnTo>
                  <a:lnTo>
                    <a:pt x="11389474" y="2070"/>
                  </a:lnTo>
                  <a:lnTo>
                    <a:pt x="11346028" y="0"/>
                  </a:lnTo>
                  <a:lnTo>
                    <a:pt x="11302594" y="2070"/>
                  </a:lnTo>
                  <a:lnTo>
                    <a:pt x="11259477" y="8293"/>
                  </a:lnTo>
                  <a:lnTo>
                    <a:pt x="11217008" y="18656"/>
                  </a:lnTo>
                  <a:lnTo>
                    <a:pt x="11175505" y="33185"/>
                  </a:lnTo>
                  <a:lnTo>
                    <a:pt x="11135297" y="51841"/>
                  </a:lnTo>
                  <a:lnTo>
                    <a:pt x="11096689" y="74663"/>
                  </a:lnTo>
                  <a:lnTo>
                    <a:pt x="11060024" y="101625"/>
                  </a:lnTo>
                  <a:lnTo>
                    <a:pt x="11025607" y="132740"/>
                  </a:lnTo>
                  <a:lnTo>
                    <a:pt x="10994492" y="167157"/>
                  </a:lnTo>
                  <a:lnTo>
                    <a:pt x="10967517" y="203835"/>
                  </a:lnTo>
                  <a:lnTo>
                    <a:pt x="10944682" y="242443"/>
                  </a:lnTo>
                  <a:lnTo>
                    <a:pt x="10926013" y="282651"/>
                  </a:lnTo>
                  <a:lnTo>
                    <a:pt x="10911484" y="324167"/>
                  </a:lnTo>
                  <a:lnTo>
                    <a:pt x="10901109" y="366636"/>
                  </a:lnTo>
                  <a:lnTo>
                    <a:pt x="10894886" y="409752"/>
                  </a:lnTo>
                  <a:lnTo>
                    <a:pt x="10892815" y="453199"/>
                  </a:lnTo>
                  <a:lnTo>
                    <a:pt x="10894886" y="496633"/>
                  </a:lnTo>
                  <a:lnTo>
                    <a:pt x="10901109" y="539750"/>
                  </a:lnTo>
                  <a:lnTo>
                    <a:pt x="10911484" y="582218"/>
                  </a:lnTo>
                  <a:lnTo>
                    <a:pt x="10926013" y="623735"/>
                  </a:lnTo>
                  <a:lnTo>
                    <a:pt x="10944682" y="663956"/>
                  </a:lnTo>
                  <a:lnTo>
                    <a:pt x="10967517" y="702551"/>
                  </a:lnTo>
                  <a:lnTo>
                    <a:pt x="10994492" y="739228"/>
                  </a:lnTo>
                  <a:lnTo>
                    <a:pt x="11025607" y="773645"/>
                  </a:lnTo>
                  <a:lnTo>
                    <a:pt x="11060024" y="804760"/>
                  </a:lnTo>
                  <a:lnTo>
                    <a:pt x="11096689" y="831723"/>
                  </a:lnTo>
                  <a:lnTo>
                    <a:pt x="11135297" y="854544"/>
                  </a:lnTo>
                  <a:lnTo>
                    <a:pt x="11175505" y="873201"/>
                  </a:lnTo>
                  <a:lnTo>
                    <a:pt x="11217008" y="887730"/>
                  </a:lnTo>
                  <a:lnTo>
                    <a:pt x="11259477" y="898093"/>
                  </a:lnTo>
                  <a:lnTo>
                    <a:pt x="11302594" y="904316"/>
                  </a:lnTo>
                  <a:lnTo>
                    <a:pt x="11346028" y="906386"/>
                  </a:lnTo>
                  <a:lnTo>
                    <a:pt x="11389474" y="904316"/>
                  </a:lnTo>
                  <a:lnTo>
                    <a:pt x="11432591" y="898093"/>
                  </a:lnTo>
                  <a:lnTo>
                    <a:pt x="11475060" y="887730"/>
                  </a:lnTo>
                  <a:lnTo>
                    <a:pt x="11516576" y="873201"/>
                  </a:lnTo>
                  <a:lnTo>
                    <a:pt x="11556797" y="854544"/>
                  </a:lnTo>
                  <a:lnTo>
                    <a:pt x="11595418" y="831723"/>
                  </a:lnTo>
                  <a:lnTo>
                    <a:pt x="11632095" y="804760"/>
                  </a:lnTo>
                  <a:lnTo>
                    <a:pt x="11666538" y="773645"/>
                  </a:lnTo>
                  <a:lnTo>
                    <a:pt x="11697640" y="739228"/>
                  </a:lnTo>
                  <a:lnTo>
                    <a:pt x="11724602" y="702551"/>
                  </a:lnTo>
                  <a:lnTo>
                    <a:pt x="11747411" y="663956"/>
                  </a:lnTo>
                  <a:lnTo>
                    <a:pt x="11766067" y="623735"/>
                  </a:lnTo>
                  <a:lnTo>
                    <a:pt x="11780584" y="582218"/>
                  </a:lnTo>
                  <a:lnTo>
                    <a:pt x="11790959" y="539750"/>
                  </a:lnTo>
                  <a:lnTo>
                    <a:pt x="11797182" y="496633"/>
                  </a:lnTo>
                  <a:lnTo>
                    <a:pt x="11799253" y="4531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7" name="object 17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39990" y="2746272"/>
              <a:ext cx="0" cy="6910705"/>
            </a:xfrm>
            <a:custGeom>
              <a:avLst/>
              <a:gdLst/>
              <a:ahLst/>
              <a:cxnLst/>
              <a:rect l="l" t="t" r="r" b="b"/>
              <a:pathLst>
                <a:path h="6910705">
                  <a:moveTo>
                    <a:pt x="0" y="0"/>
                  </a:moveTo>
                  <a:lnTo>
                    <a:pt x="0" y="69101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689205" y="9645936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11195" y="2756439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81756" y="4574741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08990" y="9997466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60039" y="9180737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60039" y="2290894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311836" y="1118155"/>
            <a:ext cx="7357109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dirty="0">
                <a:latin typeface="Verdana"/>
                <a:cs typeface="Verdana"/>
              </a:rPr>
              <a:t>hard</a:t>
            </a:r>
            <a:r>
              <a:rPr sz="7800" spc="-405" dirty="0">
                <a:latin typeface="Verdana"/>
                <a:cs typeface="Verdana"/>
              </a:rPr>
              <a:t> </a:t>
            </a:r>
            <a:r>
              <a:rPr sz="7800" spc="-10" dirty="0">
                <a:latin typeface="Verdana"/>
                <a:cs typeface="Verdana"/>
              </a:rPr>
              <a:t>threshold</a:t>
            </a:r>
            <a:endParaRPr sz="7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77814" y="768467"/>
            <a:ext cx="18124805" cy="9193530"/>
            <a:chOff x="1577814" y="768467"/>
            <a:chExt cx="18124805" cy="919353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81756" y="4574741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808990" y="9997466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689205" y="2075939"/>
            <a:ext cx="17898745" cy="8547100"/>
            <a:chOff x="1689205" y="2075939"/>
            <a:chExt cx="17898745" cy="8547100"/>
          </a:xfrm>
        </p:grpSpPr>
        <p:sp>
          <p:nvSpPr>
            <p:cNvPr id="8" name="object 8"/>
            <p:cNvSpPr/>
            <p:nvPr/>
          </p:nvSpPr>
          <p:spPr>
            <a:xfrm>
              <a:off x="1689205" y="9677349"/>
              <a:ext cx="4229100" cy="0"/>
            </a:xfrm>
            <a:custGeom>
              <a:avLst/>
              <a:gdLst/>
              <a:ahLst/>
              <a:cxnLst/>
              <a:rect l="l" t="t" r="r" b="b"/>
              <a:pathLst>
                <a:path w="4229100">
                  <a:moveTo>
                    <a:pt x="0" y="0"/>
                  </a:moveTo>
                  <a:lnTo>
                    <a:pt x="42285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41863" y="2735497"/>
              <a:ext cx="5146040" cy="0"/>
            </a:xfrm>
            <a:custGeom>
              <a:avLst/>
              <a:gdLst/>
              <a:ahLst/>
              <a:cxnLst/>
              <a:rect l="l" t="t" r="r" b="b"/>
              <a:pathLst>
                <a:path w="5146040">
                  <a:moveTo>
                    <a:pt x="0" y="0"/>
                  </a:moveTo>
                  <a:lnTo>
                    <a:pt x="514565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41291" y="2075939"/>
              <a:ext cx="11421537" cy="8547101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160039" y="9180737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60039" y="2290894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2311836" y="1118155"/>
            <a:ext cx="7011670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spc="145" dirty="0">
                <a:latin typeface="Verdana"/>
                <a:cs typeface="Verdana"/>
              </a:rPr>
              <a:t>soft</a:t>
            </a:r>
            <a:r>
              <a:rPr sz="7800" spc="-395" dirty="0">
                <a:latin typeface="Verdana"/>
                <a:cs typeface="Verdana"/>
              </a:rPr>
              <a:t> </a:t>
            </a:r>
            <a:r>
              <a:rPr sz="7800" spc="-10" dirty="0">
                <a:latin typeface="Verdana"/>
                <a:cs typeface="Verdana"/>
              </a:rPr>
              <a:t>threshold</a:t>
            </a:r>
            <a:endParaRPr sz="78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573608" y="4814378"/>
            <a:ext cx="149675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Support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245" dirty="0">
                <a:latin typeface="Verdana"/>
                <a:cs typeface="Verdana"/>
              </a:rPr>
              <a:t>Vector</a:t>
            </a:r>
            <a:r>
              <a:rPr sz="9200" spc="-440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Machines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396961"/>
            <a:ext cx="18020030" cy="9512300"/>
            <a:chOff x="1630201" y="396961"/>
            <a:chExt cx="18020030" cy="951230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986385" y="4598930"/>
              <a:ext cx="5341620" cy="3810000"/>
            </a:xfrm>
            <a:custGeom>
              <a:avLst/>
              <a:gdLst/>
              <a:ahLst/>
              <a:cxnLst/>
              <a:rect l="l" t="t" r="r" b="b"/>
              <a:pathLst>
                <a:path w="5341619" h="3810000">
                  <a:moveTo>
                    <a:pt x="906437" y="3356813"/>
                  </a:moveTo>
                  <a:lnTo>
                    <a:pt x="904354" y="3313366"/>
                  </a:lnTo>
                  <a:lnTo>
                    <a:pt x="898131" y="3270250"/>
                  </a:lnTo>
                  <a:lnTo>
                    <a:pt x="887768" y="3227781"/>
                  </a:lnTo>
                  <a:lnTo>
                    <a:pt x="873252" y="3186277"/>
                  </a:lnTo>
                  <a:lnTo>
                    <a:pt x="854583" y="3146056"/>
                  </a:lnTo>
                  <a:lnTo>
                    <a:pt x="831773" y="3107448"/>
                  </a:lnTo>
                  <a:lnTo>
                    <a:pt x="804824" y="3070771"/>
                  </a:lnTo>
                  <a:lnTo>
                    <a:pt x="773709" y="3036354"/>
                  </a:lnTo>
                  <a:lnTo>
                    <a:pt x="739279" y="3005239"/>
                  </a:lnTo>
                  <a:lnTo>
                    <a:pt x="702589" y="2978277"/>
                  </a:lnTo>
                  <a:lnTo>
                    <a:pt x="663981" y="2955467"/>
                  </a:lnTo>
                  <a:lnTo>
                    <a:pt x="623760" y="2936798"/>
                  </a:lnTo>
                  <a:lnTo>
                    <a:pt x="582244" y="2922282"/>
                  </a:lnTo>
                  <a:lnTo>
                    <a:pt x="539775" y="2911906"/>
                  </a:lnTo>
                  <a:lnTo>
                    <a:pt x="496646" y="2905696"/>
                  </a:lnTo>
                  <a:lnTo>
                    <a:pt x="453212" y="2903613"/>
                  </a:lnTo>
                  <a:lnTo>
                    <a:pt x="409778" y="2905696"/>
                  </a:lnTo>
                  <a:lnTo>
                    <a:pt x="366661" y="2911906"/>
                  </a:lnTo>
                  <a:lnTo>
                    <a:pt x="324192" y="2922282"/>
                  </a:lnTo>
                  <a:lnTo>
                    <a:pt x="282689" y="2936798"/>
                  </a:lnTo>
                  <a:lnTo>
                    <a:pt x="242481" y="2955467"/>
                  </a:lnTo>
                  <a:lnTo>
                    <a:pt x="203873" y="2978277"/>
                  </a:lnTo>
                  <a:lnTo>
                    <a:pt x="167208" y="3005239"/>
                  </a:lnTo>
                  <a:lnTo>
                    <a:pt x="132791" y="3036354"/>
                  </a:lnTo>
                  <a:lnTo>
                    <a:pt x="101663" y="3070771"/>
                  </a:lnTo>
                  <a:lnTo>
                    <a:pt x="74688" y="3107448"/>
                  </a:lnTo>
                  <a:lnTo>
                    <a:pt x="51866" y="3146056"/>
                  </a:lnTo>
                  <a:lnTo>
                    <a:pt x="33197" y="3186277"/>
                  </a:lnTo>
                  <a:lnTo>
                    <a:pt x="18669" y="3227781"/>
                  </a:lnTo>
                  <a:lnTo>
                    <a:pt x="8293" y="3270250"/>
                  </a:lnTo>
                  <a:lnTo>
                    <a:pt x="2070" y="3313366"/>
                  </a:lnTo>
                  <a:lnTo>
                    <a:pt x="0" y="3356813"/>
                  </a:lnTo>
                  <a:lnTo>
                    <a:pt x="2070" y="3400247"/>
                  </a:lnTo>
                  <a:lnTo>
                    <a:pt x="8293" y="3443363"/>
                  </a:lnTo>
                  <a:lnTo>
                    <a:pt x="18669" y="3485845"/>
                  </a:lnTo>
                  <a:lnTo>
                    <a:pt x="33197" y="3527348"/>
                  </a:lnTo>
                  <a:lnTo>
                    <a:pt x="51866" y="3567569"/>
                  </a:lnTo>
                  <a:lnTo>
                    <a:pt x="74688" y="3606177"/>
                  </a:lnTo>
                  <a:lnTo>
                    <a:pt x="101663" y="3642842"/>
                  </a:lnTo>
                  <a:lnTo>
                    <a:pt x="132791" y="3677259"/>
                  </a:lnTo>
                  <a:lnTo>
                    <a:pt x="167208" y="3708374"/>
                  </a:lnTo>
                  <a:lnTo>
                    <a:pt x="203873" y="3735336"/>
                  </a:lnTo>
                  <a:lnTo>
                    <a:pt x="242481" y="3758158"/>
                  </a:lnTo>
                  <a:lnTo>
                    <a:pt x="282689" y="3776815"/>
                  </a:lnTo>
                  <a:lnTo>
                    <a:pt x="324192" y="3791343"/>
                  </a:lnTo>
                  <a:lnTo>
                    <a:pt x="366661" y="3801707"/>
                  </a:lnTo>
                  <a:lnTo>
                    <a:pt x="409778" y="3807930"/>
                  </a:lnTo>
                  <a:lnTo>
                    <a:pt x="453212" y="3810000"/>
                  </a:lnTo>
                  <a:lnTo>
                    <a:pt x="496646" y="3807930"/>
                  </a:lnTo>
                  <a:lnTo>
                    <a:pt x="539775" y="3801707"/>
                  </a:lnTo>
                  <a:lnTo>
                    <a:pt x="582244" y="3791343"/>
                  </a:lnTo>
                  <a:lnTo>
                    <a:pt x="623760" y="3776815"/>
                  </a:lnTo>
                  <a:lnTo>
                    <a:pt x="663981" y="3758158"/>
                  </a:lnTo>
                  <a:lnTo>
                    <a:pt x="702589" y="3735336"/>
                  </a:lnTo>
                  <a:lnTo>
                    <a:pt x="739279" y="3708374"/>
                  </a:lnTo>
                  <a:lnTo>
                    <a:pt x="773709" y="3677259"/>
                  </a:lnTo>
                  <a:lnTo>
                    <a:pt x="804824" y="3642842"/>
                  </a:lnTo>
                  <a:lnTo>
                    <a:pt x="831773" y="3606177"/>
                  </a:lnTo>
                  <a:lnTo>
                    <a:pt x="854583" y="3567569"/>
                  </a:lnTo>
                  <a:lnTo>
                    <a:pt x="873252" y="3527348"/>
                  </a:lnTo>
                  <a:lnTo>
                    <a:pt x="887768" y="3485845"/>
                  </a:lnTo>
                  <a:lnTo>
                    <a:pt x="898131" y="3443363"/>
                  </a:lnTo>
                  <a:lnTo>
                    <a:pt x="904354" y="3400247"/>
                  </a:lnTo>
                  <a:lnTo>
                    <a:pt x="906437" y="3356813"/>
                  </a:lnTo>
                  <a:close/>
                </a:path>
                <a:path w="5341619" h="3810000">
                  <a:moveTo>
                    <a:pt x="1380553" y="1263319"/>
                  </a:moveTo>
                  <a:lnTo>
                    <a:pt x="1378483" y="1219885"/>
                  </a:lnTo>
                  <a:lnTo>
                    <a:pt x="1372260" y="1176769"/>
                  </a:lnTo>
                  <a:lnTo>
                    <a:pt x="1361884" y="1134300"/>
                  </a:lnTo>
                  <a:lnTo>
                    <a:pt x="1347368" y="1092784"/>
                  </a:lnTo>
                  <a:lnTo>
                    <a:pt x="1328712" y="1052563"/>
                  </a:lnTo>
                  <a:lnTo>
                    <a:pt x="1305902" y="1013955"/>
                  </a:lnTo>
                  <a:lnTo>
                    <a:pt x="1278940" y="977290"/>
                  </a:lnTo>
                  <a:lnTo>
                    <a:pt x="1247838" y="942860"/>
                  </a:lnTo>
                  <a:lnTo>
                    <a:pt x="1213421" y="911758"/>
                  </a:lnTo>
                  <a:lnTo>
                    <a:pt x="1176743" y="884796"/>
                  </a:lnTo>
                  <a:lnTo>
                    <a:pt x="1138135" y="861974"/>
                  </a:lnTo>
                  <a:lnTo>
                    <a:pt x="1097927" y="843318"/>
                  </a:lnTo>
                  <a:lnTo>
                    <a:pt x="1056411" y="828802"/>
                  </a:lnTo>
                  <a:lnTo>
                    <a:pt x="1013942" y="818426"/>
                  </a:lnTo>
                  <a:lnTo>
                    <a:pt x="970813" y="812203"/>
                  </a:lnTo>
                  <a:lnTo>
                    <a:pt x="927379" y="810133"/>
                  </a:lnTo>
                  <a:lnTo>
                    <a:pt x="883932" y="812203"/>
                  </a:lnTo>
                  <a:lnTo>
                    <a:pt x="840816" y="818426"/>
                  </a:lnTo>
                  <a:lnTo>
                    <a:pt x="798334" y="828802"/>
                  </a:lnTo>
                  <a:lnTo>
                    <a:pt x="756831" y="843318"/>
                  </a:lnTo>
                  <a:lnTo>
                    <a:pt x="716610" y="861974"/>
                  </a:lnTo>
                  <a:lnTo>
                    <a:pt x="678002" y="884796"/>
                  </a:lnTo>
                  <a:lnTo>
                    <a:pt x="641324" y="911758"/>
                  </a:lnTo>
                  <a:lnTo>
                    <a:pt x="606907" y="942860"/>
                  </a:lnTo>
                  <a:lnTo>
                    <a:pt x="575805" y="977290"/>
                  </a:lnTo>
                  <a:lnTo>
                    <a:pt x="548843" y="1013955"/>
                  </a:lnTo>
                  <a:lnTo>
                    <a:pt x="526034" y="1052563"/>
                  </a:lnTo>
                  <a:lnTo>
                    <a:pt x="507377" y="1092784"/>
                  </a:lnTo>
                  <a:lnTo>
                    <a:pt x="492861" y="1134300"/>
                  </a:lnTo>
                  <a:lnTo>
                    <a:pt x="482485" y="1176769"/>
                  </a:lnTo>
                  <a:lnTo>
                    <a:pt x="476262" y="1219885"/>
                  </a:lnTo>
                  <a:lnTo>
                    <a:pt x="474192" y="1263319"/>
                  </a:lnTo>
                  <a:lnTo>
                    <a:pt x="476262" y="1306766"/>
                  </a:lnTo>
                  <a:lnTo>
                    <a:pt x="482485" y="1349883"/>
                  </a:lnTo>
                  <a:lnTo>
                    <a:pt x="492861" y="1392351"/>
                  </a:lnTo>
                  <a:lnTo>
                    <a:pt x="507377" y="1433855"/>
                  </a:lnTo>
                  <a:lnTo>
                    <a:pt x="526034" y="1474076"/>
                  </a:lnTo>
                  <a:lnTo>
                    <a:pt x="548843" y="1512684"/>
                  </a:lnTo>
                  <a:lnTo>
                    <a:pt x="575805" y="1549361"/>
                  </a:lnTo>
                  <a:lnTo>
                    <a:pt x="606907" y="1583778"/>
                  </a:lnTo>
                  <a:lnTo>
                    <a:pt x="641324" y="1614893"/>
                  </a:lnTo>
                  <a:lnTo>
                    <a:pt x="678002" y="1641856"/>
                  </a:lnTo>
                  <a:lnTo>
                    <a:pt x="716610" y="1664665"/>
                  </a:lnTo>
                  <a:lnTo>
                    <a:pt x="756831" y="1683334"/>
                  </a:lnTo>
                  <a:lnTo>
                    <a:pt x="798334" y="1697850"/>
                  </a:lnTo>
                  <a:lnTo>
                    <a:pt x="840816" y="1708226"/>
                  </a:lnTo>
                  <a:lnTo>
                    <a:pt x="883932" y="1714449"/>
                  </a:lnTo>
                  <a:lnTo>
                    <a:pt x="927379" y="1716519"/>
                  </a:lnTo>
                  <a:lnTo>
                    <a:pt x="970813" y="1714449"/>
                  </a:lnTo>
                  <a:lnTo>
                    <a:pt x="1013942" y="1708226"/>
                  </a:lnTo>
                  <a:lnTo>
                    <a:pt x="1056411" y="1697850"/>
                  </a:lnTo>
                  <a:lnTo>
                    <a:pt x="1097927" y="1683334"/>
                  </a:lnTo>
                  <a:lnTo>
                    <a:pt x="1138135" y="1664665"/>
                  </a:lnTo>
                  <a:lnTo>
                    <a:pt x="1176743" y="1641856"/>
                  </a:lnTo>
                  <a:lnTo>
                    <a:pt x="1213421" y="1614893"/>
                  </a:lnTo>
                  <a:lnTo>
                    <a:pt x="1247838" y="1583778"/>
                  </a:lnTo>
                  <a:lnTo>
                    <a:pt x="1278940" y="1549361"/>
                  </a:lnTo>
                  <a:lnTo>
                    <a:pt x="1305902" y="1512684"/>
                  </a:lnTo>
                  <a:lnTo>
                    <a:pt x="1328712" y="1474076"/>
                  </a:lnTo>
                  <a:lnTo>
                    <a:pt x="1347368" y="1433855"/>
                  </a:lnTo>
                  <a:lnTo>
                    <a:pt x="1361884" y="1392351"/>
                  </a:lnTo>
                  <a:lnTo>
                    <a:pt x="1372260" y="1349883"/>
                  </a:lnTo>
                  <a:lnTo>
                    <a:pt x="1378483" y="1306766"/>
                  </a:lnTo>
                  <a:lnTo>
                    <a:pt x="1380553" y="1263319"/>
                  </a:lnTo>
                  <a:close/>
                </a:path>
                <a:path w="5341619" h="3810000">
                  <a:moveTo>
                    <a:pt x="2202802" y="2982010"/>
                  </a:moveTo>
                  <a:lnTo>
                    <a:pt x="2200732" y="2938564"/>
                  </a:lnTo>
                  <a:lnTo>
                    <a:pt x="2194509" y="2895447"/>
                  </a:lnTo>
                  <a:lnTo>
                    <a:pt x="2184133" y="2852978"/>
                  </a:lnTo>
                  <a:lnTo>
                    <a:pt x="2169604" y="2811462"/>
                  </a:lnTo>
                  <a:lnTo>
                    <a:pt x="2150935" y="2771254"/>
                  </a:lnTo>
                  <a:lnTo>
                    <a:pt x="2128113" y="2732646"/>
                  </a:lnTo>
                  <a:lnTo>
                    <a:pt x="2101138" y="2695968"/>
                  </a:lnTo>
                  <a:lnTo>
                    <a:pt x="2070011" y="2661551"/>
                  </a:lnTo>
                  <a:lnTo>
                    <a:pt x="2035594" y="2630436"/>
                  </a:lnTo>
                  <a:lnTo>
                    <a:pt x="1998929" y="2603474"/>
                  </a:lnTo>
                  <a:lnTo>
                    <a:pt x="1960321" y="2580665"/>
                  </a:lnTo>
                  <a:lnTo>
                    <a:pt x="1920113" y="2561996"/>
                  </a:lnTo>
                  <a:lnTo>
                    <a:pt x="1878609" y="2547480"/>
                  </a:lnTo>
                  <a:lnTo>
                    <a:pt x="1836140" y="2537104"/>
                  </a:lnTo>
                  <a:lnTo>
                    <a:pt x="1793024" y="2530881"/>
                  </a:lnTo>
                  <a:lnTo>
                    <a:pt x="1749590" y="2528811"/>
                  </a:lnTo>
                  <a:lnTo>
                    <a:pt x="1706143" y="2530881"/>
                  </a:lnTo>
                  <a:lnTo>
                    <a:pt x="1663026" y="2537104"/>
                  </a:lnTo>
                  <a:lnTo>
                    <a:pt x="1620558" y="2547480"/>
                  </a:lnTo>
                  <a:lnTo>
                    <a:pt x="1579041" y="2561996"/>
                  </a:lnTo>
                  <a:lnTo>
                    <a:pt x="1538820" y="2580665"/>
                  </a:lnTo>
                  <a:lnTo>
                    <a:pt x="1500200" y="2603474"/>
                  </a:lnTo>
                  <a:lnTo>
                    <a:pt x="1463522" y="2630436"/>
                  </a:lnTo>
                  <a:lnTo>
                    <a:pt x="1429080" y="2661551"/>
                  </a:lnTo>
                  <a:lnTo>
                    <a:pt x="1397977" y="2695968"/>
                  </a:lnTo>
                  <a:lnTo>
                    <a:pt x="1371015" y="2732646"/>
                  </a:lnTo>
                  <a:lnTo>
                    <a:pt x="1348206" y="2771254"/>
                  </a:lnTo>
                  <a:lnTo>
                    <a:pt x="1329550" y="2811462"/>
                  </a:lnTo>
                  <a:lnTo>
                    <a:pt x="1315034" y="2852978"/>
                  </a:lnTo>
                  <a:lnTo>
                    <a:pt x="1304658" y="2895447"/>
                  </a:lnTo>
                  <a:lnTo>
                    <a:pt x="1298435" y="2938564"/>
                  </a:lnTo>
                  <a:lnTo>
                    <a:pt x="1296365" y="2982010"/>
                  </a:lnTo>
                  <a:lnTo>
                    <a:pt x="1298435" y="3025444"/>
                  </a:lnTo>
                  <a:lnTo>
                    <a:pt x="1304658" y="3068561"/>
                  </a:lnTo>
                  <a:lnTo>
                    <a:pt x="1315034" y="3111042"/>
                  </a:lnTo>
                  <a:lnTo>
                    <a:pt x="1329550" y="3152546"/>
                  </a:lnTo>
                  <a:lnTo>
                    <a:pt x="1348206" y="3192767"/>
                  </a:lnTo>
                  <a:lnTo>
                    <a:pt x="1371015" y="3231375"/>
                  </a:lnTo>
                  <a:lnTo>
                    <a:pt x="1397977" y="3268053"/>
                  </a:lnTo>
                  <a:lnTo>
                    <a:pt x="1429080" y="3302470"/>
                  </a:lnTo>
                  <a:lnTo>
                    <a:pt x="1463522" y="3333572"/>
                  </a:lnTo>
                  <a:lnTo>
                    <a:pt x="1500200" y="3360534"/>
                  </a:lnTo>
                  <a:lnTo>
                    <a:pt x="1538820" y="3383356"/>
                  </a:lnTo>
                  <a:lnTo>
                    <a:pt x="1579041" y="3402025"/>
                  </a:lnTo>
                  <a:lnTo>
                    <a:pt x="1620558" y="3416541"/>
                  </a:lnTo>
                  <a:lnTo>
                    <a:pt x="1663026" y="3426904"/>
                  </a:lnTo>
                  <a:lnTo>
                    <a:pt x="1706143" y="3433127"/>
                  </a:lnTo>
                  <a:lnTo>
                    <a:pt x="1749590" y="3435197"/>
                  </a:lnTo>
                  <a:lnTo>
                    <a:pt x="1793024" y="3433127"/>
                  </a:lnTo>
                  <a:lnTo>
                    <a:pt x="1836140" y="3426904"/>
                  </a:lnTo>
                  <a:lnTo>
                    <a:pt x="1878609" y="3416541"/>
                  </a:lnTo>
                  <a:lnTo>
                    <a:pt x="1920113" y="3402025"/>
                  </a:lnTo>
                  <a:lnTo>
                    <a:pt x="1960321" y="3383356"/>
                  </a:lnTo>
                  <a:lnTo>
                    <a:pt x="1998929" y="3360534"/>
                  </a:lnTo>
                  <a:lnTo>
                    <a:pt x="2035594" y="3333572"/>
                  </a:lnTo>
                  <a:lnTo>
                    <a:pt x="2070011" y="3302470"/>
                  </a:lnTo>
                  <a:lnTo>
                    <a:pt x="2101138" y="3268053"/>
                  </a:lnTo>
                  <a:lnTo>
                    <a:pt x="2128113" y="3231375"/>
                  </a:lnTo>
                  <a:lnTo>
                    <a:pt x="2150935" y="3192767"/>
                  </a:lnTo>
                  <a:lnTo>
                    <a:pt x="2169604" y="3152546"/>
                  </a:lnTo>
                  <a:lnTo>
                    <a:pt x="2184133" y="3111042"/>
                  </a:lnTo>
                  <a:lnTo>
                    <a:pt x="2194509" y="3068561"/>
                  </a:lnTo>
                  <a:lnTo>
                    <a:pt x="2200732" y="3025444"/>
                  </a:lnTo>
                  <a:lnTo>
                    <a:pt x="2202802" y="2982010"/>
                  </a:lnTo>
                  <a:close/>
                </a:path>
                <a:path w="5341619" h="3810000">
                  <a:moveTo>
                    <a:pt x="3742994" y="1587703"/>
                  </a:moveTo>
                  <a:lnTo>
                    <a:pt x="3740924" y="1544269"/>
                  </a:lnTo>
                  <a:lnTo>
                    <a:pt x="3734701" y="1501152"/>
                  </a:lnTo>
                  <a:lnTo>
                    <a:pt x="3724325" y="1458683"/>
                  </a:lnTo>
                  <a:lnTo>
                    <a:pt x="3709809" y="1417167"/>
                  </a:lnTo>
                  <a:lnTo>
                    <a:pt x="3691153" y="1376959"/>
                  </a:lnTo>
                  <a:lnTo>
                    <a:pt x="3668344" y="1338351"/>
                  </a:lnTo>
                  <a:lnTo>
                    <a:pt x="3641382" y="1301673"/>
                  </a:lnTo>
                  <a:lnTo>
                    <a:pt x="3610279" y="1267256"/>
                  </a:lnTo>
                  <a:lnTo>
                    <a:pt x="3575850" y="1236141"/>
                  </a:lnTo>
                  <a:lnTo>
                    <a:pt x="3539159" y="1209179"/>
                  </a:lnTo>
                  <a:lnTo>
                    <a:pt x="3500539" y="1186357"/>
                  </a:lnTo>
                  <a:lnTo>
                    <a:pt x="3460318" y="1167701"/>
                  </a:lnTo>
                  <a:lnTo>
                    <a:pt x="3418802" y="1153172"/>
                  </a:lnTo>
                  <a:lnTo>
                    <a:pt x="3376333" y="1142809"/>
                  </a:lnTo>
                  <a:lnTo>
                    <a:pt x="3333216" y="1136586"/>
                  </a:lnTo>
                  <a:lnTo>
                    <a:pt x="3289770" y="1134516"/>
                  </a:lnTo>
                  <a:lnTo>
                    <a:pt x="3246336" y="1136586"/>
                  </a:lnTo>
                  <a:lnTo>
                    <a:pt x="3203219" y="1142809"/>
                  </a:lnTo>
                  <a:lnTo>
                    <a:pt x="3160750" y="1153172"/>
                  </a:lnTo>
                  <a:lnTo>
                    <a:pt x="3119247" y="1167701"/>
                  </a:lnTo>
                  <a:lnTo>
                    <a:pt x="3079038" y="1186357"/>
                  </a:lnTo>
                  <a:lnTo>
                    <a:pt x="3040443" y="1209179"/>
                  </a:lnTo>
                  <a:lnTo>
                    <a:pt x="3003766" y="1236141"/>
                  </a:lnTo>
                  <a:lnTo>
                    <a:pt x="2969349" y="1267256"/>
                  </a:lnTo>
                  <a:lnTo>
                    <a:pt x="2938234" y="1301673"/>
                  </a:lnTo>
                  <a:lnTo>
                    <a:pt x="2911259" y="1338351"/>
                  </a:lnTo>
                  <a:lnTo>
                    <a:pt x="2888424" y="1376959"/>
                  </a:lnTo>
                  <a:lnTo>
                    <a:pt x="2869755" y="1417167"/>
                  </a:lnTo>
                  <a:lnTo>
                    <a:pt x="2855226" y="1458683"/>
                  </a:lnTo>
                  <a:lnTo>
                    <a:pt x="2844850" y="1501152"/>
                  </a:lnTo>
                  <a:lnTo>
                    <a:pt x="2838627" y="1544269"/>
                  </a:lnTo>
                  <a:lnTo>
                    <a:pt x="2836557" y="1587703"/>
                  </a:lnTo>
                  <a:lnTo>
                    <a:pt x="2838627" y="1631149"/>
                  </a:lnTo>
                  <a:lnTo>
                    <a:pt x="2844850" y="1674266"/>
                  </a:lnTo>
                  <a:lnTo>
                    <a:pt x="2855226" y="1716735"/>
                  </a:lnTo>
                  <a:lnTo>
                    <a:pt x="2869755" y="1758251"/>
                  </a:lnTo>
                  <a:lnTo>
                    <a:pt x="2888424" y="1798459"/>
                  </a:lnTo>
                  <a:lnTo>
                    <a:pt x="2911259" y="1837067"/>
                  </a:lnTo>
                  <a:lnTo>
                    <a:pt x="2938234" y="1873745"/>
                  </a:lnTo>
                  <a:lnTo>
                    <a:pt x="2969349" y="1908162"/>
                  </a:lnTo>
                  <a:lnTo>
                    <a:pt x="3003766" y="1939277"/>
                  </a:lnTo>
                  <a:lnTo>
                    <a:pt x="3040443" y="1966239"/>
                  </a:lnTo>
                  <a:lnTo>
                    <a:pt x="3079038" y="1989061"/>
                  </a:lnTo>
                  <a:lnTo>
                    <a:pt x="3119247" y="2007717"/>
                  </a:lnTo>
                  <a:lnTo>
                    <a:pt x="3160750" y="2022246"/>
                  </a:lnTo>
                  <a:lnTo>
                    <a:pt x="3203219" y="2032609"/>
                  </a:lnTo>
                  <a:lnTo>
                    <a:pt x="3246336" y="2038832"/>
                  </a:lnTo>
                  <a:lnTo>
                    <a:pt x="3289770" y="2040902"/>
                  </a:lnTo>
                  <a:lnTo>
                    <a:pt x="3333216" y="2038832"/>
                  </a:lnTo>
                  <a:lnTo>
                    <a:pt x="3376333" y="2032609"/>
                  </a:lnTo>
                  <a:lnTo>
                    <a:pt x="3418802" y="2022246"/>
                  </a:lnTo>
                  <a:lnTo>
                    <a:pt x="3460318" y="2007717"/>
                  </a:lnTo>
                  <a:lnTo>
                    <a:pt x="3500539" y="1989061"/>
                  </a:lnTo>
                  <a:lnTo>
                    <a:pt x="3539159" y="1966239"/>
                  </a:lnTo>
                  <a:lnTo>
                    <a:pt x="3575850" y="1939277"/>
                  </a:lnTo>
                  <a:lnTo>
                    <a:pt x="3610279" y="1908162"/>
                  </a:lnTo>
                  <a:lnTo>
                    <a:pt x="3641382" y="1873745"/>
                  </a:lnTo>
                  <a:lnTo>
                    <a:pt x="3668344" y="1837067"/>
                  </a:lnTo>
                  <a:lnTo>
                    <a:pt x="3691153" y="1798459"/>
                  </a:lnTo>
                  <a:lnTo>
                    <a:pt x="3709809" y="1758251"/>
                  </a:lnTo>
                  <a:lnTo>
                    <a:pt x="3724325" y="1716735"/>
                  </a:lnTo>
                  <a:lnTo>
                    <a:pt x="3734701" y="1674266"/>
                  </a:lnTo>
                  <a:lnTo>
                    <a:pt x="3740924" y="1631149"/>
                  </a:lnTo>
                  <a:lnTo>
                    <a:pt x="3742994" y="1587703"/>
                  </a:lnTo>
                  <a:close/>
                </a:path>
                <a:path w="5341619" h="3810000">
                  <a:moveTo>
                    <a:pt x="3969448" y="3215906"/>
                  </a:moveTo>
                  <a:lnTo>
                    <a:pt x="3967378" y="3172472"/>
                  </a:lnTo>
                  <a:lnTo>
                    <a:pt x="3961155" y="3129356"/>
                  </a:lnTo>
                  <a:lnTo>
                    <a:pt x="3950779" y="3086874"/>
                  </a:lnTo>
                  <a:lnTo>
                    <a:pt x="3936250" y="3045371"/>
                  </a:lnTo>
                  <a:lnTo>
                    <a:pt x="3917581" y="3005150"/>
                  </a:lnTo>
                  <a:lnTo>
                    <a:pt x="3894759" y="2966542"/>
                  </a:lnTo>
                  <a:lnTo>
                    <a:pt x="3867785" y="2929877"/>
                  </a:lnTo>
                  <a:lnTo>
                    <a:pt x="3836657" y="2895460"/>
                  </a:lnTo>
                  <a:lnTo>
                    <a:pt x="3802240" y="2864345"/>
                  </a:lnTo>
                  <a:lnTo>
                    <a:pt x="3765575" y="2837383"/>
                  </a:lnTo>
                  <a:lnTo>
                    <a:pt x="3726967" y="2814561"/>
                  </a:lnTo>
                  <a:lnTo>
                    <a:pt x="3686759" y="2795892"/>
                  </a:lnTo>
                  <a:lnTo>
                    <a:pt x="3645255" y="2781376"/>
                  </a:lnTo>
                  <a:lnTo>
                    <a:pt x="3602786" y="2771013"/>
                  </a:lnTo>
                  <a:lnTo>
                    <a:pt x="3559670" y="2764790"/>
                  </a:lnTo>
                  <a:lnTo>
                    <a:pt x="3516236" y="2762707"/>
                  </a:lnTo>
                  <a:lnTo>
                    <a:pt x="3472802" y="2764790"/>
                  </a:lnTo>
                  <a:lnTo>
                    <a:pt x="3429673" y="2771013"/>
                  </a:lnTo>
                  <a:lnTo>
                    <a:pt x="3387204" y="2781376"/>
                  </a:lnTo>
                  <a:lnTo>
                    <a:pt x="3345688" y="2795892"/>
                  </a:lnTo>
                  <a:lnTo>
                    <a:pt x="3305467" y="2814561"/>
                  </a:lnTo>
                  <a:lnTo>
                    <a:pt x="3266846" y="2837383"/>
                  </a:lnTo>
                  <a:lnTo>
                    <a:pt x="3230168" y="2864345"/>
                  </a:lnTo>
                  <a:lnTo>
                    <a:pt x="3195739" y="2895460"/>
                  </a:lnTo>
                  <a:lnTo>
                    <a:pt x="3164624" y="2929877"/>
                  </a:lnTo>
                  <a:lnTo>
                    <a:pt x="3137674" y="2966542"/>
                  </a:lnTo>
                  <a:lnTo>
                    <a:pt x="3114852" y="3005150"/>
                  </a:lnTo>
                  <a:lnTo>
                    <a:pt x="3096196" y="3045371"/>
                  </a:lnTo>
                  <a:lnTo>
                    <a:pt x="3081680" y="3086874"/>
                  </a:lnTo>
                  <a:lnTo>
                    <a:pt x="3071304" y="3129356"/>
                  </a:lnTo>
                  <a:lnTo>
                    <a:pt x="3065094" y="3172472"/>
                  </a:lnTo>
                  <a:lnTo>
                    <a:pt x="3063011" y="3215906"/>
                  </a:lnTo>
                  <a:lnTo>
                    <a:pt x="3065094" y="3259353"/>
                  </a:lnTo>
                  <a:lnTo>
                    <a:pt x="3071304" y="3302470"/>
                  </a:lnTo>
                  <a:lnTo>
                    <a:pt x="3081680" y="3344938"/>
                  </a:lnTo>
                  <a:lnTo>
                    <a:pt x="3096196" y="3386455"/>
                  </a:lnTo>
                  <a:lnTo>
                    <a:pt x="3114852" y="3426663"/>
                  </a:lnTo>
                  <a:lnTo>
                    <a:pt x="3137674" y="3465271"/>
                  </a:lnTo>
                  <a:lnTo>
                    <a:pt x="3164624" y="3501948"/>
                  </a:lnTo>
                  <a:lnTo>
                    <a:pt x="3195739" y="3536365"/>
                  </a:lnTo>
                  <a:lnTo>
                    <a:pt x="3230168" y="3567480"/>
                  </a:lnTo>
                  <a:lnTo>
                    <a:pt x="3266846" y="3594443"/>
                  </a:lnTo>
                  <a:lnTo>
                    <a:pt x="3305467" y="3617252"/>
                  </a:lnTo>
                  <a:lnTo>
                    <a:pt x="3345688" y="3635921"/>
                  </a:lnTo>
                  <a:lnTo>
                    <a:pt x="3387204" y="3650437"/>
                  </a:lnTo>
                  <a:lnTo>
                    <a:pt x="3429673" y="3660813"/>
                  </a:lnTo>
                  <a:lnTo>
                    <a:pt x="3472802" y="3667036"/>
                  </a:lnTo>
                  <a:lnTo>
                    <a:pt x="3516236" y="3669106"/>
                  </a:lnTo>
                  <a:lnTo>
                    <a:pt x="3559670" y="3667036"/>
                  </a:lnTo>
                  <a:lnTo>
                    <a:pt x="3602786" y="3660813"/>
                  </a:lnTo>
                  <a:lnTo>
                    <a:pt x="3645255" y="3650437"/>
                  </a:lnTo>
                  <a:lnTo>
                    <a:pt x="3686759" y="3635921"/>
                  </a:lnTo>
                  <a:lnTo>
                    <a:pt x="3726967" y="3617252"/>
                  </a:lnTo>
                  <a:lnTo>
                    <a:pt x="3765575" y="3594443"/>
                  </a:lnTo>
                  <a:lnTo>
                    <a:pt x="3802240" y="3567480"/>
                  </a:lnTo>
                  <a:lnTo>
                    <a:pt x="3836657" y="3536365"/>
                  </a:lnTo>
                  <a:lnTo>
                    <a:pt x="3867785" y="3501948"/>
                  </a:lnTo>
                  <a:lnTo>
                    <a:pt x="3894759" y="3465271"/>
                  </a:lnTo>
                  <a:lnTo>
                    <a:pt x="3917581" y="3426663"/>
                  </a:lnTo>
                  <a:lnTo>
                    <a:pt x="3936250" y="3386455"/>
                  </a:lnTo>
                  <a:lnTo>
                    <a:pt x="3950779" y="3344938"/>
                  </a:lnTo>
                  <a:lnTo>
                    <a:pt x="3961155" y="3302470"/>
                  </a:lnTo>
                  <a:lnTo>
                    <a:pt x="3967378" y="3259353"/>
                  </a:lnTo>
                  <a:lnTo>
                    <a:pt x="3969448" y="3215906"/>
                  </a:lnTo>
                  <a:close/>
                </a:path>
                <a:path w="5341619" h="3810000">
                  <a:moveTo>
                    <a:pt x="5341036" y="2274557"/>
                  </a:moveTo>
                  <a:lnTo>
                    <a:pt x="5338965" y="2231110"/>
                  </a:lnTo>
                  <a:lnTo>
                    <a:pt x="5332730" y="2187994"/>
                  </a:lnTo>
                  <a:lnTo>
                    <a:pt x="5322367" y="2145525"/>
                  </a:lnTo>
                  <a:lnTo>
                    <a:pt x="5307838" y="2104009"/>
                  </a:lnTo>
                  <a:lnTo>
                    <a:pt x="5289156" y="2063800"/>
                  </a:lnTo>
                  <a:lnTo>
                    <a:pt x="5266334" y="2025192"/>
                  </a:lnTo>
                  <a:lnTo>
                    <a:pt x="5239359" y="1988515"/>
                  </a:lnTo>
                  <a:lnTo>
                    <a:pt x="5208244" y="1954085"/>
                  </a:lnTo>
                  <a:lnTo>
                    <a:pt x="5173827" y="1922983"/>
                  </a:lnTo>
                  <a:lnTo>
                    <a:pt x="5137150" y="1896021"/>
                  </a:lnTo>
                  <a:lnTo>
                    <a:pt x="5098554" y="1873211"/>
                  </a:lnTo>
                  <a:lnTo>
                    <a:pt x="5058346" y="1854542"/>
                  </a:lnTo>
                  <a:lnTo>
                    <a:pt x="5016843" y="1840026"/>
                  </a:lnTo>
                  <a:lnTo>
                    <a:pt x="4974374" y="1829650"/>
                  </a:lnTo>
                  <a:lnTo>
                    <a:pt x="4931257" y="1823427"/>
                  </a:lnTo>
                  <a:lnTo>
                    <a:pt x="4887823" y="1821357"/>
                  </a:lnTo>
                  <a:lnTo>
                    <a:pt x="4844402" y="1823427"/>
                  </a:lnTo>
                  <a:lnTo>
                    <a:pt x="4801286" y="1829650"/>
                  </a:lnTo>
                  <a:lnTo>
                    <a:pt x="4758817" y="1840026"/>
                  </a:lnTo>
                  <a:lnTo>
                    <a:pt x="4717313" y="1854542"/>
                  </a:lnTo>
                  <a:lnTo>
                    <a:pt x="4677105" y="1873211"/>
                  </a:lnTo>
                  <a:lnTo>
                    <a:pt x="4638510" y="1896021"/>
                  </a:lnTo>
                  <a:lnTo>
                    <a:pt x="4601832" y="1922983"/>
                  </a:lnTo>
                  <a:lnTo>
                    <a:pt x="4567415" y="1954085"/>
                  </a:lnTo>
                  <a:lnTo>
                    <a:pt x="4536300" y="1988515"/>
                  </a:lnTo>
                  <a:lnTo>
                    <a:pt x="4509325" y="2025192"/>
                  </a:lnTo>
                  <a:lnTo>
                    <a:pt x="4486491" y="2063800"/>
                  </a:lnTo>
                  <a:lnTo>
                    <a:pt x="4467822" y="2104009"/>
                  </a:lnTo>
                  <a:lnTo>
                    <a:pt x="4453293" y="2145525"/>
                  </a:lnTo>
                  <a:lnTo>
                    <a:pt x="4442917" y="2187994"/>
                  </a:lnTo>
                  <a:lnTo>
                    <a:pt x="4436694" y="2231110"/>
                  </a:lnTo>
                  <a:lnTo>
                    <a:pt x="4434624" y="2274557"/>
                  </a:lnTo>
                  <a:lnTo>
                    <a:pt x="4436694" y="2317991"/>
                  </a:lnTo>
                  <a:lnTo>
                    <a:pt x="4442917" y="2361107"/>
                  </a:lnTo>
                  <a:lnTo>
                    <a:pt x="4453293" y="2403589"/>
                  </a:lnTo>
                  <a:lnTo>
                    <a:pt x="4467822" y="2445093"/>
                  </a:lnTo>
                  <a:lnTo>
                    <a:pt x="4486491" y="2485313"/>
                  </a:lnTo>
                  <a:lnTo>
                    <a:pt x="4509325" y="2523921"/>
                  </a:lnTo>
                  <a:lnTo>
                    <a:pt x="4536300" y="2560599"/>
                  </a:lnTo>
                  <a:lnTo>
                    <a:pt x="4567415" y="2595016"/>
                  </a:lnTo>
                  <a:lnTo>
                    <a:pt x="4601832" y="2626118"/>
                  </a:lnTo>
                  <a:lnTo>
                    <a:pt x="4638510" y="2653080"/>
                  </a:lnTo>
                  <a:lnTo>
                    <a:pt x="4677105" y="2675902"/>
                  </a:lnTo>
                  <a:lnTo>
                    <a:pt x="4717313" y="2694559"/>
                  </a:lnTo>
                  <a:lnTo>
                    <a:pt x="4758817" y="2709087"/>
                  </a:lnTo>
                  <a:lnTo>
                    <a:pt x="4801286" y="2719451"/>
                  </a:lnTo>
                  <a:lnTo>
                    <a:pt x="4844402" y="2725674"/>
                  </a:lnTo>
                  <a:lnTo>
                    <a:pt x="4887823" y="2727744"/>
                  </a:lnTo>
                  <a:lnTo>
                    <a:pt x="4931257" y="2725674"/>
                  </a:lnTo>
                  <a:lnTo>
                    <a:pt x="4974374" y="2719451"/>
                  </a:lnTo>
                  <a:lnTo>
                    <a:pt x="5016843" y="2709087"/>
                  </a:lnTo>
                  <a:lnTo>
                    <a:pt x="5058346" y="2694559"/>
                  </a:lnTo>
                  <a:lnTo>
                    <a:pt x="5098554" y="2675902"/>
                  </a:lnTo>
                  <a:lnTo>
                    <a:pt x="5137150" y="2653080"/>
                  </a:lnTo>
                  <a:lnTo>
                    <a:pt x="5173827" y="2626118"/>
                  </a:lnTo>
                  <a:lnTo>
                    <a:pt x="5208244" y="2595016"/>
                  </a:lnTo>
                  <a:lnTo>
                    <a:pt x="5239359" y="2560599"/>
                  </a:lnTo>
                  <a:lnTo>
                    <a:pt x="5266334" y="2523921"/>
                  </a:lnTo>
                  <a:lnTo>
                    <a:pt x="5289156" y="2485313"/>
                  </a:lnTo>
                  <a:lnTo>
                    <a:pt x="5307838" y="2445093"/>
                  </a:lnTo>
                  <a:lnTo>
                    <a:pt x="5322367" y="2403589"/>
                  </a:lnTo>
                  <a:lnTo>
                    <a:pt x="5332730" y="2361107"/>
                  </a:lnTo>
                  <a:lnTo>
                    <a:pt x="5338965" y="2317991"/>
                  </a:lnTo>
                  <a:lnTo>
                    <a:pt x="5341036" y="2274557"/>
                  </a:lnTo>
                  <a:close/>
                </a:path>
                <a:path w="5341619" h="3810000">
                  <a:moveTo>
                    <a:pt x="5341036" y="453199"/>
                  </a:moveTo>
                  <a:lnTo>
                    <a:pt x="5338965" y="409752"/>
                  </a:lnTo>
                  <a:lnTo>
                    <a:pt x="5332730" y="366636"/>
                  </a:lnTo>
                  <a:lnTo>
                    <a:pt x="5322367" y="324167"/>
                  </a:lnTo>
                  <a:lnTo>
                    <a:pt x="5307838" y="282651"/>
                  </a:lnTo>
                  <a:lnTo>
                    <a:pt x="5289156" y="242430"/>
                  </a:lnTo>
                  <a:lnTo>
                    <a:pt x="5266334" y="203822"/>
                  </a:lnTo>
                  <a:lnTo>
                    <a:pt x="5239359" y="167157"/>
                  </a:lnTo>
                  <a:lnTo>
                    <a:pt x="5208244" y="132727"/>
                  </a:lnTo>
                  <a:lnTo>
                    <a:pt x="5173827" y="101625"/>
                  </a:lnTo>
                  <a:lnTo>
                    <a:pt x="5137150" y="74663"/>
                  </a:lnTo>
                  <a:lnTo>
                    <a:pt x="5098554" y="51854"/>
                  </a:lnTo>
                  <a:lnTo>
                    <a:pt x="5058346" y="33185"/>
                  </a:lnTo>
                  <a:lnTo>
                    <a:pt x="5016843" y="18669"/>
                  </a:lnTo>
                  <a:lnTo>
                    <a:pt x="4974374" y="8293"/>
                  </a:lnTo>
                  <a:lnTo>
                    <a:pt x="4931257" y="2070"/>
                  </a:lnTo>
                  <a:lnTo>
                    <a:pt x="4887823" y="0"/>
                  </a:lnTo>
                  <a:lnTo>
                    <a:pt x="4844402" y="2070"/>
                  </a:lnTo>
                  <a:lnTo>
                    <a:pt x="4801286" y="8293"/>
                  </a:lnTo>
                  <a:lnTo>
                    <a:pt x="4758817" y="18669"/>
                  </a:lnTo>
                  <a:lnTo>
                    <a:pt x="4717313" y="33185"/>
                  </a:lnTo>
                  <a:lnTo>
                    <a:pt x="4677105" y="51854"/>
                  </a:lnTo>
                  <a:lnTo>
                    <a:pt x="4638510" y="74663"/>
                  </a:lnTo>
                  <a:lnTo>
                    <a:pt x="4601832" y="101625"/>
                  </a:lnTo>
                  <a:lnTo>
                    <a:pt x="4567415" y="132727"/>
                  </a:lnTo>
                  <a:lnTo>
                    <a:pt x="4536300" y="167157"/>
                  </a:lnTo>
                  <a:lnTo>
                    <a:pt x="4509325" y="203822"/>
                  </a:lnTo>
                  <a:lnTo>
                    <a:pt x="4486491" y="242430"/>
                  </a:lnTo>
                  <a:lnTo>
                    <a:pt x="4467822" y="282651"/>
                  </a:lnTo>
                  <a:lnTo>
                    <a:pt x="4453293" y="324167"/>
                  </a:lnTo>
                  <a:lnTo>
                    <a:pt x="4442917" y="366636"/>
                  </a:lnTo>
                  <a:lnTo>
                    <a:pt x="4436694" y="409752"/>
                  </a:lnTo>
                  <a:lnTo>
                    <a:pt x="4434624" y="453199"/>
                  </a:lnTo>
                  <a:lnTo>
                    <a:pt x="4436694" y="496633"/>
                  </a:lnTo>
                  <a:lnTo>
                    <a:pt x="4442917" y="539750"/>
                  </a:lnTo>
                  <a:lnTo>
                    <a:pt x="4453293" y="582231"/>
                  </a:lnTo>
                  <a:lnTo>
                    <a:pt x="4467822" y="623735"/>
                  </a:lnTo>
                  <a:lnTo>
                    <a:pt x="4486491" y="663956"/>
                  </a:lnTo>
                  <a:lnTo>
                    <a:pt x="4509325" y="702564"/>
                  </a:lnTo>
                  <a:lnTo>
                    <a:pt x="4536300" y="739241"/>
                  </a:lnTo>
                  <a:lnTo>
                    <a:pt x="4567415" y="773658"/>
                  </a:lnTo>
                  <a:lnTo>
                    <a:pt x="4601832" y="804760"/>
                  </a:lnTo>
                  <a:lnTo>
                    <a:pt x="4638510" y="831723"/>
                  </a:lnTo>
                  <a:lnTo>
                    <a:pt x="4677105" y="854544"/>
                  </a:lnTo>
                  <a:lnTo>
                    <a:pt x="4717313" y="873201"/>
                  </a:lnTo>
                  <a:lnTo>
                    <a:pt x="4758817" y="887730"/>
                  </a:lnTo>
                  <a:lnTo>
                    <a:pt x="4801286" y="898093"/>
                  </a:lnTo>
                  <a:lnTo>
                    <a:pt x="4844402" y="904316"/>
                  </a:lnTo>
                  <a:lnTo>
                    <a:pt x="4887823" y="906386"/>
                  </a:lnTo>
                  <a:lnTo>
                    <a:pt x="4931257" y="904316"/>
                  </a:lnTo>
                  <a:lnTo>
                    <a:pt x="4974374" y="898093"/>
                  </a:lnTo>
                  <a:lnTo>
                    <a:pt x="5016843" y="887730"/>
                  </a:lnTo>
                  <a:lnTo>
                    <a:pt x="5058346" y="873201"/>
                  </a:lnTo>
                  <a:lnTo>
                    <a:pt x="5098554" y="854544"/>
                  </a:lnTo>
                  <a:lnTo>
                    <a:pt x="5137150" y="831723"/>
                  </a:lnTo>
                  <a:lnTo>
                    <a:pt x="5173827" y="804760"/>
                  </a:lnTo>
                  <a:lnTo>
                    <a:pt x="5208244" y="773658"/>
                  </a:lnTo>
                  <a:lnTo>
                    <a:pt x="5239359" y="739241"/>
                  </a:lnTo>
                  <a:lnTo>
                    <a:pt x="5266334" y="702564"/>
                  </a:lnTo>
                  <a:lnTo>
                    <a:pt x="5289156" y="663956"/>
                  </a:lnTo>
                  <a:lnTo>
                    <a:pt x="5307838" y="623735"/>
                  </a:lnTo>
                  <a:lnTo>
                    <a:pt x="5322367" y="582231"/>
                  </a:lnTo>
                  <a:lnTo>
                    <a:pt x="5332730" y="539750"/>
                  </a:lnTo>
                  <a:lnTo>
                    <a:pt x="5338965" y="496633"/>
                  </a:lnTo>
                  <a:lnTo>
                    <a:pt x="5341036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040216" y="505592"/>
              <a:ext cx="8199755" cy="6134735"/>
            </a:xfrm>
            <a:custGeom>
              <a:avLst/>
              <a:gdLst/>
              <a:ahLst/>
              <a:cxnLst/>
              <a:rect l="l" t="t" r="r" b="b"/>
              <a:pathLst>
                <a:path w="8199755" h="6134734">
                  <a:moveTo>
                    <a:pt x="906399" y="5681040"/>
                  </a:moveTo>
                  <a:lnTo>
                    <a:pt x="904316" y="5637606"/>
                  </a:lnTo>
                  <a:lnTo>
                    <a:pt x="898093" y="5594489"/>
                  </a:lnTo>
                  <a:lnTo>
                    <a:pt x="887730" y="5552021"/>
                  </a:lnTo>
                  <a:lnTo>
                    <a:pt x="873213" y="5510504"/>
                  </a:lnTo>
                  <a:lnTo>
                    <a:pt x="854544" y="5470296"/>
                  </a:lnTo>
                  <a:lnTo>
                    <a:pt x="831735" y="5431688"/>
                  </a:lnTo>
                  <a:lnTo>
                    <a:pt x="804773" y="5395011"/>
                  </a:lnTo>
                  <a:lnTo>
                    <a:pt x="773658" y="5360594"/>
                  </a:lnTo>
                  <a:lnTo>
                    <a:pt x="739241" y="5329479"/>
                  </a:lnTo>
                  <a:lnTo>
                    <a:pt x="702564" y="5302516"/>
                  </a:lnTo>
                  <a:lnTo>
                    <a:pt x="663956" y="5279695"/>
                  </a:lnTo>
                  <a:lnTo>
                    <a:pt x="623735" y="5261038"/>
                  </a:lnTo>
                  <a:lnTo>
                    <a:pt x="582231" y="5246509"/>
                  </a:lnTo>
                  <a:lnTo>
                    <a:pt x="539762" y="5236146"/>
                  </a:lnTo>
                  <a:lnTo>
                    <a:pt x="496633" y="5229923"/>
                  </a:lnTo>
                  <a:lnTo>
                    <a:pt x="453199" y="5227853"/>
                  </a:lnTo>
                  <a:lnTo>
                    <a:pt x="409765" y="5229923"/>
                  </a:lnTo>
                  <a:lnTo>
                    <a:pt x="366649" y="5236146"/>
                  </a:lnTo>
                  <a:lnTo>
                    <a:pt x="324167" y="5246509"/>
                  </a:lnTo>
                  <a:lnTo>
                    <a:pt x="282663" y="5261038"/>
                  </a:lnTo>
                  <a:lnTo>
                    <a:pt x="242443" y="5279695"/>
                  </a:lnTo>
                  <a:lnTo>
                    <a:pt x="203835" y="5302516"/>
                  </a:lnTo>
                  <a:lnTo>
                    <a:pt x="167170" y="5329479"/>
                  </a:lnTo>
                  <a:lnTo>
                    <a:pt x="132753" y="5360594"/>
                  </a:lnTo>
                  <a:lnTo>
                    <a:pt x="101638" y="5395011"/>
                  </a:lnTo>
                  <a:lnTo>
                    <a:pt x="74676" y="5431688"/>
                  </a:lnTo>
                  <a:lnTo>
                    <a:pt x="51854" y="5470296"/>
                  </a:lnTo>
                  <a:lnTo>
                    <a:pt x="33185" y="5510504"/>
                  </a:lnTo>
                  <a:lnTo>
                    <a:pt x="18669" y="5552021"/>
                  </a:lnTo>
                  <a:lnTo>
                    <a:pt x="8305" y="5594489"/>
                  </a:lnTo>
                  <a:lnTo>
                    <a:pt x="2082" y="5637606"/>
                  </a:lnTo>
                  <a:lnTo>
                    <a:pt x="0" y="5681040"/>
                  </a:lnTo>
                  <a:lnTo>
                    <a:pt x="2082" y="5724487"/>
                  </a:lnTo>
                  <a:lnTo>
                    <a:pt x="8305" y="5767603"/>
                  </a:lnTo>
                  <a:lnTo>
                    <a:pt x="18669" y="5810072"/>
                  </a:lnTo>
                  <a:lnTo>
                    <a:pt x="33185" y="5851588"/>
                  </a:lnTo>
                  <a:lnTo>
                    <a:pt x="51854" y="5891796"/>
                  </a:lnTo>
                  <a:lnTo>
                    <a:pt x="74676" y="5930404"/>
                  </a:lnTo>
                  <a:lnTo>
                    <a:pt x="101638" y="5967082"/>
                  </a:lnTo>
                  <a:lnTo>
                    <a:pt x="132753" y="6001499"/>
                  </a:lnTo>
                  <a:lnTo>
                    <a:pt x="167170" y="6032614"/>
                  </a:lnTo>
                  <a:lnTo>
                    <a:pt x="203835" y="6059576"/>
                  </a:lnTo>
                  <a:lnTo>
                    <a:pt x="242443" y="6082398"/>
                  </a:lnTo>
                  <a:lnTo>
                    <a:pt x="282663" y="6101054"/>
                  </a:lnTo>
                  <a:lnTo>
                    <a:pt x="324167" y="6115583"/>
                  </a:lnTo>
                  <a:lnTo>
                    <a:pt x="366649" y="6125946"/>
                  </a:lnTo>
                  <a:lnTo>
                    <a:pt x="409765" y="6132169"/>
                  </a:lnTo>
                  <a:lnTo>
                    <a:pt x="453199" y="6134239"/>
                  </a:lnTo>
                  <a:lnTo>
                    <a:pt x="496633" y="6132169"/>
                  </a:lnTo>
                  <a:lnTo>
                    <a:pt x="539762" y="6125946"/>
                  </a:lnTo>
                  <a:lnTo>
                    <a:pt x="582231" y="6115583"/>
                  </a:lnTo>
                  <a:lnTo>
                    <a:pt x="623735" y="6101054"/>
                  </a:lnTo>
                  <a:lnTo>
                    <a:pt x="663956" y="6082398"/>
                  </a:lnTo>
                  <a:lnTo>
                    <a:pt x="702564" y="6059576"/>
                  </a:lnTo>
                  <a:lnTo>
                    <a:pt x="739241" y="6032614"/>
                  </a:lnTo>
                  <a:lnTo>
                    <a:pt x="773658" y="6001499"/>
                  </a:lnTo>
                  <a:lnTo>
                    <a:pt x="804773" y="5967082"/>
                  </a:lnTo>
                  <a:lnTo>
                    <a:pt x="831735" y="5930404"/>
                  </a:lnTo>
                  <a:lnTo>
                    <a:pt x="854544" y="5891796"/>
                  </a:lnTo>
                  <a:lnTo>
                    <a:pt x="873213" y="5851588"/>
                  </a:lnTo>
                  <a:lnTo>
                    <a:pt x="887730" y="5810072"/>
                  </a:lnTo>
                  <a:lnTo>
                    <a:pt x="898093" y="5767603"/>
                  </a:lnTo>
                  <a:lnTo>
                    <a:pt x="904316" y="5724487"/>
                  </a:lnTo>
                  <a:lnTo>
                    <a:pt x="906399" y="5681040"/>
                  </a:lnTo>
                  <a:close/>
                </a:path>
                <a:path w="8199755" h="6134734">
                  <a:moveTo>
                    <a:pt x="1215097" y="3388639"/>
                  </a:moveTo>
                  <a:lnTo>
                    <a:pt x="1213027" y="3345205"/>
                  </a:lnTo>
                  <a:lnTo>
                    <a:pt x="1206804" y="3302076"/>
                  </a:lnTo>
                  <a:lnTo>
                    <a:pt x="1196428" y="3259607"/>
                  </a:lnTo>
                  <a:lnTo>
                    <a:pt x="1181912" y="3218103"/>
                  </a:lnTo>
                  <a:lnTo>
                    <a:pt x="1163243" y="3177883"/>
                  </a:lnTo>
                  <a:lnTo>
                    <a:pt x="1140434" y="3139275"/>
                  </a:lnTo>
                  <a:lnTo>
                    <a:pt x="1113472" y="3102597"/>
                  </a:lnTo>
                  <a:lnTo>
                    <a:pt x="1082357" y="3068180"/>
                  </a:lnTo>
                  <a:lnTo>
                    <a:pt x="1047940" y="3037065"/>
                  </a:lnTo>
                  <a:lnTo>
                    <a:pt x="1011262" y="3010103"/>
                  </a:lnTo>
                  <a:lnTo>
                    <a:pt x="972654" y="2987294"/>
                  </a:lnTo>
                  <a:lnTo>
                    <a:pt x="932434" y="2968625"/>
                  </a:lnTo>
                  <a:lnTo>
                    <a:pt x="890930" y="2954109"/>
                  </a:lnTo>
                  <a:lnTo>
                    <a:pt x="848461" y="2943745"/>
                  </a:lnTo>
                  <a:lnTo>
                    <a:pt x="805345" y="2937522"/>
                  </a:lnTo>
                  <a:lnTo>
                    <a:pt x="761898" y="2935440"/>
                  </a:lnTo>
                  <a:lnTo>
                    <a:pt x="718464" y="2937522"/>
                  </a:lnTo>
                  <a:lnTo>
                    <a:pt x="675347" y="2943745"/>
                  </a:lnTo>
                  <a:lnTo>
                    <a:pt x="632866" y="2954109"/>
                  </a:lnTo>
                  <a:lnTo>
                    <a:pt x="591362" y="2968625"/>
                  </a:lnTo>
                  <a:lnTo>
                    <a:pt x="551141" y="2987294"/>
                  </a:lnTo>
                  <a:lnTo>
                    <a:pt x="512533" y="3010103"/>
                  </a:lnTo>
                  <a:lnTo>
                    <a:pt x="475856" y="3037065"/>
                  </a:lnTo>
                  <a:lnTo>
                    <a:pt x="441439" y="3068180"/>
                  </a:lnTo>
                  <a:lnTo>
                    <a:pt x="410324" y="3102597"/>
                  </a:lnTo>
                  <a:lnTo>
                    <a:pt x="383362" y="3139275"/>
                  </a:lnTo>
                  <a:lnTo>
                    <a:pt x="360553" y="3177883"/>
                  </a:lnTo>
                  <a:lnTo>
                    <a:pt x="341884" y="3218103"/>
                  </a:lnTo>
                  <a:lnTo>
                    <a:pt x="327367" y="3259607"/>
                  </a:lnTo>
                  <a:lnTo>
                    <a:pt x="317004" y="3302076"/>
                  </a:lnTo>
                  <a:lnTo>
                    <a:pt x="310781" y="3345205"/>
                  </a:lnTo>
                  <a:lnTo>
                    <a:pt x="308711" y="3388639"/>
                  </a:lnTo>
                  <a:lnTo>
                    <a:pt x="310781" y="3432086"/>
                  </a:lnTo>
                  <a:lnTo>
                    <a:pt x="317004" y="3475202"/>
                  </a:lnTo>
                  <a:lnTo>
                    <a:pt x="327367" y="3517671"/>
                  </a:lnTo>
                  <a:lnTo>
                    <a:pt x="341884" y="3559175"/>
                  </a:lnTo>
                  <a:lnTo>
                    <a:pt x="360553" y="3599396"/>
                  </a:lnTo>
                  <a:lnTo>
                    <a:pt x="383362" y="3638004"/>
                  </a:lnTo>
                  <a:lnTo>
                    <a:pt x="410324" y="3674681"/>
                  </a:lnTo>
                  <a:lnTo>
                    <a:pt x="441439" y="3709098"/>
                  </a:lnTo>
                  <a:lnTo>
                    <a:pt x="475856" y="3740213"/>
                  </a:lnTo>
                  <a:lnTo>
                    <a:pt x="512533" y="3767175"/>
                  </a:lnTo>
                  <a:lnTo>
                    <a:pt x="551141" y="3789984"/>
                  </a:lnTo>
                  <a:lnTo>
                    <a:pt x="591362" y="3808653"/>
                  </a:lnTo>
                  <a:lnTo>
                    <a:pt x="632866" y="3823170"/>
                  </a:lnTo>
                  <a:lnTo>
                    <a:pt x="675347" y="3833545"/>
                  </a:lnTo>
                  <a:lnTo>
                    <a:pt x="718464" y="3839756"/>
                  </a:lnTo>
                  <a:lnTo>
                    <a:pt x="761898" y="3841839"/>
                  </a:lnTo>
                  <a:lnTo>
                    <a:pt x="805345" y="3839756"/>
                  </a:lnTo>
                  <a:lnTo>
                    <a:pt x="848461" y="3833545"/>
                  </a:lnTo>
                  <a:lnTo>
                    <a:pt x="890930" y="3823170"/>
                  </a:lnTo>
                  <a:lnTo>
                    <a:pt x="932434" y="3808653"/>
                  </a:lnTo>
                  <a:lnTo>
                    <a:pt x="972654" y="3789984"/>
                  </a:lnTo>
                  <a:lnTo>
                    <a:pt x="1011262" y="3767175"/>
                  </a:lnTo>
                  <a:lnTo>
                    <a:pt x="1047940" y="3740213"/>
                  </a:lnTo>
                  <a:lnTo>
                    <a:pt x="1082357" y="3709098"/>
                  </a:lnTo>
                  <a:lnTo>
                    <a:pt x="1113472" y="3674681"/>
                  </a:lnTo>
                  <a:lnTo>
                    <a:pt x="1140434" y="3638004"/>
                  </a:lnTo>
                  <a:lnTo>
                    <a:pt x="1163243" y="3599396"/>
                  </a:lnTo>
                  <a:lnTo>
                    <a:pt x="1181912" y="3559175"/>
                  </a:lnTo>
                  <a:lnTo>
                    <a:pt x="1196428" y="3517671"/>
                  </a:lnTo>
                  <a:lnTo>
                    <a:pt x="1206804" y="3475202"/>
                  </a:lnTo>
                  <a:lnTo>
                    <a:pt x="1213027" y="3432086"/>
                  </a:lnTo>
                  <a:lnTo>
                    <a:pt x="1215097" y="3388639"/>
                  </a:lnTo>
                  <a:close/>
                </a:path>
                <a:path w="8199755" h="6134734">
                  <a:moveTo>
                    <a:pt x="2075611" y="4859401"/>
                  </a:moveTo>
                  <a:lnTo>
                    <a:pt x="2073541" y="4815967"/>
                  </a:lnTo>
                  <a:lnTo>
                    <a:pt x="2067318" y="4772850"/>
                  </a:lnTo>
                  <a:lnTo>
                    <a:pt x="2056955" y="4730369"/>
                  </a:lnTo>
                  <a:lnTo>
                    <a:pt x="2042426" y="4688865"/>
                  </a:lnTo>
                  <a:lnTo>
                    <a:pt x="2023770" y="4648644"/>
                  </a:lnTo>
                  <a:lnTo>
                    <a:pt x="2000948" y="4610049"/>
                  </a:lnTo>
                  <a:lnTo>
                    <a:pt x="1973986" y="4573371"/>
                  </a:lnTo>
                  <a:lnTo>
                    <a:pt x="1942884" y="4538954"/>
                  </a:lnTo>
                  <a:lnTo>
                    <a:pt x="1908454" y="4507839"/>
                  </a:lnTo>
                  <a:lnTo>
                    <a:pt x="1871789" y="4480877"/>
                  </a:lnTo>
                  <a:lnTo>
                    <a:pt x="1833181" y="4458055"/>
                  </a:lnTo>
                  <a:lnTo>
                    <a:pt x="1792960" y="4439399"/>
                  </a:lnTo>
                  <a:lnTo>
                    <a:pt x="1751457" y="4424870"/>
                  </a:lnTo>
                  <a:lnTo>
                    <a:pt x="1708975" y="4414507"/>
                  </a:lnTo>
                  <a:lnTo>
                    <a:pt x="1665859" y="4408284"/>
                  </a:lnTo>
                  <a:lnTo>
                    <a:pt x="1622425" y="4406214"/>
                  </a:lnTo>
                  <a:lnTo>
                    <a:pt x="1578978" y="4408284"/>
                  </a:lnTo>
                  <a:lnTo>
                    <a:pt x="1535861" y="4414507"/>
                  </a:lnTo>
                  <a:lnTo>
                    <a:pt x="1493393" y="4424870"/>
                  </a:lnTo>
                  <a:lnTo>
                    <a:pt x="1451876" y="4439399"/>
                  </a:lnTo>
                  <a:lnTo>
                    <a:pt x="1411655" y="4458055"/>
                  </a:lnTo>
                  <a:lnTo>
                    <a:pt x="1373047" y="4480877"/>
                  </a:lnTo>
                  <a:lnTo>
                    <a:pt x="1336382" y="4507839"/>
                  </a:lnTo>
                  <a:lnTo>
                    <a:pt x="1301953" y="4538954"/>
                  </a:lnTo>
                  <a:lnTo>
                    <a:pt x="1270850" y="4573371"/>
                  </a:lnTo>
                  <a:lnTo>
                    <a:pt x="1243888" y="4610049"/>
                  </a:lnTo>
                  <a:lnTo>
                    <a:pt x="1221066" y="4648644"/>
                  </a:lnTo>
                  <a:lnTo>
                    <a:pt x="1202410" y="4688865"/>
                  </a:lnTo>
                  <a:lnTo>
                    <a:pt x="1187894" y="4730369"/>
                  </a:lnTo>
                  <a:lnTo>
                    <a:pt x="1177518" y="4772850"/>
                  </a:lnTo>
                  <a:lnTo>
                    <a:pt x="1171295" y="4815967"/>
                  </a:lnTo>
                  <a:lnTo>
                    <a:pt x="1169225" y="4859401"/>
                  </a:lnTo>
                  <a:lnTo>
                    <a:pt x="1171295" y="4902847"/>
                  </a:lnTo>
                  <a:lnTo>
                    <a:pt x="1177518" y="4945964"/>
                  </a:lnTo>
                  <a:lnTo>
                    <a:pt x="1187894" y="4988433"/>
                  </a:lnTo>
                  <a:lnTo>
                    <a:pt x="1202410" y="5029949"/>
                  </a:lnTo>
                  <a:lnTo>
                    <a:pt x="1221066" y="5070157"/>
                  </a:lnTo>
                  <a:lnTo>
                    <a:pt x="1243888" y="5108765"/>
                  </a:lnTo>
                  <a:lnTo>
                    <a:pt x="1270850" y="5145443"/>
                  </a:lnTo>
                  <a:lnTo>
                    <a:pt x="1301953" y="5179860"/>
                  </a:lnTo>
                  <a:lnTo>
                    <a:pt x="1336382" y="5210975"/>
                  </a:lnTo>
                  <a:lnTo>
                    <a:pt x="1373047" y="5237937"/>
                  </a:lnTo>
                  <a:lnTo>
                    <a:pt x="1411655" y="5260746"/>
                  </a:lnTo>
                  <a:lnTo>
                    <a:pt x="1451876" y="5279415"/>
                  </a:lnTo>
                  <a:lnTo>
                    <a:pt x="1493393" y="5293944"/>
                  </a:lnTo>
                  <a:lnTo>
                    <a:pt x="1535861" y="5304307"/>
                  </a:lnTo>
                  <a:lnTo>
                    <a:pt x="1578978" y="5310530"/>
                  </a:lnTo>
                  <a:lnTo>
                    <a:pt x="1622425" y="5312600"/>
                  </a:lnTo>
                  <a:lnTo>
                    <a:pt x="1665859" y="5310530"/>
                  </a:lnTo>
                  <a:lnTo>
                    <a:pt x="1708975" y="5304307"/>
                  </a:lnTo>
                  <a:lnTo>
                    <a:pt x="1751457" y="5293944"/>
                  </a:lnTo>
                  <a:lnTo>
                    <a:pt x="1792960" y="5279415"/>
                  </a:lnTo>
                  <a:lnTo>
                    <a:pt x="1833181" y="5260746"/>
                  </a:lnTo>
                  <a:lnTo>
                    <a:pt x="1871789" y="5237937"/>
                  </a:lnTo>
                  <a:lnTo>
                    <a:pt x="1908454" y="5210975"/>
                  </a:lnTo>
                  <a:lnTo>
                    <a:pt x="1942884" y="5179860"/>
                  </a:lnTo>
                  <a:lnTo>
                    <a:pt x="1973986" y="5145443"/>
                  </a:lnTo>
                  <a:lnTo>
                    <a:pt x="2000948" y="5108765"/>
                  </a:lnTo>
                  <a:lnTo>
                    <a:pt x="2023770" y="5070157"/>
                  </a:lnTo>
                  <a:lnTo>
                    <a:pt x="2042426" y="5029949"/>
                  </a:lnTo>
                  <a:lnTo>
                    <a:pt x="2056955" y="4988433"/>
                  </a:lnTo>
                  <a:lnTo>
                    <a:pt x="2067318" y="4945964"/>
                  </a:lnTo>
                  <a:lnTo>
                    <a:pt x="2073541" y="4902847"/>
                  </a:lnTo>
                  <a:lnTo>
                    <a:pt x="2075611" y="4859401"/>
                  </a:lnTo>
                  <a:close/>
                </a:path>
                <a:path w="8199755" h="6134734">
                  <a:moveTo>
                    <a:pt x="3110446" y="3890492"/>
                  </a:moveTo>
                  <a:lnTo>
                    <a:pt x="3108363" y="3847058"/>
                  </a:lnTo>
                  <a:lnTo>
                    <a:pt x="3102140" y="3803929"/>
                  </a:lnTo>
                  <a:lnTo>
                    <a:pt x="3091777" y="3761460"/>
                  </a:lnTo>
                  <a:lnTo>
                    <a:pt x="3077260" y="3719957"/>
                  </a:lnTo>
                  <a:lnTo>
                    <a:pt x="3058591" y="3679736"/>
                  </a:lnTo>
                  <a:lnTo>
                    <a:pt x="3035782" y="3641128"/>
                  </a:lnTo>
                  <a:lnTo>
                    <a:pt x="3008820" y="3604450"/>
                  </a:lnTo>
                  <a:lnTo>
                    <a:pt x="2977705" y="3570033"/>
                  </a:lnTo>
                  <a:lnTo>
                    <a:pt x="2943288" y="3538931"/>
                  </a:lnTo>
                  <a:lnTo>
                    <a:pt x="2906611" y="3511969"/>
                  </a:lnTo>
                  <a:lnTo>
                    <a:pt x="2868003" y="3489147"/>
                  </a:lnTo>
                  <a:lnTo>
                    <a:pt x="2827782" y="3470478"/>
                  </a:lnTo>
                  <a:lnTo>
                    <a:pt x="2786278" y="3455962"/>
                  </a:lnTo>
                  <a:lnTo>
                    <a:pt x="2743809" y="3445586"/>
                  </a:lnTo>
                  <a:lnTo>
                    <a:pt x="2700680" y="3439363"/>
                  </a:lnTo>
                  <a:lnTo>
                    <a:pt x="2657246" y="3437293"/>
                  </a:lnTo>
                  <a:lnTo>
                    <a:pt x="2613812" y="3439363"/>
                  </a:lnTo>
                  <a:lnTo>
                    <a:pt x="2570683" y="3445586"/>
                  </a:lnTo>
                  <a:lnTo>
                    <a:pt x="2528214" y="3455962"/>
                  </a:lnTo>
                  <a:lnTo>
                    <a:pt x="2486710" y="3470478"/>
                  </a:lnTo>
                  <a:lnTo>
                    <a:pt x="2446490" y="3489147"/>
                  </a:lnTo>
                  <a:lnTo>
                    <a:pt x="2407882" y="3511969"/>
                  </a:lnTo>
                  <a:lnTo>
                    <a:pt x="2371204" y="3538931"/>
                  </a:lnTo>
                  <a:lnTo>
                    <a:pt x="2336787" y="3570033"/>
                  </a:lnTo>
                  <a:lnTo>
                    <a:pt x="2305672" y="3604450"/>
                  </a:lnTo>
                  <a:lnTo>
                    <a:pt x="2278710" y="3641128"/>
                  </a:lnTo>
                  <a:lnTo>
                    <a:pt x="2255901" y="3679736"/>
                  </a:lnTo>
                  <a:lnTo>
                    <a:pt x="2237232" y="3719957"/>
                  </a:lnTo>
                  <a:lnTo>
                    <a:pt x="2222716" y="3761460"/>
                  </a:lnTo>
                  <a:lnTo>
                    <a:pt x="2212352" y="3803929"/>
                  </a:lnTo>
                  <a:lnTo>
                    <a:pt x="2206129" y="3847058"/>
                  </a:lnTo>
                  <a:lnTo>
                    <a:pt x="2204047" y="3890492"/>
                  </a:lnTo>
                  <a:lnTo>
                    <a:pt x="2206129" y="3933939"/>
                  </a:lnTo>
                  <a:lnTo>
                    <a:pt x="2212352" y="3977055"/>
                  </a:lnTo>
                  <a:lnTo>
                    <a:pt x="2222716" y="4019524"/>
                  </a:lnTo>
                  <a:lnTo>
                    <a:pt x="2237232" y="4061028"/>
                  </a:lnTo>
                  <a:lnTo>
                    <a:pt x="2255901" y="4101249"/>
                  </a:lnTo>
                  <a:lnTo>
                    <a:pt x="2278710" y="4139857"/>
                  </a:lnTo>
                  <a:lnTo>
                    <a:pt x="2305672" y="4176534"/>
                  </a:lnTo>
                  <a:lnTo>
                    <a:pt x="2336787" y="4210951"/>
                  </a:lnTo>
                  <a:lnTo>
                    <a:pt x="2371204" y="4242066"/>
                  </a:lnTo>
                  <a:lnTo>
                    <a:pt x="2407882" y="4269029"/>
                  </a:lnTo>
                  <a:lnTo>
                    <a:pt x="2446490" y="4291838"/>
                  </a:lnTo>
                  <a:lnTo>
                    <a:pt x="2486710" y="4310507"/>
                  </a:lnTo>
                  <a:lnTo>
                    <a:pt x="2528214" y="4325023"/>
                  </a:lnTo>
                  <a:lnTo>
                    <a:pt x="2570683" y="4335399"/>
                  </a:lnTo>
                  <a:lnTo>
                    <a:pt x="2613812" y="4341622"/>
                  </a:lnTo>
                  <a:lnTo>
                    <a:pt x="2657246" y="4343692"/>
                  </a:lnTo>
                  <a:lnTo>
                    <a:pt x="2700680" y="4341622"/>
                  </a:lnTo>
                  <a:lnTo>
                    <a:pt x="2743809" y="4335399"/>
                  </a:lnTo>
                  <a:lnTo>
                    <a:pt x="2786278" y="4325023"/>
                  </a:lnTo>
                  <a:lnTo>
                    <a:pt x="2827782" y="4310507"/>
                  </a:lnTo>
                  <a:lnTo>
                    <a:pt x="2868003" y="4291838"/>
                  </a:lnTo>
                  <a:lnTo>
                    <a:pt x="2906611" y="4269029"/>
                  </a:lnTo>
                  <a:lnTo>
                    <a:pt x="2943288" y="4242066"/>
                  </a:lnTo>
                  <a:lnTo>
                    <a:pt x="2977705" y="4210951"/>
                  </a:lnTo>
                  <a:lnTo>
                    <a:pt x="3008820" y="4176534"/>
                  </a:lnTo>
                  <a:lnTo>
                    <a:pt x="3035782" y="4139857"/>
                  </a:lnTo>
                  <a:lnTo>
                    <a:pt x="3058591" y="4101249"/>
                  </a:lnTo>
                  <a:lnTo>
                    <a:pt x="3077260" y="4061028"/>
                  </a:lnTo>
                  <a:lnTo>
                    <a:pt x="3091777" y="4019524"/>
                  </a:lnTo>
                  <a:lnTo>
                    <a:pt x="3102140" y="3977055"/>
                  </a:lnTo>
                  <a:lnTo>
                    <a:pt x="3108363" y="3933939"/>
                  </a:lnTo>
                  <a:lnTo>
                    <a:pt x="3110446" y="3890492"/>
                  </a:lnTo>
                  <a:close/>
                </a:path>
                <a:path w="8199755" h="6134734">
                  <a:moveTo>
                    <a:pt x="4260608" y="2983738"/>
                  </a:moveTo>
                  <a:lnTo>
                    <a:pt x="4258526" y="2940304"/>
                  </a:lnTo>
                  <a:lnTo>
                    <a:pt x="4252303" y="2897187"/>
                  </a:lnTo>
                  <a:lnTo>
                    <a:pt x="4241939" y="2854706"/>
                  </a:lnTo>
                  <a:lnTo>
                    <a:pt x="4227423" y="2813202"/>
                  </a:lnTo>
                  <a:lnTo>
                    <a:pt x="4208754" y="2772981"/>
                  </a:lnTo>
                  <a:lnTo>
                    <a:pt x="4185932" y="2734373"/>
                  </a:lnTo>
                  <a:lnTo>
                    <a:pt x="4158970" y="2697696"/>
                  </a:lnTo>
                  <a:lnTo>
                    <a:pt x="4127855" y="2663279"/>
                  </a:lnTo>
                  <a:lnTo>
                    <a:pt x="4093438" y="2632164"/>
                  </a:lnTo>
                  <a:lnTo>
                    <a:pt x="4056773" y="2605214"/>
                  </a:lnTo>
                  <a:lnTo>
                    <a:pt x="4018165" y="2582392"/>
                  </a:lnTo>
                  <a:lnTo>
                    <a:pt x="3977944" y="2563723"/>
                  </a:lnTo>
                  <a:lnTo>
                    <a:pt x="3936441" y="2549207"/>
                  </a:lnTo>
                  <a:lnTo>
                    <a:pt x="3893959" y="2538844"/>
                  </a:lnTo>
                  <a:lnTo>
                    <a:pt x="3850843" y="2532621"/>
                  </a:lnTo>
                  <a:lnTo>
                    <a:pt x="3807409" y="2530551"/>
                  </a:lnTo>
                  <a:lnTo>
                    <a:pt x="3763962" y="2532621"/>
                  </a:lnTo>
                  <a:lnTo>
                    <a:pt x="3720846" y="2538844"/>
                  </a:lnTo>
                  <a:lnTo>
                    <a:pt x="3678377" y="2549207"/>
                  </a:lnTo>
                  <a:lnTo>
                    <a:pt x="3636861" y="2563723"/>
                  </a:lnTo>
                  <a:lnTo>
                    <a:pt x="3596652" y="2582392"/>
                  </a:lnTo>
                  <a:lnTo>
                    <a:pt x="3558044" y="2605214"/>
                  </a:lnTo>
                  <a:lnTo>
                    <a:pt x="3521367" y="2632164"/>
                  </a:lnTo>
                  <a:lnTo>
                    <a:pt x="3486950" y="2663279"/>
                  </a:lnTo>
                  <a:lnTo>
                    <a:pt x="3455835" y="2697696"/>
                  </a:lnTo>
                  <a:lnTo>
                    <a:pt x="3428873" y="2734373"/>
                  </a:lnTo>
                  <a:lnTo>
                    <a:pt x="3406063" y="2772981"/>
                  </a:lnTo>
                  <a:lnTo>
                    <a:pt x="3387394" y="2813202"/>
                  </a:lnTo>
                  <a:lnTo>
                    <a:pt x="3372878" y="2854706"/>
                  </a:lnTo>
                  <a:lnTo>
                    <a:pt x="3362502" y="2897187"/>
                  </a:lnTo>
                  <a:lnTo>
                    <a:pt x="3356279" y="2940304"/>
                  </a:lnTo>
                  <a:lnTo>
                    <a:pt x="3354209" y="2983738"/>
                  </a:lnTo>
                  <a:lnTo>
                    <a:pt x="3356279" y="3027184"/>
                  </a:lnTo>
                  <a:lnTo>
                    <a:pt x="3362502" y="3070301"/>
                  </a:lnTo>
                  <a:lnTo>
                    <a:pt x="3372878" y="3112770"/>
                  </a:lnTo>
                  <a:lnTo>
                    <a:pt x="3387394" y="3154273"/>
                  </a:lnTo>
                  <a:lnTo>
                    <a:pt x="3406063" y="3194494"/>
                  </a:lnTo>
                  <a:lnTo>
                    <a:pt x="3428873" y="3233102"/>
                  </a:lnTo>
                  <a:lnTo>
                    <a:pt x="3455835" y="3269767"/>
                  </a:lnTo>
                  <a:lnTo>
                    <a:pt x="3486950" y="3304197"/>
                  </a:lnTo>
                  <a:lnTo>
                    <a:pt x="3521367" y="3335299"/>
                  </a:lnTo>
                  <a:lnTo>
                    <a:pt x="3558044" y="3362261"/>
                  </a:lnTo>
                  <a:lnTo>
                    <a:pt x="3596652" y="3385083"/>
                  </a:lnTo>
                  <a:lnTo>
                    <a:pt x="3636861" y="3403752"/>
                  </a:lnTo>
                  <a:lnTo>
                    <a:pt x="3678377" y="3418268"/>
                  </a:lnTo>
                  <a:lnTo>
                    <a:pt x="3720846" y="3428631"/>
                  </a:lnTo>
                  <a:lnTo>
                    <a:pt x="3763962" y="3434854"/>
                  </a:lnTo>
                  <a:lnTo>
                    <a:pt x="3807409" y="3436937"/>
                  </a:lnTo>
                  <a:lnTo>
                    <a:pt x="3850843" y="3434854"/>
                  </a:lnTo>
                  <a:lnTo>
                    <a:pt x="3893959" y="3428631"/>
                  </a:lnTo>
                  <a:lnTo>
                    <a:pt x="3936441" y="3418268"/>
                  </a:lnTo>
                  <a:lnTo>
                    <a:pt x="3977944" y="3403752"/>
                  </a:lnTo>
                  <a:lnTo>
                    <a:pt x="4018165" y="3385083"/>
                  </a:lnTo>
                  <a:lnTo>
                    <a:pt x="4056773" y="3362261"/>
                  </a:lnTo>
                  <a:lnTo>
                    <a:pt x="4093438" y="3335299"/>
                  </a:lnTo>
                  <a:lnTo>
                    <a:pt x="4127855" y="3304197"/>
                  </a:lnTo>
                  <a:lnTo>
                    <a:pt x="4158970" y="3269767"/>
                  </a:lnTo>
                  <a:lnTo>
                    <a:pt x="4185932" y="3233102"/>
                  </a:lnTo>
                  <a:lnTo>
                    <a:pt x="4208754" y="3194494"/>
                  </a:lnTo>
                  <a:lnTo>
                    <a:pt x="4227423" y="3154273"/>
                  </a:lnTo>
                  <a:lnTo>
                    <a:pt x="4241939" y="3112770"/>
                  </a:lnTo>
                  <a:lnTo>
                    <a:pt x="4252303" y="3070301"/>
                  </a:lnTo>
                  <a:lnTo>
                    <a:pt x="4258526" y="3027184"/>
                  </a:lnTo>
                  <a:lnTo>
                    <a:pt x="4260608" y="2983738"/>
                  </a:lnTo>
                  <a:close/>
                </a:path>
                <a:path w="8199755" h="6134734">
                  <a:moveTo>
                    <a:pt x="4681944" y="1541627"/>
                  </a:moveTo>
                  <a:lnTo>
                    <a:pt x="4679861" y="1498180"/>
                  </a:lnTo>
                  <a:lnTo>
                    <a:pt x="4673651" y="1455064"/>
                  </a:lnTo>
                  <a:lnTo>
                    <a:pt x="4663275" y="1412595"/>
                  </a:lnTo>
                  <a:lnTo>
                    <a:pt x="4648759" y="1371079"/>
                  </a:lnTo>
                  <a:lnTo>
                    <a:pt x="4630090" y="1330871"/>
                  </a:lnTo>
                  <a:lnTo>
                    <a:pt x="4607268" y="1292263"/>
                  </a:lnTo>
                  <a:lnTo>
                    <a:pt x="4580306" y="1255585"/>
                  </a:lnTo>
                  <a:lnTo>
                    <a:pt x="4549203" y="1221168"/>
                  </a:lnTo>
                  <a:lnTo>
                    <a:pt x="4514786" y="1190053"/>
                  </a:lnTo>
                  <a:lnTo>
                    <a:pt x="4478109" y="1163091"/>
                  </a:lnTo>
                  <a:lnTo>
                    <a:pt x="4439501" y="1140282"/>
                  </a:lnTo>
                  <a:lnTo>
                    <a:pt x="4399280" y="1121613"/>
                  </a:lnTo>
                  <a:lnTo>
                    <a:pt x="4357776" y="1107097"/>
                  </a:lnTo>
                  <a:lnTo>
                    <a:pt x="4315307" y="1096733"/>
                  </a:lnTo>
                  <a:lnTo>
                    <a:pt x="4272191" y="1090510"/>
                  </a:lnTo>
                  <a:lnTo>
                    <a:pt x="4228744" y="1088428"/>
                  </a:lnTo>
                  <a:lnTo>
                    <a:pt x="4185310" y="1090510"/>
                  </a:lnTo>
                  <a:lnTo>
                    <a:pt x="4142194" y="1096733"/>
                  </a:lnTo>
                  <a:lnTo>
                    <a:pt x="4099712" y="1107097"/>
                  </a:lnTo>
                  <a:lnTo>
                    <a:pt x="4058208" y="1121613"/>
                  </a:lnTo>
                  <a:lnTo>
                    <a:pt x="4017988" y="1140282"/>
                  </a:lnTo>
                  <a:lnTo>
                    <a:pt x="3979380" y="1163091"/>
                  </a:lnTo>
                  <a:lnTo>
                    <a:pt x="3942702" y="1190053"/>
                  </a:lnTo>
                  <a:lnTo>
                    <a:pt x="3908285" y="1221168"/>
                  </a:lnTo>
                  <a:lnTo>
                    <a:pt x="3877183" y="1255585"/>
                  </a:lnTo>
                  <a:lnTo>
                    <a:pt x="3850221" y="1292263"/>
                  </a:lnTo>
                  <a:lnTo>
                    <a:pt x="3827399" y="1330871"/>
                  </a:lnTo>
                  <a:lnTo>
                    <a:pt x="3808730" y="1371079"/>
                  </a:lnTo>
                  <a:lnTo>
                    <a:pt x="3794214" y="1412595"/>
                  </a:lnTo>
                  <a:lnTo>
                    <a:pt x="3783850" y="1455064"/>
                  </a:lnTo>
                  <a:lnTo>
                    <a:pt x="3777627" y="1498180"/>
                  </a:lnTo>
                  <a:lnTo>
                    <a:pt x="3775557" y="1541627"/>
                  </a:lnTo>
                  <a:lnTo>
                    <a:pt x="3777627" y="1585061"/>
                  </a:lnTo>
                  <a:lnTo>
                    <a:pt x="3783850" y="1628178"/>
                  </a:lnTo>
                  <a:lnTo>
                    <a:pt x="3794214" y="1670659"/>
                  </a:lnTo>
                  <a:lnTo>
                    <a:pt x="3808730" y="1712163"/>
                  </a:lnTo>
                  <a:lnTo>
                    <a:pt x="3827399" y="1752384"/>
                  </a:lnTo>
                  <a:lnTo>
                    <a:pt x="3850221" y="1790992"/>
                  </a:lnTo>
                  <a:lnTo>
                    <a:pt x="3877183" y="1827657"/>
                  </a:lnTo>
                  <a:lnTo>
                    <a:pt x="3908285" y="1862074"/>
                  </a:lnTo>
                  <a:lnTo>
                    <a:pt x="3942702" y="1893189"/>
                  </a:lnTo>
                  <a:lnTo>
                    <a:pt x="3979380" y="1920151"/>
                  </a:lnTo>
                  <a:lnTo>
                    <a:pt x="4017988" y="1942973"/>
                  </a:lnTo>
                  <a:lnTo>
                    <a:pt x="4058208" y="1961629"/>
                  </a:lnTo>
                  <a:lnTo>
                    <a:pt x="4099712" y="1976158"/>
                  </a:lnTo>
                  <a:lnTo>
                    <a:pt x="4142194" y="1986521"/>
                  </a:lnTo>
                  <a:lnTo>
                    <a:pt x="4185310" y="1992744"/>
                  </a:lnTo>
                  <a:lnTo>
                    <a:pt x="4228744" y="1994827"/>
                  </a:lnTo>
                  <a:lnTo>
                    <a:pt x="4272191" y="1992744"/>
                  </a:lnTo>
                  <a:lnTo>
                    <a:pt x="4315307" y="1986521"/>
                  </a:lnTo>
                  <a:lnTo>
                    <a:pt x="4357776" y="1976158"/>
                  </a:lnTo>
                  <a:lnTo>
                    <a:pt x="4399280" y="1961629"/>
                  </a:lnTo>
                  <a:lnTo>
                    <a:pt x="4439501" y="1942973"/>
                  </a:lnTo>
                  <a:lnTo>
                    <a:pt x="4478109" y="1920151"/>
                  </a:lnTo>
                  <a:lnTo>
                    <a:pt x="4514786" y="1893189"/>
                  </a:lnTo>
                  <a:lnTo>
                    <a:pt x="4549203" y="1862074"/>
                  </a:lnTo>
                  <a:lnTo>
                    <a:pt x="4580306" y="1827657"/>
                  </a:lnTo>
                  <a:lnTo>
                    <a:pt x="4607268" y="1790992"/>
                  </a:lnTo>
                  <a:lnTo>
                    <a:pt x="4630090" y="1752384"/>
                  </a:lnTo>
                  <a:lnTo>
                    <a:pt x="4648759" y="1712163"/>
                  </a:lnTo>
                  <a:lnTo>
                    <a:pt x="4663275" y="1670659"/>
                  </a:lnTo>
                  <a:lnTo>
                    <a:pt x="4673651" y="1628178"/>
                  </a:lnTo>
                  <a:lnTo>
                    <a:pt x="4679861" y="1585061"/>
                  </a:lnTo>
                  <a:lnTo>
                    <a:pt x="4681944" y="1541627"/>
                  </a:lnTo>
                  <a:close/>
                </a:path>
                <a:path w="8199755" h="6134734">
                  <a:moveTo>
                    <a:pt x="5779274" y="2501392"/>
                  </a:moveTo>
                  <a:lnTo>
                    <a:pt x="5777192" y="2457958"/>
                  </a:lnTo>
                  <a:lnTo>
                    <a:pt x="5770969" y="2414841"/>
                  </a:lnTo>
                  <a:lnTo>
                    <a:pt x="5760605" y="2372360"/>
                  </a:lnTo>
                  <a:lnTo>
                    <a:pt x="5746089" y="2330856"/>
                  </a:lnTo>
                  <a:lnTo>
                    <a:pt x="5727420" y="2290635"/>
                  </a:lnTo>
                  <a:lnTo>
                    <a:pt x="5704598" y="2252027"/>
                  </a:lnTo>
                  <a:lnTo>
                    <a:pt x="5677636" y="2215362"/>
                  </a:lnTo>
                  <a:lnTo>
                    <a:pt x="5646521" y="2180933"/>
                  </a:lnTo>
                  <a:lnTo>
                    <a:pt x="5612104" y="2149830"/>
                  </a:lnTo>
                  <a:lnTo>
                    <a:pt x="5575439" y="2122868"/>
                  </a:lnTo>
                  <a:lnTo>
                    <a:pt x="5536831" y="2100046"/>
                  </a:lnTo>
                  <a:lnTo>
                    <a:pt x="5496611" y="2081377"/>
                  </a:lnTo>
                  <a:lnTo>
                    <a:pt x="5455107" y="2066861"/>
                  </a:lnTo>
                  <a:lnTo>
                    <a:pt x="5412625" y="2056498"/>
                  </a:lnTo>
                  <a:lnTo>
                    <a:pt x="5369509" y="2050275"/>
                  </a:lnTo>
                  <a:lnTo>
                    <a:pt x="5326075" y="2048192"/>
                  </a:lnTo>
                  <a:lnTo>
                    <a:pt x="5282641" y="2050275"/>
                  </a:lnTo>
                  <a:lnTo>
                    <a:pt x="5239512" y="2056498"/>
                  </a:lnTo>
                  <a:lnTo>
                    <a:pt x="5197043" y="2066861"/>
                  </a:lnTo>
                  <a:lnTo>
                    <a:pt x="5155539" y="2081377"/>
                  </a:lnTo>
                  <a:lnTo>
                    <a:pt x="5115318" y="2100046"/>
                  </a:lnTo>
                  <a:lnTo>
                    <a:pt x="5076710" y="2122868"/>
                  </a:lnTo>
                  <a:lnTo>
                    <a:pt x="5040033" y="2149830"/>
                  </a:lnTo>
                  <a:lnTo>
                    <a:pt x="5005616" y="2180933"/>
                  </a:lnTo>
                  <a:lnTo>
                    <a:pt x="4974501" y="2215362"/>
                  </a:lnTo>
                  <a:lnTo>
                    <a:pt x="4947539" y="2252027"/>
                  </a:lnTo>
                  <a:lnTo>
                    <a:pt x="4924730" y="2290635"/>
                  </a:lnTo>
                  <a:lnTo>
                    <a:pt x="4906061" y="2330856"/>
                  </a:lnTo>
                  <a:lnTo>
                    <a:pt x="4891544" y="2372360"/>
                  </a:lnTo>
                  <a:lnTo>
                    <a:pt x="4881181" y="2414841"/>
                  </a:lnTo>
                  <a:lnTo>
                    <a:pt x="4874958" y="2457958"/>
                  </a:lnTo>
                  <a:lnTo>
                    <a:pt x="4872875" y="2501392"/>
                  </a:lnTo>
                  <a:lnTo>
                    <a:pt x="4874958" y="2544838"/>
                  </a:lnTo>
                  <a:lnTo>
                    <a:pt x="4881181" y="2587955"/>
                  </a:lnTo>
                  <a:lnTo>
                    <a:pt x="4891544" y="2630424"/>
                  </a:lnTo>
                  <a:lnTo>
                    <a:pt x="4906061" y="2671927"/>
                  </a:lnTo>
                  <a:lnTo>
                    <a:pt x="4924730" y="2712148"/>
                  </a:lnTo>
                  <a:lnTo>
                    <a:pt x="4947539" y="2750756"/>
                  </a:lnTo>
                  <a:lnTo>
                    <a:pt x="4974501" y="2787434"/>
                  </a:lnTo>
                  <a:lnTo>
                    <a:pt x="5005616" y="2821851"/>
                  </a:lnTo>
                  <a:lnTo>
                    <a:pt x="5040033" y="2852966"/>
                  </a:lnTo>
                  <a:lnTo>
                    <a:pt x="5076710" y="2879928"/>
                  </a:lnTo>
                  <a:lnTo>
                    <a:pt x="5115318" y="2902737"/>
                  </a:lnTo>
                  <a:lnTo>
                    <a:pt x="5155539" y="2921406"/>
                  </a:lnTo>
                  <a:lnTo>
                    <a:pt x="5197043" y="2935922"/>
                  </a:lnTo>
                  <a:lnTo>
                    <a:pt x="5239512" y="2946298"/>
                  </a:lnTo>
                  <a:lnTo>
                    <a:pt x="5282641" y="2952521"/>
                  </a:lnTo>
                  <a:lnTo>
                    <a:pt x="5326075" y="2954591"/>
                  </a:lnTo>
                  <a:lnTo>
                    <a:pt x="5369509" y="2952521"/>
                  </a:lnTo>
                  <a:lnTo>
                    <a:pt x="5412625" y="2946298"/>
                  </a:lnTo>
                  <a:lnTo>
                    <a:pt x="5455107" y="2935922"/>
                  </a:lnTo>
                  <a:lnTo>
                    <a:pt x="5496611" y="2921406"/>
                  </a:lnTo>
                  <a:lnTo>
                    <a:pt x="5536831" y="2902737"/>
                  </a:lnTo>
                  <a:lnTo>
                    <a:pt x="5575439" y="2879928"/>
                  </a:lnTo>
                  <a:lnTo>
                    <a:pt x="5612104" y="2852966"/>
                  </a:lnTo>
                  <a:lnTo>
                    <a:pt x="5646521" y="2821851"/>
                  </a:lnTo>
                  <a:lnTo>
                    <a:pt x="5677636" y="2787434"/>
                  </a:lnTo>
                  <a:lnTo>
                    <a:pt x="5704598" y="2750756"/>
                  </a:lnTo>
                  <a:lnTo>
                    <a:pt x="5727420" y="2712148"/>
                  </a:lnTo>
                  <a:lnTo>
                    <a:pt x="5746089" y="2671927"/>
                  </a:lnTo>
                  <a:lnTo>
                    <a:pt x="5760605" y="2630424"/>
                  </a:lnTo>
                  <a:lnTo>
                    <a:pt x="5770969" y="2587955"/>
                  </a:lnTo>
                  <a:lnTo>
                    <a:pt x="5777192" y="2544838"/>
                  </a:lnTo>
                  <a:lnTo>
                    <a:pt x="5779274" y="2501392"/>
                  </a:lnTo>
                  <a:close/>
                </a:path>
                <a:path w="8199755" h="6134734">
                  <a:moveTo>
                    <a:pt x="6253442" y="991209"/>
                  </a:moveTo>
                  <a:lnTo>
                    <a:pt x="6251372" y="947762"/>
                  </a:lnTo>
                  <a:lnTo>
                    <a:pt x="6245149" y="904646"/>
                  </a:lnTo>
                  <a:lnTo>
                    <a:pt x="6234773" y="862177"/>
                  </a:lnTo>
                  <a:lnTo>
                    <a:pt x="6220257" y="820661"/>
                  </a:lnTo>
                  <a:lnTo>
                    <a:pt x="6201588" y="780453"/>
                  </a:lnTo>
                  <a:lnTo>
                    <a:pt x="6178778" y="741845"/>
                  </a:lnTo>
                  <a:lnTo>
                    <a:pt x="6151816" y="705167"/>
                  </a:lnTo>
                  <a:lnTo>
                    <a:pt x="6120701" y="670737"/>
                  </a:lnTo>
                  <a:lnTo>
                    <a:pt x="6086284" y="639635"/>
                  </a:lnTo>
                  <a:lnTo>
                    <a:pt x="6049607" y="612673"/>
                  </a:lnTo>
                  <a:lnTo>
                    <a:pt x="6010999" y="589864"/>
                  </a:lnTo>
                  <a:lnTo>
                    <a:pt x="5970778" y="571195"/>
                  </a:lnTo>
                  <a:lnTo>
                    <a:pt x="5929274" y="556679"/>
                  </a:lnTo>
                  <a:lnTo>
                    <a:pt x="5886805" y="546303"/>
                  </a:lnTo>
                  <a:lnTo>
                    <a:pt x="5843689" y="540080"/>
                  </a:lnTo>
                  <a:lnTo>
                    <a:pt x="5800242" y="538010"/>
                  </a:lnTo>
                  <a:lnTo>
                    <a:pt x="5756808" y="540080"/>
                  </a:lnTo>
                  <a:lnTo>
                    <a:pt x="5713692" y="546303"/>
                  </a:lnTo>
                  <a:lnTo>
                    <a:pt x="5671210" y="556679"/>
                  </a:lnTo>
                  <a:lnTo>
                    <a:pt x="5629707" y="571195"/>
                  </a:lnTo>
                  <a:lnTo>
                    <a:pt x="5589486" y="589864"/>
                  </a:lnTo>
                  <a:lnTo>
                    <a:pt x="5550878" y="612673"/>
                  </a:lnTo>
                  <a:lnTo>
                    <a:pt x="5514213" y="639635"/>
                  </a:lnTo>
                  <a:lnTo>
                    <a:pt x="5479783" y="670737"/>
                  </a:lnTo>
                  <a:lnTo>
                    <a:pt x="5448681" y="705167"/>
                  </a:lnTo>
                  <a:lnTo>
                    <a:pt x="5421719" y="741845"/>
                  </a:lnTo>
                  <a:lnTo>
                    <a:pt x="5398897" y="780453"/>
                  </a:lnTo>
                  <a:lnTo>
                    <a:pt x="5380228" y="820661"/>
                  </a:lnTo>
                  <a:lnTo>
                    <a:pt x="5365712" y="862177"/>
                  </a:lnTo>
                  <a:lnTo>
                    <a:pt x="5355348" y="904646"/>
                  </a:lnTo>
                  <a:lnTo>
                    <a:pt x="5349125" y="947762"/>
                  </a:lnTo>
                  <a:lnTo>
                    <a:pt x="5347043" y="991209"/>
                  </a:lnTo>
                  <a:lnTo>
                    <a:pt x="5349125" y="1034643"/>
                  </a:lnTo>
                  <a:lnTo>
                    <a:pt x="5355348" y="1077760"/>
                  </a:lnTo>
                  <a:lnTo>
                    <a:pt x="5365712" y="1120241"/>
                  </a:lnTo>
                  <a:lnTo>
                    <a:pt x="5380228" y="1161745"/>
                  </a:lnTo>
                  <a:lnTo>
                    <a:pt x="5398897" y="1201966"/>
                  </a:lnTo>
                  <a:lnTo>
                    <a:pt x="5421719" y="1240574"/>
                  </a:lnTo>
                  <a:lnTo>
                    <a:pt x="5448681" y="1277251"/>
                  </a:lnTo>
                  <a:lnTo>
                    <a:pt x="5479783" y="1311668"/>
                  </a:lnTo>
                  <a:lnTo>
                    <a:pt x="5514213" y="1342771"/>
                  </a:lnTo>
                  <a:lnTo>
                    <a:pt x="5550878" y="1369733"/>
                  </a:lnTo>
                  <a:lnTo>
                    <a:pt x="5589486" y="1392555"/>
                  </a:lnTo>
                  <a:lnTo>
                    <a:pt x="5629707" y="1411211"/>
                  </a:lnTo>
                  <a:lnTo>
                    <a:pt x="5671210" y="1425740"/>
                  </a:lnTo>
                  <a:lnTo>
                    <a:pt x="5713692" y="1436103"/>
                  </a:lnTo>
                  <a:lnTo>
                    <a:pt x="5756808" y="1442326"/>
                  </a:lnTo>
                  <a:lnTo>
                    <a:pt x="5800242" y="1444396"/>
                  </a:lnTo>
                  <a:lnTo>
                    <a:pt x="5843689" y="1442326"/>
                  </a:lnTo>
                  <a:lnTo>
                    <a:pt x="5886805" y="1436103"/>
                  </a:lnTo>
                  <a:lnTo>
                    <a:pt x="5929274" y="1425740"/>
                  </a:lnTo>
                  <a:lnTo>
                    <a:pt x="5970778" y="1411211"/>
                  </a:lnTo>
                  <a:lnTo>
                    <a:pt x="6010999" y="1392555"/>
                  </a:lnTo>
                  <a:lnTo>
                    <a:pt x="6049607" y="1369733"/>
                  </a:lnTo>
                  <a:lnTo>
                    <a:pt x="6086284" y="1342771"/>
                  </a:lnTo>
                  <a:lnTo>
                    <a:pt x="6120701" y="1311668"/>
                  </a:lnTo>
                  <a:lnTo>
                    <a:pt x="6151816" y="1277251"/>
                  </a:lnTo>
                  <a:lnTo>
                    <a:pt x="6178778" y="1240574"/>
                  </a:lnTo>
                  <a:lnTo>
                    <a:pt x="6201588" y="1201966"/>
                  </a:lnTo>
                  <a:lnTo>
                    <a:pt x="6220257" y="1161745"/>
                  </a:lnTo>
                  <a:lnTo>
                    <a:pt x="6234773" y="1120241"/>
                  </a:lnTo>
                  <a:lnTo>
                    <a:pt x="6245149" y="1077760"/>
                  </a:lnTo>
                  <a:lnTo>
                    <a:pt x="6251372" y="1034643"/>
                  </a:lnTo>
                  <a:lnTo>
                    <a:pt x="6253442" y="991209"/>
                  </a:lnTo>
                  <a:close/>
                </a:path>
                <a:path w="8199755" h="6134734">
                  <a:moveTo>
                    <a:pt x="6885102" y="2983738"/>
                  </a:moveTo>
                  <a:lnTo>
                    <a:pt x="6883032" y="2940304"/>
                  </a:lnTo>
                  <a:lnTo>
                    <a:pt x="6876809" y="2897187"/>
                  </a:lnTo>
                  <a:lnTo>
                    <a:pt x="6866433" y="2854706"/>
                  </a:lnTo>
                  <a:lnTo>
                    <a:pt x="6851917" y="2813202"/>
                  </a:lnTo>
                  <a:lnTo>
                    <a:pt x="6833248" y="2772981"/>
                  </a:lnTo>
                  <a:lnTo>
                    <a:pt x="6810438" y="2734373"/>
                  </a:lnTo>
                  <a:lnTo>
                    <a:pt x="6783476" y="2697696"/>
                  </a:lnTo>
                  <a:lnTo>
                    <a:pt x="6752374" y="2663279"/>
                  </a:lnTo>
                  <a:lnTo>
                    <a:pt x="6717944" y="2632164"/>
                  </a:lnTo>
                  <a:lnTo>
                    <a:pt x="6681267" y="2605214"/>
                  </a:lnTo>
                  <a:lnTo>
                    <a:pt x="6642659" y="2582392"/>
                  </a:lnTo>
                  <a:lnTo>
                    <a:pt x="6602450" y="2563723"/>
                  </a:lnTo>
                  <a:lnTo>
                    <a:pt x="6560934" y="2549207"/>
                  </a:lnTo>
                  <a:lnTo>
                    <a:pt x="6518465" y="2538844"/>
                  </a:lnTo>
                  <a:lnTo>
                    <a:pt x="6475349" y="2532621"/>
                  </a:lnTo>
                  <a:lnTo>
                    <a:pt x="6431902" y="2530551"/>
                  </a:lnTo>
                  <a:lnTo>
                    <a:pt x="6388468" y="2532621"/>
                  </a:lnTo>
                  <a:lnTo>
                    <a:pt x="6345352" y="2538844"/>
                  </a:lnTo>
                  <a:lnTo>
                    <a:pt x="6302883" y="2549207"/>
                  </a:lnTo>
                  <a:lnTo>
                    <a:pt x="6261366" y="2563723"/>
                  </a:lnTo>
                  <a:lnTo>
                    <a:pt x="6221158" y="2582392"/>
                  </a:lnTo>
                  <a:lnTo>
                    <a:pt x="6182550" y="2605214"/>
                  </a:lnTo>
                  <a:lnTo>
                    <a:pt x="6145873" y="2632164"/>
                  </a:lnTo>
                  <a:lnTo>
                    <a:pt x="6111456" y="2663279"/>
                  </a:lnTo>
                  <a:lnTo>
                    <a:pt x="6080341" y="2697696"/>
                  </a:lnTo>
                  <a:lnTo>
                    <a:pt x="6053379" y="2734373"/>
                  </a:lnTo>
                  <a:lnTo>
                    <a:pt x="6030569" y="2772981"/>
                  </a:lnTo>
                  <a:lnTo>
                    <a:pt x="6011900" y="2813202"/>
                  </a:lnTo>
                  <a:lnTo>
                    <a:pt x="5997384" y="2854706"/>
                  </a:lnTo>
                  <a:lnTo>
                    <a:pt x="5987008" y="2897187"/>
                  </a:lnTo>
                  <a:lnTo>
                    <a:pt x="5980785" y="2940304"/>
                  </a:lnTo>
                  <a:lnTo>
                    <a:pt x="5978715" y="2983738"/>
                  </a:lnTo>
                  <a:lnTo>
                    <a:pt x="5980785" y="3027184"/>
                  </a:lnTo>
                  <a:lnTo>
                    <a:pt x="5987008" y="3070301"/>
                  </a:lnTo>
                  <a:lnTo>
                    <a:pt x="5997384" y="3112770"/>
                  </a:lnTo>
                  <a:lnTo>
                    <a:pt x="6011900" y="3154273"/>
                  </a:lnTo>
                  <a:lnTo>
                    <a:pt x="6030569" y="3194494"/>
                  </a:lnTo>
                  <a:lnTo>
                    <a:pt x="6053379" y="3233102"/>
                  </a:lnTo>
                  <a:lnTo>
                    <a:pt x="6080341" y="3269767"/>
                  </a:lnTo>
                  <a:lnTo>
                    <a:pt x="6111456" y="3304197"/>
                  </a:lnTo>
                  <a:lnTo>
                    <a:pt x="6145873" y="3335299"/>
                  </a:lnTo>
                  <a:lnTo>
                    <a:pt x="6182550" y="3362261"/>
                  </a:lnTo>
                  <a:lnTo>
                    <a:pt x="6221158" y="3385083"/>
                  </a:lnTo>
                  <a:lnTo>
                    <a:pt x="6261366" y="3403752"/>
                  </a:lnTo>
                  <a:lnTo>
                    <a:pt x="6302883" y="3418268"/>
                  </a:lnTo>
                  <a:lnTo>
                    <a:pt x="6345352" y="3428631"/>
                  </a:lnTo>
                  <a:lnTo>
                    <a:pt x="6388468" y="3434854"/>
                  </a:lnTo>
                  <a:lnTo>
                    <a:pt x="6431902" y="3436937"/>
                  </a:lnTo>
                  <a:lnTo>
                    <a:pt x="6475349" y="3434854"/>
                  </a:lnTo>
                  <a:lnTo>
                    <a:pt x="6518465" y="3428631"/>
                  </a:lnTo>
                  <a:lnTo>
                    <a:pt x="6560934" y="3418268"/>
                  </a:lnTo>
                  <a:lnTo>
                    <a:pt x="6602450" y="3403752"/>
                  </a:lnTo>
                  <a:lnTo>
                    <a:pt x="6642659" y="3385083"/>
                  </a:lnTo>
                  <a:lnTo>
                    <a:pt x="6681267" y="3362261"/>
                  </a:lnTo>
                  <a:lnTo>
                    <a:pt x="6717944" y="3335299"/>
                  </a:lnTo>
                  <a:lnTo>
                    <a:pt x="6752374" y="3304197"/>
                  </a:lnTo>
                  <a:lnTo>
                    <a:pt x="6783476" y="3269767"/>
                  </a:lnTo>
                  <a:lnTo>
                    <a:pt x="6810438" y="3233102"/>
                  </a:lnTo>
                  <a:lnTo>
                    <a:pt x="6833248" y="3194494"/>
                  </a:lnTo>
                  <a:lnTo>
                    <a:pt x="6851917" y="3154273"/>
                  </a:lnTo>
                  <a:lnTo>
                    <a:pt x="6866433" y="3112770"/>
                  </a:lnTo>
                  <a:lnTo>
                    <a:pt x="6876809" y="3070301"/>
                  </a:lnTo>
                  <a:lnTo>
                    <a:pt x="6883032" y="3027184"/>
                  </a:lnTo>
                  <a:lnTo>
                    <a:pt x="6885102" y="2983738"/>
                  </a:lnTo>
                  <a:close/>
                </a:path>
                <a:path w="8199755" h="6134734">
                  <a:moveTo>
                    <a:pt x="8029524" y="1943493"/>
                  </a:moveTo>
                  <a:lnTo>
                    <a:pt x="8027454" y="1900059"/>
                  </a:lnTo>
                  <a:lnTo>
                    <a:pt x="8021231" y="1856943"/>
                  </a:lnTo>
                  <a:lnTo>
                    <a:pt x="8010868" y="1814461"/>
                  </a:lnTo>
                  <a:lnTo>
                    <a:pt x="7996339" y="1772958"/>
                  </a:lnTo>
                  <a:lnTo>
                    <a:pt x="7977683" y="1732737"/>
                  </a:lnTo>
                  <a:lnTo>
                    <a:pt x="7954861" y="1694129"/>
                  </a:lnTo>
                  <a:lnTo>
                    <a:pt x="7927899" y="1657451"/>
                  </a:lnTo>
                  <a:lnTo>
                    <a:pt x="7896796" y="1623034"/>
                  </a:lnTo>
                  <a:lnTo>
                    <a:pt x="7862379" y="1591932"/>
                  </a:lnTo>
                  <a:lnTo>
                    <a:pt x="7825702" y="1564970"/>
                  </a:lnTo>
                  <a:lnTo>
                    <a:pt x="7787094" y="1542148"/>
                  </a:lnTo>
                  <a:lnTo>
                    <a:pt x="7746873" y="1523479"/>
                  </a:lnTo>
                  <a:lnTo>
                    <a:pt x="7705369" y="1508963"/>
                  </a:lnTo>
                  <a:lnTo>
                    <a:pt x="7662888" y="1498587"/>
                  </a:lnTo>
                  <a:lnTo>
                    <a:pt x="7619771" y="1492377"/>
                  </a:lnTo>
                  <a:lnTo>
                    <a:pt x="7576337" y="1490294"/>
                  </a:lnTo>
                  <a:lnTo>
                    <a:pt x="7532891" y="1492377"/>
                  </a:lnTo>
                  <a:lnTo>
                    <a:pt x="7489774" y="1498587"/>
                  </a:lnTo>
                  <a:lnTo>
                    <a:pt x="7447305" y="1508963"/>
                  </a:lnTo>
                  <a:lnTo>
                    <a:pt x="7405789" y="1523479"/>
                  </a:lnTo>
                  <a:lnTo>
                    <a:pt x="7365581" y="1542148"/>
                  </a:lnTo>
                  <a:lnTo>
                    <a:pt x="7326973" y="1564970"/>
                  </a:lnTo>
                  <a:lnTo>
                    <a:pt x="7290295" y="1591932"/>
                  </a:lnTo>
                  <a:lnTo>
                    <a:pt x="7255865" y="1623034"/>
                  </a:lnTo>
                  <a:lnTo>
                    <a:pt x="7224763" y="1657451"/>
                  </a:lnTo>
                  <a:lnTo>
                    <a:pt x="7197801" y="1694129"/>
                  </a:lnTo>
                  <a:lnTo>
                    <a:pt x="7174992" y="1732737"/>
                  </a:lnTo>
                  <a:lnTo>
                    <a:pt x="7156323" y="1772958"/>
                  </a:lnTo>
                  <a:lnTo>
                    <a:pt x="7141807" y="1814461"/>
                  </a:lnTo>
                  <a:lnTo>
                    <a:pt x="7131431" y="1856943"/>
                  </a:lnTo>
                  <a:lnTo>
                    <a:pt x="7125208" y="1900059"/>
                  </a:lnTo>
                  <a:lnTo>
                    <a:pt x="7123138" y="1943493"/>
                  </a:lnTo>
                  <a:lnTo>
                    <a:pt x="7125208" y="1986940"/>
                  </a:lnTo>
                  <a:lnTo>
                    <a:pt x="7131431" y="2030056"/>
                  </a:lnTo>
                  <a:lnTo>
                    <a:pt x="7141807" y="2072525"/>
                  </a:lnTo>
                  <a:lnTo>
                    <a:pt x="7156323" y="2114029"/>
                  </a:lnTo>
                  <a:lnTo>
                    <a:pt x="7174992" y="2154250"/>
                  </a:lnTo>
                  <a:lnTo>
                    <a:pt x="7197801" y="2192858"/>
                  </a:lnTo>
                  <a:lnTo>
                    <a:pt x="7224763" y="2229535"/>
                  </a:lnTo>
                  <a:lnTo>
                    <a:pt x="7255865" y="2263952"/>
                  </a:lnTo>
                  <a:lnTo>
                    <a:pt x="7290295" y="2295067"/>
                  </a:lnTo>
                  <a:lnTo>
                    <a:pt x="7326973" y="2322030"/>
                  </a:lnTo>
                  <a:lnTo>
                    <a:pt x="7365581" y="2344839"/>
                  </a:lnTo>
                  <a:lnTo>
                    <a:pt x="7405789" y="2363508"/>
                  </a:lnTo>
                  <a:lnTo>
                    <a:pt x="7447305" y="2378024"/>
                  </a:lnTo>
                  <a:lnTo>
                    <a:pt x="7489774" y="2388400"/>
                  </a:lnTo>
                  <a:lnTo>
                    <a:pt x="7532891" y="2394623"/>
                  </a:lnTo>
                  <a:lnTo>
                    <a:pt x="7576337" y="2396693"/>
                  </a:lnTo>
                  <a:lnTo>
                    <a:pt x="7619771" y="2394623"/>
                  </a:lnTo>
                  <a:lnTo>
                    <a:pt x="7662888" y="2388400"/>
                  </a:lnTo>
                  <a:lnTo>
                    <a:pt x="7705369" y="2378024"/>
                  </a:lnTo>
                  <a:lnTo>
                    <a:pt x="7746873" y="2363508"/>
                  </a:lnTo>
                  <a:lnTo>
                    <a:pt x="7787094" y="2344839"/>
                  </a:lnTo>
                  <a:lnTo>
                    <a:pt x="7825702" y="2322030"/>
                  </a:lnTo>
                  <a:lnTo>
                    <a:pt x="7862379" y="2295067"/>
                  </a:lnTo>
                  <a:lnTo>
                    <a:pt x="7896796" y="2263952"/>
                  </a:lnTo>
                  <a:lnTo>
                    <a:pt x="7927899" y="2229535"/>
                  </a:lnTo>
                  <a:lnTo>
                    <a:pt x="7954861" y="2192858"/>
                  </a:lnTo>
                  <a:lnTo>
                    <a:pt x="7977683" y="2154250"/>
                  </a:lnTo>
                  <a:lnTo>
                    <a:pt x="7996339" y="2114029"/>
                  </a:lnTo>
                  <a:lnTo>
                    <a:pt x="8010868" y="2072525"/>
                  </a:lnTo>
                  <a:lnTo>
                    <a:pt x="8021231" y="2030056"/>
                  </a:lnTo>
                  <a:lnTo>
                    <a:pt x="8027454" y="1986940"/>
                  </a:lnTo>
                  <a:lnTo>
                    <a:pt x="8029524" y="1943493"/>
                  </a:lnTo>
                  <a:close/>
                </a:path>
                <a:path w="8199755" h="6134734">
                  <a:moveTo>
                    <a:pt x="8199425" y="453224"/>
                  </a:moveTo>
                  <a:lnTo>
                    <a:pt x="8197355" y="409790"/>
                  </a:lnTo>
                  <a:lnTo>
                    <a:pt x="8191132" y="366661"/>
                  </a:lnTo>
                  <a:lnTo>
                    <a:pt x="8180768" y="324192"/>
                  </a:lnTo>
                  <a:lnTo>
                    <a:pt x="8166240" y="282676"/>
                  </a:lnTo>
                  <a:lnTo>
                    <a:pt x="8147583" y="242455"/>
                  </a:lnTo>
                  <a:lnTo>
                    <a:pt x="8124761" y="203835"/>
                  </a:lnTo>
                  <a:lnTo>
                    <a:pt x="8097799" y="167144"/>
                  </a:lnTo>
                  <a:lnTo>
                    <a:pt x="8066697" y="132715"/>
                  </a:lnTo>
                  <a:lnTo>
                    <a:pt x="8032280" y="101612"/>
                  </a:lnTo>
                  <a:lnTo>
                    <a:pt x="7995602" y="74650"/>
                  </a:lnTo>
                  <a:lnTo>
                    <a:pt x="7956994" y="51841"/>
                  </a:lnTo>
                  <a:lnTo>
                    <a:pt x="7916773" y="33185"/>
                  </a:lnTo>
                  <a:lnTo>
                    <a:pt x="7875270" y="18669"/>
                  </a:lnTo>
                  <a:lnTo>
                    <a:pt x="7832788" y="8293"/>
                  </a:lnTo>
                  <a:lnTo>
                    <a:pt x="7789672" y="2070"/>
                  </a:lnTo>
                  <a:lnTo>
                    <a:pt x="7746238" y="0"/>
                  </a:lnTo>
                  <a:lnTo>
                    <a:pt x="7702791" y="2070"/>
                  </a:lnTo>
                  <a:lnTo>
                    <a:pt x="7659675" y="8293"/>
                  </a:lnTo>
                  <a:lnTo>
                    <a:pt x="7617206" y="18669"/>
                  </a:lnTo>
                  <a:lnTo>
                    <a:pt x="7575690" y="33185"/>
                  </a:lnTo>
                  <a:lnTo>
                    <a:pt x="7535481" y="51841"/>
                  </a:lnTo>
                  <a:lnTo>
                    <a:pt x="7496873" y="74650"/>
                  </a:lnTo>
                  <a:lnTo>
                    <a:pt x="7460196" y="101612"/>
                  </a:lnTo>
                  <a:lnTo>
                    <a:pt x="7425766" y="132715"/>
                  </a:lnTo>
                  <a:lnTo>
                    <a:pt x="7394664" y="167144"/>
                  </a:lnTo>
                  <a:lnTo>
                    <a:pt x="7367702" y="203835"/>
                  </a:lnTo>
                  <a:lnTo>
                    <a:pt x="7344892" y="242455"/>
                  </a:lnTo>
                  <a:lnTo>
                    <a:pt x="7326223" y="282676"/>
                  </a:lnTo>
                  <a:lnTo>
                    <a:pt x="7311707" y="324192"/>
                  </a:lnTo>
                  <a:lnTo>
                    <a:pt x="7301331" y="366661"/>
                  </a:lnTo>
                  <a:lnTo>
                    <a:pt x="7295108" y="409790"/>
                  </a:lnTo>
                  <a:lnTo>
                    <a:pt x="7293038" y="453224"/>
                  </a:lnTo>
                  <a:lnTo>
                    <a:pt x="7295108" y="496671"/>
                  </a:lnTo>
                  <a:lnTo>
                    <a:pt x="7301331" y="539788"/>
                  </a:lnTo>
                  <a:lnTo>
                    <a:pt x="7311707" y="582256"/>
                  </a:lnTo>
                  <a:lnTo>
                    <a:pt x="7326223" y="623760"/>
                  </a:lnTo>
                  <a:lnTo>
                    <a:pt x="7344892" y="663981"/>
                  </a:lnTo>
                  <a:lnTo>
                    <a:pt x="7367702" y="702589"/>
                  </a:lnTo>
                  <a:lnTo>
                    <a:pt x="7394664" y="739267"/>
                  </a:lnTo>
                  <a:lnTo>
                    <a:pt x="7425766" y="773684"/>
                  </a:lnTo>
                  <a:lnTo>
                    <a:pt x="7460196" y="804786"/>
                  </a:lnTo>
                  <a:lnTo>
                    <a:pt x="7496873" y="831748"/>
                  </a:lnTo>
                  <a:lnTo>
                    <a:pt x="7535481" y="854570"/>
                  </a:lnTo>
                  <a:lnTo>
                    <a:pt x="7575690" y="873239"/>
                  </a:lnTo>
                  <a:lnTo>
                    <a:pt x="7617206" y="887755"/>
                  </a:lnTo>
                  <a:lnTo>
                    <a:pt x="7659675" y="898118"/>
                  </a:lnTo>
                  <a:lnTo>
                    <a:pt x="7702791" y="904341"/>
                  </a:lnTo>
                  <a:lnTo>
                    <a:pt x="7746238" y="906411"/>
                  </a:lnTo>
                  <a:lnTo>
                    <a:pt x="7789672" y="904341"/>
                  </a:lnTo>
                  <a:lnTo>
                    <a:pt x="7832788" y="898118"/>
                  </a:lnTo>
                  <a:lnTo>
                    <a:pt x="7875270" y="887755"/>
                  </a:lnTo>
                  <a:lnTo>
                    <a:pt x="7916773" y="873239"/>
                  </a:lnTo>
                  <a:lnTo>
                    <a:pt x="7956994" y="854570"/>
                  </a:lnTo>
                  <a:lnTo>
                    <a:pt x="7995602" y="831748"/>
                  </a:lnTo>
                  <a:lnTo>
                    <a:pt x="8032280" y="804786"/>
                  </a:lnTo>
                  <a:lnTo>
                    <a:pt x="8066697" y="773684"/>
                  </a:lnTo>
                  <a:lnTo>
                    <a:pt x="8097799" y="739267"/>
                  </a:lnTo>
                  <a:lnTo>
                    <a:pt x="8124761" y="702589"/>
                  </a:lnTo>
                  <a:lnTo>
                    <a:pt x="8147583" y="663981"/>
                  </a:lnTo>
                  <a:lnTo>
                    <a:pt x="8166240" y="623760"/>
                  </a:lnTo>
                  <a:lnTo>
                    <a:pt x="8180768" y="582256"/>
                  </a:lnTo>
                  <a:lnTo>
                    <a:pt x="8191132" y="539788"/>
                  </a:lnTo>
                  <a:lnTo>
                    <a:pt x="8197355" y="496671"/>
                  </a:lnTo>
                  <a:lnTo>
                    <a:pt x="8199425" y="45322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40364" y="7127741"/>
              <a:ext cx="7030720" cy="2432685"/>
            </a:xfrm>
            <a:custGeom>
              <a:avLst/>
              <a:gdLst/>
              <a:ahLst/>
              <a:cxnLst/>
              <a:rect l="l" t="t" r="r" b="b"/>
              <a:pathLst>
                <a:path w="7030719" h="2432684">
                  <a:moveTo>
                    <a:pt x="906437" y="1978939"/>
                  </a:moveTo>
                  <a:lnTo>
                    <a:pt x="904367" y="1935505"/>
                  </a:lnTo>
                  <a:lnTo>
                    <a:pt x="898144" y="1892388"/>
                  </a:lnTo>
                  <a:lnTo>
                    <a:pt x="887780" y="1849920"/>
                  </a:lnTo>
                  <a:lnTo>
                    <a:pt x="873264" y="1808403"/>
                  </a:lnTo>
                  <a:lnTo>
                    <a:pt x="854595" y="1768182"/>
                  </a:lnTo>
                  <a:lnTo>
                    <a:pt x="831786" y="1729587"/>
                  </a:lnTo>
                  <a:lnTo>
                    <a:pt x="804824" y="1692910"/>
                  </a:lnTo>
                  <a:lnTo>
                    <a:pt x="773722" y="1658493"/>
                  </a:lnTo>
                  <a:lnTo>
                    <a:pt x="739292" y="1627378"/>
                  </a:lnTo>
                  <a:lnTo>
                    <a:pt x="702602" y="1600415"/>
                  </a:lnTo>
                  <a:lnTo>
                    <a:pt x="663981" y="1577594"/>
                  </a:lnTo>
                  <a:lnTo>
                    <a:pt x="623760" y="1558937"/>
                  </a:lnTo>
                  <a:lnTo>
                    <a:pt x="582256" y="1544408"/>
                  </a:lnTo>
                  <a:lnTo>
                    <a:pt x="539775" y="1534045"/>
                  </a:lnTo>
                  <a:lnTo>
                    <a:pt x="496658" y="1527822"/>
                  </a:lnTo>
                  <a:lnTo>
                    <a:pt x="453224" y="1525752"/>
                  </a:lnTo>
                  <a:lnTo>
                    <a:pt x="409778" y="1527822"/>
                  </a:lnTo>
                  <a:lnTo>
                    <a:pt x="366661" y="1534045"/>
                  </a:lnTo>
                  <a:lnTo>
                    <a:pt x="324192" y="1544408"/>
                  </a:lnTo>
                  <a:lnTo>
                    <a:pt x="282702" y="1558937"/>
                  </a:lnTo>
                  <a:lnTo>
                    <a:pt x="242481" y="1577594"/>
                  </a:lnTo>
                  <a:lnTo>
                    <a:pt x="203885" y="1600415"/>
                  </a:lnTo>
                  <a:lnTo>
                    <a:pt x="167208" y="1627378"/>
                  </a:lnTo>
                  <a:lnTo>
                    <a:pt x="132803" y="1658493"/>
                  </a:lnTo>
                  <a:lnTo>
                    <a:pt x="101676" y="1692910"/>
                  </a:lnTo>
                  <a:lnTo>
                    <a:pt x="74701" y="1729587"/>
                  </a:lnTo>
                  <a:lnTo>
                    <a:pt x="51879" y="1768182"/>
                  </a:lnTo>
                  <a:lnTo>
                    <a:pt x="33197" y="1808403"/>
                  </a:lnTo>
                  <a:lnTo>
                    <a:pt x="18669" y="1849920"/>
                  </a:lnTo>
                  <a:lnTo>
                    <a:pt x="8305" y="1892388"/>
                  </a:lnTo>
                  <a:lnTo>
                    <a:pt x="2070" y="1935505"/>
                  </a:lnTo>
                  <a:lnTo>
                    <a:pt x="0" y="1978939"/>
                  </a:lnTo>
                  <a:lnTo>
                    <a:pt x="2070" y="2022386"/>
                  </a:lnTo>
                  <a:lnTo>
                    <a:pt x="8305" y="2065502"/>
                  </a:lnTo>
                  <a:lnTo>
                    <a:pt x="18669" y="2107971"/>
                  </a:lnTo>
                  <a:lnTo>
                    <a:pt x="33197" y="2149487"/>
                  </a:lnTo>
                  <a:lnTo>
                    <a:pt x="51879" y="2189696"/>
                  </a:lnTo>
                  <a:lnTo>
                    <a:pt x="74701" y="2228304"/>
                  </a:lnTo>
                  <a:lnTo>
                    <a:pt x="101676" y="2264981"/>
                  </a:lnTo>
                  <a:lnTo>
                    <a:pt x="132803" y="2299398"/>
                  </a:lnTo>
                  <a:lnTo>
                    <a:pt x="167208" y="2330513"/>
                  </a:lnTo>
                  <a:lnTo>
                    <a:pt x="203885" y="2357475"/>
                  </a:lnTo>
                  <a:lnTo>
                    <a:pt x="242481" y="2380297"/>
                  </a:lnTo>
                  <a:lnTo>
                    <a:pt x="282702" y="2398953"/>
                  </a:lnTo>
                  <a:lnTo>
                    <a:pt x="324192" y="2413482"/>
                  </a:lnTo>
                  <a:lnTo>
                    <a:pt x="366661" y="2423845"/>
                  </a:lnTo>
                  <a:lnTo>
                    <a:pt x="409778" y="2430068"/>
                  </a:lnTo>
                  <a:lnTo>
                    <a:pt x="453224" y="2432139"/>
                  </a:lnTo>
                  <a:lnTo>
                    <a:pt x="496658" y="2430068"/>
                  </a:lnTo>
                  <a:lnTo>
                    <a:pt x="539775" y="2423845"/>
                  </a:lnTo>
                  <a:lnTo>
                    <a:pt x="582256" y="2413482"/>
                  </a:lnTo>
                  <a:lnTo>
                    <a:pt x="623760" y="2398953"/>
                  </a:lnTo>
                  <a:lnTo>
                    <a:pt x="663981" y="2380297"/>
                  </a:lnTo>
                  <a:lnTo>
                    <a:pt x="702602" y="2357475"/>
                  </a:lnTo>
                  <a:lnTo>
                    <a:pt x="739292" y="2330513"/>
                  </a:lnTo>
                  <a:lnTo>
                    <a:pt x="773722" y="2299398"/>
                  </a:lnTo>
                  <a:lnTo>
                    <a:pt x="804824" y="2264981"/>
                  </a:lnTo>
                  <a:lnTo>
                    <a:pt x="831786" y="2228304"/>
                  </a:lnTo>
                  <a:lnTo>
                    <a:pt x="854595" y="2189696"/>
                  </a:lnTo>
                  <a:lnTo>
                    <a:pt x="873264" y="2149487"/>
                  </a:lnTo>
                  <a:lnTo>
                    <a:pt x="887780" y="2107971"/>
                  </a:lnTo>
                  <a:lnTo>
                    <a:pt x="898144" y="2065502"/>
                  </a:lnTo>
                  <a:lnTo>
                    <a:pt x="904367" y="2022386"/>
                  </a:lnTo>
                  <a:lnTo>
                    <a:pt x="906437" y="1978939"/>
                  </a:lnTo>
                  <a:close/>
                </a:path>
                <a:path w="7030719" h="2432684">
                  <a:moveTo>
                    <a:pt x="1244333" y="453199"/>
                  </a:moveTo>
                  <a:lnTo>
                    <a:pt x="1242263" y="409752"/>
                  </a:lnTo>
                  <a:lnTo>
                    <a:pt x="1236040" y="366636"/>
                  </a:lnTo>
                  <a:lnTo>
                    <a:pt x="1225677" y="324167"/>
                  </a:lnTo>
                  <a:lnTo>
                    <a:pt x="1211160" y="282651"/>
                  </a:lnTo>
                  <a:lnTo>
                    <a:pt x="1192491" y="242443"/>
                  </a:lnTo>
                  <a:lnTo>
                    <a:pt x="1169682" y="203835"/>
                  </a:lnTo>
                  <a:lnTo>
                    <a:pt x="1142720" y="167157"/>
                  </a:lnTo>
                  <a:lnTo>
                    <a:pt x="1111618" y="132740"/>
                  </a:lnTo>
                  <a:lnTo>
                    <a:pt x="1077201" y="101625"/>
                  </a:lnTo>
                  <a:lnTo>
                    <a:pt x="1040523" y="74663"/>
                  </a:lnTo>
                  <a:lnTo>
                    <a:pt x="1001915" y="51854"/>
                  </a:lnTo>
                  <a:lnTo>
                    <a:pt x="961707" y="33185"/>
                  </a:lnTo>
                  <a:lnTo>
                    <a:pt x="920191" y="18669"/>
                  </a:lnTo>
                  <a:lnTo>
                    <a:pt x="877722" y="8293"/>
                  </a:lnTo>
                  <a:lnTo>
                    <a:pt x="834593" y="2070"/>
                  </a:lnTo>
                  <a:lnTo>
                    <a:pt x="791159" y="0"/>
                  </a:lnTo>
                  <a:lnTo>
                    <a:pt x="747712" y="2070"/>
                  </a:lnTo>
                  <a:lnTo>
                    <a:pt x="704596" y="8293"/>
                  </a:lnTo>
                  <a:lnTo>
                    <a:pt x="662114" y="18669"/>
                  </a:lnTo>
                  <a:lnTo>
                    <a:pt x="620610" y="33185"/>
                  </a:lnTo>
                  <a:lnTo>
                    <a:pt x="580390" y="51854"/>
                  </a:lnTo>
                  <a:lnTo>
                    <a:pt x="541782" y="74663"/>
                  </a:lnTo>
                  <a:lnTo>
                    <a:pt x="505104" y="101625"/>
                  </a:lnTo>
                  <a:lnTo>
                    <a:pt x="470687" y="132740"/>
                  </a:lnTo>
                  <a:lnTo>
                    <a:pt x="439585" y="167157"/>
                  </a:lnTo>
                  <a:lnTo>
                    <a:pt x="412623" y="203835"/>
                  </a:lnTo>
                  <a:lnTo>
                    <a:pt x="389813" y="242443"/>
                  </a:lnTo>
                  <a:lnTo>
                    <a:pt x="371157" y="282651"/>
                  </a:lnTo>
                  <a:lnTo>
                    <a:pt x="356641" y="324167"/>
                  </a:lnTo>
                  <a:lnTo>
                    <a:pt x="346265" y="366636"/>
                  </a:lnTo>
                  <a:lnTo>
                    <a:pt x="340042" y="409752"/>
                  </a:lnTo>
                  <a:lnTo>
                    <a:pt x="337972" y="453199"/>
                  </a:lnTo>
                  <a:lnTo>
                    <a:pt x="340042" y="496633"/>
                  </a:lnTo>
                  <a:lnTo>
                    <a:pt x="346265" y="539750"/>
                  </a:lnTo>
                  <a:lnTo>
                    <a:pt x="356641" y="582231"/>
                  </a:lnTo>
                  <a:lnTo>
                    <a:pt x="371157" y="623735"/>
                  </a:lnTo>
                  <a:lnTo>
                    <a:pt x="389813" y="663956"/>
                  </a:lnTo>
                  <a:lnTo>
                    <a:pt x="412623" y="702564"/>
                  </a:lnTo>
                  <a:lnTo>
                    <a:pt x="439585" y="739241"/>
                  </a:lnTo>
                  <a:lnTo>
                    <a:pt x="470687" y="773658"/>
                  </a:lnTo>
                  <a:lnTo>
                    <a:pt x="505104" y="804760"/>
                  </a:lnTo>
                  <a:lnTo>
                    <a:pt x="541782" y="831723"/>
                  </a:lnTo>
                  <a:lnTo>
                    <a:pt x="580390" y="854544"/>
                  </a:lnTo>
                  <a:lnTo>
                    <a:pt x="620610" y="873213"/>
                  </a:lnTo>
                  <a:lnTo>
                    <a:pt x="662114" y="887730"/>
                  </a:lnTo>
                  <a:lnTo>
                    <a:pt x="704596" y="898093"/>
                  </a:lnTo>
                  <a:lnTo>
                    <a:pt x="747712" y="904316"/>
                  </a:lnTo>
                  <a:lnTo>
                    <a:pt x="791159" y="906386"/>
                  </a:lnTo>
                  <a:lnTo>
                    <a:pt x="834593" y="904316"/>
                  </a:lnTo>
                  <a:lnTo>
                    <a:pt x="877722" y="898093"/>
                  </a:lnTo>
                  <a:lnTo>
                    <a:pt x="920191" y="887730"/>
                  </a:lnTo>
                  <a:lnTo>
                    <a:pt x="961707" y="873213"/>
                  </a:lnTo>
                  <a:lnTo>
                    <a:pt x="1001915" y="854544"/>
                  </a:lnTo>
                  <a:lnTo>
                    <a:pt x="1040523" y="831723"/>
                  </a:lnTo>
                  <a:lnTo>
                    <a:pt x="1077201" y="804760"/>
                  </a:lnTo>
                  <a:lnTo>
                    <a:pt x="1111618" y="773658"/>
                  </a:lnTo>
                  <a:lnTo>
                    <a:pt x="1142720" y="739241"/>
                  </a:lnTo>
                  <a:lnTo>
                    <a:pt x="1169682" y="702564"/>
                  </a:lnTo>
                  <a:lnTo>
                    <a:pt x="1192491" y="663956"/>
                  </a:lnTo>
                  <a:lnTo>
                    <a:pt x="1211160" y="623735"/>
                  </a:lnTo>
                  <a:lnTo>
                    <a:pt x="1225677" y="582231"/>
                  </a:lnTo>
                  <a:lnTo>
                    <a:pt x="1236040" y="539750"/>
                  </a:lnTo>
                  <a:lnTo>
                    <a:pt x="1242263" y="496633"/>
                  </a:lnTo>
                  <a:lnTo>
                    <a:pt x="1244333" y="453199"/>
                  </a:lnTo>
                  <a:close/>
                </a:path>
                <a:path w="7030719" h="2432684">
                  <a:moveTo>
                    <a:pt x="3596703" y="1978939"/>
                  </a:moveTo>
                  <a:lnTo>
                    <a:pt x="3594620" y="1935505"/>
                  </a:lnTo>
                  <a:lnTo>
                    <a:pt x="3588397" y="1892388"/>
                  </a:lnTo>
                  <a:lnTo>
                    <a:pt x="3578021" y="1849920"/>
                  </a:lnTo>
                  <a:lnTo>
                    <a:pt x="3563493" y="1808403"/>
                  </a:lnTo>
                  <a:lnTo>
                    <a:pt x="3544824" y="1768182"/>
                  </a:lnTo>
                  <a:lnTo>
                    <a:pt x="3522002" y="1729587"/>
                  </a:lnTo>
                  <a:lnTo>
                    <a:pt x="3495027" y="1692910"/>
                  </a:lnTo>
                  <a:lnTo>
                    <a:pt x="3463899" y="1658493"/>
                  </a:lnTo>
                  <a:lnTo>
                    <a:pt x="3429482" y="1627378"/>
                  </a:lnTo>
                  <a:lnTo>
                    <a:pt x="3392817" y="1600415"/>
                  </a:lnTo>
                  <a:lnTo>
                    <a:pt x="3354209" y="1577594"/>
                  </a:lnTo>
                  <a:lnTo>
                    <a:pt x="3314001" y="1558937"/>
                  </a:lnTo>
                  <a:lnTo>
                    <a:pt x="3272498" y="1544408"/>
                  </a:lnTo>
                  <a:lnTo>
                    <a:pt x="3230041" y="1534045"/>
                  </a:lnTo>
                  <a:lnTo>
                    <a:pt x="3186925" y="1527822"/>
                  </a:lnTo>
                  <a:lnTo>
                    <a:pt x="3143491" y="1525752"/>
                  </a:lnTo>
                  <a:lnTo>
                    <a:pt x="3100057" y="1527822"/>
                  </a:lnTo>
                  <a:lnTo>
                    <a:pt x="3056940" y="1534045"/>
                  </a:lnTo>
                  <a:lnTo>
                    <a:pt x="3014484" y="1544408"/>
                  </a:lnTo>
                  <a:lnTo>
                    <a:pt x="2972981" y="1558937"/>
                  </a:lnTo>
                  <a:lnTo>
                    <a:pt x="2932773" y="1577594"/>
                  </a:lnTo>
                  <a:lnTo>
                    <a:pt x="2894165" y="1600415"/>
                  </a:lnTo>
                  <a:lnTo>
                    <a:pt x="2857500" y="1627378"/>
                  </a:lnTo>
                  <a:lnTo>
                    <a:pt x="2823083" y="1658493"/>
                  </a:lnTo>
                  <a:lnTo>
                    <a:pt x="2791955" y="1692910"/>
                  </a:lnTo>
                  <a:lnTo>
                    <a:pt x="2764980" y="1729587"/>
                  </a:lnTo>
                  <a:lnTo>
                    <a:pt x="2742158" y="1768182"/>
                  </a:lnTo>
                  <a:lnTo>
                    <a:pt x="2723489" y="1808403"/>
                  </a:lnTo>
                  <a:lnTo>
                    <a:pt x="2708960" y="1849920"/>
                  </a:lnTo>
                  <a:lnTo>
                    <a:pt x="2698585" y="1892388"/>
                  </a:lnTo>
                  <a:lnTo>
                    <a:pt x="2692362" y="1935505"/>
                  </a:lnTo>
                  <a:lnTo>
                    <a:pt x="2690279" y="1978939"/>
                  </a:lnTo>
                  <a:lnTo>
                    <a:pt x="2692362" y="2022386"/>
                  </a:lnTo>
                  <a:lnTo>
                    <a:pt x="2698585" y="2065502"/>
                  </a:lnTo>
                  <a:lnTo>
                    <a:pt x="2708960" y="2107971"/>
                  </a:lnTo>
                  <a:lnTo>
                    <a:pt x="2723489" y="2149487"/>
                  </a:lnTo>
                  <a:lnTo>
                    <a:pt x="2742158" y="2189696"/>
                  </a:lnTo>
                  <a:lnTo>
                    <a:pt x="2764980" y="2228304"/>
                  </a:lnTo>
                  <a:lnTo>
                    <a:pt x="2791955" y="2264981"/>
                  </a:lnTo>
                  <a:lnTo>
                    <a:pt x="2823083" y="2299398"/>
                  </a:lnTo>
                  <a:lnTo>
                    <a:pt x="2857500" y="2330513"/>
                  </a:lnTo>
                  <a:lnTo>
                    <a:pt x="2894165" y="2357475"/>
                  </a:lnTo>
                  <a:lnTo>
                    <a:pt x="2932773" y="2380297"/>
                  </a:lnTo>
                  <a:lnTo>
                    <a:pt x="2972981" y="2398953"/>
                  </a:lnTo>
                  <a:lnTo>
                    <a:pt x="3014484" y="2413482"/>
                  </a:lnTo>
                  <a:lnTo>
                    <a:pt x="3056940" y="2423845"/>
                  </a:lnTo>
                  <a:lnTo>
                    <a:pt x="3100057" y="2430068"/>
                  </a:lnTo>
                  <a:lnTo>
                    <a:pt x="3143491" y="2432139"/>
                  </a:lnTo>
                  <a:lnTo>
                    <a:pt x="3186925" y="2430068"/>
                  </a:lnTo>
                  <a:lnTo>
                    <a:pt x="3230041" y="2423845"/>
                  </a:lnTo>
                  <a:lnTo>
                    <a:pt x="3272498" y="2413482"/>
                  </a:lnTo>
                  <a:lnTo>
                    <a:pt x="3314001" y="2398953"/>
                  </a:lnTo>
                  <a:lnTo>
                    <a:pt x="3354209" y="2380297"/>
                  </a:lnTo>
                  <a:lnTo>
                    <a:pt x="3392817" y="2357475"/>
                  </a:lnTo>
                  <a:lnTo>
                    <a:pt x="3429482" y="2330513"/>
                  </a:lnTo>
                  <a:lnTo>
                    <a:pt x="3463899" y="2299398"/>
                  </a:lnTo>
                  <a:lnTo>
                    <a:pt x="3495027" y="2264981"/>
                  </a:lnTo>
                  <a:lnTo>
                    <a:pt x="3522002" y="2228304"/>
                  </a:lnTo>
                  <a:lnTo>
                    <a:pt x="3544824" y="2189696"/>
                  </a:lnTo>
                  <a:lnTo>
                    <a:pt x="3563493" y="2149487"/>
                  </a:lnTo>
                  <a:lnTo>
                    <a:pt x="3578021" y="2107971"/>
                  </a:lnTo>
                  <a:lnTo>
                    <a:pt x="3588397" y="2065502"/>
                  </a:lnTo>
                  <a:lnTo>
                    <a:pt x="3594620" y="2022386"/>
                  </a:lnTo>
                  <a:lnTo>
                    <a:pt x="3596703" y="1978939"/>
                  </a:lnTo>
                  <a:close/>
                </a:path>
                <a:path w="7030719" h="2432684">
                  <a:moveTo>
                    <a:pt x="5175313" y="1672691"/>
                  </a:moveTo>
                  <a:lnTo>
                    <a:pt x="5173243" y="1629244"/>
                  </a:lnTo>
                  <a:lnTo>
                    <a:pt x="5167020" y="1586128"/>
                  </a:lnTo>
                  <a:lnTo>
                    <a:pt x="5156657" y="1543659"/>
                  </a:lnTo>
                  <a:lnTo>
                    <a:pt x="5142141" y="1502143"/>
                  </a:lnTo>
                  <a:lnTo>
                    <a:pt x="5123472" y="1461935"/>
                  </a:lnTo>
                  <a:lnTo>
                    <a:pt x="5100663" y="1423327"/>
                  </a:lnTo>
                  <a:lnTo>
                    <a:pt x="5073701" y="1386649"/>
                  </a:lnTo>
                  <a:lnTo>
                    <a:pt x="5042598" y="1352232"/>
                  </a:lnTo>
                  <a:lnTo>
                    <a:pt x="5008181" y="1321117"/>
                  </a:lnTo>
                  <a:lnTo>
                    <a:pt x="4971504" y="1294155"/>
                  </a:lnTo>
                  <a:lnTo>
                    <a:pt x="4932896" y="1271346"/>
                  </a:lnTo>
                  <a:lnTo>
                    <a:pt x="4892687" y="1252677"/>
                  </a:lnTo>
                  <a:lnTo>
                    <a:pt x="4851171" y="1238161"/>
                  </a:lnTo>
                  <a:lnTo>
                    <a:pt x="4808702" y="1227785"/>
                  </a:lnTo>
                  <a:lnTo>
                    <a:pt x="4765573" y="1221562"/>
                  </a:lnTo>
                  <a:lnTo>
                    <a:pt x="4722139" y="1219492"/>
                  </a:lnTo>
                  <a:lnTo>
                    <a:pt x="4678692" y="1221562"/>
                  </a:lnTo>
                  <a:lnTo>
                    <a:pt x="4635576" y="1227785"/>
                  </a:lnTo>
                  <a:lnTo>
                    <a:pt x="4593094" y="1238161"/>
                  </a:lnTo>
                  <a:lnTo>
                    <a:pt x="4551591" y="1252677"/>
                  </a:lnTo>
                  <a:lnTo>
                    <a:pt x="4511370" y="1271346"/>
                  </a:lnTo>
                  <a:lnTo>
                    <a:pt x="4472762" y="1294155"/>
                  </a:lnTo>
                  <a:lnTo>
                    <a:pt x="4436084" y="1321117"/>
                  </a:lnTo>
                  <a:lnTo>
                    <a:pt x="4401667" y="1352232"/>
                  </a:lnTo>
                  <a:lnTo>
                    <a:pt x="4370565" y="1386649"/>
                  </a:lnTo>
                  <a:lnTo>
                    <a:pt x="4343603" y="1423327"/>
                  </a:lnTo>
                  <a:lnTo>
                    <a:pt x="4320794" y="1461935"/>
                  </a:lnTo>
                  <a:lnTo>
                    <a:pt x="4302137" y="1502143"/>
                  </a:lnTo>
                  <a:lnTo>
                    <a:pt x="4287621" y="1543659"/>
                  </a:lnTo>
                  <a:lnTo>
                    <a:pt x="4277245" y="1586128"/>
                  </a:lnTo>
                  <a:lnTo>
                    <a:pt x="4271022" y="1629244"/>
                  </a:lnTo>
                  <a:lnTo>
                    <a:pt x="4268952" y="1672691"/>
                  </a:lnTo>
                  <a:lnTo>
                    <a:pt x="4271022" y="1716125"/>
                  </a:lnTo>
                  <a:lnTo>
                    <a:pt x="4277245" y="1759242"/>
                  </a:lnTo>
                  <a:lnTo>
                    <a:pt x="4287621" y="1801723"/>
                  </a:lnTo>
                  <a:lnTo>
                    <a:pt x="4302137" y="1843227"/>
                  </a:lnTo>
                  <a:lnTo>
                    <a:pt x="4320794" y="1883448"/>
                  </a:lnTo>
                  <a:lnTo>
                    <a:pt x="4343603" y="1922056"/>
                  </a:lnTo>
                  <a:lnTo>
                    <a:pt x="4370565" y="1958733"/>
                  </a:lnTo>
                  <a:lnTo>
                    <a:pt x="4401667" y="1993150"/>
                  </a:lnTo>
                  <a:lnTo>
                    <a:pt x="4436084" y="2024253"/>
                  </a:lnTo>
                  <a:lnTo>
                    <a:pt x="4472762" y="2051215"/>
                  </a:lnTo>
                  <a:lnTo>
                    <a:pt x="4511370" y="2074037"/>
                  </a:lnTo>
                  <a:lnTo>
                    <a:pt x="4551591" y="2092706"/>
                  </a:lnTo>
                  <a:lnTo>
                    <a:pt x="4593094" y="2107222"/>
                  </a:lnTo>
                  <a:lnTo>
                    <a:pt x="4635576" y="2117585"/>
                  </a:lnTo>
                  <a:lnTo>
                    <a:pt x="4678692" y="2123808"/>
                  </a:lnTo>
                  <a:lnTo>
                    <a:pt x="4722139" y="2125878"/>
                  </a:lnTo>
                  <a:lnTo>
                    <a:pt x="4765573" y="2123808"/>
                  </a:lnTo>
                  <a:lnTo>
                    <a:pt x="4808702" y="2117585"/>
                  </a:lnTo>
                  <a:lnTo>
                    <a:pt x="4851171" y="2107222"/>
                  </a:lnTo>
                  <a:lnTo>
                    <a:pt x="4892687" y="2092706"/>
                  </a:lnTo>
                  <a:lnTo>
                    <a:pt x="4932896" y="2074037"/>
                  </a:lnTo>
                  <a:lnTo>
                    <a:pt x="4971504" y="2051215"/>
                  </a:lnTo>
                  <a:lnTo>
                    <a:pt x="5008181" y="2024253"/>
                  </a:lnTo>
                  <a:lnTo>
                    <a:pt x="5042598" y="1993150"/>
                  </a:lnTo>
                  <a:lnTo>
                    <a:pt x="5073701" y="1958733"/>
                  </a:lnTo>
                  <a:lnTo>
                    <a:pt x="5100663" y="1922056"/>
                  </a:lnTo>
                  <a:lnTo>
                    <a:pt x="5123472" y="1883448"/>
                  </a:lnTo>
                  <a:lnTo>
                    <a:pt x="5142141" y="1843227"/>
                  </a:lnTo>
                  <a:lnTo>
                    <a:pt x="5156657" y="1801723"/>
                  </a:lnTo>
                  <a:lnTo>
                    <a:pt x="5167020" y="1759242"/>
                  </a:lnTo>
                  <a:lnTo>
                    <a:pt x="5173243" y="1716125"/>
                  </a:lnTo>
                  <a:lnTo>
                    <a:pt x="5175313" y="1672691"/>
                  </a:lnTo>
                  <a:close/>
                </a:path>
                <a:path w="7030719" h="2432684">
                  <a:moveTo>
                    <a:pt x="7030237" y="1672691"/>
                  </a:moveTo>
                  <a:lnTo>
                    <a:pt x="7028154" y="1629244"/>
                  </a:lnTo>
                  <a:lnTo>
                    <a:pt x="7021931" y="1586128"/>
                  </a:lnTo>
                  <a:lnTo>
                    <a:pt x="7011568" y="1543659"/>
                  </a:lnTo>
                  <a:lnTo>
                    <a:pt x="6997052" y="1502143"/>
                  </a:lnTo>
                  <a:lnTo>
                    <a:pt x="6978383" y="1461935"/>
                  </a:lnTo>
                  <a:lnTo>
                    <a:pt x="6955574" y="1423327"/>
                  </a:lnTo>
                  <a:lnTo>
                    <a:pt x="6928625" y="1386649"/>
                  </a:lnTo>
                  <a:lnTo>
                    <a:pt x="6897510" y="1352232"/>
                  </a:lnTo>
                  <a:lnTo>
                    <a:pt x="6863093" y="1321117"/>
                  </a:lnTo>
                  <a:lnTo>
                    <a:pt x="6826428" y="1294155"/>
                  </a:lnTo>
                  <a:lnTo>
                    <a:pt x="6787820" y="1271346"/>
                  </a:lnTo>
                  <a:lnTo>
                    <a:pt x="6747599" y="1252677"/>
                  </a:lnTo>
                  <a:lnTo>
                    <a:pt x="6706095" y="1238161"/>
                  </a:lnTo>
                  <a:lnTo>
                    <a:pt x="6663614" y="1227785"/>
                  </a:lnTo>
                  <a:lnTo>
                    <a:pt x="6620497" y="1221562"/>
                  </a:lnTo>
                  <a:lnTo>
                    <a:pt x="6577050" y="1219492"/>
                  </a:lnTo>
                  <a:lnTo>
                    <a:pt x="6533604" y="1221562"/>
                  </a:lnTo>
                  <a:lnTo>
                    <a:pt x="6490487" y="1227785"/>
                  </a:lnTo>
                  <a:lnTo>
                    <a:pt x="6448018" y="1238161"/>
                  </a:lnTo>
                  <a:lnTo>
                    <a:pt x="6406502" y="1252677"/>
                  </a:lnTo>
                  <a:lnTo>
                    <a:pt x="6366281" y="1271346"/>
                  </a:lnTo>
                  <a:lnTo>
                    <a:pt x="6327673" y="1294155"/>
                  </a:lnTo>
                  <a:lnTo>
                    <a:pt x="6291008" y="1321117"/>
                  </a:lnTo>
                  <a:lnTo>
                    <a:pt x="6256591" y="1352232"/>
                  </a:lnTo>
                  <a:lnTo>
                    <a:pt x="6225489" y="1386649"/>
                  </a:lnTo>
                  <a:lnTo>
                    <a:pt x="6198527" y="1423327"/>
                  </a:lnTo>
                  <a:lnTo>
                    <a:pt x="6175718" y="1461935"/>
                  </a:lnTo>
                  <a:lnTo>
                    <a:pt x="6157049" y="1502143"/>
                  </a:lnTo>
                  <a:lnTo>
                    <a:pt x="6142533" y="1543659"/>
                  </a:lnTo>
                  <a:lnTo>
                    <a:pt x="6132169" y="1586128"/>
                  </a:lnTo>
                  <a:lnTo>
                    <a:pt x="6125946" y="1629244"/>
                  </a:lnTo>
                  <a:lnTo>
                    <a:pt x="6123876" y="1672691"/>
                  </a:lnTo>
                  <a:lnTo>
                    <a:pt x="6125946" y="1716125"/>
                  </a:lnTo>
                  <a:lnTo>
                    <a:pt x="6132169" y="1759242"/>
                  </a:lnTo>
                  <a:lnTo>
                    <a:pt x="6142533" y="1801723"/>
                  </a:lnTo>
                  <a:lnTo>
                    <a:pt x="6157049" y="1843227"/>
                  </a:lnTo>
                  <a:lnTo>
                    <a:pt x="6175718" y="1883448"/>
                  </a:lnTo>
                  <a:lnTo>
                    <a:pt x="6198527" y="1922056"/>
                  </a:lnTo>
                  <a:lnTo>
                    <a:pt x="6225489" y="1958733"/>
                  </a:lnTo>
                  <a:lnTo>
                    <a:pt x="6256591" y="1993150"/>
                  </a:lnTo>
                  <a:lnTo>
                    <a:pt x="6291008" y="2024253"/>
                  </a:lnTo>
                  <a:lnTo>
                    <a:pt x="6327673" y="2051215"/>
                  </a:lnTo>
                  <a:lnTo>
                    <a:pt x="6366281" y="2074037"/>
                  </a:lnTo>
                  <a:lnTo>
                    <a:pt x="6406502" y="2092706"/>
                  </a:lnTo>
                  <a:lnTo>
                    <a:pt x="6448018" y="2107222"/>
                  </a:lnTo>
                  <a:lnTo>
                    <a:pt x="6490487" y="2117585"/>
                  </a:lnTo>
                  <a:lnTo>
                    <a:pt x="6533604" y="2123808"/>
                  </a:lnTo>
                  <a:lnTo>
                    <a:pt x="6577050" y="2125878"/>
                  </a:lnTo>
                  <a:lnTo>
                    <a:pt x="6620497" y="2123808"/>
                  </a:lnTo>
                  <a:lnTo>
                    <a:pt x="6663614" y="2117585"/>
                  </a:lnTo>
                  <a:lnTo>
                    <a:pt x="6706095" y="2107222"/>
                  </a:lnTo>
                  <a:lnTo>
                    <a:pt x="6747599" y="2092706"/>
                  </a:lnTo>
                  <a:lnTo>
                    <a:pt x="6787820" y="2074037"/>
                  </a:lnTo>
                  <a:lnTo>
                    <a:pt x="6826428" y="2051215"/>
                  </a:lnTo>
                  <a:lnTo>
                    <a:pt x="6863093" y="2024253"/>
                  </a:lnTo>
                  <a:lnTo>
                    <a:pt x="6897510" y="1993150"/>
                  </a:lnTo>
                  <a:lnTo>
                    <a:pt x="6928625" y="1958733"/>
                  </a:lnTo>
                  <a:lnTo>
                    <a:pt x="6955574" y="1922056"/>
                  </a:lnTo>
                  <a:lnTo>
                    <a:pt x="6978383" y="1883448"/>
                  </a:lnTo>
                  <a:lnTo>
                    <a:pt x="6997052" y="1843227"/>
                  </a:lnTo>
                  <a:lnTo>
                    <a:pt x="7011568" y="1801723"/>
                  </a:lnTo>
                  <a:lnTo>
                    <a:pt x="7021931" y="1759242"/>
                  </a:lnTo>
                  <a:lnTo>
                    <a:pt x="7028154" y="1716125"/>
                  </a:lnTo>
                  <a:lnTo>
                    <a:pt x="7030237" y="16726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44273" y="182224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5" y="539753"/>
                  </a:lnTo>
                  <a:lnTo>
                    <a:pt x="18665" y="582227"/>
                  </a:lnTo>
                  <a:lnTo>
                    <a:pt x="33183" y="623734"/>
                  </a:lnTo>
                  <a:lnTo>
                    <a:pt x="51849" y="663953"/>
                  </a:lnTo>
                  <a:lnTo>
                    <a:pt x="74662" y="702561"/>
                  </a:lnTo>
                  <a:lnTo>
                    <a:pt x="101624" y="739236"/>
                  </a:lnTo>
                  <a:lnTo>
                    <a:pt x="132734" y="773657"/>
                  </a:lnTo>
                  <a:lnTo>
                    <a:pt x="167154" y="804766"/>
                  </a:lnTo>
                  <a:lnTo>
                    <a:pt x="203829" y="831728"/>
                  </a:lnTo>
                  <a:lnTo>
                    <a:pt x="242437" y="854541"/>
                  </a:lnTo>
                  <a:lnTo>
                    <a:pt x="282656" y="873207"/>
                  </a:lnTo>
                  <a:lnTo>
                    <a:pt x="324163" y="887725"/>
                  </a:lnTo>
                  <a:lnTo>
                    <a:pt x="366637" y="898095"/>
                  </a:lnTo>
                  <a:lnTo>
                    <a:pt x="409755" y="904317"/>
                  </a:lnTo>
                  <a:lnTo>
                    <a:pt x="453195" y="906391"/>
                  </a:lnTo>
                  <a:lnTo>
                    <a:pt x="496635" y="904317"/>
                  </a:lnTo>
                  <a:lnTo>
                    <a:pt x="539753" y="898095"/>
                  </a:lnTo>
                  <a:lnTo>
                    <a:pt x="582227" y="887725"/>
                  </a:lnTo>
                  <a:lnTo>
                    <a:pt x="623734" y="873207"/>
                  </a:lnTo>
                  <a:lnTo>
                    <a:pt x="663953" y="854541"/>
                  </a:lnTo>
                  <a:lnTo>
                    <a:pt x="702561" y="831728"/>
                  </a:lnTo>
                  <a:lnTo>
                    <a:pt x="739236" y="804766"/>
                  </a:lnTo>
                  <a:lnTo>
                    <a:pt x="773657" y="773657"/>
                  </a:lnTo>
                  <a:lnTo>
                    <a:pt x="804766" y="739236"/>
                  </a:lnTo>
                  <a:lnTo>
                    <a:pt x="831728" y="702561"/>
                  </a:lnTo>
                  <a:lnTo>
                    <a:pt x="854541" y="663953"/>
                  </a:lnTo>
                  <a:lnTo>
                    <a:pt x="873207" y="623734"/>
                  </a:lnTo>
                  <a:lnTo>
                    <a:pt x="887725" y="582227"/>
                  </a:lnTo>
                  <a:lnTo>
                    <a:pt x="898095" y="539753"/>
                  </a:lnTo>
                  <a:lnTo>
                    <a:pt x="904317" y="496635"/>
                  </a:lnTo>
                  <a:lnTo>
                    <a:pt x="906391" y="453195"/>
                  </a:lnTo>
                  <a:lnTo>
                    <a:pt x="904317" y="409755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0639990" y="396961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7329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505586"/>
            <a:ext cx="18020030" cy="9403715"/>
            <a:chOff x="1630201" y="505586"/>
            <a:chExt cx="18020030" cy="940371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986385" y="4598929"/>
              <a:ext cx="5341620" cy="3810000"/>
            </a:xfrm>
            <a:custGeom>
              <a:avLst/>
              <a:gdLst/>
              <a:ahLst/>
              <a:cxnLst/>
              <a:rect l="l" t="t" r="r" b="b"/>
              <a:pathLst>
                <a:path w="5341619" h="3810000">
                  <a:moveTo>
                    <a:pt x="906437" y="3356813"/>
                  </a:moveTo>
                  <a:lnTo>
                    <a:pt x="904354" y="3313366"/>
                  </a:lnTo>
                  <a:lnTo>
                    <a:pt x="898131" y="3270250"/>
                  </a:lnTo>
                  <a:lnTo>
                    <a:pt x="887768" y="3227781"/>
                  </a:lnTo>
                  <a:lnTo>
                    <a:pt x="873252" y="3186277"/>
                  </a:lnTo>
                  <a:lnTo>
                    <a:pt x="854583" y="3146056"/>
                  </a:lnTo>
                  <a:lnTo>
                    <a:pt x="831773" y="3107448"/>
                  </a:lnTo>
                  <a:lnTo>
                    <a:pt x="804824" y="3070771"/>
                  </a:lnTo>
                  <a:lnTo>
                    <a:pt x="773709" y="3036354"/>
                  </a:lnTo>
                  <a:lnTo>
                    <a:pt x="739279" y="3005239"/>
                  </a:lnTo>
                  <a:lnTo>
                    <a:pt x="702589" y="2978277"/>
                  </a:lnTo>
                  <a:lnTo>
                    <a:pt x="663981" y="2955467"/>
                  </a:lnTo>
                  <a:lnTo>
                    <a:pt x="623760" y="2936798"/>
                  </a:lnTo>
                  <a:lnTo>
                    <a:pt x="582244" y="2922282"/>
                  </a:lnTo>
                  <a:lnTo>
                    <a:pt x="539775" y="2911906"/>
                  </a:lnTo>
                  <a:lnTo>
                    <a:pt x="496646" y="2905696"/>
                  </a:lnTo>
                  <a:lnTo>
                    <a:pt x="453212" y="2903613"/>
                  </a:lnTo>
                  <a:lnTo>
                    <a:pt x="409778" y="2905696"/>
                  </a:lnTo>
                  <a:lnTo>
                    <a:pt x="366661" y="2911906"/>
                  </a:lnTo>
                  <a:lnTo>
                    <a:pt x="324192" y="2922282"/>
                  </a:lnTo>
                  <a:lnTo>
                    <a:pt x="282689" y="2936798"/>
                  </a:lnTo>
                  <a:lnTo>
                    <a:pt x="242481" y="2955467"/>
                  </a:lnTo>
                  <a:lnTo>
                    <a:pt x="203873" y="2978277"/>
                  </a:lnTo>
                  <a:lnTo>
                    <a:pt x="167208" y="3005239"/>
                  </a:lnTo>
                  <a:lnTo>
                    <a:pt x="132791" y="3036354"/>
                  </a:lnTo>
                  <a:lnTo>
                    <a:pt x="101663" y="3070771"/>
                  </a:lnTo>
                  <a:lnTo>
                    <a:pt x="74688" y="3107448"/>
                  </a:lnTo>
                  <a:lnTo>
                    <a:pt x="51866" y="3146056"/>
                  </a:lnTo>
                  <a:lnTo>
                    <a:pt x="33197" y="3186277"/>
                  </a:lnTo>
                  <a:lnTo>
                    <a:pt x="18669" y="3227781"/>
                  </a:lnTo>
                  <a:lnTo>
                    <a:pt x="8293" y="3270250"/>
                  </a:lnTo>
                  <a:lnTo>
                    <a:pt x="2070" y="3313366"/>
                  </a:lnTo>
                  <a:lnTo>
                    <a:pt x="0" y="3356813"/>
                  </a:lnTo>
                  <a:lnTo>
                    <a:pt x="2070" y="3400247"/>
                  </a:lnTo>
                  <a:lnTo>
                    <a:pt x="8293" y="3443363"/>
                  </a:lnTo>
                  <a:lnTo>
                    <a:pt x="18669" y="3485845"/>
                  </a:lnTo>
                  <a:lnTo>
                    <a:pt x="33197" y="3527348"/>
                  </a:lnTo>
                  <a:lnTo>
                    <a:pt x="51866" y="3567569"/>
                  </a:lnTo>
                  <a:lnTo>
                    <a:pt x="74688" y="3606177"/>
                  </a:lnTo>
                  <a:lnTo>
                    <a:pt x="101663" y="3642842"/>
                  </a:lnTo>
                  <a:lnTo>
                    <a:pt x="132791" y="3677259"/>
                  </a:lnTo>
                  <a:lnTo>
                    <a:pt x="167208" y="3708374"/>
                  </a:lnTo>
                  <a:lnTo>
                    <a:pt x="203873" y="3735336"/>
                  </a:lnTo>
                  <a:lnTo>
                    <a:pt x="242481" y="3758158"/>
                  </a:lnTo>
                  <a:lnTo>
                    <a:pt x="282689" y="3776815"/>
                  </a:lnTo>
                  <a:lnTo>
                    <a:pt x="324192" y="3791343"/>
                  </a:lnTo>
                  <a:lnTo>
                    <a:pt x="366661" y="3801707"/>
                  </a:lnTo>
                  <a:lnTo>
                    <a:pt x="409778" y="3807930"/>
                  </a:lnTo>
                  <a:lnTo>
                    <a:pt x="453212" y="3810000"/>
                  </a:lnTo>
                  <a:lnTo>
                    <a:pt x="496646" y="3807930"/>
                  </a:lnTo>
                  <a:lnTo>
                    <a:pt x="539775" y="3801707"/>
                  </a:lnTo>
                  <a:lnTo>
                    <a:pt x="582244" y="3791343"/>
                  </a:lnTo>
                  <a:lnTo>
                    <a:pt x="623760" y="3776815"/>
                  </a:lnTo>
                  <a:lnTo>
                    <a:pt x="663981" y="3758158"/>
                  </a:lnTo>
                  <a:lnTo>
                    <a:pt x="702589" y="3735336"/>
                  </a:lnTo>
                  <a:lnTo>
                    <a:pt x="739279" y="3708374"/>
                  </a:lnTo>
                  <a:lnTo>
                    <a:pt x="773709" y="3677259"/>
                  </a:lnTo>
                  <a:lnTo>
                    <a:pt x="804824" y="3642842"/>
                  </a:lnTo>
                  <a:lnTo>
                    <a:pt x="831773" y="3606177"/>
                  </a:lnTo>
                  <a:lnTo>
                    <a:pt x="854583" y="3567569"/>
                  </a:lnTo>
                  <a:lnTo>
                    <a:pt x="873252" y="3527348"/>
                  </a:lnTo>
                  <a:lnTo>
                    <a:pt x="887768" y="3485845"/>
                  </a:lnTo>
                  <a:lnTo>
                    <a:pt x="898131" y="3443363"/>
                  </a:lnTo>
                  <a:lnTo>
                    <a:pt x="904354" y="3400247"/>
                  </a:lnTo>
                  <a:lnTo>
                    <a:pt x="906437" y="3356813"/>
                  </a:lnTo>
                  <a:close/>
                </a:path>
                <a:path w="5341619" h="3810000">
                  <a:moveTo>
                    <a:pt x="1380553" y="1263319"/>
                  </a:moveTo>
                  <a:lnTo>
                    <a:pt x="1378483" y="1219885"/>
                  </a:lnTo>
                  <a:lnTo>
                    <a:pt x="1372260" y="1176769"/>
                  </a:lnTo>
                  <a:lnTo>
                    <a:pt x="1361884" y="1134300"/>
                  </a:lnTo>
                  <a:lnTo>
                    <a:pt x="1347368" y="1092784"/>
                  </a:lnTo>
                  <a:lnTo>
                    <a:pt x="1328712" y="1052563"/>
                  </a:lnTo>
                  <a:lnTo>
                    <a:pt x="1305902" y="1013955"/>
                  </a:lnTo>
                  <a:lnTo>
                    <a:pt x="1278940" y="977290"/>
                  </a:lnTo>
                  <a:lnTo>
                    <a:pt x="1247838" y="942860"/>
                  </a:lnTo>
                  <a:lnTo>
                    <a:pt x="1213421" y="911758"/>
                  </a:lnTo>
                  <a:lnTo>
                    <a:pt x="1176743" y="884796"/>
                  </a:lnTo>
                  <a:lnTo>
                    <a:pt x="1138135" y="861974"/>
                  </a:lnTo>
                  <a:lnTo>
                    <a:pt x="1097927" y="843318"/>
                  </a:lnTo>
                  <a:lnTo>
                    <a:pt x="1056411" y="828802"/>
                  </a:lnTo>
                  <a:lnTo>
                    <a:pt x="1013942" y="818426"/>
                  </a:lnTo>
                  <a:lnTo>
                    <a:pt x="970813" y="812203"/>
                  </a:lnTo>
                  <a:lnTo>
                    <a:pt x="927379" y="810133"/>
                  </a:lnTo>
                  <a:lnTo>
                    <a:pt x="883932" y="812203"/>
                  </a:lnTo>
                  <a:lnTo>
                    <a:pt x="840816" y="818426"/>
                  </a:lnTo>
                  <a:lnTo>
                    <a:pt x="798334" y="828802"/>
                  </a:lnTo>
                  <a:lnTo>
                    <a:pt x="756831" y="843318"/>
                  </a:lnTo>
                  <a:lnTo>
                    <a:pt x="716610" y="861974"/>
                  </a:lnTo>
                  <a:lnTo>
                    <a:pt x="678002" y="884796"/>
                  </a:lnTo>
                  <a:lnTo>
                    <a:pt x="641324" y="911758"/>
                  </a:lnTo>
                  <a:lnTo>
                    <a:pt x="606907" y="942860"/>
                  </a:lnTo>
                  <a:lnTo>
                    <a:pt x="575805" y="977290"/>
                  </a:lnTo>
                  <a:lnTo>
                    <a:pt x="548843" y="1013955"/>
                  </a:lnTo>
                  <a:lnTo>
                    <a:pt x="526034" y="1052563"/>
                  </a:lnTo>
                  <a:lnTo>
                    <a:pt x="507377" y="1092784"/>
                  </a:lnTo>
                  <a:lnTo>
                    <a:pt x="492861" y="1134300"/>
                  </a:lnTo>
                  <a:lnTo>
                    <a:pt x="482485" y="1176769"/>
                  </a:lnTo>
                  <a:lnTo>
                    <a:pt x="476262" y="1219885"/>
                  </a:lnTo>
                  <a:lnTo>
                    <a:pt x="474192" y="1263319"/>
                  </a:lnTo>
                  <a:lnTo>
                    <a:pt x="476262" y="1306766"/>
                  </a:lnTo>
                  <a:lnTo>
                    <a:pt x="482485" y="1349883"/>
                  </a:lnTo>
                  <a:lnTo>
                    <a:pt x="492861" y="1392351"/>
                  </a:lnTo>
                  <a:lnTo>
                    <a:pt x="507377" y="1433855"/>
                  </a:lnTo>
                  <a:lnTo>
                    <a:pt x="526034" y="1474076"/>
                  </a:lnTo>
                  <a:lnTo>
                    <a:pt x="548843" y="1512684"/>
                  </a:lnTo>
                  <a:lnTo>
                    <a:pt x="575805" y="1549361"/>
                  </a:lnTo>
                  <a:lnTo>
                    <a:pt x="606907" y="1583778"/>
                  </a:lnTo>
                  <a:lnTo>
                    <a:pt x="641324" y="1614893"/>
                  </a:lnTo>
                  <a:lnTo>
                    <a:pt x="678002" y="1641856"/>
                  </a:lnTo>
                  <a:lnTo>
                    <a:pt x="716610" y="1664665"/>
                  </a:lnTo>
                  <a:lnTo>
                    <a:pt x="756831" y="1683334"/>
                  </a:lnTo>
                  <a:lnTo>
                    <a:pt x="798334" y="1697850"/>
                  </a:lnTo>
                  <a:lnTo>
                    <a:pt x="840816" y="1708226"/>
                  </a:lnTo>
                  <a:lnTo>
                    <a:pt x="883932" y="1714449"/>
                  </a:lnTo>
                  <a:lnTo>
                    <a:pt x="927379" y="1716519"/>
                  </a:lnTo>
                  <a:lnTo>
                    <a:pt x="970813" y="1714449"/>
                  </a:lnTo>
                  <a:lnTo>
                    <a:pt x="1013942" y="1708226"/>
                  </a:lnTo>
                  <a:lnTo>
                    <a:pt x="1056411" y="1697850"/>
                  </a:lnTo>
                  <a:lnTo>
                    <a:pt x="1097927" y="1683334"/>
                  </a:lnTo>
                  <a:lnTo>
                    <a:pt x="1138135" y="1664665"/>
                  </a:lnTo>
                  <a:lnTo>
                    <a:pt x="1176743" y="1641856"/>
                  </a:lnTo>
                  <a:lnTo>
                    <a:pt x="1213421" y="1614893"/>
                  </a:lnTo>
                  <a:lnTo>
                    <a:pt x="1247838" y="1583778"/>
                  </a:lnTo>
                  <a:lnTo>
                    <a:pt x="1278940" y="1549361"/>
                  </a:lnTo>
                  <a:lnTo>
                    <a:pt x="1305902" y="1512684"/>
                  </a:lnTo>
                  <a:lnTo>
                    <a:pt x="1328712" y="1474076"/>
                  </a:lnTo>
                  <a:lnTo>
                    <a:pt x="1347368" y="1433855"/>
                  </a:lnTo>
                  <a:lnTo>
                    <a:pt x="1361884" y="1392351"/>
                  </a:lnTo>
                  <a:lnTo>
                    <a:pt x="1372260" y="1349883"/>
                  </a:lnTo>
                  <a:lnTo>
                    <a:pt x="1378483" y="1306766"/>
                  </a:lnTo>
                  <a:lnTo>
                    <a:pt x="1380553" y="1263319"/>
                  </a:lnTo>
                  <a:close/>
                </a:path>
                <a:path w="5341619" h="3810000">
                  <a:moveTo>
                    <a:pt x="2202802" y="2982010"/>
                  </a:moveTo>
                  <a:lnTo>
                    <a:pt x="2200732" y="2938564"/>
                  </a:lnTo>
                  <a:lnTo>
                    <a:pt x="2194509" y="2895447"/>
                  </a:lnTo>
                  <a:lnTo>
                    <a:pt x="2184133" y="2852978"/>
                  </a:lnTo>
                  <a:lnTo>
                    <a:pt x="2169604" y="2811462"/>
                  </a:lnTo>
                  <a:lnTo>
                    <a:pt x="2150935" y="2771254"/>
                  </a:lnTo>
                  <a:lnTo>
                    <a:pt x="2128113" y="2732646"/>
                  </a:lnTo>
                  <a:lnTo>
                    <a:pt x="2101138" y="2695968"/>
                  </a:lnTo>
                  <a:lnTo>
                    <a:pt x="2070011" y="2661551"/>
                  </a:lnTo>
                  <a:lnTo>
                    <a:pt x="2035594" y="2630436"/>
                  </a:lnTo>
                  <a:lnTo>
                    <a:pt x="1998929" y="2603474"/>
                  </a:lnTo>
                  <a:lnTo>
                    <a:pt x="1960321" y="2580665"/>
                  </a:lnTo>
                  <a:lnTo>
                    <a:pt x="1920113" y="2561996"/>
                  </a:lnTo>
                  <a:lnTo>
                    <a:pt x="1878609" y="2547480"/>
                  </a:lnTo>
                  <a:lnTo>
                    <a:pt x="1836140" y="2537104"/>
                  </a:lnTo>
                  <a:lnTo>
                    <a:pt x="1793024" y="2530881"/>
                  </a:lnTo>
                  <a:lnTo>
                    <a:pt x="1749590" y="2528811"/>
                  </a:lnTo>
                  <a:lnTo>
                    <a:pt x="1706143" y="2530881"/>
                  </a:lnTo>
                  <a:lnTo>
                    <a:pt x="1663026" y="2537104"/>
                  </a:lnTo>
                  <a:lnTo>
                    <a:pt x="1620558" y="2547480"/>
                  </a:lnTo>
                  <a:lnTo>
                    <a:pt x="1579041" y="2561996"/>
                  </a:lnTo>
                  <a:lnTo>
                    <a:pt x="1538820" y="2580665"/>
                  </a:lnTo>
                  <a:lnTo>
                    <a:pt x="1500200" y="2603474"/>
                  </a:lnTo>
                  <a:lnTo>
                    <a:pt x="1463522" y="2630436"/>
                  </a:lnTo>
                  <a:lnTo>
                    <a:pt x="1429080" y="2661551"/>
                  </a:lnTo>
                  <a:lnTo>
                    <a:pt x="1397977" y="2695968"/>
                  </a:lnTo>
                  <a:lnTo>
                    <a:pt x="1371015" y="2732646"/>
                  </a:lnTo>
                  <a:lnTo>
                    <a:pt x="1348206" y="2771254"/>
                  </a:lnTo>
                  <a:lnTo>
                    <a:pt x="1329550" y="2811462"/>
                  </a:lnTo>
                  <a:lnTo>
                    <a:pt x="1315034" y="2852978"/>
                  </a:lnTo>
                  <a:lnTo>
                    <a:pt x="1304658" y="2895447"/>
                  </a:lnTo>
                  <a:lnTo>
                    <a:pt x="1298435" y="2938564"/>
                  </a:lnTo>
                  <a:lnTo>
                    <a:pt x="1296365" y="2982010"/>
                  </a:lnTo>
                  <a:lnTo>
                    <a:pt x="1298435" y="3025444"/>
                  </a:lnTo>
                  <a:lnTo>
                    <a:pt x="1304658" y="3068561"/>
                  </a:lnTo>
                  <a:lnTo>
                    <a:pt x="1315034" y="3111042"/>
                  </a:lnTo>
                  <a:lnTo>
                    <a:pt x="1329550" y="3152546"/>
                  </a:lnTo>
                  <a:lnTo>
                    <a:pt x="1348206" y="3192767"/>
                  </a:lnTo>
                  <a:lnTo>
                    <a:pt x="1371015" y="3231375"/>
                  </a:lnTo>
                  <a:lnTo>
                    <a:pt x="1397977" y="3268053"/>
                  </a:lnTo>
                  <a:lnTo>
                    <a:pt x="1429080" y="3302470"/>
                  </a:lnTo>
                  <a:lnTo>
                    <a:pt x="1463522" y="3333572"/>
                  </a:lnTo>
                  <a:lnTo>
                    <a:pt x="1500200" y="3360534"/>
                  </a:lnTo>
                  <a:lnTo>
                    <a:pt x="1538820" y="3383356"/>
                  </a:lnTo>
                  <a:lnTo>
                    <a:pt x="1579041" y="3402025"/>
                  </a:lnTo>
                  <a:lnTo>
                    <a:pt x="1620558" y="3416541"/>
                  </a:lnTo>
                  <a:lnTo>
                    <a:pt x="1663026" y="3426904"/>
                  </a:lnTo>
                  <a:lnTo>
                    <a:pt x="1706143" y="3433127"/>
                  </a:lnTo>
                  <a:lnTo>
                    <a:pt x="1749590" y="3435197"/>
                  </a:lnTo>
                  <a:lnTo>
                    <a:pt x="1793024" y="3433127"/>
                  </a:lnTo>
                  <a:lnTo>
                    <a:pt x="1836140" y="3426904"/>
                  </a:lnTo>
                  <a:lnTo>
                    <a:pt x="1878609" y="3416541"/>
                  </a:lnTo>
                  <a:lnTo>
                    <a:pt x="1920113" y="3402025"/>
                  </a:lnTo>
                  <a:lnTo>
                    <a:pt x="1960321" y="3383356"/>
                  </a:lnTo>
                  <a:lnTo>
                    <a:pt x="1998929" y="3360534"/>
                  </a:lnTo>
                  <a:lnTo>
                    <a:pt x="2035594" y="3333572"/>
                  </a:lnTo>
                  <a:lnTo>
                    <a:pt x="2070011" y="3302470"/>
                  </a:lnTo>
                  <a:lnTo>
                    <a:pt x="2101138" y="3268053"/>
                  </a:lnTo>
                  <a:lnTo>
                    <a:pt x="2128113" y="3231375"/>
                  </a:lnTo>
                  <a:lnTo>
                    <a:pt x="2150935" y="3192767"/>
                  </a:lnTo>
                  <a:lnTo>
                    <a:pt x="2169604" y="3152546"/>
                  </a:lnTo>
                  <a:lnTo>
                    <a:pt x="2184133" y="3111042"/>
                  </a:lnTo>
                  <a:lnTo>
                    <a:pt x="2194509" y="3068561"/>
                  </a:lnTo>
                  <a:lnTo>
                    <a:pt x="2200732" y="3025444"/>
                  </a:lnTo>
                  <a:lnTo>
                    <a:pt x="2202802" y="2982010"/>
                  </a:lnTo>
                  <a:close/>
                </a:path>
                <a:path w="5341619" h="3810000">
                  <a:moveTo>
                    <a:pt x="3742994" y="1587703"/>
                  </a:moveTo>
                  <a:lnTo>
                    <a:pt x="3740924" y="1544269"/>
                  </a:lnTo>
                  <a:lnTo>
                    <a:pt x="3734701" y="1501152"/>
                  </a:lnTo>
                  <a:lnTo>
                    <a:pt x="3724325" y="1458683"/>
                  </a:lnTo>
                  <a:lnTo>
                    <a:pt x="3709809" y="1417167"/>
                  </a:lnTo>
                  <a:lnTo>
                    <a:pt x="3691153" y="1376959"/>
                  </a:lnTo>
                  <a:lnTo>
                    <a:pt x="3668344" y="1338351"/>
                  </a:lnTo>
                  <a:lnTo>
                    <a:pt x="3641382" y="1301673"/>
                  </a:lnTo>
                  <a:lnTo>
                    <a:pt x="3610279" y="1267256"/>
                  </a:lnTo>
                  <a:lnTo>
                    <a:pt x="3575850" y="1236141"/>
                  </a:lnTo>
                  <a:lnTo>
                    <a:pt x="3539159" y="1209179"/>
                  </a:lnTo>
                  <a:lnTo>
                    <a:pt x="3500539" y="1186357"/>
                  </a:lnTo>
                  <a:lnTo>
                    <a:pt x="3460318" y="1167701"/>
                  </a:lnTo>
                  <a:lnTo>
                    <a:pt x="3418802" y="1153172"/>
                  </a:lnTo>
                  <a:lnTo>
                    <a:pt x="3376333" y="1142809"/>
                  </a:lnTo>
                  <a:lnTo>
                    <a:pt x="3333216" y="1136586"/>
                  </a:lnTo>
                  <a:lnTo>
                    <a:pt x="3289770" y="1134516"/>
                  </a:lnTo>
                  <a:lnTo>
                    <a:pt x="3246336" y="1136586"/>
                  </a:lnTo>
                  <a:lnTo>
                    <a:pt x="3203219" y="1142809"/>
                  </a:lnTo>
                  <a:lnTo>
                    <a:pt x="3160750" y="1153172"/>
                  </a:lnTo>
                  <a:lnTo>
                    <a:pt x="3119247" y="1167701"/>
                  </a:lnTo>
                  <a:lnTo>
                    <a:pt x="3079038" y="1186357"/>
                  </a:lnTo>
                  <a:lnTo>
                    <a:pt x="3040443" y="1209179"/>
                  </a:lnTo>
                  <a:lnTo>
                    <a:pt x="3003766" y="1236141"/>
                  </a:lnTo>
                  <a:lnTo>
                    <a:pt x="2969349" y="1267256"/>
                  </a:lnTo>
                  <a:lnTo>
                    <a:pt x="2938234" y="1301673"/>
                  </a:lnTo>
                  <a:lnTo>
                    <a:pt x="2911259" y="1338351"/>
                  </a:lnTo>
                  <a:lnTo>
                    <a:pt x="2888424" y="1376959"/>
                  </a:lnTo>
                  <a:lnTo>
                    <a:pt x="2869755" y="1417167"/>
                  </a:lnTo>
                  <a:lnTo>
                    <a:pt x="2855226" y="1458683"/>
                  </a:lnTo>
                  <a:lnTo>
                    <a:pt x="2844850" y="1501152"/>
                  </a:lnTo>
                  <a:lnTo>
                    <a:pt x="2838627" y="1544269"/>
                  </a:lnTo>
                  <a:lnTo>
                    <a:pt x="2836557" y="1587703"/>
                  </a:lnTo>
                  <a:lnTo>
                    <a:pt x="2838627" y="1631149"/>
                  </a:lnTo>
                  <a:lnTo>
                    <a:pt x="2844850" y="1674266"/>
                  </a:lnTo>
                  <a:lnTo>
                    <a:pt x="2855226" y="1716735"/>
                  </a:lnTo>
                  <a:lnTo>
                    <a:pt x="2869755" y="1758251"/>
                  </a:lnTo>
                  <a:lnTo>
                    <a:pt x="2888424" y="1798459"/>
                  </a:lnTo>
                  <a:lnTo>
                    <a:pt x="2911259" y="1837067"/>
                  </a:lnTo>
                  <a:lnTo>
                    <a:pt x="2938234" y="1873745"/>
                  </a:lnTo>
                  <a:lnTo>
                    <a:pt x="2969349" y="1908162"/>
                  </a:lnTo>
                  <a:lnTo>
                    <a:pt x="3003766" y="1939277"/>
                  </a:lnTo>
                  <a:lnTo>
                    <a:pt x="3040443" y="1966239"/>
                  </a:lnTo>
                  <a:lnTo>
                    <a:pt x="3079038" y="1989061"/>
                  </a:lnTo>
                  <a:lnTo>
                    <a:pt x="3119247" y="2007717"/>
                  </a:lnTo>
                  <a:lnTo>
                    <a:pt x="3160750" y="2022246"/>
                  </a:lnTo>
                  <a:lnTo>
                    <a:pt x="3203219" y="2032609"/>
                  </a:lnTo>
                  <a:lnTo>
                    <a:pt x="3246336" y="2038832"/>
                  </a:lnTo>
                  <a:lnTo>
                    <a:pt x="3289770" y="2040902"/>
                  </a:lnTo>
                  <a:lnTo>
                    <a:pt x="3333216" y="2038832"/>
                  </a:lnTo>
                  <a:lnTo>
                    <a:pt x="3376333" y="2032609"/>
                  </a:lnTo>
                  <a:lnTo>
                    <a:pt x="3418802" y="2022246"/>
                  </a:lnTo>
                  <a:lnTo>
                    <a:pt x="3460318" y="2007717"/>
                  </a:lnTo>
                  <a:lnTo>
                    <a:pt x="3500539" y="1989061"/>
                  </a:lnTo>
                  <a:lnTo>
                    <a:pt x="3539159" y="1966239"/>
                  </a:lnTo>
                  <a:lnTo>
                    <a:pt x="3575850" y="1939277"/>
                  </a:lnTo>
                  <a:lnTo>
                    <a:pt x="3610279" y="1908162"/>
                  </a:lnTo>
                  <a:lnTo>
                    <a:pt x="3641382" y="1873745"/>
                  </a:lnTo>
                  <a:lnTo>
                    <a:pt x="3668344" y="1837067"/>
                  </a:lnTo>
                  <a:lnTo>
                    <a:pt x="3691153" y="1798459"/>
                  </a:lnTo>
                  <a:lnTo>
                    <a:pt x="3709809" y="1758251"/>
                  </a:lnTo>
                  <a:lnTo>
                    <a:pt x="3724325" y="1716735"/>
                  </a:lnTo>
                  <a:lnTo>
                    <a:pt x="3734701" y="1674266"/>
                  </a:lnTo>
                  <a:lnTo>
                    <a:pt x="3740924" y="1631149"/>
                  </a:lnTo>
                  <a:lnTo>
                    <a:pt x="3742994" y="1587703"/>
                  </a:lnTo>
                  <a:close/>
                </a:path>
                <a:path w="5341619" h="3810000">
                  <a:moveTo>
                    <a:pt x="3969448" y="3215906"/>
                  </a:moveTo>
                  <a:lnTo>
                    <a:pt x="3967378" y="3172472"/>
                  </a:lnTo>
                  <a:lnTo>
                    <a:pt x="3961155" y="3129356"/>
                  </a:lnTo>
                  <a:lnTo>
                    <a:pt x="3950779" y="3086874"/>
                  </a:lnTo>
                  <a:lnTo>
                    <a:pt x="3936250" y="3045371"/>
                  </a:lnTo>
                  <a:lnTo>
                    <a:pt x="3917581" y="3005150"/>
                  </a:lnTo>
                  <a:lnTo>
                    <a:pt x="3894759" y="2966542"/>
                  </a:lnTo>
                  <a:lnTo>
                    <a:pt x="3867785" y="2929877"/>
                  </a:lnTo>
                  <a:lnTo>
                    <a:pt x="3836657" y="2895460"/>
                  </a:lnTo>
                  <a:lnTo>
                    <a:pt x="3802240" y="2864345"/>
                  </a:lnTo>
                  <a:lnTo>
                    <a:pt x="3765575" y="2837383"/>
                  </a:lnTo>
                  <a:lnTo>
                    <a:pt x="3726967" y="2814561"/>
                  </a:lnTo>
                  <a:lnTo>
                    <a:pt x="3686759" y="2795892"/>
                  </a:lnTo>
                  <a:lnTo>
                    <a:pt x="3645255" y="2781376"/>
                  </a:lnTo>
                  <a:lnTo>
                    <a:pt x="3602786" y="2771013"/>
                  </a:lnTo>
                  <a:lnTo>
                    <a:pt x="3559670" y="2764790"/>
                  </a:lnTo>
                  <a:lnTo>
                    <a:pt x="3516236" y="2762707"/>
                  </a:lnTo>
                  <a:lnTo>
                    <a:pt x="3472802" y="2764790"/>
                  </a:lnTo>
                  <a:lnTo>
                    <a:pt x="3429673" y="2771013"/>
                  </a:lnTo>
                  <a:lnTo>
                    <a:pt x="3387204" y="2781376"/>
                  </a:lnTo>
                  <a:lnTo>
                    <a:pt x="3345688" y="2795892"/>
                  </a:lnTo>
                  <a:lnTo>
                    <a:pt x="3305467" y="2814561"/>
                  </a:lnTo>
                  <a:lnTo>
                    <a:pt x="3266846" y="2837383"/>
                  </a:lnTo>
                  <a:lnTo>
                    <a:pt x="3230168" y="2864345"/>
                  </a:lnTo>
                  <a:lnTo>
                    <a:pt x="3195739" y="2895460"/>
                  </a:lnTo>
                  <a:lnTo>
                    <a:pt x="3164624" y="2929877"/>
                  </a:lnTo>
                  <a:lnTo>
                    <a:pt x="3137674" y="2966542"/>
                  </a:lnTo>
                  <a:lnTo>
                    <a:pt x="3114852" y="3005150"/>
                  </a:lnTo>
                  <a:lnTo>
                    <a:pt x="3096196" y="3045371"/>
                  </a:lnTo>
                  <a:lnTo>
                    <a:pt x="3081680" y="3086874"/>
                  </a:lnTo>
                  <a:lnTo>
                    <a:pt x="3071304" y="3129356"/>
                  </a:lnTo>
                  <a:lnTo>
                    <a:pt x="3065094" y="3172472"/>
                  </a:lnTo>
                  <a:lnTo>
                    <a:pt x="3063011" y="3215906"/>
                  </a:lnTo>
                  <a:lnTo>
                    <a:pt x="3065094" y="3259353"/>
                  </a:lnTo>
                  <a:lnTo>
                    <a:pt x="3071304" y="3302470"/>
                  </a:lnTo>
                  <a:lnTo>
                    <a:pt x="3081680" y="3344938"/>
                  </a:lnTo>
                  <a:lnTo>
                    <a:pt x="3096196" y="3386455"/>
                  </a:lnTo>
                  <a:lnTo>
                    <a:pt x="3114852" y="3426663"/>
                  </a:lnTo>
                  <a:lnTo>
                    <a:pt x="3137674" y="3465271"/>
                  </a:lnTo>
                  <a:lnTo>
                    <a:pt x="3164624" y="3501948"/>
                  </a:lnTo>
                  <a:lnTo>
                    <a:pt x="3195739" y="3536365"/>
                  </a:lnTo>
                  <a:lnTo>
                    <a:pt x="3230168" y="3567480"/>
                  </a:lnTo>
                  <a:lnTo>
                    <a:pt x="3266846" y="3594443"/>
                  </a:lnTo>
                  <a:lnTo>
                    <a:pt x="3305467" y="3617252"/>
                  </a:lnTo>
                  <a:lnTo>
                    <a:pt x="3345688" y="3635921"/>
                  </a:lnTo>
                  <a:lnTo>
                    <a:pt x="3387204" y="3650437"/>
                  </a:lnTo>
                  <a:lnTo>
                    <a:pt x="3429673" y="3660813"/>
                  </a:lnTo>
                  <a:lnTo>
                    <a:pt x="3472802" y="3667036"/>
                  </a:lnTo>
                  <a:lnTo>
                    <a:pt x="3516236" y="3669106"/>
                  </a:lnTo>
                  <a:lnTo>
                    <a:pt x="3559670" y="3667036"/>
                  </a:lnTo>
                  <a:lnTo>
                    <a:pt x="3602786" y="3660813"/>
                  </a:lnTo>
                  <a:lnTo>
                    <a:pt x="3645255" y="3650437"/>
                  </a:lnTo>
                  <a:lnTo>
                    <a:pt x="3686759" y="3635921"/>
                  </a:lnTo>
                  <a:lnTo>
                    <a:pt x="3726967" y="3617252"/>
                  </a:lnTo>
                  <a:lnTo>
                    <a:pt x="3765575" y="3594443"/>
                  </a:lnTo>
                  <a:lnTo>
                    <a:pt x="3802240" y="3567480"/>
                  </a:lnTo>
                  <a:lnTo>
                    <a:pt x="3836657" y="3536365"/>
                  </a:lnTo>
                  <a:lnTo>
                    <a:pt x="3867785" y="3501948"/>
                  </a:lnTo>
                  <a:lnTo>
                    <a:pt x="3894759" y="3465271"/>
                  </a:lnTo>
                  <a:lnTo>
                    <a:pt x="3917581" y="3426663"/>
                  </a:lnTo>
                  <a:lnTo>
                    <a:pt x="3936250" y="3386455"/>
                  </a:lnTo>
                  <a:lnTo>
                    <a:pt x="3950779" y="3344938"/>
                  </a:lnTo>
                  <a:lnTo>
                    <a:pt x="3961155" y="3302470"/>
                  </a:lnTo>
                  <a:lnTo>
                    <a:pt x="3967378" y="3259353"/>
                  </a:lnTo>
                  <a:lnTo>
                    <a:pt x="3969448" y="3215906"/>
                  </a:lnTo>
                  <a:close/>
                </a:path>
                <a:path w="5341619" h="3810000">
                  <a:moveTo>
                    <a:pt x="5341036" y="2274557"/>
                  </a:moveTo>
                  <a:lnTo>
                    <a:pt x="5338965" y="2231110"/>
                  </a:lnTo>
                  <a:lnTo>
                    <a:pt x="5332730" y="2187994"/>
                  </a:lnTo>
                  <a:lnTo>
                    <a:pt x="5322367" y="2145525"/>
                  </a:lnTo>
                  <a:lnTo>
                    <a:pt x="5307838" y="2104009"/>
                  </a:lnTo>
                  <a:lnTo>
                    <a:pt x="5289156" y="2063800"/>
                  </a:lnTo>
                  <a:lnTo>
                    <a:pt x="5266334" y="2025192"/>
                  </a:lnTo>
                  <a:lnTo>
                    <a:pt x="5239359" y="1988515"/>
                  </a:lnTo>
                  <a:lnTo>
                    <a:pt x="5208244" y="1954085"/>
                  </a:lnTo>
                  <a:lnTo>
                    <a:pt x="5173827" y="1922983"/>
                  </a:lnTo>
                  <a:lnTo>
                    <a:pt x="5137150" y="1896021"/>
                  </a:lnTo>
                  <a:lnTo>
                    <a:pt x="5098554" y="1873211"/>
                  </a:lnTo>
                  <a:lnTo>
                    <a:pt x="5058346" y="1854542"/>
                  </a:lnTo>
                  <a:lnTo>
                    <a:pt x="5016843" y="1840026"/>
                  </a:lnTo>
                  <a:lnTo>
                    <a:pt x="4974374" y="1829650"/>
                  </a:lnTo>
                  <a:lnTo>
                    <a:pt x="4931257" y="1823427"/>
                  </a:lnTo>
                  <a:lnTo>
                    <a:pt x="4887823" y="1821357"/>
                  </a:lnTo>
                  <a:lnTo>
                    <a:pt x="4844402" y="1823427"/>
                  </a:lnTo>
                  <a:lnTo>
                    <a:pt x="4801286" y="1829650"/>
                  </a:lnTo>
                  <a:lnTo>
                    <a:pt x="4758817" y="1840026"/>
                  </a:lnTo>
                  <a:lnTo>
                    <a:pt x="4717313" y="1854542"/>
                  </a:lnTo>
                  <a:lnTo>
                    <a:pt x="4677105" y="1873211"/>
                  </a:lnTo>
                  <a:lnTo>
                    <a:pt x="4638510" y="1896021"/>
                  </a:lnTo>
                  <a:lnTo>
                    <a:pt x="4601832" y="1922983"/>
                  </a:lnTo>
                  <a:lnTo>
                    <a:pt x="4567415" y="1954085"/>
                  </a:lnTo>
                  <a:lnTo>
                    <a:pt x="4536300" y="1988515"/>
                  </a:lnTo>
                  <a:lnTo>
                    <a:pt x="4509325" y="2025192"/>
                  </a:lnTo>
                  <a:lnTo>
                    <a:pt x="4486491" y="2063800"/>
                  </a:lnTo>
                  <a:lnTo>
                    <a:pt x="4467822" y="2104009"/>
                  </a:lnTo>
                  <a:lnTo>
                    <a:pt x="4453293" y="2145525"/>
                  </a:lnTo>
                  <a:lnTo>
                    <a:pt x="4442917" y="2187994"/>
                  </a:lnTo>
                  <a:lnTo>
                    <a:pt x="4436694" y="2231110"/>
                  </a:lnTo>
                  <a:lnTo>
                    <a:pt x="4434624" y="2274557"/>
                  </a:lnTo>
                  <a:lnTo>
                    <a:pt x="4436694" y="2317991"/>
                  </a:lnTo>
                  <a:lnTo>
                    <a:pt x="4442917" y="2361107"/>
                  </a:lnTo>
                  <a:lnTo>
                    <a:pt x="4453293" y="2403589"/>
                  </a:lnTo>
                  <a:lnTo>
                    <a:pt x="4467822" y="2445093"/>
                  </a:lnTo>
                  <a:lnTo>
                    <a:pt x="4486491" y="2485313"/>
                  </a:lnTo>
                  <a:lnTo>
                    <a:pt x="4509325" y="2523921"/>
                  </a:lnTo>
                  <a:lnTo>
                    <a:pt x="4536300" y="2560599"/>
                  </a:lnTo>
                  <a:lnTo>
                    <a:pt x="4567415" y="2595016"/>
                  </a:lnTo>
                  <a:lnTo>
                    <a:pt x="4601832" y="2626118"/>
                  </a:lnTo>
                  <a:lnTo>
                    <a:pt x="4638510" y="2653080"/>
                  </a:lnTo>
                  <a:lnTo>
                    <a:pt x="4677105" y="2675902"/>
                  </a:lnTo>
                  <a:lnTo>
                    <a:pt x="4717313" y="2694559"/>
                  </a:lnTo>
                  <a:lnTo>
                    <a:pt x="4758817" y="2709087"/>
                  </a:lnTo>
                  <a:lnTo>
                    <a:pt x="4801286" y="2719451"/>
                  </a:lnTo>
                  <a:lnTo>
                    <a:pt x="4844402" y="2725674"/>
                  </a:lnTo>
                  <a:lnTo>
                    <a:pt x="4887823" y="2727744"/>
                  </a:lnTo>
                  <a:lnTo>
                    <a:pt x="4931257" y="2725674"/>
                  </a:lnTo>
                  <a:lnTo>
                    <a:pt x="4974374" y="2719451"/>
                  </a:lnTo>
                  <a:lnTo>
                    <a:pt x="5016843" y="2709087"/>
                  </a:lnTo>
                  <a:lnTo>
                    <a:pt x="5058346" y="2694559"/>
                  </a:lnTo>
                  <a:lnTo>
                    <a:pt x="5098554" y="2675902"/>
                  </a:lnTo>
                  <a:lnTo>
                    <a:pt x="5137150" y="2653080"/>
                  </a:lnTo>
                  <a:lnTo>
                    <a:pt x="5173827" y="2626118"/>
                  </a:lnTo>
                  <a:lnTo>
                    <a:pt x="5208244" y="2595016"/>
                  </a:lnTo>
                  <a:lnTo>
                    <a:pt x="5239359" y="2560599"/>
                  </a:lnTo>
                  <a:lnTo>
                    <a:pt x="5266334" y="2523921"/>
                  </a:lnTo>
                  <a:lnTo>
                    <a:pt x="5289156" y="2485313"/>
                  </a:lnTo>
                  <a:lnTo>
                    <a:pt x="5307838" y="2445093"/>
                  </a:lnTo>
                  <a:lnTo>
                    <a:pt x="5322367" y="2403589"/>
                  </a:lnTo>
                  <a:lnTo>
                    <a:pt x="5332730" y="2361107"/>
                  </a:lnTo>
                  <a:lnTo>
                    <a:pt x="5338965" y="2317991"/>
                  </a:lnTo>
                  <a:lnTo>
                    <a:pt x="5341036" y="2274557"/>
                  </a:lnTo>
                  <a:close/>
                </a:path>
                <a:path w="5341619" h="3810000">
                  <a:moveTo>
                    <a:pt x="5341036" y="453199"/>
                  </a:moveTo>
                  <a:lnTo>
                    <a:pt x="5338965" y="409752"/>
                  </a:lnTo>
                  <a:lnTo>
                    <a:pt x="5332730" y="366636"/>
                  </a:lnTo>
                  <a:lnTo>
                    <a:pt x="5322367" y="324167"/>
                  </a:lnTo>
                  <a:lnTo>
                    <a:pt x="5307838" y="282651"/>
                  </a:lnTo>
                  <a:lnTo>
                    <a:pt x="5289156" y="242430"/>
                  </a:lnTo>
                  <a:lnTo>
                    <a:pt x="5266334" y="203822"/>
                  </a:lnTo>
                  <a:lnTo>
                    <a:pt x="5239359" y="167157"/>
                  </a:lnTo>
                  <a:lnTo>
                    <a:pt x="5208244" y="132727"/>
                  </a:lnTo>
                  <a:lnTo>
                    <a:pt x="5173827" y="101625"/>
                  </a:lnTo>
                  <a:lnTo>
                    <a:pt x="5137150" y="74663"/>
                  </a:lnTo>
                  <a:lnTo>
                    <a:pt x="5098554" y="51854"/>
                  </a:lnTo>
                  <a:lnTo>
                    <a:pt x="5058346" y="33185"/>
                  </a:lnTo>
                  <a:lnTo>
                    <a:pt x="5016843" y="18669"/>
                  </a:lnTo>
                  <a:lnTo>
                    <a:pt x="4974374" y="8293"/>
                  </a:lnTo>
                  <a:lnTo>
                    <a:pt x="4931257" y="2070"/>
                  </a:lnTo>
                  <a:lnTo>
                    <a:pt x="4887823" y="0"/>
                  </a:lnTo>
                  <a:lnTo>
                    <a:pt x="4844402" y="2070"/>
                  </a:lnTo>
                  <a:lnTo>
                    <a:pt x="4801286" y="8293"/>
                  </a:lnTo>
                  <a:lnTo>
                    <a:pt x="4758817" y="18669"/>
                  </a:lnTo>
                  <a:lnTo>
                    <a:pt x="4717313" y="33185"/>
                  </a:lnTo>
                  <a:lnTo>
                    <a:pt x="4677105" y="51854"/>
                  </a:lnTo>
                  <a:lnTo>
                    <a:pt x="4638510" y="74663"/>
                  </a:lnTo>
                  <a:lnTo>
                    <a:pt x="4601832" y="101625"/>
                  </a:lnTo>
                  <a:lnTo>
                    <a:pt x="4567415" y="132727"/>
                  </a:lnTo>
                  <a:lnTo>
                    <a:pt x="4536300" y="167157"/>
                  </a:lnTo>
                  <a:lnTo>
                    <a:pt x="4509325" y="203822"/>
                  </a:lnTo>
                  <a:lnTo>
                    <a:pt x="4486491" y="242430"/>
                  </a:lnTo>
                  <a:lnTo>
                    <a:pt x="4467822" y="282651"/>
                  </a:lnTo>
                  <a:lnTo>
                    <a:pt x="4453293" y="324167"/>
                  </a:lnTo>
                  <a:lnTo>
                    <a:pt x="4442917" y="366636"/>
                  </a:lnTo>
                  <a:lnTo>
                    <a:pt x="4436694" y="409752"/>
                  </a:lnTo>
                  <a:lnTo>
                    <a:pt x="4434624" y="453199"/>
                  </a:lnTo>
                  <a:lnTo>
                    <a:pt x="4436694" y="496633"/>
                  </a:lnTo>
                  <a:lnTo>
                    <a:pt x="4442917" y="539750"/>
                  </a:lnTo>
                  <a:lnTo>
                    <a:pt x="4453293" y="582231"/>
                  </a:lnTo>
                  <a:lnTo>
                    <a:pt x="4467822" y="623735"/>
                  </a:lnTo>
                  <a:lnTo>
                    <a:pt x="4486491" y="663956"/>
                  </a:lnTo>
                  <a:lnTo>
                    <a:pt x="4509325" y="702564"/>
                  </a:lnTo>
                  <a:lnTo>
                    <a:pt x="4536300" y="739241"/>
                  </a:lnTo>
                  <a:lnTo>
                    <a:pt x="4567415" y="773658"/>
                  </a:lnTo>
                  <a:lnTo>
                    <a:pt x="4601832" y="804760"/>
                  </a:lnTo>
                  <a:lnTo>
                    <a:pt x="4638510" y="831723"/>
                  </a:lnTo>
                  <a:lnTo>
                    <a:pt x="4677105" y="854544"/>
                  </a:lnTo>
                  <a:lnTo>
                    <a:pt x="4717313" y="873201"/>
                  </a:lnTo>
                  <a:lnTo>
                    <a:pt x="4758817" y="887730"/>
                  </a:lnTo>
                  <a:lnTo>
                    <a:pt x="4801286" y="898093"/>
                  </a:lnTo>
                  <a:lnTo>
                    <a:pt x="4844402" y="904316"/>
                  </a:lnTo>
                  <a:lnTo>
                    <a:pt x="4887823" y="906386"/>
                  </a:lnTo>
                  <a:lnTo>
                    <a:pt x="4931257" y="904316"/>
                  </a:lnTo>
                  <a:lnTo>
                    <a:pt x="4974374" y="898093"/>
                  </a:lnTo>
                  <a:lnTo>
                    <a:pt x="5016843" y="887730"/>
                  </a:lnTo>
                  <a:lnTo>
                    <a:pt x="5058346" y="873201"/>
                  </a:lnTo>
                  <a:lnTo>
                    <a:pt x="5098554" y="854544"/>
                  </a:lnTo>
                  <a:lnTo>
                    <a:pt x="5137150" y="831723"/>
                  </a:lnTo>
                  <a:lnTo>
                    <a:pt x="5173827" y="804760"/>
                  </a:lnTo>
                  <a:lnTo>
                    <a:pt x="5208244" y="773658"/>
                  </a:lnTo>
                  <a:lnTo>
                    <a:pt x="5239359" y="739241"/>
                  </a:lnTo>
                  <a:lnTo>
                    <a:pt x="5266334" y="702564"/>
                  </a:lnTo>
                  <a:lnTo>
                    <a:pt x="5289156" y="663956"/>
                  </a:lnTo>
                  <a:lnTo>
                    <a:pt x="5307838" y="623735"/>
                  </a:lnTo>
                  <a:lnTo>
                    <a:pt x="5322367" y="582231"/>
                  </a:lnTo>
                  <a:lnTo>
                    <a:pt x="5332730" y="539750"/>
                  </a:lnTo>
                  <a:lnTo>
                    <a:pt x="5338965" y="496633"/>
                  </a:lnTo>
                  <a:lnTo>
                    <a:pt x="5341036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040216" y="505592"/>
              <a:ext cx="8199755" cy="6134735"/>
            </a:xfrm>
            <a:custGeom>
              <a:avLst/>
              <a:gdLst/>
              <a:ahLst/>
              <a:cxnLst/>
              <a:rect l="l" t="t" r="r" b="b"/>
              <a:pathLst>
                <a:path w="8199755" h="6134734">
                  <a:moveTo>
                    <a:pt x="906399" y="5681040"/>
                  </a:moveTo>
                  <a:lnTo>
                    <a:pt x="904316" y="5637606"/>
                  </a:lnTo>
                  <a:lnTo>
                    <a:pt x="898093" y="5594489"/>
                  </a:lnTo>
                  <a:lnTo>
                    <a:pt x="887730" y="5552021"/>
                  </a:lnTo>
                  <a:lnTo>
                    <a:pt x="873213" y="5510504"/>
                  </a:lnTo>
                  <a:lnTo>
                    <a:pt x="854544" y="5470296"/>
                  </a:lnTo>
                  <a:lnTo>
                    <a:pt x="831735" y="5431688"/>
                  </a:lnTo>
                  <a:lnTo>
                    <a:pt x="804773" y="5395011"/>
                  </a:lnTo>
                  <a:lnTo>
                    <a:pt x="773658" y="5360594"/>
                  </a:lnTo>
                  <a:lnTo>
                    <a:pt x="739241" y="5329479"/>
                  </a:lnTo>
                  <a:lnTo>
                    <a:pt x="702564" y="5302516"/>
                  </a:lnTo>
                  <a:lnTo>
                    <a:pt x="663956" y="5279695"/>
                  </a:lnTo>
                  <a:lnTo>
                    <a:pt x="623735" y="5261038"/>
                  </a:lnTo>
                  <a:lnTo>
                    <a:pt x="582231" y="5246509"/>
                  </a:lnTo>
                  <a:lnTo>
                    <a:pt x="539762" y="5236146"/>
                  </a:lnTo>
                  <a:lnTo>
                    <a:pt x="496633" y="5229923"/>
                  </a:lnTo>
                  <a:lnTo>
                    <a:pt x="453199" y="5227853"/>
                  </a:lnTo>
                  <a:lnTo>
                    <a:pt x="409765" y="5229923"/>
                  </a:lnTo>
                  <a:lnTo>
                    <a:pt x="366649" y="5236146"/>
                  </a:lnTo>
                  <a:lnTo>
                    <a:pt x="324167" y="5246509"/>
                  </a:lnTo>
                  <a:lnTo>
                    <a:pt x="282663" y="5261038"/>
                  </a:lnTo>
                  <a:lnTo>
                    <a:pt x="242443" y="5279695"/>
                  </a:lnTo>
                  <a:lnTo>
                    <a:pt x="203835" y="5302516"/>
                  </a:lnTo>
                  <a:lnTo>
                    <a:pt x="167170" y="5329479"/>
                  </a:lnTo>
                  <a:lnTo>
                    <a:pt x="132753" y="5360594"/>
                  </a:lnTo>
                  <a:lnTo>
                    <a:pt x="101638" y="5395011"/>
                  </a:lnTo>
                  <a:lnTo>
                    <a:pt x="74676" y="5431688"/>
                  </a:lnTo>
                  <a:lnTo>
                    <a:pt x="51854" y="5470296"/>
                  </a:lnTo>
                  <a:lnTo>
                    <a:pt x="33185" y="5510504"/>
                  </a:lnTo>
                  <a:lnTo>
                    <a:pt x="18669" y="5552021"/>
                  </a:lnTo>
                  <a:lnTo>
                    <a:pt x="8305" y="5594489"/>
                  </a:lnTo>
                  <a:lnTo>
                    <a:pt x="2082" y="5637606"/>
                  </a:lnTo>
                  <a:lnTo>
                    <a:pt x="0" y="5681040"/>
                  </a:lnTo>
                  <a:lnTo>
                    <a:pt x="2082" y="5724487"/>
                  </a:lnTo>
                  <a:lnTo>
                    <a:pt x="8305" y="5767603"/>
                  </a:lnTo>
                  <a:lnTo>
                    <a:pt x="18669" y="5810072"/>
                  </a:lnTo>
                  <a:lnTo>
                    <a:pt x="33185" y="5851588"/>
                  </a:lnTo>
                  <a:lnTo>
                    <a:pt x="51854" y="5891796"/>
                  </a:lnTo>
                  <a:lnTo>
                    <a:pt x="74676" y="5930404"/>
                  </a:lnTo>
                  <a:lnTo>
                    <a:pt x="101638" y="5967082"/>
                  </a:lnTo>
                  <a:lnTo>
                    <a:pt x="132753" y="6001499"/>
                  </a:lnTo>
                  <a:lnTo>
                    <a:pt x="167170" y="6032614"/>
                  </a:lnTo>
                  <a:lnTo>
                    <a:pt x="203835" y="6059576"/>
                  </a:lnTo>
                  <a:lnTo>
                    <a:pt x="242443" y="6082398"/>
                  </a:lnTo>
                  <a:lnTo>
                    <a:pt x="282663" y="6101054"/>
                  </a:lnTo>
                  <a:lnTo>
                    <a:pt x="324167" y="6115583"/>
                  </a:lnTo>
                  <a:lnTo>
                    <a:pt x="366649" y="6125946"/>
                  </a:lnTo>
                  <a:lnTo>
                    <a:pt x="409765" y="6132169"/>
                  </a:lnTo>
                  <a:lnTo>
                    <a:pt x="453199" y="6134239"/>
                  </a:lnTo>
                  <a:lnTo>
                    <a:pt x="496633" y="6132169"/>
                  </a:lnTo>
                  <a:lnTo>
                    <a:pt x="539762" y="6125946"/>
                  </a:lnTo>
                  <a:lnTo>
                    <a:pt x="582231" y="6115583"/>
                  </a:lnTo>
                  <a:lnTo>
                    <a:pt x="623735" y="6101054"/>
                  </a:lnTo>
                  <a:lnTo>
                    <a:pt x="663956" y="6082398"/>
                  </a:lnTo>
                  <a:lnTo>
                    <a:pt x="702564" y="6059576"/>
                  </a:lnTo>
                  <a:lnTo>
                    <a:pt x="739241" y="6032614"/>
                  </a:lnTo>
                  <a:lnTo>
                    <a:pt x="773658" y="6001499"/>
                  </a:lnTo>
                  <a:lnTo>
                    <a:pt x="804773" y="5967082"/>
                  </a:lnTo>
                  <a:lnTo>
                    <a:pt x="831735" y="5930404"/>
                  </a:lnTo>
                  <a:lnTo>
                    <a:pt x="854544" y="5891796"/>
                  </a:lnTo>
                  <a:lnTo>
                    <a:pt x="873213" y="5851588"/>
                  </a:lnTo>
                  <a:lnTo>
                    <a:pt x="887730" y="5810072"/>
                  </a:lnTo>
                  <a:lnTo>
                    <a:pt x="898093" y="5767603"/>
                  </a:lnTo>
                  <a:lnTo>
                    <a:pt x="904316" y="5724487"/>
                  </a:lnTo>
                  <a:lnTo>
                    <a:pt x="906399" y="5681040"/>
                  </a:lnTo>
                  <a:close/>
                </a:path>
                <a:path w="8199755" h="6134734">
                  <a:moveTo>
                    <a:pt x="1215097" y="3388639"/>
                  </a:moveTo>
                  <a:lnTo>
                    <a:pt x="1213027" y="3345205"/>
                  </a:lnTo>
                  <a:lnTo>
                    <a:pt x="1206804" y="3302076"/>
                  </a:lnTo>
                  <a:lnTo>
                    <a:pt x="1196428" y="3259607"/>
                  </a:lnTo>
                  <a:lnTo>
                    <a:pt x="1181912" y="3218103"/>
                  </a:lnTo>
                  <a:lnTo>
                    <a:pt x="1163243" y="3177883"/>
                  </a:lnTo>
                  <a:lnTo>
                    <a:pt x="1140434" y="3139275"/>
                  </a:lnTo>
                  <a:lnTo>
                    <a:pt x="1113472" y="3102597"/>
                  </a:lnTo>
                  <a:lnTo>
                    <a:pt x="1082357" y="3068180"/>
                  </a:lnTo>
                  <a:lnTo>
                    <a:pt x="1047940" y="3037065"/>
                  </a:lnTo>
                  <a:lnTo>
                    <a:pt x="1011262" y="3010103"/>
                  </a:lnTo>
                  <a:lnTo>
                    <a:pt x="972654" y="2987294"/>
                  </a:lnTo>
                  <a:lnTo>
                    <a:pt x="932434" y="2968625"/>
                  </a:lnTo>
                  <a:lnTo>
                    <a:pt x="890930" y="2954109"/>
                  </a:lnTo>
                  <a:lnTo>
                    <a:pt x="848461" y="2943745"/>
                  </a:lnTo>
                  <a:lnTo>
                    <a:pt x="805345" y="2937522"/>
                  </a:lnTo>
                  <a:lnTo>
                    <a:pt x="761898" y="2935440"/>
                  </a:lnTo>
                  <a:lnTo>
                    <a:pt x="718464" y="2937522"/>
                  </a:lnTo>
                  <a:lnTo>
                    <a:pt x="675347" y="2943745"/>
                  </a:lnTo>
                  <a:lnTo>
                    <a:pt x="632866" y="2954109"/>
                  </a:lnTo>
                  <a:lnTo>
                    <a:pt x="591362" y="2968625"/>
                  </a:lnTo>
                  <a:lnTo>
                    <a:pt x="551141" y="2987294"/>
                  </a:lnTo>
                  <a:lnTo>
                    <a:pt x="512533" y="3010103"/>
                  </a:lnTo>
                  <a:lnTo>
                    <a:pt x="475856" y="3037065"/>
                  </a:lnTo>
                  <a:lnTo>
                    <a:pt x="441439" y="3068180"/>
                  </a:lnTo>
                  <a:lnTo>
                    <a:pt x="410324" y="3102597"/>
                  </a:lnTo>
                  <a:lnTo>
                    <a:pt x="383362" y="3139275"/>
                  </a:lnTo>
                  <a:lnTo>
                    <a:pt x="360553" y="3177883"/>
                  </a:lnTo>
                  <a:lnTo>
                    <a:pt x="341884" y="3218103"/>
                  </a:lnTo>
                  <a:lnTo>
                    <a:pt x="327367" y="3259607"/>
                  </a:lnTo>
                  <a:lnTo>
                    <a:pt x="317004" y="3302076"/>
                  </a:lnTo>
                  <a:lnTo>
                    <a:pt x="310781" y="3345205"/>
                  </a:lnTo>
                  <a:lnTo>
                    <a:pt x="308711" y="3388639"/>
                  </a:lnTo>
                  <a:lnTo>
                    <a:pt x="310781" y="3432086"/>
                  </a:lnTo>
                  <a:lnTo>
                    <a:pt x="317004" y="3475202"/>
                  </a:lnTo>
                  <a:lnTo>
                    <a:pt x="327367" y="3517671"/>
                  </a:lnTo>
                  <a:lnTo>
                    <a:pt x="341884" y="3559175"/>
                  </a:lnTo>
                  <a:lnTo>
                    <a:pt x="360553" y="3599396"/>
                  </a:lnTo>
                  <a:lnTo>
                    <a:pt x="383362" y="3638004"/>
                  </a:lnTo>
                  <a:lnTo>
                    <a:pt x="410324" y="3674681"/>
                  </a:lnTo>
                  <a:lnTo>
                    <a:pt x="441439" y="3709098"/>
                  </a:lnTo>
                  <a:lnTo>
                    <a:pt x="475856" y="3740213"/>
                  </a:lnTo>
                  <a:lnTo>
                    <a:pt x="512533" y="3767175"/>
                  </a:lnTo>
                  <a:lnTo>
                    <a:pt x="551141" y="3789984"/>
                  </a:lnTo>
                  <a:lnTo>
                    <a:pt x="591362" y="3808653"/>
                  </a:lnTo>
                  <a:lnTo>
                    <a:pt x="632866" y="3823170"/>
                  </a:lnTo>
                  <a:lnTo>
                    <a:pt x="675347" y="3833545"/>
                  </a:lnTo>
                  <a:lnTo>
                    <a:pt x="718464" y="3839756"/>
                  </a:lnTo>
                  <a:lnTo>
                    <a:pt x="761898" y="3841839"/>
                  </a:lnTo>
                  <a:lnTo>
                    <a:pt x="805345" y="3839756"/>
                  </a:lnTo>
                  <a:lnTo>
                    <a:pt x="848461" y="3833545"/>
                  </a:lnTo>
                  <a:lnTo>
                    <a:pt x="890930" y="3823170"/>
                  </a:lnTo>
                  <a:lnTo>
                    <a:pt x="932434" y="3808653"/>
                  </a:lnTo>
                  <a:lnTo>
                    <a:pt x="972654" y="3789984"/>
                  </a:lnTo>
                  <a:lnTo>
                    <a:pt x="1011262" y="3767175"/>
                  </a:lnTo>
                  <a:lnTo>
                    <a:pt x="1047940" y="3740213"/>
                  </a:lnTo>
                  <a:lnTo>
                    <a:pt x="1082357" y="3709098"/>
                  </a:lnTo>
                  <a:lnTo>
                    <a:pt x="1113472" y="3674681"/>
                  </a:lnTo>
                  <a:lnTo>
                    <a:pt x="1140434" y="3638004"/>
                  </a:lnTo>
                  <a:lnTo>
                    <a:pt x="1163243" y="3599396"/>
                  </a:lnTo>
                  <a:lnTo>
                    <a:pt x="1181912" y="3559175"/>
                  </a:lnTo>
                  <a:lnTo>
                    <a:pt x="1196428" y="3517671"/>
                  </a:lnTo>
                  <a:lnTo>
                    <a:pt x="1206804" y="3475202"/>
                  </a:lnTo>
                  <a:lnTo>
                    <a:pt x="1213027" y="3432086"/>
                  </a:lnTo>
                  <a:lnTo>
                    <a:pt x="1215097" y="3388639"/>
                  </a:lnTo>
                  <a:close/>
                </a:path>
                <a:path w="8199755" h="6134734">
                  <a:moveTo>
                    <a:pt x="2075611" y="4859401"/>
                  </a:moveTo>
                  <a:lnTo>
                    <a:pt x="2073541" y="4815967"/>
                  </a:lnTo>
                  <a:lnTo>
                    <a:pt x="2067318" y="4772850"/>
                  </a:lnTo>
                  <a:lnTo>
                    <a:pt x="2056955" y="4730369"/>
                  </a:lnTo>
                  <a:lnTo>
                    <a:pt x="2042426" y="4688865"/>
                  </a:lnTo>
                  <a:lnTo>
                    <a:pt x="2023770" y="4648644"/>
                  </a:lnTo>
                  <a:lnTo>
                    <a:pt x="2000948" y="4610049"/>
                  </a:lnTo>
                  <a:lnTo>
                    <a:pt x="1973986" y="4573371"/>
                  </a:lnTo>
                  <a:lnTo>
                    <a:pt x="1942884" y="4538954"/>
                  </a:lnTo>
                  <a:lnTo>
                    <a:pt x="1908454" y="4507839"/>
                  </a:lnTo>
                  <a:lnTo>
                    <a:pt x="1871789" y="4480877"/>
                  </a:lnTo>
                  <a:lnTo>
                    <a:pt x="1833181" y="4458055"/>
                  </a:lnTo>
                  <a:lnTo>
                    <a:pt x="1792960" y="4439399"/>
                  </a:lnTo>
                  <a:lnTo>
                    <a:pt x="1751457" y="4424870"/>
                  </a:lnTo>
                  <a:lnTo>
                    <a:pt x="1708975" y="4414507"/>
                  </a:lnTo>
                  <a:lnTo>
                    <a:pt x="1665859" y="4408284"/>
                  </a:lnTo>
                  <a:lnTo>
                    <a:pt x="1622425" y="4406214"/>
                  </a:lnTo>
                  <a:lnTo>
                    <a:pt x="1578978" y="4408284"/>
                  </a:lnTo>
                  <a:lnTo>
                    <a:pt x="1535861" y="4414507"/>
                  </a:lnTo>
                  <a:lnTo>
                    <a:pt x="1493393" y="4424870"/>
                  </a:lnTo>
                  <a:lnTo>
                    <a:pt x="1451876" y="4439399"/>
                  </a:lnTo>
                  <a:lnTo>
                    <a:pt x="1411655" y="4458055"/>
                  </a:lnTo>
                  <a:lnTo>
                    <a:pt x="1373047" y="4480877"/>
                  </a:lnTo>
                  <a:lnTo>
                    <a:pt x="1336382" y="4507839"/>
                  </a:lnTo>
                  <a:lnTo>
                    <a:pt x="1301953" y="4538954"/>
                  </a:lnTo>
                  <a:lnTo>
                    <a:pt x="1270850" y="4573371"/>
                  </a:lnTo>
                  <a:lnTo>
                    <a:pt x="1243888" y="4610049"/>
                  </a:lnTo>
                  <a:lnTo>
                    <a:pt x="1221066" y="4648644"/>
                  </a:lnTo>
                  <a:lnTo>
                    <a:pt x="1202410" y="4688865"/>
                  </a:lnTo>
                  <a:lnTo>
                    <a:pt x="1187894" y="4730369"/>
                  </a:lnTo>
                  <a:lnTo>
                    <a:pt x="1177518" y="4772850"/>
                  </a:lnTo>
                  <a:lnTo>
                    <a:pt x="1171295" y="4815967"/>
                  </a:lnTo>
                  <a:lnTo>
                    <a:pt x="1169225" y="4859401"/>
                  </a:lnTo>
                  <a:lnTo>
                    <a:pt x="1171295" y="4902847"/>
                  </a:lnTo>
                  <a:lnTo>
                    <a:pt x="1177518" y="4945964"/>
                  </a:lnTo>
                  <a:lnTo>
                    <a:pt x="1187894" y="4988433"/>
                  </a:lnTo>
                  <a:lnTo>
                    <a:pt x="1202410" y="5029949"/>
                  </a:lnTo>
                  <a:lnTo>
                    <a:pt x="1221066" y="5070157"/>
                  </a:lnTo>
                  <a:lnTo>
                    <a:pt x="1243888" y="5108765"/>
                  </a:lnTo>
                  <a:lnTo>
                    <a:pt x="1270850" y="5145443"/>
                  </a:lnTo>
                  <a:lnTo>
                    <a:pt x="1301953" y="5179860"/>
                  </a:lnTo>
                  <a:lnTo>
                    <a:pt x="1336382" y="5210975"/>
                  </a:lnTo>
                  <a:lnTo>
                    <a:pt x="1373047" y="5237937"/>
                  </a:lnTo>
                  <a:lnTo>
                    <a:pt x="1411655" y="5260746"/>
                  </a:lnTo>
                  <a:lnTo>
                    <a:pt x="1451876" y="5279415"/>
                  </a:lnTo>
                  <a:lnTo>
                    <a:pt x="1493393" y="5293944"/>
                  </a:lnTo>
                  <a:lnTo>
                    <a:pt x="1535861" y="5304307"/>
                  </a:lnTo>
                  <a:lnTo>
                    <a:pt x="1578978" y="5310530"/>
                  </a:lnTo>
                  <a:lnTo>
                    <a:pt x="1622425" y="5312600"/>
                  </a:lnTo>
                  <a:lnTo>
                    <a:pt x="1665859" y="5310530"/>
                  </a:lnTo>
                  <a:lnTo>
                    <a:pt x="1708975" y="5304307"/>
                  </a:lnTo>
                  <a:lnTo>
                    <a:pt x="1751457" y="5293944"/>
                  </a:lnTo>
                  <a:lnTo>
                    <a:pt x="1792960" y="5279415"/>
                  </a:lnTo>
                  <a:lnTo>
                    <a:pt x="1833181" y="5260746"/>
                  </a:lnTo>
                  <a:lnTo>
                    <a:pt x="1871789" y="5237937"/>
                  </a:lnTo>
                  <a:lnTo>
                    <a:pt x="1908454" y="5210975"/>
                  </a:lnTo>
                  <a:lnTo>
                    <a:pt x="1942884" y="5179860"/>
                  </a:lnTo>
                  <a:lnTo>
                    <a:pt x="1973986" y="5145443"/>
                  </a:lnTo>
                  <a:lnTo>
                    <a:pt x="2000948" y="5108765"/>
                  </a:lnTo>
                  <a:lnTo>
                    <a:pt x="2023770" y="5070157"/>
                  </a:lnTo>
                  <a:lnTo>
                    <a:pt x="2042426" y="5029949"/>
                  </a:lnTo>
                  <a:lnTo>
                    <a:pt x="2056955" y="4988433"/>
                  </a:lnTo>
                  <a:lnTo>
                    <a:pt x="2067318" y="4945964"/>
                  </a:lnTo>
                  <a:lnTo>
                    <a:pt x="2073541" y="4902847"/>
                  </a:lnTo>
                  <a:lnTo>
                    <a:pt x="2075611" y="4859401"/>
                  </a:lnTo>
                  <a:close/>
                </a:path>
                <a:path w="8199755" h="6134734">
                  <a:moveTo>
                    <a:pt x="3110446" y="3890492"/>
                  </a:moveTo>
                  <a:lnTo>
                    <a:pt x="3108363" y="3847058"/>
                  </a:lnTo>
                  <a:lnTo>
                    <a:pt x="3102140" y="3803929"/>
                  </a:lnTo>
                  <a:lnTo>
                    <a:pt x="3091777" y="3761460"/>
                  </a:lnTo>
                  <a:lnTo>
                    <a:pt x="3077260" y="3719957"/>
                  </a:lnTo>
                  <a:lnTo>
                    <a:pt x="3058591" y="3679736"/>
                  </a:lnTo>
                  <a:lnTo>
                    <a:pt x="3035782" y="3641128"/>
                  </a:lnTo>
                  <a:lnTo>
                    <a:pt x="3008820" y="3604450"/>
                  </a:lnTo>
                  <a:lnTo>
                    <a:pt x="2977705" y="3570033"/>
                  </a:lnTo>
                  <a:lnTo>
                    <a:pt x="2943288" y="3538931"/>
                  </a:lnTo>
                  <a:lnTo>
                    <a:pt x="2906611" y="3511969"/>
                  </a:lnTo>
                  <a:lnTo>
                    <a:pt x="2868003" y="3489147"/>
                  </a:lnTo>
                  <a:lnTo>
                    <a:pt x="2827782" y="3470478"/>
                  </a:lnTo>
                  <a:lnTo>
                    <a:pt x="2786278" y="3455962"/>
                  </a:lnTo>
                  <a:lnTo>
                    <a:pt x="2743809" y="3445586"/>
                  </a:lnTo>
                  <a:lnTo>
                    <a:pt x="2700680" y="3439363"/>
                  </a:lnTo>
                  <a:lnTo>
                    <a:pt x="2657246" y="3437293"/>
                  </a:lnTo>
                  <a:lnTo>
                    <a:pt x="2613812" y="3439363"/>
                  </a:lnTo>
                  <a:lnTo>
                    <a:pt x="2570683" y="3445586"/>
                  </a:lnTo>
                  <a:lnTo>
                    <a:pt x="2528214" y="3455962"/>
                  </a:lnTo>
                  <a:lnTo>
                    <a:pt x="2486710" y="3470478"/>
                  </a:lnTo>
                  <a:lnTo>
                    <a:pt x="2446490" y="3489147"/>
                  </a:lnTo>
                  <a:lnTo>
                    <a:pt x="2407882" y="3511969"/>
                  </a:lnTo>
                  <a:lnTo>
                    <a:pt x="2371204" y="3538931"/>
                  </a:lnTo>
                  <a:lnTo>
                    <a:pt x="2336787" y="3570033"/>
                  </a:lnTo>
                  <a:lnTo>
                    <a:pt x="2305672" y="3604450"/>
                  </a:lnTo>
                  <a:lnTo>
                    <a:pt x="2278710" y="3641128"/>
                  </a:lnTo>
                  <a:lnTo>
                    <a:pt x="2255901" y="3679736"/>
                  </a:lnTo>
                  <a:lnTo>
                    <a:pt x="2237232" y="3719957"/>
                  </a:lnTo>
                  <a:lnTo>
                    <a:pt x="2222716" y="3761460"/>
                  </a:lnTo>
                  <a:lnTo>
                    <a:pt x="2212352" y="3803929"/>
                  </a:lnTo>
                  <a:lnTo>
                    <a:pt x="2206129" y="3847058"/>
                  </a:lnTo>
                  <a:lnTo>
                    <a:pt x="2204047" y="3890492"/>
                  </a:lnTo>
                  <a:lnTo>
                    <a:pt x="2206129" y="3933939"/>
                  </a:lnTo>
                  <a:lnTo>
                    <a:pt x="2212352" y="3977055"/>
                  </a:lnTo>
                  <a:lnTo>
                    <a:pt x="2222716" y="4019524"/>
                  </a:lnTo>
                  <a:lnTo>
                    <a:pt x="2237232" y="4061028"/>
                  </a:lnTo>
                  <a:lnTo>
                    <a:pt x="2255901" y="4101249"/>
                  </a:lnTo>
                  <a:lnTo>
                    <a:pt x="2278710" y="4139857"/>
                  </a:lnTo>
                  <a:lnTo>
                    <a:pt x="2305672" y="4176534"/>
                  </a:lnTo>
                  <a:lnTo>
                    <a:pt x="2336787" y="4210951"/>
                  </a:lnTo>
                  <a:lnTo>
                    <a:pt x="2371204" y="4242066"/>
                  </a:lnTo>
                  <a:lnTo>
                    <a:pt x="2407882" y="4269029"/>
                  </a:lnTo>
                  <a:lnTo>
                    <a:pt x="2446490" y="4291838"/>
                  </a:lnTo>
                  <a:lnTo>
                    <a:pt x="2486710" y="4310507"/>
                  </a:lnTo>
                  <a:lnTo>
                    <a:pt x="2528214" y="4325023"/>
                  </a:lnTo>
                  <a:lnTo>
                    <a:pt x="2570683" y="4335399"/>
                  </a:lnTo>
                  <a:lnTo>
                    <a:pt x="2613812" y="4341622"/>
                  </a:lnTo>
                  <a:lnTo>
                    <a:pt x="2657246" y="4343692"/>
                  </a:lnTo>
                  <a:lnTo>
                    <a:pt x="2700680" y="4341622"/>
                  </a:lnTo>
                  <a:lnTo>
                    <a:pt x="2743809" y="4335399"/>
                  </a:lnTo>
                  <a:lnTo>
                    <a:pt x="2786278" y="4325023"/>
                  </a:lnTo>
                  <a:lnTo>
                    <a:pt x="2827782" y="4310507"/>
                  </a:lnTo>
                  <a:lnTo>
                    <a:pt x="2868003" y="4291838"/>
                  </a:lnTo>
                  <a:lnTo>
                    <a:pt x="2906611" y="4269029"/>
                  </a:lnTo>
                  <a:lnTo>
                    <a:pt x="2943288" y="4242066"/>
                  </a:lnTo>
                  <a:lnTo>
                    <a:pt x="2977705" y="4210951"/>
                  </a:lnTo>
                  <a:lnTo>
                    <a:pt x="3008820" y="4176534"/>
                  </a:lnTo>
                  <a:lnTo>
                    <a:pt x="3035782" y="4139857"/>
                  </a:lnTo>
                  <a:lnTo>
                    <a:pt x="3058591" y="4101249"/>
                  </a:lnTo>
                  <a:lnTo>
                    <a:pt x="3077260" y="4061028"/>
                  </a:lnTo>
                  <a:lnTo>
                    <a:pt x="3091777" y="4019524"/>
                  </a:lnTo>
                  <a:lnTo>
                    <a:pt x="3102140" y="3977055"/>
                  </a:lnTo>
                  <a:lnTo>
                    <a:pt x="3108363" y="3933939"/>
                  </a:lnTo>
                  <a:lnTo>
                    <a:pt x="3110446" y="3890492"/>
                  </a:lnTo>
                  <a:close/>
                </a:path>
                <a:path w="8199755" h="6134734">
                  <a:moveTo>
                    <a:pt x="4260608" y="2983738"/>
                  </a:moveTo>
                  <a:lnTo>
                    <a:pt x="4258526" y="2940304"/>
                  </a:lnTo>
                  <a:lnTo>
                    <a:pt x="4252303" y="2897187"/>
                  </a:lnTo>
                  <a:lnTo>
                    <a:pt x="4241939" y="2854706"/>
                  </a:lnTo>
                  <a:lnTo>
                    <a:pt x="4227423" y="2813202"/>
                  </a:lnTo>
                  <a:lnTo>
                    <a:pt x="4208754" y="2772981"/>
                  </a:lnTo>
                  <a:lnTo>
                    <a:pt x="4185932" y="2734373"/>
                  </a:lnTo>
                  <a:lnTo>
                    <a:pt x="4158970" y="2697696"/>
                  </a:lnTo>
                  <a:lnTo>
                    <a:pt x="4127855" y="2663279"/>
                  </a:lnTo>
                  <a:lnTo>
                    <a:pt x="4093438" y="2632164"/>
                  </a:lnTo>
                  <a:lnTo>
                    <a:pt x="4056773" y="2605214"/>
                  </a:lnTo>
                  <a:lnTo>
                    <a:pt x="4018165" y="2582392"/>
                  </a:lnTo>
                  <a:lnTo>
                    <a:pt x="3977944" y="2563723"/>
                  </a:lnTo>
                  <a:lnTo>
                    <a:pt x="3936441" y="2549207"/>
                  </a:lnTo>
                  <a:lnTo>
                    <a:pt x="3893959" y="2538844"/>
                  </a:lnTo>
                  <a:lnTo>
                    <a:pt x="3850843" y="2532621"/>
                  </a:lnTo>
                  <a:lnTo>
                    <a:pt x="3807409" y="2530551"/>
                  </a:lnTo>
                  <a:lnTo>
                    <a:pt x="3763962" y="2532621"/>
                  </a:lnTo>
                  <a:lnTo>
                    <a:pt x="3720846" y="2538844"/>
                  </a:lnTo>
                  <a:lnTo>
                    <a:pt x="3678377" y="2549207"/>
                  </a:lnTo>
                  <a:lnTo>
                    <a:pt x="3636861" y="2563723"/>
                  </a:lnTo>
                  <a:lnTo>
                    <a:pt x="3596652" y="2582392"/>
                  </a:lnTo>
                  <a:lnTo>
                    <a:pt x="3558044" y="2605214"/>
                  </a:lnTo>
                  <a:lnTo>
                    <a:pt x="3521367" y="2632164"/>
                  </a:lnTo>
                  <a:lnTo>
                    <a:pt x="3486950" y="2663279"/>
                  </a:lnTo>
                  <a:lnTo>
                    <a:pt x="3455835" y="2697696"/>
                  </a:lnTo>
                  <a:lnTo>
                    <a:pt x="3428873" y="2734373"/>
                  </a:lnTo>
                  <a:lnTo>
                    <a:pt x="3406063" y="2772981"/>
                  </a:lnTo>
                  <a:lnTo>
                    <a:pt x="3387394" y="2813202"/>
                  </a:lnTo>
                  <a:lnTo>
                    <a:pt x="3372878" y="2854706"/>
                  </a:lnTo>
                  <a:lnTo>
                    <a:pt x="3362502" y="2897187"/>
                  </a:lnTo>
                  <a:lnTo>
                    <a:pt x="3356279" y="2940304"/>
                  </a:lnTo>
                  <a:lnTo>
                    <a:pt x="3354209" y="2983738"/>
                  </a:lnTo>
                  <a:lnTo>
                    <a:pt x="3356279" y="3027184"/>
                  </a:lnTo>
                  <a:lnTo>
                    <a:pt x="3362502" y="3070301"/>
                  </a:lnTo>
                  <a:lnTo>
                    <a:pt x="3372878" y="3112770"/>
                  </a:lnTo>
                  <a:lnTo>
                    <a:pt x="3387394" y="3154273"/>
                  </a:lnTo>
                  <a:lnTo>
                    <a:pt x="3406063" y="3194494"/>
                  </a:lnTo>
                  <a:lnTo>
                    <a:pt x="3428873" y="3233102"/>
                  </a:lnTo>
                  <a:lnTo>
                    <a:pt x="3455835" y="3269767"/>
                  </a:lnTo>
                  <a:lnTo>
                    <a:pt x="3486950" y="3304197"/>
                  </a:lnTo>
                  <a:lnTo>
                    <a:pt x="3521367" y="3335299"/>
                  </a:lnTo>
                  <a:lnTo>
                    <a:pt x="3558044" y="3362261"/>
                  </a:lnTo>
                  <a:lnTo>
                    <a:pt x="3596652" y="3385083"/>
                  </a:lnTo>
                  <a:lnTo>
                    <a:pt x="3636861" y="3403752"/>
                  </a:lnTo>
                  <a:lnTo>
                    <a:pt x="3678377" y="3418268"/>
                  </a:lnTo>
                  <a:lnTo>
                    <a:pt x="3720846" y="3428631"/>
                  </a:lnTo>
                  <a:lnTo>
                    <a:pt x="3763962" y="3434854"/>
                  </a:lnTo>
                  <a:lnTo>
                    <a:pt x="3807409" y="3436937"/>
                  </a:lnTo>
                  <a:lnTo>
                    <a:pt x="3850843" y="3434854"/>
                  </a:lnTo>
                  <a:lnTo>
                    <a:pt x="3893959" y="3428631"/>
                  </a:lnTo>
                  <a:lnTo>
                    <a:pt x="3936441" y="3418268"/>
                  </a:lnTo>
                  <a:lnTo>
                    <a:pt x="3977944" y="3403752"/>
                  </a:lnTo>
                  <a:lnTo>
                    <a:pt x="4018165" y="3385083"/>
                  </a:lnTo>
                  <a:lnTo>
                    <a:pt x="4056773" y="3362261"/>
                  </a:lnTo>
                  <a:lnTo>
                    <a:pt x="4093438" y="3335299"/>
                  </a:lnTo>
                  <a:lnTo>
                    <a:pt x="4127855" y="3304197"/>
                  </a:lnTo>
                  <a:lnTo>
                    <a:pt x="4158970" y="3269767"/>
                  </a:lnTo>
                  <a:lnTo>
                    <a:pt x="4185932" y="3233102"/>
                  </a:lnTo>
                  <a:lnTo>
                    <a:pt x="4208754" y="3194494"/>
                  </a:lnTo>
                  <a:lnTo>
                    <a:pt x="4227423" y="3154273"/>
                  </a:lnTo>
                  <a:lnTo>
                    <a:pt x="4241939" y="3112770"/>
                  </a:lnTo>
                  <a:lnTo>
                    <a:pt x="4252303" y="3070301"/>
                  </a:lnTo>
                  <a:lnTo>
                    <a:pt x="4258526" y="3027184"/>
                  </a:lnTo>
                  <a:lnTo>
                    <a:pt x="4260608" y="2983738"/>
                  </a:lnTo>
                  <a:close/>
                </a:path>
                <a:path w="8199755" h="6134734">
                  <a:moveTo>
                    <a:pt x="4681944" y="1541627"/>
                  </a:moveTo>
                  <a:lnTo>
                    <a:pt x="4679861" y="1498180"/>
                  </a:lnTo>
                  <a:lnTo>
                    <a:pt x="4673651" y="1455064"/>
                  </a:lnTo>
                  <a:lnTo>
                    <a:pt x="4663275" y="1412595"/>
                  </a:lnTo>
                  <a:lnTo>
                    <a:pt x="4648759" y="1371079"/>
                  </a:lnTo>
                  <a:lnTo>
                    <a:pt x="4630090" y="1330871"/>
                  </a:lnTo>
                  <a:lnTo>
                    <a:pt x="4607268" y="1292263"/>
                  </a:lnTo>
                  <a:lnTo>
                    <a:pt x="4580306" y="1255585"/>
                  </a:lnTo>
                  <a:lnTo>
                    <a:pt x="4549203" y="1221168"/>
                  </a:lnTo>
                  <a:lnTo>
                    <a:pt x="4514786" y="1190053"/>
                  </a:lnTo>
                  <a:lnTo>
                    <a:pt x="4478109" y="1163091"/>
                  </a:lnTo>
                  <a:lnTo>
                    <a:pt x="4439501" y="1140282"/>
                  </a:lnTo>
                  <a:lnTo>
                    <a:pt x="4399280" y="1121613"/>
                  </a:lnTo>
                  <a:lnTo>
                    <a:pt x="4357776" y="1107097"/>
                  </a:lnTo>
                  <a:lnTo>
                    <a:pt x="4315307" y="1096733"/>
                  </a:lnTo>
                  <a:lnTo>
                    <a:pt x="4272191" y="1090510"/>
                  </a:lnTo>
                  <a:lnTo>
                    <a:pt x="4228744" y="1088428"/>
                  </a:lnTo>
                  <a:lnTo>
                    <a:pt x="4185310" y="1090510"/>
                  </a:lnTo>
                  <a:lnTo>
                    <a:pt x="4142194" y="1096733"/>
                  </a:lnTo>
                  <a:lnTo>
                    <a:pt x="4099712" y="1107097"/>
                  </a:lnTo>
                  <a:lnTo>
                    <a:pt x="4058208" y="1121613"/>
                  </a:lnTo>
                  <a:lnTo>
                    <a:pt x="4017988" y="1140282"/>
                  </a:lnTo>
                  <a:lnTo>
                    <a:pt x="3979380" y="1163091"/>
                  </a:lnTo>
                  <a:lnTo>
                    <a:pt x="3942702" y="1190053"/>
                  </a:lnTo>
                  <a:lnTo>
                    <a:pt x="3908285" y="1221168"/>
                  </a:lnTo>
                  <a:lnTo>
                    <a:pt x="3877183" y="1255585"/>
                  </a:lnTo>
                  <a:lnTo>
                    <a:pt x="3850221" y="1292263"/>
                  </a:lnTo>
                  <a:lnTo>
                    <a:pt x="3827399" y="1330871"/>
                  </a:lnTo>
                  <a:lnTo>
                    <a:pt x="3808730" y="1371079"/>
                  </a:lnTo>
                  <a:lnTo>
                    <a:pt x="3794214" y="1412595"/>
                  </a:lnTo>
                  <a:lnTo>
                    <a:pt x="3783850" y="1455064"/>
                  </a:lnTo>
                  <a:lnTo>
                    <a:pt x="3777627" y="1498180"/>
                  </a:lnTo>
                  <a:lnTo>
                    <a:pt x="3775557" y="1541627"/>
                  </a:lnTo>
                  <a:lnTo>
                    <a:pt x="3777627" y="1585061"/>
                  </a:lnTo>
                  <a:lnTo>
                    <a:pt x="3783850" y="1628178"/>
                  </a:lnTo>
                  <a:lnTo>
                    <a:pt x="3794214" y="1670659"/>
                  </a:lnTo>
                  <a:lnTo>
                    <a:pt x="3808730" y="1712163"/>
                  </a:lnTo>
                  <a:lnTo>
                    <a:pt x="3827399" y="1752384"/>
                  </a:lnTo>
                  <a:lnTo>
                    <a:pt x="3850221" y="1790992"/>
                  </a:lnTo>
                  <a:lnTo>
                    <a:pt x="3877183" y="1827657"/>
                  </a:lnTo>
                  <a:lnTo>
                    <a:pt x="3908285" y="1862074"/>
                  </a:lnTo>
                  <a:lnTo>
                    <a:pt x="3942702" y="1893189"/>
                  </a:lnTo>
                  <a:lnTo>
                    <a:pt x="3979380" y="1920151"/>
                  </a:lnTo>
                  <a:lnTo>
                    <a:pt x="4017988" y="1942973"/>
                  </a:lnTo>
                  <a:lnTo>
                    <a:pt x="4058208" y="1961629"/>
                  </a:lnTo>
                  <a:lnTo>
                    <a:pt x="4099712" y="1976158"/>
                  </a:lnTo>
                  <a:lnTo>
                    <a:pt x="4142194" y="1986521"/>
                  </a:lnTo>
                  <a:lnTo>
                    <a:pt x="4185310" y="1992744"/>
                  </a:lnTo>
                  <a:lnTo>
                    <a:pt x="4228744" y="1994827"/>
                  </a:lnTo>
                  <a:lnTo>
                    <a:pt x="4272191" y="1992744"/>
                  </a:lnTo>
                  <a:lnTo>
                    <a:pt x="4315307" y="1986521"/>
                  </a:lnTo>
                  <a:lnTo>
                    <a:pt x="4357776" y="1976158"/>
                  </a:lnTo>
                  <a:lnTo>
                    <a:pt x="4399280" y="1961629"/>
                  </a:lnTo>
                  <a:lnTo>
                    <a:pt x="4439501" y="1942973"/>
                  </a:lnTo>
                  <a:lnTo>
                    <a:pt x="4478109" y="1920151"/>
                  </a:lnTo>
                  <a:lnTo>
                    <a:pt x="4514786" y="1893189"/>
                  </a:lnTo>
                  <a:lnTo>
                    <a:pt x="4549203" y="1862074"/>
                  </a:lnTo>
                  <a:lnTo>
                    <a:pt x="4580306" y="1827657"/>
                  </a:lnTo>
                  <a:lnTo>
                    <a:pt x="4607268" y="1790992"/>
                  </a:lnTo>
                  <a:lnTo>
                    <a:pt x="4630090" y="1752384"/>
                  </a:lnTo>
                  <a:lnTo>
                    <a:pt x="4648759" y="1712163"/>
                  </a:lnTo>
                  <a:lnTo>
                    <a:pt x="4663275" y="1670659"/>
                  </a:lnTo>
                  <a:lnTo>
                    <a:pt x="4673651" y="1628178"/>
                  </a:lnTo>
                  <a:lnTo>
                    <a:pt x="4679861" y="1585061"/>
                  </a:lnTo>
                  <a:lnTo>
                    <a:pt x="4681944" y="1541627"/>
                  </a:lnTo>
                  <a:close/>
                </a:path>
                <a:path w="8199755" h="6134734">
                  <a:moveTo>
                    <a:pt x="5779274" y="2501392"/>
                  </a:moveTo>
                  <a:lnTo>
                    <a:pt x="5777192" y="2457958"/>
                  </a:lnTo>
                  <a:lnTo>
                    <a:pt x="5770969" y="2414841"/>
                  </a:lnTo>
                  <a:lnTo>
                    <a:pt x="5760605" y="2372360"/>
                  </a:lnTo>
                  <a:lnTo>
                    <a:pt x="5746089" y="2330856"/>
                  </a:lnTo>
                  <a:lnTo>
                    <a:pt x="5727420" y="2290635"/>
                  </a:lnTo>
                  <a:lnTo>
                    <a:pt x="5704598" y="2252027"/>
                  </a:lnTo>
                  <a:lnTo>
                    <a:pt x="5677636" y="2215362"/>
                  </a:lnTo>
                  <a:lnTo>
                    <a:pt x="5646521" y="2180933"/>
                  </a:lnTo>
                  <a:lnTo>
                    <a:pt x="5612104" y="2149830"/>
                  </a:lnTo>
                  <a:lnTo>
                    <a:pt x="5575439" y="2122868"/>
                  </a:lnTo>
                  <a:lnTo>
                    <a:pt x="5536831" y="2100046"/>
                  </a:lnTo>
                  <a:lnTo>
                    <a:pt x="5496611" y="2081377"/>
                  </a:lnTo>
                  <a:lnTo>
                    <a:pt x="5455107" y="2066861"/>
                  </a:lnTo>
                  <a:lnTo>
                    <a:pt x="5412625" y="2056498"/>
                  </a:lnTo>
                  <a:lnTo>
                    <a:pt x="5369509" y="2050275"/>
                  </a:lnTo>
                  <a:lnTo>
                    <a:pt x="5326075" y="2048192"/>
                  </a:lnTo>
                  <a:lnTo>
                    <a:pt x="5282641" y="2050275"/>
                  </a:lnTo>
                  <a:lnTo>
                    <a:pt x="5239512" y="2056498"/>
                  </a:lnTo>
                  <a:lnTo>
                    <a:pt x="5197043" y="2066861"/>
                  </a:lnTo>
                  <a:lnTo>
                    <a:pt x="5155539" y="2081377"/>
                  </a:lnTo>
                  <a:lnTo>
                    <a:pt x="5115318" y="2100046"/>
                  </a:lnTo>
                  <a:lnTo>
                    <a:pt x="5076710" y="2122868"/>
                  </a:lnTo>
                  <a:lnTo>
                    <a:pt x="5040033" y="2149830"/>
                  </a:lnTo>
                  <a:lnTo>
                    <a:pt x="5005616" y="2180933"/>
                  </a:lnTo>
                  <a:lnTo>
                    <a:pt x="4974501" y="2215362"/>
                  </a:lnTo>
                  <a:lnTo>
                    <a:pt x="4947539" y="2252027"/>
                  </a:lnTo>
                  <a:lnTo>
                    <a:pt x="4924730" y="2290635"/>
                  </a:lnTo>
                  <a:lnTo>
                    <a:pt x="4906061" y="2330856"/>
                  </a:lnTo>
                  <a:lnTo>
                    <a:pt x="4891544" y="2372360"/>
                  </a:lnTo>
                  <a:lnTo>
                    <a:pt x="4881181" y="2414841"/>
                  </a:lnTo>
                  <a:lnTo>
                    <a:pt x="4874958" y="2457958"/>
                  </a:lnTo>
                  <a:lnTo>
                    <a:pt x="4872875" y="2501392"/>
                  </a:lnTo>
                  <a:lnTo>
                    <a:pt x="4874958" y="2544838"/>
                  </a:lnTo>
                  <a:lnTo>
                    <a:pt x="4881181" y="2587955"/>
                  </a:lnTo>
                  <a:lnTo>
                    <a:pt x="4891544" y="2630424"/>
                  </a:lnTo>
                  <a:lnTo>
                    <a:pt x="4906061" y="2671927"/>
                  </a:lnTo>
                  <a:lnTo>
                    <a:pt x="4924730" y="2712148"/>
                  </a:lnTo>
                  <a:lnTo>
                    <a:pt x="4947539" y="2750756"/>
                  </a:lnTo>
                  <a:lnTo>
                    <a:pt x="4974501" y="2787434"/>
                  </a:lnTo>
                  <a:lnTo>
                    <a:pt x="5005616" y="2821851"/>
                  </a:lnTo>
                  <a:lnTo>
                    <a:pt x="5040033" y="2852966"/>
                  </a:lnTo>
                  <a:lnTo>
                    <a:pt x="5076710" y="2879928"/>
                  </a:lnTo>
                  <a:lnTo>
                    <a:pt x="5115318" y="2902737"/>
                  </a:lnTo>
                  <a:lnTo>
                    <a:pt x="5155539" y="2921406"/>
                  </a:lnTo>
                  <a:lnTo>
                    <a:pt x="5197043" y="2935922"/>
                  </a:lnTo>
                  <a:lnTo>
                    <a:pt x="5239512" y="2946298"/>
                  </a:lnTo>
                  <a:lnTo>
                    <a:pt x="5282641" y="2952521"/>
                  </a:lnTo>
                  <a:lnTo>
                    <a:pt x="5326075" y="2954591"/>
                  </a:lnTo>
                  <a:lnTo>
                    <a:pt x="5369509" y="2952521"/>
                  </a:lnTo>
                  <a:lnTo>
                    <a:pt x="5412625" y="2946298"/>
                  </a:lnTo>
                  <a:lnTo>
                    <a:pt x="5455107" y="2935922"/>
                  </a:lnTo>
                  <a:lnTo>
                    <a:pt x="5496611" y="2921406"/>
                  </a:lnTo>
                  <a:lnTo>
                    <a:pt x="5536831" y="2902737"/>
                  </a:lnTo>
                  <a:lnTo>
                    <a:pt x="5575439" y="2879928"/>
                  </a:lnTo>
                  <a:lnTo>
                    <a:pt x="5612104" y="2852966"/>
                  </a:lnTo>
                  <a:lnTo>
                    <a:pt x="5646521" y="2821851"/>
                  </a:lnTo>
                  <a:lnTo>
                    <a:pt x="5677636" y="2787434"/>
                  </a:lnTo>
                  <a:lnTo>
                    <a:pt x="5704598" y="2750756"/>
                  </a:lnTo>
                  <a:lnTo>
                    <a:pt x="5727420" y="2712148"/>
                  </a:lnTo>
                  <a:lnTo>
                    <a:pt x="5746089" y="2671927"/>
                  </a:lnTo>
                  <a:lnTo>
                    <a:pt x="5760605" y="2630424"/>
                  </a:lnTo>
                  <a:lnTo>
                    <a:pt x="5770969" y="2587955"/>
                  </a:lnTo>
                  <a:lnTo>
                    <a:pt x="5777192" y="2544838"/>
                  </a:lnTo>
                  <a:lnTo>
                    <a:pt x="5779274" y="2501392"/>
                  </a:lnTo>
                  <a:close/>
                </a:path>
                <a:path w="8199755" h="6134734">
                  <a:moveTo>
                    <a:pt x="6253442" y="991209"/>
                  </a:moveTo>
                  <a:lnTo>
                    <a:pt x="6251372" y="947762"/>
                  </a:lnTo>
                  <a:lnTo>
                    <a:pt x="6245149" y="904646"/>
                  </a:lnTo>
                  <a:lnTo>
                    <a:pt x="6234773" y="862177"/>
                  </a:lnTo>
                  <a:lnTo>
                    <a:pt x="6220257" y="820661"/>
                  </a:lnTo>
                  <a:lnTo>
                    <a:pt x="6201588" y="780453"/>
                  </a:lnTo>
                  <a:lnTo>
                    <a:pt x="6178778" y="741845"/>
                  </a:lnTo>
                  <a:lnTo>
                    <a:pt x="6151816" y="705167"/>
                  </a:lnTo>
                  <a:lnTo>
                    <a:pt x="6120701" y="670737"/>
                  </a:lnTo>
                  <a:lnTo>
                    <a:pt x="6086284" y="639635"/>
                  </a:lnTo>
                  <a:lnTo>
                    <a:pt x="6049607" y="612673"/>
                  </a:lnTo>
                  <a:lnTo>
                    <a:pt x="6010999" y="589864"/>
                  </a:lnTo>
                  <a:lnTo>
                    <a:pt x="5970778" y="571195"/>
                  </a:lnTo>
                  <a:lnTo>
                    <a:pt x="5929274" y="556679"/>
                  </a:lnTo>
                  <a:lnTo>
                    <a:pt x="5886805" y="546303"/>
                  </a:lnTo>
                  <a:lnTo>
                    <a:pt x="5843689" y="540080"/>
                  </a:lnTo>
                  <a:lnTo>
                    <a:pt x="5800242" y="538010"/>
                  </a:lnTo>
                  <a:lnTo>
                    <a:pt x="5756808" y="540080"/>
                  </a:lnTo>
                  <a:lnTo>
                    <a:pt x="5713692" y="546303"/>
                  </a:lnTo>
                  <a:lnTo>
                    <a:pt x="5671210" y="556679"/>
                  </a:lnTo>
                  <a:lnTo>
                    <a:pt x="5629707" y="571195"/>
                  </a:lnTo>
                  <a:lnTo>
                    <a:pt x="5589486" y="589864"/>
                  </a:lnTo>
                  <a:lnTo>
                    <a:pt x="5550878" y="612673"/>
                  </a:lnTo>
                  <a:lnTo>
                    <a:pt x="5514213" y="639635"/>
                  </a:lnTo>
                  <a:lnTo>
                    <a:pt x="5479783" y="670737"/>
                  </a:lnTo>
                  <a:lnTo>
                    <a:pt x="5448681" y="705167"/>
                  </a:lnTo>
                  <a:lnTo>
                    <a:pt x="5421719" y="741845"/>
                  </a:lnTo>
                  <a:lnTo>
                    <a:pt x="5398897" y="780453"/>
                  </a:lnTo>
                  <a:lnTo>
                    <a:pt x="5380228" y="820661"/>
                  </a:lnTo>
                  <a:lnTo>
                    <a:pt x="5365712" y="862177"/>
                  </a:lnTo>
                  <a:lnTo>
                    <a:pt x="5355348" y="904646"/>
                  </a:lnTo>
                  <a:lnTo>
                    <a:pt x="5349125" y="947762"/>
                  </a:lnTo>
                  <a:lnTo>
                    <a:pt x="5347043" y="991209"/>
                  </a:lnTo>
                  <a:lnTo>
                    <a:pt x="5349125" y="1034643"/>
                  </a:lnTo>
                  <a:lnTo>
                    <a:pt x="5355348" y="1077760"/>
                  </a:lnTo>
                  <a:lnTo>
                    <a:pt x="5365712" y="1120241"/>
                  </a:lnTo>
                  <a:lnTo>
                    <a:pt x="5380228" y="1161745"/>
                  </a:lnTo>
                  <a:lnTo>
                    <a:pt x="5398897" y="1201966"/>
                  </a:lnTo>
                  <a:lnTo>
                    <a:pt x="5421719" y="1240574"/>
                  </a:lnTo>
                  <a:lnTo>
                    <a:pt x="5448681" y="1277251"/>
                  </a:lnTo>
                  <a:lnTo>
                    <a:pt x="5479783" y="1311668"/>
                  </a:lnTo>
                  <a:lnTo>
                    <a:pt x="5514213" y="1342771"/>
                  </a:lnTo>
                  <a:lnTo>
                    <a:pt x="5550878" y="1369733"/>
                  </a:lnTo>
                  <a:lnTo>
                    <a:pt x="5589486" y="1392555"/>
                  </a:lnTo>
                  <a:lnTo>
                    <a:pt x="5629707" y="1411211"/>
                  </a:lnTo>
                  <a:lnTo>
                    <a:pt x="5671210" y="1425740"/>
                  </a:lnTo>
                  <a:lnTo>
                    <a:pt x="5713692" y="1436103"/>
                  </a:lnTo>
                  <a:lnTo>
                    <a:pt x="5756808" y="1442326"/>
                  </a:lnTo>
                  <a:lnTo>
                    <a:pt x="5800242" y="1444396"/>
                  </a:lnTo>
                  <a:lnTo>
                    <a:pt x="5843689" y="1442326"/>
                  </a:lnTo>
                  <a:lnTo>
                    <a:pt x="5886805" y="1436103"/>
                  </a:lnTo>
                  <a:lnTo>
                    <a:pt x="5929274" y="1425740"/>
                  </a:lnTo>
                  <a:lnTo>
                    <a:pt x="5970778" y="1411211"/>
                  </a:lnTo>
                  <a:lnTo>
                    <a:pt x="6010999" y="1392555"/>
                  </a:lnTo>
                  <a:lnTo>
                    <a:pt x="6049607" y="1369733"/>
                  </a:lnTo>
                  <a:lnTo>
                    <a:pt x="6086284" y="1342771"/>
                  </a:lnTo>
                  <a:lnTo>
                    <a:pt x="6120701" y="1311668"/>
                  </a:lnTo>
                  <a:lnTo>
                    <a:pt x="6151816" y="1277251"/>
                  </a:lnTo>
                  <a:lnTo>
                    <a:pt x="6178778" y="1240574"/>
                  </a:lnTo>
                  <a:lnTo>
                    <a:pt x="6201588" y="1201966"/>
                  </a:lnTo>
                  <a:lnTo>
                    <a:pt x="6220257" y="1161745"/>
                  </a:lnTo>
                  <a:lnTo>
                    <a:pt x="6234773" y="1120241"/>
                  </a:lnTo>
                  <a:lnTo>
                    <a:pt x="6245149" y="1077760"/>
                  </a:lnTo>
                  <a:lnTo>
                    <a:pt x="6251372" y="1034643"/>
                  </a:lnTo>
                  <a:lnTo>
                    <a:pt x="6253442" y="991209"/>
                  </a:lnTo>
                  <a:close/>
                </a:path>
                <a:path w="8199755" h="6134734">
                  <a:moveTo>
                    <a:pt x="6885102" y="2983738"/>
                  </a:moveTo>
                  <a:lnTo>
                    <a:pt x="6883032" y="2940304"/>
                  </a:lnTo>
                  <a:lnTo>
                    <a:pt x="6876809" y="2897187"/>
                  </a:lnTo>
                  <a:lnTo>
                    <a:pt x="6866433" y="2854706"/>
                  </a:lnTo>
                  <a:lnTo>
                    <a:pt x="6851917" y="2813202"/>
                  </a:lnTo>
                  <a:lnTo>
                    <a:pt x="6833248" y="2772981"/>
                  </a:lnTo>
                  <a:lnTo>
                    <a:pt x="6810438" y="2734373"/>
                  </a:lnTo>
                  <a:lnTo>
                    <a:pt x="6783476" y="2697696"/>
                  </a:lnTo>
                  <a:lnTo>
                    <a:pt x="6752374" y="2663279"/>
                  </a:lnTo>
                  <a:lnTo>
                    <a:pt x="6717944" y="2632164"/>
                  </a:lnTo>
                  <a:lnTo>
                    <a:pt x="6681267" y="2605214"/>
                  </a:lnTo>
                  <a:lnTo>
                    <a:pt x="6642659" y="2582392"/>
                  </a:lnTo>
                  <a:lnTo>
                    <a:pt x="6602450" y="2563723"/>
                  </a:lnTo>
                  <a:lnTo>
                    <a:pt x="6560934" y="2549207"/>
                  </a:lnTo>
                  <a:lnTo>
                    <a:pt x="6518465" y="2538844"/>
                  </a:lnTo>
                  <a:lnTo>
                    <a:pt x="6475349" y="2532621"/>
                  </a:lnTo>
                  <a:lnTo>
                    <a:pt x="6431902" y="2530551"/>
                  </a:lnTo>
                  <a:lnTo>
                    <a:pt x="6388468" y="2532621"/>
                  </a:lnTo>
                  <a:lnTo>
                    <a:pt x="6345352" y="2538844"/>
                  </a:lnTo>
                  <a:lnTo>
                    <a:pt x="6302883" y="2549207"/>
                  </a:lnTo>
                  <a:lnTo>
                    <a:pt x="6261366" y="2563723"/>
                  </a:lnTo>
                  <a:lnTo>
                    <a:pt x="6221158" y="2582392"/>
                  </a:lnTo>
                  <a:lnTo>
                    <a:pt x="6182550" y="2605214"/>
                  </a:lnTo>
                  <a:lnTo>
                    <a:pt x="6145873" y="2632164"/>
                  </a:lnTo>
                  <a:lnTo>
                    <a:pt x="6111456" y="2663279"/>
                  </a:lnTo>
                  <a:lnTo>
                    <a:pt x="6080341" y="2697696"/>
                  </a:lnTo>
                  <a:lnTo>
                    <a:pt x="6053379" y="2734373"/>
                  </a:lnTo>
                  <a:lnTo>
                    <a:pt x="6030569" y="2772981"/>
                  </a:lnTo>
                  <a:lnTo>
                    <a:pt x="6011900" y="2813202"/>
                  </a:lnTo>
                  <a:lnTo>
                    <a:pt x="5997384" y="2854706"/>
                  </a:lnTo>
                  <a:lnTo>
                    <a:pt x="5987008" y="2897187"/>
                  </a:lnTo>
                  <a:lnTo>
                    <a:pt x="5980785" y="2940304"/>
                  </a:lnTo>
                  <a:lnTo>
                    <a:pt x="5978715" y="2983738"/>
                  </a:lnTo>
                  <a:lnTo>
                    <a:pt x="5980785" y="3027184"/>
                  </a:lnTo>
                  <a:lnTo>
                    <a:pt x="5987008" y="3070301"/>
                  </a:lnTo>
                  <a:lnTo>
                    <a:pt x="5997384" y="3112770"/>
                  </a:lnTo>
                  <a:lnTo>
                    <a:pt x="6011900" y="3154273"/>
                  </a:lnTo>
                  <a:lnTo>
                    <a:pt x="6030569" y="3194494"/>
                  </a:lnTo>
                  <a:lnTo>
                    <a:pt x="6053379" y="3233102"/>
                  </a:lnTo>
                  <a:lnTo>
                    <a:pt x="6080341" y="3269767"/>
                  </a:lnTo>
                  <a:lnTo>
                    <a:pt x="6111456" y="3304197"/>
                  </a:lnTo>
                  <a:lnTo>
                    <a:pt x="6145873" y="3335299"/>
                  </a:lnTo>
                  <a:lnTo>
                    <a:pt x="6182550" y="3362261"/>
                  </a:lnTo>
                  <a:lnTo>
                    <a:pt x="6221158" y="3385083"/>
                  </a:lnTo>
                  <a:lnTo>
                    <a:pt x="6261366" y="3403752"/>
                  </a:lnTo>
                  <a:lnTo>
                    <a:pt x="6302883" y="3418268"/>
                  </a:lnTo>
                  <a:lnTo>
                    <a:pt x="6345352" y="3428631"/>
                  </a:lnTo>
                  <a:lnTo>
                    <a:pt x="6388468" y="3434854"/>
                  </a:lnTo>
                  <a:lnTo>
                    <a:pt x="6431902" y="3436937"/>
                  </a:lnTo>
                  <a:lnTo>
                    <a:pt x="6475349" y="3434854"/>
                  </a:lnTo>
                  <a:lnTo>
                    <a:pt x="6518465" y="3428631"/>
                  </a:lnTo>
                  <a:lnTo>
                    <a:pt x="6560934" y="3418268"/>
                  </a:lnTo>
                  <a:lnTo>
                    <a:pt x="6602450" y="3403752"/>
                  </a:lnTo>
                  <a:lnTo>
                    <a:pt x="6642659" y="3385083"/>
                  </a:lnTo>
                  <a:lnTo>
                    <a:pt x="6681267" y="3362261"/>
                  </a:lnTo>
                  <a:lnTo>
                    <a:pt x="6717944" y="3335299"/>
                  </a:lnTo>
                  <a:lnTo>
                    <a:pt x="6752374" y="3304197"/>
                  </a:lnTo>
                  <a:lnTo>
                    <a:pt x="6783476" y="3269767"/>
                  </a:lnTo>
                  <a:lnTo>
                    <a:pt x="6810438" y="3233102"/>
                  </a:lnTo>
                  <a:lnTo>
                    <a:pt x="6833248" y="3194494"/>
                  </a:lnTo>
                  <a:lnTo>
                    <a:pt x="6851917" y="3154273"/>
                  </a:lnTo>
                  <a:lnTo>
                    <a:pt x="6866433" y="3112770"/>
                  </a:lnTo>
                  <a:lnTo>
                    <a:pt x="6876809" y="3070301"/>
                  </a:lnTo>
                  <a:lnTo>
                    <a:pt x="6883032" y="3027184"/>
                  </a:lnTo>
                  <a:lnTo>
                    <a:pt x="6885102" y="2983738"/>
                  </a:lnTo>
                  <a:close/>
                </a:path>
                <a:path w="8199755" h="6134734">
                  <a:moveTo>
                    <a:pt x="8029524" y="1943493"/>
                  </a:moveTo>
                  <a:lnTo>
                    <a:pt x="8027454" y="1900059"/>
                  </a:lnTo>
                  <a:lnTo>
                    <a:pt x="8021231" y="1856943"/>
                  </a:lnTo>
                  <a:lnTo>
                    <a:pt x="8010868" y="1814461"/>
                  </a:lnTo>
                  <a:lnTo>
                    <a:pt x="7996339" y="1772958"/>
                  </a:lnTo>
                  <a:lnTo>
                    <a:pt x="7977683" y="1732737"/>
                  </a:lnTo>
                  <a:lnTo>
                    <a:pt x="7954861" y="1694129"/>
                  </a:lnTo>
                  <a:lnTo>
                    <a:pt x="7927899" y="1657451"/>
                  </a:lnTo>
                  <a:lnTo>
                    <a:pt x="7896796" y="1623034"/>
                  </a:lnTo>
                  <a:lnTo>
                    <a:pt x="7862379" y="1591932"/>
                  </a:lnTo>
                  <a:lnTo>
                    <a:pt x="7825702" y="1564970"/>
                  </a:lnTo>
                  <a:lnTo>
                    <a:pt x="7787094" y="1542148"/>
                  </a:lnTo>
                  <a:lnTo>
                    <a:pt x="7746873" y="1523479"/>
                  </a:lnTo>
                  <a:lnTo>
                    <a:pt x="7705369" y="1508963"/>
                  </a:lnTo>
                  <a:lnTo>
                    <a:pt x="7662888" y="1498587"/>
                  </a:lnTo>
                  <a:lnTo>
                    <a:pt x="7619771" y="1492377"/>
                  </a:lnTo>
                  <a:lnTo>
                    <a:pt x="7576337" y="1490294"/>
                  </a:lnTo>
                  <a:lnTo>
                    <a:pt x="7532891" y="1492377"/>
                  </a:lnTo>
                  <a:lnTo>
                    <a:pt x="7489774" y="1498587"/>
                  </a:lnTo>
                  <a:lnTo>
                    <a:pt x="7447305" y="1508963"/>
                  </a:lnTo>
                  <a:lnTo>
                    <a:pt x="7405789" y="1523479"/>
                  </a:lnTo>
                  <a:lnTo>
                    <a:pt x="7365581" y="1542148"/>
                  </a:lnTo>
                  <a:lnTo>
                    <a:pt x="7326973" y="1564970"/>
                  </a:lnTo>
                  <a:lnTo>
                    <a:pt x="7290295" y="1591932"/>
                  </a:lnTo>
                  <a:lnTo>
                    <a:pt x="7255865" y="1623034"/>
                  </a:lnTo>
                  <a:lnTo>
                    <a:pt x="7224763" y="1657451"/>
                  </a:lnTo>
                  <a:lnTo>
                    <a:pt x="7197801" y="1694129"/>
                  </a:lnTo>
                  <a:lnTo>
                    <a:pt x="7174992" y="1732737"/>
                  </a:lnTo>
                  <a:lnTo>
                    <a:pt x="7156323" y="1772958"/>
                  </a:lnTo>
                  <a:lnTo>
                    <a:pt x="7141807" y="1814461"/>
                  </a:lnTo>
                  <a:lnTo>
                    <a:pt x="7131431" y="1856943"/>
                  </a:lnTo>
                  <a:lnTo>
                    <a:pt x="7125208" y="1900059"/>
                  </a:lnTo>
                  <a:lnTo>
                    <a:pt x="7123138" y="1943493"/>
                  </a:lnTo>
                  <a:lnTo>
                    <a:pt x="7125208" y="1986940"/>
                  </a:lnTo>
                  <a:lnTo>
                    <a:pt x="7131431" y="2030056"/>
                  </a:lnTo>
                  <a:lnTo>
                    <a:pt x="7141807" y="2072525"/>
                  </a:lnTo>
                  <a:lnTo>
                    <a:pt x="7156323" y="2114029"/>
                  </a:lnTo>
                  <a:lnTo>
                    <a:pt x="7174992" y="2154250"/>
                  </a:lnTo>
                  <a:lnTo>
                    <a:pt x="7197801" y="2192858"/>
                  </a:lnTo>
                  <a:lnTo>
                    <a:pt x="7224763" y="2229535"/>
                  </a:lnTo>
                  <a:lnTo>
                    <a:pt x="7255865" y="2263952"/>
                  </a:lnTo>
                  <a:lnTo>
                    <a:pt x="7290295" y="2295067"/>
                  </a:lnTo>
                  <a:lnTo>
                    <a:pt x="7326973" y="2322030"/>
                  </a:lnTo>
                  <a:lnTo>
                    <a:pt x="7365581" y="2344839"/>
                  </a:lnTo>
                  <a:lnTo>
                    <a:pt x="7405789" y="2363508"/>
                  </a:lnTo>
                  <a:lnTo>
                    <a:pt x="7447305" y="2378024"/>
                  </a:lnTo>
                  <a:lnTo>
                    <a:pt x="7489774" y="2388400"/>
                  </a:lnTo>
                  <a:lnTo>
                    <a:pt x="7532891" y="2394623"/>
                  </a:lnTo>
                  <a:lnTo>
                    <a:pt x="7576337" y="2396693"/>
                  </a:lnTo>
                  <a:lnTo>
                    <a:pt x="7619771" y="2394623"/>
                  </a:lnTo>
                  <a:lnTo>
                    <a:pt x="7662888" y="2388400"/>
                  </a:lnTo>
                  <a:lnTo>
                    <a:pt x="7705369" y="2378024"/>
                  </a:lnTo>
                  <a:lnTo>
                    <a:pt x="7746873" y="2363508"/>
                  </a:lnTo>
                  <a:lnTo>
                    <a:pt x="7787094" y="2344839"/>
                  </a:lnTo>
                  <a:lnTo>
                    <a:pt x="7825702" y="2322030"/>
                  </a:lnTo>
                  <a:lnTo>
                    <a:pt x="7862379" y="2295067"/>
                  </a:lnTo>
                  <a:lnTo>
                    <a:pt x="7896796" y="2263952"/>
                  </a:lnTo>
                  <a:lnTo>
                    <a:pt x="7927899" y="2229535"/>
                  </a:lnTo>
                  <a:lnTo>
                    <a:pt x="7954861" y="2192858"/>
                  </a:lnTo>
                  <a:lnTo>
                    <a:pt x="7977683" y="2154250"/>
                  </a:lnTo>
                  <a:lnTo>
                    <a:pt x="7996339" y="2114029"/>
                  </a:lnTo>
                  <a:lnTo>
                    <a:pt x="8010868" y="2072525"/>
                  </a:lnTo>
                  <a:lnTo>
                    <a:pt x="8021231" y="2030056"/>
                  </a:lnTo>
                  <a:lnTo>
                    <a:pt x="8027454" y="1986940"/>
                  </a:lnTo>
                  <a:lnTo>
                    <a:pt x="8029524" y="1943493"/>
                  </a:lnTo>
                  <a:close/>
                </a:path>
                <a:path w="8199755" h="6134734">
                  <a:moveTo>
                    <a:pt x="8199425" y="453224"/>
                  </a:moveTo>
                  <a:lnTo>
                    <a:pt x="8197355" y="409790"/>
                  </a:lnTo>
                  <a:lnTo>
                    <a:pt x="8191132" y="366661"/>
                  </a:lnTo>
                  <a:lnTo>
                    <a:pt x="8180768" y="324192"/>
                  </a:lnTo>
                  <a:lnTo>
                    <a:pt x="8166240" y="282676"/>
                  </a:lnTo>
                  <a:lnTo>
                    <a:pt x="8147583" y="242455"/>
                  </a:lnTo>
                  <a:lnTo>
                    <a:pt x="8124761" y="203835"/>
                  </a:lnTo>
                  <a:lnTo>
                    <a:pt x="8097799" y="167144"/>
                  </a:lnTo>
                  <a:lnTo>
                    <a:pt x="8066697" y="132715"/>
                  </a:lnTo>
                  <a:lnTo>
                    <a:pt x="8032280" y="101612"/>
                  </a:lnTo>
                  <a:lnTo>
                    <a:pt x="7995602" y="74650"/>
                  </a:lnTo>
                  <a:lnTo>
                    <a:pt x="7956994" y="51841"/>
                  </a:lnTo>
                  <a:lnTo>
                    <a:pt x="7916773" y="33185"/>
                  </a:lnTo>
                  <a:lnTo>
                    <a:pt x="7875270" y="18669"/>
                  </a:lnTo>
                  <a:lnTo>
                    <a:pt x="7832788" y="8293"/>
                  </a:lnTo>
                  <a:lnTo>
                    <a:pt x="7789672" y="2070"/>
                  </a:lnTo>
                  <a:lnTo>
                    <a:pt x="7746238" y="0"/>
                  </a:lnTo>
                  <a:lnTo>
                    <a:pt x="7702791" y="2070"/>
                  </a:lnTo>
                  <a:lnTo>
                    <a:pt x="7659675" y="8293"/>
                  </a:lnTo>
                  <a:lnTo>
                    <a:pt x="7617206" y="18669"/>
                  </a:lnTo>
                  <a:lnTo>
                    <a:pt x="7575690" y="33185"/>
                  </a:lnTo>
                  <a:lnTo>
                    <a:pt x="7535481" y="51841"/>
                  </a:lnTo>
                  <a:lnTo>
                    <a:pt x="7496873" y="74650"/>
                  </a:lnTo>
                  <a:lnTo>
                    <a:pt x="7460196" y="101612"/>
                  </a:lnTo>
                  <a:lnTo>
                    <a:pt x="7425766" y="132715"/>
                  </a:lnTo>
                  <a:lnTo>
                    <a:pt x="7394664" y="167144"/>
                  </a:lnTo>
                  <a:lnTo>
                    <a:pt x="7367702" y="203835"/>
                  </a:lnTo>
                  <a:lnTo>
                    <a:pt x="7344892" y="242455"/>
                  </a:lnTo>
                  <a:lnTo>
                    <a:pt x="7326223" y="282676"/>
                  </a:lnTo>
                  <a:lnTo>
                    <a:pt x="7311707" y="324192"/>
                  </a:lnTo>
                  <a:lnTo>
                    <a:pt x="7301331" y="366661"/>
                  </a:lnTo>
                  <a:lnTo>
                    <a:pt x="7295108" y="409790"/>
                  </a:lnTo>
                  <a:lnTo>
                    <a:pt x="7293038" y="453224"/>
                  </a:lnTo>
                  <a:lnTo>
                    <a:pt x="7295108" y="496671"/>
                  </a:lnTo>
                  <a:lnTo>
                    <a:pt x="7301331" y="539788"/>
                  </a:lnTo>
                  <a:lnTo>
                    <a:pt x="7311707" y="582256"/>
                  </a:lnTo>
                  <a:lnTo>
                    <a:pt x="7326223" y="623760"/>
                  </a:lnTo>
                  <a:lnTo>
                    <a:pt x="7344892" y="663981"/>
                  </a:lnTo>
                  <a:lnTo>
                    <a:pt x="7367702" y="702589"/>
                  </a:lnTo>
                  <a:lnTo>
                    <a:pt x="7394664" y="739267"/>
                  </a:lnTo>
                  <a:lnTo>
                    <a:pt x="7425766" y="773684"/>
                  </a:lnTo>
                  <a:lnTo>
                    <a:pt x="7460196" y="804786"/>
                  </a:lnTo>
                  <a:lnTo>
                    <a:pt x="7496873" y="831748"/>
                  </a:lnTo>
                  <a:lnTo>
                    <a:pt x="7535481" y="854570"/>
                  </a:lnTo>
                  <a:lnTo>
                    <a:pt x="7575690" y="873239"/>
                  </a:lnTo>
                  <a:lnTo>
                    <a:pt x="7617206" y="887755"/>
                  </a:lnTo>
                  <a:lnTo>
                    <a:pt x="7659675" y="898118"/>
                  </a:lnTo>
                  <a:lnTo>
                    <a:pt x="7702791" y="904341"/>
                  </a:lnTo>
                  <a:lnTo>
                    <a:pt x="7746238" y="906411"/>
                  </a:lnTo>
                  <a:lnTo>
                    <a:pt x="7789672" y="904341"/>
                  </a:lnTo>
                  <a:lnTo>
                    <a:pt x="7832788" y="898118"/>
                  </a:lnTo>
                  <a:lnTo>
                    <a:pt x="7875270" y="887755"/>
                  </a:lnTo>
                  <a:lnTo>
                    <a:pt x="7916773" y="873239"/>
                  </a:lnTo>
                  <a:lnTo>
                    <a:pt x="7956994" y="854570"/>
                  </a:lnTo>
                  <a:lnTo>
                    <a:pt x="7995602" y="831748"/>
                  </a:lnTo>
                  <a:lnTo>
                    <a:pt x="8032280" y="804786"/>
                  </a:lnTo>
                  <a:lnTo>
                    <a:pt x="8066697" y="773684"/>
                  </a:lnTo>
                  <a:lnTo>
                    <a:pt x="8097799" y="739267"/>
                  </a:lnTo>
                  <a:lnTo>
                    <a:pt x="8124761" y="702589"/>
                  </a:lnTo>
                  <a:lnTo>
                    <a:pt x="8147583" y="663981"/>
                  </a:lnTo>
                  <a:lnTo>
                    <a:pt x="8166240" y="623760"/>
                  </a:lnTo>
                  <a:lnTo>
                    <a:pt x="8180768" y="582256"/>
                  </a:lnTo>
                  <a:lnTo>
                    <a:pt x="8191132" y="539788"/>
                  </a:lnTo>
                  <a:lnTo>
                    <a:pt x="8197355" y="496671"/>
                  </a:lnTo>
                  <a:lnTo>
                    <a:pt x="8199425" y="45322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40364" y="7127741"/>
              <a:ext cx="7030720" cy="2432685"/>
            </a:xfrm>
            <a:custGeom>
              <a:avLst/>
              <a:gdLst/>
              <a:ahLst/>
              <a:cxnLst/>
              <a:rect l="l" t="t" r="r" b="b"/>
              <a:pathLst>
                <a:path w="7030719" h="2432684">
                  <a:moveTo>
                    <a:pt x="906437" y="1978939"/>
                  </a:moveTo>
                  <a:lnTo>
                    <a:pt x="904367" y="1935505"/>
                  </a:lnTo>
                  <a:lnTo>
                    <a:pt x="898144" y="1892388"/>
                  </a:lnTo>
                  <a:lnTo>
                    <a:pt x="887780" y="1849920"/>
                  </a:lnTo>
                  <a:lnTo>
                    <a:pt x="873264" y="1808403"/>
                  </a:lnTo>
                  <a:lnTo>
                    <a:pt x="854595" y="1768182"/>
                  </a:lnTo>
                  <a:lnTo>
                    <a:pt x="831786" y="1729587"/>
                  </a:lnTo>
                  <a:lnTo>
                    <a:pt x="804824" y="1692910"/>
                  </a:lnTo>
                  <a:lnTo>
                    <a:pt x="773722" y="1658493"/>
                  </a:lnTo>
                  <a:lnTo>
                    <a:pt x="739292" y="1627378"/>
                  </a:lnTo>
                  <a:lnTo>
                    <a:pt x="702602" y="1600415"/>
                  </a:lnTo>
                  <a:lnTo>
                    <a:pt x="663981" y="1577594"/>
                  </a:lnTo>
                  <a:lnTo>
                    <a:pt x="623760" y="1558937"/>
                  </a:lnTo>
                  <a:lnTo>
                    <a:pt x="582256" y="1544408"/>
                  </a:lnTo>
                  <a:lnTo>
                    <a:pt x="539775" y="1534045"/>
                  </a:lnTo>
                  <a:lnTo>
                    <a:pt x="496658" y="1527822"/>
                  </a:lnTo>
                  <a:lnTo>
                    <a:pt x="453224" y="1525752"/>
                  </a:lnTo>
                  <a:lnTo>
                    <a:pt x="409778" y="1527822"/>
                  </a:lnTo>
                  <a:lnTo>
                    <a:pt x="366661" y="1534045"/>
                  </a:lnTo>
                  <a:lnTo>
                    <a:pt x="324192" y="1544408"/>
                  </a:lnTo>
                  <a:lnTo>
                    <a:pt x="282702" y="1558937"/>
                  </a:lnTo>
                  <a:lnTo>
                    <a:pt x="242481" y="1577594"/>
                  </a:lnTo>
                  <a:lnTo>
                    <a:pt x="203885" y="1600415"/>
                  </a:lnTo>
                  <a:lnTo>
                    <a:pt x="167208" y="1627378"/>
                  </a:lnTo>
                  <a:lnTo>
                    <a:pt x="132803" y="1658493"/>
                  </a:lnTo>
                  <a:lnTo>
                    <a:pt x="101676" y="1692910"/>
                  </a:lnTo>
                  <a:lnTo>
                    <a:pt x="74701" y="1729587"/>
                  </a:lnTo>
                  <a:lnTo>
                    <a:pt x="51879" y="1768182"/>
                  </a:lnTo>
                  <a:lnTo>
                    <a:pt x="33197" y="1808403"/>
                  </a:lnTo>
                  <a:lnTo>
                    <a:pt x="18669" y="1849920"/>
                  </a:lnTo>
                  <a:lnTo>
                    <a:pt x="8305" y="1892388"/>
                  </a:lnTo>
                  <a:lnTo>
                    <a:pt x="2070" y="1935505"/>
                  </a:lnTo>
                  <a:lnTo>
                    <a:pt x="0" y="1978939"/>
                  </a:lnTo>
                  <a:lnTo>
                    <a:pt x="2070" y="2022386"/>
                  </a:lnTo>
                  <a:lnTo>
                    <a:pt x="8305" y="2065502"/>
                  </a:lnTo>
                  <a:lnTo>
                    <a:pt x="18669" y="2107971"/>
                  </a:lnTo>
                  <a:lnTo>
                    <a:pt x="33197" y="2149487"/>
                  </a:lnTo>
                  <a:lnTo>
                    <a:pt x="51879" y="2189696"/>
                  </a:lnTo>
                  <a:lnTo>
                    <a:pt x="74701" y="2228304"/>
                  </a:lnTo>
                  <a:lnTo>
                    <a:pt x="101676" y="2264981"/>
                  </a:lnTo>
                  <a:lnTo>
                    <a:pt x="132803" y="2299398"/>
                  </a:lnTo>
                  <a:lnTo>
                    <a:pt x="167208" y="2330513"/>
                  </a:lnTo>
                  <a:lnTo>
                    <a:pt x="203885" y="2357475"/>
                  </a:lnTo>
                  <a:lnTo>
                    <a:pt x="242481" y="2380297"/>
                  </a:lnTo>
                  <a:lnTo>
                    <a:pt x="282702" y="2398953"/>
                  </a:lnTo>
                  <a:lnTo>
                    <a:pt x="324192" y="2413482"/>
                  </a:lnTo>
                  <a:lnTo>
                    <a:pt x="366661" y="2423845"/>
                  </a:lnTo>
                  <a:lnTo>
                    <a:pt x="409778" y="2430068"/>
                  </a:lnTo>
                  <a:lnTo>
                    <a:pt x="453224" y="2432139"/>
                  </a:lnTo>
                  <a:lnTo>
                    <a:pt x="496658" y="2430068"/>
                  </a:lnTo>
                  <a:lnTo>
                    <a:pt x="539775" y="2423845"/>
                  </a:lnTo>
                  <a:lnTo>
                    <a:pt x="582256" y="2413482"/>
                  </a:lnTo>
                  <a:lnTo>
                    <a:pt x="623760" y="2398953"/>
                  </a:lnTo>
                  <a:lnTo>
                    <a:pt x="663981" y="2380297"/>
                  </a:lnTo>
                  <a:lnTo>
                    <a:pt x="702602" y="2357475"/>
                  </a:lnTo>
                  <a:lnTo>
                    <a:pt x="739292" y="2330513"/>
                  </a:lnTo>
                  <a:lnTo>
                    <a:pt x="773722" y="2299398"/>
                  </a:lnTo>
                  <a:lnTo>
                    <a:pt x="804824" y="2264981"/>
                  </a:lnTo>
                  <a:lnTo>
                    <a:pt x="831786" y="2228304"/>
                  </a:lnTo>
                  <a:lnTo>
                    <a:pt x="854595" y="2189696"/>
                  </a:lnTo>
                  <a:lnTo>
                    <a:pt x="873264" y="2149487"/>
                  </a:lnTo>
                  <a:lnTo>
                    <a:pt x="887780" y="2107971"/>
                  </a:lnTo>
                  <a:lnTo>
                    <a:pt x="898144" y="2065502"/>
                  </a:lnTo>
                  <a:lnTo>
                    <a:pt x="904367" y="2022386"/>
                  </a:lnTo>
                  <a:lnTo>
                    <a:pt x="906437" y="1978939"/>
                  </a:lnTo>
                  <a:close/>
                </a:path>
                <a:path w="7030719" h="2432684">
                  <a:moveTo>
                    <a:pt x="1244333" y="453199"/>
                  </a:moveTo>
                  <a:lnTo>
                    <a:pt x="1242263" y="409752"/>
                  </a:lnTo>
                  <a:lnTo>
                    <a:pt x="1236040" y="366636"/>
                  </a:lnTo>
                  <a:lnTo>
                    <a:pt x="1225677" y="324167"/>
                  </a:lnTo>
                  <a:lnTo>
                    <a:pt x="1211160" y="282651"/>
                  </a:lnTo>
                  <a:lnTo>
                    <a:pt x="1192491" y="242443"/>
                  </a:lnTo>
                  <a:lnTo>
                    <a:pt x="1169682" y="203835"/>
                  </a:lnTo>
                  <a:lnTo>
                    <a:pt x="1142720" y="167157"/>
                  </a:lnTo>
                  <a:lnTo>
                    <a:pt x="1111618" y="132740"/>
                  </a:lnTo>
                  <a:lnTo>
                    <a:pt x="1077201" y="101625"/>
                  </a:lnTo>
                  <a:lnTo>
                    <a:pt x="1040523" y="74663"/>
                  </a:lnTo>
                  <a:lnTo>
                    <a:pt x="1001915" y="51854"/>
                  </a:lnTo>
                  <a:lnTo>
                    <a:pt x="961707" y="33185"/>
                  </a:lnTo>
                  <a:lnTo>
                    <a:pt x="920191" y="18669"/>
                  </a:lnTo>
                  <a:lnTo>
                    <a:pt x="877722" y="8293"/>
                  </a:lnTo>
                  <a:lnTo>
                    <a:pt x="834593" y="2070"/>
                  </a:lnTo>
                  <a:lnTo>
                    <a:pt x="791159" y="0"/>
                  </a:lnTo>
                  <a:lnTo>
                    <a:pt x="747712" y="2070"/>
                  </a:lnTo>
                  <a:lnTo>
                    <a:pt x="704596" y="8293"/>
                  </a:lnTo>
                  <a:lnTo>
                    <a:pt x="662114" y="18669"/>
                  </a:lnTo>
                  <a:lnTo>
                    <a:pt x="620610" y="33185"/>
                  </a:lnTo>
                  <a:lnTo>
                    <a:pt x="580390" y="51854"/>
                  </a:lnTo>
                  <a:lnTo>
                    <a:pt x="541782" y="74663"/>
                  </a:lnTo>
                  <a:lnTo>
                    <a:pt x="505104" y="101625"/>
                  </a:lnTo>
                  <a:lnTo>
                    <a:pt x="470687" y="132740"/>
                  </a:lnTo>
                  <a:lnTo>
                    <a:pt x="439585" y="167157"/>
                  </a:lnTo>
                  <a:lnTo>
                    <a:pt x="412623" y="203835"/>
                  </a:lnTo>
                  <a:lnTo>
                    <a:pt x="389813" y="242443"/>
                  </a:lnTo>
                  <a:lnTo>
                    <a:pt x="371157" y="282651"/>
                  </a:lnTo>
                  <a:lnTo>
                    <a:pt x="356641" y="324167"/>
                  </a:lnTo>
                  <a:lnTo>
                    <a:pt x="346265" y="366636"/>
                  </a:lnTo>
                  <a:lnTo>
                    <a:pt x="340042" y="409752"/>
                  </a:lnTo>
                  <a:lnTo>
                    <a:pt x="337972" y="453199"/>
                  </a:lnTo>
                  <a:lnTo>
                    <a:pt x="340042" y="496633"/>
                  </a:lnTo>
                  <a:lnTo>
                    <a:pt x="346265" y="539750"/>
                  </a:lnTo>
                  <a:lnTo>
                    <a:pt x="356641" y="582231"/>
                  </a:lnTo>
                  <a:lnTo>
                    <a:pt x="371157" y="623735"/>
                  </a:lnTo>
                  <a:lnTo>
                    <a:pt x="389813" y="663956"/>
                  </a:lnTo>
                  <a:lnTo>
                    <a:pt x="412623" y="702564"/>
                  </a:lnTo>
                  <a:lnTo>
                    <a:pt x="439585" y="739241"/>
                  </a:lnTo>
                  <a:lnTo>
                    <a:pt x="470687" y="773658"/>
                  </a:lnTo>
                  <a:lnTo>
                    <a:pt x="505104" y="804760"/>
                  </a:lnTo>
                  <a:lnTo>
                    <a:pt x="541782" y="831723"/>
                  </a:lnTo>
                  <a:lnTo>
                    <a:pt x="580390" y="854544"/>
                  </a:lnTo>
                  <a:lnTo>
                    <a:pt x="620610" y="873213"/>
                  </a:lnTo>
                  <a:lnTo>
                    <a:pt x="662114" y="887730"/>
                  </a:lnTo>
                  <a:lnTo>
                    <a:pt x="704596" y="898093"/>
                  </a:lnTo>
                  <a:lnTo>
                    <a:pt x="747712" y="904316"/>
                  </a:lnTo>
                  <a:lnTo>
                    <a:pt x="791159" y="906386"/>
                  </a:lnTo>
                  <a:lnTo>
                    <a:pt x="834593" y="904316"/>
                  </a:lnTo>
                  <a:lnTo>
                    <a:pt x="877722" y="898093"/>
                  </a:lnTo>
                  <a:lnTo>
                    <a:pt x="920191" y="887730"/>
                  </a:lnTo>
                  <a:lnTo>
                    <a:pt x="961707" y="873213"/>
                  </a:lnTo>
                  <a:lnTo>
                    <a:pt x="1001915" y="854544"/>
                  </a:lnTo>
                  <a:lnTo>
                    <a:pt x="1040523" y="831723"/>
                  </a:lnTo>
                  <a:lnTo>
                    <a:pt x="1077201" y="804760"/>
                  </a:lnTo>
                  <a:lnTo>
                    <a:pt x="1111618" y="773658"/>
                  </a:lnTo>
                  <a:lnTo>
                    <a:pt x="1142720" y="739241"/>
                  </a:lnTo>
                  <a:lnTo>
                    <a:pt x="1169682" y="702564"/>
                  </a:lnTo>
                  <a:lnTo>
                    <a:pt x="1192491" y="663956"/>
                  </a:lnTo>
                  <a:lnTo>
                    <a:pt x="1211160" y="623735"/>
                  </a:lnTo>
                  <a:lnTo>
                    <a:pt x="1225677" y="582231"/>
                  </a:lnTo>
                  <a:lnTo>
                    <a:pt x="1236040" y="539750"/>
                  </a:lnTo>
                  <a:lnTo>
                    <a:pt x="1242263" y="496633"/>
                  </a:lnTo>
                  <a:lnTo>
                    <a:pt x="1244333" y="453199"/>
                  </a:lnTo>
                  <a:close/>
                </a:path>
                <a:path w="7030719" h="2432684">
                  <a:moveTo>
                    <a:pt x="3596703" y="1978939"/>
                  </a:moveTo>
                  <a:lnTo>
                    <a:pt x="3594620" y="1935505"/>
                  </a:lnTo>
                  <a:lnTo>
                    <a:pt x="3588397" y="1892388"/>
                  </a:lnTo>
                  <a:lnTo>
                    <a:pt x="3578021" y="1849920"/>
                  </a:lnTo>
                  <a:lnTo>
                    <a:pt x="3563493" y="1808403"/>
                  </a:lnTo>
                  <a:lnTo>
                    <a:pt x="3544824" y="1768182"/>
                  </a:lnTo>
                  <a:lnTo>
                    <a:pt x="3522002" y="1729587"/>
                  </a:lnTo>
                  <a:lnTo>
                    <a:pt x="3495027" y="1692910"/>
                  </a:lnTo>
                  <a:lnTo>
                    <a:pt x="3463899" y="1658493"/>
                  </a:lnTo>
                  <a:lnTo>
                    <a:pt x="3429482" y="1627378"/>
                  </a:lnTo>
                  <a:lnTo>
                    <a:pt x="3392817" y="1600415"/>
                  </a:lnTo>
                  <a:lnTo>
                    <a:pt x="3354209" y="1577594"/>
                  </a:lnTo>
                  <a:lnTo>
                    <a:pt x="3314001" y="1558937"/>
                  </a:lnTo>
                  <a:lnTo>
                    <a:pt x="3272498" y="1544408"/>
                  </a:lnTo>
                  <a:lnTo>
                    <a:pt x="3230041" y="1534045"/>
                  </a:lnTo>
                  <a:lnTo>
                    <a:pt x="3186925" y="1527822"/>
                  </a:lnTo>
                  <a:lnTo>
                    <a:pt x="3143491" y="1525752"/>
                  </a:lnTo>
                  <a:lnTo>
                    <a:pt x="3100057" y="1527822"/>
                  </a:lnTo>
                  <a:lnTo>
                    <a:pt x="3056940" y="1534045"/>
                  </a:lnTo>
                  <a:lnTo>
                    <a:pt x="3014484" y="1544408"/>
                  </a:lnTo>
                  <a:lnTo>
                    <a:pt x="2972981" y="1558937"/>
                  </a:lnTo>
                  <a:lnTo>
                    <a:pt x="2932773" y="1577594"/>
                  </a:lnTo>
                  <a:lnTo>
                    <a:pt x="2894165" y="1600415"/>
                  </a:lnTo>
                  <a:lnTo>
                    <a:pt x="2857500" y="1627378"/>
                  </a:lnTo>
                  <a:lnTo>
                    <a:pt x="2823083" y="1658493"/>
                  </a:lnTo>
                  <a:lnTo>
                    <a:pt x="2791955" y="1692910"/>
                  </a:lnTo>
                  <a:lnTo>
                    <a:pt x="2764980" y="1729587"/>
                  </a:lnTo>
                  <a:lnTo>
                    <a:pt x="2742158" y="1768182"/>
                  </a:lnTo>
                  <a:lnTo>
                    <a:pt x="2723489" y="1808403"/>
                  </a:lnTo>
                  <a:lnTo>
                    <a:pt x="2708960" y="1849920"/>
                  </a:lnTo>
                  <a:lnTo>
                    <a:pt x="2698585" y="1892388"/>
                  </a:lnTo>
                  <a:lnTo>
                    <a:pt x="2692362" y="1935505"/>
                  </a:lnTo>
                  <a:lnTo>
                    <a:pt x="2690279" y="1978939"/>
                  </a:lnTo>
                  <a:lnTo>
                    <a:pt x="2692362" y="2022386"/>
                  </a:lnTo>
                  <a:lnTo>
                    <a:pt x="2698585" y="2065502"/>
                  </a:lnTo>
                  <a:lnTo>
                    <a:pt x="2708960" y="2107971"/>
                  </a:lnTo>
                  <a:lnTo>
                    <a:pt x="2723489" y="2149487"/>
                  </a:lnTo>
                  <a:lnTo>
                    <a:pt x="2742158" y="2189696"/>
                  </a:lnTo>
                  <a:lnTo>
                    <a:pt x="2764980" y="2228304"/>
                  </a:lnTo>
                  <a:lnTo>
                    <a:pt x="2791955" y="2264981"/>
                  </a:lnTo>
                  <a:lnTo>
                    <a:pt x="2823083" y="2299398"/>
                  </a:lnTo>
                  <a:lnTo>
                    <a:pt x="2857500" y="2330513"/>
                  </a:lnTo>
                  <a:lnTo>
                    <a:pt x="2894165" y="2357475"/>
                  </a:lnTo>
                  <a:lnTo>
                    <a:pt x="2932773" y="2380297"/>
                  </a:lnTo>
                  <a:lnTo>
                    <a:pt x="2972981" y="2398953"/>
                  </a:lnTo>
                  <a:lnTo>
                    <a:pt x="3014484" y="2413482"/>
                  </a:lnTo>
                  <a:lnTo>
                    <a:pt x="3056940" y="2423845"/>
                  </a:lnTo>
                  <a:lnTo>
                    <a:pt x="3100057" y="2430068"/>
                  </a:lnTo>
                  <a:lnTo>
                    <a:pt x="3143491" y="2432139"/>
                  </a:lnTo>
                  <a:lnTo>
                    <a:pt x="3186925" y="2430068"/>
                  </a:lnTo>
                  <a:lnTo>
                    <a:pt x="3230041" y="2423845"/>
                  </a:lnTo>
                  <a:lnTo>
                    <a:pt x="3272498" y="2413482"/>
                  </a:lnTo>
                  <a:lnTo>
                    <a:pt x="3314001" y="2398953"/>
                  </a:lnTo>
                  <a:lnTo>
                    <a:pt x="3354209" y="2380297"/>
                  </a:lnTo>
                  <a:lnTo>
                    <a:pt x="3392817" y="2357475"/>
                  </a:lnTo>
                  <a:lnTo>
                    <a:pt x="3429482" y="2330513"/>
                  </a:lnTo>
                  <a:lnTo>
                    <a:pt x="3463899" y="2299398"/>
                  </a:lnTo>
                  <a:lnTo>
                    <a:pt x="3495027" y="2264981"/>
                  </a:lnTo>
                  <a:lnTo>
                    <a:pt x="3522002" y="2228304"/>
                  </a:lnTo>
                  <a:lnTo>
                    <a:pt x="3544824" y="2189696"/>
                  </a:lnTo>
                  <a:lnTo>
                    <a:pt x="3563493" y="2149487"/>
                  </a:lnTo>
                  <a:lnTo>
                    <a:pt x="3578021" y="2107971"/>
                  </a:lnTo>
                  <a:lnTo>
                    <a:pt x="3588397" y="2065502"/>
                  </a:lnTo>
                  <a:lnTo>
                    <a:pt x="3594620" y="2022386"/>
                  </a:lnTo>
                  <a:lnTo>
                    <a:pt x="3596703" y="1978939"/>
                  </a:lnTo>
                  <a:close/>
                </a:path>
                <a:path w="7030719" h="2432684">
                  <a:moveTo>
                    <a:pt x="5175313" y="1672691"/>
                  </a:moveTo>
                  <a:lnTo>
                    <a:pt x="5173243" y="1629244"/>
                  </a:lnTo>
                  <a:lnTo>
                    <a:pt x="5167020" y="1586128"/>
                  </a:lnTo>
                  <a:lnTo>
                    <a:pt x="5156657" y="1543659"/>
                  </a:lnTo>
                  <a:lnTo>
                    <a:pt x="5142141" y="1502143"/>
                  </a:lnTo>
                  <a:lnTo>
                    <a:pt x="5123472" y="1461935"/>
                  </a:lnTo>
                  <a:lnTo>
                    <a:pt x="5100663" y="1423327"/>
                  </a:lnTo>
                  <a:lnTo>
                    <a:pt x="5073701" y="1386649"/>
                  </a:lnTo>
                  <a:lnTo>
                    <a:pt x="5042598" y="1352232"/>
                  </a:lnTo>
                  <a:lnTo>
                    <a:pt x="5008181" y="1321117"/>
                  </a:lnTo>
                  <a:lnTo>
                    <a:pt x="4971504" y="1294155"/>
                  </a:lnTo>
                  <a:lnTo>
                    <a:pt x="4932896" y="1271346"/>
                  </a:lnTo>
                  <a:lnTo>
                    <a:pt x="4892687" y="1252677"/>
                  </a:lnTo>
                  <a:lnTo>
                    <a:pt x="4851171" y="1238161"/>
                  </a:lnTo>
                  <a:lnTo>
                    <a:pt x="4808702" y="1227785"/>
                  </a:lnTo>
                  <a:lnTo>
                    <a:pt x="4765573" y="1221562"/>
                  </a:lnTo>
                  <a:lnTo>
                    <a:pt x="4722139" y="1219492"/>
                  </a:lnTo>
                  <a:lnTo>
                    <a:pt x="4678692" y="1221562"/>
                  </a:lnTo>
                  <a:lnTo>
                    <a:pt x="4635576" y="1227785"/>
                  </a:lnTo>
                  <a:lnTo>
                    <a:pt x="4593094" y="1238161"/>
                  </a:lnTo>
                  <a:lnTo>
                    <a:pt x="4551591" y="1252677"/>
                  </a:lnTo>
                  <a:lnTo>
                    <a:pt x="4511370" y="1271346"/>
                  </a:lnTo>
                  <a:lnTo>
                    <a:pt x="4472762" y="1294155"/>
                  </a:lnTo>
                  <a:lnTo>
                    <a:pt x="4436084" y="1321117"/>
                  </a:lnTo>
                  <a:lnTo>
                    <a:pt x="4401667" y="1352232"/>
                  </a:lnTo>
                  <a:lnTo>
                    <a:pt x="4370565" y="1386649"/>
                  </a:lnTo>
                  <a:lnTo>
                    <a:pt x="4343603" y="1423327"/>
                  </a:lnTo>
                  <a:lnTo>
                    <a:pt x="4320794" y="1461935"/>
                  </a:lnTo>
                  <a:lnTo>
                    <a:pt x="4302137" y="1502143"/>
                  </a:lnTo>
                  <a:lnTo>
                    <a:pt x="4287621" y="1543659"/>
                  </a:lnTo>
                  <a:lnTo>
                    <a:pt x="4277245" y="1586128"/>
                  </a:lnTo>
                  <a:lnTo>
                    <a:pt x="4271022" y="1629244"/>
                  </a:lnTo>
                  <a:lnTo>
                    <a:pt x="4268952" y="1672691"/>
                  </a:lnTo>
                  <a:lnTo>
                    <a:pt x="4271022" y="1716125"/>
                  </a:lnTo>
                  <a:lnTo>
                    <a:pt x="4277245" y="1759242"/>
                  </a:lnTo>
                  <a:lnTo>
                    <a:pt x="4287621" y="1801723"/>
                  </a:lnTo>
                  <a:lnTo>
                    <a:pt x="4302137" y="1843227"/>
                  </a:lnTo>
                  <a:lnTo>
                    <a:pt x="4320794" y="1883448"/>
                  </a:lnTo>
                  <a:lnTo>
                    <a:pt x="4343603" y="1922056"/>
                  </a:lnTo>
                  <a:lnTo>
                    <a:pt x="4370565" y="1958733"/>
                  </a:lnTo>
                  <a:lnTo>
                    <a:pt x="4401667" y="1993150"/>
                  </a:lnTo>
                  <a:lnTo>
                    <a:pt x="4436084" y="2024253"/>
                  </a:lnTo>
                  <a:lnTo>
                    <a:pt x="4472762" y="2051215"/>
                  </a:lnTo>
                  <a:lnTo>
                    <a:pt x="4511370" y="2074037"/>
                  </a:lnTo>
                  <a:lnTo>
                    <a:pt x="4551591" y="2092706"/>
                  </a:lnTo>
                  <a:lnTo>
                    <a:pt x="4593094" y="2107222"/>
                  </a:lnTo>
                  <a:lnTo>
                    <a:pt x="4635576" y="2117585"/>
                  </a:lnTo>
                  <a:lnTo>
                    <a:pt x="4678692" y="2123808"/>
                  </a:lnTo>
                  <a:lnTo>
                    <a:pt x="4722139" y="2125878"/>
                  </a:lnTo>
                  <a:lnTo>
                    <a:pt x="4765573" y="2123808"/>
                  </a:lnTo>
                  <a:lnTo>
                    <a:pt x="4808702" y="2117585"/>
                  </a:lnTo>
                  <a:lnTo>
                    <a:pt x="4851171" y="2107222"/>
                  </a:lnTo>
                  <a:lnTo>
                    <a:pt x="4892687" y="2092706"/>
                  </a:lnTo>
                  <a:lnTo>
                    <a:pt x="4932896" y="2074037"/>
                  </a:lnTo>
                  <a:lnTo>
                    <a:pt x="4971504" y="2051215"/>
                  </a:lnTo>
                  <a:lnTo>
                    <a:pt x="5008181" y="2024253"/>
                  </a:lnTo>
                  <a:lnTo>
                    <a:pt x="5042598" y="1993150"/>
                  </a:lnTo>
                  <a:lnTo>
                    <a:pt x="5073701" y="1958733"/>
                  </a:lnTo>
                  <a:lnTo>
                    <a:pt x="5100663" y="1922056"/>
                  </a:lnTo>
                  <a:lnTo>
                    <a:pt x="5123472" y="1883448"/>
                  </a:lnTo>
                  <a:lnTo>
                    <a:pt x="5142141" y="1843227"/>
                  </a:lnTo>
                  <a:lnTo>
                    <a:pt x="5156657" y="1801723"/>
                  </a:lnTo>
                  <a:lnTo>
                    <a:pt x="5167020" y="1759242"/>
                  </a:lnTo>
                  <a:lnTo>
                    <a:pt x="5173243" y="1716125"/>
                  </a:lnTo>
                  <a:lnTo>
                    <a:pt x="5175313" y="1672691"/>
                  </a:lnTo>
                  <a:close/>
                </a:path>
                <a:path w="7030719" h="2432684">
                  <a:moveTo>
                    <a:pt x="7030237" y="1672691"/>
                  </a:moveTo>
                  <a:lnTo>
                    <a:pt x="7028154" y="1629244"/>
                  </a:lnTo>
                  <a:lnTo>
                    <a:pt x="7021931" y="1586128"/>
                  </a:lnTo>
                  <a:lnTo>
                    <a:pt x="7011568" y="1543659"/>
                  </a:lnTo>
                  <a:lnTo>
                    <a:pt x="6997052" y="1502143"/>
                  </a:lnTo>
                  <a:lnTo>
                    <a:pt x="6978383" y="1461935"/>
                  </a:lnTo>
                  <a:lnTo>
                    <a:pt x="6955574" y="1423327"/>
                  </a:lnTo>
                  <a:lnTo>
                    <a:pt x="6928625" y="1386649"/>
                  </a:lnTo>
                  <a:lnTo>
                    <a:pt x="6897510" y="1352232"/>
                  </a:lnTo>
                  <a:lnTo>
                    <a:pt x="6863093" y="1321117"/>
                  </a:lnTo>
                  <a:lnTo>
                    <a:pt x="6826428" y="1294155"/>
                  </a:lnTo>
                  <a:lnTo>
                    <a:pt x="6787820" y="1271346"/>
                  </a:lnTo>
                  <a:lnTo>
                    <a:pt x="6747599" y="1252677"/>
                  </a:lnTo>
                  <a:lnTo>
                    <a:pt x="6706095" y="1238161"/>
                  </a:lnTo>
                  <a:lnTo>
                    <a:pt x="6663614" y="1227785"/>
                  </a:lnTo>
                  <a:lnTo>
                    <a:pt x="6620497" y="1221562"/>
                  </a:lnTo>
                  <a:lnTo>
                    <a:pt x="6577050" y="1219492"/>
                  </a:lnTo>
                  <a:lnTo>
                    <a:pt x="6533604" y="1221562"/>
                  </a:lnTo>
                  <a:lnTo>
                    <a:pt x="6490487" y="1227785"/>
                  </a:lnTo>
                  <a:lnTo>
                    <a:pt x="6448018" y="1238161"/>
                  </a:lnTo>
                  <a:lnTo>
                    <a:pt x="6406502" y="1252677"/>
                  </a:lnTo>
                  <a:lnTo>
                    <a:pt x="6366281" y="1271346"/>
                  </a:lnTo>
                  <a:lnTo>
                    <a:pt x="6327673" y="1294155"/>
                  </a:lnTo>
                  <a:lnTo>
                    <a:pt x="6291008" y="1321117"/>
                  </a:lnTo>
                  <a:lnTo>
                    <a:pt x="6256591" y="1352232"/>
                  </a:lnTo>
                  <a:lnTo>
                    <a:pt x="6225489" y="1386649"/>
                  </a:lnTo>
                  <a:lnTo>
                    <a:pt x="6198527" y="1423327"/>
                  </a:lnTo>
                  <a:lnTo>
                    <a:pt x="6175718" y="1461935"/>
                  </a:lnTo>
                  <a:lnTo>
                    <a:pt x="6157049" y="1502143"/>
                  </a:lnTo>
                  <a:lnTo>
                    <a:pt x="6142533" y="1543659"/>
                  </a:lnTo>
                  <a:lnTo>
                    <a:pt x="6132169" y="1586128"/>
                  </a:lnTo>
                  <a:lnTo>
                    <a:pt x="6125946" y="1629244"/>
                  </a:lnTo>
                  <a:lnTo>
                    <a:pt x="6123876" y="1672691"/>
                  </a:lnTo>
                  <a:lnTo>
                    <a:pt x="6125946" y="1716125"/>
                  </a:lnTo>
                  <a:lnTo>
                    <a:pt x="6132169" y="1759242"/>
                  </a:lnTo>
                  <a:lnTo>
                    <a:pt x="6142533" y="1801723"/>
                  </a:lnTo>
                  <a:lnTo>
                    <a:pt x="6157049" y="1843227"/>
                  </a:lnTo>
                  <a:lnTo>
                    <a:pt x="6175718" y="1883448"/>
                  </a:lnTo>
                  <a:lnTo>
                    <a:pt x="6198527" y="1922056"/>
                  </a:lnTo>
                  <a:lnTo>
                    <a:pt x="6225489" y="1958733"/>
                  </a:lnTo>
                  <a:lnTo>
                    <a:pt x="6256591" y="1993150"/>
                  </a:lnTo>
                  <a:lnTo>
                    <a:pt x="6291008" y="2024253"/>
                  </a:lnTo>
                  <a:lnTo>
                    <a:pt x="6327673" y="2051215"/>
                  </a:lnTo>
                  <a:lnTo>
                    <a:pt x="6366281" y="2074037"/>
                  </a:lnTo>
                  <a:lnTo>
                    <a:pt x="6406502" y="2092706"/>
                  </a:lnTo>
                  <a:lnTo>
                    <a:pt x="6448018" y="2107222"/>
                  </a:lnTo>
                  <a:lnTo>
                    <a:pt x="6490487" y="2117585"/>
                  </a:lnTo>
                  <a:lnTo>
                    <a:pt x="6533604" y="2123808"/>
                  </a:lnTo>
                  <a:lnTo>
                    <a:pt x="6577050" y="2125878"/>
                  </a:lnTo>
                  <a:lnTo>
                    <a:pt x="6620497" y="2123808"/>
                  </a:lnTo>
                  <a:lnTo>
                    <a:pt x="6663614" y="2117585"/>
                  </a:lnTo>
                  <a:lnTo>
                    <a:pt x="6706095" y="2107222"/>
                  </a:lnTo>
                  <a:lnTo>
                    <a:pt x="6747599" y="2092706"/>
                  </a:lnTo>
                  <a:lnTo>
                    <a:pt x="6787820" y="2074037"/>
                  </a:lnTo>
                  <a:lnTo>
                    <a:pt x="6826428" y="2051215"/>
                  </a:lnTo>
                  <a:lnTo>
                    <a:pt x="6863093" y="2024253"/>
                  </a:lnTo>
                  <a:lnTo>
                    <a:pt x="6897510" y="1993150"/>
                  </a:lnTo>
                  <a:lnTo>
                    <a:pt x="6928625" y="1958733"/>
                  </a:lnTo>
                  <a:lnTo>
                    <a:pt x="6955574" y="1922056"/>
                  </a:lnTo>
                  <a:lnTo>
                    <a:pt x="6978383" y="1883448"/>
                  </a:lnTo>
                  <a:lnTo>
                    <a:pt x="6997052" y="1843227"/>
                  </a:lnTo>
                  <a:lnTo>
                    <a:pt x="7011568" y="1801723"/>
                  </a:lnTo>
                  <a:lnTo>
                    <a:pt x="7021931" y="1759242"/>
                  </a:lnTo>
                  <a:lnTo>
                    <a:pt x="7028154" y="1716125"/>
                  </a:lnTo>
                  <a:lnTo>
                    <a:pt x="7030237" y="16726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44273" y="182224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5" y="539753"/>
                  </a:lnTo>
                  <a:lnTo>
                    <a:pt x="18665" y="582227"/>
                  </a:lnTo>
                  <a:lnTo>
                    <a:pt x="33183" y="623734"/>
                  </a:lnTo>
                  <a:lnTo>
                    <a:pt x="51849" y="663953"/>
                  </a:lnTo>
                  <a:lnTo>
                    <a:pt x="74662" y="702561"/>
                  </a:lnTo>
                  <a:lnTo>
                    <a:pt x="101624" y="739236"/>
                  </a:lnTo>
                  <a:lnTo>
                    <a:pt x="132734" y="773657"/>
                  </a:lnTo>
                  <a:lnTo>
                    <a:pt x="167154" y="804766"/>
                  </a:lnTo>
                  <a:lnTo>
                    <a:pt x="203829" y="831728"/>
                  </a:lnTo>
                  <a:lnTo>
                    <a:pt x="242437" y="854541"/>
                  </a:lnTo>
                  <a:lnTo>
                    <a:pt x="282656" y="873207"/>
                  </a:lnTo>
                  <a:lnTo>
                    <a:pt x="324163" y="887725"/>
                  </a:lnTo>
                  <a:lnTo>
                    <a:pt x="366637" y="898095"/>
                  </a:lnTo>
                  <a:lnTo>
                    <a:pt x="409755" y="904317"/>
                  </a:lnTo>
                  <a:lnTo>
                    <a:pt x="453195" y="906391"/>
                  </a:lnTo>
                  <a:lnTo>
                    <a:pt x="496635" y="904317"/>
                  </a:lnTo>
                  <a:lnTo>
                    <a:pt x="539753" y="898095"/>
                  </a:lnTo>
                  <a:lnTo>
                    <a:pt x="582227" y="887725"/>
                  </a:lnTo>
                  <a:lnTo>
                    <a:pt x="623734" y="873207"/>
                  </a:lnTo>
                  <a:lnTo>
                    <a:pt x="663953" y="854541"/>
                  </a:lnTo>
                  <a:lnTo>
                    <a:pt x="702561" y="831728"/>
                  </a:lnTo>
                  <a:lnTo>
                    <a:pt x="739236" y="804766"/>
                  </a:lnTo>
                  <a:lnTo>
                    <a:pt x="773657" y="773657"/>
                  </a:lnTo>
                  <a:lnTo>
                    <a:pt x="804766" y="739236"/>
                  </a:lnTo>
                  <a:lnTo>
                    <a:pt x="831728" y="702561"/>
                  </a:lnTo>
                  <a:lnTo>
                    <a:pt x="854541" y="663953"/>
                  </a:lnTo>
                  <a:lnTo>
                    <a:pt x="873207" y="623734"/>
                  </a:lnTo>
                  <a:lnTo>
                    <a:pt x="887725" y="582227"/>
                  </a:lnTo>
                  <a:lnTo>
                    <a:pt x="898095" y="539753"/>
                  </a:lnTo>
                  <a:lnTo>
                    <a:pt x="904317" y="496635"/>
                  </a:lnTo>
                  <a:lnTo>
                    <a:pt x="906391" y="453195"/>
                  </a:lnTo>
                  <a:lnTo>
                    <a:pt x="904317" y="409755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28159" y="1027992"/>
              <a:ext cx="12288520" cy="6197600"/>
            </a:xfrm>
            <a:custGeom>
              <a:avLst/>
              <a:gdLst/>
              <a:ahLst/>
              <a:cxnLst/>
              <a:rect l="l" t="t" r="r" b="b"/>
              <a:pathLst>
                <a:path w="12288519" h="6197600">
                  <a:moveTo>
                    <a:pt x="0" y="6197316"/>
                  </a:moveTo>
                  <a:lnTo>
                    <a:pt x="12287975" y="0"/>
                  </a:lnTo>
                </a:path>
              </a:pathLst>
            </a:custGeom>
            <a:ln w="7329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444290"/>
            <a:ext cx="18020030" cy="9465310"/>
            <a:chOff x="1630201" y="444290"/>
            <a:chExt cx="18020030" cy="946531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986385" y="4598929"/>
              <a:ext cx="5341620" cy="3810000"/>
            </a:xfrm>
            <a:custGeom>
              <a:avLst/>
              <a:gdLst/>
              <a:ahLst/>
              <a:cxnLst/>
              <a:rect l="l" t="t" r="r" b="b"/>
              <a:pathLst>
                <a:path w="5341619" h="3810000">
                  <a:moveTo>
                    <a:pt x="906437" y="3356813"/>
                  </a:moveTo>
                  <a:lnTo>
                    <a:pt x="904354" y="3313366"/>
                  </a:lnTo>
                  <a:lnTo>
                    <a:pt x="898131" y="3270250"/>
                  </a:lnTo>
                  <a:lnTo>
                    <a:pt x="887768" y="3227781"/>
                  </a:lnTo>
                  <a:lnTo>
                    <a:pt x="873252" y="3186277"/>
                  </a:lnTo>
                  <a:lnTo>
                    <a:pt x="854583" y="3146056"/>
                  </a:lnTo>
                  <a:lnTo>
                    <a:pt x="831773" y="3107448"/>
                  </a:lnTo>
                  <a:lnTo>
                    <a:pt x="804824" y="3070771"/>
                  </a:lnTo>
                  <a:lnTo>
                    <a:pt x="773709" y="3036354"/>
                  </a:lnTo>
                  <a:lnTo>
                    <a:pt x="739279" y="3005239"/>
                  </a:lnTo>
                  <a:lnTo>
                    <a:pt x="702589" y="2978277"/>
                  </a:lnTo>
                  <a:lnTo>
                    <a:pt x="663981" y="2955467"/>
                  </a:lnTo>
                  <a:lnTo>
                    <a:pt x="623760" y="2936798"/>
                  </a:lnTo>
                  <a:lnTo>
                    <a:pt x="582244" y="2922282"/>
                  </a:lnTo>
                  <a:lnTo>
                    <a:pt x="539775" y="2911906"/>
                  </a:lnTo>
                  <a:lnTo>
                    <a:pt x="496646" y="2905696"/>
                  </a:lnTo>
                  <a:lnTo>
                    <a:pt x="453212" y="2903613"/>
                  </a:lnTo>
                  <a:lnTo>
                    <a:pt x="409778" y="2905696"/>
                  </a:lnTo>
                  <a:lnTo>
                    <a:pt x="366661" y="2911906"/>
                  </a:lnTo>
                  <a:lnTo>
                    <a:pt x="324192" y="2922282"/>
                  </a:lnTo>
                  <a:lnTo>
                    <a:pt x="282689" y="2936798"/>
                  </a:lnTo>
                  <a:lnTo>
                    <a:pt x="242481" y="2955467"/>
                  </a:lnTo>
                  <a:lnTo>
                    <a:pt x="203873" y="2978277"/>
                  </a:lnTo>
                  <a:lnTo>
                    <a:pt x="167208" y="3005239"/>
                  </a:lnTo>
                  <a:lnTo>
                    <a:pt x="132791" y="3036354"/>
                  </a:lnTo>
                  <a:lnTo>
                    <a:pt x="101663" y="3070771"/>
                  </a:lnTo>
                  <a:lnTo>
                    <a:pt x="74688" y="3107448"/>
                  </a:lnTo>
                  <a:lnTo>
                    <a:pt x="51866" y="3146056"/>
                  </a:lnTo>
                  <a:lnTo>
                    <a:pt x="33197" y="3186277"/>
                  </a:lnTo>
                  <a:lnTo>
                    <a:pt x="18669" y="3227781"/>
                  </a:lnTo>
                  <a:lnTo>
                    <a:pt x="8293" y="3270250"/>
                  </a:lnTo>
                  <a:lnTo>
                    <a:pt x="2070" y="3313366"/>
                  </a:lnTo>
                  <a:lnTo>
                    <a:pt x="0" y="3356813"/>
                  </a:lnTo>
                  <a:lnTo>
                    <a:pt x="2070" y="3400247"/>
                  </a:lnTo>
                  <a:lnTo>
                    <a:pt x="8293" y="3443363"/>
                  </a:lnTo>
                  <a:lnTo>
                    <a:pt x="18669" y="3485845"/>
                  </a:lnTo>
                  <a:lnTo>
                    <a:pt x="33197" y="3527348"/>
                  </a:lnTo>
                  <a:lnTo>
                    <a:pt x="51866" y="3567569"/>
                  </a:lnTo>
                  <a:lnTo>
                    <a:pt x="74688" y="3606177"/>
                  </a:lnTo>
                  <a:lnTo>
                    <a:pt x="101663" y="3642842"/>
                  </a:lnTo>
                  <a:lnTo>
                    <a:pt x="132791" y="3677259"/>
                  </a:lnTo>
                  <a:lnTo>
                    <a:pt x="167208" y="3708374"/>
                  </a:lnTo>
                  <a:lnTo>
                    <a:pt x="203873" y="3735336"/>
                  </a:lnTo>
                  <a:lnTo>
                    <a:pt x="242481" y="3758158"/>
                  </a:lnTo>
                  <a:lnTo>
                    <a:pt x="282689" y="3776815"/>
                  </a:lnTo>
                  <a:lnTo>
                    <a:pt x="324192" y="3791343"/>
                  </a:lnTo>
                  <a:lnTo>
                    <a:pt x="366661" y="3801707"/>
                  </a:lnTo>
                  <a:lnTo>
                    <a:pt x="409778" y="3807930"/>
                  </a:lnTo>
                  <a:lnTo>
                    <a:pt x="453212" y="3810000"/>
                  </a:lnTo>
                  <a:lnTo>
                    <a:pt x="496646" y="3807930"/>
                  </a:lnTo>
                  <a:lnTo>
                    <a:pt x="539775" y="3801707"/>
                  </a:lnTo>
                  <a:lnTo>
                    <a:pt x="582244" y="3791343"/>
                  </a:lnTo>
                  <a:lnTo>
                    <a:pt x="623760" y="3776815"/>
                  </a:lnTo>
                  <a:lnTo>
                    <a:pt x="663981" y="3758158"/>
                  </a:lnTo>
                  <a:lnTo>
                    <a:pt x="702589" y="3735336"/>
                  </a:lnTo>
                  <a:lnTo>
                    <a:pt x="739279" y="3708374"/>
                  </a:lnTo>
                  <a:lnTo>
                    <a:pt x="773709" y="3677259"/>
                  </a:lnTo>
                  <a:lnTo>
                    <a:pt x="804824" y="3642842"/>
                  </a:lnTo>
                  <a:lnTo>
                    <a:pt x="831773" y="3606177"/>
                  </a:lnTo>
                  <a:lnTo>
                    <a:pt x="854583" y="3567569"/>
                  </a:lnTo>
                  <a:lnTo>
                    <a:pt x="873252" y="3527348"/>
                  </a:lnTo>
                  <a:lnTo>
                    <a:pt x="887768" y="3485845"/>
                  </a:lnTo>
                  <a:lnTo>
                    <a:pt x="898131" y="3443363"/>
                  </a:lnTo>
                  <a:lnTo>
                    <a:pt x="904354" y="3400247"/>
                  </a:lnTo>
                  <a:lnTo>
                    <a:pt x="906437" y="3356813"/>
                  </a:lnTo>
                  <a:close/>
                </a:path>
                <a:path w="5341619" h="3810000">
                  <a:moveTo>
                    <a:pt x="1380553" y="1263319"/>
                  </a:moveTo>
                  <a:lnTo>
                    <a:pt x="1378483" y="1219885"/>
                  </a:lnTo>
                  <a:lnTo>
                    <a:pt x="1372260" y="1176769"/>
                  </a:lnTo>
                  <a:lnTo>
                    <a:pt x="1361884" y="1134300"/>
                  </a:lnTo>
                  <a:lnTo>
                    <a:pt x="1347368" y="1092784"/>
                  </a:lnTo>
                  <a:lnTo>
                    <a:pt x="1328712" y="1052563"/>
                  </a:lnTo>
                  <a:lnTo>
                    <a:pt x="1305902" y="1013955"/>
                  </a:lnTo>
                  <a:lnTo>
                    <a:pt x="1278940" y="977290"/>
                  </a:lnTo>
                  <a:lnTo>
                    <a:pt x="1247838" y="942860"/>
                  </a:lnTo>
                  <a:lnTo>
                    <a:pt x="1213421" y="911758"/>
                  </a:lnTo>
                  <a:lnTo>
                    <a:pt x="1176743" y="884796"/>
                  </a:lnTo>
                  <a:lnTo>
                    <a:pt x="1138135" y="861974"/>
                  </a:lnTo>
                  <a:lnTo>
                    <a:pt x="1097927" y="843318"/>
                  </a:lnTo>
                  <a:lnTo>
                    <a:pt x="1056411" y="828802"/>
                  </a:lnTo>
                  <a:lnTo>
                    <a:pt x="1013942" y="818426"/>
                  </a:lnTo>
                  <a:lnTo>
                    <a:pt x="970813" y="812203"/>
                  </a:lnTo>
                  <a:lnTo>
                    <a:pt x="927379" y="810133"/>
                  </a:lnTo>
                  <a:lnTo>
                    <a:pt x="883932" y="812203"/>
                  </a:lnTo>
                  <a:lnTo>
                    <a:pt x="840816" y="818426"/>
                  </a:lnTo>
                  <a:lnTo>
                    <a:pt x="798334" y="828802"/>
                  </a:lnTo>
                  <a:lnTo>
                    <a:pt x="756831" y="843318"/>
                  </a:lnTo>
                  <a:lnTo>
                    <a:pt x="716610" y="861974"/>
                  </a:lnTo>
                  <a:lnTo>
                    <a:pt x="678002" y="884796"/>
                  </a:lnTo>
                  <a:lnTo>
                    <a:pt x="641324" y="911758"/>
                  </a:lnTo>
                  <a:lnTo>
                    <a:pt x="606907" y="942860"/>
                  </a:lnTo>
                  <a:lnTo>
                    <a:pt x="575805" y="977290"/>
                  </a:lnTo>
                  <a:lnTo>
                    <a:pt x="548843" y="1013955"/>
                  </a:lnTo>
                  <a:lnTo>
                    <a:pt x="526034" y="1052563"/>
                  </a:lnTo>
                  <a:lnTo>
                    <a:pt x="507377" y="1092784"/>
                  </a:lnTo>
                  <a:lnTo>
                    <a:pt x="492861" y="1134300"/>
                  </a:lnTo>
                  <a:lnTo>
                    <a:pt x="482485" y="1176769"/>
                  </a:lnTo>
                  <a:lnTo>
                    <a:pt x="476262" y="1219885"/>
                  </a:lnTo>
                  <a:lnTo>
                    <a:pt x="474192" y="1263319"/>
                  </a:lnTo>
                  <a:lnTo>
                    <a:pt x="476262" y="1306766"/>
                  </a:lnTo>
                  <a:lnTo>
                    <a:pt x="482485" y="1349883"/>
                  </a:lnTo>
                  <a:lnTo>
                    <a:pt x="492861" y="1392351"/>
                  </a:lnTo>
                  <a:lnTo>
                    <a:pt x="507377" y="1433855"/>
                  </a:lnTo>
                  <a:lnTo>
                    <a:pt x="526034" y="1474076"/>
                  </a:lnTo>
                  <a:lnTo>
                    <a:pt x="548843" y="1512684"/>
                  </a:lnTo>
                  <a:lnTo>
                    <a:pt x="575805" y="1549361"/>
                  </a:lnTo>
                  <a:lnTo>
                    <a:pt x="606907" y="1583778"/>
                  </a:lnTo>
                  <a:lnTo>
                    <a:pt x="641324" y="1614893"/>
                  </a:lnTo>
                  <a:lnTo>
                    <a:pt x="678002" y="1641856"/>
                  </a:lnTo>
                  <a:lnTo>
                    <a:pt x="716610" y="1664665"/>
                  </a:lnTo>
                  <a:lnTo>
                    <a:pt x="756831" y="1683334"/>
                  </a:lnTo>
                  <a:lnTo>
                    <a:pt x="798334" y="1697850"/>
                  </a:lnTo>
                  <a:lnTo>
                    <a:pt x="840816" y="1708226"/>
                  </a:lnTo>
                  <a:lnTo>
                    <a:pt x="883932" y="1714449"/>
                  </a:lnTo>
                  <a:lnTo>
                    <a:pt x="927379" y="1716519"/>
                  </a:lnTo>
                  <a:lnTo>
                    <a:pt x="970813" y="1714449"/>
                  </a:lnTo>
                  <a:lnTo>
                    <a:pt x="1013942" y="1708226"/>
                  </a:lnTo>
                  <a:lnTo>
                    <a:pt x="1056411" y="1697850"/>
                  </a:lnTo>
                  <a:lnTo>
                    <a:pt x="1097927" y="1683334"/>
                  </a:lnTo>
                  <a:lnTo>
                    <a:pt x="1138135" y="1664665"/>
                  </a:lnTo>
                  <a:lnTo>
                    <a:pt x="1176743" y="1641856"/>
                  </a:lnTo>
                  <a:lnTo>
                    <a:pt x="1213421" y="1614893"/>
                  </a:lnTo>
                  <a:lnTo>
                    <a:pt x="1247838" y="1583778"/>
                  </a:lnTo>
                  <a:lnTo>
                    <a:pt x="1278940" y="1549361"/>
                  </a:lnTo>
                  <a:lnTo>
                    <a:pt x="1305902" y="1512684"/>
                  </a:lnTo>
                  <a:lnTo>
                    <a:pt x="1328712" y="1474076"/>
                  </a:lnTo>
                  <a:lnTo>
                    <a:pt x="1347368" y="1433855"/>
                  </a:lnTo>
                  <a:lnTo>
                    <a:pt x="1361884" y="1392351"/>
                  </a:lnTo>
                  <a:lnTo>
                    <a:pt x="1372260" y="1349883"/>
                  </a:lnTo>
                  <a:lnTo>
                    <a:pt x="1378483" y="1306766"/>
                  </a:lnTo>
                  <a:lnTo>
                    <a:pt x="1380553" y="1263319"/>
                  </a:lnTo>
                  <a:close/>
                </a:path>
                <a:path w="5341619" h="3810000">
                  <a:moveTo>
                    <a:pt x="2202802" y="2982010"/>
                  </a:moveTo>
                  <a:lnTo>
                    <a:pt x="2200732" y="2938564"/>
                  </a:lnTo>
                  <a:lnTo>
                    <a:pt x="2194509" y="2895447"/>
                  </a:lnTo>
                  <a:lnTo>
                    <a:pt x="2184133" y="2852978"/>
                  </a:lnTo>
                  <a:lnTo>
                    <a:pt x="2169604" y="2811462"/>
                  </a:lnTo>
                  <a:lnTo>
                    <a:pt x="2150935" y="2771254"/>
                  </a:lnTo>
                  <a:lnTo>
                    <a:pt x="2128113" y="2732646"/>
                  </a:lnTo>
                  <a:lnTo>
                    <a:pt x="2101138" y="2695968"/>
                  </a:lnTo>
                  <a:lnTo>
                    <a:pt x="2070011" y="2661551"/>
                  </a:lnTo>
                  <a:lnTo>
                    <a:pt x="2035594" y="2630436"/>
                  </a:lnTo>
                  <a:lnTo>
                    <a:pt x="1998929" y="2603474"/>
                  </a:lnTo>
                  <a:lnTo>
                    <a:pt x="1960321" y="2580665"/>
                  </a:lnTo>
                  <a:lnTo>
                    <a:pt x="1920113" y="2561996"/>
                  </a:lnTo>
                  <a:lnTo>
                    <a:pt x="1878609" y="2547480"/>
                  </a:lnTo>
                  <a:lnTo>
                    <a:pt x="1836140" y="2537104"/>
                  </a:lnTo>
                  <a:lnTo>
                    <a:pt x="1793024" y="2530881"/>
                  </a:lnTo>
                  <a:lnTo>
                    <a:pt x="1749590" y="2528811"/>
                  </a:lnTo>
                  <a:lnTo>
                    <a:pt x="1706143" y="2530881"/>
                  </a:lnTo>
                  <a:lnTo>
                    <a:pt x="1663026" y="2537104"/>
                  </a:lnTo>
                  <a:lnTo>
                    <a:pt x="1620558" y="2547480"/>
                  </a:lnTo>
                  <a:lnTo>
                    <a:pt x="1579041" y="2561996"/>
                  </a:lnTo>
                  <a:lnTo>
                    <a:pt x="1538820" y="2580665"/>
                  </a:lnTo>
                  <a:lnTo>
                    <a:pt x="1500200" y="2603474"/>
                  </a:lnTo>
                  <a:lnTo>
                    <a:pt x="1463522" y="2630436"/>
                  </a:lnTo>
                  <a:lnTo>
                    <a:pt x="1429080" y="2661551"/>
                  </a:lnTo>
                  <a:lnTo>
                    <a:pt x="1397977" y="2695968"/>
                  </a:lnTo>
                  <a:lnTo>
                    <a:pt x="1371015" y="2732646"/>
                  </a:lnTo>
                  <a:lnTo>
                    <a:pt x="1348206" y="2771254"/>
                  </a:lnTo>
                  <a:lnTo>
                    <a:pt x="1329550" y="2811462"/>
                  </a:lnTo>
                  <a:lnTo>
                    <a:pt x="1315034" y="2852978"/>
                  </a:lnTo>
                  <a:lnTo>
                    <a:pt x="1304658" y="2895447"/>
                  </a:lnTo>
                  <a:lnTo>
                    <a:pt x="1298435" y="2938564"/>
                  </a:lnTo>
                  <a:lnTo>
                    <a:pt x="1296365" y="2982010"/>
                  </a:lnTo>
                  <a:lnTo>
                    <a:pt x="1298435" y="3025444"/>
                  </a:lnTo>
                  <a:lnTo>
                    <a:pt x="1304658" y="3068561"/>
                  </a:lnTo>
                  <a:lnTo>
                    <a:pt x="1315034" y="3111042"/>
                  </a:lnTo>
                  <a:lnTo>
                    <a:pt x="1329550" y="3152546"/>
                  </a:lnTo>
                  <a:lnTo>
                    <a:pt x="1348206" y="3192767"/>
                  </a:lnTo>
                  <a:lnTo>
                    <a:pt x="1371015" y="3231375"/>
                  </a:lnTo>
                  <a:lnTo>
                    <a:pt x="1397977" y="3268053"/>
                  </a:lnTo>
                  <a:lnTo>
                    <a:pt x="1429080" y="3302470"/>
                  </a:lnTo>
                  <a:lnTo>
                    <a:pt x="1463522" y="3333572"/>
                  </a:lnTo>
                  <a:lnTo>
                    <a:pt x="1500200" y="3360534"/>
                  </a:lnTo>
                  <a:lnTo>
                    <a:pt x="1538820" y="3383356"/>
                  </a:lnTo>
                  <a:lnTo>
                    <a:pt x="1579041" y="3402025"/>
                  </a:lnTo>
                  <a:lnTo>
                    <a:pt x="1620558" y="3416541"/>
                  </a:lnTo>
                  <a:lnTo>
                    <a:pt x="1663026" y="3426904"/>
                  </a:lnTo>
                  <a:lnTo>
                    <a:pt x="1706143" y="3433127"/>
                  </a:lnTo>
                  <a:lnTo>
                    <a:pt x="1749590" y="3435197"/>
                  </a:lnTo>
                  <a:lnTo>
                    <a:pt x="1793024" y="3433127"/>
                  </a:lnTo>
                  <a:lnTo>
                    <a:pt x="1836140" y="3426904"/>
                  </a:lnTo>
                  <a:lnTo>
                    <a:pt x="1878609" y="3416541"/>
                  </a:lnTo>
                  <a:lnTo>
                    <a:pt x="1920113" y="3402025"/>
                  </a:lnTo>
                  <a:lnTo>
                    <a:pt x="1960321" y="3383356"/>
                  </a:lnTo>
                  <a:lnTo>
                    <a:pt x="1998929" y="3360534"/>
                  </a:lnTo>
                  <a:lnTo>
                    <a:pt x="2035594" y="3333572"/>
                  </a:lnTo>
                  <a:lnTo>
                    <a:pt x="2070011" y="3302470"/>
                  </a:lnTo>
                  <a:lnTo>
                    <a:pt x="2101138" y="3268053"/>
                  </a:lnTo>
                  <a:lnTo>
                    <a:pt x="2128113" y="3231375"/>
                  </a:lnTo>
                  <a:lnTo>
                    <a:pt x="2150935" y="3192767"/>
                  </a:lnTo>
                  <a:lnTo>
                    <a:pt x="2169604" y="3152546"/>
                  </a:lnTo>
                  <a:lnTo>
                    <a:pt x="2184133" y="3111042"/>
                  </a:lnTo>
                  <a:lnTo>
                    <a:pt x="2194509" y="3068561"/>
                  </a:lnTo>
                  <a:lnTo>
                    <a:pt x="2200732" y="3025444"/>
                  </a:lnTo>
                  <a:lnTo>
                    <a:pt x="2202802" y="2982010"/>
                  </a:lnTo>
                  <a:close/>
                </a:path>
                <a:path w="5341619" h="3810000">
                  <a:moveTo>
                    <a:pt x="3742994" y="1587703"/>
                  </a:moveTo>
                  <a:lnTo>
                    <a:pt x="3740924" y="1544269"/>
                  </a:lnTo>
                  <a:lnTo>
                    <a:pt x="3734701" y="1501152"/>
                  </a:lnTo>
                  <a:lnTo>
                    <a:pt x="3724325" y="1458683"/>
                  </a:lnTo>
                  <a:lnTo>
                    <a:pt x="3709809" y="1417167"/>
                  </a:lnTo>
                  <a:lnTo>
                    <a:pt x="3691153" y="1376959"/>
                  </a:lnTo>
                  <a:lnTo>
                    <a:pt x="3668344" y="1338351"/>
                  </a:lnTo>
                  <a:lnTo>
                    <a:pt x="3641382" y="1301673"/>
                  </a:lnTo>
                  <a:lnTo>
                    <a:pt x="3610279" y="1267256"/>
                  </a:lnTo>
                  <a:lnTo>
                    <a:pt x="3575850" y="1236141"/>
                  </a:lnTo>
                  <a:lnTo>
                    <a:pt x="3539159" y="1209179"/>
                  </a:lnTo>
                  <a:lnTo>
                    <a:pt x="3500539" y="1186357"/>
                  </a:lnTo>
                  <a:lnTo>
                    <a:pt x="3460318" y="1167701"/>
                  </a:lnTo>
                  <a:lnTo>
                    <a:pt x="3418802" y="1153172"/>
                  </a:lnTo>
                  <a:lnTo>
                    <a:pt x="3376333" y="1142809"/>
                  </a:lnTo>
                  <a:lnTo>
                    <a:pt x="3333216" y="1136586"/>
                  </a:lnTo>
                  <a:lnTo>
                    <a:pt x="3289770" y="1134516"/>
                  </a:lnTo>
                  <a:lnTo>
                    <a:pt x="3246336" y="1136586"/>
                  </a:lnTo>
                  <a:lnTo>
                    <a:pt x="3203219" y="1142809"/>
                  </a:lnTo>
                  <a:lnTo>
                    <a:pt x="3160750" y="1153172"/>
                  </a:lnTo>
                  <a:lnTo>
                    <a:pt x="3119247" y="1167701"/>
                  </a:lnTo>
                  <a:lnTo>
                    <a:pt x="3079038" y="1186357"/>
                  </a:lnTo>
                  <a:lnTo>
                    <a:pt x="3040443" y="1209179"/>
                  </a:lnTo>
                  <a:lnTo>
                    <a:pt x="3003766" y="1236141"/>
                  </a:lnTo>
                  <a:lnTo>
                    <a:pt x="2969349" y="1267256"/>
                  </a:lnTo>
                  <a:lnTo>
                    <a:pt x="2938234" y="1301673"/>
                  </a:lnTo>
                  <a:lnTo>
                    <a:pt x="2911259" y="1338351"/>
                  </a:lnTo>
                  <a:lnTo>
                    <a:pt x="2888424" y="1376959"/>
                  </a:lnTo>
                  <a:lnTo>
                    <a:pt x="2869755" y="1417167"/>
                  </a:lnTo>
                  <a:lnTo>
                    <a:pt x="2855226" y="1458683"/>
                  </a:lnTo>
                  <a:lnTo>
                    <a:pt x="2844850" y="1501152"/>
                  </a:lnTo>
                  <a:lnTo>
                    <a:pt x="2838627" y="1544269"/>
                  </a:lnTo>
                  <a:lnTo>
                    <a:pt x="2836557" y="1587703"/>
                  </a:lnTo>
                  <a:lnTo>
                    <a:pt x="2838627" y="1631149"/>
                  </a:lnTo>
                  <a:lnTo>
                    <a:pt x="2844850" y="1674266"/>
                  </a:lnTo>
                  <a:lnTo>
                    <a:pt x="2855226" y="1716735"/>
                  </a:lnTo>
                  <a:lnTo>
                    <a:pt x="2869755" y="1758251"/>
                  </a:lnTo>
                  <a:lnTo>
                    <a:pt x="2888424" y="1798459"/>
                  </a:lnTo>
                  <a:lnTo>
                    <a:pt x="2911259" y="1837067"/>
                  </a:lnTo>
                  <a:lnTo>
                    <a:pt x="2938234" y="1873745"/>
                  </a:lnTo>
                  <a:lnTo>
                    <a:pt x="2969349" y="1908162"/>
                  </a:lnTo>
                  <a:lnTo>
                    <a:pt x="3003766" y="1939277"/>
                  </a:lnTo>
                  <a:lnTo>
                    <a:pt x="3040443" y="1966239"/>
                  </a:lnTo>
                  <a:lnTo>
                    <a:pt x="3079038" y="1989061"/>
                  </a:lnTo>
                  <a:lnTo>
                    <a:pt x="3119247" y="2007717"/>
                  </a:lnTo>
                  <a:lnTo>
                    <a:pt x="3160750" y="2022246"/>
                  </a:lnTo>
                  <a:lnTo>
                    <a:pt x="3203219" y="2032609"/>
                  </a:lnTo>
                  <a:lnTo>
                    <a:pt x="3246336" y="2038832"/>
                  </a:lnTo>
                  <a:lnTo>
                    <a:pt x="3289770" y="2040902"/>
                  </a:lnTo>
                  <a:lnTo>
                    <a:pt x="3333216" y="2038832"/>
                  </a:lnTo>
                  <a:lnTo>
                    <a:pt x="3376333" y="2032609"/>
                  </a:lnTo>
                  <a:lnTo>
                    <a:pt x="3418802" y="2022246"/>
                  </a:lnTo>
                  <a:lnTo>
                    <a:pt x="3460318" y="2007717"/>
                  </a:lnTo>
                  <a:lnTo>
                    <a:pt x="3500539" y="1989061"/>
                  </a:lnTo>
                  <a:lnTo>
                    <a:pt x="3539159" y="1966239"/>
                  </a:lnTo>
                  <a:lnTo>
                    <a:pt x="3575850" y="1939277"/>
                  </a:lnTo>
                  <a:lnTo>
                    <a:pt x="3610279" y="1908162"/>
                  </a:lnTo>
                  <a:lnTo>
                    <a:pt x="3641382" y="1873745"/>
                  </a:lnTo>
                  <a:lnTo>
                    <a:pt x="3668344" y="1837067"/>
                  </a:lnTo>
                  <a:lnTo>
                    <a:pt x="3691153" y="1798459"/>
                  </a:lnTo>
                  <a:lnTo>
                    <a:pt x="3709809" y="1758251"/>
                  </a:lnTo>
                  <a:lnTo>
                    <a:pt x="3724325" y="1716735"/>
                  </a:lnTo>
                  <a:lnTo>
                    <a:pt x="3734701" y="1674266"/>
                  </a:lnTo>
                  <a:lnTo>
                    <a:pt x="3740924" y="1631149"/>
                  </a:lnTo>
                  <a:lnTo>
                    <a:pt x="3742994" y="1587703"/>
                  </a:lnTo>
                  <a:close/>
                </a:path>
                <a:path w="5341619" h="3810000">
                  <a:moveTo>
                    <a:pt x="3969448" y="3215906"/>
                  </a:moveTo>
                  <a:lnTo>
                    <a:pt x="3967378" y="3172472"/>
                  </a:lnTo>
                  <a:lnTo>
                    <a:pt x="3961155" y="3129356"/>
                  </a:lnTo>
                  <a:lnTo>
                    <a:pt x="3950779" y="3086874"/>
                  </a:lnTo>
                  <a:lnTo>
                    <a:pt x="3936250" y="3045371"/>
                  </a:lnTo>
                  <a:lnTo>
                    <a:pt x="3917581" y="3005150"/>
                  </a:lnTo>
                  <a:lnTo>
                    <a:pt x="3894759" y="2966542"/>
                  </a:lnTo>
                  <a:lnTo>
                    <a:pt x="3867785" y="2929877"/>
                  </a:lnTo>
                  <a:lnTo>
                    <a:pt x="3836657" y="2895460"/>
                  </a:lnTo>
                  <a:lnTo>
                    <a:pt x="3802240" y="2864345"/>
                  </a:lnTo>
                  <a:lnTo>
                    <a:pt x="3765575" y="2837383"/>
                  </a:lnTo>
                  <a:lnTo>
                    <a:pt x="3726967" y="2814561"/>
                  </a:lnTo>
                  <a:lnTo>
                    <a:pt x="3686759" y="2795892"/>
                  </a:lnTo>
                  <a:lnTo>
                    <a:pt x="3645255" y="2781376"/>
                  </a:lnTo>
                  <a:lnTo>
                    <a:pt x="3602786" y="2771013"/>
                  </a:lnTo>
                  <a:lnTo>
                    <a:pt x="3559670" y="2764790"/>
                  </a:lnTo>
                  <a:lnTo>
                    <a:pt x="3516236" y="2762707"/>
                  </a:lnTo>
                  <a:lnTo>
                    <a:pt x="3472802" y="2764790"/>
                  </a:lnTo>
                  <a:lnTo>
                    <a:pt x="3429673" y="2771013"/>
                  </a:lnTo>
                  <a:lnTo>
                    <a:pt x="3387204" y="2781376"/>
                  </a:lnTo>
                  <a:lnTo>
                    <a:pt x="3345688" y="2795892"/>
                  </a:lnTo>
                  <a:lnTo>
                    <a:pt x="3305467" y="2814561"/>
                  </a:lnTo>
                  <a:lnTo>
                    <a:pt x="3266846" y="2837383"/>
                  </a:lnTo>
                  <a:lnTo>
                    <a:pt x="3230168" y="2864345"/>
                  </a:lnTo>
                  <a:lnTo>
                    <a:pt x="3195739" y="2895460"/>
                  </a:lnTo>
                  <a:lnTo>
                    <a:pt x="3164624" y="2929877"/>
                  </a:lnTo>
                  <a:lnTo>
                    <a:pt x="3137674" y="2966542"/>
                  </a:lnTo>
                  <a:lnTo>
                    <a:pt x="3114852" y="3005150"/>
                  </a:lnTo>
                  <a:lnTo>
                    <a:pt x="3096196" y="3045371"/>
                  </a:lnTo>
                  <a:lnTo>
                    <a:pt x="3081680" y="3086874"/>
                  </a:lnTo>
                  <a:lnTo>
                    <a:pt x="3071304" y="3129356"/>
                  </a:lnTo>
                  <a:lnTo>
                    <a:pt x="3065094" y="3172472"/>
                  </a:lnTo>
                  <a:lnTo>
                    <a:pt x="3063011" y="3215906"/>
                  </a:lnTo>
                  <a:lnTo>
                    <a:pt x="3065094" y="3259353"/>
                  </a:lnTo>
                  <a:lnTo>
                    <a:pt x="3071304" y="3302470"/>
                  </a:lnTo>
                  <a:lnTo>
                    <a:pt x="3081680" y="3344938"/>
                  </a:lnTo>
                  <a:lnTo>
                    <a:pt x="3096196" y="3386455"/>
                  </a:lnTo>
                  <a:lnTo>
                    <a:pt x="3114852" y="3426663"/>
                  </a:lnTo>
                  <a:lnTo>
                    <a:pt x="3137674" y="3465271"/>
                  </a:lnTo>
                  <a:lnTo>
                    <a:pt x="3164624" y="3501948"/>
                  </a:lnTo>
                  <a:lnTo>
                    <a:pt x="3195739" y="3536365"/>
                  </a:lnTo>
                  <a:lnTo>
                    <a:pt x="3230168" y="3567480"/>
                  </a:lnTo>
                  <a:lnTo>
                    <a:pt x="3266846" y="3594443"/>
                  </a:lnTo>
                  <a:lnTo>
                    <a:pt x="3305467" y="3617252"/>
                  </a:lnTo>
                  <a:lnTo>
                    <a:pt x="3345688" y="3635921"/>
                  </a:lnTo>
                  <a:lnTo>
                    <a:pt x="3387204" y="3650437"/>
                  </a:lnTo>
                  <a:lnTo>
                    <a:pt x="3429673" y="3660813"/>
                  </a:lnTo>
                  <a:lnTo>
                    <a:pt x="3472802" y="3667036"/>
                  </a:lnTo>
                  <a:lnTo>
                    <a:pt x="3516236" y="3669106"/>
                  </a:lnTo>
                  <a:lnTo>
                    <a:pt x="3559670" y="3667036"/>
                  </a:lnTo>
                  <a:lnTo>
                    <a:pt x="3602786" y="3660813"/>
                  </a:lnTo>
                  <a:lnTo>
                    <a:pt x="3645255" y="3650437"/>
                  </a:lnTo>
                  <a:lnTo>
                    <a:pt x="3686759" y="3635921"/>
                  </a:lnTo>
                  <a:lnTo>
                    <a:pt x="3726967" y="3617252"/>
                  </a:lnTo>
                  <a:lnTo>
                    <a:pt x="3765575" y="3594443"/>
                  </a:lnTo>
                  <a:lnTo>
                    <a:pt x="3802240" y="3567480"/>
                  </a:lnTo>
                  <a:lnTo>
                    <a:pt x="3836657" y="3536365"/>
                  </a:lnTo>
                  <a:lnTo>
                    <a:pt x="3867785" y="3501948"/>
                  </a:lnTo>
                  <a:lnTo>
                    <a:pt x="3894759" y="3465271"/>
                  </a:lnTo>
                  <a:lnTo>
                    <a:pt x="3917581" y="3426663"/>
                  </a:lnTo>
                  <a:lnTo>
                    <a:pt x="3936250" y="3386455"/>
                  </a:lnTo>
                  <a:lnTo>
                    <a:pt x="3950779" y="3344938"/>
                  </a:lnTo>
                  <a:lnTo>
                    <a:pt x="3961155" y="3302470"/>
                  </a:lnTo>
                  <a:lnTo>
                    <a:pt x="3967378" y="3259353"/>
                  </a:lnTo>
                  <a:lnTo>
                    <a:pt x="3969448" y="3215906"/>
                  </a:lnTo>
                  <a:close/>
                </a:path>
                <a:path w="5341619" h="3810000">
                  <a:moveTo>
                    <a:pt x="5341036" y="2274557"/>
                  </a:moveTo>
                  <a:lnTo>
                    <a:pt x="5338965" y="2231110"/>
                  </a:lnTo>
                  <a:lnTo>
                    <a:pt x="5332730" y="2187994"/>
                  </a:lnTo>
                  <a:lnTo>
                    <a:pt x="5322367" y="2145525"/>
                  </a:lnTo>
                  <a:lnTo>
                    <a:pt x="5307838" y="2104009"/>
                  </a:lnTo>
                  <a:lnTo>
                    <a:pt x="5289156" y="2063800"/>
                  </a:lnTo>
                  <a:lnTo>
                    <a:pt x="5266334" y="2025192"/>
                  </a:lnTo>
                  <a:lnTo>
                    <a:pt x="5239359" y="1988515"/>
                  </a:lnTo>
                  <a:lnTo>
                    <a:pt x="5208244" y="1954085"/>
                  </a:lnTo>
                  <a:lnTo>
                    <a:pt x="5173827" y="1922983"/>
                  </a:lnTo>
                  <a:lnTo>
                    <a:pt x="5137150" y="1896021"/>
                  </a:lnTo>
                  <a:lnTo>
                    <a:pt x="5098554" y="1873211"/>
                  </a:lnTo>
                  <a:lnTo>
                    <a:pt x="5058346" y="1854542"/>
                  </a:lnTo>
                  <a:lnTo>
                    <a:pt x="5016843" y="1840026"/>
                  </a:lnTo>
                  <a:lnTo>
                    <a:pt x="4974374" y="1829650"/>
                  </a:lnTo>
                  <a:lnTo>
                    <a:pt x="4931257" y="1823427"/>
                  </a:lnTo>
                  <a:lnTo>
                    <a:pt x="4887823" y="1821357"/>
                  </a:lnTo>
                  <a:lnTo>
                    <a:pt x="4844402" y="1823427"/>
                  </a:lnTo>
                  <a:lnTo>
                    <a:pt x="4801286" y="1829650"/>
                  </a:lnTo>
                  <a:lnTo>
                    <a:pt x="4758817" y="1840026"/>
                  </a:lnTo>
                  <a:lnTo>
                    <a:pt x="4717313" y="1854542"/>
                  </a:lnTo>
                  <a:lnTo>
                    <a:pt x="4677105" y="1873211"/>
                  </a:lnTo>
                  <a:lnTo>
                    <a:pt x="4638510" y="1896021"/>
                  </a:lnTo>
                  <a:lnTo>
                    <a:pt x="4601832" y="1922983"/>
                  </a:lnTo>
                  <a:lnTo>
                    <a:pt x="4567415" y="1954085"/>
                  </a:lnTo>
                  <a:lnTo>
                    <a:pt x="4536300" y="1988515"/>
                  </a:lnTo>
                  <a:lnTo>
                    <a:pt x="4509325" y="2025192"/>
                  </a:lnTo>
                  <a:lnTo>
                    <a:pt x="4486491" y="2063800"/>
                  </a:lnTo>
                  <a:lnTo>
                    <a:pt x="4467822" y="2104009"/>
                  </a:lnTo>
                  <a:lnTo>
                    <a:pt x="4453293" y="2145525"/>
                  </a:lnTo>
                  <a:lnTo>
                    <a:pt x="4442917" y="2187994"/>
                  </a:lnTo>
                  <a:lnTo>
                    <a:pt x="4436694" y="2231110"/>
                  </a:lnTo>
                  <a:lnTo>
                    <a:pt x="4434624" y="2274557"/>
                  </a:lnTo>
                  <a:lnTo>
                    <a:pt x="4436694" y="2317991"/>
                  </a:lnTo>
                  <a:lnTo>
                    <a:pt x="4442917" y="2361107"/>
                  </a:lnTo>
                  <a:lnTo>
                    <a:pt x="4453293" y="2403589"/>
                  </a:lnTo>
                  <a:lnTo>
                    <a:pt x="4467822" y="2445093"/>
                  </a:lnTo>
                  <a:lnTo>
                    <a:pt x="4486491" y="2485313"/>
                  </a:lnTo>
                  <a:lnTo>
                    <a:pt x="4509325" y="2523921"/>
                  </a:lnTo>
                  <a:lnTo>
                    <a:pt x="4536300" y="2560599"/>
                  </a:lnTo>
                  <a:lnTo>
                    <a:pt x="4567415" y="2595016"/>
                  </a:lnTo>
                  <a:lnTo>
                    <a:pt x="4601832" y="2626118"/>
                  </a:lnTo>
                  <a:lnTo>
                    <a:pt x="4638510" y="2653080"/>
                  </a:lnTo>
                  <a:lnTo>
                    <a:pt x="4677105" y="2675902"/>
                  </a:lnTo>
                  <a:lnTo>
                    <a:pt x="4717313" y="2694559"/>
                  </a:lnTo>
                  <a:lnTo>
                    <a:pt x="4758817" y="2709087"/>
                  </a:lnTo>
                  <a:lnTo>
                    <a:pt x="4801286" y="2719451"/>
                  </a:lnTo>
                  <a:lnTo>
                    <a:pt x="4844402" y="2725674"/>
                  </a:lnTo>
                  <a:lnTo>
                    <a:pt x="4887823" y="2727744"/>
                  </a:lnTo>
                  <a:lnTo>
                    <a:pt x="4931257" y="2725674"/>
                  </a:lnTo>
                  <a:lnTo>
                    <a:pt x="4974374" y="2719451"/>
                  </a:lnTo>
                  <a:lnTo>
                    <a:pt x="5016843" y="2709087"/>
                  </a:lnTo>
                  <a:lnTo>
                    <a:pt x="5058346" y="2694559"/>
                  </a:lnTo>
                  <a:lnTo>
                    <a:pt x="5098554" y="2675902"/>
                  </a:lnTo>
                  <a:lnTo>
                    <a:pt x="5137150" y="2653080"/>
                  </a:lnTo>
                  <a:lnTo>
                    <a:pt x="5173827" y="2626118"/>
                  </a:lnTo>
                  <a:lnTo>
                    <a:pt x="5208244" y="2595016"/>
                  </a:lnTo>
                  <a:lnTo>
                    <a:pt x="5239359" y="2560599"/>
                  </a:lnTo>
                  <a:lnTo>
                    <a:pt x="5266334" y="2523921"/>
                  </a:lnTo>
                  <a:lnTo>
                    <a:pt x="5289156" y="2485313"/>
                  </a:lnTo>
                  <a:lnTo>
                    <a:pt x="5307838" y="2445093"/>
                  </a:lnTo>
                  <a:lnTo>
                    <a:pt x="5322367" y="2403589"/>
                  </a:lnTo>
                  <a:lnTo>
                    <a:pt x="5332730" y="2361107"/>
                  </a:lnTo>
                  <a:lnTo>
                    <a:pt x="5338965" y="2317991"/>
                  </a:lnTo>
                  <a:lnTo>
                    <a:pt x="5341036" y="2274557"/>
                  </a:lnTo>
                  <a:close/>
                </a:path>
                <a:path w="5341619" h="3810000">
                  <a:moveTo>
                    <a:pt x="5341036" y="453199"/>
                  </a:moveTo>
                  <a:lnTo>
                    <a:pt x="5338965" y="409752"/>
                  </a:lnTo>
                  <a:lnTo>
                    <a:pt x="5332730" y="366636"/>
                  </a:lnTo>
                  <a:lnTo>
                    <a:pt x="5322367" y="324167"/>
                  </a:lnTo>
                  <a:lnTo>
                    <a:pt x="5307838" y="282651"/>
                  </a:lnTo>
                  <a:lnTo>
                    <a:pt x="5289156" y="242430"/>
                  </a:lnTo>
                  <a:lnTo>
                    <a:pt x="5266334" y="203822"/>
                  </a:lnTo>
                  <a:lnTo>
                    <a:pt x="5239359" y="167157"/>
                  </a:lnTo>
                  <a:lnTo>
                    <a:pt x="5208244" y="132727"/>
                  </a:lnTo>
                  <a:lnTo>
                    <a:pt x="5173827" y="101625"/>
                  </a:lnTo>
                  <a:lnTo>
                    <a:pt x="5137150" y="74663"/>
                  </a:lnTo>
                  <a:lnTo>
                    <a:pt x="5098554" y="51854"/>
                  </a:lnTo>
                  <a:lnTo>
                    <a:pt x="5058346" y="33185"/>
                  </a:lnTo>
                  <a:lnTo>
                    <a:pt x="5016843" y="18669"/>
                  </a:lnTo>
                  <a:lnTo>
                    <a:pt x="4974374" y="8293"/>
                  </a:lnTo>
                  <a:lnTo>
                    <a:pt x="4931257" y="2070"/>
                  </a:lnTo>
                  <a:lnTo>
                    <a:pt x="4887823" y="0"/>
                  </a:lnTo>
                  <a:lnTo>
                    <a:pt x="4844402" y="2070"/>
                  </a:lnTo>
                  <a:lnTo>
                    <a:pt x="4801286" y="8293"/>
                  </a:lnTo>
                  <a:lnTo>
                    <a:pt x="4758817" y="18669"/>
                  </a:lnTo>
                  <a:lnTo>
                    <a:pt x="4717313" y="33185"/>
                  </a:lnTo>
                  <a:lnTo>
                    <a:pt x="4677105" y="51854"/>
                  </a:lnTo>
                  <a:lnTo>
                    <a:pt x="4638510" y="74663"/>
                  </a:lnTo>
                  <a:lnTo>
                    <a:pt x="4601832" y="101625"/>
                  </a:lnTo>
                  <a:lnTo>
                    <a:pt x="4567415" y="132727"/>
                  </a:lnTo>
                  <a:lnTo>
                    <a:pt x="4536300" y="167157"/>
                  </a:lnTo>
                  <a:lnTo>
                    <a:pt x="4509325" y="203822"/>
                  </a:lnTo>
                  <a:lnTo>
                    <a:pt x="4486491" y="242430"/>
                  </a:lnTo>
                  <a:lnTo>
                    <a:pt x="4467822" y="282651"/>
                  </a:lnTo>
                  <a:lnTo>
                    <a:pt x="4453293" y="324167"/>
                  </a:lnTo>
                  <a:lnTo>
                    <a:pt x="4442917" y="366636"/>
                  </a:lnTo>
                  <a:lnTo>
                    <a:pt x="4436694" y="409752"/>
                  </a:lnTo>
                  <a:lnTo>
                    <a:pt x="4434624" y="453199"/>
                  </a:lnTo>
                  <a:lnTo>
                    <a:pt x="4436694" y="496633"/>
                  </a:lnTo>
                  <a:lnTo>
                    <a:pt x="4442917" y="539750"/>
                  </a:lnTo>
                  <a:lnTo>
                    <a:pt x="4453293" y="582231"/>
                  </a:lnTo>
                  <a:lnTo>
                    <a:pt x="4467822" y="623735"/>
                  </a:lnTo>
                  <a:lnTo>
                    <a:pt x="4486491" y="663956"/>
                  </a:lnTo>
                  <a:lnTo>
                    <a:pt x="4509325" y="702564"/>
                  </a:lnTo>
                  <a:lnTo>
                    <a:pt x="4536300" y="739241"/>
                  </a:lnTo>
                  <a:lnTo>
                    <a:pt x="4567415" y="773658"/>
                  </a:lnTo>
                  <a:lnTo>
                    <a:pt x="4601832" y="804760"/>
                  </a:lnTo>
                  <a:lnTo>
                    <a:pt x="4638510" y="831723"/>
                  </a:lnTo>
                  <a:lnTo>
                    <a:pt x="4677105" y="854544"/>
                  </a:lnTo>
                  <a:lnTo>
                    <a:pt x="4717313" y="873201"/>
                  </a:lnTo>
                  <a:lnTo>
                    <a:pt x="4758817" y="887730"/>
                  </a:lnTo>
                  <a:lnTo>
                    <a:pt x="4801286" y="898093"/>
                  </a:lnTo>
                  <a:lnTo>
                    <a:pt x="4844402" y="904316"/>
                  </a:lnTo>
                  <a:lnTo>
                    <a:pt x="4887823" y="906386"/>
                  </a:lnTo>
                  <a:lnTo>
                    <a:pt x="4931257" y="904316"/>
                  </a:lnTo>
                  <a:lnTo>
                    <a:pt x="4974374" y="898093"/>
                  </a:lnTo>
                  <a:lnTo>
                    <a:pt x="5016843" y="887730"/>
                  </a:lnTo>
                  <a:lnTo>
                    <a:pt x="5058346" y="873201"/>
                  </a:lnTo>
                  <a:lnTo>
                    <a:pt x="5098554" y="854544"/>
                  </a:lnTo>
                  <a:lnTo>
                    <a:pt x="5137150" y="831723"/>
                  </a:lnTo>
                  <a:lnTo>
                    <a:pt x="5173827" y="804760"/>
                  </a:lnTo>
                  <a:lnTo>
                    <a:pt x="5208244" y="773658"/>
                  </a:lnTo>
                  <a:lnTo>
                    <a:pt x="5239359" y="739241"/>
                  </a:lnTo>
                  <a:lnTo>
                    <a:pt x="5266334" y="702564"/>
                  </a:lnTo>
                  <a:lnTo>
                    <a:pt x="5289156" y="663956"/>
                  </a:lnTo>
                  <a:lnTo>
                    <a:pt x="5307838" y="623735"/>
                  </a:lnTo>
                  <a:lnTo>
                    <a:pt x="5322367" y="582231"/>
                  </a:lnTo>
                  <a:lnTo>
                    <a:pt x="5332730" y="539750"/>
                  </a:lnTo>
                  <a:lnTo>
                    <a:pt x="5338965" y="496633"/>
                  </a:lnTo>
                  <a:lnTo>
                    <a:pt x="5341036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040216" y="505592"/>
              <a:ext cx="8199755" cy="6134735"/>
            </a:xfrm>
            <a:custGeom>
              <a:avLst/>
              <a:gdLst/>
              <a:ahLst/>
              <a:cxnLst/>
              <a:rect l="l" t="t" r="r" b="b"/>
              <a:pathLst>
                <a:path w="8199755" h="6134734">
                  <a:moveTo>
                    <a:pt x="906399" y="5681040"/>
                  </a:moveTo>
                  <a:lnTo>
                    <a:pt x="904316" y="5637606"/>
                  </a:lnTo>
                  <a:lnTo>
                    <a:pt x="898093" y="5594489"/>
                  </a:lnTo>
                  <a:lnTo>
                    <a:pt x="887730" y="5552021"/>
                  </a:lnTo>
                  <a:lnTo>
                    <a:pt x="873213" y="5510504"/>
                  </a:lnTo>
                  <a:lnTo>
                    <a:pt x="854544" y="5470296"/>
                  </a:lnTo>
                  <a:lnTo>
                    <a:pt x="831735" y="5431688"/>
                  </a:lnTo>
                  <a:lnTo>
                    <a:pt x="804773" y="5395011"/>
                  </a:lnTo>
                  <a:lnTo>
                    <a:pt x="773658" y="5360594"/>
                  </a:lnTo>
                  <a:lnTo>
                    <a:pt x="739241" y="5329479"/>
                  </a:lnTo>
                  <a:lnTo>
                    <a:pt x="702564" y="5302516"/>
                  </a:lnTo>
                  <a:lnTo>
                    <a:pt x="663956" y="5279695"/>
                  </a:lnTo>
                  <a:lnTo>
                    <a:pt x="623735" y="5261038"/>
                  </a:lnTo>
                  <a:lnTo>
                    <a:pt x="582231" y="5246509"/>
                  </a:lnTo>
                  <a:lnTo>
                    <a:pt x="539762" y="5236146"/>
                  </a:lnTo>
                  <a:lnTo>
                    <a:pt x="496633" y="5229923"/>
                  </a:lnTo>
                  <a:lnTo>
                    <a:pt x="453199" y="5227853"/>
                  </a:lnTo>
                  <a:lnTo>
                    <a:pt x="409765" y="5229923"/>
                  </a:lnTo>
                  <a:lnTo>
                    <a:pt x="366649" y="5236146"/>
                  </a:lnTo>
                  <a:lnTo>
                    <a:pt x="324167" y="5246509"/>
                  </a:lnTo>
                  <a:lnTo>
                    <a:pt x="282663" y="5261038"/>
                  </a:lnTo>
                  <a:lnTo>
                    <a:pt x="242443" y="5279695"/>
                  </a:lnTo>
                  <a:lnTo>
                    <a:pt x="203835" y="5302516"/>
                  </a:lnTo>
                  <a:lnTo>
                    <a:pt x="167170" y="5329479"/>
                  </a:lnTo>
                  <a:lnTo>
                    <a:pt x="132753" y="5360594"/>
                  </a:lnTo>
                  <a:lnTo>
                    <a:pt x="101638" y="5395011"/>
                  </a:lnTo>
                  <a:lnTo>
                    <a:pt x="74676" y="5431688"/>
                  </a:lnTo>
                  <a:lnTo>
                    <a:pt x="51854" y="5470296"/>
                  </a:lnTo>
                  <a:lnTo>
                    <a:pt x="33185" y="5510504"/>
                  </a:lnTo>
                  <a:lnTo>
                    <a:pt x="18669" y="5552021"/>
                  </a:lnTo>
                  <a:lnTo>
                    <a:pt x="8305" y="5594489"/>
                  </a:lnTo>
                  <a:lnTo>
                    <a:pt x="2082" y="5637606"/>
                  </a:lnTo>
                  <a:lnTo>
                    <a:pt x="0" y="5681040"/>
                  </a:lnTo>
                  <a:lnTo>
                    <a:pt x="2082" y="5724487"/>
                  </a:lnTo>
                  <a:lnTo>
                    <a:pt x="8305" y="5767603"/>
                  </a:lnTo>
                  <a:lnTo>
                    <a:pt x="18669" y="5810072"/>
                  </a:lnTo>
                  <a:lnTo>
                    <a:pt x="33185" y="5851588"/>
                  </a:lnTo>
                  <a:lnTo>
                    <a:pt x="51854" y="5891796"/>
                  </a:lnTo>
                  <a:lnTo>
                    <a:pt x="74676" y="5930404"/>
                  </a:lnTo>
                  <a:lnTo>
                    <a:pt x="101638" y="5967082"/>
                  </a:lnTo>
                  <a:lnTo>
                    <a:pt x="132753" y="6001499"/>
                  </a:lnTo>
                  <a:lnTo>
                    <a:pt x="167170" y="6032614"/>
                  </a:lnTo>
                  <a:lnTo>
                    <a:pt x="203835" y="6059576"/>
                  </a:lnTo>
                  <a:lnTo>
                    <a:pt x="242443" y="6082398"/>
                  </a:lnTo>
                  <a:lnTo>
                    <a:pt x="282663" y="6101054"/>
                  </a:lnTo>
                  <a:lnTo>
                    <a:pt x="324167" y="6115583"/>
                  </a:lnTo>
                  <a:lnTo>
                    <a:pt x="366649" y="6125946"/>
                  </a:lnTo>
                  <a:lnTo>
                    <a:pt x="409765" y="6132169"/>
                  </a:lnTo>
                  <a:lnTo>
                    <a:pt x="453199" y="6134239"/>
                  </a:lnTo>
                  <a:lnTo>
                    <a:pt x="496633" y="6132169"/>
                  </a:lnTo>
                  <a:lnTo>
                    <a:pt x="539762" y="6125946"/>
                  </a:lnTo>
                  <a:lnTo>
                    <a:pt x="582231" y="6115583"/>
                  </a:lnTo>
                  <a:lnTo>
                    <a:pt x="623735" y="6101054"/>
                  </a:lnTo>
                  <a:lnTo>
                    <a:pt x="663956" y="6082398"/>
                  </a:lnTo>
                  <a:lnTo>
                    <a:pt x="702564" y="6059576"/>
                  </a:lnTo>
                  <a:lnTo>
                    <a:pt x="739241" y="6032614"/>
                  </a:lnTo>
                  <a:lnTo>
                    <a:pt x="773658" y="6001499"/>
                  </a:lnTo>
                  <a:lnTo>
                    <a:pt x="804773" y="5967082"/>
                  </a:lnTo>
                  <a:lnTo>
                    <a:pt x="831735" y="5930404"/>
                  </a:lnTo>
                  <a:lnTo>
                    <a:pt x="854544" y="5891796"/>
                  </a:lnTo>
                  <a:lnTo>
                    <a:pt x="873213" y="5851588"/>
                  </a:lnTo>
                  <a:lnTo>
                    <a:pt x="887730" y="5810072"/>
                  </a:lnTo>
                  <a:lnTo>
                    <a:pt x="898093" y="5767603"/>
                  </a:lnTo>
                  <a:lnTo>
                    <a:pt x="904316" y="5724487"/>
                  </a:lnTo>
                  <a:lnTo>
                    <a:pt x="906399" y="5681040"/>
                  </a:lnTo>
                  <a:close/>
                </a:path>
                <a:path w="8199755" h="6134734">
                  <a:moveTo>
                    <a:pt x="1215097" y="3388639"/>
                  </a:moveTo>
                  <a:lnTo>
                    <a:pt x="1213027" y="3345205"/>
                  </a:lnTo>
                  <a:lnTo>
                    <a:pt x="1206804" y="3302076"/>
                  </a:lnTo>
                  <a:lnTo>
                    <a:pt x="1196428" y="3259607"/>
                  </a:lnTo>
                  <a:lnTo>
                    <a:pt x="1181912" y="3218103"/>
                  </a:lnTo>
                  <a:lnTo>
                    <a:pt x="1163243" y="3177883"/>
                  </a:lnTo>
                  <a:lnTo>
                    <a:pt x="1140434" y="3139275"/>
                  </a:lnTo>
                  <a:lnTo>
                    <a:pt x="1113472" y="3102597"/>
                  </a:lnTo>
                  <a:lnTo>
                    <a:pt x="1082357" y="3068180"/>
                  </a:lnTo>
                  <a:lnTo>
                    <a:pt x="1047940" y="3037065"/>
                  </a:lnTo>
                  <a:lnTo>
                    <a:pt x="1011262" y="3010103"/>
                  </a:lnTo>
                  <a:lnTo>
                    <a:pt x="972654" y="2987294"/>
                  </a:lnTo>
                  <a:lnTo>
                    <a:pt x="932434" y="2968625"/>
                  </a:lnTo>
                  <a:lnTo>
                    <a:pt x="890930" y="2954109"/>
                  </a:lnTo>
                  <a:lnTo>
                    <a:pt x="848461" y="2943745"/>
                  </a:lnTo>
                  <a:lnTo>
                    <a:pt x="805345" y="2937522"/>
                  </a:lnTo>
                  <a:lnTo>
                    <a:pt x="761898" y="2935440"/>
                  </a:lnTo>
                  <a:lnTo>
                    <a:pt x="718464" y="2937522"/>
                  </a:lnTo>
                  <a:lnTo>
                    <a:pt x="675347" y="2943745"/>
                  </a:lnTo>
                  <a:lnTo>
                    <a:pt x="632866" y="2954109"/>
                  </a:lnTo>
                  <a:lnTo>
                    <a:pt x="591362" y="2968625"/>
                  </a:lnTo>
                  <a:lnTo>
                    <a:pt x="551141" y="2987294"/>
                  </a:lnTo>
                  <a:lnTo>
                    <a:pt x="512533" y="3010103"/>
                  </a:lnTo>
                  <a:lnTo>
                    <a:pt x="475856" y="3037065"/>
                  </a:lnTo>
                  <a:lnTo>
                    <a:pt x="441439" y="3068180"/>
                  </a:lnTo>
                  <a:lnTo>
                    <a:pt x="410324" y="3102597"/>
                  </a:lnTo>
                  <a:lnTo>
                    <a:pt x="383362" y="3139275"/>
                  </a:lnTo>
                  <a:lnTo>
                    <a:pt x="360553" y="3177883"/>
                  </a:lnTo>
                  <a:lnTo>
                    <a:pt x="341884" y="3218103"/>
                  </a:lnTo>
                  <a:lnTo>
                    <a:pt x="327367" y="3259607"/>
                  </a:lnTo>
                  <a:lnTo>
                    <a:pt x="317004" y="3302076"/>
                  </a:lnTo>
                  <a:lnTo>
                    <a:pt x="310781" y="3345205"/>
                  </a:lnTo>
                  <a:lnTo>
                    <a:pt x="308711" y="3388639"/>
                  </a:lnTo>
                  <a:lnTo>
                    <a:pt x="310781" y="3432086"/>
                  </a:lnTo>
                  <a:lnTo>
                    <a:pt x="317004" y="3475202"/>
                  </a:lnTo>
                  <a:lnTo>
                    <a:pt x="327367" y="3517671"/>
                  </a:lnTo>
                  <a:lnTo>
                    <a:pt x="341884" y="3559175"/>
                  </a:lnTo>
                  <a:lnTo>
                    <a:pt x="360553" y="3599396"/>
                  </a:lnTo>
                  <a:lnTo>
                    <a:pt x="383362" y="3638004"/>
                  </a:lnTo>
                  <a:lnTo>
                    <a:pt x="410324" y="3674681"/>
                  </a:lnTo>
                  <a:lnTo>
                    <a:pt x="441439" y="3709098"/>
                  </a:lnTo>
                  <a:lnTo>
                    <a:pt x="475856" y="3740213"/>
                  </a:lnTo>
                  <a:lnTo>
                    <a:pt x="512533" y="3767175"/>
                  </a:lnTo>
                  <a:lnTo>
                    <a:pt x="551141" y="3789984"/>
                  </a:lnTo>
                  <a:lnTo>
                    <a:pt x="591362" y="3808653"/>
                  </a:lnTo>
                  <a:lnTo>
                    <a:pt x="632866" y="3823170"/>
                  </a:lnTo>
                  <a:lnTo>
                    <a:pt x="675347" y="3833545"/>
                  </a:lnTo>
                  <a:lnTo>
                    <a:pt x="718464" y="3839756"/>
                  </a:lnTo>
                  <a:lnTo>
                    <a:pt x="761898" y="3841839"/>
                  </a:lnTo>
                  <a:lnTo>
                    <a:pt x="805345" y="3839756"/>
                  </a:lnTo>
                  <a:lnTo>
                    <a:pt x="848461" y="3833545"/>
                  </a:lnTo>
                  <a:lnTo>
                    <a:pt x="890930" y="3823170"/>
                  </a:lnTo>
                  <a:lnTo>
                    <a:pt x="932434" y="3808653"/>
                  </a:lnTo>
                  <a:lnTo>
                    <a:pt x="972654" y="3789984"/>
                  </a:lnTo>
                  <a:lnTo>
                    <a:pt x="1011262" y="3767175"/>
                  </a:lnTo>
                  <a:lnTo>
                    <a:pt x="1047940" y="3740213"/>
                  </a:lnTo>
                  <a:lnTo>
                    <a:pt x="1082357" y="3709098"/>
                  </a:lnTo>
                  <a:lnTo>
                    <a:pt x="1113472" y="3674681"/>
                  </a:lnTo>
                  <a:lnTo>
                    <a:pt x="1140434" y="3638004"/>
                  </a:lnTo>
                  <a:lnTo>
                    <a:pt x="1163243" y="3599396"/>
                  </a:lnTo>
                  <a:lnTo>
                    <a:pt x="1181912" y="3559175"/>
                  </a:lnTo>
                  <a:lnTo>
                    <a:pt x="1196428" y="3517671"/>
                  </a:lnTo>
                  <a:lnTo>
                    <a:pt x="1206804" y="3475202"/>
                  </a:lnTo>
                  <a:lnTo>
                    <a:pt x="1213027" y="3432086"/>
                  </a:lnTo>
                  <a:lnTo>
                    <a:pt x="1215097" y="3388639"/>
                  </a:lnTo>
                  <a:close/>
                </a:path>
                <a:path w="8199755" h="6134734">
                  <a:moveTo>
                    <a:pt x="2075611" y="4859401"/>
                  </a:moveTo>
                  <a:lnTo>
                    <a:pt x="2073541" y="4815967"/>
                  </a:lnTo>
                  <a:lnTo>
                    <a:pt x="2067318" y="4772850"/>
                  </a:lnTo>
                  <a:lnTo>
                    <a:pt x="2056955" y="4730369"/>
                  </a:lnTo>
                  <a:lnTo>
                    <a:pt x="2042426" y="4688865"/>
                  </a:lnTo>
                  <a:lnTo>
                    <a:pt x="2023770" y="4648644"/>
                  </a:lnTo>
                  <a:lnTo>
                    <a:pt x="2000948" y="4610049"/>
                  </a:lnTo>
                  <a:lnTo>
                    <a:pt x="1973986" y="4573371"/>
                  </a:lnTo>
                  <a:lnTo>
                    <a:pt x="1942884" y="4538954"/>
                  </a:lnTo>
                  <a:lnTo>
                    <a:pt x="1908454" y="4507839"/>
                  </a:lnTo>
                  <a:lnTo>
                    <a:pt x="1871789" y="4480877"/>
                  </a:lnTo>
                  <a:lnTo>
                    <a:pt x="1833181" y="4458055"/>
                  </a:lnTo>
                  <a:lnTo>
                    <a:pt x="1792960" y="4439399"/>
                  </a:lnTo>
                  <a:lnTo>
                    <a:pt x="1751457" y="4424870"/>
                  </a:lnTo>
                  <a:lnTo>
                    <a:pt x="1708975" y="4414507"/>
                  </a:lnTo>
                  <a:lnTo>
                    <a:pt x="1665859" y="4408284"/>
                  </a:lnTo>
                  <a:lnTo>
                    <a:pt x="1622425" y="4406214"/>
                  </a:lnTo>
                  <a:lnTo>
                    <a:pt x="1578978" y="4408284"/>
                  </a:lnTo>
                  <a:lnTo>
                    <a:pt x="1535861" y="4414507"/>
                  </a:lnTo>
                  <a:lnTo>
                    <a:pt x="1493393" y="4424870"/>
                  </a:lnTo>
                  <a:lnTo>
                    <a:pt x="1451876" y="4439399"/>
                  </a:lnTo>
                  <a:lnTo>
                    <a:pt x="1411655" y="4458055"/>
                  </a:lnTo>
                  <a:lnTo>
                    <a:pt x="1373047" y="4480877"/>
                  </a:lnTo>
                  <a:lnTo>
                    <a:pt x="1336382" y="4507839"/>
                  </a:lnTo>
                  <a:lnTo>
                    <a:pt x="1301953" y="4538954"/>
                  </a:lnTo>
                  <a:lnTo>
                    <a:pt x="1270850" y="4573371"/>
                  </a:lnTo>
                  <a:lnTo>
                    <a:pt x="1243888" y="4610049"/>
                  </a:lnTo>
                  <a:lnTo>
                    <a:pt x="1221066" y="4648644"/>
                  </a:lnTo>
                  <a:lnTo>
                    <a:pt x="1202410" y="4688865"/>
                  </a:lnTo>
                  <a:lnTo>
                    <a:pt x="1187894" y="4730369"/>
                  </a:lnTo>
                  <a:lnTo>
                    <a:pt x="1177518" y="4772850"/>
                  </a:lnTo>
                  <a:lnTo>
                    <a:pt x="1171295" y="4815967"/>
                  </a:lnTo>
                  <a:lnTo>
                    <a:pt x="1169225" y="4859401"/>
                  </a:lnTo>
                  <a:lnTo>
                    <a:pt x="1171295" y="4902847"/>
                  </a:lnTo>
                  <a:lnTo>
                    <a:pt x="1177518" y="4945964"/>
                  </a:lnTo>
                  <a:lnTo>
                    <a:pt x="1187894" y="4988433"/>
                  </a:lnTo>
                  <a:lnTo>
                    <a:pt x="1202410" y="5029949"/>
                  </a:lnTo>
                  <a:lnTo>
                    <a:pt x="1221066" y="5070157"/>
                  </a:lnTo>
                  <a:lnTo>
                    <a:pt x="1243888" y="5108765"/>
                  </a:lnTo>
                  <a:lnTo>
                    <a:pt x="1270850" y="5145443"/>
                  </a:lnTo>
                  <a:lnTo>
                    <a:pt x="1301953" y="5179860"/>
                  </a:lnTo>
                  <a:lnTo>
                    <a:pt x="1336382" y="5210975"/>
                  </a:lnTo>
                  <a:lnTo>
                    <a:pt x="1373047" y="5237937"/>
                  </a:lnTo>
                  <a:lnTo>
                    <a:pt x="1411655" y="5260746"/>
                  </a:lnTo>
                  <a:lnTo>
                    <a:pt x="1451876" y="5279415"/>
                  </a:lnTo>
                  <a:lnTo>
                    <a:pt x="1493393" y="5293944"/>
                  </a:lnTo>
                  <a:lnTo>
                    <a:pt x="1535861" y="5304307"/>
                  </a:lnTo>
                  <a:lnTo>
                    <a:pt x="1578978" y="5310530"/>
                  </a:lnTo>
                  <a:lnTo>
                    <a:pt x="1622425" y="5312600"/>
                  </a:lnTo>
                  <a:lnTo>
                    <a:pt x="1665859" y="5310530"/>
                  </a:lnTo>
                  <a:lnTo>
                    <a:pt x="1708975" y="5304307"/>
                  </a:lnTo>
                  <a:lnTo>
                    <a:pt x="1751457" y="5293944"/>
                  </a:lnTo>
                  <a:lnTo>
                    <a:pt x="1792960" y="5279415"/>
                  </a:lnTo>
                  <a:lnTo>
                    <a:pt x="1833181" y="5260746"/>
                  </a:lnTo>
                  <a:lnTo>
                    <a:pt x="1871789" y="5237937"/>
                  </a:lnTo>
                  <a:lnTo>
                    <a:pt x="1908454" y="5210975"/>
                  </a:lnTo>
                  <a:lnTo>
                    <a:pt x="1942884" y="5179860"/>
                  </a:lnTo>
                  <a:lnTo>
                    <a:pt x="1973986" y="5145443"/>
                  </a:lnTo>
                  <a:lnTo>
                    <a:pt x="2000948" y="5108765"/>
                  </a:lnTo>
                  <a:lnTo>
                    <a:pt x="2023770" y="5070157"/>
                  </a:lnTo>
                  <a:lnTo>
                    <a:pt x="2042426" y="5029949"/>
                  </a:lnTo>
                  <a:lnTo>
                    <a:pt x="2056955" y="4988433"/>
                  </a:lnTo>
                  <a:lnTo>
                    <a:pt x="2067318" y="4945964"/>
                  </a:lnTo>
                  <a:lnTo>
                    <a:pt x="2073541" y="4902847"/>
                  </a:lnTo>
                  <a:lnTo>
                    <a:pt x="2075611" y="4859401"/>
                  </a:lnTo>
                  <a:close/>
                </a:path>
                <a:path w="8199755" h="6134734">
                  <a:moveTo>
                    <a:pt x="3110446" y="3890492"/>
                  </a:moveTo>
                  <a:lnTo>
                    <a:pt x="3108363" y="3847058"/>
                  </a:lnTo>
                  <a:lnTo>
                    <a:pt x="3102140" y="3803929"/>
                  </a:lnTo>
                  <a:lnTo>
                    <a:pt x="3091777" y="3761460"/>
                  </a:lnTo>
                  <a:lnTo>
                    <a:pt x="3077260" y="3719957"/>
                  </a:lnTo>
                  <a:lnTo>
                    <a:pt x="3058591" y="3679736"/>
                  </a:lnTo>
                  <a:lnTo>
                    <a:pt x="3035782" y="3641128"/>
                  </a:lnTo>
                  <a:lnTo>
                    <a:pt x="3008820" y="3604450"/>
                  </a:lnTo>
                  <a:lnTo>
                    <a:pt x="2977705" y="3570033"/>
                  </a:lnTo>
                  <a:lnTo>
                    <a:pt x="2943288" y="3538931"/>
                  </a:lnTo>
                  <a:lnTo>
                    <a:pt x="2906611" y="3511969"/>
                  </a:lnTo>
                  <a:lnTo>
                    <a:pt x="2868003" y="3489147"/>
                  </a:lnTo>
                  <a:lnTo>
                    <a:pt x="2827782" y="3470478"/>
                  </a:lnTo>
                  <a:lnTo>
                    <a:pt x="2786278" y="3455962"/>
                  </a:lnTo>
                  <a:lnTo>
                    <a:pt x="2743809" y="3445586"/>
                  </a:lnTo>
                  <a:lnTo>
                    <a:pt x="2700680" y="3439363"/>
                  </a:lnTo>
                  <a:lnTo>
                    <a:pt x="2657246" y="3437293"/>
                  </a:lnTo>
                  <a:lnTo>
                    <a:pt x="2613812" y="3439363"/>
                  </a:lnTo>
                  <a:lnTo>
                    <a:pt x="2570683" y="3445586"/>
                  </a:lnTo>
                  <a:lnTo>
                    <a:pt x="2528214" y="3455962"/>
                  </a:lnTo>
                  <a:lnTo>
                    <a:pt x="2486710" y="3470478"/>
                  </a:lnTo>
                  <a:lnTo>
                    <a:pt x="2446490" y="3489147"/>
                  </a:lnTo>
                  <a:lnTo>
                    <a:pt x="2407882" y="3511969"/>
                  </a:lnTo>
                  <a:lnTo>
                    <a:pt x="2371204" y="3538931"/>
                  </a:lnTo>
                  <a:lnTo>
                    <a:pt x="2336787" y="3570033"/>
                  </a:lnTo>
                  <a:lnTo>
                    <a:pt x="2305672" y="3604450"/>
                  </a:lnTo>
                  <a:lnTo>
                    <a:pt x="2278710" y="3641128"/>
                  </a:lnTo>
                  <a:lnTo>
                    <a:pt x="2255901" y="3679736"/>
                  </a:lnTo>
                  <a:lnTo>
                    <a:pt x="2237232" y="3719957"/>
                  </a:lnTo>
                  <a:lnTo>
                    <a:pt x="2222716" y="3761460"/>
                  </a:lnTo>
                  <a:lnTo>
                    <a:pt x="2212352" y="3803929"/>
                  </a:lnTo>
                  <a:lnTo>
                    <a:pt x="2206129" y="3847058"/>
                  </a:lnTo>
                  <a:lnTo>
                    <a:pt x="2204047" y="3890492"/>
                  </a:lnTo>
                  <a:lnTo>
                    <a:pt x="2206129" y="3933939"/>
                  </a:lnTo>
                  <a:lnTo>
                    <a:pt x="2212352" y="3977055"/>
                  </a:lnTo>
                  <a:lnTo>
                    <a:pt x="2222716" y="4019524"/>
                  </a:lnTo>
                  <a:lnTo>
                    <a:pt x="2237232" y="4061028"/>
                  </a:lnTo>
                  <a:lnTo>
                    <a:pt x="2255901" y="4101249"/>
                  </a:lnTo>
                  <a:lnTo>
                    <a:pt x="2278710" y="4139857"/>
                  </a:lnTo>
                  <a:lnTo>
                    <a:pt x="2305672" y="4176534"/>
                  </a:lnTo>
                  <a:lnTo>
                    <a:pt x="2336787" y="4210951"/>
                  </a:lnTo>
                  <a:lnTo>
                    <a:pt x="2371204" y="4242066"/>
                  </a:lnTo>
                  <a:lnTo>
                    <a:pt x="2407882" y="4269029"/>
                  </a:lnTo>
                  <a:lnTo>
                    <a:pt x="2446490" y="4291838"/>
                  </a:lnTo>
                  <a:lnTo>
                    <a:pt x="2486710" y="4310507"/>
                  </a:lnTo>
                  <a:lnTo>
                    <a:pt x="2528214" y="4325023"/>
                  </a:lnTo>
                  <a:lnTo>
                    <a:pt x="2570683" y="4335399"/>
                  </a:lnTo>
                  <a:lnTo>
                    <a:pt x="2613812" y="4341622"/>
                  </a:lnTo>
                  <a:lnTo>
                    <a:pt x="2657246" y="4343692"/>
                  </a:lnTo>
                  <a:lnTo>
                    <a:pt x="2700680" y="4341622"/>
                  </a:lnTo>
                  <a:lnTo>
                    <a:pt x="2743809" y="4335399"/>
                  </a:lnTo>
                  <a:lnTo>
                    <a:pt x="2786278" y="4325023"/>
                  </a:lnTo>
                  <a:lnTo>
                    <a:pt x="2827782" y="4310507"/>
                  </a:lnTo>
                  <a:lnTo>
                    <a:pt x="2868003" y="4291838"/>
                  </a:lnTo>
                  <a:lnTo>
                    <a:pt x="2906611" y="4269029"/>
                  </a:lnTo>
                  <a:lnTo>
                    <a:pt x="2943288" y="4242066"/>
                  </a:lnTo>
                  <a:lnTo>
                    <a:pt x="2977705" y="4210951"/>
                  </a:lnTo>
                  <a:lnTo>
                    <a:pt x="3008820" y="4176534"/>
                  </a:lnTo>
                  <a:lnTo>
                    <a:pt x="3035782" y="4139857"/>
                  </a:lnTo>
                  <a:lnTo>
                    <a:pt x="3058591" y="4101249"/>
                  </a:lnTo>
                  <a:lnTo>
                    <a:pt x="3077260" y="4061028"/>
                  </a:lnTo>
                  <a:lnTo>
                    <a:pt x="3091777" y="4019524"/>
                  </a:lnTo>
                  <a:lnTo>
                    <a:pt x="3102140" y="3977055"/>
                  </a:lnTo>
                  <a:lnTo>
                    <a:pt x="3108363" y="3933939"/>
                  </a:lnTo>
                  <a:lnTo>
                    <a:pt x="3110446" y="3890492"/>
                  </a:lnTo>
                  <a:close/>
                </a:path>
                <a:path w="8199755" h="6134734">
                  <a:moveTo>
                    <a:pt x="4260608" y="2983738"/>
                  </a:moveTo>
                  <a:lnTo>
                    <a:pt x="4258526" y="2940304"/>
                  </a:lnTo>
                  <a:lnTo>
                    <a:pt x="4252303" y="2897187"/>
                  </a:lnTo>
                  <a:lnTo>
                    <a:pt x="4241939" y="2854706"/>
                  </a:lnTo>
                  <a:lnTo>
                    <a:pt x="4227423" y="2813202"/>
                  </a:lnTo>
                  <a:lnTo>
                    <a:pt x="4208754" y="2772981"/>
                  </a:lnTo>
                  <a:lnTo>
                    <a:pt x="4185932" y="2734373"/>
                  </a:lnTo>
                  <a:lnTo>
                    <a:pt x="4158970" y="2697696"/>
                  </a:lnTo>
                  <a:lnTo>
                    <a:pt x="4127855" y="2663279"/>
                  </a:lnTo>
                  <a:lnTo>
                    <a:pt x="4093438" y="2632164"/>
                  </a:lnTo>
                  <a:lnTo>
                    <a:pt x="4056773" y="2605214"/>
                  </a:lnTo>
                  <a:lnTo>
                    <a:pt x="4018165" y="2582392"/>
                  </a:lnTo>
                  <a:lnTo>
                    <a:pt x="3977944" y="2563723"/>
                  </a:lnTo>
                  <a:lnTo>
                    <a:pt x="3936441" y="2549207"/>
                  </a:lnTo>
                  <a:lnTo>
                    <a:pt x="3893959" y="2538844"/>
                  </a:lnTo>
                  <a:lnTo>
                    <a:pt x="3850843" y="2532621"/>
                  </a:lnTo>
                  <a:lnTo>
                    <a:pt x="3807409" y="2530551"/>
                  </a:lnTo>
                  <a:lnTo>
                    <a:pt x="3763962" y="2532621"/>
                  </a:lnTo>
                  <a:lnTo>
                    <a:pt x="3720846" y="2538844"/>
                  </a:lnTo>
                  <a:lnTo>
                    <a:pt x="3678377" y="2549207"/>
                  </a:lnTo>
                  <a:lnTo>
                    <a:pt x="3636861" y="2563723"/>
                  </a:lnTo>
                  <a:lnTo>
                    <a:pt x="3596652" y="2582392"/>
                  </a:lnTo>
                  <a:lnTo>
                    <a:pt x="3558044" y="2605214"/>
                  </a:lnTo>
                  <a:lnTo>
                    <a:pt x="3521367" y="2632164"/>
                  </a:lnTo>
                  <a:lnTo>
                    <a:pt x="3486950" y="2663279"/>
                  </a:lnTo>
                  <a:lnTo>
                    <a:pt x="3455835" y="2697696"/>
                  </a:lnTo>
                  <a:lnTo>
                    <a:pt x="3428873" y="2734373"/>
                  </a:lnTo>
                  <a:lnTo>
                    <a:pt x="3406063" y="2772981"/>
                  </a:lnTo>
                  <a:lnTo>
                    <a:pt x="3387394" y="2813202"/>
                  </a:lnTo>
                  <a:lnTo>
                    <a:pt x="3372878" y="2854706"/>
                  </a:lnTo>
                  <a:lnTo>
                    <a:pt x="3362502" y="2897187"/>
                  </a:lnTo>
                  <a:lnTo>
                    <a:pt x="3356279" y="2940304"/>
                  </a:lnTo>
                  <a:lnTo>
                    <a:pt x="3354209" y="2983738"/>
                  </a:lnTo>
                  <a:lnTo>
                    <a:pt x="3356279" y="3027184"/>
                  </a:lnTo>
                  <a:lnTo>
                    <a:pt x="3362502" y="3070301"/>
                  </a:lnTo>
                  <a:lnTo>
                    <a:pt x="3372878" y="3112770"/>
                  </a:lnTo>
                  <a:lnTo>
                    <a:pt x="3387394" y="3154273"/>
                  </a:lnTo>
                  <a:lnTo>
                    <a:pt x="3406063" y="3194494"/>
                  </a:lnTo>
                  <a:lnTo>
                    <a:pt x="3428873" y="3233102"/>
                  </a:lnTo>
                  <a:lnTo>
                    <a:pt x="3455835" y="3269767"/>
                  </a:lnTo>
                  <a:lnTo>
                    <a:pt x="3486950" y="3304197"/>
                  </a:lnTo>
                  <a:lnTo>
                    <a:pt x="3521367" y="3335299"/>
                  </a:lnTo>
                  <a:lnTo>
                    <a:pt x="3558044" y="3362261"/>
                  </a:lnTo>
                  <a:lnTo>
                    <a:pt x="3596652" y="3385083"/>
                  </a:lnTo>
                  <a:lnTo>
                    <a:pt x="3636861" y="3403752"/>
                  </a:lnTo>
                  <a:lnTo>
                    <a:pt x="3678377" y="3418268"/>
                  </a:lnTo>
                  <a:lnTo>
                    <a:pt x="3720846" y="3428631"/>
                  </a:lnTo>
                  <a:lnTo>
                    <a:pt x="3763962" y="3434854"/>
                  </a:lnTo>
                  <a:lnTo>
                    <a:pt x="3807409" y="3436937"/>
                  </a:lnTo>
                  <a:lnTo>
                    <a:pt x="3850843" y="3434854"/>
                  </a:lnTo>
                  <a:lnTo>
                    <a:pt x="3893959" y="3428631"/>
                  </a:lnTo>
                  <a:lnTo>
                    <a:pt x="3936441" y="3418268"/>
                  </a:lnTo>
                  <a:lnTo>
                    <a:pt x="3977944" y="3403752"/>
                  </a:lnTo>
                  <a:lnTo>
                    <a:pt x="4018165" y="3385083"/>
                  </a:lnTo>
                  <a:lnTo>
                    <a:pt x="4056773" y="3362261"/>
                  </a:lnTo>
                  <a:lnTo>
                    <a:pt x="4093438" y="3335299"/>
                  </a:lnTo>
                  <a:lnTo>
                    <a:pt x="4127855" y="3304197"/>
                  </a:lnTo>
                  <a:lnTo>
                    <a:pt x="4158970" y="3269767"/>
                  </a:lnTo>
                  <a:lnTo>
                    <a:pt x="4185932" y="3233102"/>
                  </a:lnTo>
                  <a:lnTo>
                    <a:pt x="4208754" y="3194494"/>
                  </a:lnTo>
                  <a:lnTo>
                    <a:pt x="4227423" y="3154273"/>
                  </a:lnTo>
                  <a:lnTo>
                    <a:pt x="4241939" y="3112770"/>
                  </a:lnTo>
                  <a:lnTo>
                    <a:pt x="4252303" y="3070301"/>
                  </a:lnTo>
                  <a:lnTo>
                    <a:pt x="4258526" y="3027184"/>
                  </a:lnTo>
                  <a:lnTo>
                    <a:pt x="4260608" y="2983738"/>
                  </a:lnTo>
                  <a:close/>
                </a:path>
                <a:path w="8199755" h="6134734">
                  <a:moveTo>
                    <a:pt x="4681944" y="1541627"/>
                  </a:moveTo>
                  <a:lnTo>
                    <a:pt x="4679861" y="1498180"/>
                  </a:lnTo>
                  <a:lnTo>
                    <a:pt x="4673651" y="1455064"/>
                  </a:lnTo>
                  <a:lnTo>
                    <a:pt x="4663275" y="1412595"/>
                  </a:lnTo>
                  <a:lnTo>
                    <a:pt x="4648759" y="1371079"/>
                  </a:lnTo>
                  <a:lnTo>
                    <a:pt x="4630090" y="1330871"/>
                  </a:lnTo>
                  <a:lnTo>
                    <a:pt x="4607268" y="1292263"/>
                  </a:lnTo>
                  <a:lnTo>
                    <a:pt x="4580306" y="1255585"/>
                  </a:lnTo>
                  <a:lnTo>
                    <a:pt x="4549203" y="1221168"/>
                  </a:lnTo>
                  <a:lnTo>
                    <a:pt x="4514786" y="1190053"/>
                  </a:lnTo>
                  <a:lnTo>
                    <a:pt x="4478109" y="1163091"/>
                  </a:lnTo>
                  <a:lnTo>
                    <a:pt x="4439501" y="1140282"/>
                  </a:lnTo>
                  <a:lnTo>
                    <a:pt x="4399280" y="1121613"/>
                  </a:lnTo>
                  <a:lnTo>
                    <a:pt x="4357776" y="1107097"/>
                  </a:lnTo>
                  <a:lnTo>
                    <a:pt x="4315307" y="1096733"/>
                  </a:lnTo>
                  <a:lnTo>
                    <a:pt x="4272191" y="1090510"/>
                  </a:lnTo>
                  <a:lnTo>
                    <a:pt x="4228744" y="1088428"/>
                  </a:lnTo>
                  <a:lnTo>
                    <a:pt x="4185310" y="1090510"/>
                  </a:lnTo>
                  <a:lnTo>
                    <a:pt x="4142194" y="1096733"/>
                  </a:lnTo>
                  <a:lnTo>
                    <a:pt x="4099712" y="1107097"/>
                  </a:lnTo>
                  <a:lnTo>
                    <a:pt x="4058208" y="1121613"/>
                  </a:lnTo>
                  <a:lnTo>
                    <a:pt x="4017988" y="1140282"/>
                  </a:lnTo>
                  <a:lnTo>
                    <a:pt x="3979380" y="1163091"/>
                  </a:lnTo>
                  <a:lnTo>
                    <a:pt x="3942702" y="1190053"/>
                  </a:lnTo>
                  <a:lnTo>
                    <a:pt x="3908285" y="1221168"/>
                  </a:lnTo>
                  <a:lnTo>
                    <a:pt x="3877183" y="1255585"/>
                  </a:lnTo>
                  <a:lnTo>
                    <a:pt x="3850221" y="1292263"/>
                  </a:lnTo>
                  <a:lnTo>
                    <a:pt x="3827399" y="1330871"/>
                  </a:lnTo>
                  <a:lnTo>
                    <a:pt x="3808730" y="1371079"/>
                  </a:lnTo>
                  <a:lnTo>
                    <a:pt x="3794214" y="1412595"/>
                  </a:lnTo>
                  <a:lnTo>
                    <a:pt x="3783850" y="1455064"/>
                  </a:lnTo>
                  <a:lnTo>
                    <a:pt x="3777627" y="1498180"/>
                  </a:lnTo>
                  <a:lnTo>
                    <a:pt x="3775557" y="1541627"/>
                  </a:lnTo>
                  <a:lnTo>
                    <a:pt x="3777627" y="1585061"/>
                  </a:lnTo>
                  <a:lnTo>
                    <a:pt x="3783850" y="1628178"/>
                  </a:lnTo>
                  <a:lnTo>
                    <a:pt x="3794214" y="1670659"/>
                  </a:lnTo>
                  <a:lnTo>
                    <a:pt x="3808730" y="1712163"/>
                  </a:lnTo>
                  <a:lnTo>
                    <a:pt x="3827399" y="1752384"/>
                  </a:lnTo>
                  <a:lnTo>
                    <a:pt x="3850221" y="1790992"/>
                  </a:lnTo>
                  <a:lnTo>
                    <a:pt x="3877183" y="1827657"/>
                  </a:lnTo>
                  <a:lnTo>
                    <a:pt x="3908285" y="1862074"/>
                  </a:lnTo>
                  <a:lnTo>
                    <a:pt x="3942702" y="1893189"/>
                  </a:lnTo>
                  <a:lnTo>
                    <a:pt x="3979380" y="1920151"/>
                  </a:lnTo>
                  <a:lnTo>
                    <a:pt x="4017988" y="1942973"/>
                  </a:lnTo>
                  <a:lnTo>
                    <a:pt x="4058208" y="1961629"/>
                  </a:lnTo>
                  <a:lnTo>
                    <a:pt x="4099712" y="1976158"/>
                  </a:lnTo>
                  <a:lnTo>
                    <a:pt x="4142194" y="1986521"/>
                  </a:lnTo>
                  <a:lnTo>
                    <a:pt x="4185310" y="1992744"/>
                  </a:lnTo>
                  <a:lnTo>
                    <a:pt x="4228744" y="1994827"/>
                  </a:lnTo>
                  <a:lnTo>
                    <a:pt x="4272191" y="1992744"/>
                  </a:lnTo>
                  <a:lnTo>
                    <a:pt x="4315307" y="1986521"/>
                  </a:lnTo>
                  <a:lnTo>
                    <a:pt x="4357776" y="1976158"/>
                  </a:lnTo>
                  <a:lnTo>
                    <a:pt x="4399280" y="1961629"/>
                  </a:lnTo>
                  <a:lnTo>
                    <a:pt x="4439501" y="1942973"/>
                  </a:lnTo>
                  <a:lnTo>
                    <a:pt x="4478109" y="1920151"/>
                  </a:lnTo>
                  <a:lnTo>
                    <a:pt x="4514786" y="1893189"/>
                  </a:lnTo>
                  <a:lnTo>
                    <a:pt x="4549203" y="1862074"/>
                  </a:lnTo>
                  <a:lnTo>
                    <a:pt x="4580306" y="1827657"/>
                  </a:lnTo>
                  <a:lnTo>
                    <a:pt x="4607268" y="1790992"/>
                  </a:lnTo>
                  <a:lnTo>
                    <a:pt x="4630090" y="1752384"/>
                  </a:lnTo>
                  <a:lnTo>
                    <a:pt x="4648759" y="1712163"/>
                  </a:lnTo>
                  <a:lnTo>
                    <a:pt x="4663275" y="1670659"/>
                  </a:lnTo>
                  <a:lnTo>
                    <a:pt x="4673651" y="1628178"/>
                  </a:lnTo>
                  <a:lnTo>
                    <a:pt x="4679861" y="1585061"/>
                  </a:lnTo>
                  <a:lnTo>
                    <a:pt x="4681944" y="1541627"/>
                  </a:lnTo>
                  <a:close/>
                </a:path>
                <a:path w="8199755" h="6134734">
                  <a:moveTo>
                    <a:pt x="5779274" y="2501392"/>
                  </a:moveTo>
                  <a:lnTo>
                    <a:pt x="5777192" y="2457958"/>
                  </a:lnTo>
                  <a:lnTo>
                    <a:pt x="5770969" y="2414841"/>
                  </a:lnTo>
                  <a:lnTo>
                    <a:pt x="5760605" y="2372360"/>
                  </a:lnTo>
                  <a:lnTo>
                    <a:pt x="5746089" y="2330856"/>
                  </a:lnTo>
                  <a:lnTo>
                    <a:pt x="5727420" y="2290635"/>
                  </a:lnTo>
                  <a:lnTo>
                    <a:pt x="5704598" y="2252027"/>
                  </a:lnTo>
                  <a:lnTo>
                    <a:pt x="5677636" y="2215362"/>
                  </a:lnTo>
                  <a:lnTo>
                    <a:pt x="5646521" y="2180933"/>
                  </a:lnTo>
                  <a:lnTo>
                    <a:pt x="5612104" y="2149830"/>
                  </a:lnTo>
                  <a:lnTo>
                    <a:pt x="5575439" y="2122868"/>
                  </a:lnTo>
                  <a:lnTo>
                    <a:pt x="5536831" y="2100046"/>
                  </a:lnTo>
                  <a:lnTo>
                    <a:pt x="5496611" y="2081377"/>
                  </a:lnTo>
                  <a:lnTo>
                    <a:pt x="5455107" y="2066861"/>
                  </a:lnTo>
                  <a:lnTo>
                    <a:pt x="5412625" y="2056498"/>
                  </a:lnTo>
                  <a:lnTo>
                    <a:pt x="5369509" y="2050275"/>
                  </a:lnTo>
                  <a:lnTo>
                    <a:pt x="5326075" y="2048192"/>
                  </a:lnTo>
                  <a:lnTo>
                    <a:pt x="5282641" y="2050275"/>
                  </a:lnTo>
                  <a:lnTo>
                    <a:pt x="5239512" y="2056498"/>
                  </a:lnTo>
                  <a:lnTo>
                    <a:pt x="5197043" y="2066861"/>
                  </a:lnTo>
                  <a:lnTo>
                    <a:pt x="5155539" y="2081377"/>
                  </a:lnTo>
                  <a:lnTo>
                    <a:pt x="5115318" y="2100046"/>
                  </a:lnTo>
                  <a:lnTo>
                    <a:pt x="5076710" y="2122868"/>
                  </a:lnTo>
                  <a:lnTo>
                    <a:pt x="5040033" y="2149830"/>
                  </a:lnTo>
                  <a:lnTo>
                    <a:pt x="5005616" y="2180933"/>
                  </a:lnTo>
                  <a:lnTo>
                    <a:pt x="4974501" y="2215362"/>
                  </a:lnTo>
                  <a:lnTo>
                    <a:pt x="4947539" y="2252027"/>
                  </a:lnTo>
                  <a:lnTo>
                    <a:pt x="4924730" y="2290635"/>
                  </a:lnTo>
                  <a:lnTo>
                    <a:pt x="4906061" y="2330856"/>
                  </a:lnTo>
                  <a:lnTo>
                    <a:pt x="4891544" y="2372360"/>
                  </a:lnTo>
                  <a:lnTo>
                    <a:pt x="4881181" y="2414841"/>
                  </a:lnTo>
                  <a:lnTo>
                    <a:pt x="4874958" y="2457958"/>
                  </a:lnTo>
                  <a:lnTo>
                    <a:pt x="4872875" y="2501392"/>
                  </a:lnTo>
                  <a:lnTo>
                    <a:pt x="4874958" y="2544838"/>
                  </a:lnTo>
                  <a:lnTo>
                    <a:pt x="4881181" y="2587955"/>
                  </a:lnTo>
                  <a:lnTo>
                    <a:pt x="4891544" y="2630424"/>
                  </a:lnTo>
                  <a:lnTo>
                    <a:pt x="4906061" y="2671927"/>
                  </a:lnTo>
                  <a:lnTo>
                    <a:pt x="4924730" y="2712148"/>
                  </a:lnTo>
                  <a:lnTo>
                    <a:pt x="4947539" y="2750756"/>
                  </a:lnTo>
                  <a:lnTo>
                    <a:pt x="4974501" y="2787434"/>
                  </a:lnTo>
                  <a:lnTo>
                    <a:pt x="5005616" y="2821851"/>
                  </a:lnTo>
                  <a:lnTo>
                    <a:pt x="5040033" y="2852966"/>
                  </a:lnTo>
                  <a:lnTo>
                    <a:pt x="5076710" y="2879928"/>
                  </a:lnTo>
                  <a:lnTo>
                    <a:pt x="5115318" y="2902737"/>
                  </a:lnTo>
                  <a:lnTo>
                    <a:pt x="5155539" y="2921406"/>
                  </a:lnTo>
                  <a:lnTo>
                    <a:pt x="5197043" y="2935922"/>
                  </a:lnTo>
                  <a:lnTo>
                    <a:pt x="5239512" y="2946298"/>
                  </a:lnTo>
                  <a:lnTo>
                    <a:pt x="5282641" y="2952521"/>
                  </a:lnTo>
                  <a:lnTo>
                    <a:pt x="5326075" y="2954591"/>
                  </a:lnTo>
                  <a:lnTo>
                    <a:pt x="5369509" y="2952521"/>
                  </a:lnTo>
                  <a:lnTo>
                    <a:pt x="5412625" y="2946298"/>
                  </a:lnTo>
                  <a:lnTo>
                    <a:pt x="5455107" y="2935922"/>
                  </a:lnTo>
                  <a:lnTo>
                    <a:pt x="5496611" y="2921406"/>
                  </a:lnTo>
                  <a:lnTo>
                    <a:pt x="5536831" y="2902737"/>
                  </a:lnTo>
                  <a:lnTo>
                    <a:pt x="5575439" y="2879928"/>
                  </a:lnTo>
                  <a:lnTo>
                    <a:pt x="5612104" y="2852966"/>
                  </a:lnTo>
                  <a:lnTo>
                    <a:pt x="5646521" y="2821851"/>
                  </a:lnTo>
                  <a:lnTo>
                    <a:pt x="5677636" y="2787434"/>
                  </a:lnTo>
                  <a:lnTo>
                    <a:pt x="5704598" y="2750756"/>
                  </a:lnTo>
                  <a:lnTo>
                    <a:pt x="5727420" y="2712148"/>
                  </a:lnTo>
                  <a:lnTo>
                    <a:pt x="5746089" y="2671927"/>
                  </a:lnTo>
                  <a:lnTo>
                    <a:pt x="5760605" y="2630424"/>
                  </a:lnTo>
                  <a:lnTo>
                    <a:pt x="5770969" y="2587955"/>
                  </a:lnTo>
                  <a:lnTo>
                    <a:pt x="5777192" y="2544838"/>
                  </a:lnTo>
                  <a:lnTo>
                    <a:pt x="5779274" y="2501392"/>
                  </a:lnTo>
                  <a:close/>
                </a:path>
                <a:path w="8199755" h="6134734">
                  <a:moveTo>
                    <a:pt x="6253442" y="991209"/>
                  </a:moveTo>
                  <a:lnTo>
                    <a:pt x="6251372" y="947762"/>
                  </a:lnTo>
                  <a:lnTo>
                    <a:pt x="6245149" y="904646"/>
                  </a:lnTo>
                  <a:lnTo>
                    <a:pt x="6234773" y="862177"/>
                  </a:lnTo>
                  <a:lnTo>
                    <a:pt x="6220257" y="820661"/>
                  </a:lnTo>
                  <a:lnTo>
                    <a:pt x="6201588" y="780453"/>
                  </a:lnTo>
                  <a:lnTo>
                    <a:pt x="6178778" y="741845"/>
                  </a:lnTo>
                  <a:lnTo>
                    <a:pt x="6151816" y="705167"/>
                  </a:lnTo>
                  <a:lnTo>
                    <a:pt x="6120701" y="670737"/>
                  </a:lnTo>
                  <a:lnTo>
                    <a:pt x="6086284" y="639635"/>
                  </a:lnTo>
                  <a:lnTo>
                    <a:pt x="6049607" y="612673"/>
                  </a:lnTo>
                  <a:lnTo>
                    <a:pt x="6010999" y="589864"/>
                  </a:lnTo>
                  <a:lnTo>
                    <a:pt x="5970778" y="571195"/>
                  </a:lnTo>
                  <a:lnTo>
                    <a:pt x="5929274" y="556679"/>
                  </a:lnTo>
                  <a:lnTo>
                    <a:pt x="5886805" y="546303"/>
                  </a:lnTo>
                  <a:lnTo>
                    <a:pt x="5843689" y="540080"/>
                  </a:lnTo>
                  <a:lnTo>
                    <a:pt x="5800242" y="538010"/>
                  </a:lnTo>
                  <a:lnTo>
                    <a:pt x="5756808" y="540080"/>
                  </a:lnTo>
                  <a:lnTo>
                    <a:pt x="5713692" y="546303"/>
                  </a:lnTo>
                  <a:lnTo>
                    <a:pt x="5671210" y="556679"/>
                  </a:lnTo>
                  <a:lnTo>
                    <a:pt x="5629707" y="571195"/>
                  </a:lnTo>
                  <a:lnTo>
                    <a:pt x="5589486" y="589864"/>
                  </a:lnTo>
                  <a:lnTo>
                    <a:pt x="5550878" y="612673"/>
                  </a:lnTo>
                  <a:lnTo>
                    <a:pt x="5514213" y="639635"/>
                  </a:lnTo>
                  <a:lnTo>
                    <a:pt x="5479783" y="670737"/>
                  </a:lnTo>
                  <a:lnTo>
                    <a:pt x="5448681" y="705167"/>
                  </a:lnTo>
                  <a:lnTo>
                    <a:pt x="5421719" y="741845"/>
                  </a:lnTo>
                  <a:lnTo>
                    <a:pt x="5398897" y="780453"/>
                  </a:lnTo>
                  <a:lnTo>
                    <a:pt x="5380228" y="820661"/>
                  </a:lnTo>
                  <a:lnTo>
                    <a:pt x="5365712" y="862177"/>
                  </a:lnTo>
                  <a:lnTo>
                    <a:pt x="5355348" y="904646"/>
                  </a:lnTo>
                  <a:lnTo>
                    <a:pt x="5349125" y="947762"/>
                  </a:lnTo>
                  <a:lnTo>
                    <a:pt x="5347043" y="991209"/>
                  </a:lnTo>
                  <a:lnTo>
                    <a:pt x="5349125" y="1034643"/>
                  </a:lnTo>
                  <a:lnTo>
                    <a:pt x="5355348" y="1077760"/>
                  </a:lnTo>
                  <a:lnTo>
                    <a:pt x="5365712" y="1120241"/>
                  </a:lnTo>
                  <a:lnTo>
                    <a:pt x="5380228" y="1161745"/>
                  </a:lnTo>
                  <a:lnTo>
                    <a:pt x="5398897" y="1201966"/>
                  </a:lnTo>
                  <a:lnTo>
                    <a:pt x="5421719" y="1240574"/>
                  </a:lnTo>
                  <a:lnTo>
                    <a:pt x="5448681" y="1277251"/>
                  </a:lnTo>
                  <a:lnTo>
                    <a:pt x="5479783" y="1311668"/>
                  </a:lnTo>
                  <a:lnTo>
                    <a:pt x="5514213" y="1342771"/>
                  </a:lnTo>
                  <a:lnTo>
                    <a:pt x="5550878" y="1369733"/>
                  </a:lnTo>
                  <a:lnTo>
                    <a:pt x="5589486" y="1392555"/>
                  </a:lnTo>
                  <a:lnTo>
                    <a:pt x="5629707" y="1411211"/>
                  </a:lnTo>
                  <a:lnTo>
                    <a:pt x="5671210" y="1425740"/>
                  </a:lnTo>
                  <a:lnTo>
                    <a:pt x="5713692" y="1436103"/>
                  </a:lnTo>
                  <a:lnTo>
                    <a:pt x="5756808" y="1442326"/>
                  </a:lnTo>
                  <a:lnTo>
                    <a:pt x="5800242" y="1444396"/>
                  </a:lnTo>
                  <a:lnTo>
                    <a:pt x="5843689" y="1442326"/>
                  </a:lnTo>
                  <a:lnTo>
                    <a:pt x="5886805" y="1436103"/>
                  </a:lnTo>
                  <a:lnTo>
                    <a:pt x="5929274" y="1425740"/>
                  </a:lnTo>
                  <a:lnTo>
                    <a:pt x="5970778" y="1411211"/>
                  </a:lnTo>
                  <a:lnTo>
                    <a:pt x="6010999" y="1392555"/>
                  </a:lnTo>
                  <a:lnTo>
                    <a:pt x="6049607" y="1369733"/>
                  </a:lnTo>
                  <a:lnTo>
                    <a:pt x="6086284" y="1342771"/>
                  </a:lnTo>
                  <a:lnTo>
                    <a:pt x="6120701" y="1311668"/>
                  </a:lnTo>
                  <a:lnTo>
                    <a:pt x="6151816" y="1277251"/>
                  </a:lnTo>
                  <a:lnTo>
                    <a:pt x="6178778" y="1240574"/>
                  </a:lnTo>
                  <a:lnTo>
                    <a:pt x="6201588" y="1201966"/>
                  </a:lnTo>
                  <a:lnTo>
                    <a:pt x="6220257" y="1161745"/>
                  </a:lnTo>
                  <a:lnTo>
                    <a:pt x="6234773" y="1120241"/>
                  </a:lnTo>
                  <a:lnTo>
                    <a:pt x="6245149" y="1077760"/>
                  </a:lnTo>
                  <a:lnTo>
                    <a:pt x="6251372" y="1034643"/>
                  </a:lnTo>
                  <a:lnTo>
                    <a:pt x="6253442" y="991209"/>
                  </a:lnTo>
                  <a:close/>
                </a:path>
                <a:path w="8199755" h="6134734">
                  <a:moveTo>
                    <a:pt x="6885102" y="2983738"/>
                  </a:moveTo>
                  <a:lnTo>
                    <a:pt x="6883032" y="2940304"/>
                  </a:lnTo>
                  <a:lnTo>
                    <a:pt x="6876809" y="2897187"/>
                  </a:lnTo>
                  <a:lnTo>
                    <a:pt x="6866433" y="2854706"/>
                  </a:lnTo>
                  <a:lnTo>
                    <a:pt x="6851917" y="2813202"/>
                  </a:lnTo>
                  <a:lnTo>
                    <a:pt x="6833248" y="2772981"/>
                  </a:lnTo>
                  <a:lnTo>
                    <a:pt x="6810438" y="2734373"/>
                  </a:lnTo>
                  <a:lnTo>
                    <a:pt x="6783476" y="2697696"/>
                  </a:lnTo>
                  <a:lnTo>
                    <a:pt x="6752374" y="2663279"/>
                  </a:lnTo>
                  <a:lnTo>
                    <a:pt x="6717944" y="2632164"/>
                  </a:lnTo>
                  <a:lnTo>
                    <a:pt x="6681267" y="2605214"/>
                  </a:lnTo>
                  <a:lnTo>
                    <a:pt x="6642659" y="2582392"/>
                  </a:lnTo>
                  <a:lnTo>
                    <a:pt x="6602450" y="2563723"/>
                  </a:lnTo>
                  <a:lnTo>
                    <a:pt x="6560934" y="2549207"/>
                  </a:lnTo>
                  <a:lnTo>
                    <a:pt x="6518465" y="2538844"/>
                  </a:lnTo>
                  <a:lnTo>
                    <a:pt x="6475349" y="2532621"/>
                  </a:lnTo>
                  <a:lnTo>
                    <a:pt x="6431902" y="2530551"/>
                  </a:lnTo>
                  <a:lnTo>
                    <a:pt x="6388468" y="2532621"/>
                  </a:lnTo>
                  <a:lnTo>
                    <a:pt x="6345352" y="2538844"/>
                  </a:lnTo>
                  <a:lnTo>
                    <a:pt x="6302883" y="2549207"/>
                  </a:lnTo>
                  <a:lnTo>
                    <a:pt x="6261366" y="2563723"/>
                  </a:lnTo>
                  <a:lnTo>
                    <a:pt x="6221158" y="2582392"/>
                  </a:lnTo>
                  <a:lnTo>
                    <a:pt x="6182550" y="2605214"/>
                  </a:lnTo>
                  <a:lnTo>
                    <a:pt x="6145873" y="2632164"/>
                  </a:lnTo>
                  <a:lnTo>
                    <a:pt x="6111456" y="2663279"/>
                  </a:lnTo>
                  <a:lnTo>
                    <a:pt x="6080341" y="2697696"/>
                  </a:lnTo>
                  <a:lnTo>
                    <a:pt x="6053379" y="2734373"/>
                  </a:lnTo>
                  <a:lnTo>
                    <a:pt x="6030569" y="2772981"/>
                  </a:lnTo>
                  <a:lnTo>
                    <a:pt x="6011900" y="2813202"/>
                  </a:lnTo>
                  <a:lnTo>
                    <a:pt x="5997384" y="2854706"/>
                  </a:lnTo>
                  <a:lnTo>
                    <a:pt x="5987008" y="2897187"/>
                  </a:lnTo>
                  <a:lnTo>
                    <a:pt x="5980785" y="2940304"/>
                  </a:lnTo>
                  <a:lnTo>
                    <a:pt x="5978715" y="2983738"/>
                  </a:lnTo>
                  <a:lnTo>
                    <a:pt x="5980785" y="3027184"/>
                  </a:lnTo>
                  <a:lnTo>
                    <a:pt x="5987008" y="3070301"/>
                  </a:lnTo>
                  <a:lnTo>
                    <a:pt x="5997384" y="3112770"/>
                  </a:lnTo>
                  <a:lnTo>
                    <a:pt x="6011900" y="3154273"/>
                  </a:lnTo>
                  <a:lnTo>
                    <a:pt x="6030569" y="3194494"/>
                  </a:lnTo>
                  <a:lnTo>
                    <a:pt x="6053379" y="3233102"/>
                  </a:lnTo>
                  <a:lnTo>
                    <a:pt x="6080341" y="3269767"/>
                  </a:lnTo>
                  <a:lnTo>
                    <a:pt x="6111456" y="3304197"/>
                  </a:lnTo>
                  <a:lnTo>
                    <a:pt x="6145873" y="3335299"/>
                  </a:lnTo>
                  <a:lnTo>
                    <a:pt x="6182550" y="3362261"/>
                  </a:lnTo>
                  <a:lnTo>
                    <a:pt x="6221158" y="3385083"/>
                  </a:lnTo>
                  <a:lnTo>
                    <a:pt x="6261366" y="3403752"/>
                  </a:lnTo>
                  <a:lnTo>
                    <a:pt x="6302883" y="3418268"/>
                  </a:lnTo>
                  <a:lnTo>
                    <a:pt x="6345352" y="3428631"/>
                  </a:lnTo>
                  <a:lnTo>
                    <a:pt x="6388468" y="3434854"/>
                  </a:lnTo>
                  <a:lnTo>
                    <a:pt x="6431902" y="3436937"/>
                  </a:lnTo>
                  <a:lnTo>
                    <a:pt x="6475349" y="3434854"/>
                  </a:lnTo>
                  <a:lnTo>
                    <a:pt x="6518465" y="3428631"/>
                  </a:lnTo>
                  <a:lnTo>
                    <a:pt x="6560934" y="3418268"/>
                  </a:lnTo>
                  <a:lnTo>
                    <a:pt x="6602450" y="3403752"/>
                  </a:lnTo>
                  <a:lnTo>
                    <a:pt x="6642659" y="3385083"/>
                  </a:lnTo>
                  <a:lnTo>
                    <a:pt x="6681267" y="3362261"/>
                  </a:lnTo>
                  <a:lnTo>
                    <a:pt x="6717944" y="3335299"/>
                  </a:lnTo>
                  <a:lnTo>
                    <a:pt x="6752374" y="3304197"/>
                  </a:lnTo>
                  <a:lnTo>
                    <a:pt x="6783476" y="3269767"/>
                  </a:lnTo>
                  <a:lnTo>
                    <a:pt x="6810438" y="3233102"/>
                  </a:lnTo>
                  <a:lnTo>
                    <a:pt x="6833248" y="3194494"/>
                  </a:lnTo>
                  <a:lnTo>
                    <a:pt x="6851917" y="3154273"/>
                  </a:lnTo>
                  <a:lnTo>
                    <a:pt x="6866433" y="3112770"/>
                  </a:lnTo>
                  <a:lnTo>
                    <a:pt x="6876809" y="3070301"/>
                  </a:lnTo>
                  <a:lnTo>
                    <a:pt x="6883032" y="3027184"/>
                  </a:lnTo>
                  <a:lnTo>
                    <a:pt x="6885102" y="2983738"/>
                  </a:lnTo>
                  <a:close/>
                </a:path>
                <a:path w="8199755" h="6134734">
                  <a:moveTo>
                    <a:pt x="8029524" y="1943493"/>
                  </a:moveTo>
                  <a:lnTo>
                    <a:pt x="8027454" y="1900059"/>
                  </a:lnTo>
                  <a:lnTo>
                    <a:pt x="8021231" y="1856943"/>
                  </a:lnTo>
                  <a:lnTo>
                    <a:pt x="8010868" y="1814461"/>
                  </a:lnTo>
                  <a:lnTo>
                    <a:pt x="7996339" y="1772958"/>
                  </a:lnTo>
                  <a:lnTo>
                    <a:pt x="7977683" y="1732737"/>
                  </a:lnTo>
                  <a:lnTo>
                    <a:pt x="7954861" y="1694129"/>
                  </a:lnTo>
                  <a:lnTo>
                    <a:pt x="7927899" y="1657451"/>
                  </a:lnTo>
                  <a:lnTo>
                    <a:pt x="7896796" y="1623034"/>
                  </a:lnTo>
                  <a:lnTo>
                    <a:pt x="7862379" y="1591932"/>
                  </a:lnTo>
                  <a:lnTo>
                    <a:pt x="7825702" y="1564970"/>
                  </a:lnTo>
                  <a:lnTo>
                    <a:pt x="7787094" y="1542148"/>
                  </a:lnTo>
                  <a:lnTo>
                    <a:pt x="7746873" y="1523479"/>
                  </a:lnTo>
                  <a:lnTo>
                    <a:pt x="7705369" y="1508963"/>
                  </a:lnTo>
                  <a:lnTo>
                    <a:pt x="7662888" y="1498587"/>
                  </a:lnTo>
                  <a:lnTo>
                    <a:pt x="7619771" y="1492377"/>
                  </a:lnTo>
                  <a:lnTo>
                    <a:pt x="7576337" y="1490294"/>
                  </a:lnTo>
                  <a:lnTo>
                    <a:pt x="7532891" y="1492377"/>
                  </a:lnTo>
                  <a:lnTo>
                    <a:pt x="7489774" y="1498587"/>
                  </a:lnTo>
                  <a:lnTo>
                    <a:pt x="7447305" y="1508963"/>
                  </a:lnTo>
                  <a:lnTo>
                    <a:pt x="7405789" y="1523479"/>
                  </a:lnTo>
                  <a:lnTo>
                    <a:pt x="7365581" y="1542148"/>
                  </a:lnTo>
                  <a:lnTo>
                    <a:pt x="7326973" y="1564970"/>
                  </a:lnTo>
                  <a:lnTo>
                    <a:pt x="7290295" y="1591932"/>
                  </a:lnTo>
                  <a:lnTo>
                    <a:pt x="7255865" y="1623034"/>
                  </a:lnTo>
                  <a:lnTo>
                    <a:pt x="7224763" y="1657451"/>
                  </a:lnTo>
                  <a:lnTo>
                    <a:pt x="7197801" y="1694129"/>
                  </a:lnTo>
                  <a:lnTo>
                    <a:pt x="7174992" y="1732737"/>
                  </a:lnTo>
                  <a:lnTo>
                    <a:pt x="7156323" y="1772958"/>
                  </a:lnTo>
                  <a:lnTo>
                    <a:pt x="7141807" y="1814461"/>
                  </a:lnTo>
                  <a:lnTo>
                    <a:pt x="7131431" y="1856943"/>
                  </a:lnTo>
                  <a:lnTo>
                    <a:pt x="7125208" y="1900059"/>
                  </a:lnTo>
                  <a:lnTo>
                    <a:pt x="7123138" y="1943493"/>
                  </a:lnTo>
                  <a:lnTo>
                    <a:pt x="7125208" y="1986940"/>
                  </a:lnTo>
                  <a:lnTo>
                    <a:pt x="7131431" y="2030056"/>
                  </a:lnTo>
                  <a:lnTo>
                    <a:pt x="7141807" y="2072525"/>
                  </a:lnTo>
                  <a:lnTo>
                    <a:pt x="7156323" y="2114029"/>
                  </a:lnTo>
                  <a:lnTo>
                    <a:pt x="7174992" y="2154250"/>
                  </a:lnTo>
                  <a:lnTo>
                    <a:pt x="7197801" y="2192858"/>
                  </a:lnTo>
                  <a:lnTo>
                    <a:pt x="7224763" y="2229535"/>
                  </a:lnTo>
                  <a:lnTo>
                    <a:pt x="7255865" y="2263952"/>
                  </a:lnTo>
                  <a:lnTo>
                    <a:pt x="7290295" y="2295067"/>
                  </a:lnTo>
                  <a:lnTo>
                    <a:pt x="7326973" y="2322030"/>
                  </a:lnTo>
                  <a:lnTo>
                    <a:pt x="7365581" y="2344839"/>
                  </a:lnTo>
                  <a:lnTo>
                    <a:pt x="7405789" y="2363508"/>
                  </a:lnTo>
                  <a:lnTo>
                    <a:pt x="7447305" y="2378024"/>
                  </a:lnTo>
                  <a:lnTo>
                    <a:pt x="7489774" y="2388400"/>
                  </a:lnTo>
                  <a:lnTo>
                    <a:pt x="7532891" y="2394623"/>
                  </a:lnTo>
                  <a:lnTo>
                    <a:pt x="7576337" y="2396693"/>
                  </a:lnTo>
                  <a:lnTo>
                    <a:pt x="7619771" y="2394623"/>
                  </a:lnTo>
                  <a:lnTo>
                    <a:pt x="7662888" y="2388400"/>
                  </a:lnTo>
                  <a:lnTo>
                    <a:pt x="7705369" y="2378024"/>
                  </a:lnTo>
                  <a:lnTo>
                    <a:pt x="7746873" y="2363508"/>
                  </a:lnTo>
                  <a:lnTo>
                    <a:pt x="7787094" y="2344839"/>
                  </a:lnTo>
                  <a:lnTo>
                    <a:pt x="7825702" y="2322030"/>
                  </a:lnTo>
                  <a:lnTo>
                    <a:pt x="7862379" y="2295067"/>
                  </a:lnTo>
                  <a:lnTo>
                    <a:pt x="7896796" y="2263952"/>
                  </a:lnTo>
                  <a:lnTo>
                    <a:pt x="7927899" y="2229535"/>
                  </a:lnTo>
                  <a:lnTo>
                    <a:pt x="7954861" y="2192858"/>
                  </a:lnTo>
                  <a:lnTo>
                    <a:pt x="7977683" y="2154250"/>
                  </a:lnTo>
                  <a:lnTo>
                    <a:pt x="7996339" y="2114029"/>
                  </a:lnTo>
                  <a:lnTo>
                    <a:pt x="8010868" y="2072525"/>
                  </a:lnTo>
                  <a:lnTo>
                    <a:pt x="8021231" y="2030056"/>
                  </a:lnTo>
                  <a:lnTo>
                    <a:pt x="8027454" y="1986940"/>
                  </a:lnTo>
                  <a:lnTo>
                    <a:pt x="8029524" y="1943493"/>
                  </a:lnTo>
                  <a:close/>
                </a:path>
                <a:path w="8199755" h="6134734">
                  <a:moveTo>
                    <a:pt x="8199425" y="453224"/>
                  </a:moveTo>
                  <a:lnTo>
                    <a:pt x="8197355" y="409790"/>
                  </a:lnTo>
                  <a:lnTo>
                    <a:pt x="8191132" y="366661"/>
                  </a:lnTo>
                  <a:lnTo>
                    <a:pt x="8180768" y="324192"/>
                  </a:lnTo>
                  <a:lnTo>
                    <a:pt x="8166240" y="282676"/>
                  </a:lnTo>
                  <a:lnTo>
                    <a:pt x="8147583" y="242455"/>
                  </a:lnTo>
                  <a:lnTo>
                    <a:pt x="8124761" y="203835"/>
                  </a:lnTo>
                  <a:lnTo>
                    <a:pt x="8097799" y="167144"/>
                  </a:lnTo>
                  <a:lnTo>
                    <a:pt x="8066697" y="132715"/>
                  </a:lnTo>
                  <a:lnTo>
                    <a:pt x="8032280" y="101612"/>
                  </a:lnTo>
                  <a:lnTo>
                    <a:pt x="7995602" y="74650"/>
                  </a:lnTo>
                  <a:lnTo>
                    <a:pt x="7956994" y="51841"/>
                  </a:lnTo>
                  <a:lnTo>
                    <a:pt x="7916773" y="33185"/>
                  </a:lnTo>
                  <a:lnTo>
                    <a:pt x="7875270" y="18669"/>
                  </a:lnTo>
                  <a:lnTo>
                    <a:pt x="7832788" y="8293"/>
                  </a:lnTo>
                  <a:lnTo>
                    <a:pt x="7789672" y="2070"/>
                  </a:lnTo>
                  <a:lnTo>
                    <a:pt x="7746238" y="0"/>
                  </a:lnTo>
                  <a:lnTo>
                    <a:pt x="7702791" y="2070"/>
                  </a:lnTo>
                  <a:lnTo>
                    <a:pt x="7659675" y="8293"/>
                  </a:lnTo>
                  <a:lnTo>
                    <a:pt x="7617206" y="18669"/>
                  </a:lnTo>
                  <a:lnTo>
                    <a:pt x="7575690" y="33185"/>
                  </a:lnTo>
                  <a:lnTo>
                    <a:pt x="7535481" y="51841"/>
                  </a:lnTo>
                  <a:lnTo>
                    <a:pt x="7496873" y="74650"/>
                  </a:lnTo>
                  <a:lnTo>
                    <a:pt x="7460196" y="101612"/>
                  </a:lnTo>
                  <a:lnTo>
                    <a:pt x="7425766" y="132715"/>
                  </a:lnTo>
                  <a:lnTo>
                    <a:pt x="7394664" y="167144"/>
                  </a:lnTo>
                  <a:lnTo>
                    <a:pt x="7367702" y="203835"/>
                  </a:lnTo>
                  <a:lnTo>
                    <a:pt x="7344892" y="242455"/>
                  </a:lnTo>
                  <a:lnTo>
                    <a:pt x="7326223" y="282676"/>
                  </a:lnTo>
                  <a:lnTo>
                    <a:pt x="7311707" y="324192"/>
                  </a:lnTo>
                  <a:lnTo>
                    <a:pt x="7301331" y="366661"/>
                  </a:lnTo>
                  <a:lnTo>
                    <a:pt x="7295108" y="409790"/>
                  </a:lnTo>
                  <a:lnTo>
                    <a:pt x="7293038" y="453224"/>
                  </a:lnTo>
                  <a:lnTo>
                    <a:pt x="7295108" y="496671"/>
                  </a:lnTo>
                  <a:lnTo>
                    <a:pt x="7301331" y="539788"/>
                  </a:lnTo>
                  <a:lnTo>
                    <a:pt x="7311707" y="582256"/>
                  </a:lnTo>
                  <a:lnTo>
                    <a:pt x="7326223" y="623760"/>
                  </a:lnTo>
                  <a:lnTo>
                    <a:pt x="7344892" y="663981"/>
                  </a:lnTo>
                  <a:lnTo>
                    <a:pt x="7367702" y="702589"/>
                  </a:lnTo>
                  <a:lnTo>
                    <a:pt x="7394664" y="739267"/>
                  </a:lnTo>
                  <a:lnTo>
                    <a:pt x="7425766" y="773684"/>
                  </a:lnTo>
                  <a:lnTo>
                    <a:pt x="7460196" y="804786"/>
                  </a:lnTo>
                  <a:lnTo>
                    <a:pt x="7496873" y="831748"/>
                  </a:lnTo>
                  <a:lnTo>
                    <a:pt x="7535481" y="854570"/>
                  </a:lnTo>
                  <a:lnTo>
                    <a:pt x="7575690" y="873239"/>
                  </a:lnTo>
                  <a:lnTo>
                    <a:pt x="7617206" y="887755"/>
                  </a:lnTo>
                  <a:lnTo>
                    <a:pt x="7659675" y="898118"/>
                  </a:lnTo>
                  <a:lnTo>
                    <a:pt x="7702791" y="904341"/>
                  </a:lnTo>
                  <a:lnTo>
                    <a:pt x="7746238" y="906411"/>
                  </a:lnTo>
                  <a:lnTo>
                    <a:pt x="7789672" y="904341"/>
                  </a:lnTo>
                  <a:lnTo>
                    <a:pt x="7832788" y="898118"/>
                  </a:lnTo>
                  <a:lnTo>
                    <a:pt x="7875270" y="887755"/>
                  </a:lnTo>
                  <a:lnTo>
                    <a:pt x="7916773" y="873239"/>
                  </a:lnTo>
                  <a:lnTo>
                    <a:pt x="7956994" y="854570"/>
                  </a:lnTo>
                  <a:lnTo>
                    <a:pt x="7995602" y="831748"/>
                  </a:lnTo>
                  <a:lnTo>
                    <a:pt x="8032280" y="804786"/>
                  </a:lnTo>
                  <a:lnTo>
                    <a:pt x="8066697" y="773684"/>
                  </a:lnTo>
                  <a:lnTo>
                    <a:pt x="8097799" y="739267"/>
                  </a:lnTo>
                  <a:lnTo>
                    <a:pt x="8124761" y="702589"/>
                  </a:lnTo>
                  <a:lnTo>
                    <a:pt x="8147583" y="663981"/>
                  </a:lnTo>
                  <a:lnTo>
                    <a:pt x="8166240" y="623760"/>
                  </a:lnTo>
                  <a:lnTo>
                    <a:pt x="8180768" y="582256"/>
                  </a:lnTo>
                  <a:lnTo>
                    <a:pt x="8191132" y="539788"/>
                  </a:lnTo>
                  <a:lnTo>
                    <a:pt x="8197355" y="496671"/>
                  </a:lnTo>
                  <a:lnTo>
                    <a:pt x="8199425" y="45322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040364" y="7127741"/>
              <a:ext cx="7030720" cy="2432685"/>
            </a:xfrm>
            <a:custGeom>
              <a:avLst/>
              <a:gdLst/>
              <a:ahLst/>
              <a:cxnLst/>
              <a:rect l="l" t="t" r="r" b="b"/>
              <a:pathLst>
                <a:path w="7030719" h="2432684">
                  <a:moveTo>
                    <a:pt x="906437" y="1978939"/>
                  </a:moveTo>
                  <a:lnTo>
                    <a:pt x="904367" y="1935505"/>
                  </a:lnTo>
                  <a:lnTo>
                    <a:pt x="898144" y="1892388"/>
                  </a:lnTo>
                  <a:lnTo>
                    <a:pt x="887780" y="1849920"/>
                  </a:lnTo>
                  <a:lnTo>
                    <a:pt x="873264" y="1808403"/>
                  </a:lnTo>
                  <a:lnTo>
                    <a:pt x="854595" y="1768182"/>
                  </a:lnTo>
                  <a:lnTo>
                    <a:pt x="831786" y="1729587"/>
                  </a:lnTo>
                  <a:lnTo>
                    <a:pt x="804824" y="1692910"/>
                  </a:lnTo>
                  <a:lnTo>
                    <a:pt x="773722" y="1658493"/>
                  </a:lnTo>
                  <a:lnTo>
                    <a:pt x="739292" y="1627378"/>
                  </a:lnTo>
                  <a:lnTo>
                    <a:pt x="702602" y="1600415"/>
                  </a:lnTo>
                  <a:lnTo>
                    <a:pt x="663981" y="1577594"/>
                  </a:lnTo>
                  <a:lnTo>
                    <a:pt x="623760" y="1558937"/>
                  </a:lnTo>
                  <a:lnTo>
                    <a:pt x="582256" y="1544408"/>
                  </a:lnTo>
                  <a:lnTo>
                    <a:pt x="539775" y="1534045"/>
                  </a:lnTo>
                  <a:lnTo>
                    <a:pt x="496658" y="1527822"/>
                  </a:lnTo>
                  <a:lnTo>
                    <a:pt x="453224" y="1525752"/>
                  </a:lnTo>
                  <a:lnTo>
                    <a:pt x="409778" y="1527822"/>
                  </a:lnTo>
                  <a:lnTo>
                    <a:pt x="366661" y="1534045"/>
                  </a:lnTo>
                  <a:lnTo>
                    <a:pt x="324192" y="1544408"/>
                  </a:lnTo>
                  <a:lnTo>
                    <a:pt x="282702" y="1558937"/>
                  </a:lnTo>
                  <a:lnTo>
                    <a:pt x="242481" y="1577594"/>
                  </a:lnTo>
                  <a:lnTo>
                    <a:pt x="203885" y="1600415"/>
                  </a:lnTo>
                  <a:lnTo>
                    <a:pt x="167208" y="1627378"/>
                  </a:lnTo>
                  <a:lnTo>
                    <a:pt x="132803" y="1658493"/>
                  </a:lnTo>
                  <a:lnTo>
                    <a:pt x="101676" y="1692910"/>
                  </a:lnTo>
                  <a:lnTo>
                    <a:pt x="74701" y="1729587"/>
                  </a:lnTo>
                  <a:lnTo>
                    <a:pt x="51879" y="1768182"/>
                  </a:lnTo>
                  <a:lnTo>
                    <a:pt x="33197" y="1808403"/>
                  </a:lnTo>
                  <a:lnTo>
                    <a:pt x="18669" y="1849920"/>
                  </a:lnTo>
                  <a:lnTo>
                    <a:pt x="8305" y="1892388"/>
                  </a:lnTo>
                  <a:lnTo>
                    <a:pt x="2070" y="1935505"/>
                  </a:lnTo>
                  <a:lnTo>
                    <a:pt x="0" y="1978939"/>
                  </a:lnTo>
                  <a:lnTo>
                    <a:pt x="2070" y="2022386"/>
                  </a:lnTo>
                  <a:lnTo>
                    <a:pt x="8305" y="2065502"/>
                  </a:lnTo>
                  <a:lnTo>
                    <a:pt x="18669" y="2107971"/>
                  </a:lnTo>
                  <a:lnTo>
                    <a:pt x="33197" y="2149487"/>
                  </a:lnTo>
                  <a:lnTo>
                    <a:pt x="51879" y="2189696"/>
                  </a:lnTo>
                  <a:lnTo>
                    <a:pt x="74701" y="2228304"/>
                  </a:lnTo>
                  <a:lnTo>
                    <a:pt x="101676" y="2264981"/>
                  </a:lnTo>
                  <a:lnTo>
                    <a:pt x="132803" y="2299398"/>
                  </a:lnTo>
                  <a:lnTo>
                    <a:pt x="167208" y="2330513"/>
                  </a:lnTo>
                  <a:lnTo>
                    <a:pt x="203885" y="2357475"/>
                  </a:lnTo>
                  <a:lnTo>
                    <a:pt x="242481" y="2380297"/>
                  </a:lnTo>
                  <a:lnTo>
                    <a:pt x="282702" y="2398953"/>
                  </a:lnTo>
                  <a:lnTo>
                    <a:pt x="324192" y="2413482"/>
                  </a:lnTo>
                  <a:lnTo>
                    <a:pt x="366661" y="2423845"/>
                  </a:lnTo>
                  <a:lnTo>
                    <a:pt x="409778" y="2430068"/>
                  </a:lnTo>
                  <a:lnTo>
                    <a:pt x="453224" y="2432139"/>
                  </a:lnTo>
                  <a:lnTo>
                    <a:pt x="496658" y="2430068"/>
                  </a:lnTo>
                  <a:lnTo>
                    <a:pt x="539775" y="2423845"/>
                  </a:lnTo>
                  <a:lnTo>
                    <a:pt x="582256" y="2413482"/>
                  </a:lnTo>
                  <a:lnTo>
                    <a:pt x="623760" y="2398953"/>
                  </a:lnTo>
                  <a:lnTo>
                    <a:pt x="663981" y="2380297"/>
                  </a:lnTo>
                  <a:lnTo>
                    <a:pt x="702602" y="2357475"/>
                  </a:lnTo>
                  <a:lnTo>
                    <a:pt x="739292" y="2330513"/>
                  </a:lnTo>
                  <a:lnTo>
                    <a:pt x="773722" y="2299398"/>
                  </a:lnTo>
                  <a:lnTo>
                    <a:pt x="804824" y="2264981"/>
                  </a:lnTo>
                  <a:lnTo>
                    <a:pt x="831786" y="2228304"/>
                  </a:lnTo>
                  <a:lnTo>
                    <a:pt x="854595" y="2189696"/>
                  </a:lnTo>
                  <a:lnTo>
                    <a:pt x="873264" y="2149487"/>
                  </a:lnTo>
                  <a:lnTo>
                    <a:pt x="887780" y="2107971"/>
                  </a:lnTo>
                  <a:lnTo>
                    <a:pt x="898144" y="2065502"/>
                  </a:lnTo>
                  <a:lnTo>
                    <a:pt x="904367" y="2022386"/>
                  </a:lnTo>
                  <a:lnTo>
                    <a:pt x="906437" y="1978939"/>
                  </a:lnTo>
                  <a:close/>
                </a:path>
                <a:path w="7030719" h="2432684">
                  <a:moveTo>
                    <a:pt x="1244333" y="453199"/>
                  </a:moveTo>
                  <a:lnTo>
                    <a:pt x="1242263" y="409752"/>
                  </a:lnTo>
                  <a:lnTo>
                    <a:pt x="1236040" y="366636"/>
                  </a:lnTo>
                  <a:lnTo>
                    <a:pt x="1225677" y="324167"/>
                  </a:lnTo>
                  <a:lnTo>
                    <a:pt x="1211160" y="282651"/>
                  </a:lnTo>
                  <a:lnTo>
                    <a:pt x="1192491" y="242443"/>
                  </a:lnTo>
                  <a:lnTo>
                    <a:pt x="1169682" y="203835"/>
                  </a:lnTo>
                  <a:lnTo>
                    <a:pt x="1142720" y="167157"/>
                  </a:lnTo>
                  <a:lnTo>
                    <a:pt x="1111618" y="132740"/>
                  </a:lnTo>
                  <a:lnTo>
                    <a:pt x="1077201" y="101625"/>
                  </a:lnTo>
                  <a:lnTo>
                    <a:pt x="1040523" y="74663"/>
                  </a:lnTo>
                  <a:lnTo>
                    <a:pt x="1001915" y="51854"/>
                  </a:lnTo>
                  <a:lnTo>
                    <a:pt x="961707" y="33185"/>
                  </a:lnTo>
                  <a:lnTo>
                    <a:pt x="920191" y="18669"/>
                  </a:lnTo>
                  <a:lnTo>
                    <a:pt x="877722" y="8293"/>
                  </a:lnTo>
                  <a:lnTo>
                    <a:pt x="834593" y="2070"/>
                  </a:lnTo>
                  <a:lnTo>
                    <a:pt x="791159" y="0"/>
                  </a:lnTo>
                  <a:lnTo>
                    <a:pt x="747712" y="2070"/>
                  </a:lnTo>
                  <a:lnTo>
                    <a:pt x="704596" y="8293"/>
                  </a:lnTo>
                  <a:lnTo>
                    <a:pt x="662114" y="18669"/>
                  </a:lnTo>
                  <a:lnTo>
                    <a:pt x="620610" y="33185"/>
                  </a:lnTo>
                  <a:lnTo>
                    <a:pt x="580390" y="51854"/>
                  </a:lnTo>
                  <a:lnTo>
                    <a:pt x="541782" y="74663"/>
                  </a:lnTo>
                  <a:lnTo>
                    <a:pt x="505104" y="101625"/>
                  </a:lnTo>
                  <a:lnTo>
                    <a:pt x="470687" y="132740"/>
                  </a:lnTo>
                  <a:lnTo>
                    <a:pt x="439585" y="167157"/>
                  </a:lnTo>
                  <a:lnTo>
                    <a:pt x="412623" y="203835"/>
                  </a:lnTo>
                  <a:lnTo>
                    <a:pt x="389813" y="242443"/>
                  </a:lnTo>
                  <a:lnTo>
                    <a:pt x="371157" y="282651"/>
                  </a:lnTo>
                  <a:lnTo>
                    <a:pt x="356641" y="324167"/>
                  </a:lnTo>
                  <a:lnTo>
                    <a:pt x="346265" y="366636"/>
                  </a:lnTo>
                  <a:lnTo>
                    <a:pt x="340042" y="409752"/>
                  </a:lnTo>
                  <a:lnTo>
                    <a:pt x="337972" y="453199"/>
                  </a:lnTo>
                  <a:lnTo>
                    <a:pt x="340042" y="496633"/>
                  </a:lnTo>
                  <a:lnTo>
                    <a:pt x="346265" y="539750"/>
                  </a:lnTo>
                  <a:lnTo>
                    <a:pt x="356641" y="582231"/>
                  </a:lnTo>
                  <a:lnTo>
                    <a:pt x="371157" y="623735"/>
                  </a:lnTo>
                  <a:lnTo>
                    <a:pt x="389813" y="663956"/>
                  </a:lnTo>
                  <a:lnTo>
                    <a:pt x="412623" y="702564"/>
                  </a:lnTo>
                  <a:lnTo>
                    <a:pt x="439585" y="739241"/>
                  </a:lnTo>
                  <a:lnTo>
                    <a:pt x="470687" y="773658"/>
                  </a:lnTo>
                  <a:lnTo>
                    <a:pt x="505104" y="804760"/>
                  </a:lnTo>
                  <a:lnTo>
                    <a:pt x="541782" y="831723"/>
                  </a:lnTo>
                  <a:lnTo>
                    <a:pt x="580390" y="854544"/>
                  </a:lnTo>
                  <a:lnTo>
                    <a:pt x="620610" y="873213"/>
                  </a:lnTo>
                  <a:lnTo>
                    <a:pt x="662114" y="887730"/>
                  </a:lnTo>
                  <a:lnTo>
                    <a:pt x="704596" y="898093"/>
                  </a:lnTo>
                  <a:lnTo>
                    <a:pt x="747712" y="904316"/>
                  </a:lnTo>
                  <a:lnTo>
                    <a:pt x="791159" y="906386"/>
                  </a:lnTo>
                  <a:lnTo>
                    <a:pt x="834593" y="904316"/>
                  </a:lnTo>
                  <a:lnTo>
                    <a:pt x="877722" y="898093"/>
                  </a:lnTo>
                  <a:lnTo>
                    <a:pt x="920191" y="887730"/>
                  </a:lnTo>
                  <a:lnTo>
                    <a:pt x="961707" y="873213"/>
                  </a:lnTo>
                  <a:lnTo>
                    <a:pt x="1001915" y="854544"/>
                  </a:lnTo>
                  <a:lnTo>
                    <a:pt x="1040523" y="831723"/>
                  </a:lnTo>
                  <a:lnTo>
                    <a:pt x="1077201" y="804760"/>
                  </a:lnTo>
                  <a:lnTo>
                    <a:pt x="1111618" y="773658"/>
                  </a:lnTo>
                  <a:lnTo>
                    <a:pt x="1142720" y="739241"/>
                  </a:lnTo>
                  <a:lnTo>
                    <a:pt x="1169682" y="702564"/>
                  </a:lnTo>
                  <a:lnTo>
                    <a:pt x="1192491" y="663956"/>
                  </a:lnTo>
                  <a:lnTo>
                    <a:pt x="1211160" y="623735"/>
                  </a:lnTo>
                  <a:lnTo>
                    <a:pt x="1225677" y="582231"/>
                  </a:lnTo>
                  <a:lnTo>
                    <a:pt x="1236040" y="539750"/>
                  </a:lnTo>
                  <a:lnTo>
                    <a:pt x="1242263" y="496633"/>
                  </a:lnTo>
                  <a:lnTo>
                    <a:pt x="1244333" y="453199"/>
                  </a:lnTo>
                  <a:close/>
                </a:path>
                <a:path w="7030719" h="2432684">
                  <a:moveTo>
                    <a:pt x="3596703" y="1978939"/>
                  </a:moveTo>
                  <a:lnTo>
                    <a:pt x="3594620" y="1935505"/>
                  </a:lnTo>
                  <a:lnTo>
                    <a:pt x="3588397" y="1892388"/>
                  </a:lnTo>
                  <a:lnTo>
                    <a:pt x="3578021" y="1849920"/>
                  </a:lnTo>
                  <a:lnTo>
                    <a:pt x="3563493" y="1808403"/>
                  </a:lnTo>
                  <a:lnTo>
                    <a:pt x="3544824" y="1768182"/>
                  </a:lnTo>
                  <a:lnTo>
                    <a:pt x="3522002" y="1729587"/>
                  </a:lnTo>
                  <a:lnTo>
                    <a:pt x="3495027" y="1692910"/>
                  </a:lnTo>
                  <a:lnTo>
                    <a:pt x="3463899" y="1658493"/>
                  </a:lnTo>
                  <a:lnTo>
                    <a:pt x="3429482" y="1627378"/>
                  </a:lnTo>
                  <a:lnTo>
                    <a:pt x="3392817" y="1600415"/>
                  </a:lnTo>
                  <a:lnTo>
                    <a:pt x="3354209" y="1577594"/>
                  </a:lnTo>
                  <a:lnTo>
                    <a:pt x="3314001" y="1558937"/>
                  </a:lnTo>
                  <a:lnTo>
                    <a:pt x="3272498" y="1544408"/>
                  </a:lnTo>
                  <a:lnTo>
                    <a:pt x="3230041" y="1534045"/>
                  </a:lnTo>
                  <a:lnTo>
                    <a:pt x="3186925" y="1527822"/>
                  </a:lnTo>
                  <a:lnTo>
                    <a:pt x="3143491" y="1525752"/>
                  </a:lnTo>
                  <a:lnTo>
                    <a:pt x="3100057" y="1527822"/>
                  </a:lnTo>
                  <a:lnTo>
                    <a:pt x="3056940" y="1534045"/>
                  </a:lnTo>
                  <a:lnTo>
                    <a:pt x="3014484" y="1544408"/>
                  </a:lnTo>
                  <a:lnTo>
                    <a:pt x="2972981" y="1558937"/>
                  </a:lnTo>
                  <a:lnTo>
                    <a:pt x="2932773" y="1577594"/>
                  </a:lnTo>
                  <a:lnTo>
                    <a:pt x="2894165" y="1600415"/>
                  </a:lnTo>
                  <a:lnTo>
                    <a:pt x="2857500" y="1627378"/>
                  </a:lnTo>
                  <a:lnTo>
                    <a:pt x="2823083" y="1658493"/>
                  </a:lnTo>
                  <a:lnTo>
                    <a:pt x="2791955" y="1692910"/>
                  </a:lnTo>
                  <a:lnTo>
                    <a:pt x="2764980" y="1729587"/>
                  </a:lnTo>
                  <a:lnTo>
                    <a:pt x="2742158" y="1768182"/>
                  </a:lnTo>
                  <a:lnTo>
                    <a:pt x="2723489" y="1808403"/>
                  </a:lnTo>
                  <a:lnTo>
                    <a:pt x="2708960" y="1849920"/>
                  </a:lnTo>
                  <a:lnTo>
                    <a:pt x="2698585" y="1892388"/>
                  </a:lnTo>
                  <a:lnTo>
                    <a:pt x="2692362" y="1935505"/>
                  </a:lnTo>
                  <a:lnTo>
                    <a:pt x="2690279" y="1978939"/>
                  </a:lnTo>
                  <a:lnTo>
                    <a:pt x="2692362" y="2022386"/>
                  </a:lnTo>
                  <a:lnTo>
                    <a:pt x="2698585" y="2065502"/>
                  </a:lnTo>
                  <a:lnTo>
                    <a:pt x="2708960" y="2107971"/>
                  </a:lnTo>
                  <a:lnTo>
                    <a:pt x="2723489" y="2149487"/>
                  </a:lnTo>
                  <a:lnTo>
                    <a:pt x="2742158" y="2189696"/>
                  </a:lnTo>
                  <a:lnTo>
                    <a:pt x="2764980" y="2228304"/>
                  </a:lnTo>
                  <a:lnTo>
                    <a:pt x="2791955" y="2264981"/>
                  </a:lnTo>
                  <a:lnTo>
                    <a:pt x="2823083" y="2299398"/>
                  </a:lnTo>
                  <a:lnTo>
                    <a:pt x="2857500" y="2330513"/>
                  </a:lnTo>
                  <a:lnTo>
                    <a:pt x="2894165" y="2357475"/>
                  </a:lnTo>
                  <a:lnTo>
                    <a:pt x="2932773" y="2380297"/>
                  </a:lnTo>
                  <a:lnTo>
                    <a:pt x="2972981" y="2398953"/>
                  </a:lnTo>
                  <a:lnTo>
                    <a:pt x="3014484" y="2413482"/>
                  </a:lnTo>
                  <a:lnTo>
                    <a:pt x="3056940" y="2423845"/>
                  </a:lnTo>
                  <a:lnTo>
                    <a:pt x="3100057" y="2430068"/>
                  </a:lnTo>
                  <a:lnTo>
                    <a:pt x="3143491" y="2432139"/>
                  </a:lnTo>
                  <a:lnTo>
                    <a:pt x="3186925" y="2430068"/>
                  </a:lnTo>
                  <a:lnTo>
                    <a:pt x="3230041" y="2423845"/>
                  </a:lnTo>
                  <a:lnTo>
                    <a:pt x="3272498" y="2413482"/>
                  </a:lnTo>
                  <a:lnTo>
                    <a:pt x="3314001" y="2398953"/>
                  </a:lnTo>
                  <a:lnTo>
                    <a:pt x="3354209" y="2380297"/>
                  </a:lnTo>
                  <a:lnTo>
                    <a:pt x="3392817" y="2357475"/>
                  </a:lnTo>
                  <a:lnTo>
                    <a:pt x="3429482" y="2330513"/>
                  </a:lnTo>
                  <a:lnTo>
                    <a:pt x="3463899" y="2299398"/>
                  </a:lnTo>
                  <a:lnTo>
                    <a:pt x="3495027" y="2264981"/>
                  </a:lnTo>
                  <a:lnTo>
                    <a:pt x="3522002" y="2228304"/>
                  </a:lnTo>
                  <a:lnTo>
                    <a:pt x="3544824" y="2189696"/>
                  </a:lnTo>
                  <a:lnTo>
                    <a:pt x="3563493" y="2149487"/>
                  </a:lnTo>
                  <a:lnTo>
                    <a:pt x="3578021" y="2107971"/>
                  </a:lnTo>
                  <a:lnTo>
                    <a:pt x="3588397" y="2065502"/>
                  </a:lnTo>
                  <a:lnTo>
                    <a:pt x="3594620" y="2022386"/>
                  </a:lnTo>
                  <a:lnTo>
                    <a:pt x="3596703" y="1978939"/>
                  </a:lnTo>
                  <a:close/>
                </a:path>
                <a:path w="7030719" h="2432684">
                  <a:moveTo>
                    <a:pt x="5175313" y="1672691"/>
                  </a:moveTo>
                  <a:lnTo>
                    <a:pt x="5173243" y="1629244"/>
                  </a:lnTo>
                  <a:lnTo>
                    <a:pt x="5167020" y="1586128"/>
                  </a:lnTo>
                  <a:lnTo>
                    <a:pt x="5156657" y="1543659"/>
                  </a:lnTo>
                  <a:lnTo>
                    <a:pt x="5142141" y="1502143"/>
                  </a:lnTo>
                  <a:lnTo>
                    <a:pt x="5123472" y="1461935"/>
                  </a:lnTo>
                  <a:lnTo>
                    <a:pt x="5100663" y="1423327"/>
                  </a:lnTo>
                  <a:lnTo>
                    <a:pt x="5073701" y="1386649"/>
                  </a:lnTo>
                  <a:lnTo>
                    <a:pt x="5042598" y="1352232"/>
                  </a:lnTo>
                  <a:lnTo>
                    <a:pt x="5008181" y="1321117"/>
                  </a:lnTo>
                  <a:lnTo>
                    <a:pt x="4971504" y="1294155"/>
                  </a:lnTo>
                  <a:lnTo>
                    <a:pt x="4932896" y="1271346"/>
                  </a:lnTo>
                  <a:lnTo>
                    <a:pt x="4892687" y="1252677"/>
                  </a:lnTo>
                  <a:lnTo>
                    <a:pt x="4851171" y="1238161"/>
                  </a:lnTo>
                  <a:lnTo>
                    <a:pt x="4808702" y="1227785"/>
                  </a:lnTo>
                  <a:lnTo>
                    <a:pt x="4765573" y="1221562"/>
                  </a:lnTo>
                  <a:lnTo>
                    <a:pt x="4722139" y="1219492"/>
                  </a:lnTo>
                  <a:lnTo>
                    <a:pt x="4678692" y="1221562"/>
                  </a:lnTo>
                  <a:lnTo>
                    <a:pt x="4635576" y="1227785"/>
                  </a:lnTo>
                  <a:lnTo>
                    <a:pt x="4593094" y="1238161"/>
                  </a:lnTo>
                  <a:lnTo>
                    <a:pt x="4551591" y="1252677"/>
                  </a:lnTo>
                  <a:lnTo>
                    <a:pt x="4511370" y="1271346"/>
                  </a:lnTo>
                  <a:lnTo>
                    <a:pt x="4472762" y="1294155"/>
                  </a:lnTo>
                  <a:lnTo>
                    <a:pt x="4436084" y="1321117"/>
                  </a:lnTo>
                  <a:lnTo>
                    <a:pt x="4401667" y="1352232"/>
                  </a:lnTo>
                  <a:lnTo>
                    <a:pt x="4370565" y="1386649"/>
                  </a:lnTo>
                  <a:lnTo>
                    <a:pt x="4343603" y="1423327"/>
                  </a:lnTo>
                  <a:lnTo>
                    <a:pt x="4320794" y="1461935"/>
                  </a:lnTo>
                  <a:lnTo>
                    <a:pt x="4302137" y="1502143"/>
                  </a:lnTo>
                  <a:lnTo>
                    <a:pt x="4287621" y="1543659"/>
                  </a:lnTo>
                  <a:lnTo>
                    <a:pt x="4277245" y="1586128"/>
                  </a:lnTo>
                  <a:lnTo>
                    <a:pt x="4271022" y="1629244"/>
                  </a:lnTo>
                  <a:lnTo>
                    <a:pt x="4268952" y="1672691"/>
                  </a:lnTo>
                  <a:lnTo>
                    <a:pt x="4271022" y="1716125"/>
                  </a:lnTo>
                  <a:lnTo>
                    <a:pt x="4277245" y="1759242"/>
                  </a:lnTo>
                  <a:lnTo>
                    <a:pt x="4287621" y="1801723"/>
                  </a:lnTo>
                  <a:lnTo>
                    <a:pt x="4302137" y="1843227"/>
                  </a:lnTo>
                  <a:lnTo>
                    <a:pt x="4320794" y="1883448"/>
                  </a:lnTo>
                  <a:lnTo>
                    <a:pt x="4343603" y="1922056"/>
                  </a:lnTo>
                  <a:lnTo>
                    <a:pt x="4370565" y="1958733"/>
                  </a:lnTo>
                  <a:lnTo>
                    <a:pt x="4401667" y="1993150"/>
                  </a:lnTo>
                  <a:lnTo>
                    <a:pt x="4436084" y="2024253"/>
                  </a:lnTo>
                  <a:lnTo>
                    <a:pt x="4472762" y="2051215"/>
                  </a:lnTo>
                  <a:lnTo>
                    <a:pt x="4511370" y="2074037"/>
                  </a:lnTo>
                  <a:lnTo>
                    <a:pt x="4551591" y="2092706"/>
                  </a:lnTo>
                  <a:lnTo>
                    <a:pt x="4593094" y="2107222"/>
                  </a:lnTo>
                  <a:lnTo>
                    <a:pt x="4635576" y="2117585"/>
                  </a:lnTo>
                  <a:lnTo>
                    <a:pt x="4678692" y="2123808"/>
                  </a:lnTo>
                  <a:lnTo>
                    <a:pt x="4722139" y="2125878"/>
                  </a:lnTo>
                  <a:lnTo>
                    <a:pt x="4765573" y="2123808"/>
                  </a:lnTo>
                  <a:lnTo>
                    <a:pt x="4808702" y="2117585"/>
                  </a:lnTo>
                  <a:lnTo>
                    <a:pt x="4851171" y="2107222"/>
                  </a:lnTo>
                  <a:lnTo>
                    <a:pt x="4892687" y="2092706"/>
                  </a:lnTo>
                  <a:lnTo>
                    <a:pt x="4932896" y="2074037"/>
                  </a:lnTo>
                  <a:lnTo>
                    <a:pt x="4971504" y="2051215"/>
                  </a:lnTo>
                  <a:lnTo>
                    <a:pt x="5008181" y="2024253"/>
                  </a:lnTo>
                  <a:lnTo>
                    <a:pt x="5042598" y="1993150"/>
                  </a:lnTo>
                  <a:lnTo>
                    <a:pt x="5073701" y="1958733"/>
                  </a:lnTo>
                  <a:lnTo>
                    <a:pt x="5100663" y="1922056"/>
                  </a:lnTo>
                  <a:lnTo>
                    <a:pt x="5123472" y="1883448"/>
                  </a:lnTo>
                  <a:lnTo>
                    <a:pt x="5142141" y="1843227"/>
                  </a:lnTo>
                  <a:lnTo>
                    <a:pt x="5156657" y="1801723"/>
                  </a:lnTo>
                  <a:lnTo>
                    <a:pt x="5167020" y="1759242"/>
                  </a:lnTo>
                  <a:lnTo>
                    <a:pt x="5173243" y="1716125"/>
                  </a:lnTo>
                  <a:lnTo>
                    <a:pt x="5175313" y="1672691"/>
                  </a:lnTo>
                  <a:close/>
                </a:path>
                <a:path w="7030719" h="2432684">
                  <a:moveTo>
                    <a:pt x="7030237" y="1672691"/>
                  </a:moveTo>
                  <a:lnTo>
                    <a:pt x="7028154" y="1629244"/>
                  </a:lnTo>
                  <a:lnTo>
                    <a:pt x="7021931" y="1586128"/>
                  </a:lnTo>
                  <a:lnTo>
                    <a:pt x="7011568" y="1543659"/>
                  </a:lnTo>
                  <a:lnTo>
                    <a:pt x="6997052" y="1502143"/>
                  </a:lnTo>
                  <a:lnTo>
                    <a:pt x="6978383" y="1461935"/>
                  </a:lnTo>
                  <a:lnTo>
                    <a:pt x="6955574" y="1423327"/>
                  </a:lnTo>
                  <a:lnTo>
                    <a:pt x="6928625" y="1386649"/>
                  </a:lnTo>
                  <a:lnTo>
                    <a:pt x="6897510" y="1352232"/>
                  </a:lnTo>
                  <a:lnTo>
                    <a:pt x="6863093" y="1321117"/>
                  </a:lnTo>
                  <a:lnTo>
                    <a:pt x="6826428" y="1294155"/>
                  </a:lnTo>
                  <a:lnTo>
                    <a:pt x="6787820" y="1271346"/>
                  </a:lnTo>
                  <a:lnTo>
                    <a:pt x="6747599" y="1252677"/>
                  </a:lnTo>
                  <a:lnTo>
                    <a:pt x="6706095" y="1238161"/>
                  </a:lnTo>
                  <a:lnTo>
                    <a:pt x="6663614" y="1227785"/>
                  </a:lnTo>
                  <a:lnTo>
                    <a:pt x="6620497" y="1221562"/>
                  </a:lnTo>
                  <a:lnTo>
                    <a:pt x="6577050" y="1219492"/>
                  </a:lnTo>
                  <a:lnTo>
                    <a:pt x="6533604" y="1221562"/>
                  </a:lnTo>
                  <a:lnTo>
                    <a:pt x="6490487" y="1227785"/>
                  </a:lnTo>
                  <a:lnTo>
                    <a:pt x="6448018" y="1238161"/>
                  </a:lnTo>
                  <a:lnTo>
                    <a:pt x="6406502" y="1252677"/>
                  </a:lnTo>
                  <a:lnTo>
                    <a:pt x="6366281" y="1271346"/>
                  </a:lnTo>
                  <a:lnTo>
                    <a:pt x="6327673" y="1294155"/>
                  </a:lnTo>
                  <a:lnTo>
                    <a:pt x="6291008" y="1321117"/>
                  </a:lnTo>
                  <a:lnTo>
                    <a:pt x="6256591" y="1352232"/>
                  </a:lnTo>
                  <a:lnTo>
                    <a:pt x="6225489" y="1386649"/>
                  </a:lnTo>
                  <a:lnTo>
                    <a:pt x="6198527" y="1423327"/>
                  </a:lnTo>
                  <a:lnTo>
                    <a:pt x="6175718" y="1461935"/>
                  </a:lnTo>
                  <a:lnTo>
                    <a:pt x="6157049" y="1502143"/>
                  </a:lnTo>
                  <a:lnTo>
                    <a:pt x="6142533" y="1543659"/>
                  </a:lnTo>
                  <a:lnTo>
                    <a:pt x="6132169" y="1586128"/>
                  </a:lnTo>
                  <a:lnTo>
                    <a:pt x="6125946" y="1629244"/>
                  </a:lnTo>
                  <a:lnTo>
                    <a:pt x="6123876" y="1672691"/>
                  </a:lnTo>
                  <a:lnTo>
                    <a:pt x="6125946" y="1716125"/>
                  </a:lnTo>
                  <a:lnTo>
                    <a:pt x="6132169" y="1759242"/>
                  </a:lnTo>
                  <a:lnTo>
                    <a:pt x="6142533" y="1801723"/>
                  </a:lnTo>
                  <a:lnTo>
                    <a:pt x="6157049" y="1843227"/>
                  </a:lnTo>
                  <a:lnTo>
                    <a:pt x="6175718" y="1883448"/>
                  </a:lnTo>
                  <a:lnTo>
                    <a:pt x="6198527" y="1922056"/>
                  </a:lnTo>
                  <a:lnTo>
                    <a:pt x="6225489" y="1958733"/>
                  </a:lnTo>
                  <a:lnTo>
                    <a:pt x="6256591" y="1993150"/>
                  </a:lnTo>
                  <a:lnTo>
                    <a:pt x="6291008" y="2024253"/>
                  </a:lnTo>
                  <a:lnTo>
                    <a:pt x="6327673" y="2051215"/>
                  </a:lnTo>
                  <a:lnTo>
                    <a:pt x="6366281" y="2074037"/>
                  </a:lnTo>
                  <a:lnTo>
                    <a:pt x="6406502" y="2092706"/>
                  </a:lnTo>
                  <a:lnTo>
                    <a:pt x="6448018" y="2107222"/>
                  </a:lnTo>
                  <a:lnTo>
                    <a:pt x="6490487" y="2117585"/>
                  </a:lnTo>
                  <a:lnTo>
                    <a:pt x="6533604" y="2123808"/>
                  </a:lnTo>
                  <a:lnTo>
                    <a:pt x="6577050" y="2125878"/>
                  </a:lnTo>
                  <a:lnTo>
                    <a:pt x="6620497" y="2123808"/>
                  </a:lnTo>
                  <a:lnTo>
                    <a:pt x="6663614" y="2117585"/>
                  </a:lnTo>
                  <a:lnTo>
                    <a:pt x="6706095" y="2107222"/>
                  </a:lnTo>
                  <a:lnTo>
                    <a:pt x="6747599" y="2092706"/>
                  </a:lnTo>
                  <a:lnTo>
                    <a:pt x="6787820" y="2074037"/>
                  </a:lnTo>
                  <a:lnTo>
                    <a:pt x="6826428" y="2051215"/>
                  </a:lnTo>
                  <a:lnTo>
                    <a:pt x="6863093" y="2024253"/>
                  </a:lnTo>
                  <a:lnTo>
                    <a:pt x="6897510" y="1993150"/>
                  </a:lnTo>
                  <a:lnTo>
                    <a:pt x="6928625" y="1958733"/>
                  </a:lnTo>
                  <a:lnTo>
                    <a:pt x="6955574" y="1922056"/>
                  </a:lnTo>
                  <a:lnTo>
                    <a:pt x="6978383" y="1883448"/>
                  </a:lnTo>
                  <a:lnTo>
                    <a:pt x="6997052" y="1843227"/>
                  </a:lnTo>
                  <a:lnTo>
                    <a:pt x="7011568" y="1801723"/>
                  </a:lnTo>
                  <a:lnTo>
                    <a:pt x="7021931" y="1759242"/>
                  </a:lnTo>
                  <a:lnTo>
                    <a:pt x="7028154" y="1716125"/>
                  </a:lnTo>
                  <a:lnTo>
                    <a:pt x="7030237" y="16726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4244273" y="182224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195" y="0"/>
                  </a:moveTo>
                  <a:lnTo>
                    <a:pt x="409755" y="2073"/>
                  </a:lnTo>
                  <a:lnTo>
                    <a:pt x="366637" y="8295"/>
                  </a:lnTo>
                  <a:lnTo>
                    <a:pt x="324163" y="18665"/>
                  </a:lnTo>
                  <a:lnTo>
                    <a:pt x="282656" y="33183"/>
                  </a:lnTo>
                  <a:lnTo>
                    <a:pt x="242437" y="51849"/>
                  </a:lnTo>
                  <a:lnTo>
                    <a:pt x="203829" y="74662"/>
                  </a:lnTo>
                  <a:lnTo>
                    <a:pt x="167154" y="101624"/>
                  </a:lnTo>
                  <a:lnTo>
                    <a:pt x="132734" y="132734"/>
                  </a:lnTo>
                  <a:lnTo>
                    <a:pt x="101624" y="167154"/>
                  </a:lnTo>
                  <a:lnTo>
                    <a:pt x="74662" y="203829"/>
                  </a:lnTo>
                  <a:lnTo>
                    <a:pt x="51849" y="242437"/>
                  </a:lnTo>
                  <a:lnTo>
                    <a:pt x="33183" y="282656"/>
                  </a:lnTo>
                  <a:lnTo>
                    <a:pt x="18665" y="324163"/>
                  </a:lnTo>
                  <a:lnTo>
                    <a:pt x="8295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5" y="539753"/>
                  </a:lnTo>
                  <a:lnTo>
                    <a:pt x="18665" y="582227"/>
                  </a:lnTo>
                  <a:lnTo>
                    <a:pt x="33183" y="623734"/>
                  </a:lnTo>
                  <a:lnTo>
                    <a:pt x="51849" y="663953"/>
                  </a:lnTo>
                  <a:lnTo>
                    <a:pt x="74662" y="702561"/>
                  </a:lnTo>
                  <a:lnTo>
                    <a:pt x="101624" y="739236"/>
                  </a:lnTo>
                  <a:lnTo>
                    <a:pt x="132734" y="773657"/>
                  </a:lnTo>
                  <a:lnTo>
                    <a:pt x="167154" y="804766"/>
                  </a:lnTo>
                  <a:lnTo>
                    <a:pt x="203829" y="831728"/>
                  </a:lnTo>
                  <a:lnTo>
                    <a:pt x="242437" y="854541"/>
                  </a:lnTo>
                  <a:lnTo>
                    <a:pt x="282656" y="873207"/>
                  </a:lnTo>
                  <a:lnTo>
                    <a:pt x="324163" y="887725"/>
                  </a:lnTo>
                  <a:lnTo>
                    <a:pt x="366637" y="898095"/>
                  </a:lnTo>
                  <a:lnTo>
                    <a:pt x="409755" y="904317"/>
                  </a:lnTo>
                  <a:lnTo>
                    <a:pt x="453195" y="906391"/>
                  </a:lnTo>
                  <a:lnTo>
                    <a:pt x="496635" y="904317"/>
                  </a:lnTo>
                  <a:lnTo>
                    <a:pt x="539753" y="898095"/>
                  </a:lnTo>
                  <a:lnTo>
                    <a:pt x="582227" y="887725"/>
                  </a:lnTo>
                  <a:lnTo>
                    <a:pt x="623734" y="873207"/>
                  </a:lnTo>
                  <a:lnTo>
                    <a:pt x="663953" y="854541"/>
                  </a:lnTo>
                  <a:lnTo>
                    <a:pt x="702561" y="831728"/>
                  </a:lnTo>
                  <a:lnTo>
                    <a:pt x="739236" y="804766"/>
                  </a:lnTo>
                  <a:lnTo>
                    <a:pt x="773657" y="773657"/>
                  </a:lnTo>
                  <a:lnTo>
                    <a:pt x="804766" y="739236"/>
                  </a:lnTo>
                  <a:lnTo>
                    <a:pt x="831728" y="702561"/>
                  </a:lnTo>
                  <a:lnTo>
                    <a:pt x="854541" y="663953"/>
                  </a:lnTo>
                  <a:lnTo>
                    <a:pt x="873207" y="623734"/>
                  </a:lnTo>
                  <a:lnTo>
                    <a:pt x="887725" y="582227"/>
                  </a:lnTo>
                  <a:lnTo>
                    <a:pt x="898095" y="539753"/>
                  </a:lnTo>
                  <a:lnTo>
                    <a:pt x="904317" y="496635"/>
                  </a:lnTo>
                  <a:lnTo>
                    <a:pt x="906391" y="453195"/>
                  </a:lnTo>
                  <a:lnTo>
                    <a:pt x="904317" y="409755"/>
                  </a:lnTo>
                  <a:lnTo>
                    <a:pt x="898095" y="366637"/>
                  </a:lnTo>
                  <a:lnTo>
                    <a:pt x="887725" y="324163"/>
                  </a:lnTo>
                  <a:lnTo>
                    <a:pt x="873207" y="282656"/>
                  </a:lnTo>
                  <a:lnTo>
                    <a:pt x="854541" y="242437"/>
                  </a:lnTo>
                  <a:lnTo>
                    <a:pt x="831728" y="203829"/>
                  </a:lnTo>
                  <a:lnTo>
                    <a:pt x="804766" y="167154"/>
                  </a:lnTo>
                  <a:lnTo>
                    <a:pt x="773657" y="132734"/>
                  </a:lnTo>
                  <a:lnTo>
                    <a:pt x="739236" y="101624"/>
                  </a:lnTo>
                  <a:lnTo>
                    <a:pt x="702561" y="74662"/>
                  </a:lnTo>
                  <a:lnTo>
                    <a:pt x="663953" y="51849"/>
                  </a:lnTo>
                  <a:lnTo>
                    <a:pt x="623734" y="33183"/>
                  </a:lnTo>
                  <a:lnTo>
                    <a:pt x="582227" y="18665"/>
                  </a:lnTo>
                  <a:lnTo>
                    <a:pt x="539753" y="8295"/>
                  </a:lnTo>
                  <a:lnTo>
                    <a:pt x="496635" y="2073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969438" y="480938"/>
              <a:ext cx="14415135" cy="9048115"/>
            </a:xfrm>
            <a:custGeom>
              <a:avLst/>
              <a:gdLst/>
              <a:ahLst/>
              <a:cxnLst/>
              <a:rect l="l" t="t" r="r" b="b"/>
              <a:pathLst>
                <a:path w="14415135" h="9048115">
                  <a:moveTo>
                    <a:pt x="0" y="9047975"/>
                  </a:moveTo>
                  <a:lnTo>
                    <a:pt x="14414547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0" dirty="0">
                <a:latin typeface="Verdana"/>
                <a:cs typeface="Verdana"/>
              </a:rPr>
              <a:t>maximum</a:t>
            </a:r>
            <a:r>
              <a:rPr sz="9200" spc="-58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margin</a:t>
            </a:r>
            <a:r>
              <a:rPr sz="9200" spc="-57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separator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80058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boundary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maximizes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5" dirty="0">
                <a:solidFill>
                  <a:srgbClr val="FFFFFF"/>
                </a:solidFill>
                <a:latin typeface="Lucida Sans"/>
                <a:cs typeface="Lucida Sans"/>
              </a:rPr>
              <a:t>distance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between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any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points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24353" y="4814378"/>
            <a:ext cx="12261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Breadth-</a:t>
            </a:r>
            <a:r>
              <a:rPr sz="9200" dirty="0">
                <a:latin typeface="Verdana"/>
                <a:cs typeface="Verdana"/>
              </a:rPr>
              <a:t>First</a:t>
            </a:r>
            <a:r>
              <a:rPr sz="9200" spc="-26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426741"/>
            <a:ext cx="18020030" cy="9482455"/>
            <a:chOff x="1630201" y="426741"/>
            <a:chExt cx="18020030" cy="94824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29468" y="4598930"/>
              <a:ext cx="14298294" cy="4989830"/>
            </a:xfrm>
            <a:custGeom>
              <a:avLst/>
              <a:gdLst/>
              <a:ahLst/>
              <a:cxnLst/>
              <a:rect l="l" t="t" r="r" b="b"/>
              <a:pathLst>
                <a:path w="14298294" h="4989830">
                  <a:moveTo>
                    <a:pt x="906386" y="3866985"/>
                  </a:moveTo>
                  <a:lnTo>
                    <a:pt x="904316" y="3823551"/>
                  </a:lnTo>
                  <a:lnTo>
                    <a:pt x="898093" y="3780421"/>
                  </a:lnTo>
                  <a:lnTo>
                    <a:pt x="887730" y="3737953"/>
                  </a:lnTo>
                  <a:lnTo>
                    <a:pt x="873201" y="3696449"/>
                  </a:lnTo>
                  <a:lnTo>
                    <a:pt x="854544" y="3656228"/>
                  </a:lnTo>
                  <a:lnTo>
                    <a:pt x="831723" y="3617620"/>
                  </a:lnTo>
                  <a:lnTo>
                    <a:pt x="804760" y="3580942"/>
                  </a:lnTo>
                  <a:lnTo>
                    <a:pt x="773658" y="3546525"/>
                  </a:lnTo>
                  <a:lnTo>
                    <a:pt x="739241" y="3515410"/>
                  </a:lnTo>
                  <a:lnTo>
                    <a:pt x="702564" y="3488448"/>
                  </a:lnTo>
                  <a:lnTo>
                    <a:pt x="663956" y="3465639"/>
                  </a:lnTo>
                  <a:lnTo>
                    <a:pt x="623735" y="3446970"/>
                  </a:lnTo>
                  <a:lnTo>
                    <a:pt x="582231" y="3432454"/>
                  </a:lnTo>
                  <a:lnTo>
                    <a:pt x="539750" y="3422091"/>
                  </a:lnTo>
                  <a:lnTo>
                    <a:pt x="496633" y="3415868"/>
                  </a:lnTo>
                  <a:lnTo>
                    <a:pt x="453199" y="3413785"/>
                  </a:lnTo>
                  <a:lnTo>
                    <a:pt x="409752" y="3415868"/>
                  </a:lnTo>
                  <a:lnTo>
                    <a:pt x="366636" y="3422091"/>
                  </a:lnTo>
                  <a:lnTo>
                    <a:pt x="324167" y="3432454"/>
                  </a:lnTo>
                  <a:lnTo>
                    <a:pt x="282651" y="3446970"/>
                  </a:lnTo>
                  <a:lnTo>
                    <a:pt x="242443" y="3465639"/>
                  </a:lnTo>
                  <a:lnTo>
                    <a:pt x="203835" y="3488448"/>
                  </a:lnTo>
                  <a:lnTo>
                    <a:pt x="167157" y="3515410"/>
                  </a:lnTo>
                  <a:lnTo>
                    <a:pt x="132727" y="3546525"/>
                  </a:lnTo>
                  <a:lnTo>
                    <a:pt x="101625" y="3580942"/>
                  </a:lnTo>
                  <a:lnTo>
                    <a:pt x="74663" y="3617620"/>
                  </a:lnTo>
                  <a:lnTo>
                    <a:pt x="51854" y="3656228"/>
                  </a:lnTo>
                  <a:lnTo>
                    <a:pt x="33185" y="3696449"/>
                  </a:lnTo>
                  <a:lnTo>
                    <a:pt x="18669" y="3737953"/>
                  </a:lnTo>
                  <a:lnTo>
                    <a:pt x="8293" y="3780421"/>
                  </a:lnTo>
                  <a:lnTo>
                    <a:pt x="2070" y="3823551"/>
                  </a:lnTo>
                  <a:lnTo>
                    <a:pt x="0" y="3866985"/>
                  </a:lnTo>
                  <a:lnTo>
                    <a:pt x="2070" y="3910431"/>
                  </a:lnTo>
                  <a:lnTo>
                    <a:pt x="8293" y="3953548"/>
                  </a:lnTo>
                  <a:lnTo>
                    <a:pt x="18669" y="3996017"/>
                  </a:lnTo>
                  <a:lnTo>
                    <a:pt x="33185" y="4037520"/>
                  </a:lnTo>
                  <a:lnTo>
                    <a:pt x="51854" y="4077741"/>
                  </a:lnTo>
                  <a:lnTo>
                    <a:pt x="74663" y="4116349"/>
                  </a:lnTo>
                  <a:lnTo>
                    <a:pt x="101625" y="4153027"/>
                  </a:lnTo>
                  <a:lnTo>
                    <a:pt x="132727" y="4187444"/>
                  </a:lnTo>
                  <a:lnTo>
                    <a:pt x="167157" y="4218559"/>
                  </a:lnTo>
                  <a:lnTo>
                    <a:pt x="203835" y="4245521"/>
                  </a:lnTo>
                  <a:lnTo>
                    <a:pt x="242443" y="4268330"/>
                  </a:lnTo>
                  <a:lnTo>
                    <a:pt x="282651" y="4286999"/>
                  </a:lnTo>
                  <a:lnTo>
                    <a:pt x="324167" y="4301515"/>
                  </a:lnTo>
                  <a:lnTo>
                    <a:pt x="366636" y="4311891"/>
                  </a:lnTo>
                  <a:lnTo>
                    <a:pt x="409752" y="4318101"/>
                  </a:lnTo>
                  <a:lnTo>
                    <a:pt x="453199" y="4320184"/>
                  </a:lnTo>
                  <a:lnTo>
                    <a:pt x="496633" y="4318101"/>
                  </a:lnTo>
                  <a:lnTo>
                    <a:pt x="539750" y="4311891"/>
                  </a:lnTo>
                  <a:lnTo>
                    <a:pt x="582231" y="4301515"/>
                  </a:lnTo>
                  <a:lnTo>
                    <a:pt x="623735" y="4286999"/>
                  </a:lnTo>
                  <a:lnTo>
                    <a:pt x="663956" y="4268330"/>
                  </a:lnTo>
                  <a:lnTo>
                    <a:pt x="702564" y="4245521"/>
                  </a:lnTo>
                  <a:lnTo>
                    <a:pt x="739241" y="4218559"/>
                  </a:lnTo>
                  <a:lnTo>
                    <a:pt x="773658" y="4187444"/>
                  </a:lnTo>
                  <a:lnTo>
                    <a:pt x="804760" y="4153027"/>
                  </a:lnTo>
                  <a:lnTo>
                    <a:pt x="831723" y="4116349"/>
                  </a:lnTo>
                  <a:lnTo>
                    <a:pt x="854544" y="4077741"/>
                  </a:lnTo>
                  <a:lnTo>
                    <a:pt x="873201" y="4037520"/>
                  </a:lnTo>
                  <a:lnTo>
                    <a:pt x="887730" y="3996017"/>
                  </a:lnTo>
                  <a:lnTo>
                    <a:pt x="898093" y="3953548"/>
                  </a:lnTo>
                  <a:lnTo>
                    <a:pt x="904316" y="3910431"/>
                  </a:lnTo>
                  <a:lnTo>
                    <a:pt x="906386" y="3866985"/>
                  </a:lnTo>
                  <a:close/>
                </a:path>
                <a:path w="14298294" h="4989830">
                  <a:moveTo>
                    <a:pt x="9810051" y="4536097"/>
                  </a:moveTo>
                  <a:lnTo>
                    <a:pt x="9807981" y="4492650"/>
                  </a:lnTo>
                  <a:lnTo>
                    <a:pt x="9801758" y="4449534"/>
                  </a:lnTo>
                  <a:lnTo>
                    <a:pt x="9791382" y="4407065"/>
                  </a:lnTo>
                  <a:lnTo>
                    <a:pt x="9776866" y="4365549"/>
                  </a:lnTo>
                  <a:lnTo>
                    <a:pt x="9758210" y="4325340"/>
                  </a:lnTo>
                  <a:lnTo>
                    <a:pt x="9735401" y="4286732"/>
                  </a:lnTo>
                  <a:lnTo>
                    <a:pt x="9708439" y="4250055"/>
                  </a:lnTo>
                  <a:lnTo>
                    <a:pt x="9677336" y="4215638"/>
                  </a:lnTo>
                  <a:lnTo>
                    <a:pt x="9642919" y="4184523"/>
                  </a:lnTo>
                  <a:lnTo>
                    <a:pt x="9606255" y="4157561"/>
                  </a:lnTo>
                  <a:lnTo>
                    <a:pt x="9567647" y="4134739"/>
                  </a:lnTo>
                  <a:lnTo>
                    <a:pt x="9527438" y="4116082"/>
                  </a:lnTo>
                  <a:lnTo>
                    <a:pt x="9485935" y="4101554"/>
                  </a:lnTo>
                  <a:lnTo>
                    <a:pt x="9443466" y="4091190"/>
                  </a:lnTo>
                  <a:lnTo>
                    <a:pt x="9400349" y="4084967"/>
                  </a:lnTo>
                  <a:lnTo>
                    <a:pt x="9356915" y="4082897"/>
                  </a:lnTo>
                  <a:lnTo>
                    <a:pt x="9313469" y="4084967"/>
                  </a:lnTo>
                  <a:lnTo>
                    <a:pt x="9270352" y="4091190"/>
                  </a:lnTo>
                  <a:lnTo>
                    <a:pt x="9227883" y="4101554"/>
                  </a:lnTo>
                  <a:lnTo>
                    <a:pt x="9186367" y="4116082"/>
                  </a:lnTo>
                  <a:lnTo>
                    <a:pt x="9146146" y="4134739"/>
                  </a:lnTo>
                  <a:lnTo>
                    <a:pt x="9107526" y="4157561"/>
                  </a:lnTo>
                  <a:lnTo>
                    <a:pt x="9070848" y="4184523"/>
                  </a:lnTo>
                  <a:lnTo>
                    <a:pt x="9036406" y="4215638"/>
                  </a:lnTo>
                  <a:lnTo>
                    <a:pt x="9005303" y="4250055"/>
                  </a:lnTo>
                  <a:lnTo>
                    <a:pt x="8978341" y="4286732"/>
                  </a:lnTo>
                  <a:lnTo>
                    <a:pt x="8955532" y="4325340"/>
                  </a:lnTo>
                  <a:lnTo>
                    <a:pt x="8936876" y="4365549"/>
                  </a:lnTo>
                  <a:lnTo>
                    <a:pt x="8922360" y="4407065"/>
                  </a:lnTo>
                  <a:lnTo>
                    <a:pt x="8911984" y="4449534"/>
                  </a:lnTo>
                  <a:lnTo>
                    <a:pt x="8905761" y="4492650"/>
                  </a:lnTo>
                  <a:lnTo>
                    <a:pt x="8903691" y="4536097"/>
                  </a:lnTo>
                  <a:lnTo>
                    <a:pt x="8905761" y="4579531"/>
                  </a:lnTo>
                  <a:lnTo>
                    <a:pt x="8911984" y="4622647"/>
                  </a:lnTo>
                  <a:lnTo>
                    <a:pt x="8922360" y="4665116"/>
                  </a:lnTo>
                  <a:lnTo>
                    <a:pt x="8936876" y="4706632"/>
                  </a:lnTo>
                  <a:lnTo>
                    <a:pt x="8955532" y="4746853"/>
                  </a:lnTo>
                  <a:lnTo>
                    <a:pt x="8978341" y="4785449"/>
                  </a:lnTo>
                  <a:lnTo>
                    <a:pt x="9005303" y="4822126"/>
                  </a:lnTo>
                  <a:lnTo>
                    <a:pt x="9036406" y="4856543"/>
                  </a:lnTo>
                  <a:lnTo>
                    <a:pt x="9070848" y="4887658"/>
                  </a:lnTo>
                  <a:lnTo>
                    <a:pt x="9107526" y="4914620"/>
                  </a:lnTo>
                  <a:lnTo>
                    <a:pt x="9146146" y="4937442"/>
                  </a:lnTo>
                  <a:lnTo>
                    <a:pt x="9186367" y="4956099"/>
                  </a:lnTo>
                  <a:lnTo>
                    <a:pt x="9227883" y="4970627"/>
                  </a:lnTo>
                  <a:lnTo>
                    <a:pt x="9270352" y="4980991"/>
                  </a:lnTo>
                  <a:lnTo>
                    <a:pt x="9313469" y="4987214"/>
                  </a:lnTo>
                  <a:lnTo>
                    <a:pt x="9356915" y="4989284"/>
                  </a:lnTo>
                  <a:lnTo>
                    <a:pt x="9400349" y="4987214"/>
                  </a:lnTo>
                  <a:lnTo>
                    <a:pt x="9443466" y="4980991"/>
                  </a:lnTo>
                  <a:lnTo>
                    <a:pt x="9485935" y="4970627"/>
                  </a:lnTo>
                  <a:lnTo>
                    <a:pt x="9527438" y="4956099"/>
                  </a:lnTo>
                  <a:lnTo>
                    <a:pt x="9567647" y="4937442"/>
                  </a:lnTo>
                  <a:lnTo>
                    <a:pt x="9606255" y="4914620"/>
                  </a:lnTo>
                  <a:lnTo>
                    <a:pt x="9642919" y="4887658"/>
                  </a:lnTo>
                  <a:lnTo>
                    <a:pt x="9677336" y="4856543"/>
                  </a:lnTo>
                  <a:lnTo>
                    <a:pt x="9708439" y="4822126"/>
                  </a:lnTo>
                  <a:lnTo>
                    <a:pt x="9735401" y="4785449"/>
                  </a:lnTo>
                  <a:lnTo>
                    <a:pt x="9758210" y="4746853"/>
                  </a:lnTo>
                  <a:lnTo>
                    <a:pt x="9776866" y="4706632"/>
                  </a:lnTo>
                  <a:lnTo>
                    <a:pt x="9791382" y="4665116"/>
                  </a:lnTo>
                  <a:lnTo>
                    <a:pt x="9801758" y="4622647"/>
                  </a:lnTo>
                  <a:lnTo>
                    <a:pt x="9807981" y="4579531"/>
                  </a:lnTo>
                  <a:lnTo>
                    <a:pt x="9810051" y="4536097"/>
                  </a:lnTo>
                  <a:close/>
                </a:path>
                <a:path w="14298294" h="4989830">
                  <a:moveTo>
                    <a:pt x="11101845" y="2444940"/>
                  </a:moveTo>
                  <a:lnTo>
                    <a:pt x="11099775" y="2401506"/>
                  </a:lnTo>
                  <a:lnTo>
                    <a:pt x="11093552" y="2358390"/>
                  </a:lnTo>
                  <a:lnTo>
                    <a:pt x="11083176" y="2315908"/>
                  </a:lnTo>
                  <a:lnTo>
                    <a:pt x="11068660" y="2274405"/>
                  </a:lnTo>
                  <a:lnTo>
                    <a:pt x="11050003" y="2234184"/>
                  </a:lnTo>
                  <a:lnTo>
                    <a:pt x="11027194" y="2195576"/>
                  </a:lnTo>
                  <a:lnTo>
                    <a:pt x="11000232" y="2158898"/>
                  </a:lnTo>
                  <a:lnTo>
                    <a:pt x="10969130" y="2124481"/>
                  </a:lnTo>
                  <a:lnTo>
                    <a:pt x="10934687" y="2093379"/>
                  </a:lnTo>
                  <a:lnTo>
                    <a:pt x="10898010" y="2066417"/>
                  </a:lnTo>
                  <a:lnTo>
                    <a:pt x="10859389" y="2043595"/>
                  </a:lnTo>
                  <a:lnTo>
                    <a:pt x="10819168" y="2024938"/>
                  </a:lnTo>
                  <a:lnTo>
                    <a:pt x="10777652" y="2010410"/>
                  </a:lnTo>
                  <a:lnTo>
                    <a:pt x="10735183" y="2000046"/>
                  </a:lnTo>
                  <a:lnTo>
                    <a:pt x="10692067" y="1993823"/>
                  </a:lnTo>
                  <a:lnTo>
                    <a:pt x="10648620" y="1991753"/>
                  </a:lnTo>
                  <a:lnTo>
                    <a:pt x="10605186" y="1993823"/>
                  </a:lnTo>
                  <a:lnTo>
                    <a:pt x="10562069" y="2000046"/>
                  </a:lnTo>
                  <a:lnTo>
                    <a:pt x="10519600" y="2010410"/>
                  </a:lnTo>
                  <a:lnTo>
                    <a:pt x="10478097" y="2024938"/>
                  </a:lnTo>
                  <a:lnTo>
                    <a:pt x="10437889" y="2043595"/>
                  </a:lnTo>
                  <a:lnTo>
                    <a:pt x="10399281" y="2066417"/>
                  </a:lnTo>
                  <a:lnTo>
                    <a:pt x="10362616" y="2093379"/>
                  </a:lnTo>
                  <a:lnTo>
                    <a:pt x="10328199" y="2124481"/>
                  </a:lnTo>
                  <a:lnTo>
                    <a:pt x="10297084" y="2158898"/>
                  </a:lnTo>
                  <a:lnTo>
                    <a:pt x="10270109" y="2195576"/>
                  </a:lnTo>
                  <a:lnTo>
                    <a:pt x="10247274" y="2234184"/>
                  </a:lnTo>
                  <a:lnTo>
                    <a:pt x="10228605" y="2274405"/>
                  </a:lnTo>
                  <a:lnTo>
                    <a:pt x="10214077" y="2315908"/>
                  </a:lnTo>
                  <a:lnTo>
                    <a:pt x="10203701" y="2358390"/>
                  </a:lnTo>
                  <a:lnTo>
                    <a:pt x="10197478" y="2401506"/>
                  </a:lnTo>
                  <a:lnTo>
                    <a:pt x="10195408" y="2444940"/>
                  </a:lnTo>
                  <a:lnTo>
                    <a:pt x="10197478" y="2488387"/>
                  </a:lnTo>
                  <a:lnTo>
                    <a:pt x="10203701" y="2531503"/>
                  </a:lnTo>
                  <a:lnTo>
                    <a:pt x="10214077" y="2573972"/>
                  </a:lnTo>
                  <a:lnTo>
                    <a:pt x="10228605" y="2615488"/>
                  </a:lnTo>
                  <a:lnTo>
                    <a:pt x="10247274" y="2655697"/>
                  </a:lnTo>
                  <a:lnTo>
                    <a:pt x="10270109" y="2694305"/>
                  </a:lnTo>
                  <a:lnTo>
                    <a:pt x="10297084" y="2730982"/>
                  </a:lnTo>
                  <a:lnTo>
                    <a:pt x="10328199" y="2765412"/>
                  </a:lnTo>
                  <a:lnTo>
                    <a:pt x="10362616" y="2796514"/>
                  </a:lnTo>
                  <a:lnTo>
                    <a:pt x="10399281" y="2823476"/>
                  </a:lnTo>
                  <a:lnTo>
                    <a:pt x="10437889" y="2846286"/>
                  </a:lnTo>
                  <a:lnTo>
                    <a:pt x="10478097" y="2864955"/>
                  </a:lnTo>
                  <a:lnTo>
                    <a:pt x="10519600" y="2879471"/>
                  </a:lnTo>
                  <a:lnTo>
                    <a:pt x="10562069" y="2889847"/>
                  </a:lnTo>
                  <a:lnTo>
                    <a:pt x="10605186" y="2896070"/>
                  </a:lnTo>
                  <a:lnTo>
                    <a:pt x="10648620" y="2898140"/>
                  </a:lnTo>
                  <a:lnTo>
                    <a:pt x="10692067" y="2896070"/>
                  </a:lnTo>
                  <a:lnTo>
                    <a:pt x="10735183" y="2889847"/>
                  </a:lnTo>
                  <a:lnTo>
                    <a:pt x="10777652" y="2879471"/>
                  </a:lnTo>
                  <a:lnTo>
                    <a:pt x="10819168" y="2864955"/>
                  </a:lnTo>
                  <a:lnTo>
                    <a:pt x="10859389" y="2846286"/>
                  </a:lnTo>
                  <a:lnTo>
                    <a:pt x="10898010" y="2823476"/>
                  </a:lnTo>
                  <a:lnTo>
                    <a:pt x="10934687" y="2796514"/>
                  </a:lnTo>
                  <a:lnTo>
                    <a:pt x="10969130" y="2765412"/>
                  </a:lnTo>
                  <a:lnTo>
                    <a:pt x="11000232" y="2730982"/>
                  </a:lnTo>
                  <a:lnTo>
                    <a:pt x="11027194" y="2694305"/>
                  </a:lnTo>
                  <a:lnTo>
                    <a:pt x="11050003" y="2655697"/>
                  </a:lnTo>
                  <a:lnTo>
                    <a:pt x="11068660" y="2615488"/>
                  </a:lnTo>
                  <a:lnTo>
                    <a:pt x="11083176" y="2573972"/>
                  </a:lnTo>
                  <a:lnTo>
                    <a:pt x="11093552" y="2531503"/>
                  </a:lnTo>
                  <a:lnTo>
                    <a:pt x="11099775" y="2488387"/>
                  </a:lnTo>
                  <a:lnTo>
                    <a:pt x="11101845" y="2444940"/>
                  </a:lnTo>
                  <a:close/>
                </a:path>
                <a:path w="14298294" h="4989830">
                  <a:moveTo>
                    <a:pt x="12186209" y="1456258"/>
                  </a:moveTo>
                  <a:lnTo>
                    <a:pt x="12184139" y="1412824"/>
                  </a:lnTo>
                  <a:lnTo>
                    <a:pt x="12177916" y="1369707"/>
                  </a:lnTo>
                  <a:lnTo>
                    <a:pt x="12167553" y="1327226"/>
                  </a:lnTo>
                  <a:lnTo>
                    <a:pt x="12153036" y="1285722"/>
                  </a:lnTo>
                  <a:lnTo>
                    <a:pt x="12134367" y="1245501"/>
                  </a:lnTo>
                  <a:lnTo>
                    <a:pt x="12111558" y="1206893"/>
                  </a:lnTo>
                  <a:lnTo>
                    <a:pt x="12084596" y="1170216"/>
                  </a:lnTo>
                  <a:lnTo>
                    <a:pt x="12053494" y="1135799"/>
                  </a:lnTo>
                  <a:lnTo>
                    <a:pt x="12019077" y="1104684"/>
                  </a:lnTo>
                  <a:lnTo>
                    <a:pt x="11982399" y="1077722"/>
                  </a:lnTo>
                  <a:lnTo>
                    <a:pt x="11943791" y="1054912"/>
                  </a:lnTo>
                  <a:lnTo>
                    <a:pt x="11903583" y="1036243"/>
                  </a:lnTo>
                  <a:lnTo>
                    <a:pt x="11862067" y="1021727"/>
                  </a:lnTo>
                  <a:lnTo>
                    <a:pt x="11819598" y="1011351"/>
                  </a:lnTo>
                  <a:lnTo>
                    <a:pt x="11776469" y="1005128"/>
                  </a:lnTo>
                  <a:lnTo>
                    <a:pt x="11733035" y="1003058"/>
                  </a:lnTo>
                  <a:lnTo>
                    <a:pt x="11689588" y="1005128"/>
                  </a:lnTo>
                  <a:lnTo>
                    <a:pt x="11646472" y="1011351"/>
                  </a:lnTo>
                  <a:lnTo>
                    <a:pt x="11603990" y="1021727"/>
                  </a:lnTo>
                  <a:lnTo>
                    <a:pt x="11562486" y="1036243"/>
                  </a:lnTo>
                  <a:lnTo>
                    <a:pt x="11522266" y="1054912"/>
                  </a:lnTo>
                  <a:lnTo>
                    <a:pt x="11483658" y="1077722"/>
                  </a:lnTo>
                  <a:lnTo>
                    <a:pt x="11446980" y="1104684"/>
                  </a:lnTo>
                  <a:lnTo>
                    <a:pt x="11412563" y="1135799"/>
                  </a:lnTo>
                  <a:lnTo>
                    <a:pt x="11381461" y="1170216"/>
                  </a:lnTo>
                  <a:lnTo>
                    <a:pt x="11354499" y="1206893"/>
                  </a:lnTo>
                  <a:lnTo>
                    <a:pt x="11331689" y="1245501"/>
                  </a:lnTo>
                  <a:lnTo>
                    <a:pt x="11313033" y="1285722"/>
                  </a:lnTo>
                  <a:lnTo>
                    <a:pt x="11298517" y="1327226"/>
                  </a:lnTo>
                  <a:lnTo>
                    <a:pt x="11288141" y="1369707"/>
                  </a:lnTo>
                  <a:lnTo>
                    <a:pt x="11281918" y="1412824"/>
                  </a:lnTo>
                  <a:lnTo>
                    <a:pt x="11279848" y="1456258"/>
                  </a:lnTo>
                  <a:lnTo>
                    <a:pt x="11281918" y="1499704"/>
                  </a:lnTo>
                  <a:lnTo>
                    <a:pt x="11288141" y="1542821"/>
                  </a:lnTo>
                  <a:lnTo>
                    <a:pt x="11298517" y="1585290"/>
                  </a:lnTo>
                  <a:lnTo>
                    <a:pt x="11313033" y="1626806"/>
                  </a:lnTo>
                  <a:lnTo>
                    <a:pt x="11331689" y="1667014"/>
                  </a:lnTo>
                  <a:lnTo>
                    <a:pt x="11354499" y="1705635"/>
                  </a:lnTo>
                  <a:lnTo>
                    <a:pt x="11381461" y="1742300"/>
                  </a:lnTo>
                  <a:lnTo>
                    <a:pt x="11412563" y="1776730"/>
                  </a:lnTo>
                  <a:lnTo>
                    <a:pt x="11446980" y="1807832"/>
                  </a:lnTo>
                  <a:lnTo>
                    <a:pt x="11483658" y="1834794"/>
                  </a:lnTo>
                  <a:lnTo>
                    <a:pt x="11522266" y="1857603"/>
                  </a:lnTo>
                  <a:lnTo>
                    <a:pt x="11562486" y="1876272"/>
                  </a:lnTo>
                  <a:lnTo>
                    <a:pt x="11603990" y="1890788"/>
                  </a:lnTo>
                  <a:lnTo>
                    <a:pt x="11646472" y="1901164"/>
                  </a:lnTo>
                  <a:lnTo>
                    <a:pt x="11689588" y="1907387"/>
                  </a:lnTo>
                  <a:lnTo>
                    <a:pt x="11733035" y="1909457"/>
                  </a:lnTo>
                  <a:lnTo>
                    <a:pt x="11776469" y="1907387"/>
                  </a:lnTo>
                  <a:lnTo>
                    <a:pt x="11819598" y="1901164"/>
                  </a:lnTo>
                  <a:lnTo>
                    <a:pt x="11862067" y="1890788"/>
                  </a:lnTo>
                  <a:lnTo>
                    <a:pt x="11903583" y="1876272"/>
                  </a:lnTo>
                  <a:lnTo>
                    <a:pt x="11943791" y="1857603"/>
                  </a:lnTo>
                  <a:lnTo>
                    <a:pt x="11982399" y="1834794"/>
                  </a:lnTo>
                  <a:lnTo>
                    <a:pt x="12019077" y="1807832"/>
                  </a:lnTo>
                  <a:lnTo>
                    <a:pt x="12053494" y="1776730"/>
                  </a:lnTo>
                  <a:lnTo>
                    <a:pt x="12084596" y="1742300"/>
                  </a:lnTo>
                  <a:lnTo>
                    <a:pt x="12111558" y="1705635"/>
                  </a:lnTo>
                  <a:lnTo>
                    <a:pt x="12134367" y="1667014"/>
                  </a:lnTo>
                  <a:lnTo>
                    <a:pt x="12153036" y="1626806"/>
                  </a:lnTo>
                  <a:lnTo>
                    <a:pt x="12167553" y="1585290"/>
                  </a:lnTo>
                  <a:lnTo>
                    <a:pt x="12177916" y="1542821"/>
                  </a:lnTo>
                  <a:lnTo>
                    <a:pt x="12184139" y="1499704"/>
                  </a:lnTo>
                  <a:lnTo>
                    <a:pt x="12186209" y="1456258"/>
                  </a:lnTo>
                  <a:close/>
                </a:path>
                <a:path w="14298294" h="4989830">
                  <a:moveTo>
                    <a:pt x="14297952" y="2274557"/>
                  </a:moveTo>
                  <a:lnTo>
                    <a:pt x="14295882" y="2231110"/>
                  </a:lnTo>
                  <a:lnTo>
                    <a:pt x="14289646" y="2187994"/>
                  </a:lnTo>
                  <a:lnTo>
                    <a:pt x="14279283" y="2145525"/>
                  </a:lnTo>
                  <a:lnTo>
                    <a:pt x="14264754" y="2104009"/>
                  </a:lnTo>
                  <a:lnTo>
                    <a:pt x="14246073" y="2063800"/>
                  </a:lnTo>
                  <a:lnTo>
                    <a:pt x="14223251" y="2025192"/>
                  </a:lnTo>
                  <a:lnTo>
                    <a:pt x="14196276" y="1988515"/>
                  </a:lnTo>
                  <a:lnTo>
                    <a:pt x="14165161" y="1954085"/>
                  </a:lnTo>
                  <a:lnTo>
                    <a:pt x="14130744" y="1922983"/>
                  </a:lnTo>
                  <a:lnTo>
                    <a:pt x="14094066" y="1896021"/>
                  </a:lnTo>
                  <a:lnTo>
                    <a:pt x="14055471" y="1873211"/>
                  </a:lnTo>
                  <a:lnTo>
                    <a:pt x="14015263" y="1854542"/>
                  </a:lnTo>
                  <a:lnTo>
                    <a:pt x="13973759" y="1840026"/>
                  </a:lnTo>
                  <a:lnTo>
                    <a:pt x="13931291" y="1829650"/>
                  </a:lnTo>
                  <a:lnTo>
                    <a:pt x="13888174" y="1823427"/>
                  </a:lnTo>
                  <a:lnTo>
                    <a:pt x="13844740" y="1821357"/>
                  </a:lnTo>
                  <a:lnTo>
                    <a:pt x="13801319" y="1823427"/>
                  </a:lnTo>
                  <a:lnTo>
                    <a:pt x="13758202" y="1829650"/>
                  </a:lnTo>
                  <a:lnTo>
                    <a:pt x="13715733" y="1840026"/>
                  </a:lnTo>
                  <a:lnTo>
                    <a:pt x="13674230" y="1854542"/>
                  </a:lnTo>
                  <a:lnTo>
                    <a:pt x="13634022" y="1873211"/>
                  </a:lnTo>
                  <a:lnTo>
                    <a:pt x="13595426" y="1896021"/>
                  </a:lnTo>
                  <a:lnTo>
                    <a:pt x="13558749" y="1922983"/>
                  </a:lnTo>
                  <a:lnTo>
                    <a:pt x="13524332" y="1954085"/>
                  </a:lnTo>
                  <a:lnTo>
                    <a:pt x="13493217" y="1988515"/>
                  </a:lnTo>
                  <a:lnTo>
                    <a:pt x="13466242" y="2025192"/>
                  </a:lnTo>
                  <a:lnTo>
                    <a:pt x="13443407" y="2063800"/>
                  </a:lnTo>
                  <a:lnTo>
                    <a:pt x="13424738" y="2104009"/>
                  </a:lnTo>
                  <a:lnTo>
                    <a:pt x="13410210" y="2145525"/>
                  </a:lnTo>
                  <a:lnTo>
                    <a:pt x="13399834" y="2187994"/>
                  </a:lnTo>
                  <a:lnTo>
                    <a:pt x="13393611" y="2231110"/>
                  </a:lnTo>
                  <a:lnTo>
                    <a:pt x="13391541" y="2274557"/>
                  </a:lnTo>
                  <a:lnTo>
                    <a:pt x="13393611" y="2317991"/>
                  </a:lnTo>
                  <a:lnTo>
                    <a:pt x="13399834" y="2361107"/>
                  </a:lnTo>
                  <a:lnTo>
                    <a:pt x="13410210" y="2403589"/>
                  </a:lnTo>
                  <a:lnTo>
                    <a:pt x="13424738" y="2445093"/>
                  </a:lnTo>
                  <a:lnTo>
                    <a:pt x="13443407" y="2485313"/>
                  </a:lnTo>
                  <a:lnTo>
                    <a:pt x="13466242" y="2523921"/>
                  </a:lnTo>
                  <a:lnTo>
                    <a:pt x="13493217" y="2560599"/>
                  </a:lnTo>
                  <a:lnTo>
                    <a:pt x="13524332" y="2595016"/>
                  </a:lnTo>
                  <a:lnTo>
                    <a:pt x="13558749" y="2626118"/>
                  </a:lnTo>
                  <a:lnTo>
                    <a:pt x="13595426" y="2653080"/>
                  </a:lnTo>
                  <a:lnTo>
                    <a:pt x="13634022" y="2675902"/>
                  </a:lnTo>
                  <a:lnTo>
                    <a:pt x="13674230" y="2694559"/>
                  </a:lnTo>
                  <a:lnTo>
                    <a:pt x="13715733" y="2709087"/>
                  </a:lnTo>
                  <a:lnTo>
                    <a:pt x="13758202" y="2719451"/>
                  </a:lnTo>
                  <a:lnTo>
                    <a:pt x="13801319" y="2725674"/>
                  </a:lnTo>
                  <a:lnTo>
                    <a:pt x="13844740" y="2727744"/>
                  </a:lnTo>
                  <a:lnTo>
                    <a:pt x="13888174" y="2725674"/>
                  </a:lnTo>
                  <a:lnTo>
                    <a:pt x="13931291" y="2719451"/>
                  </a:lnTo>
                  <a:lnTo>
                    <a:pt x="13973759" y="2709087"/>
                  </a:lnTo>
                  <a:lnTo>
                    <a:pt x="14015263" y="2694559"/>
                  </a:lnTo>
                  <a:lnTo>
                    <a:pt x="14055471" y="2675902"/>
                  </a:lnTo>
                  <a:lnTo>
                    <a:pt x="14094066" y="2653080"/>
                  </a:lnTo>
                  <a:lnTo>
                    <a:pt x="14130744" y="2626118"/>
                  </a:lnTo>
                  <a:lnTo>
                    <a:pt x="14165161" y="2595016"/>
                  </a:lnTo>
                  <a:lnTo>
                    <a:pt x="14196276" y="2560599"/>
                  </a:lnTo>
                  <a:lnTo>
                    <a:pt x="14223251" y="2523921"/>
                  </a:lnTo>
                  <a:lnTo>
                    <a:pt x="14246073" y="2485313"/>
                  </a:lnTo>
                  <a:lnTo>
                    <a:pt x="14264754" y="2445093"/>
                  </a:lnTo>
                  <a:lnTo>
                    <a:pt x="14279283" y="2403589"/>
                  </a:lnTo>
                  <a:lnTo>
                    <a:pt x="14289646" y="2361107"/>
                  </a:lnTo>
                  <a:lnTo>
                    <a:pt x="14295882" y="2317991"/>
                  </a:lnTo>
                  <a:lnTo>
                    <a:pt x="14297952" y="2274557"/>
                  </a:lnTo>
                  <a:close/>
                </a:path>
                <a:path w="14298294" h="4989830">
                  <a:moveTo>
                    <a:pt x="14297952" y="453199"/>
                  </a:moveTo>
                  <a:lnTo>
                    <a:pt x="14295882" y="409752"/>
                  </a:lnTo>
                  <a:lnTo>
                    <a:pt x="14289646" y="366636"/>
                  </a:lnTo>
                  <a:lnTo>
                    <a:pt x="14279283" y="324167"/>
                  </a:lnTo>
                  <a:lnTo>
                    <a:pt x="14264754" y="282651"/>
                  </a:lnTo>
                  <a:lnTo>
                    <a:pt x="14246073" y="242430"/>
                  </a:lnTo>
                  <a:lnTo>
                    <a:pt x="14223251" y="203822"/>
                  </a:lnTo>
                  <a:lnTo>
                    <a:pt x="14196276" y="167157"/>
                  </a:lnTo>
                  <a:lnTo>
                    <a:pt x="14165161" y="132727"/>
                  </a:lnTo>
                  <a:lnTo>
                    <a:pt x="14130744" y="101625"/>
                  </a:lnTo>
                  <a:lnTo>
                    <a:pt x="14094066" y="74663"/>
                  </a:lnTo>
                  <a:lnTo>
                    <a:pt x="14055471" y="51854"/>
                  </a:lnTo>
                  <a:lnTo>
                    <a:pt x="14015263" y="33185"/>
                  </a:lnTo>
                  <a:lnTo>
                    <a:pt x="13973759" y="18669"/>
                  </a:lnTo>
                  <a:lnTo>
                    <a:pt x="13931291" y="8293"/>
                  </a:lnTo>
                  <a:lnTo>
                    <a:pt x="13888174" y="2070"/>
                  </a:lnTo>
                  <a:lnTo>
                    <a:pt x="13844740" y="0"/>
                  </a:lnTo>
                  <a:lnTo>
                    <a:pt x="13801319" y="2070"/>
                  </a:lnTo>
                  <a:lnTo>
                    <a:pt x="13758202" y="8293"/>
                  </a:lnTo>
                  <a:lnTo>
                    <a:pt x="13715733" y="18669"/>
                  </a:lnTo>
                  <a:lnTo>
                    <a:pt x="13674230" y="33185"/>
                  </a:lnTo>
                  <a:lnTo>
                    <a:pt x="13634022" y="51854"/>
                  </a:lnTo>
                  <a:lnTo>
                    <a:pt x="13595426" y="74663"/>
                  </a:lnTo>
                  <a:lnTo>
                    <a:pt x="13558749" y="101625"/>
                  </a:lnTo>
                  <a:lnTo>
                    <a:pt x="13524332" y="132727"/>
                  </a:lnTo>
                  <a:lnTo>
                    <a:pt x="13493217" y="167157"/>
                  </a:lnTo>
                  <a:lnTo>
                    <a:pt x="13466242" y="203822"/>
                  </a:lnTo>
                  <a:lnTo>
                    <a:pt x="13443407" y="242430"/>
                  </a:lnTo>
                  <a:lnTo>
                    <a:pt x="13424738" y="282651"/>
                  </a:lnTo>
                  <a:lnTo>
                    <a:pt x="13410210" y="324167"/>
                  </a:lnTo>
                  <a:lnTo>
                    <a:pt x="13399834" y="366636"/>
                  </a:lnTo>
                  <a:lnTo>
                    <a:pt x="13393611" y="409752"/>
                  </a:lnTo>
                  <a:lnTo>
                    <a:pt x="13391541" y="453199"/>
                  </a:lnTo>
                  <a:lnTo>
                    <a:pt x="13393611" y="496633"/>
                  </a:lnTo>
                  <a:lnTo>
                    <a:pt x="13399834" y="539750"/>
                  </a:lnTo>
                  <a:lnTo>
                    <a:pt x="13410210" y="582231"/>
                  </a:lnTo>
                  <a:lnTo>
                    <a:pt x="13424738" y="623735"/>
                  </a:lnTo>
                  <a:lnTo>
                    <a:pt x="13443407" y="663956"/>
                  </a:lnTo>
                  <a:lnTo>
                    <a:pt x="13466242" y="702564"/>
                  </a:lnTo>
                  <a:lnTo>
                    <a:pt x="13493217" y="739241"/>
                  </a:lnTo>
                  <a:lnTo>
                    <a:pt x="13524332" y="773658"/>
                  </a:lnTo>
                  <a:lnTo>
                    <a:pt x="13558749" y="804760"/>
                  </a:lnTo>
                  <a:lnTo>
                    <a:pt x="13595426" y="831723"/>
                  </a:lnTo>
                  <a:lnTo>
                    <a:pt x="13634022" y="854544"/>
                  </a:lnTo>
                  <a:lnTo>
                    <a:pt x="13674230" y="873201"/>
                  </a:lnTo>
                  <a:lnTo>
                    <a:pt x="13715733" y="887730"/>
                  </a:lnTo>
                  <a:lnTo>
                    <a:pt x="13758202" y="898093"/>
                  </a:lnTo>
                  <a:lnTo>
                    <a:pt x="13801319" y="904316"/>
                  </a:lnTo>
                  <a:lnTo>
                    <a:pt x="13844740" y="906386"/>
                  </a:lnTo>
                  <a:lnTo>
                    <a:pt x="13888174" y="904316"/>
                  </a:lnTo>
                  <a:lnTo>
                    <a:pt x="13931291" y="898093"/>
                  </a:lnTo>
                  <a:lnTo>
                    <a:pt x="13973759" y="887730"/>
                  </a:lnTo>
                  <a:lnTo>
                    <a:pt x="14015263" y="873201"/>
                  </a:lnTo>
                  <a:lnTo>
                    <a:pt x="14055471" y="854544"/>
                  </a:lnTo>
                  <a:lnTo>
                    <a:pt x="14094066" y="831723"/>
                  </a:lnTo>
                  <a:lnTo>
                    <a:pt x="14130744" y="804760"/>
                  </a:lnTo>
                  <a:lnTo>
                    <a:pt x="14165161" y="773658"/>
                  </a:lnTo>
                  <a:lnTo>
                    <a:pt x="14196276" y="739241"/>
                  </a:lnTo>
                  <a:lnTo>
                    <a:pt x="14223251" y="702564"/>
                  </a:lnTo>
                  <a:lnTo>
                    <a:pt x="14246073" y="663956"/>
                  </a:lnTo>
                  <a:lnTo>
                    <a:pt x="14264754" y="623735"/>
                  </a:lnTo>
                  <a:lnTo>
                    <a:pt x="14279283" y="582231"/>
                  </a:lnTo>
                  <a:lnTo>
                    <a:pt x="14289646" y="539750"/>
                  </a:lnTo>
                  <a:lnTo>
                    <a:pt x="14295882" y="496633"/>
                  </a:lnTo>
                  <a:lnTo>
                    <a:pt x="14297952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883309" y="2829185"/>
              <a:ext cx="5557520" cy="5579745"/>
            </a:xfrm>
            <a:custGeom>
              <a:avLst/>
              <a:gdLst/>
              <a:ahLst/>
              <a:cxnLst/>
              <a:rect l="l" t="t" r="r" b="b"/>
              <a:pathLst>
                <a:path w="5557519" h="5579745">
                  <a:moveTo>
                    <a:pt x="906399" y="1318755"/>
                  </a:moveTo>
                  <a:lnTo>
                    <a:pt x="904328" y="1275321"/>
                  </a:lnTo>
                  <a:lnTo>
                    <a:pt x="898105" y="1232204"/>
                  </a:lnTo>
                  <a:lnTo>
                    <a:pt x="887730" y="1189723"/>
                  </a:lnTo>
                  <a:lnTo>
                    <a:pt x="873213" y="1148219"/>
                  </a:lnTo>
                  <a:lnTo>
                    <a:pt x="854544" y="1107998"/>
                  </a:lnTo>
                  <a:lnTo>
                    <a:pt x="831735" y="1069390"/>
                  </a:lnTo>
                  <a:lnTo>
                    <a:pt x="804773" y="1032713"/>
                  </a:lnTo>
                  <a:lnTo>
                    <a:pt x="773658" y="998296"/>
                  </a:lnTo>
                  <a:lnTo>
                    <a:pt x="739241" y="967181"/>
                  </a:lnTo>
                  <a:lnTo>
                    <a:pt x="702564" y="940219"/>
                  </a:lnTo>
                  <a:lnTo>
                    <a:pt x="663956" y="917409"/>
                  </a:lnTo>
                  <a:lnTo>
                    <a:pt x="623735" y="898740"/>
                  </a:lnTo>
                  <a:lnTo>
                    <a:pt x="582231" y="884224"/>
                  </a:lnTo>
                  <a:lnTo>
                    <a:pt x="539762" y="873848"/>
                  </a:lnTo>
                  <a:lnTo>
                    <a:pt x="496646" y="867625"/>
                  </a:lnTo>
                  <a:lnTo>
                    <a:pt x="453199" y="865555"/>
                  </a:lnTo>
                  <a:lnTo>
                    <a:pt x="409765" y="867625"/>
                  </a:lnTo>
                  <a:lnTo>
                    <a:pt x="366649" y="873848"/>
                  </a:lnTo>
                  <a:lnTo>
                    <a:pt x="324167" y="884224"/>
                  </a:lnTo>
                  <a:lnTo>
                    <a:pt x="282663" y="898740"/>
                  </a:lnTo>
                  <a:lnTo>
                    <a:pt x="242443" y="917409"/>
                  </a:lnTo>
                  <a:lnTo>
                    <a:pt x="203835" y="940219"/>
                  </a:lnTo>
                  <a:lnTo>
                    <a:pt x="167157" y="967181"/>
                  </a:lnTo>
                  <a:lnTo>
                    <a:pt x="132740" y="998296"/>
                  </a:lnTo>
                  <a:lnTo>
                    <a:pt x="101638" y="1032713"/>
                  </a:lnTo>
                  <a:lnTo>
                    <a:pt x="74676" y="1069390"/>
                  </a:lnTo>
                  <a:lnTo>
                    <a:pt x="51854" y="1107998"/>
                  </a:lnTo>
                  <a:lnTo>
                    <a:pt x="33185" y="1148219"/>
                  </a:lnTo>
                  <a:lnTo>
                    <a:pt x="18669" y="1189723"/>
                  </a:lnTo>
                  <a:lnTo>
                    <a:pt x="8293" y="1232204"/>
                  </a:lnTo>
                  <a:lnTo>
                    <a:pt x="2070" y="1275321"/>
                  </a:lnTo>
                  <a:lnTo>
                    <a:pt x="0" y="1318755"/>
                  </a:lnTo>
                  <a:lnTo>
                    <a:pt x="2070" y="1362189"/>
                  </a:lnTo>
                  <a:lnTo>
                    <a:pt x="8293" y="1405318"/>
                  </a:lnTo>
                  <a:lnTo>
                    <a:pt x="18669" y="1447787"/>
                  </a:lnTo>
                  <a:lnTo>
                    <a:pt x="33185" y="1489290"/>
                  </a:lnTo>
                  <a:lnTo>
                    <a:pt x="51854" y="1529511"/>
                  </a:lnTo>
                  <a:lnTo>
                    <a:pt x="74676" y="1568119"/>
                  </a:lnTo>
                  <a:lnTo>
                    <a:pt x="101638" y="1604784"/>
                  </a:lnTo>
                  <a:lnTo>
                    <a:pt x="132740" y="1639214"/>
                  </a:lnTo>
                  <a:lnTo>
                    <a:pt x="167157" y="1670316"/>
                  </a:lnTo>
                  <a:lnTo>
                    <a:pt x="203835" y="1697278"/>
                  </a:lnTo>
                  <a:lnTo>
                    <a:pt x="242443" y="1720100"/>
                  </a:lnTo>
                  <a:lnTo>
                    <a:pt x="282663" y="1738769"/>
                  </a:lnTo>
                  <a:lnTo>
                    <a:pt x="324167" y="1753285"/>
                  </a:lnTo>
                  <a:lnTo>
                    <a:pt x="366649" y="1763649"/>
                  </a:lnTo>
                  <a:lnTo>
                    <a:pt x="409765" y="1769872"/>
                  </a:lnTo>
                  <a:lnTo>
                    <a:pt x="453199" y="1771954"/>
                  </a:lnTo>
                  <a:lnTo>
                    <a:pt x="496646" y="1769872"/>
                  </a:lnTo>
                  <a:lnTo>
                    <a:pt x="539762" y="1763649"/>
                  </a:lnTo>
                  <a:lnTo>
                    <a:pt x="582231" y="1753285"/>
                  </a:lnTo>
                  <a:lnTo>
                    <a:pt x="623735" y="1738769"/>
                  </a:lnTo>
                  <a:lnTo>
                    <a:pt x="663956" y="1720100"/>
                  </a:lnTo>
                  <a:lnTo>
                    <a:pt x="702564" y="1697278"/>
                  </a:lnTo>
                  <a:lnTo>
                    <a:pt x="739241" y="1670316"/>
                  </a:lnTo>
                  <a:lnTo>
                    <a:pt x="773658" y="1639214"/>
                  </a:lnTo>
                  <a:lnTo>
                    <a:pt x="804773" y="1604784"/>
                  </a:lnTo>
                  <a:lnTo>
                    <a:pt x="831735" y="1568119"/>
                  </a:lnTo>
                  <a:lnTo>
                    <a:pt x="854544" y="1529511"/>
                  </a:lnTo>
                  <a:lnTo>
                    <a:pt x="873213" y="1489290"/>
                  </a:lnTo>
                  <a:lnTo>
                    <a:pt x="887730" y="1447787"/>
                  </a:lnTo>
                  <a:lnTo>
                    <a:pt x="898105" y="1405318"/>
                  </a:lnTo>
                  <a:lnTo>
                    <a:pt x="904328" y="1362189"/>
                  </a:lnTo>
                  <a:lnTo>
                    <a:pt x="906399" y="1318755"/>
                  </a:lnTo>
                  <a:close/>
                </a:path>
                <a:path w="5557519" h="5579745">
                  <a:moveTo>
                    <a:pt x="1212456" y="4291596"/>
                  </a:moveTo>
                  <a:lnTo>
                    <a:pt x="1210386" y="4248162"/>
                  </a:lnTo>
                  <a:lnTo>
                    <a:pt x="1204163" y="4205046"/>
                  </a:lnTo>
                  <a:lnTo>
                    <a:pt x="1193787" y="4162564"/>
                  </a:lnTo>
                  <a:lnTo>
                    <a:pt x="1179271" y="4121061"/>
                  </a:lnTo>
                  <a:lnTo>
                    <a:pt x="1160602" y="4080840"/>
                  </a:lnTo>
                  <a:lnTo>
                    <a:pt x="1137793" y="4042232"/>
                  </a:lnTo>
                  <a:lnTo>
                    <a:pt x="1110830" y="4005554"/>
                  </a:lnTo>
                  <a:lnTo>
                    <a:pt x="1079715" y="3971137"/>
                  </a:lnTo>
                  <a:lnTo>
                    <a:pt x="1045298" y="3940022"/>
                  </a:lnTo>
                  <a:lnTo>
                    <a:pt x="1008621" y="3913060"/>
                  </a:lnTo>
                  <a:lnTo>
                    <a:pt x="970013" y="3890251"/>
                  </a:lnTo>
                  <a:lnTo>
                    <a:pt x="929792" y="3871582"/>
                  </a:lnTo>
                  <a:lnTo>
                    <a:pt x="888288" y="3857066"/>
                  </a:lnTo>
                  <a:lnTo>
                    <a:pt x="845820" y="3846703"/>
                  </a:lnTo>
                  <a:lnTo>
                    <a:pt x="802703" y="3840480"/>
                  </a:lnTo>
                  <a:lnTo>
                    <a:pt x="759256" y="3838397"/>
                  </a:lnTo>
                  <a:lnTo>
                    <a:pt x="715822" y="3840480"/>
                  </a:lnTo>
                  <a:lnTo>
                    <a:pt x="672706" y="3846703"/>
                  </a:lnTo>
                  <a:lnTo>
                    <a:pt x="630224" y="3857066"/>
                  </a:lnTo>
                  <a:lnTo>
                    <a:pt x="588721" y="3871582"/>
                  </a:lnTo>
                  <a:lnTo>
                    <a:pt x="548500" y="3890251"/>
                  </a:lnTo>
                  <a:lnTo>
                    <a:pt x="509892" y="3913060"/>
                  </a:lnTo>
                  <a:lnTo>
                    <a:pt x="473214" y="3940022"/>
                  </a:lnTo>
                  <a:lnTo>
                    <a:pt x="438797" y="3971137"/>
                  </a:lnTo>
                  <a:lnTo>
                    <a:pt x="407682" y="4005554"/>
                  </a:lnTo>
                  <a:lnTo>
                    <a:pt x="380720" y="4042232"/>
                  </a:lnTo>
                  <a:lnTo>
                    <a:pt x="357911" y="4080840"/>
                  </a:lnTo>
                  <a:lnTo>
                    <a:pt x="339242" y="4121061"/>
                  </a:lnTo>
                  <a:lnTo>
                    <a:pt x="324726" y="4162564"/>
                  </a:lnTo>
                  <a:lnTo>
                    <a:pt x="314363" y="4205046"/>
                  </a:lnTo>
                  <a:lnTo>
                    <a:pt x="308140" y="4248162"/>
                  </a:lnTo>
                  <a:lnTo>
                    <a:pt x="306070" y="4291596"/>
                  </a:lnTo>
                  <a:lnTo>
                    <a:pt x="308140" y="4335043"/>
                  </a:lnTo>
                  <a:lnTo>
                    <a:pt x="314363" y="4378160"/>
                  </a:lnTo>
                  <a:lnTo>
                    <a:pt x="324726" y="4420628"/>
                  </a:lnTo>
                  <a:lnTo>
                    <a:pt x="339242" y="4462132"/>
                  </a:lnTo>
                  <a:lnTo>
                    <a:pt x="357911" y="4502353"/>
                  </a:lnTo>
                  <a:lnTo>
                    <a:pt x="380720" y="4540961"/>
                  </a:lnTo>
                  <a:lnTo>
                    <a:pt x="407682" y="4577639"/>
                  </a:lnTo>
                  <a:lnTo>
                    <a:pt x="438797" y="4612056"/>
                  </a:lnTo>
                  <a:lnTo>
                    <a:pt x="473214" y="4643171"/>
                  </a:lnTo>
                  <a:lnTo>
                    <a:pt x="509892" y="4670133"/>
                  </a:lnTo>
                  <a:lnTo>
                    <a:pt x="548500" y="4692942"/>
                  </a:lnTo>
                  <a:lnTo>
                    <a:pt x="588721" y="4711611"/>
                  </a:lnTo>
                  <a:lnTo>
                    <a:pt x="630224" y="4726127"/>
                  </a:lnTo>
                  <a:lnTo>
                    <a:pt x="672706" y="4736503"/>
                  </a:lnTo>
                  <a:lnTo>
                    <a:pt x="715822" y="4742726"/>
                  </a:lnTo>
                  <a:lnTo>
                    <a:pt x="759256" y="4744796"/>
                  </a:lnTo>
                  <a:lnTo>
                    <a:pt x="802703" y="4742726"/>
                  </a:lnTo>
                  <a:lnTo>
                    <a:pt x="845820" y="4736503"/>
                  </a:lnTo>
                  <a:lnTo>
                    <a:pt x="888288" y="4726127"/>
                  </a:lnTo>
                  <a:lnTo>
                    <a:pt x="929792" y="4711611"/>
                  </a:lnTo>
                  <a:lnTo>
                    <a:pt x="970013" y="4692942"/>
                  </a:lnTo>
                  <a:lnTo>
                    <a:pt x="1008621" y="4670133"/>
                  </a:lnTo>
                  <a:lnTo>
                    <a:pt x="1045298" y="4643171"/>
                  </a:lnTo>
                  <a:lnTo>
                    <a:pt x="1079715" y="4612056"/>
                  </a:lnTo>
                  <a:lnTo>
                    <a:pt x="1110830" y="4577639"/>
                  </a:lnTo>
                  <a:lnTo>
                    <a:pt x="1137793" y="4540961"/>
                  </a:lnTo>
                  <a:lnTo>
                    <a:pt x="1160602" y="4502353"/>
                  </a:lnTo>
                  <a:lnTo>
                    <a:pt x="1179271" y="4462132"/>
                  </a:lnTo>
                  <a:lnTo>
                    <a:pt x="1193787" y="4420628"/>
                  </a:lnTo>
                  <a:lnTo>
                    <a:pt x="1204163" y="4378160"/>
                  </a:lnTo>
                  <a:lnTo>
                    <a:pt x="1210386" y="4335043"/>
                  </a:lnTo>
                  <a:lnTo>
                    <a:pt x="1212456" y="4291596"/>
                  </a:lnTo>
                  <a:close/>
                </a:path>
                <a:path w="5557519" h="5579745">
                  <a:moveTo>
                    <a:pt x="2147849" y="3226003"/>
                  </a:moveTo>
                  <a:lnTo>
                    <a:pt x="2145779" y="3182569"/>
                  </a:lnTo>
                  <a:lnTo>
                    <a:pt x="2139556" y="3139452"/>
                  </a:lnTo>
                  <a:lnTo>
                    <a:pt x="2129180" y="3096971"/>
                  </a:lnTo>
                  <a:lnTo>
                    <a:pt x="2114664" y="3055467"/>
                  </a:lnTo>
                  <a:lnTo>
                    <a:pt x="2095995" y="3015246"/>
                  </a:lnTo>
                  <a:lnTo>
                    <a:pt x="2073186" y="2976638"/>
                  </a:lnTo>
                  <a:lnTo>
                    <a:pt x="2046211" y="2939961"/>
                  </a:lnTo>
                  <a:lnTo>
                    <a:pt x="2015109" y="2905544"/>
                  </a:lnTo>
                  <a:lnTo>
                    <a:pt x="1980692" y="2874429"/>
                  </a:lnTo>
                  <a:lnTo>
                    <a:pt x="1944014" y="2847467"/>
                  </a:lnTo>
                  <a:lnTo>
                    <a:pt x="1905406" y="2824657"/>
                  </a:lnTo>
                  <a:lnTo>
                    <a:pt x="1865185" y="2805988"/>
                  </a:lnTo>
                  <a:lnTo>
                    <a:pt x="1823681" y="2791472"/>
                  </a:lnTo>
                  <a:lnTo>
                    <a:pt x="1781213" y="2781096"/>
                  </a:lnTo>
                  <a:lnTo>
                    <a:pt x="1738083" y="2774873"/>
                  </a:lnTo>
                  <a:lnTo>
                    <a:pt x="1694649" y="2772803"/>
                  </a:lnTo>
                  <a:lnTo>
                    <a:pt x="1651215" y="2774873"/>
                  </a:lnTo>
                  <a:lnTo>
                    <a:pt x="1608086" y="2781096"/>
                  </a:lnTo>
                  <a:lnTo>
                    <a:pt x="1565617" y="2791472"/>
                  </a:lnTo>
                  <a:lnTo>
                    <a:pt x="1524114" y="2805988"/>
                  </a:lnTo>
                  <a:lnTo>
                    <a:pt x="1483893" y="2824657"/>
                  </a:lnTo>
                  <a:lnTo>
                    <a:pt x="1445285" y="2847467"/>
                  </a:lnTo>
                  <a:lnTo>
                    <a:pt x="1408607" y="2874429"/>
                  </a:lnTo>
                  <a:lnTo>
                    <a:pt x="1374190" y="2905544"/>
                  </a:lnTo>
                  <a:lnTo>
                    <a:pt x="1343075" y="2939961"/>
                  </a:lnTo>
                  <a:lnTo>
                    <a:pt x="1316113" y="2976638"/>
                  </a:lnTo>
                  <a:lnTo>
                    <a:pt x="1293304" y="3015246"/>
                  </a:lnTo>
                  <a:lnTo>
                    <a:pt x="1274635" y="3055467"/>
                  </a:lnTo>
                  <a:lnTo>
                    <a:pt x="1260119" y="3096971"/>
                  </a:lnTo>
                  <a:lnTo>
                    <a:pt x="1249743" y="3139452"/>
                  </a:lnTo>
                  <a:lnTo>
                    <a:pt x="1243520" y="3182569"/>
                  </a:lnTo>
                  <a:lnTo>
                    <a:pt x="1241450" y="3226003"/>
                  </a:lnTo>
                  <a:lnTo>
                    <a:pt x="1243520" y="3269450"/>
                  </a:lnTo>
                  <a:lnTo>
                    <a:pt x="1249743" y="3312566"/>
                  </a:lnTo>
                  <a:lnTo>
                    <a:pt x="1260119" y="3355035"/>
                  </a:lnTo>
                  <a:lnTo>
                    <a:pt x="1274635" y="3396551"/>
                  </a:lnTo>
                  <a:lnTo>
                    <a:pt x="1293304" y="3436759"/>
                  </a:lnTo>
                  <a:lnTo>
                    <a:pt x="1316113" y="3475380"/>
                  </a:lnTo>
                  <a:lnTo>
                    <a:pt x="1343075" y="3512045"/>
                  </a:lnTo>
                  <a:lnTo>
                    <a:pt x="1374190" y="3546475"/>
                  </a:lnTo>
                  <a:lnTo>
                    <a:pt x="1408607" y="3577577"/>
                  </a:lnTo>
                  <a:lnTo>
                    <a:pt x="1445285" y="3604539"/>
                  </a:lnTo>
                  <a:lnTo>
                    <a:pt x="1483893" y="3627348"/>
                  </a:lnTo>
                  <a:lnTo>
                    <a:pt x="1524114" y="3646017"/>
                  </a:lnTo>
                  <a:lnTo>
                    <a:pt x="1565617" y="3660533"/>
                  </a:lnTo>
                  <a:lnTo>
                    <a:pt x="1608086" y="3670909"/>
                  </a:lnTo>
                  <a:lnTo>
                    <a:pt x="1651215" y="3677132"/>
                  </a:lnTo>
                  <a:lnTo>
                    <a:pt x="1694649" y="3679202"/>
                  </a:lnTo>
                  <a:lnTo>
                    <a:pt x="1738083" y="3677132"/>
                  </a:lnTo>
                  <a:lnTo>
                    <a:pt x="1781213" y="3670909"/>
                  </a:lnTo>
                  <a:lnTo>
                    <a:pt x="1823681" y="3660533"/>
                  </a:lnTo>
                  <a:lnTo>
                    <a:pt x="1865185" y="3646017"/>
                  </a:lnTo>
                  <a:lnTo>
                    <a:pt x="1905406" y="3627348"/>
                  </a:lnTo>
                  <a:lnTo>
                    <a:pt x="1944014" y="3604539"/>
                  </a:lnTo>
                  <a:lnTo>
                    <a:pt x="1980692" y="3577577"/>
                  </a:lnTo>
                  <a:lnTo>
                    <a:pt x="2015109" y="3546475"/>
                  </a:lnTo>
                  <a:lnTo>
                    <a:pt x="2046211" y="3512045"/>
                  </a:lnTo>
                  <a:lnTo>
                    <a:pt x="2073186" y="3475380"/>
                  </a:lnTo>
                  <a:lnTo>
                    <a:pt x="2095995" y="3436759"/>
                  </a:lnTo>
                  <a:lnTo>
                    <a:pt x="2114664" y="3396551"/>
                  </a:lnTo>
                  <a:lnTo>
                    <a:pt x="2129180" y="3355035"/>
                  </a:lnTo>
                  <a:lnTo>
                    <a:pt x="2139556" y="3312566"/>
                  </a:lnTo>
                  <a:lnTo>
                    <a:pt x="2145779" y="3269450"/>
                  </a:lnTo>
                  <a:lnTo>
                    <a:pt x="2147849" y="3226003"/>
                  </a:lnTo>
                  <a:close/>
                </a:path>
                <a:path w="5557519" h="5579745">
                  <a:moveTo>
                    <a:pt x="2147849" y="453186"/>
                  </a:moveTo>
                  <a:lnTo>
                    <a:pt x="2145779" y="409752"/>
                  </a:lnTo>
                  <a:lnTo>
                    <a:pt x="2139556" y="366636"/>
                  </a:lnTo>
                  <a:lnTo>
                    <a:pt x="2129180" y="324154"/>
                  </a:lnTo>
                  <a:lnTo>
                    <a:pt x="2114664" y="282651"/>
                  </a:lnTo>
                  <a:lnTo>
                    <a:pt x="2095995" y="242430"/>
                  </a:lnTo>
                  <a:lnTo>
                    <a:pt x="2073186" y="203822"/>
                  </a:lnTo>
                  <a:lnTo>
                    <a:pt x="2046211" y="167144"/>
                  </a:lnTo>
                  <a:lnTo>
                    <a:pt x="2015109" y="132727"/>
                  </a:lnTo>
                  <a:lnTo>
                    <a:pt x="1980692" y="101625"/>
                  </a:lnTo>
                  <a:lnTo>
                    <a:pt x="1944014" y="74663"/>
                  </a:lnTo>
                  <a:lnTo>
                    <a:pt x="1905406" y="51841"/>
                  </a:lnTo>
                  <a:lnTo>
                    <a:pt x="1865185" y="33185"/>
                  </a:lnTo>
                  <a:lnTo>
                    <a:pt x="1823681" y="18656"/>
                  </a:lnTo>
                  <a:lnTo>
                    <a:pt x="1781213" y="8293"/>
                  </a:lnTo>
                  <a:lnTo>
                    <a:pt x="1738083" y="2070"/>
                  </a:lnTo>
                  <a:lnTo>
                    <a:pt x="1694649" y="0"/>
                  </a:lnTo>
                  <a:lnTo>
                    <a:pt x="1651215" y="2070"/>
                  </a:lnTo>
                  <a:lnTo>
                    <a:pt x="1608086" y="8293"/>
                  </a:lnTo>
                  <a:lnTo>
                    <a:pt x="1565617" y="18656"/>
                  </a:lnTo>
                  <a:lnTo>
                    <a:pt x="1524114" y="33185"/>
                  </a:lnTo>
                  <a:lnTo>
                    <a:pt x="1483893" y="51841"/>
                  </a:lnTo>
                  <a:lnTo>
                    <a:pt x="1445285" y="74663"/>
                  </a:lnTo>
                  <a:lnTo>
                    <a:pt x="1408607" y="101625"/>
                  </a:lnTo>
                  <a:lnTo>
                    <a:pt x="1374190" y="132727"/>
                  </a:lnTo>
                  <a:lnTo>
                    <a:pt x="1343075" y="167144"/>
                  </a:lnTo>
                  <a:lnTo>
                    <a:pt x="1316113" y="203822"/>
                  </a:lnTo>
                  <a:lnTo>
                    <a:pt x="1293304" y="242430"/>
                  </a:lnTo>
                  <a:lnTo>
                    <a:pt x="1274635" y="282651"/>
                  </a:lnTo>
                  <a:lnTo>
                    <a:pt x="1260119" y="324154"/>
                  </a:lnTo>
                  <a:lnTo>
                    <a:pt x="1249743" y="366636"/>
                  </a:lnTo>
                  <a:lnTo>
                    <a:pt x="1243520" y="409752"/>
                  </a:lnTo>
                  <a:lnTo>
                    <a:pt x="1241450" y="453186"/>
                  </a:lnTo>
                  <a:lnTo>
                    <a:pt x="1243520" y="496633"/>
                  </a:lnTo>
                  <a:lnTo>
                    <a:pt x="1249743" y="539750"/>
                  </a:lnTo>
                  <a:lnTo>
                    <a:pt x="1260119" y="582218"/>
                  </a:lnTo>
                  <a:lnTo>
                    <a:pt x="1274635" y="623735"/>
                  </a:lnTo>
                  <a:lnTo>
                    <a:pt x="1293304" y="663956"/>
                  </a:lnTo>
                  <a:lnTo>
                    <a:pt x="1316113" y="702564"/>
                  </a:lnTo>
                  <a:lnTo>
                    <a:pt x="1343075" y="739228"/>
                  </a:lnTo>
                  <a:lnTo>
                    <a:pt x="1374190" y="773658"/>
                  </a:lnTo>
                  <a:lnTo>
                    <a:pt x="1408607" y="804760"/>
                  </a:lnTo>
                  <a:lnTo>
                    <a:pt x="1445285" y="831723"/>
                  </a:lnTo>
                  <a:lnTo>
                    <a:pt x="1483893" y="854532"/>
                  </a:lnTo>
                  <a:lnTo>
                    <a:pt x="1524114" y="873201"/>
                  </a:lnTo>
                  <a:lnTo>
                    <a:pt x="1565617" y="887717"/>
                  </a:lnTo>
                  <a:lnTo>
                    <a:pt x="1608086" y="898093"/>
                  </a:lnTo>
                  <a:lnTo>
                    <a:pt x="1651215" y="904316"/>
                  </a:lnTo>
                  <a:lnTo>
                    <a:pt x="1694649" y="906386"/>
                  </a:lnTo>
                  <a:lnTo>
                    <a:pt x="1738083" y="904316"/>
                  </a:lnTo>
                  <a:lnTo>
                    <a:pt x="1781213" y="898093"/>
                  </a:lnTo>
                  <a:lnTo>
                    <a:pt x="1823681" y="887717"/>
                  </a:lnTo>
                  <a:lnTo>
                    <a:pt x="1865185" y="873201"/>
                  </a:lnTo>
                  <a:lnTo>
                    <a:pt x="1905406" y="854532"/>
                  </a:lnTo>
                  <a:lnTo>
                    <a:pt x="1944014" y="831723"/>
                  </a:lnTo>
                  <a:lnTo>
                    <a:pt x="1980692" y="804760"/>
                  </a:lnTo>
                  <a:lnTo>
                    <a:pt x="2015109" y="773658"/>
                  </a:lnTo>
                  <a:lnTo>
                    <a:pt x="2046211" y="739228"/>
                  </a:lnTo>
                  <a:lnTo>
                    <a:pt x="2073186" y="702564"/>
                  </a:lnTo>
                  <a:lnTo>
                    <a:pt x="2095995" y="663956"/>
                  </a:lnTo>
                  <a:lnTo>
                    <a:pt x="2114664" y="623735"/>
                  </a:lnTo>
                  <a:lnTo>
                    <a:pt x="2129180" y="582218"/>
                  </a:lnTo>
                  <a:lnTo>
                    <a:pt x="2139556" y="539750"/>
                  </a:lnTo>
                  <a:lnTo>
                    <a:pt x="2145779" y="496633"/>
                  </a:lnTo>
                  <a:lnTo>
                    <a:pt x="2147849" y="453186"/>
                  </a:lnTo>
                  <a:close/>
                </a:path>
                <a:path w="5557519" h="5579745">
                  <a:moveTo>
                    <a:pt x="2351240" y="5126558"/>
                  </a:moveTo>
                  <a:lnTo>
                    <a:pt x="2349157" y="5083111"/>
                  </a:lnTo>
                  <a:lnTo>
                    <a:pt x="2342934" y="5039995"/>
                  </a:lnTo>
                  <a:lnTo>
                    <a:pt x="2332571" y="4997526"/>
                  </a:lnTo>
                  <a:lnTo>
                    <a:pt x="2318054" y="4956022"/>
                  </a:lnTo>
                  <a:lnTo>
                    <a:pt x="2299385" y="4915801"/>
                  </a:lnTo>
                  <a:lnTo>
                    <a:pt x="2276564" y="4877193"/>
                  </a:lnTo>
                  <a:lnTo>
                    <a:pt x="2249601" y="4840516"/>
                  </a:lnTo>
                  <a:lnTo>
                    <a:pt x="2218486" y="4806099"/>
                  </a:lnTo>
                  <a:lnTo>
                    <a:pt x="2184069" y="4774984"/>
                  </a:lnTo>
                  <a:lnTo>
                    <a:pt x="2147405" y="4748022"/>
                  </a:lnTo>
                  <a:lnTo>
                    <a:pt x="2108797" y="4725213"/>
                  </a:lnTo>
                  <a:lnTo>
                    <a:pt x="2068576" y="4706544"/>
                  </a:lnTo>
                  <a:lnTo>
                    <a:pt x="2027072" y="4692027"/>
                  </a:lnTo>
                  <a:lnTo>
                    <a:pt x="1984590" y="4681652"/>
                  </a:lnTo>
                  <a:lnTo>
                    <a:pt x="1941474" y="4675441"/>
                  </a:lnTo>
                  <a:lnTo>
                    <a:pt x="1898040" y="4673358"/>
                  </a:lnTo>
                  <a:lnTo>
                    <a:pt x="1854593" y="4675441"/>
                  </a:lnTo>
                  <a:lnTo>
                    <a:pt x="1811477" y="4681652"/>
                  </a:lnTo>
                  <a:lnTo>
                    <a:pt x="1769008" y="4692027"/>
                  </a:lnTo>
                  <a:lnTo>
                    <a:pt x="1727492" y="4706544"/>
                  </a:lnTo>
                  <a:lnTo>
                    <a:pt x="1687283" y="4725213"/>
                  </a:lnTo>
                  <a:lnTo>
                    <a:pt x="1648675" y="4748022"/>
                  </a:lnTo>
                  <a:lnTo>
                    <a:pt x="1611998" y="4774984"/>
                  </a:lnTo>
                  <a:lnTo>
                    <a:pt x="1577581" y="4806099"/>
                  </a:lnTo>
                  <a:lnTo>
                    <a:pt x="1546466" y="4840516"/>
                  </a:lnTo>
                  <a:lnTo>
                    <a:pt x="1519504" y="4877193"/>
                  </a:lnTo>
                  <a:lnTo>
                    <a:pt x="1496695" y="4915801"/>
                  </a:lnTo>
                  <a:lnTo>
                    <a:pt x="1478026" y="4956022"/>
                  </a:lnTo>
                  <a:lnTo>
                    <a:pt x="1463509" y="4997526"/>
                  </a:lnTo>
                  <a:lnTo>
                    <a:pt x="1453134" y="5039995"/>
                  </a:lnTo>
                  <a:lnTo>
                    <a:pt x="1446911" y="5083111"/>
                  </a:lnTo>
                  <a:lnTo>
                    <a:pt x="1444840" y="5126558"/>
                  </a:lnTo>
                  <a:lnTo>
                    <a:pt x="1446911" y="5169992"/>
                  </a:lnTo>
                  <a:lnTo>
                    <a:pt x="1453134" y="5213108"/>
                  </a:lnTo>
                  <a:lnTo>
                    <a:pt x="1463509" y="5255590"/>
                  </a:lnTo>
                  <a:lnTo>
                    <a:pt x="1478026" y="5297094"/>
                  </a:lnTo>
                  <a:lnTo>
                    <a:pt x="1496695" y="5337314"/>
                  </a:lnTo>
                  <a:lnTo>
                    <a:pt x="1519504" y="5375922"/>
                  </a:lnTo>
                  <a:lnTo>
                    <a:pt x="1546466" y="5412587"/>
                  </a:lnTo>
                  <a:lnTo>
                    <a:pt x="1577581" y="5447004"/>
                  </a:lnTo>
                  <a:lnTo>
                    <a:pt x="1611998" y="5478119"/>
                  </a:lnTo>
                  <a:lnTo>
                    <a:pt x="1648675" y="5505081"/>
                  </a:lnTo>
                  <a:lnTo>
                    <a:pt x="1687283" y="5527903"/>
                  </a:lnTo>
                  <a:lnTo>
                    <a:pt x="1727492" y="5546560"/>
                  </a:lnTo>
                  <a:lnTo>
                    <a:pt x="1769008" y="5561088"/>
                  </a:lnTo>
                  <a:lnTo>
                    <a:pt x="1811477" y="5571452"/>
                  </a:lnTo>
                  <a:lnTo>
                    <a:pt x="1854593" y="5577675"/>
                  </a:lnTo>
                  <a:lnTo>
                    <a:pt x="1898040" y="5579745"/>
                  </a:lnTo>
                  <a:lnTo>
                    <a:pt x="1941474" y="5577675"/>
                  </a:lnTo>
                  <a:lnTo>
                    <a:pt x="1984590" y="5571452"/>
                  </a:lnTo>
                  <a:lnTo>
                    <a:pt x="2027072" y="5561088"/>
                  </a:lnTo>
                  <a:lnTo>
                    <a:pt x="2068576" y="5546560"/>
                  </a:lnTo>
                  <a:lnTo>
                    <a:pt x="2108797" y="5527903"/>
                  </a:lnTo>
                  <a:lnTo>
                    <a:pt x="2147405" y="5505081"/>
                  </a:lnTo>
                  <a:lnTo>
                    <a:pt x="2184069" y="5478119"/>
                  </a:lnTo>
                  <a:lnTo>
                    <a:pt x="2218486" y="5447004"/>
                  </a:lnTo>
                  <a:lnTo>
                    <a:pt x="2249601" y="5412587"/>
                  </a:lnTo>
                  <a:lnTo>
                    <a:pt x="2276564" y="5375922"/>
                  </a:lnTo>
                  <a:lnTo>
                    <a:pt x="2299385" y="5337314"/>
                  </a:lnTo>
                  <a:lnTo>
                    <a:pt x="2318054" y="5297094"/>
                  </a:lnTo>
                  <a:lnTo>
                    <a:pt x="2332571" y="5255590"/>
                  </a:lnTo>
                  <a:lnTo>
                    <a:pt x="2342934" y="5213108"/>
                  </a:lnTo>
                  <a:lnTo>
                    <a:pt x="2349157" y="5169992"/>
                  </a:lnTo>
                  <a:lnTo>
                    <a:pt x="2351240" y="5126558"/>
                  </a:lnTo>
                  <a:close/>
                </a:path>
                <a:path w="5557519" h="5579745">
                  <a:moveTo>
                    <a:pt x="3209912" y="2352217"/>
                  </a:moveTo>
                  <a:lnTo>
                    <a:pt x="3207829" y="2308783"/>
                  </a:lnTo>
                  <a:lnTo>
                    <a:pt x="3201606" y="2265667"/>
                  </a:lnTo>
                  <a:lnTo>
                    <a:pt x="3191243" y="2223185"/>
                  </a:lnTo>
                  <a:lnTo>
                    <a:pt x="3176727" y="2181682"/>
                  </a:lnTo>
                  <a:lnTo>
                    <a:pt x="3158058" y="2141461"/>
                  </a:lnTo>
                  <a:lnTo>
                    <a:pt x="3135249" y="2102853"/>
                  </a:lnTo>
                  <a:lnTo>
                    <a:pt x="3108299" y="2066188"/>
                  </a:lnTo>
                  <a:lnTo>
                    <a:pt x="3077184" y="2031758"/>
                  </a:lnTo>
                  <a:lnTo>
                    <a:pt x="3042755" y="2000656"/>
                  </a:lnTo>
                  <a:lnTo>
                    <a:pt x="3006064" y="1973694"/>
                  </a:lnTo>
                  <a:lnTo>
                    <a:pt x="2967456" y="1950872"/>
                  </a:lnTo>
                  <a:lnTo>
                    <a:pt x="2927235" y="1932216"/>
                  </a:lnTo>
                  <a:lnTo>
                    <a:pt x="2885719" y="1917687"/>
                  </a:lnTo>
                  <a:lnTo>
                    <a:pt x="2843238" y="1907324"/>
                  </a:lnTo>
                  <a:lnTo>
                    <a:pt x="2800121" y="1901101"/>
                  </a:lnTo>
                  <a:lnTo>
                    <a:pt x="2756687" y="1899031"/>
                  </a:lnTo>
                  <a:lnTo>
                    <a:pt x="2713240" y="1901101"/>
                  </a:lnTo>
                  <a:lnTo>
                    <a:pt x="2670137" y="1907324"/>
                  </a:lnTo>
                  <a:lnTo>
                    <a:pt x="2627655" y="1917687"/>
                  </a:lnTo>
                  <a:lnTo>
                    <a:pt x="2586151" y="1932216"/>
                  </a:lnTo>
                  <a:lnTo>
                    <a:pt x="2545943" y="1950872"/>
                  </a:lnTo>
                  <a:lnTo>
                    <a:pt x="2507335" y="1973694"/>
                  </a:lnTo>
                  <a:lnTo>
                    <a:pt x="2470658" y="2000656"/>
                  </a:lnTo>
                  <a:lnTo>
                    <a:pt x="2436241" y="2031758"/>
                  </a:lnTo>
                  <a:lnTo>
                    <a:pt x="2405138" y="2066188"/>
                  </a:lnTo>
                  <a:lnTo>
                    <a:pt x="2378176" y="2102853"/>
                  </a:lnTo>
                  <a:lnTo>
                    <a:pt x="2355354" y="2141461"/>
                  </a:lnTo>
                  <a:lnTo>
                    <a:pt x="2336698" y="2181682"/>
                  </a:lnTo>
                  <a:lnTo>
                    <a:pt x="2322182" y="2223185"/>
                  </a:lnTo>
                  <a:lnTo>
                    <a:pt x="2311806" y="2265667"/>
                  </a:lnTo>
                  <a:lnTo>
                    <a:pt x="2305583" y="2308783"/>
                  </a:lnTo>
                  <a:lnTo>
                    <a:pt x="2303513" y="2352217"/>
                  </a:lnTo>
                  <a:lnTo>
                    <a:pt x="2305583" y="2395664"/>
                  </a:lnTo>
                  <a:lnTo>
                    <a:pt x="2311806" y="2438781"/>
                  </a:lnTo>
                  <a:lnTo>
                    <a:pt x="2322182" y="2481249"/>
                  </a:lnTo>
                  <a:lnTo>
                    <a:pt x="2336698" y="2522766"/>
                  </a:lnTo>
                  <a:lnTo>
                    <a:pt x="2355354" y="2562987"/>
                  </a:lnTo>
                  <a:lnTo>
                    <a:pt x="2378176" y="2601595"/>
                  </a:lnTo>
                  <a:lnTo>
                    <a:pt x="2405138" y="2638260"/>
                  </a:lnTo>
                  <a:lnTo>
                    <a:pt x="2436241" y="2672689"/>
                  </a:lnTo>
                  <a:lnTo>
                    <a:pt x="2470658" y="2703792"/>
                  </a:lnTo>
                  <a:lnTo>
                    <a:pt x="2507335" y="2730754"/>
                  </a:lnTo>
                  <a:lnTo>
                    <a:pt x="2545943" y="2753576"/>
                  </a:lnTo>
                  <a:lnTo>
                    <a:pt x="2586151" y="2772232"/>
                  </a:lnTo>
                  <a:lnTo>
                    <a:pt x="2627655" y="2786748"/>
                  </a:lnTo>
                  <a:lnTo>
                    <a:pt x="2670137" y="2797124"/>
                  </a:lnTo>
                  <a:lnTo>
                    <a:pt x="2713240" y="2803347"/>
                  </a:lnTo>
                  <a:lnTo>
                    <a:pt x="2756687" y="2805417"/>
                  </a:lnTo>
                  <a:lnTo>
                    <a:pt x="2800121" y="2803347"/>
                  </a:lnTo>
                  <a:lnTo>
                    <a:pt x="2843238" y="2797124"/>
                  </a:lnTo>
                  <a:lnTo>
                    <a:pt x="2885719" y="2786748"/>
                  </a:lnTo>
                  <a:lnTo>
                    <a:pt x="2927235" y="2772232"/>
                  </a:lnTo>
                  <a:lnTo>
                    <a:pt x="2967456" y="2753576"/>
                  </a:lnTo>
                  <a:lnTo>
                    <a:pt x="3006064" y="2730754"/>
                  </a:lnTo>
                  <a:lnTo>
                    <a:pt x="3042755" y="2703792"/>
                  </a:lnTo>
                  <a:lnTo>
                    <a:pt x="3077184" y="2672689"/>
                  </a:lnTo>
                  <a:lnTo>
                    <a:pt x="3108299" y="2638260"/>
                  </a:lnTo>
                  <a:lnTo>
                    <a:pt x="3135249" y="2601595"/>
                  </a:lnTo>
                  <a:lnTo>
                    <a:pt x="3158058" y="2562987"/>
                  </a:lnTo>
                  <a:lnTo>
                    <a:pt x="3176727" y="2522766"/>
                  </a:lnTo>
                  <a:lnTo>
                    <a:pt x="3191243" y="2481249"/>
                  </a:lnTo>
                  <a:lnTo>
                    <a:pt x="3201606" y="2438781"/>
                  </a:lnTo>
                  <a:lnTo>
                    <a:pt x="3207829" y="2395664"/>
                  </a:lnTo>
                  <a:lnTo>
                    <a:pt x="3209912" y="2352217"/>
                  </a:lnTo>
                  <a:close/>
                </a:path>
                <a:path w="5557519" h="5579745">
                  <a:moveTo>
                    <a:pt x="3474161" y="660146"/>
                  </a:moveTo>
                  <a:lnTo>
                    <a:pt x="3472091" y="616712"/>
                  </a:lnTo>
                  <a:lnTo>
                    <a:pt x="3465868" y="573595"/>
                  </a:lnTo>
                  <a:lnTo>
                    <a:pt x="3455492" y="531114"/>
                  </a:lnTo>
                  <a:lnTo>
                    <a:pt x="3440963" y="489610"/>
                  </a:lnTo>
                  <a:lnTo>
                    <a:pt x="3422294" y="449389"/>
                  </a:lnTo>
                  <a:lnTo>
                    <a:pt x="3399472" y="410781"/>
                  </a:lnTo>
                  <a:lnTo>
                    <a:pt x="3372497" y="374103"/>
                  </a:lnTo>
                  <a:lnTo>
                    <a:pt x="3341370" y="339686"/>
                  </a:lnTo>
                  <a:lnTo>
                    <a:pt x="3306953" y="308571"/>
                  </a:lnTo>
                  <a:lnTo>
                    <a:pt x="3270288" y="281622"/>
                  </a:lnTo>
                  <a:lnTo>
                    <a:pt x="3231680" y="258800"/>
                  </a:lnTo>
                  <a:lnTo>
                    <a:pt x="3191472" y="240131"/>
                  </a:lnTo>
                  <a:lnTo>
                    <a:pt x="3149968" y="225615"/>
                  </a:lnTo>
                  <a:lnTo>
                    <a:pt x="3107499" y="215252"/>
                  </a:lnTo>
                  <a:lnTo>
                    <a:pt x="3064383" y="209029"/>
                  </a:lnTo>
                  <a:lnTo>
                    <a:pt x="3020949" y="206959"/>
                  </a:lnTo>
                  <a:lnTo>
                    <a:pt x="2977502" y="209029"/>
                  </a:lnTo>
                  <a:lnTo>
                    <a:pt x="2934385" y="215252"/>
                  </a:lnTo>
                  <a:lnTo>
                    <a:pt x="2891917" y="225615"/>
                  </a:lnTo>
                  <a:lnTo>
                    <a:pt x="2850400" y="240131"/>
                  </a:lnTo>
                  <a:lnTo>
                    <a:pt x="2810179" y="258800"/>
                  </a:lnTo>
                  <a:lnTo>
                    <a:pt x="2771559" y="281622"/>
                  </a:lnTo>
                  <a:lnTo>
                    <a:pt x="2734881" y="308571"/>
                  </a:lnTo>
                  <a:lnTo>
                    <a:pt x="2700451" y="339686"/>
                  </a:lnTo>
                  <a:lnTo>
                    <a:pt x="2669336" y="374103"/>
                  </a:lnTo>
                  <a:lnTo>
                    <a:pt x="2642387" y="410781"/>
                  </a:lnTo>
                  <a:lnTo>
                    <a:pt x="2619578" y="449389"/>
                  </a:lnTo>
                  <a:lnTo>
                    <a:pt x="2600909" y="489610"/>
                  </a:lnTo>
                  <a:lnTo>
                    <a:pt x="2586393" y="531114"/>
                  </a:lnTo>
                  <a:lnTo>
                    <a:pt x="2576030" y="573595"/>
                  </a:lnTo>
                  <a:lnTo>
                    <a:pt x="2569807" y="616712"/>
                  </a:lnTo>
                  <a:lnTo>
                    <a:pt x="2567736" y="660146"/>
                  </a:lnTo>
                  <a:lnTo>
                    <a:pt x="2569807" y="703592"/>
                  </a:lnTo>
                  <a:lnTo>
                    <a:pt x="2576030" y="746709"/>
                  </a:lnTo>
                  <a:lnTo>
                    <a:pt x="2586393" y="789178"/>
                  </a:lnTo>
                  <a:lnTo>
                    <a:pt x="2600909" y="830681"/>
                  </a:lnTo>
                  <a:lnTo>
                    <a:pt x="2619578" y="870902"/>
                  </a:lnTo>
                  <a:lnTo>
                    <a:pt x="2642387" y="909510"/>
                  </a:lnTo>
                  <a:lnTo>
                    <a:pt x="2669336" y="946175"/>
                  </a:lnTo>
                  <a:lnTo>
                    <a:pt x="2700451" y="980605"/>
                  </a:lnTo>
                  <a:lnTo>
                    <a:pt x="2734881" y="1011707"/>
                  </a:lnTo>
                  <a:lnTo>
                    <a:pt x="2771559" y="1038669"/>
                  </a:lnTo>
                  <a:lnTo>
                    <a:pt x="2810179" y="1061491"/>
                  </a:lnTo>
                  <a:lnTo>
                    <a:pt x="2850400" y="1080160"/>
                  </a:lnTo>
                  <a:lnTo>
                    <a:pt x="2891917" y="1094676"/>
                  </a:lnTo>
                  <a:lnTo>
                    <a:pt x="2934385" y="1105039"/>
                  </a:lnTo>
                  <a:lnTo>
                    <a:pt x="2977502" y="1111262"/>
                  </a:lnTo>
                  <a:lnTo>
                    <a:pt x="3020949" y="1113345"/>
                  </a:lnTo>
                  <a:lnTo>
                    <a:pt x="3064383" y="1111262"/>
                  </a:lnTo>
                  <a:lnTo>
                    <a:pt x="3107499" y="1105039"/>
                  </a:lnTo>
                  <a:lnTo>
                    <a:pt x="3149968" y="1094676"/>
                  </a:lnTo>
                  <a:lnTo>
                    <a:pt x="3191472" y="1080160"/>
                  </a:lnTo>
                  <a:lnTo>
                    <a:pt x="3231680" y="1061491"/>
                  </a:lnTo>
                  <a:lnTo>
                    <a:pt x="3270288" y="1038669"/>
                  </a:lnTo>
                  <a:lnTo>
                    <a:pt x="3306953" y="1011707"/>
                  </a:lnTo>
                  <a:lnTo>
                    <a:pt x="3341370" y="980605"/>
                  </a:lnTo>
                  <a:lnTo>
                    <a:pt x="3372497" y="946175"/>
                  </a:lnTo>
                  <a:lnTo>
                    <a:pt x="3399472" y="909510"/>
                  </a:lnTo>
                  <a:lnTo>
                    <a:pt x="3422294" y="870902"/>
                  </a:lnTo>
                  <a:lnTo>
                    <a:pt x="3440963" y="830681"/>
                  </a:lnTo>
                  <a:lnTo>
                    <a:pt x="3455492" y="789178"/>
                  </a:lnTo>
                  <a:lnTo>
                    <a:pt x="3465868" y="746709"/>
                  </a:lnTo>
                  <a:lnTo>
                    <a:pt x="3472091" y="703592"/>
                  </a:lnTo>
                  <a:lnTo>
                    <a:pt x="3474161" y="660146"/>
                  </a:lnTo>
                  <a:close/>
                </a:path>
                <a:path w="5557519" h="5579745">
                  <a:moveTo>
                    <a:pt x="3689058" y="4044302"/>
                  </a:moveTo>
                  <a:lnTo>
                    <a:pt x="3686975" y="4000855"/>
                  </a:lnTo>
                  <a:lnTo>
                    <a:pt x="3680764" y="3957739"/>
                  </a:lnTo>
                  <a:lnTo>
                    <a:pt x="3670389" y="3915270"/>
                  </a:lnTo>
                  <a:lnTo>
                    <a:pt x="3655872" y="3873754"/>
                  </a:lnTo>
                  <a:lnTo>
                    <a:pt x="3637216" y="3833545"/>
                  </a:lnTo>
                  <a:lnTo>
                    <a:pt x="3614394" y="3794937"/>
                  </a:lnTo>
                  <a:lnTo>
                    <a:pt x="3587445" y="3758260"/>
                  </a:lnTo>
                  <a:lnTo>
                    <a:pt x="3556343" y="3723830"/>
                  </a:lnTo>
                  <a:lnTo>
                    <a:pt x="3521900" y="3692728"/>
                  </a:lnTo>
                  <a:lnTo>
                    <a:pt x="3485223" y="3665766"/>
                  </a:lnTo>
                  <a:lnTo>
                    <a:pt x="3446602" y="3642957"/>
                  </a:lnTo>
                  <a:lnTo>
                    <a:pt x="3406381" y="3624288"/>
                  </a:lnTo>
                  <a:lnTo>
                    <a:pt x="3364865" y="3609771"/>
                  </a:lnTo>
                  <a:lnTo>
                    <a:pt x="3322396" y="3599396"/>
                  </a:lnTo>
                  <a:lnTo>
                    <a:pt x="3279279" y="3593173"/>
                  </a:lnTo>
                  <a:lnTo>
                    <a:pt x="3235833" y="3591102"/>
                  </a:lnTo>
                  <a:lnTo>
                    <a:pt x="3192399" y="3593173"/>
                  </a:lnTo>
                  <a:lnTo>
                    <a:pt x="3149282" y="3599396"/>
                  </a:lnTo>
                  <a:lnTo>
                    <a:pt x="3106813" y="3609771"/>
                  </a:lnTo>
                  <a:lnTo>
                    <a:pt x="3065310" y="3624288"/>
                  </a:lnTo>
                  <a:lnTo>
                    <a:pt x="3025102" y="3642957"/>
                  </a:lnTo>
                  <a:lnTo>
                    <a:pt x="2986494" y="3665766"/>
                  </a:lnTo>
                  <a:lnTo>
                    <a:pt x="2949829" y="3692728"/>
                  </a:lnTo>
                  <a:lnTo>
                    <a:pt x="2915412" y="3723830"/>
                  </a:lnTo>
                  <a:lnTo>
                    <a:pt x="2884284" y="3758260"/>
                  </a:lnTo>
                  <a:lnTo>
                    <a:pt x="2857309" y="3794937"/>
                  </a:lnTo>
                  <a:lnTo>
                    <a:pt x="2834487" y="3833545"/>
                  </a:lnTo>
                  <a:lnTo>
                    <a:pt x="2815818" y="3873754"/>
                  </a:lnTo>
                  <a:lnTo>
                    <a:pt x="2801289" y="3915270"/>
                  </a:lnTo>
                  <a:lnTo>
                    <a:pt x="2790914" y="3957739"/>
                  </a:lnTo>
                  <a:lnTo>
                    <a:pt x="2784691" y="4000855"/>
                  </a:lnTo>
                  <a:lnTo>
                    <a:pt x="2782620" y="4044302"/>
                  </a:lnTo>
                  <a:lnTo>
                    <a:pt x="2784691" y="4087736"/>
                  </a:lnTo>
                  <a:lnTo>
                    <a:pt x="2790914" y="4130852"/>
                  </a:lnTo>
                  <a:lnTo>
                    <a:pt x="2801289" y="4173334"/>
                  </a:lnTo>
                  <a:lnTo>
                    <a:pt x="2815818" y="4214838"/>
                  </a:lnTo>
                  <a:lnTo>
                    <a:pt x="2834487" y="4255059"/>
                  </a:lnTo>
                  <a:lnTo>
                    <a:pt x="2857309" y="4293667"/>
                  </a:lnTo>
                  <a:lnTo>
                    <a:pt x="2884284" y="4330344"/>
                  </a:lnTo>
                  <a:lnTo>
                    <a:pt x="2915412" y="4364761"/>
                  </a:lnTo>
                  <a:lnTo>
                    <a:pt x="2949829" y="4395863"/>
                  </a:lnTo>
                  <a:lnTo>
                    <a:pt x="2986494" y="4422826"/>
                  </a:lnTo>
                  <a:lnTo>
                    <a:pt x="3025102" y="4445647"/>
                  </a:lnTo>
                  <a:lnTo>
                    <a:pt x="3065310" y="4464304"/>
                  </a:lnTo>
                  <a:lnTo>
                    <a:pt x="3106813" y="4478833"/>
                  </a:lnTo>
                  <a:lnTo>
                    <a:pt x="3149282" y="4489196"/>
                  </a:lnTo>
                  <a:lnTo>
                    <a:pt x="3192399" y="4495419"/>
                  </a:lnTo>
                  <a:lnTo>
                    <a:pt x="3235833" y="4497489"/>
                  </a:lnTo>
                  <a:lnTo>
                    <a:pt x="3279279" y="4495419"/>
                  </a:lnTo>
                  <a:lnTo>
                    <a:pt x="3322396" y="4489196"/>
                  </a:lnTo>
                  <a:lnTo>
                    <a:pt x="3364865" y="4478833"/>
                  </a:lnTo>
                  <a:lnTo>
                    <a:pt x="3406381" y="4464304"/>
                  </a:lnTo>
                  <a:lnTo>
                    <a:pt x="3446602" y="4445647"/>
                  </a:lnTo>
                  <a:lnTo>
                    <a:pt x="3485223" y="4422826"/>
                  </a:lnTo>
                  <a:lnTo>
                    <a:pt x="3521900" y="4395863"/>
                  </a:lnTo>
                  <a:lnTo>
                    <a:pt x="3556343" y="4364761"/>
                  </a:lnTo>
                  <a:lnTo>
                    <a:pt x="3587445" y="4330344"/>
                  </a:lnTo>
                  <a:lnTo>
                    <a:pt x="3614394" y="4293667"/>
                  </a:lnTo>
                  <a:lnTo>
                    <a:pt x="3637216" y="4255059"/>
                  </a:lnTo>
                  <a:lnTo>
                    <a:pt x="3655872" y="4214838"/>
                  </a:lnTo>
                  <a:lnTo>
                    <a:pt x="3670389" y="4173334"/>
                  </a:lnTo>
                  <a:lnTo>
                    <a:pt x="3680764" y="4130852"/>
                  </a:lnTo>
                  <a:lnTo>
                    <a:pt x="3686975" y="4087736"/>
                  </a:lnTo>
                  <a:lnTo>
                    <a:pt x="3689058" y="4044302"/>
                  </a:lnTo>
                  <a:close/>
                </a:path>
                <a:path w="5557519" h="5579745">
                  <a:moveTo>
                    <a:pt x="4822114" y="2003450"/>
                  </a:moveTo>
                  <a:lnTo>
                    <a:pt x="4820031" y="1960016"/>
                  </a:lnTo>
                  <a:lnTo>
                    <a:pt x="4813820" y="1916899"/>
                  </a:lnTo>
                  <a:lnTo>
                    <a:pt x="4803445" y="1874418"/>
                  </a:lnTo>
                  <a:lnTo>
                    <a:pt x="4788928" y="1832914"/>
                  </a:lnTo>
                  <a:lnTo>
                    <a:pt x="4770272" y="1792693"/>
                  </a:lnTo>
                  <a:lnTo>
                    <a:pt x="4747450" y="1754085"/>
                  </a:lnTo>
                  <a:lnTo>
                    <a:pt x="4720501" y="1717421"/>
                  </a:lnTo>
                  <a:lnTo>
                    <a:pt x="4689386" y="1682991"/>
                  </a:lnTo>
                  <a:lnTo>
                    <a:pt x="4654956" y="1651889"/>
                  </a:lnTo>
                  <a:lnTo>
                    <a:pt x="4618279" y="1624926"/>
                  </a:lnTo>
                  <a:lnTo>
                    <a:pt x="4579658" y="1602117"/>
                  </a:lnTo>
                  <a:lnTo>
                    <a:pt x="4539437" y="1583448"/>
                  </a:lnTo>
                  <a:lnTo>
                    <a:pt x="4497921" y="1568932"/>
                  </a:lnTo>
                  <a:lnTo>
                    <a:pt x="4455452" y="1558556"/>
                  </a:lnTo>
                  <a:lnTo>
                    <a:pt x="4412323" y="1552333"/>
                  </a:lnTo>
                  <a:lnTo>
                    <a:pt x="4368889" y="1550263"/>
                  </a:lnTo>
                  <a:lnTo>
                    <a:pt x="4325455" y="1552333"/>
                  </a:lnTo>
                  <a:lnTo>
                    <a:pt x="4282338" y="1558556"/>
                  </a:lnTo>
                  <a:lnTo>
                    <a:pt x="4239869" y="1568932"/>
                  </a:lnTo>
                  <a:lnTo>
                    <a:pt x="4198366" y="1583448"/>
                  </a:lnTo>
                  <a:lnTo>
                    <a:pt x="4158157" y="1602117"/>
                  </a:lnTo>
                  <a:lnTo>
                    <a:pt x="4119549" y="1624926"/>
                  </a:lnTo>
                  <a:lnTo>
                    <a:pt x="4082885" y="1651889"/>
                  </a:lnTo>
                  <a:lnTo>
                    <a:pt x="4048468" y="1682991"/>
                  </a:lnTo>
                  <a:lnTo>
                    <a:pt x="4017340" y="1717421"/>
                  </a:lnTo>
                  <a:lnTo>
                    <a:pt x="3990365" y="1754085"/>
                  </a:lnTo>
                  <a:lnTo>
                    <a:pt x="3967543" y="1792693"/>
                  </a:lnTo>
                  <a:lnTo>
                    <a:pt x="3948874" y="1832914"/>
                  </a:lnTo>
                  <a:lnTo>
                    <a:pt x="3934345" y="1874418"/>
                  </a:lnTo>
                  <a:lnTo>
                    <a:pt x="3923969" y="1916899"/>
                  </a:lnTo>
                  <a:lnTo>
                    <a:pt x="3917746" y="1960016"/>
                  </a:lnTo>
                  <a:lnTo>
                    <a:pt x="3915676" y="2003450"/>
                  </a:lnTo>
                  <a:lnTo>
                    <a:pt x="3917746" y="2046897"/>
                  </a:lnTo>
                  <a:lnTo>
                    <a:pt x="3923969" y="2090013"/>
                  </a:lnTo>
                  <a:lnTo>
                    <a:pt x="3934345" y="2132482"/>
                  </a:lnTo>
                  <a:lnTo>
                    <a:pt x="3948874" y="2173986"/>
                  </a:lnTo>
                  <a:lnTo>
                    <a:pt x="3967543" y="2214207"/>
                  </a:lnTo>
                  <a:lnTo>
                    <a:pt x="3990365" y="2252815"/>
                  </a:lnTo>
                  <a:lnTo>
                    <a:pt x="4017340" y="2289492"/>
                  </a:lnTo>
                  <a:lnTo>
                    <a:pt x="4048468" y="2323909"/>
                  </a:lnTo>
                  <a:lnTo>
                    <a:pt x="4082885" y="2355024"/>
                  </a:lnTo>
                  <a:lnTo>
                    <a:pt x="4119549" y="2381986"/>
                  </a:lnTo>
                  <a:lnTo>
                    <a:pt x="4158157" y="2404795"/>
                  </a:lnTo>
                  <a:lnTo>
                    <a:pt x="4198366" y="2423464"/>
                  </a:lnTo>
                  <a:lnTo>
                    <a:pt x="4239869" y="2437981"/>
                  </a:lnTo>
                  <a:lnTo>
                    <a:pt x="4282338" y="2448356"/>
                  </a:lnTo>
                  <a:lnTo>
                    <a:pt x="4325455" y="2454579"/>
                  </a:lnTo>
                  <a:lnTo>
                    <a:pt x="4368889" y="2456650"/>
                  </a:lnTo>
                  <a:lnTo>
                    <a:pt x="4412323" y="2454579"/>
                  </a:lnTo>
                  <a:lnTo>
                    <a:pt x="4455452" y="2448356"/>
                  </a:lnTo>
                  <a:lnTo>
                    <a:pt x="4497921" y="2437981"/>
                  </a:lnTo>
                  <a:lnTo>
                    <a:pt x="4539437" y="2423464"/>
                  </a:lnTo>
                  <a:lnTo>
                    <a:pt x="4579658" y="2404795"/>
                  </a:lnTo>
                  <a:lnTo>
                    <a:pt x="4618279" y="2381986"/>
                  </a:lnTo>
                  <a:lnTo>
                    <a:pt x="4654956" y="2355024"/>
                  </a:lnTo>
                  <a:lnTo>
                    <a:pt x="4689386" y="2323909"/>
                  </a:lnTo>
                  <a:lnTo>
                    <a:pt x="4720501" y="2289492"/>
                  </a:lnTo>
                  <a:lnTo>
                    <a:pt x="4747450" y="2252815"/>
                  </a:lnTo>
                  <a:lnTo>
                    <a:pt x="4770272" y="2214207"/>
                  </a:lnTo>
                  <a:lnTo>
                    <a:pt x="4788928" y="2173986"/>
                  </a:lnTo>
                  <a:lnTo>
                    <a:pt x="4803445" y="2132482"/>
                  </a:lnTo>
                  <a:lnTo>
                    <a:pt x="4813820" y="2090013"/>
                  </a:lnTo>
                  <a:lnTo>
                    <a:pt x="4820031" y="2046897"/>
                  </a:lnTo>
                  <a:lnTo>
                    <a:pt x="4822114" y="2003450"/>
                  </a:lnTo>
                  <a:close/>
                </a:path>
                <a:path w="5557519" h="5579745">
                  <a:moveTo>
                    <a:pt x="5078019" y="4044302"/>
                  </a:moveTo>
                  <a:lnTo>
                    <a:pt x="5075948" y="4000855"/>
                  </a:lnTo>
                  <a:lnTo>
                    <a:pt x="5069725" y="3957739"/>
                  </a:lnTo>
                  <a:lnTo>
                    <a:pt x="5059350" y="3915270"/>
                  </a:lnTo>
                  <a:lnTo>
                    <a:pt x="5044833" y="3873754"/>
                  </a:lnTo>
                  <a:lnTo>
                    <a:pt x="5026177" y="3833545"/>
                  </a:lnTo>
                  <a:lnTo>
                    <a:pt x="5003368" y="3794937"/>
                  </a:lnTo>
                  <a:lnTo>
                    <a:pt x="4976406" y="3758260"/>
                  </a:lnTo>
                  <a:lnTo>
                    <a:pt x="4945304" y="3723830"/>
                  </a:lnTo>
                  <a:lnTo>
                    <a:pt x="4910887" y="3692728"/>
                  </a:lnTo>
                  <a:lnTo>
                    <a:pt x="4874209" y="3665766"/>
                  </a:lnTo>
                  <a:lnTo>
                    <a:pt x="4835601" y="3642957"/>
                  </a:lnTo>
                  <a:lnTo>
                    <a:pt x="4795380" y="3624288"/>
                  </a:lnTo>
                  <a:lnTo>
                    <a:pt x="4753876" y="3609771"/>
                  </a:lnTo>
                  <a:lnTo>
                    <a:pt x="4711408" y="3599396"/>
                  </a:lnTo>
                  <a:lnTo>
                    <a:pt x="4668278" y="3593173"/>
                  </a:lnTo>
                  <a:lnTo>
                    <a:pt x="4624832" y="3591102"/>
                  </a:lnTo>
                  <a:lnTo>
                    <a:pt x="4581398" y="3593173"/>
                  </a:lnTo>
                  <a:lnTo>
                    <a:pt x="4538269" y="3599396"/>
                  </a:lnTo>
                  <a:lnTo>
                    <a:pt x="4495800" y="3609771"/>
                  </a:lnTo>
                  <a:lnTo>
                    <a:pt x="4454296" y="3624288"/>
                  </a:lnTo>
                  <a:lnTo>
                    <a:pt x="4414075" y="3642957"/>
                  </a:lnTo>
                  <a:lnTo>
                    <a:pt x="4375467" y="3665766"/>
                  </a:lnTo>
                  <a:lnTo>
                    <a:pt x="4338790" y="3692728"/>
                  </a:lnTo>
                  <a:lnTo>
                    <a:pt x="4304373" y="3723830"/>
                  </a:lnTo>
                  <a:lnTo>
                    <a:pt x="4273270" y="3758260"/>
                  </a:lnTo>
                  <a:lnTo>
                    <a:pt x="4246308" y="3794937"/>
                  </a:lnTo>
                  <a:lnTo>
                    <a:pt x="4223499" y="3833545"/>
                  </a:lnTo>
                  <a:lnTo>
                    <a:pt x="4204843" y="3873754"/>
                  </a:lnTo>
                  <a:lnTo>
                    <a:pt x="4190327" y="3915270"/>
                  </a:lnTo>
                  <a:lnTo>
                    <a:pt x="4179951" y="3957739"/>
                  </a:lnTo>
                  <a:lnTo>
                    <a:pt x="4173728" y="4000855"/>
                  </a:lnTo>
                  <a:lnTo>
                    <a:pt x="4171658" y="4044302"/>
                  </a:lnTo>
                  <a:lnTo>
                    <a:pt x="4173728" y="4087736"/>
                  </a:lnTo>
                  <a:lnTo>
                    <a:pt x="4179951" y="4130852"/>
                  </a:lnTo>
                  <a:lnTo>
                    <a:pt x="4190327" y="4173334"/>
                  </a:lnTo>
                  <a:lnTo>
                    <a:pt x="4204843" y="4214838"/>
                  </a:lnTo>
                  <a:lnTo>
                    <a:pt x="4223499" y="4255059"/>
                  </a:lnTo>
                  <a:lnTo>
                    <a:pt x="4246308" y="4293667"/>
                  </a:lnTo>
                  <a:lnTo>
                    <a:pt x="4273270" y="4330344"/>
                  </a:lnTo>
                  <a:lnTo>
                    <a:pt x="4304373" y="4364761"/>
                  </a:lnTo>
                  <a:lnTo>
                    <a:pt x="4338790" y="4395863"/>
                  </a:lnTo>
                  <a:lnTo>
                    <a:pt x="4375467" y="4422826"/>
                  </a:lnTo>
                  <a:lnTo>
                    <a:pt x="4414075" y="4445647"/>
                  </a:lnTo>
                  <a:lnTo>
                    <a:pt x="4454296" y="4464304"/>
                  </a:lnTo>
                  <a:lnTo>
                    <a:pt x="4495800" y="4478833"/>
                  </a:lnTo>
                  <a:lnTo>
                    <a:pt x="4538269" y="4489196"/>
                  </a:lnTo>
                  <a:lnTo>
                    <a:pt x="4581398" y="4495419"/>
                  </a:lnTo>
                  <a:lnTo>
                    <a:pt x="4624832" y="4497489"/>
                  </a:lnTo>
                  <a:lnTo>
                    <a:pt x="4668278" y="4495419"/>
                  </a:lnTo>
                  <a:lnTo>
                    <a:pt x="4711408" y="4489196"/>
                  </a:lnTo>
                  <a:lnTo>
                    <a:pt x="4753876" y="4478833"/>
                  </a:lnTo>
                  <a:lnTo>
                    <a:pt x="4795380" y="4464304"/>
                  </a:lnTo>
                  <a:lnTo>
                    <a:pt x="4835601" y="4445647"/>
                  </a:lnTo>
                  <a:lnTo>
                    <a:pt x="4874209" y="4422826"/>
                  </a:lnTo>
                  <a:lnTo>
                    <a:pt x="4910887" y="4395863"/>
                  </a:lnTo>
                  <a:lnTo>
                    <a:pt x="4945304" y="4364761"/>
                  </a:lnTo>
                  <a:lnTo>
                    <a:pt x="4976406" y="4330344"/>
                  </a:lnTo>
                  <a:lnTo>
                    <a:pt x="5003368" y="4293667"/>
                  </a:lnTo>
                  <a:lnTo>
                    <a:pt x="5026177" y="4255059"/>
                  </a:lnTo>
                  <a:lnTo>
                    <a:pt x="5044833" y="4214838"/>
                  </a:lnTo>
                  <a:lnTo>
                    <a:pt x="5059350" y="4173334"/>
                  </a:lnTo>
                  <a:lnTo>
                    <a:pt x="5069725" y="4130852"/>
                  </a:lnTo>
                  <a:lnTo>
                    <a:pt x="5075948" y="4087736"/>
                  </a:lnTo>
                  <a:lnTo>
                    <a:pt x="5078019" y="4044302"/>
                  </a:lnTo>
                  <a:close/>
                </a:path>
                <a:path w="5557519" h="5579745">
                  <a:moveTo>
                    <a:pt x="5557164" y="1318755"/>
                  </a:moveTo>
                  <a:lnTo>
                    <a:pt x="5555094" y="1275321"/>
                  </a:lnTo>
                  <a:lnTo>
                    <a:pt x="5548871" y="1232204"/>
                  </a:lnTo>
                  <a:lnTo>
                    <a:pt x="5538508" y="1189723"/>
                  </a:lnTo>
                  <a:lnTo>
                    <a:pt x="5523992" y="1148219"/>
                  </a:lnTo>
                  <a:lnTo>
                    <a:pt x="5505323" y="1107998"/>
                  </a:lnTo>
                  <a:lnTo>
                    <a:pt x="5482514" y="1069390"/>
                  </a:lnTo>
                  <a:lnTo>
                    <a:pt x="5455551" y="1032713"/>
                  </a:lnTo>
                  <a:lnTo>
                    <a:pt x="5424449" y="998296"/>
                  </a:lnTo>
                  <a:lnTo>
                    <a:pt x="5390019" y="967181"/>
                  </a:lnTo>
                  <a:lnTo>
                    <a:pt x="5353329" y="940219"/>
                  </a:lnTo>
                  <a:lnTo>
                    <a:pt x="5314708" y="917409"/>
                  </a:lnTo>
                  <a:lnTo>
                    <a:pt x="5274488" y="898740"/>
                  </a:lnTo>
                  <a:lnTo>
                    <a:pt x="5232984" y="884224"/>
                  </a:lnTo>
                  <a:lnTo>
                    <a:pt x="5190502" y="873848"/>
                  </a:lnTo>
                  <a:lnTo>
                    <a:pt x="5147386" y="867625"/>
                  </a:lnTo>
                  <a:lnTo>
                    <a:pt x="5103952" y="865555"/>
                  </a:lnTo>
                  <a:lnTo>
                    <a:pt x="5060505" y="867625"/>
                  </a:lnTo>
                  <a:lnTo>
                    <a:pt x="5017389" y="873848"/>
                  </a:lnTo>
                  <a:lnTo>
                    <a:pt x="4974920" y="884224"/>
                  </a:lnTo>
                  <a:lnTo>
                    <a:pt x="4933429" y="898740"/>
                  </a:lnTo>
                  <a:lnTo>
                    <a:pt x="4893208" y="917409"/>
                  </a:lnTo>
                  <a:lnTo>
                    <a:pt x="4854613" y="940219"/>
                  </a:lnTo>
                  <a:lnTo>
                    <a:pt x="4817935" y="967181"/>
                  </a:lnTo>
                  <a:lnTo>
                    <a:pt x="4783518" y="998296"/>
                  </a:lnTo>
                  <a:lnTo>
                    <a:pt x="4752403" y="1032713"/>
                  </a:lnTo>
                  <a:lnTo>
                    <a:pt x="4725428" y="1069390"/>
                  </a:lnTo>
                  <a:lnTo>
                    <a:pt x="4702607" y="1107998"/>
                  </a:lnTo>
                  <a:lnTo>
                    <a:pt x="4683925" y="1148219"/>
                  </a:lnTo>
                  <a:lnTo>
                    <a:pt x="4669396" y="1189723"/>
                  </a:lnTo>
                  <a:lnTo>
                    <a:pt x="4659033" y="1232204"/>
                  </a:lnTo>
                  <a:lnTo>
                    <a:pt x="4652797" y="1275321"/>
                  </a:lnTo>
                  <a:lnTo>
                    <a:pt x="4650727" y="1318755"/>
                  </a:lnTo>
                  <a:lnTo>
                    <a:pt x="4652797" y="1362189"/>
                  </a:lnTo>
                  <a:lnTo>
                    <a:pt x="4659033" y="1405318"/>
                  </a:lnTo>
                  <a:lnTo>
                    <a:pt x="4669396" y="1447787"/>
                  </a:lnTo>
                  <a:lnTo>
                    <a:pt x="4683925" y="1489290"/>
                  </a:lnTo>
                  <a:lnTo>
                    <a:pt x="4702607" y="1529511"/>
                  </a:lnTo>
                  <a:lnTo>
                    <a:pt x="4725428" y="1568119"/>
                  </a:lnTo>
                  <a:lnTo>
                    <a:pt x="4752403" y="1604784"/>
                  </a:lnTo>
                  <a:lnTo>
                    <a:pt x="4783518" y="1639214"/>
                  </a:lnTo>
                  <a:lnTo>
                    <a:pt x="4817935" y="1670316"/>
                  </a:lnTo>
                  <a:lnTo>
                    <a:pt x="4854613" y="1697278"/>
                  </a:lnTo>
                  <a:lnTo>
                    <a:pt x="4893208" y="1720100"/>
                  </a:lnTo>
                  <a:lnTo>
                    <a:pt x="4933429" y="1738769"/>
                  </a:lnTo>
                  <a:lnTo>
                    <a:pt x="4974920" y="1753285"/>
                  </a:lnTo>
                  <a:lnTo>
                    <a:pt x="5017389" y="1763649"/>
                  </a:lnTo>
                  <a:lnTo>
                    <a:pt x="5060505" y="1769872"/>
                  </a:lnTo>
                  <a:lnTo>
                    <a:pt x="5103952" y="1771954"/>
                  </a:lnTo>
                  <a:lnTo>
                    <a:pt x="5147386" y="1769872"/>
                  </a:lnTo>
                  <a:lnTo>
                    <a:pt x="5190502" y="1763649"/>
                  </a:lnTo>
                  <a:lnTo>
                    <a:pt x="5232984" y="1753285"/>
                  </a:lnTo>
                  <a:lnTo>
                    <a:pt x="5274488" y="1738769"/>
                  </a:lnTo>
                  <a:lnTo>
                    <a:pt x="5314708" y="1720100"/>
                  </a:lnTo>
                  <a:lnTo>
                    <a:pt x="5353329" y="1697278"/>
                  </a:lnTo>
                  <a:lnTo>
                    <a:pt x="5390019" y="1670316"/>
                  </a:lnTo>
                  <a:lnTo>
                    <a:pt x="5424449" y="1639214"/>
                  </a:lnTo>
                  <a:lnTo>
                    <a:pt x="5455551" y="1604784"/>
                  </a:lnTo>
                  <a:lnTo>
                    <a:pt x="5482514" y="1568119"/>
                  </a:lnTo>
                  <a:lnTo>
                    <a:pt x="5505323" y="1529511"/>
                  </a:lnTo>
                  <a:lnTo>
                    <a:pt x="5523992" y="1489290"/>
                  </a:lnTo>
                  <a:lnTo>
                    <a:pt x="5538508" y="1447787"/>
                  </a:lnTo>
                  <a:lnTo>
                    <a:pt x="5548871" y="1405318"/>
                  </a:lnTo>
                  <a:lnTo>
                    <a:pt x="5555094" y="1362189"/>
                  </a:lnTo>
                  <a:lnTo>
                    <a:pt x="5557164" y="1318755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514289" y="2084456"/>
              <a:ext cx="12163425" cy="7503795"/>
            </a:xfrm>
            <a:custGeom>
              <a:avLst/>
              <a:gdLst/>
              <a:ahLst/>
              <a:cxnLst/>
              <a:rect l="l" t="t" r="r" b="b"/>
              <a:pathLst>
                <a:path w="12163425" h="7503795">
                  <a:moveTo>
                    <a:pt x="906386" y="5358460"/>
                  </a:moveTo>
                  <a:lnTo>
                    <a:pt x="904316" y="5315013"/>
                  </a:lnTo>
                  <a:lnTo>
                    <a:pt x="898093" y="5271897"/>
                  </a:lnTo>
                  <a:lnTo>
                    <a:pt x="887730" y="5229428"/>
                  </a:lnTo>
                  <a:lnTo>
                    <a:pt x="873201" y="5187924"/>
                  </a:lnTo>
                  <a:lnTo>
                    <a:pt x="854544" y="5147703"/>
                  </a:lnTo>
                  <a:lnTo>
                    <a:pt x="831723" y="5109095"/>
                  </a:lnTo>
                  <a:lnTo>
                    <a:pt x="804760" y="5072418"/>
                  </a:lnTo>
                  <a:lnTo>
                    <a:pt x="773645" y="5038001"/>
                  </a:lnTo>
                  <a:lnTo>
                    <a:pt x="739228" y="5006886"/>
                  </a:lnTo>
                  <a:lnTo>
                    <a:pt x="702551" y="4979924"/>
                  </a:lnTo>
                  <a:lnTo>
                    <a:pt x="663943" y="4957115"/>
                  </a:lnTo>
                  <a:lnTo>
                    <a:pt x="623735" y="4938446"/>
                  </a:lnTo>
                  <a:lnTo>
                    <a:pt x="582218" y="4923929"/>
                  </a:lnTo>
                  <a:lnTo>
                    <a:pt x="539750" y="4913554"/>
                  </a:lnTo>
                  <a:lnTo>
                    <a:pt x="496633" y="4907331"/>
                  </a:lnTo>
                  <a:lnTo>
                    <a:pt x="453186" y="4905260"/>
                  </a:lnTo>
                  <a:lnTo>
                    <a:pt x="409752" y="4907331"/>
                  </a:lnTo>
                  <a:lnTo>
                    <a:pt x="366636" y="4913554"/>
                  </a:lnTo>
                  <a:lnTo>
                    <a:pt x="324167" y="4923929"/>
                  </a:lnTo>
                  <a:lnTo>
                    <a:pt x="282651" y="4938446"/>
                  </a:lnTo>
                  <a:lnTo>
                    <a:pt x="242430" y="4957115"/>
                  </a:lnTo>
                  <a:lnTo>
                    <a:pt x="203835" y="4979924"/>
                  </a:lnTo>
                  <a:lnTo>
                    <a:pt x="167157" y="5006886"/>
                  </a:lnTo>
                  <a:lnTo>
                    <a:pt x="132740" y="5038001"/>
                  </a:lnTo>
                  <a:lnTo>
                    <a:pt x="101625" y="5072418"/>
                  </a:lnTo>
                  <a:lnTo>
                    <a:pt x="74663" y="5109095"/>
                  </a:lnTo>
                  <a:lnTo>
                    <a:pt x="51841" y="5147703"/>
                  </a:lnTo>
                  <a:lnTo>
                    <a:pt x="33185" y="5187924"/>
                  </a:lnTo>
                  <a:lnTo>
                    <a:pt x="18656" y="5229428"/>
                  </a:lnTo>
                  <a:lnTo>
                    <a:pt x="8293" y="5271897"/>
                  </a:lnTo>
                  <a:lnTo>
                    <a:pt x="2070" y="5315013"/>
                  </a:lnTo>
                  <a:lnTo>
                    <a:pt x="0" y="5358460"/>
                  </a:lnTo>
                  <a:lnTo>
                    <a:pt x="2070" y="5401894"/>
                  </a:lnTo>
                  <a:lnTo>
                    <a:pt x="8293" y="5445010"/>
                  </a:lnTo>
                  <a:lnTo>
                    <a:pt x="18656" y="5487492"/>
                  </a:lnTo>
                  <a:lnTo>
                    <a:pt x="33185" y="5528996"/>
                  </a:lnTo>
                  <a:lnTo>
                    <a:pt x="51841" y="5569216"/>
                  </a:lnTo>
                  <a:lnTo>
                    <a:pt x="74663" y="5607824"/>
                  </a:lnTo>
                  <a:lnTo>
                    <a:pt x="101625" y="5644502"/>
                  </a:lnTo>
                  <a:lnTo>
                    <a:pt x="132740" y="5678919"/>
                  </a:lnTo>
                  <a:lnTo>
                    <a:pt x="167157" y="5710021"/>
                  </a:lnTo>
                  <a:lnTo>
                    <a:pt x="203835" y="5736983"/>
                  </a:lnTo>
                  <a:lnTo>
                    <a:pt x="242430" y="5759805"/>
                  </a:lnTo>
                  <a:lnTo>
                    <a:pt x="282651" y="5778474"/>
                  </a:lnTo>
                  <a:lnTo>
                    <a:pt x="324167" y="5792990"/>
                  </a:lnTo>
                  <a:lnTo>
                    <a:pt x="366636" y="5803366"/>
                  </a:lnTo>
                  <a:lnTo>
                    <a:pt x="409752" y="5809577"/>
                  </a:lnTo>
                  <a:lnTo>
                    <a:pt x="453186" y="5811659"/>
                  </a:lnTo>
                  <a:lnTo>
                    <a:pt x="496633" y="5809577"/>
                  </a:lnTo>
                  <a:lnTo>
                    <a:pt x="539750" y="5803366"/>
                  </a:lnTo>
                  <a:lnTo>
                    <a:pt x="582218" y="5792990"/>
                  </a:lnTo>
                  <a:lnTo>
                    <a:pt x="623735" y="5778474"/>
                  </a:lnTo>
                  <a:lnTo>
                    <a:pt x="663943" y="5759805"/>
                  </a:lnTo>
                  <a:lnTo>
                    <a:pt x="702551" y="5736983"/>
                  </a:lnTo>
                  <a:lnTo>
                    <a:pt x="739228" y="5710021"/>
                  </a:lnTo>
                  <a:lnTo>
                    <a:pt x="773645" y="5678919"/>
                  </a:lnTo>
                  <a:lnTo>
                    <a:pt x="804760" y="5644502"/>
                  </a:lnTo>
                  <a:lnTo>
                    <a:pt x="831723" y="5607824"/>
                  </a:lnTo>
                  <a:lnTo>
                    <a:pt x="854544" y="5569216"/>
                  </a:lnTo>
                  <a:lnTo>
                    <a:pt x="873201" y="5528996"/>
                  </a:lnTo>
                  <a:lnTo>
                    <a:pt x="887730" y="5487492"/>
                  </a:lnTo>
                  <a:lnTo>
                    <a:pt x="898093" y="5445010"/>
                  </a:lnTo>
                  <a:lnTo>
                    <a:pt x="904316" y="5401894"/>
                  </a:lnTo>
                  <a:lnTo>
                    <a:pt x="906386" y="5358460"/>
                  </a:lnTo>
                  <a:close/>
                </a:path>
                <a:path w="12163425" h="7503795">
                  <a:moveTo>
                    <a:pt x="1348498" y="7050570"/>
                  </a:moveTo>
                  <a:lnTo>
                    <a:pt x="1346415" y="7007123"/>
                  </a:lnTo>
                  <a:lnTo>
                    <a:pt x="1340192" y="6964007"/>
                  </a:lnTo>
                  <a:lnTo>
                    <a:pt x="1329829" y="6921538"/>
                  </a:lnTo>
                  <a:lnTo>
                    <a:pt x="1315313" y="6880022"/>
                  </a:lnTo>
                  <a:lnTo>
                    <a:pt x="1296644" y="6839813"/>
                  </a:lnTo>
                  <a:lnTo>
                    <a:pt x="1273822" y="6801205"/>
                  </a:lnTo>
                  <a:lnTo>
                    <a:pt x="1246860" y="6764528"/>
                  </a:lnTo>
                  <a:lnTo>
                    <a:pt x="1215745" y="6730111"/>
                  </a:lnTo>
                  <a:lnTo>
                    <a:pt x="1181328" y="6698996"/>
                  </a:lnTo>
                  <a:lnTo>
                    <a:pt x="1144663" y="6672034"/>
                  </a:lnTo>
                  <a:lnTo>
                    <a:pt x="1106055" y="6649212"/>
                  </a:lnTo>
                  <a:lnTo>
                    <a:pt x="1065834" y="6630556"/>
                  </a:lnTo>
                  <a:lnTo>
                    <a:pt x="1024331" y="6616027"/>
                  </a:lnTo>
                  <a:lnTo>
                    <a:pt x="981849" y="6605664"/>
                  </a:lnTo>
                  <a:lnTo>
                    <a:pt x="938733" y="6599441"/>
                  </a:lnTo>
                  <a:lnTo>
                    <a:pt x="895299" y="6597370"/>
                  </a:lnTo>
                  <a:lnTo>
                    <a:pt x="851852" y="6599441"/>
                  </a:lnTo>
                  <a:lnTo>
                    <a:pt x="808736" y="6605664"/>
                  </a:lnTo>
                  <a:lnTo>
                    <a:pt x="766267" y="6616027"/>
                  </a:lnTo>
                  <a:lnTo>
                    <a:pt x="724750" y="6630556"/>
                  </a:lnTo>
                  <a:lnTo>
                    <a:pt x="684542" y="6649212"/>
                  </a:lnTo>
                  <a:lnTo>
                    <a:pt x="645934" y="6672034"/>
                  </a:lnTo>
                  <a:lnTo>
                    <a:pt x="609257" y="6698996"/>
                  </a:lnTo>
                  <a:lnTo>
                    <a:pt x="574840" y="6730111"/>
                  </a:lnTo>
                  <a:lnTo>
                    <a:pt x="543725" y="6764528"/>
                  </a:lnTo>
                  <a:lnTo>
                    <a:pt x="516763" y="6801205"/>
                  </a:lnTo>
                  <a:lnTo>
                    <a:pt x="493953" y="6839813"/>
                  </a:lnTo>
                  <a:lnTo>
                    <a:pt x="475284" y="6880022"/>
                  </a:lnTo>
                  <a:lnTo>
                    <a:pt x="460768" y="6921538"/>
                  </a:lnTo>
                  <a:lnTo>
                    <a:pt x="450392" y="6964007"/>
                  </a:lnTo>
                  <a:lnTo>
                    <a:pt x="444169" y="7007123"/>
                  </a:lnTo>
                  <a:lnTo>
                    <a:pt x="442099" y="7050570"/>
                  </a:lnTo>
                  <a:lnTo>
                    <a:pt x="444169" y="7094004"/>
                  </a:lnTo>
                  <a:lnTo>
                    <a:pt x="450392" y="7137120"/>
                  </a:lnTo>
                  <a:lnTo>
                    <a:pt x="460768" y="7179589"/>
                  </a:lnTo>
                  <a:lnTo>
                    <a:pt x="475284" y="7221106"/>
                  </a:lnTo>
                  <a:lnTo>
                    <a:pt x="493953" y="7261326"/>
                  </a:lnTo>
                  <a:lnTo>
                    <a:pt x="516763" y="7299922"/>
                  </a:lnTo>
                  <a:lnTo>
                    <a:pt x="543725" y="7336599"/>
                  </a:lnTo>
                  <a:lnTo>
                    <a:pt x="574840" y="7371016"/>
                  </a:lnTo>
                  <a:lnTo>
                    <a:pt x="609257" y="7402131"/>
                  </a:lnTo>
                  <a:lnTo>
                    <a:pt x="645934" y="7429093"/>
                  </a:lnTo>
                  <a:lnTo>
                    <a:pt x="684542" y="7451915"/>
                  </a:lnTo>
                  <a:lnTo>
                    <a:pt x="724750" y="7470572"/>
                  </a:lnTo>
                  <a:lnTo>
                    <a:pt x="766267" y="7485100"/>
                  </a:lnTo>
                  <a:lnTo>
                    <a:pt x="808736" y="7495464"/>
                  </a:lnTo>
                  <a:lnTo>
                    <a:pt x="851852" y="7501687"/>
                  </a:lnTo>
                  <a:lnTo>
                    <a:pt x="895299" y="7503757"/>
                  </a:lnTo>
                  <a:lnTo>
                    <a:pt x="938733" y="7501687"/>
                  </a:lnTo>
                  <a:lnTo>
                    <a:pt x="981849" y="7495464"/>
                  </a:lnTo>
                  <a:lnTo>
                    <a:pt x="1024331" y="7485100"/>
                  </a:lnTo>
                  <a:lnTo>
                    <a:pt x="1065834" y="7470572"/>
                  </a:lnTo>
                  <a:lnTo>
                    <a:pt x="1106055" y="7451915"/>
                  </a:lnTo>
                  <a:lnTo>
                    <a:pt x="1144663" y="7429093"/>
                  </a:lnTo>
                  <a:lnTo>
                    <a:pt x="1181328" y="7402131"/>
                  </a:lnTo>
                  <a:lnTo>
                    <a:pt x="1215745" y="7371016"/>
                  </a:lnTo>
                  <a:lnTo>
                    <a:pt x="1246860" y="7336599"/>
                  </a:lnTo>
                  <a:lnTo>
                    <a:pt x="1273822" y="7299922"/>
                  </a:lnTo>
                  <a:lnTo>
                    <a:pt x="1296644" y="7261326"/>
                  </a:lnTo>
                  <a:lnTo>
                    <a:pt x="1315313" y="7221106"/>
                  </a:lnTo>
                  <a:lnTo>
                    <a:pt x="1329829" y="7179589"/>
                  </a:lnTo>
                  <a:lnTo>
                    <a:pt x="1340192" y="7137120"/>
                  </a:lnTo>
                  <a:lnTo>
                    <a:pt x="1346415" y="7094004"/>
                  </a:lnTo>
                  <a:lnTo>
                    <a:pt x="1348498" y="7050570"/>
                  </a:lnTo>
                  <a:close/>
                </a:path>
                <a:path w="12163425" h="7503795">
                  <a:moveTo>
                    <a:pt x="2622524" y="6715976"/>
                  </a:moveTo>
                  <a:lnTo>
                    <a:pt x="2620441" y="6672529"/>
                  </a:lnTo>
                  <a:lnTo>
                    <a:pt x="2614218" y="6629413"/>
                  </a:lnTo>
                  <a:lnTo>
                    <a:pt x="2603855" y="6586944"/>
                  </a:lnTo>
                  <a:lnTo>
                    <a:pt x="2589339" y="6545427"/>
                  </a:lnTo>
                  <a:lnTo>
                    <a:pt x="2570670" y="6505219"/>
                  </a:lnTo>
                  <a:lnTo>
                    <a:pt x="2547861" y="6466611"/>
                  </a:lnTo>
                  <a:lnTo>
                    <a:pt x="2520899" y="6429934"/>
                  </a:lnTo>
                  <a:lnTo>
                    <a:pt x="2489784" y="6395517"/>
                  </a:lnTo>
                  <a:lnTo>
                    <a:pt x="2455367" y="6364402"/>
                  </a:lnTo>
                  <a:lnTo>
                    <a:pt x="2418689" y="6337440"/>
                  </a:lnTo>
                  <a:lnTo>
                    <a:pt x="2380081" y="6314630"/>
                  </a:lnTo>
                  <a:lnTo>
                    <a:pt x="2339860" y="6295961"/>
                  </a:lnTo>
                  <a:lnTo>
                    <a:pt x="2298357" y="6281445"/>
                  </a:lnTo>
                  <a:lnTo>
                    <a:pt x="2255888" y="6271069"/>
                  </a:lnTo>
                  <a:lnTo>
                    <a:pt x="2212759" y="6264846"/>
                  </a:lnTo>
                  <a:lnTo>
                    <a:pt x="2169325" y="6262776"/>
                  </a:lnTo>
                  <a:lnTo>
                    <a:pt x="2125878" y="6264846"/>
                  </a:lnTo>
                  <a:lnTo>
                    <a:pt x="2082761" y="6271069"/>
                  </a:lnTo>
                  <a:lnTo>
                    <a:pt x="2040293" y="6281445"/>
                  </a:lnTo>
                  <a:lnTo>
                    <a:pt x="1998789" y="6295961"/>
                  </a:lnTo>
                  <a:lnTo>
                    <a:pt x="1958568" y="6314630"/>
                  </a:lnTo>
                  <a:lnTo>
                    <a:pt x="1919960" y="6337440"/>
                  </a:lnTo>
                  <a:lnTo>
                    <a:pt x="1883283" y="6364402"/>
                  </a:lnTo>
                  <a:lnTo>
                    <a:pt x="1848866" y="6395517"/>
                  </a:lnTo>
                  <a:lnTo>
                    <a:pt x="1817751" y="6429934"/>
                  </a:lnTo>
                  <a:lnTo>
                    <a:pt x="1790788" y="6466611"/>
                  </a:lnTo>
                  <a:lnTo>
                    <a:pt x="1767979" y="6505219"/>
                  </a:lnTo>
                  <a:lnTo>
                    <a:pt x="1749310" y="6545427"/>
                  </a:lnTo>
                  <a:lnTo>
                    <a:pt x="1734794" y="6586944"/>
                  </a:lnTo>
                  <a:lnTo>
                    <a:pt x="1724418" y="6629413"/>
                  </a:lnTo>
                  <a:lnTo>
                    <a:pt x="1718208" y="6672529"/>
                  </a:lnTo>
                  <a:lnTo>
                    <a:pt x="1716125" y="6715976"/>
                  </a:lnTo>
                  <a:lnTo>
                    <a:pt x="1718208" y="6759410"/>
                  </a:lnTo>
                  <a:lnTo>
                    <a:pt x="1724418" y="6802526"/>
                  </a:lnTo>
                  <a:lnTo>
                    <a:pt x="1734794" y="6845008"/>
                  </a:lnTo>
                  <a:lnTo>
                    <a:pt x="1749310" y="6886511"/>
                  </a:lnTo>
                  <a:lnTo>
                    <a:pt x="1767979" y="6926732"/>
                  </a:lnTo>
                  <a:lnTo>
                    <a:pt x="1790788" y="6965340"/>
                  </a:lnTo>
                  <a:lnTo>
                    <a:pt x="1817751" y="7002018"/>
                  </a:lnTo>
                  <a:lnTo>
                    <a:pt x="1848866" y="7036435"/>
                  </a:lnTo>
                  <a:lnTo>
                    <a:pt x="1883283" y="7067537"/>
                  </a:lnTo>
                  <a:lnTo>
                    <a:pt x="1919960" y="7094499"/>
                  </a:lnTo>
                  <a:lnTo>
                    <a:pt x="1958568" y="7117321"/>
                  </a:lnTo>
                  <a:lnTo>
                    <a:pt x="1998789" y="7135990"/>
                  </a:lnTo>
                  <a:lnTo>
                    <a:pt x="2040293" y="7150506"/>
                  </a:lnTo>
                  <a:lnTo>
                    <a:pt x="2082761" y="7160869"/>
                  </a:lnTo>
                  <a:lnTo>
                    <a:pt x="2125878" y="7167092"/>
                  </a:lnTo>
                  <a:lnTo>
                    <a:pt x="2169325" y="7169163"/>
                  </a:lnTo>
                  <a:lnTo>
                    <a:pt x="2212759" y="7167092"/>
                  </a:lnTo>
                  <a:lnTo>
                    <a:pt x="2255888" y="7160869"/>
                  </a:lnTo>
                  <a:lnTo>
                    <a:pt x="2298357" y="7150506"/>
                  </a:lnTo>
                  <a:lnTo>
                    <a:pt x="2339860" y="7135990"/>
                  </a:lnTo>
                  <a:lnTo>
                    <a:pt x="2380081" y="7117321"/>
                  </a:lnTo>
                  <a:lnTo>
                    <a:pt x="2418689" y="7094499"/>
                  </a:lnTo>
                  <a:lnTo>
                    <a:pt x="2455367" y="7067537"/>
                  </a:lnTo>
                  <a:lnTo>
                    <a:pt x="2489784" y="7036435"/>
                  </a:lnTo>
                  <a:lnTo>
                    <a:pt x="2520899" y="7002018"/>
                  </a:lnTo>
                  <a:lnTo>
                    <a:pt x="2547861" y="6965340"/>
                  </a:lnTo>
                  <a:lnTo>
                    <a:pt x="2570670" y="6926732"/>
                  </a:lnTo>
                  <a:lnTo>
                    <a:pt x="2589339" y="6886511"/>
                  </a:lnTo>
                  <a:lnTo>
                    <a:pt x="2603855" y="6845008"/>
                  </a:lnTo>
                  <a:lnTo>
                    <a:pt x="2614218" y="6802526"/>
                  </a:lnTo>
                  <a:lnTo>
                    <a:pt x="2620441" y="6759410"/>
                  </a:lnTo>
                  <a:lnTo>
                    <a:pt x="2622524" y="6715976"/>
                  </a:lnTo>
                  <a:close/>
                </a:path>
                <a:path w="12163425" h="7503795">
                  <a:moveTo>
                    <a:pt x="10701388" y="6715976"/>
                  </a:moveTo>
                  <a:lnTo>
                    <a:pt x="10699318" y="6672529"/>
                  </a:lnTo>
                  <a:lnTo>
                    <a:pt x="10693095" y="6629413"/>
                  </a:lnTo>
                  <a:lnTo>
                    <a:pt x="10682732" y="6586944"/>
                  </a:lnTo>
                  <a:lnTo>
                    <a:pt x="10668216" y="6545427"/>
                  </a:lnTo>
                  <a:lnTo>
                    <a:pt x="10649547" y="6505219"/>
                  </a:lnTo>
                  <a:lnTo>
                    <a:pt x="10626738" y="6466611"/>
                  </a:lnTo>
                  <a:lnTo>
                    <a:pt x="10599776" y="6429934"/>
                  </a:lnTo>
                  <a:lnTo>
                    <a:pt x="10568673" y="6395517"/>
                  </a:lnTo>
                  <a:lnTo>
                    <a:pt x="10534256" y="6364402"/>
                  </a:lnTo>
                  <a:lnTo>
                    <a:pt x="10497579" y="6337440"/>
                  </a:lnTo>
                  <a:lnTo>
                    <a:pt x="10458971" y="6314630"/>
                  </a:lnTo>
                  <a:lnTo>
                    <a:pt x="10418762" y="6295961"/>
                  </a:lnTo>
                  <a:lnTo>
                    <a:pt x="10377246" y="6281445"/>
                  </a:lnTo>
                  <a:lnTo>
                    <a:pt x="10334777" y="6271069"/>
                  </a:lnTo>
                  <a:lnTo>
                    <a:pt x="10291648" y="6264846"/>
                  </a:lnTo>
                  <a:lnTo>
                    <a:pt x="10248214" y="6262776"/>
                  </a:lnTo>
                  <a:lnTo>
                    <a:pt x="10204767" y="6264846"/>
                  </a:lnTo>
                  <a:lnTo>
                    <a:pt x="10161651" y="6271069"/>
                  </a:lnTo>
                  <a:lnTo>
                    <a:pt x="10119169" y="6281445"/>
                  </a:lnTo>
                  <a:lnTo>
                    <a:pt x="10077666" y="6295961"/>
                  </a:lnTo>
                  <a:lnTo>
                    <a:pt x="10037445" y="6314630"/>
                  </a:lnTo>
                  <a:lnTo>
                    <a:pt x="9998837" y="6337440"/>
                  </a:lnTo>
                  <a:lnTo>
                    <a:pt x="9962159" y="6364402"/>
                  </a:lnTo>
                  <a:lnTo>
                    <a:pt x="9927742" y="6395517"/>
                  </a:lnTo>
                  <a:lnTo>
                    <a:pt x="9896640" y="6429934"/>
                  </a:lnTo>
                  <a:lnTo>
                    <a:pt x="9869678" y="6466611"/>
                  </a:lnTo>
                  <a:lnTo>
                    <a:pt x="9846869" y="6505219"/>
                  </a:lnTo>
                  <a:lnTo>
                    <a:pt x="9828212" y="6545427"/>
                  </a:lnTo>
                  <a:lnTo>
                    <a:pt x="9813696" y="6586944"/>
                  </a:lnTo>
                  <a:lnTo>
                    <a:pt x="9803320" y="6629413"/>
                  </a:lnTo>
                  <a:lnTo>
                    <a:pt x="9797097" y="6672529"/>
                  </a:lnTo>
                  <a:lnTo>
                    <a:pt x="9795027" y="6715976"/>
                  </a:lnTo>
                  <a:lnTo>
                    <a:pt x="9797097" y="6759410"/>
                  </a:lnTo>
                  <a:lnTo>
                    <a:pt x="9803320" y="6802526"/>
                  </a:lnTo>
                  <a:lnTo>
                    <a:pt x="9813696" y="6845008"/>
                  </a:lnTo>
                  <a:lnTo>
                    <a:pt x="9828212" y="6886511"/>
                  </a:lnTo>
                  <a:lnTo>
                    <a:pt x="9846869" y="6926732"/>
                  </a:lnTo>
                  <a:lnTo>
                    <a:pt x="9869678" y="6965340"/>
                  </a:lnTo>
                  <a:lnTo>
                    <a:pt x="9896640" y="7002018"/>
                  </a:lnTo>
                  <a:lnTo>
                    <a:pt x="9927742" y="7036435"/>
                  </a:lnTo>
                  <a:lnTo>
                    <a:pt x="9962159" y="7067537"/>
                  </a:lnTo>
                  <a:lnTo>
                    <a:pt x="9998837" y="7094499"/>
                  </a:lnTo>
                  <a:lnTo>
                    <a:pt x="10037445" y="7117321"/>
                  </a:lnTo>
                  <a:lnTo>
                    <a:pt x="10077666" y="7135990"/>
                  </a:lnTo>
                  <a:lnTo>
                    <a:pt x="10119169" y="7150506"/>
                  </a:lnTo>
                  <a:lnTo>
                    <a:pt x="10161651" y="7160869"/>
                  </a:lnTo>
                  <a:lnTo>
                    <a:pt x="10204767" y="7167092"/>
                  </a:lnTo>
                  <a:lnTo>
                    <a:pt x="10248214" y="7169163"/>
                  </a:lnTo>
                  <a:lnTo>
                    <a:pt x="10291648" y="7167092"/>
                  </a:lnTo>
                  <a:lnTo>
                    <a:pt x="10334777" y="7160869"/>
                  </a:lnTo>
                  <a:lnTo>
                    <a:pt x="10377246" y="7150506"/>
                  </a:lnTo>
                  <a:lnTo>
                    <a:pt x="10418762" y="7135990"/>
                  </a:lnTo>
                  <a:lnTo>
                    <a:pt x="10458971" y="7117321"/>
                  </a:lnTo>
                  <a:lnTo>
                    <a:pt x="10497579" y="7094499"/>
                  </a:lnTo>
                  <a:lnTo>
                    <a:pt x="10534256" y="7067537"/>
                  </a:lnTo>
                  <a:lnTo>
                    <a:pt x="10568673" y="7036435"/>
                  </a:lnTo>
                  <a:lnTo>
                    <a:pt x="10599776" y="7002018"/>
                  </a:lnTo>
                  <a:lnTo>
                    <a:pt x="10626738" y="6965340"/>
                  </a:lnTo>
                  <a:lnTo>
                    <a:pt x="10649547" y="6926732"/>
                  </a:lnTo>
                  <a:lnTo>
                    <a:pt x="10668216" y="6886511"/>
                  </a:lnTo>
                  <a:lnTo>
                    <a:pt x="10682732" y="6845008"/>
                  </a:lnTo>
                  <a:lnTo>
                    <a:pt x="10693095" y="6802526"/>
                  </a:lnTo>
                  <a:lnTo>
                    <a:pt x="10699318" y="6759410"/>
                  </a:lnTo>
                  <a:lnTo>
                    <a:pt x="10701388" y="6715976"/>
                  </a:lnTo>
                  <a:close/>
                </a:path>
                <a:path w="12163425" h="7503795">
                  <a:moveTo>
                    <a:pt x="12163336" y="453186"/>
                  </a:moveTo>
                  <a:lnTo>
                    <a:pt x="12161266" y="409752"/>
                  </a:lnTo>
                  <a:lnTo>
                    <a:pt x="12155043" y="366636"/>
                  </a:lnTo>
                  <a:lnTo>
                    <a:pt x="12144667" y="324154"/>
                  </a:lnTo>
                  <a:lnTo>
                    <a:pt x="12130151" y="282651"/>
                  </a:lnTo>
                  <a:lnTo>
                    <a:pt x="12111495" y="242443"/>
                  </a:lnTo>
                  <a:lnTo>
                    <a:pt x="12088686" y="203835"/>
                  </a:lnTo>
                  <a:lnTo>
                    <a:pt x="12061723" y="167157"/>
                  </a:lnTo>
                  <a:lnTo>
                    <a:pt x="12030621" y="132740"/>
                  </a:lnTo>
                  <a:lnTo>
                    <a:pt x="11996179" y="101625"/>
                  </a:lnTo>
                  <a:lnTo>
                    <a:pt x="11959501" y="74663"/>
                  </a:lnTo>
                  <a:lnTo>
                    <a:pt x="11920880" y="51854"/>
                  </a:lnTo>
                  <a:lnTo>
                    <a:pt x="11880660" y="33185"/>
                  </a:lnTo>
                  <a:lnTo>
                    <a:pt x="11839143" y="18656"/>
                  </a:lnTo>
                  <a:lnTo>
                    <a:pt x="11796674" y="8293"/>
                  </a:lnTo>
                  <a:lnTo>
                    <a:pt x="11753558" y="2070"/>
                  </a:lnTo>
                  <a:lnTo>
                    <a:pt x="11710111" y="0"/>
                  </a:lnTo>
                  <a:lnTo>
                    <a:pt x="11666677" y="2070"/>
                  </a:lnTo>
                  <a:lnTo>
                    <a:pt x="11623561" y="8293"/>
                  </a:lnTo>
                  <a:lnTo>
                    <a:pt x="11581092" y="18656"/>
                  </a:lnTo>
                  <a:lnTo>
                    <a:pt x="11539588" y="33185"/>
                  </a:lnTo>
                  <a:lnTo>
                    <a:pt x="11499380" y="51854"/>
                  </a:lnTo>
                  <a:lnTo>
                    <a:pt x="11460772" y="74663"/>
                  </a:lnTo>
                  <a:lnTo>
                    <a:pt x="11424107" y="101625"/>
                  </a:lnTo>
                  <a:lnTo>
                    <a:pt x="11389690" y="132740"/>
                  </a:lnTo>
                  <a:lnTo>
                    <a:pt x="11358588" y="167157"/>
                  </a:lnTo>
                  <a:lnTo>
                    <a:pt x="11331626" y="203835"/>
                  </a:lnTo>
                  <a:lnTo>
                    <a:pt x="11308817" y="242443"/>
                  </a:lnTo>
                  <a:lnTo>
                    <a:pt x="11290160" y="282651"/>
                  </a:lnTo>
                  <a:lnTo>
                    <a:pt x="11275644" y="324154"/>
                  </a:lnTo>
                  <a:lnTo>
                    <a:pt x="11265268" y="366636"/>
                  </a:lnTo>
                  <a:lnTo>
                    <a:pt x="11259045" y="409752"/>
                  </a:lnTo>
                  <a:lnTo>
                    <a:pt x="11256975" y="453186"/>
                  </a:lnTo>
                  <a:lnTo>
                    <a:pt x="11259045" y="496633"/>
                  </a:lnTo>
                  <a:lnTo>
                    <a:pt x="11265268" y="539750"/>
                  </a:lnTo>
                  <a:lnTo>
                    <a:pt x="11275644" y="582218"/>
                  </a:lnTo>
                  <a:lnTo>
                    <a:pt x="11290160" y="623722"/>
                  </a:lnTo>
                  <a:lnTo>
                    <a:pt x="11308817" y="663943"/>
                  </a:lnTo>
                  <a:lnTo>
                    <a:pt x="11331626" y="702551"/>
                  </a:lnTo>
                  <a:lnTo>
                    <a:pt x="11358588" y="739228"/>
                  </a:lnTo>
                  <a:lnTo>
                    <a:pt x="11389690" y="773645"/>
                  </a:lnTo>
                  <a:lnTo>
                    <a:pt x="11424107" y="804760"/>
                  </a:lnTo>
                  <a:lnTo>
                    <a:pt x="11460772" y="831723"/>
                  </a:lnTo>
                  <a:lnTo>
                    <a:pt x="11499380" y="854532"/>
                  </a:lnTo>
                  <a:lnTo>
                    <a:pt x="11539588" y="873201"/>
                  </a:lnTo>
                  <a:lnTo>
                    <a:pt x="11581092" y="887717"/>
                  </a:lnTo>
                  <a:lnTo>
                    <a:pt x="11623561" y="898093"/>
                  </a:lnTo>
                  <a:lnTo>
                    <a:pt x="11666677" y="904316"/>
                  </a:lnTo>
                  <a:lnTo>
                    <a:pt x="11710111" y="906386"/>
                  </a:lnTo>
                  <a:lnTo>
                    <a:pt x="11753558" y="904316"/>
                  </a:lnTo>
                  <a:lnTo>
                    <a:pt x="11796674" y="898093"/>
                  </a:lnTo>
                  <a:lnTo>
                    <a:pt x="11839143" y="887717"/>
                  </a:lnTo>
                  <a:lnTo>
                    <a:pt x="11880660" y="873201"/>
                  </a:lnTo>
                  <a:lnTo>
                    <a:pt x="11920880" y="854532"/>
                  </a:lnTo>
                  <a:lnTo>
                    <a:pt x="11959501" y="831723"/>
                  </a:lnTo>
                  <a:lnTo>
                    <a:pt x="11996179" y="804760"/>
                  </a:lnTo>
                  <a:lnTo>
                    <a:pt x="12030621" y="773645"/>
                  </a:lnTo>
                  <a:lnTo>
                    <a:pt x="12061723" y="739228"/>
                  </a:lnTo>
                  <a:lnTo>
                    <a:pt x="12088686" y="702551"/>
                  </a:lnTo>
                  <a:lnTo>
                    <a:pt x="12111495" y="663943"/>
                  </a:lnTo>
                  <a:lnTo>
                    <a:pt x="12130151" y="623722"/>
                  </a:lnTo>
                  <a:lnTo>
                    <a:pt x="12144667" y="582218"/>
                  </a:lnTo>
                  <a:lnTo>
                    <a:pt x="12155043" y="539750"/>
                  </a:lnTo>
                  <a:lnTo>
                    <a:pt x="12161266" y="496633"/>
                  </a:lnTo>
                  <a:lnTo>
                    <a:pt x="12163336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04525" y="4987939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4"/>
                  </a:lnTo>
                  <a:lnTo>
                    <a:pt x="366640" y="8296"/>
                  </a:lnTo>
                  <a:lnTo>
                    <a:pt x="324166" y="18666"/>
                  </a:lnTo>
                  <a:lnTo>
                    <a:pt x="282659" y="33185"/>
                  </a:lnTo>
                  <a:lnTo>
                    <a:pt x="242441" y="51852"/>
                  </a:lnTo>
                  <a:lnTo>
                    <a:pt x="203834" y="74667"/>
                  </a:lnTo>
                  <a:lnTo>
                    <a:pt x="167160" y="101630"/>
                  </a:lnTo>
                  <a:lnTo>
                    <a:pt x="132742" y="132742"/>
                  </a:lnTo>
                  <a:lnTo>
                    <a:pt x="101630" y="167160"/>
                  </a:lnTo>
                  <a:lnTo>
                    <a:pt x="74667" y="203834"/>
                  </a:lnTo>
                  <a:lnTo>
                    <a:pt x="51852" y="242440"/>
                  </a:lnTo>
                  <a:lnTo>
                    <a:pt x="33185" y="282658"/>
                  </a:lnTo>
                  <a:lnTo>
                    <a:pt x="18666" y="324164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5"/>
                  </a:lnTo>
                  <a:lnTo>
                    <a:pt x="33185" y="623732"/>
                  </a:lnTo>
                  <a:lnTo>
                    <a:pt x="51852" y="663950"/>
                  </a:lnTo>
                  <a:lnTo>
                    <a:pt x="74667" y="702558"/>
                  </a:lnTo>
                  <a:lnTo>
                    <a:pt x="101630" y="739234"/>
                  </a:lnTo>
                  <a:lnTo>
                    <a:pt x="132742" y="773654"/>
                  </a:lnTo>
                  <a:lnTo>
                    <a:pt x="167160" y="804764"/>
                  </a:lnTo>
                  <a:lnTo>
                    <a:pt x="203834" y="831725"/>
                  </a:lnTo>
                  <a:lnTo>
                    <a:pt x="242441" y="854539"/>
                  </a:lnTo>
                  <a:lnTo>
                    <a:pt x="282659" y="873205"/>
                  </a:lnTo>
                  <a:lnTo>
                    <a:pt x="324166" y="887722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2"/>
                  </a:lnTo>
                  <a:lnTo>
                    <a:pt x="623736" y="873205"/>
                  </a:lnTo>
                  <a:lnTo>
                    <a:pt x="663954" y="854539"/>
                  </a:lnTo>
                  <a:lnTo>
                    <a:pt x="702561" y="831725"/>
                  </a:lnTo>
                  <a:lnTo>
                    <a:pt x="739235" y="804764"/>
                  </a:lnTo>
                  <a:lnTo>
                    <a:pt x="773654" y="773654"/>
                  </a:lnTo>
                  <a:lnTo>
                    <a:pt x="804765" y="739234"/>
                  </a:lnTo>
                  <a:lnTo>
                    <a:pt x="831729" y="702558"/>
                  </a:lnTo>
                  <a:lnTo>
                    <a:pt x="854544" y="663950"/>
                  </a:lnTo>
                  <a:lnTo>
                    <a:pt x="873210" y="623732"/>
                  </a:lnTo>
                  <a:lnTo>
                    <a:pt x="887729" y="582225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4"/>
                  </a:lnTo>
                  <a:lnTo>
                    <a:pt x="873210" y="282658"/>
                  </a:lnTo>
                  <a:lnTo>
                    <a:pt x="854544" y="242440"/>
                  </a:lnTo>
                  <a:lnTo>
                    <a:pt x="831729" y="203834"/>
                  </a:lnTo>
                  <a:lnTo>
                    <a:pt x="804765" y="167160"/>
                  </a:lnTo>
                  <a:lnTo>
                    <a:pt x="773654" y="132742"/>
                  </a:lnTo>
                  <a:lnTo>
                    <a:pt x="739235" y="101630"/>
                  </a:lnTo>
                  <a:lnTo>
                    <a:pt x="702561" y="74667"/>
                  </a:lnTo>
                  <a:lnTo>
                    <a:pt x="663954" y="51852"/>
                  </a:lnTo>
                  <a:lnTo>
                    <a:pt x="623736" y="33185"/>
                  </a:lnTo>
                  <a:lnTo>
                    <a:pt x="582229" y="18666"/>
                  </a:lnTo>
                  <a:lnTo>
                    <a:pt x="539756" y="8296"/>
                  </a:lnTo>
                  <a:lnTo>
                    <a:pt x="496638" y="2074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32569" y="426751"/>
              <a:ext cx="15095219" cy="6511290"/>
            </a:xfrm>
            <a:custGeom>
              <a:avLst/>
              <a:gdLst/>
              <a:ahLst/>
              <a:cxnLst/>
              <a:rect l="l" t="t" r="r" b="b"/>
              <a:pathLst>
                <a:path w="15095219" h="6511290">
                  <a:moveTo>
                    <a:pt x="906399" y="3062579"/>
                  </a:moveTo>
                  <a:lnTo>
                    <a:pt x="904328" y="3019145"/>
                  </a:lnTo>
                  <a:lnTo>
                    <a:pt x="898105" y="2976029"/>
                  </a:lnTo>
                  <a:lnTo>
                    <a:pt x="887730" y="2933547"/>
                  </a:lnTo>
                  <a:lnTo>
                    <a:pt x="873213" y="2892044"/>
                  </a:lnTo>
                  <a:lnTo>
                    <a:pt x="854544" y="2851823"/>
                  </a:lnTo>
                  <a:lnTo>
                    <a:pt x="831735" y="2813215"/>
                  </a:lnTo>
                  <a:lnTo>
                    <a:pt x="804773" y="2776537"/>
                  </a:lnTo>
                  <a:lnTo>
                    <a:pt x="773658" y="2742120"/>
                  </a:lnTo>
                  <a:lnTo>
                    <a:pt x="739241" y="2711005"/>
                  </a:lnTo>
                  <a:lnTo>
                    <a:pt x="702564" y="2684056"/>
                  </a:lnTo>
                  <a:lnTo>
                    <a:pt x="663956" y="2661234"/>
                  </a:lnTo>
                  <a:lnTo>
                    <a:pt x="623735" y="2642565"/>
                  </a:lnTo>
                  <a:lnTo>
                    <a:pt x="582231" y="2628049"/>
                  </a:lnTo>
                  <a:lnTo>
                    <a:pt x="539762" y="2617686"/>
                  </a:lnTo>
                  <a:lnTo>
                    <a:pt x="496646" y="2611463"/>
                  </a:lnTo>
                  <a:lnTo>
                    <a:pt x="453199" y="2609392"/>
                  </a:lnTo>
                  <a:lnTo>
                    <a:pt x="409765" y="2611463"/>
                  </a:lnTo>
                  <a:lnTo>
                    <a:pt x="366649" y="2617686"/>
                  </a:lnTo>
                  <a:lnTo>
                    <a:pt x="324167" y="2628049"/>
                  </a:lnTo>
                  <a:lnTo>
                    <a:pt x="282663" y="2642565"/>
                  </a:lnTo>
                  <a:lnTo>
                    <a:pt x="242443" y="2661234"/>
                  </a:lnTo>
                  <a:lnTo>
                    <a:pt x="203835" y="2684056"/>
                  </a:lnTo>
                  <a:lnTo>
                    <a:pt x="167170" y="2711005"/>
                  </a:lnTo>
                  <a:lnTo>
                    <a:pt x="132740" y="2742120"/>
                  </a:lnTo>
                  <a:lnTo>
                    <a:pt x="101638" y="2776537"/>
                  </a:lnTo>
                  <a:lnTo>
                    <a:pt x="74676" y="2813215"/>
                  </a:lnTo>
                  <a:lnTo>
                    <a:pt x="51854" y="2851823"/>
                  </a:lnTo>
                  <a:lnTo>
                    <a:pt x="33185" y="2892044"/>
                  </a:lnTo>
                  <a:lnTo>
                    <a:pt x="18669" y="2933547"/>
                  </a:lnTo>
                  <a:lnTo>
                    <a:pt x="8305" y="2976029"/>
                  </a:lnTo>
                  <a:lnTo>
                    <a:pt x="2082" y="3019145"/>
                  </a:lnTo>
                  <a:lnTo>
                    <a:pt x="0" y="3062579"/>
                  </a:lnTo>
                  <a:lnTo>
                    <a:pt x="2082" y="3106026"/>
                  </a:lnTo>
                  <a:lnTo>
                    <a:pt x="8305" y="3149142"/>
                  </a:lnTo>
                  <a:lnTo>
                    <a:pt x="18669" y="3191611"/>
                  </a:lnTo>
                  <a:lnTo>
                    <a:pt x="33185" y="3233115"/>
                  </a:lnTo>
                  <a:lnTo>
                    <a:pt x="51854" y="3273336"/>
                  </a:lnTo>
                  <a:lnTo>
                    <a:pt x="74676" y="3311944"/>
                  </a:lnTo>
                  <a:lnTo>
                    <a:pt x="101638" y="3348609"/>
                  </a:lnTo>
                  <a:lnTo>
                    <a:pt x="132740" y="3383038"/>
                  </a:lnTo>
                  <a:lnTo>
                    <a:pt x="167170" y="3414141"/>
                  </a:lnTo>
                  <a:lnTo>
                    <a:pt x="203835" y="3441103"/>
                  </a:lnTo>
                  <a:lnTo>
                    <a:pt x="242443" y="3463925"/>
                  </a:lnTo>
                  <a:lnTo>
                    <a:pt x="282663" y="3482594"/>
                  </a:lnTo>
                  <a:lnTo>
                    <a:pt x="324167" y="3497110"/>
                  </a:lnTo>
                  <a:lnTo>
                    <a:pt x="366649" y="3507473"/>
                  </a:lnTo>
                  <a:lnTo>
                    <a:pt x="409765" y="3513696"/>
                  </a:lnTo>
                  <a:lnTo>
                    <a:pt x="453199" y="3515779"/>
                  </a:lnTo>
                  <a:lnTo>
                    <a:pt x="496646" y="3513696"/>
                  </a:lnTo>
                  <a:lnTo>
                    <a:pt x="539762" y="3507473"/>
                  </a:lnTo>
                  <a:lnTo>
                    <a:pt x="582231" y="3497110"/>
                  </a:lnTo>
                  <a:lnTo>
                    <a:pt x="623735" y="3482594"/>
                  </a:lnTo>
                  <a:lnTo>
                    <a:pt x="663956" y="3463925"/>
                  </a:lnTo>
                  <a:lnTo>
                    <a:pt x="702564" y="3441103"/>
                  </a:lnTo>
                  <a:lnTo>
                    <a:pt x="739241" y="3414141"/>
                  </a:lnTo>
                  <a:lnTo>
                    <a:pt x="773658" y="3383038"/>
                  </a:lnTo>
                  <a:lnTo>
                    <a:pt x="804773" y="3348609"/>
                  </a:lnTo>
                  <a:lnTo>
                    <a:pt x="831735" y="3311944"/>
                  </a:lnTo>
                  <a:lnTo>
                    <a:pt x="854544" y="3273336"/>
                  </a:lnTo>
                  <a:lnTo>
                    <a:pt x="873213" y="3233115"/>
                  </a:lnTo>
                  <a:lnTo>
                    <a:pt x="887730" y="3191611"/>
                  </a:lnTo>
                  <a:lnTo>
                    <a:pt x="898105" y="3149142"/>
                  </a:lnTo>
                  <a:lnTo>
                    <a:pt x="904328" y="3106026"/>
                  </a:lnTo>
                  <a:lnTo>
                    <a:pt x="906399" y="3062579"/>
                  </a:lnTo>
                  <a:close/>
                </a:path>
                <a:path w="15095219" h="6511290">
                  <a:moveTo>
                    <a:pt x="1703285" y="6057925"/>
                  </a:moveTo>
                  <a:lnTo>
                    <a:pt x="1701215" y="6014478"/>
                  </a:lnTo>
                  <a:lnTo>
                    <a:pt x="1694992" y="5971362"/>
                  </a:lnTo>
                  <a:lnTo>
                    <a:pt x="1684629" y="5928893"/>
                  </a:lnTo>
                  <a:lnTo>
                    <a:pt x="1670100" y="5887377"/>
                  </a:lnTo>
                  <a:lnTo>
                    <a:pt x="1651444" y="5847169"/>
                  </a:lnTo>
                  <a:lnTo>
                    <a:pt x="1628622" y="5808561"/>
                  </a:lnTo>
                  <a:lnTo>
                    <a:pt x="1601660" y="5771883"/>
                  </a:lnTo>
                  <a:lnTo>
                    <a:pt x="1570558" y="5737466"/>
                  </a:lnTo>
                  <a:lnTo>
                    <a:pt x="1536141" y="5706351"/>
                  </a:lnTo>
                  <a:lnTo>
                    <a:pt x="1499463" y="5679389"/>
                  </a:lnTo>
                  <a:lnTo>
                    <a:pt x="1460855" y="5656580"/>
                  </a:lnTo>
                  <a:lnTo>
                    <a:pt x="1420634" y="5637911"/>
                  </a:lnTo>
                  <a:lnTo>
                    <a:pt x="1379131" y="5623395"/>
                  </a:lnTo>
                  <a:lnTo>
                    <a:pt x="1336649" y="5613019"/>
                  </a:lnTo>
                  <a:lnTo>
                    <a:pt x="1293533" y="5606796"/>
                  </a:lnTo>
                  <a:lnTo>
                    <a:pt x="1250099" y="5604726"/>
                  </a:lnTo>
                  <a:lnTo>
                    <a:pt x="1206652" y="5606796"/>
                  </a:lnTo>
                  <a:lnTo>
                    <a:pt x="1163535" y="5613019"/>
                  </a:lnTo>
                  <a:lnTo>
                    <a:pt x="1121067" y="5623395"/>
                  </a:lnTo>
                  <a:lnTo>
                    <a:pt x="1079550" y="5637911"/>
                  </a:lnTo>
                  <a:lnTo>
                    <a:pt x="1039342" y="5656580"/>
                  </a:lnTo>
                  <a:lnTo>
                    <a:pt x="1000734" y="5679389"/>
                  </a:lnTo>
                  <a:lnTo>
                    <a:pt x="964057" y="5706351"/>
                  </a:lnTo>
                  <a:lnTo>
                    <a:pt x="929627" y="5737466"/>
                  </a:lnTo>
                  <a:lnTo>
                    <a:pt x="898525" y="5771883"/>
                  </a:lnTo>
                  <a:lnTo>
                    <a:pt x="871562" y="5808561"/>
                  </a:lnTo>
                  <a:lnTo>
                    <a:pt x="848753" y="5847169"/>
                  </a:lnTo>
                  <a:lnTo>
                    <a:pt x="830084" y="5887377"/>
                  </a:lnTo>
                  <a:lnTo>
                    <a:pt x="815568" y="5928893"/>
                  </a:lnTo>
                  <a:lnTo>
                    <a:pt x="805192" y="5971362"/>
                  </a:lnTo>
                  <a:lnTo>
                    <a:pt x="798969" y="6014478"/>
                  </a:lnTo>
                  <a:lnTo>
                    <a:pt x="796899" y="6057925"/>
                  </a:lnTo>
                  <a:lnTo>
                    <a:pt x="798969" y="6101359"/>
                  </a:lnTo>
                  <a:lnTo>
                    <a:pt x="805192" y="6144476"/>
                  </a:lnTo>
                  <a:lnTo>
                    <a:pt x="815568" y="6186957"/>
                  </a:lnTo>
                  <a:lnTo>
                    <a:pt x="830084" y="6228461"/>
                  </a:lnTo>
                  <a:lnTo>
                    <a:pt x="848753" y="6268682"/>
                  </a:lnTo>
                  <a:lnTo>
                    <a:pt x="871562" y="6307290"/>
                  </a:lnTo>
                  <a:lnTo>
                    <a:pt x="898525" y="6343955"/>
                  </a:lnTo>
                  <a:lnTo>
                    <a:pt x="929627" y="6378372"/>
                  </a:lnTo>
                  <a:lnTo>
                    <a:pt x="964057" y="6409487"/>
                  </a:lnTo>
                  <a:lnTo>
                    <a:pt x="1000734" y="6436449"/>
                  </a:lnTo>
                  <a:lnTo>
                    <a:pt x="1039342" y="6459271"/>
                  </a:lnTo>
                  <a:lnTo>
                    <a:pt x="1079550" y="6477940"/>
                  </a:lnTo>
                  <a:lnTo>
                    <a:pt x="1121067" y="6492456"/>
                  </a:lnTo>
                  <a:lnTo>
                    <a:pt x="1163535" y="6502819"/>
                  </a:lnTo>
                  <a:lnTo>
                    <a:pt x="1206652" y="6509042"/>
                  </a:lnTo>
                  <a:lnTo>
                    <a:pt x="1250099" y="6511125"/>
                  </a:lnTo>
                  <a:lnTo>
                    <a:pt x="1293533" y="6509042"/>
                  </a:lnTo>
                  <a:lnTo>
                    <a:pt x="1336649" y="6502819"/>
                  </a:lnTo>
                  <a:lnTo>
                    <a:pt x="1379131" y="6492456"/>
                  </a:lnTo>
                  <a:lnTo>
                    <a:pt x="1420634" y="6477940"/>
                  </a:lnTo>
                  <a:lnTo>
                    <a:pt x="1460855" y="6459271"/>
                  </a:lnTo>
                  <a:lnTo>
                    <a:pt x="1499463" y="6436449"/>
                  </a:lnTo>
                  <a:lnTo>
                    <a:pt x="1536141" y="6409487"/>
                  </a:lnTo>
                  <a:lnTo>
                    <a:pt x="1570558" y="6378372"/>
                  </a:lnTo>
                  <a:lnTo>
                    <a:pt x="1601660" y="6343955"/>
                  </a:lnTo>
                  <a:lnTo>
                    <a:pt x="1628622" y="6307290"/>
                  </a:lnTo>
                  <a:lnTo>
                    <a:pt x="1651444" y="6268682"/>
                  </a:lnTo>
                  <a:lnTo>
                    <a:pt x="1670100" y="6228461"/>
                  </a:lnTo>
                  <a:lnTo>
                    <a:pt x="1684629" y="6186957"/>
                  </a:lnTo>
                  <a:lnTo>
                    <a:pt x="1694992" y="6144476"/>
                  </a:lnTo>
                  <a:lnTo>
                    <a:pt x="1701215" y="6101359"/>
                  </a:lnTo>
                  <a:lnTo>
                    <a:pt x="1703285" y="6057925"/>
                  </a:lnTo>
                  <a:close/>
                </a:path>
                <a:path w="15095219" h="6511290">
                  <a:moveTo>
                    <a:pt x="1990674" y="772617"/>
                  </a:moveTo>
                  <a:lnTo>
                    <a:pt x="1988604" y="729170"/>
                  </a:lnTo>
                  <a:lnTo>
                    <a:pt x="1982381" y="686054"/>
                  </a:lnTo>
                  <a:lnTo>
                    <a:pt x="1972005" y="643585"/>
                  </a:lnTo>
                  <a:lnTo>
                    <a:pt x="1957489" y="602081"/>
                  </a:lnTo>
                  <a:lnTo>
                    <a:pt x="1938820" y="561860"/>
                  </a:lnTo>
                  <a:lnTo>
                    <a:pt x="1916010" y="523252"/>
                  </a:lnTo>
                  <a:lnTo>
                    <a:pt x="1889048" y="486575"/>
                  </a:lnTo>
                  <a:lnTo>
                    <a:pt x="1857933" y="452158"/>
                  </a:lnTo>
                  <a:lnTo>
                    <a:pt x="1823516" y="421055"/>
                  </a:lnTo>
                  <a:lnTo>
                    <a:pt x="1786839" y="394106"/>
                  </a:lnTo>
                  <a:lnTo>
                    <a:pt x="1748231" y="371297"/>
                  </a:lnTo>
                  <a:lnTo>
                    <a:pt x="1708023" y="352628"/>
                  </a:lnTo>
                  <a:lnTo>
                    <a:pt x="1666506" y="338112"/>
                  </a:lnTo>
                  <a:lnTo>
                    <a:pt x="1624037" y="327748"/>
                  </a:lnTo>
                  <a:lnTo>
                    <a:pt x="1580921" y="321525"/>
                  </a:lnTo>
                  <a:lnTo>
                    <a:pt x="1537474" y="319455"/>
                  </a:lnTo>
                  <a:lnTo>
                    <a:pt x="1494040" y="321525"/>
                  </a:lnTo>
                  <a:lnTo>
                    <a:pt x="1450924" y="327748"/>
                  </a:lnTo>
                  <a:lnTo>
                    <a:pt x="1408442" y="338112"/>
                  </a:lnTo>
                  <a:lnTo>
                    <a:pt x="1366939" y="352628"/>
                  </a:lnTo>
                  <a:lnTo>
                    <a:pt x="1326718" y="371297"/>
                  </a:lnTo>
                  <a:lnTo>
                    <a:pt x="1288110" y="394106"/>
                  </a:lnTo>
                  <a:lnTo>
                    <a:pt x="1251432" y="421055"/>
                  </a:lnTo>
                  <a:lnTo>
                    <a:pt x="1217015" y="452158"/>
                  </a:lnTo>
                  <a:lnTo>
                    <a:pt x="1185913" y="486575"/>
                  </a:lnTo>
                  <a:lnTo>
                    <a:pt x="1158951" y="523252"/>
                  </a:lnTo>
                  <a:lnTo>
                    <a:pt x="1136129" y="561860"/>
                  </a:lnTo>
                  <a:lnTo>
                    <a:pt x="1117460" y="602081"/>
                  </a:lnTo>
                  <a:lnTo>
                    <a:pt x="1102944" y="643585"/>
                  </a:lnTo>
                  <a:lnTo>
                    <a:pt x="1092581" y="686054"/>
                  </a:lnTo>
                  <a:lnTo>
                    <a:pt x="1086358" y="729170"/>
                  </a:lnTo>
                  <a:lnTo>
                    <a:pt x="1084287" y="772617"/>
                  </a:lnTo>
                  <a:lnTo>
                    <a:pt x="1086358" y="816051"/>
                  </a:lnTo>
                  <a:lnTo>
                    <a:pt x="1092581" y="859167"/>
                  </a:lnTo>
                  <a:lnTo>
                    <a:pt x="1102944" y="901649"/>
                  </a:lnTo>
                  <a:lnTo>
                    <a:pt x="1117460" y="943152"/>
                  </a:lnTo>
                  <a:lnTo>
                    <a:pt x="1136129" y="983373"/>
                  </a:lnTo>
                  <a:lnTo>
                    <a:pt x="1158951" y="1021981"/>
                  </a:lnTo>
                  <a:lnTo>
                    <a:pt x="1185913" y="1058659"/>
                  </a:lnTo>
                  <a:lnTo>
                    <a:pt x="1217015" y="1093076"/>
                  </a:lnTo>
                  <a:lnTo>
                    <a:pt x="1251432" y="1124178"/>
                  </a:lnTo>
                  <a:lnTo>
                    <a:pt x="1288110" y="1151140"/>
                  </a:lnTo>
                  <a:lnTo>
                    <a:pt x="1326718" y="1173962"/>
                  </a:lnTo>
                  <a:lnTo>
                    <a:pt x="1366939" y="1192631"/>
                  </a:lnTo>
                  <a:lnTo>
                    <a:pt x="1408442" y="1207147"/>
                  </a:lnTo>
                  <a:lnTo>
                    <a:pt x="1450924" y="1217523"/>
                  </a:lnTo>
                  <a:lnTo>
                    <a:pt x="1494040" y="1223733"/>
                  </a:lnTo>
                  <a:lnTo>
                    <a:pt x="1537474" y="1225816"/>
                  </a:lnTo>
                  <a:lnTo>
                    <a:pt x="1580921" y="1223733"/>
                  </a:lnTo>
                  <a:lnTo>
                    <a:pt x="1624037" y="1217523"/>
                  </a:lnTo>
                  <a:lnTo>
                    <a:pt x="1666506" y="1207147"/>
                  </a:lnTo>
                  <a:lnTo>
                    <a:pt x="1708023" y="1192631"/>
                  </a:lnTo>
                  <a:lnTo>
                    <a:pt x="1748231" y="1173962"/>
                  </a:lnTo>
                  <a:lnTo>
                    <a:pt x="1786839" y="1151140"/>
                  </a:lnTo>
                  <a:lnTo>
                    <a:pt x="1823516" y="1124178"/>
                  </a:lnTo>
                  <a:lnTo>
                    <a:pt x="1857933" y="1093076"/>
                  </a:lnTo>
                  <a:lnTo>
                    <a:pt x="1889048" y="1058659"/>
                  </a:lnTo>
                  <a:lnTo>
                    <a:pt x="1916010" y="1021981"/>
                  </a:lnTo>
                  <a:lnTo>
                    <a:pt x="1938820" y="983373"/>
                  </a:lnTo>
                  <a:lnTo>
                    <a:pt x="1957489" y="943152"/>
                  </a:lnTo>
                  <a:lnTo>
                    <a:pt x="1972005" y="901649"/>
                  </a:lnTo>
                  <a:lnTo>
                    <a:pt x="1982381" y="859167"/>
                  </a:lnTo>
                  <a:lnTo>
                    <a:pt x="1988604" y="816051"/>
                  </a:lnTo>
                  <a:lnTo>
                    <a:pt x="1990674" y="772617"/>
                  </a:lnTo>
                  <a:close/>
                </a:path>
                <a:path w="15095219" h="6511290">
                  <a:moveTo>
                    <a:pt x="2530932" y="4405884"/>
                  </a:moveTo>
                  <a:lnTo>
                    <a:pt x="2528862" y="4362450"/>
                  </a:lnTo>
                  <a:lnTo>
                    <a:pt x="2522639" y="4319333"/>
                  </a:lnTo>
                  <a:lnTo>
                    <a:pt x="2512263" y="4276852"/>
                  </a:lnTo>
                  <a:lnTo>
                    <a:pt x="2497747" y="4235348"/>
                  </a:lnTo>
                  <a:lnTo>
                    <a:pt x="2479078" y="4195127"/>
                  </a:lnTo>
                  <a:lnTo>
                    <a:pt x="2456269" y="4156519"/>
                  </a:lnTo>
                  <a:lnTo>
                    <a:pt x="2429306" y="4119854"/>
                  </a:lnTo>
                  <a:lnTo>
                    <a:pt x="2398191" y="4085425"/>
                  </a:lnTo>
                  <a:lnTo>
                    <a:pt x="2363774" y="4054322"/>
                  </a:lnTo>
                  <a:lnTo>
                    <a:pt x="2327097" y="4027360"/>
                  </a:lnTo>
                  <a:lnTo>
                    <a:pt x="2288489" y="4004551"/>
                  </a:lnTo>
                  <a:lnTo>
                    <a:pt x="2248268" y="3985882"/>
                  </a:lnTo>
                  <a:lnTo>
                    <a:pt x="2206764" y="3971366"/>
                  </a:lnTo>
                  <a:lnTo>
                    <a:pt x="2164296" y="3960990"/>
                  </a:lnTo>
                  <a:lnTo>
                    <a:pt x="2121179" y="3954767"/>
                  </a:lnTo>
                  <a:lnTo>
                    <a:pt x="2077732" y="3952697"/>
                  </a:lnTo>
                  <a:lnTo>
                    <a:pt x="2034298" y="3954767"/>
                  </a:lnTo>
                  <a:lnTo>
                    <a:pt x="1991182" y="3960990"/>
                  </a:lnTo>
                  <a:lnTo>
                    <a:pt x="1948700" y="3971366"/>
                  </a:lnTo>
                  <a:lnTo>
                    <a:pt x="1907197" y="3985882"/>
                  </a:lnTo>
                  <a:lnTo>
                    <a:pt x="1866976" y="4004551"/>
                  </a:lnTo>
                  <a:lnTo>
                    <a:pt x="1828368" y="4027360"/>
                  </a:lnTo>
                  <a:lnTo>
                    <a:pt x="1791690" y="4054322"/>
                  </a:lnTo>
                  <a:lnTo>
                    <a:pt x="1757273" y="4085425"/>
                  </a:lnTo>
                  <a:lnTo>
                    <a:pt x="1726158" y="4119854"/>
                  </a:lnTo>
                  <a:lnTo>
                    <a:pt x="1699196" y="4156519"/>
                  </a:lnTo>
                  <a:lnTo>
                    <a:pt x="1676387" y="4195127"/>
                  </a:lnTo>
                  <a:lnTo>
                    <a:pt x="1657718" y="4235348"/>
                  </a:lnTo>
                  <a:lnTo>
                    <a:pt x="1643202" y="4276852"/>
                  </a:lnTo>
                  <a:lnTo>
                    <a:pt x="1632839" y="4319333"/>
                  </a:lnTo>
                  <a:lnTo>
                    <a:pt x="1626616" y="4362450"/>
                  </a:lnTo>
                  <a:lnTo>
                    <a:pt x="1624533" y="4405884"/>
                  </a:lnTo>
                  <a:lnTo>
                    <a:pt x="1626616" y="4449330"/>
                  </a:lnTo>
                  <a:lnTo>
                    <a:pt x="1632839" y="4492447"/>
                  </a:lnTo>
                  <a:lnTo>
                    <a:pt x="1643202" y="4534916"/>
                  </a:lnTo>
                  <a:lnTo>
                    <a:pt x="1657718" y="4576419"/>
                  </a:lnTo>
                  <a:lnTo>
                    <a:pt x="1676387" y="4616640"/>
                  </a:lnTo>
                  <a:lnTo>
                    <a:pt x="1699196" y="4655248"/>
                  </a:lnTo>
                  <a:lnTo>
                    <a:pt x="1726158" y="4691926"/>
                  </a:lnTo>
                  <a:lnTo>
                    <a:pt x="1757273" y="4726343"/>
                  </a:lnTo>
                  <a:lnTo>
                    <a:pt x="1791690" y="4757458"/>
                  </a:lnTo>
                  <a:lnTo>
                    <a:pt x="1828368" y="4784420"/>
                  </a:lnTo>
                  <a:lnTo>
                    <a:pt x="1866976" y="4807229"/>
                  </a:lnTo>
                  <a:lnTo>
                    <a:pt x="1907197" y="4825898"/>
                  </a:lnTo>
                  <a:lnTo>
                    <a:pt x="1948700" y="4840414"/>
                  </a:lnTo>
                  <a:lnTo>
                    <a:pt x="1991182" y="4850790"/>
                  </a:lnTo>
                  <a:lnTo>
                    <a:pt x="2034298" y="4857013"/>
                  </a:lnTo>
                  <a:lnTo>
                    <a:pt x="2077732" y="4859083"/>
                  </a:lnTo>
                  <a:lnTo>
                    <a:pt x="2121179" y="4857013"/>
                  </a:lnTo>
                  <a:lnTo>
                    <a:pt x="2164296" y="4850790"/>
                  </a:lnTo>
                  <a:lnTo>
                    <a:pt x="2206764" y="4840414"/>
                  </a:lnTo>
                  <a:lnTo>
                    <a:pt x="2248268" y="4825898"/>
                  </a:lnTo>
                  <a:lnTo>
                    <a:pt x="2288489" y="4807229"/>
                  </a:lnTo>
                  <a:lnTo>
                    <a:pt x="2327097" y="4784420"/>
                  </a:lnTo>
                  <a:lnTo>
                    <a:pt x="2363774" y="4757458"/>
                  </a:lnTo>
                  <a:lnTo>
                    <a:pt x="2398191" y="4726343"/>
                  </a:lnTo>
                  <a:lnTo>
                    <a:pt x="2429306" y="4691926"/>
                  </a:lnTo>
                  <a:lnTo>
                    <a:pt x="2456269" y="4655248"/>
                  </a:lnTo>
                  <a:lnTo>
                    <a:pt x="2479078" y="4616640"/>
                  </a:lnTo>
                  <a:lnTo>
                    <a:pt x="2497747" y="4576419"/>
                  </a:lnTo>
                  <a:lnTo>
                    <a:pt x="2512263" y="4534916"/>
                  </a:lnTo>
                  <a:lnTo>
                    <a:pt x="2522639" y="4492447"/>
                  </a:lnTo>
                  <a:lnTo>
                    <a:pt x="2528862" y="4449330"/>
                  </a:lnTo>
                  <a:lnTo>
                    <a:pt x="2530932" y="4405884"/>
                  </a:lnTo>
                  <a:close/>
                </a:path>
                <a:path w="15095219" h="6511290">
                  <a:moveTo>
                    <a:pt x="3310458" y="2110892"/>
                  </a:moveTo>
                  <a:lnTo>
                    <a:pt x="3308388" y="2067458"/>
                  </a:lnTo>
                  <a:lnTo>
                    <a:pt x="3302165" y="2024341"/>
                  </a:lnTo>
                  <a:lnTo>
                    <a:pt x="3291789" y="1981860"/>
                  </a:lnTo>
                  <a:lnTo>
                    <a:pt x="3277273" y="1940356"/>
                  </a:lnTo>
                  <a:lnTo>
                    <a:pt x="3258604" y="1900148"/>
                  </a:lnTo>
                  <a:lnTo>
                    <a:pt x="3235795" y="1861540"/>
                  </a:lnTo>
                  <a:lnTo>
                    <a:pt x="3208832" y="1824863"/>
                  </a:lnTo>
                  <a:lnTo>
                    <a:pt x="3177717" y="1790446"/>
                  </a:lnTo>
                  <a:lnTo>
                    <a:pt x="3143300" y="1759331"/>
                  </a:lnTo>
                  <a:lnTo>
                    <a:pt x="3106623" y="1732368"/>
                  </a:lnTo>
                  <a:lnTo>
                    <a:pt x="3068015" y="1709559"/>
                  </a:lnTo>
                  <a:lnTo>
                    <a:pt x="3027794" y="1690890"/>
                  </a:lnTo>
                  <a:lnTo>
                    <a:pt x="2986290" y="1676361"/>
                  </a:lnTo>
                  <a:lnTo>
                    <a:pt x="2943822" y="1665998"/>
                  </a:lnTo>
                  <a:lnTo>
                    <a:pt x="2900705" y="1659775"/>
                  </a:lnTo>
                  <a:lnTo>
                    <a:pt x="2857258" y="1657705"/>
                  </a:lnTo>
                  <a:lnTo>
                    <a:pt x="2813824" y="1659775"/>
                  </a:lnTo>
                  <a:lnTo>
                    <a:pt x="2770708" y="1665998"/>
                  </a:lnTo>
                  <a:lnTo>
                    <a:pt x="2728226" y="1676361"/>
                  </a:lnTo>
                  <a:lnTo>
                    <a:pt x="2686723" y="1690890"/>
                  </a:lnTo>
                  <a:lnTo>
                    <a:pt x="2646502" y="1709559"/>
                  </a:lnTo>
                  <a:lnTo>
                    <a:pt x="2607894" y="1732368"/>
                  </a:lnTo>
                  <a:lnTo>
                    <a:pt x="2571216" y="1759331"/>
                  </a:lnTo>
                  <a:lnTo>
                    <a:pt x="2536799" y="1790446"/>
                  </a:lnTo>
                  <a:lnTo>
                    <a:pt x="2505684" y="1824863"/>
                  </a:lnTo>
                  <a:lnTo>
                    <a:pt x="2478722" y="1861540"/>
                  </a:lnTo>
                  <a:lnTo>
                    <a:pt x="2455913" y="1900148"/>
                  </a:lnTo>
                  <a:lnTo>
                    <a:pt x="2437244" y="1940356"/>
                  </a:lnTo>
                  <a:lnTo>
                    <a:pt x="2422728" y="1981860"/>
                  </a:lnTo>
                  <a:lnTo>
                    <a:pt x="2412365" y="2024341"/>
                  </a:lnTo>
                  <a:lnTo>
                    <a:pt x="2406142" y="2067458"/>
                  </a:lnTo>
                  <a:lnTo>
                    <a:pt x="2404059" y="2110892"/>
                  </a:lnTo>
                  <a:lnTo>
                    <a:pt x="2406142" y="2154339"/>
                  </a:lnTo>
                  <a:lnTo>
                    <a:pt x="2412365" y="2197455"/>
                  </a:lnTo>
                  <a:lnTo>
                    <a:pt x="2422728" y="2239924"/>
                  </a:lnTo>
                  <a:lnTo>
                    <a:pt x="2437244" y="2281428"/>
                  </a:lnTo>
                  <a:lnTo>
                    <a:pt x="2455913" y="2321649"/>
                  </a:lnTo>
                  <a:lnTo>
                    <a:pt x="2478722" y="2360257"/>
                  </a:lnTo>
                  <a:lnTo>
                    <a:pt x="2505684" y="2396934"/>
                  </a:lnTo>
                  <a:lnTo>
                    <a:pt x="2536799" y="2431351"/>
                  </a:lnTo>
                  <a:lnTo>
                    <a:pt x="2571216" y="2462466"/>
                  </a:lnTo>
                  <a:lnTo>
                    <a:pt x="2607894" y="2489428"/>
                  </a:lnTo>
                  <a:lnTo>
                    <a:pt x="2646502" y="2512237"/>
                  </a:lnTo>
                  <a:lnTo>
                    <a:pt x="2686723" y="2530906"/>
                  </a:lnTo>
                  <a:lnTo>
                    <a:pt x="2728226" y="2545423"/>
                  </a:lnTo>
                  <a:lnTo>
                    <a:pt x="2770708" y="2555798"/>
                  </a:lnTo>
                  <a:lnTo>
                    <a:pt x="2813824" y="2562021"/>
                  </a:lnTo>
                  <a:lnTo>
                    <a:pt x="2857258" y="2564092"/>
                  </a:lnTo>
                  <a:lnTo>
                    <a:pt x="2900705" y="2562021"/>
                  </a:lnTo>
                  <a:lnTo>
                    <a:pt x="2943822" y="2555798"/>
                  </a:lnTo>
                  <a:lnTo>
                    <a:pt x="2986290" y="2545423"/>
                  </a:lnTo>
                  <a:lnTo>
                    <a:pt x="3027794" y="2530906"/>
                  </a:lnTo>
                  <a:lnTo>
                    <a:pt x="3068015" y="2512237"/>
                  </a:lnTo>
                  <a:lnTo>
                    <a:pt x="3106623" y="2489428"/>
                  </a:lnTo>
                  <a:lnTo>
                    <a:pt x="3143300" y="2462466"/>
                  </a:lnTo>
                  <a:lnTo>
                    <a:pt x="3177717" y="2431351"/>
                  </a:lnTo>
                  <a:lnTo>
                    <a:pt x="3208832" y="2396934"/>
                  </a:lnTo>
                  <a:lnTo>
                    <a:pt x="3235795" y="2360257"/>
                  </a:lnTo>
                  <a:lnTo>
                    <a:pt x="3258604" y="2321649"/>
                  </a:lnTo>
                  <a:lnTo>
                    <a:pt x="3277273" y="2281428"/>
                  </a:lnTo>
                  <a:lnTo>
                    <a:pt x="3291789" y="2239924"/>
                  </a:lnTo>
                  <a:lnTo>
                    <a:pt x="3302165" y="2197455"/>
                  </a:lnTo>
                  <a:lnTo>
                    <a:pt x="3308388" y="2154339"/>
                  </a:lnTo>
                  <a:lnTo>
                    <a:pt x="3310458" y="2110892"/>
                  </a:lnTo>
                  <a:close/>
                </a:path>
                <a:path w="15095219" h="6511290">
                  <a:moveTo>
                    <a:pt x="5078349" y="748334"/>
                  </a:moveTo>
                  <a:lnTo>
                    <a:pt x="5076279" y="704900"/>
                  </a:lnTo>
                  <a:lnTo>
                    <a:pt x="5070056" y="661784"/>
                  </a:lnTo>
                  <a:lnTo>
                    <a:pt x="5059680" y="619315"/>
                  </a:lnTo>
                  <a:lnTo>
                    <a:pt x="5045164" y="577799"/>
                  </a:lnTo>
                  <a:lnTo>
                    <a:pt x="5026495" y="537591"/>
                  </a:lnTo>
                  <a:lnTo>
                    <a:pt x="5003685" y="498983"/>
                  </a:lnTo>
                  <a:lnTo>
                    <a:pt x="4976711" y="462305"/>
                  </a:lnTo>
                  <a:lnTo>
                    <a:pt x="4945608" y="427888"/>
                  </a:lnTo>
                  <a:lnTo>
                    <a:pt x="4911191" y="396786"/>
                  </a:lnTo>
                  <a:lnTo>
                    <a:pt x="4874514" y="369824"/>
                  </a:lnTo>
                  <a:lnTo>
                    <a:pt x="4835906" y="347014"/>
                  </a:lnTo>
                  <a:lnTo>
                    <a:pt x="4795685" y="328345"/>
                  </a:lnTo>
                  <a:lnTo>
                    <a:pt x="4754181" y="313829"/>
                  </a:lnTo>
                  <a:lnTo>
                    <a:pt x="4711712" y="303466"/>
                  </a:lnTo>
                  <a:lnTo>
                    <a:pt x="4668583" y="297243"/>
                  </a:lnTo>
                  <a:lnTo>
                    <a:pt x="4625149" y="295173"/>
                  </a:lnTo>
                  <a:lnTo>
                    <a:pt x="4581703" y="297243"/>
                  </a:lnTo>
                  <a:lnTo>
                    <a:pt x="4538586" y="303466"/>
                  </a:lnTo>
                  <a:lnTo>
                    <a:pt x="4496117" y="313829"/>
                  </a:lnTo>
                  <a:lnTo>
                    <a:pt x="4454614" y="328345"/>
                  </a:lnTo>
                  <a:lnTo>
                    <a:pt x="4414393" y="347014"/>
                  </a:lnTo>
                  <a:lnTo>
                    <a:pt x="4375785" y="369824"/>
                  </a:lnTo>
                  <a:lnTo>
                    <a:pt x="4339107" y="396786"/>
                  </a:lnTo>
                  <a:lnTo>
                    <a:pt x="4304690" y="427888"/>
                  </a:lnTo>
                  <a:lnTo>
                    <a:pt x="4273575" y="462305"/>
                  </a:lnTo>
                  <a:lnTo>
                    <a:pt x="4246613" y="498983"/>
                  </a:lnTo>
                  <a:lnTo>
                    <a:pt x="4223804" y="537591"/>
                  </a:lnTo>
                  <a:lnTo>
                    <a:pt x="4205135" y="577799"/>
                  </a:lnTo>
                  <a:lnTo>
                    <a:pt x="4190619" y="619315"/>
                  </a:lnTo>
                  <a:lnTo>
                    <a:pt x="4180243" y="661784"/>
                  </a:lnTo>
                  <a:lnTo>
                    <a:pt x="4174020" y="704900"/>
                  </a:lnTo>
                  <a:lnTo>
                    <a:pt x="4171950" y="748334"/>
                  </a:lnTo>
                  <a:lnTo>
                    <a:pt x="4174020" y="791781"/>
                  </a:lnTo>
                  <a:lnTo>
                    <a:pt x="4180243" y="834898"/>
                  </a:lnTo>
                  <a:lnTo>
                    <a:pt x="4190619" y="877366"/>
                  </a:lnTo>
                  <a:lnTo>
                    <a:pt x="4205135" y="918883"/>
                  </a:lnTo>
                  <a:lnTo>
                    <a:pt x="4223804" y="959091"/>
                  </a:lnTo>
                  <a:lnTo>
                    <a:pt x="4246613" y="997699"/>
                  </a:lnTo>
                  <a:lnTo>
                    <a:pt x="4273575" y="1034376"/>
                  </a:lnTo>
                  <a:lnTo>
                    <a:pt x="4304690" y="1068806"/>
                  </a:lnTo>
                  <a:lnTo>
                    <a:pt x="4339107" y="1099908"/>
                  </a:lnTo>
                  <a:lnTo>
                    <a:pt x="4375785" y="1126871"/>
                  </a:lnTo>
                  <a:lnTo>
                    <a:pt x="4414393" y="1149680"/>
                  </a:lnTo>
                  <a:lnTo>
                    <a:pt x="4454614" y="1168349"/>
                  </a:lnTo>
                  <a:lnTo>
                    <a:pt x="4496117" y="1182865"/>
                  </a:lnTo>
                  <a:lnTo>
                    <a:pt x="4538586" y="1193241"/>
                  </a:lnTo>
                  <a:lnTo>
                    <a:pt x="4581703" y="1199464"/>
                  </a:lnTo>
                  <a:lnTo>
                    <a:pt x="4625149" y="1201534"/>
                  </a:lnTo>
                  <a:lnTo>
                    <a:pt x="4668583" y="1199464"/>
                  </a:lnTo>
                  <a:lnTo>
                    <a:pt x="4711712" y="1193241"/>
                  </a:lnTo>
                  <a:lnTo>
                    <a:pt x="4754181" y="1182865"/>
                  </a:lnTo>
                  <a:lnTo>
                    <a:pt x="4795685" y="1168349"/>
                  </a:lnTo>
                  <a:lnTo>
                    <a:pt x="4835906" y="1149680"/>
                  </a:lnTo>
                  <a:lnTo>
                    <a:pt x="4874514" y="1126871"/>
                  </a:lnTo>
                  <a:lnTo>
                    <a:pt x="4911191" y="1099908"/>
                  </a:lnTo>
                  <a:lnTo>
                    <a:pt x="4945608" y="1068806"/>
                  </a:lnTo>
                  <a:lnTo>
                    <a:pt x="4976711" y="1034376"/>
                  </a:lnTo>
                  <a:lnTo>
                    <a:pt x="5003685" y="997699"/>
                  </a:lnTo>
                  <a:lnTo>
                    <a:pt x="5026495" y="959091"/>
                  </a:lnTo>
                  <a:lnTo>
                    <a:pt x="5045164" y="918883"/>
                  </a:lnTo>
                  <a:lnTo>
                    <a:pt x="5059680" y="877366"/>
                  </a:lnTo>
                  <a:lnTo>
                    <a:pt x="5070056" y="834898"/>
                  </a:lnTo>
                  <a:lnTo>
                    <a:pt x="5076279" y="791781"/>
                  </a:lnTo>
                  <a:lnTo>
                    <a:pt x="5078349" y="748334"/>
                  </a:lnTo>
                  <a:close/>
                </a:path>
                <a:path w="15095219" h="6511290">
                  <a:moveTo>
                    <a:pt x="7001980" y="453174"/>
                  </a:moveTo>
                  <a:lnTo>
                    <a:pt x="6999897" y="409740"/>
                  </a:lnTo>
                  <a:lnTo>
                    <a:pt x="6993674" y="366610"/>
                  </a:lnTo>
                  <a:lnTo>
                    <a:pt x="6983311" y="324142"/>
                  </a:lnTo>
                  <a:lnTo>
                    <a:pt x="6968795" y="282625"/>
                  </a:lnTo>
                  <a:lnTo>
                    <a:pt x="6950126" y="242404"/>
                  </a:lnTo>
                  <a:lnTo>
                    <a:pt x="6927304" y="203796"/>
                  </a:lnTo>
                  <a:lnTo>
                    <a:pt x="6900342" y="167132"/>
                  </a:lnTo>
                  <a:lnTo>
                    <a:pt x="6869227" y="132715"/>
                  </a:lnTo>
                  <a:lnTo>
                    <a:pt x="6834810" y="101612"/>
                  </a:lnTo>
                  <a:lnTo>
                    <a:pt x="6798145" y="74650"/>
                  </a:lnTo>
                  <a:lnTo>
                    <a:pt x="6759537" y="51841"/>
                  </a:lnTo>
                  <a:lnTo>
                    <a:pt x="6719316" y="33172"/>
                  </a:lnTo>
                  <a:lnTo>
                    <a:pt x="6677812" y="18656"/>
                  </a:lnTo>
                  <a:lnTo>
                    <a:pt x="6635331" y="8293"/>
                  </a:lnTo>
                  <a:lnTo>
                    <a:pt x="6592214" y="2070"/>
                  </a:lnTo>
                  <a:lnTo>
                    <a:pt x="6548780" y="0"/>
                  </a:lnTo>
                  <a:lnTo>
                    <a:pt x="6505334" y="2070"/>
                  </a:lnTo>
                  <a:lnTo>
                    <a:pt x="6462217" y="8293"/>
                  </a:lnTo>
                  <a:lnTo>
                    <a:pt x="6419748" y="18656"/>
                  </a:lnTo>
                  <a:lnTo>
                    <a:pt x="6378232" y="33172"/>
                  </a:lnTo>
                  <a:lnTo>
                    <a:pt x="6338024" y="51841"/>
                  </a:lnTo>
                  <a:lnTo>
                    <a:pt x="6299416" y="74650"/>
                  </a:lnTo>
                  <a:lnTo>
                    <a:pt x="6262738" y="101612"/>
                  </a:lnTo>
                  <a:lnTo>
                    <a:pt x="6228321" y="132715"/>
                  </a:lnTo>
                  <a:lnTo>
                    <a:pt x="6197206" y="167132"/>
                  </a:lnTo>
                  <a:lnTo>
                    <a:pt x="6170244" y="203796"/>
                  </a:lnTo>
                  <a:lnTo>
                    <a:pt x="6147435" y="242404"/>
                  </a:lnTo>
                  <a:lnTo>
                    <a:pt x="6128766" y="282625"/>
                  </a:lnTo>
                  <a:lnTo>
                    <a:pt x="6114250" y="324142"/>
                  </a:lnTo>
                  <a:lnTo>
                    <a:pt x="6103874" y="366610"/>
                  </a:lnTo>
                  <a:lnTo>
                    <a:pt x="6097651" y="409740"/>
                  </a:lnTo>
                  <a:lnTo>
                    <a:pt x="6095581" y="453174"/>
                  </a:lnTo>
                  <a:lnTo>
                    <a:pt x="6097651" y="496620"/>
                  </a:lnTo>
                  <a:lnTo>
                    <a:pt x="6103874" y="539750"/>
                  </a:lnTo>
                  <a:lnTo>
                    <a:pt x="6114250" y="582218"/>
                  </a:lnTo>
                  <a:lnTo>
                    <a:pt x="6128766" y="623735"/>
                  </a:lnTo>
                  <a:lnTo>
                    <a:pt x="6147435" y="663956"/>
                  </a:lnTo>
                  <a:lnTo>
                    <a:pt x="6170244" y="702564"/>
                  </a:lnTo>
                  <a:lnTo>
                    <a:pt x="6197206" y="739241"/>
                  </a:lnTo>
                  <a:lnTo>
                    <a:pt x="6228321" y="773658"/>
                  </a:lnTo>
                  <a:lnTo>
                    <a:pt x="6262738" y="804773"/>
                  </a:lnTo>
                  <a:lnTo>
                    <a:pt x="6299416" y="831735"/>
                  </a:lnTo>
                  <a:lnTo>
                    <a:pt x="6338024" y="854544"/>
                  </a:lnTo>
                  <a:lnTo>
                    <a:pt x="6378232" y="873213"/>
                  </a:lnTo>
                  <a:lnTo>
                    <a:pt x="6419748" y="887730"/>
                  </a:lnTo>
                  <a:lnTo>
                    <a:pt x="6462217" y="898105"/>
                  </a:lnTo>
                  <a:lnTo>
                    <a:pt x="6505334" y="904328"/>
                  </a:lnTo>
                  <a:lnTo>
                    <a:pt x="6548780" y="906399"/>
                  </a:lnTo>
                  <a:lnTo>
                    <a:pt x="6592214" y="904328"/>
                  </a:lnTo>
                  <a:lnTo>
                    <a:pt x="6635331" y="898105"/>
                  </a:lnTo>
                  <a:lnTo>
                    <a:pt x="6677812" y="887730"/>
                  </a:lnTo>
                  <a:lnTo>
                    <a:pt x="6719316" y="873213"/>
                  </a:lnTo>
                  <a:lnTo>
                    <a:pt x="6759537" y="854544"/>
                  </a:lnTo>
                  <a:lnTo>
                    <a:pt x="6798145" y="831735"/>
                  </a:lnTo>
                  <a:lnTo>
                    <a:pt x="6834810" y="804773"/>
                  </a:lnTo>
                  <a:lnTo>
                    <a:pt x="6869227" y="773658"/>
                  </a:lnTo>
                  <a:lnTo>
                    <a:pt x="6900342" y="739241"/>
                  </a:lnTo>
                  <a:lnTo>
                    <a:pt x="6927304" y="702564"/>
                  </a:lnTo>
                  <a:lnTo>
                    <a:pt x="6950126" y="663956"/>
                  </a:lnTo>
                  <a:lnTo>
                    <a:pt x="6968795" y="623735"/>
                  </a:lnTo>
                  <a:lnTo>
                    <a:pt x="6983311" y="582218"/>
                  </a:lnTo>
                  <a:lnTo>
                    <a:pt x="6993674" y="539750"/>
                  </a:lnTo>
                  <a:lnTo>
                    <a:pt x="6999897" y="496620"/>
                  </a:lnTo>
                  <a:lnTo>
                    <a:pt x="7001980" y="453174"/>
                  </a:lnTo>
                  <a:close/>
                </a:path>
                <a:path w="15095219" h="6511290">
                  <a:moveTo>
                    <a:pt x="9983203" y="453174"/>
                  </a:moveTo>
                  <a:lnTo>
                    <a:pt x="9981120" y="409740"/>
                  </a:lnTo>
                  <a:lnTo>
                    <a:pt x="9974910" y="366610"/>
                  </a:lnTo>
                  <a:lnTo>
                    <a:pt x="9964534" y="324142"/>
                  </a:lnTo>
                  <a:lnTo>
                    <a:pt x="9950018" y="282625"/>
                  </a:lnTo>
                  <a:lnTo>
                    <a:pt x="9931362" y="242404"/>
                  </a:lnTo>
                  <a:lnTo>
                    <a:pt x="9908553" y="203796"/>
                  </a:lnTo>
                  <a:lnTo>
                    <a:pt x="9881591" y="167132"/>
                  </a:lnTo>
                  <a:lnTo>
                    <a:pt x="9850488" y="132715"/>
                  </a:lnTo>
                  <a:lnTo>
                    <a:pt x="9816046" y="101612"/>
                  </a:lnTo>
                  <a:lnTo>
                    <a:pt x="9779368" y="74650"/>
                  </a:lnTo>
                  <a:lnTo>
                    <a:pt x="9740748" y="51841"/>
                  </a:lnTo>
                  <a:lnTo>
                    <a:pt x="9700527" y="33172"/>
                  </a:lnTo>
                  <a:lnTo>
                    <a:pt x="9659010" y="18656"/>
                  </a:lnTo>
                  <a:lnTo>
                    <a:pt x="9616542" y="8293"/>
                  </a:lnTo>
                  <a:lnTo>
                    <a:pt x="9573425" y="2070"/>
                  </a:lnTo>
                  <a:lnTo>
                    <a:pt x="9529978" y="0"/>
                  </a:lnTo>
                  <a:lnTo>
                    <a:pt x="9486544" y="2070"/>
                  </a:lnTo>
                  <a:lnTo>
                    <a:pt x="9443428" y="8293"/>
                  </a:lnTo>
                  <a:lnTo>
                    <a:pt x="9400959" y="18656"/>
                  </a:lnTo>
                  <a:lnTo>
                    <a:pt x="9359455" y="33172"/>
                  </a:lnTo>
                  <a:lnTo>
                    <a:pt x="9319247" y="51841"/>
                  </a:lnTo>
                  <a:lnTo>
                    <a:pt x="9280639" y="74650"/>
                  </a:lnTo>
                  <a:lnTo>
                    <a:pt x="9243974" y="101612"/>
                  </a:lnTo>
                  <a:lnTo>
                    <a:pt x="9209557" y="132715"/>
                  </a:lnTo>
                  <a:lnTo>
                    <a:pt x="9178430" y="167132"/>
                  </a:lnTo>
                  <a:lnTo>
                    <a:pt x="9151455" y="203796"/>
                  </a:lnTo>
                  <a:lnTo>
                    <a:pt x="9128633" y="242404"/>
                  </a:lnTo>
                  <a:lnTo>
                    <a:pt x="9109964" y="282625"/>
                  </a:lnTo>
                  <a:lnTo>
                    <a:pt x="9095435" y="324142"/>
                  </a:lnTo>
                  <a:lnTo>
                    <a:pt x="9085059" y="366610"/>
                  </a:lnTo>
                  <a:lnTo>
                    <a:pt x="9078836" y="409740"/>
                  </a:lnTo>
                  <a:lnTo>
                    <a:pt x="9076766" y="453174"/>
                  </a:lnTo>
                  <a:lnTo>
                    <a:pt x="9078836" y="496620"/>
                  </a:lnTo>
                  <a:lnTo>
                    <a:pt x="9085059" y="539750"/>
                  </a:lnTo>
                  <a:lnTo>
                    <a:pt x="9095435" y="582218"/>
                  </a:lnTo>
                  <a:lnTo>
                    <a:pt x="9109964" y="623735"/>
                  </a:lnTo>
                  <a:lnTo>
                    <a:pt x="9128633" y="663956"/>
                  </a:lnTo>
                  <a:lnTo>
                    <a:pt x="9151455" y="702564"/>
                  </a:lnTo>
                  <a:lnTo>
                    <a:pt x="9178430" y="739241"/>
                  </a:lnTo>
                  <a:lnTo>
                    <a:pt x="9209557" y="773658"/>
                  </a:lnTo>
                  <a:lnTo>
                    <a:pt x="9243974" y="804773"/>
                  </a:lnTo>
                  <a:lnTo>
                    <a:pt x="9280639" y="831735"/>
                  </a:lnTo>
                  <a:lnTo>
                    <a:pt x="9319247" y="854544"/>
                  </a:lnTo>
                  <a:lnTo>
                    <a:pt x="9359455" y="873213"/>
                  </a:lnTo>
                  <a:lnTo>
                    <a:pt x="9400959" y="887730"/>
                  </a:lnTo>
                  <a:lnTo>
                    <a:pt x="9443428" y="898105"/>
                  </a:lnTo>
                  <a:lnTo>
                    <a:pt x="9486544" y="904328"/>
                  </a:lnTo>
                  <a:lnTo>
                    <a:pt x="9529978" y="906399"/>
                  </a:lnTo>
                  <a:lnTo>
                    <a:pt x="9573425" y="904328"/>
                  </a:lnTo>
                  <a:lnTo>
                    <a:pt x="9616542" y="898105"/>
                  </a:lnTo>
                  <a:lnTo>
                    <a:pt x="9659010" y="887730"/>
                  </a:lnTo>
                  <a:lnTo>
                    <a:pt x="9700527" y="873213"/>
                  </a:lnTo>
                  <a:lnTo>
                    <a:pt x="9740748" y="854544"/>
                  </a:lnTo>
                  <a:lnTo>
                    <a:pt x="9779368" y="831735"/>
                  </a:lnTo>
                  <a:lnTo>
                    <a:pt x="9816046" y="804773"/>
                  </a:lnTo>
                  <a:lnTo>
                    <a:pt x="9850488" y="773658"/>
                  </a:lnTo>
                  <a:lnTo>
                    <a:pt x="9881591" y="739241"/>
                  </a:lnTo>
                  <a:lnTo>
                    <a:pt x="9908553" y="702564"/>
                  </a:lnTo>
                  <a:lnTo>
                    <a:pt x="9931362" y="663956"/>
                  </a:lnTo>
                  <a:lnTo>
                    <a:pt x="9950018" y="623735"/>
                  </a:lnTo>
                  <a:lnTo>
                    <a:pt x="9964534" y="582218"/>
                  </a:lnTo>
                  <a:lnTo>
                    <a:pt x="9974910" y="539750"/>
                  </a:lnTo>
                  <a:lnTo>
                    <a:pt x="9981120" y="496620"/>
                  </a:lnTo>
                  <a:lnTo>
                    <a:pt x="9983203" y="453174"/>
                  </a:lnTo>
                  <a:close/>
                </a:path>
                <a:path w="15095219" h="6511290">
                  <a:moveTo>
                    <a:pt x="11609857" y="2110892"/>
                  </a:moveTo>
                  <a:lnTo>
                    <a:pt x="11607775" y="2067458"/>
                  </a:lnTo>
                  <a:lnTo>
                    <a:pt x="11601552" y="2024341"/>
                  </a:lnTo>
                  <a:lnTo>
                    <a:pt x="11591188" y="1981860"/>
                  </a:lnTo>
                  <a:lnTo>
                    <a:pt x="11576672" y="1940356"/>
                  </a:lnTo>
                  <a:lnTo>
                    <a:pt x="11558003" y="1900148"/>
                  </a:lnTo>
                  <a:lnTo>
                    <a:pt x="11535194" y="1861540"/>
                  </a:lnTo>
                  <a:lnTo>
                    <a:pt x="11508245" y="1824863"/>
                  </a:lnTo>
                  <a:lnTo>
                    <a:pt x="11477130" y="1790446"/>
                  </a:lnTo>
                  <a:lnTo>
                    <a:pt x="11442713" y="1759331"/>
                  </a:lnTo>
                  <a:lnTo>
                    <a:pt x="11406048" y="1732368"/>
                  </a:lnTo>
                  <a:lnTo>
                    <a:pt x="11367440" y="1709559"/>
                  </a:lnTo>
                  <a:lnTo>
                    <a:pt x="11327219" y="1690890"/>
                  </a:lnTo>
                  <a:lnTo>
                    <a:pt x="11285715" y="1676361"/>
                  </a:lnTo>
                  <a:lnTo>
                    <a:pt x="11243234" y="1665998"/>
                  </a:lnTo>
                  <a:lnTo>
                    <a:pt x="11200117" y="1659775"/>
                  </a:lnTo>
                  <a:lnTo>
                    <a:pt x="11156671" y="1657705"/>
                  </a:lnTo>
                  <a:lnTo>
                    <a:pt x="11113224" y="1659775"/>
                  </a:lnTo>
                  <a:lnTo>
                    <a:pt x="11070107" y="1665998"/>
                  </a:lnTo>
                  <a:lnTo>
                    <a:pt x="11027639" y="1676361"/>
                  </a:lnTo>
                  <a:lnTo>
                    <a:pt x="10986122" y="1690890"/>
                  </a:lnTo>
                  <a:lnTo>
                    <a:pt x="10945901" y="1709559"/>
                  </a:lnTo>
                  <a:lnTo>
                    <a:pt x="10907293" y="1732368"/>
                  </a:lnTo>
                  <a:lnTo>
                    <a:pt x="10870629" y="1759331"/>
                  </a:lnTo>
                  <a:lnTo>
                    <a:pt x="10836212" y="1790446"/>
                  </a:lnTo>
                  <a:lnTo>
                    <a:pt x="10805109" y="1824863"/>
                  </a:lnTo>
                  <a:lnTo>
                    <a:pt x="10778147" y="1861540"/>
                  </a:lnTo>
                  <a:lnTo>
                    <a:pt x="10755338" y="1900148"/>
                  </a:lnTo>
                  <a:lnTo>
                    <a:pt x="10736669" y="1940356"/>
                  </a:lnTo>
                  <a:lnTo>
                    <a:pt x="10722153" y="1981860"/>
                  </a:lnTo>
                  <a:lnTo>
                    <a:pt x="10711790" y="2024341"/>
                  </a:lnTo>
                  <a:lnTo>
                    <a:pt x="10705567" y="2067458"/>
                  </a:lnTo>
                  <a:lnTo>
                    <a:pt x="10703497" y="2110892"/>
                  </a:lnTo>
                  <a:lnTo>
                    <a:pt x="10705567" y="2154339"/>
                  </a:lnTo>
                  <a:lnTo>
                    <a:pt x="10711790" y="2197455"/>
                  </a:lnTo>
                  <a:lnTo>
                    <a:pt x="10722153" y="2239924"/>
                  </a:lnTo>
                  <a:lnTo>
                    <a:pt x="10736669" y="2281428"/>
                  </a:lnTo>
                  <a:lnTo>
                    <a:pt x="10755338" y="2321649"/>
                  </a:lnTo>
                  <a:lnTo>
                    <a:pt x="10778147" y="2360257"/>
                  </a:lnTo>
                  <a:lnTo>
                    <a:pt x="10805109" y="2396934"/>
                  </a:lnTo>
                  <a:lnTo>
                    <a:pt x="10836212" y="2431351"/>
                  </a:lnTo>
                  <a:lnTo>
                    <a:pt x="10870629" y="2462466"/>
                  </a:lnTo>
                  <a:lnTo>
                    <a:pt x="10907293" y="2489428"/>
                  </a:lnTo>
                  <a:lnTo>
                    <a:pt x="10945901" y="2512237"/>
                  </a:lnTo>
                  <a:lnTo>
                    <a:pt x="10986122" y="2530906"/>
                  </a:lnTo>
                  <a:lnTo>
                    <a:pt x="11027639" y="2545423"/>
                  </a:lnTo>
                  <a:lnTo>
                    <a:pt x="11070107" y="2555798"/>
                  </a:lnTo>
                  <a:lnTo>
                    <a:pt x="11113224" y="2562021"/>
                  </a:lnTo>
                  <a:lnTo>
                    <a:pt x="11156671" y="2564092"/>
                  </a:lnTo>
                  <a:lnTo>
                    <a:pt x="11200117" y="2562021"/>
                  </a:lnTo>
                  <a:lnTo>
                    <a:pt x="11243234" y="2555798"/>
                  </a:lnTo>
                  <a:lnTo>
                    <a:pt x="11285715" y="2545423"/>
                  </a:lnTo>
                  <a:lnTo>
                    <a:pt x="11327219" y="2530906"/>
                  </a:lnTo>
                  <a:lnTo>
                    <a:pt x="11367440" y="2512237"/>
                  </a:lnTo>
                  <a:lnTo>
                    <a:pt x="11406048" y="2489428"/>
                  </a:lnTo>
                  <a:lnTo>
                    <a:pt x="11442713" y="2462466"/>
                  </a:lnTo>
                  <a:lnTo>
                    <a:pt x="11477130" y="2431351"/>
                  </a:lnTo>
                  <a:lnTo>
                    <a:pt x="11508245" y="2396934"/>
                  </a:lnTo>
                  <a:lnTo>
                    <a:pt x="11535194" y="2360257"/>
                  </a:lnTo>
                  <a:lnTo>
                    <a:pt x="11558003" y="2321649"/>
                  </a:lnTo>
                  <a:lnTo>
                    <a:pt x="11576672" y="2281428"/>
                  </a:lnTo>
                  <a:lnTo>
                    <a:pt x="11591188" y="2239924"/>
                  </a:lnTo>
                  <a:lnTo>
                    <a:pt x="11601552" y="2197455"/>
                  </a:lnTo>
                  <a:lnTo>
                    <a:pt x="11607775" y="2154339"/>
                  </a:lnTo>
                  <a:lnTo>
                    <a:pt x="11609857" y="2110892"/>
                  </a:lnTo>
                  <a:close/>
                </a:path>
                <a:path w="15095219" h="6511290">
                  <a:moveTo>
                    <a:pt x="12587618" y="1005179"/>
                  </a:moveTo>
                  <a:lnTo>
                    <a:pt x="12585548" y="961745"/>
                  </a:lnTo>
                  <a:lnTo>
                    <a:pt x="12579325" y="918629"/>
                  </a:lnTo>
                  <a:lnTo>
                    <a:pt x="12568961" y="876147"/>
                  </a:lnTo>
                  <a:lnTo>
                    <a:pt x="12554445" y="834644"/>
                  </a:lnTo>
                  <a:lnTo>
                    <a:pt x="12535776" y="794423"/>
                  </a:lnTo>
                  <a:lnTo>
                    <a:pt x="12512967" y="755815"/>
                  </a:lnTo>
                  <a:lnTo>
                    <a:pt x="12486018" y="719150"/>
                  </a:lnTo>
                  <a:lnTo>
                    <a:pt x="12454903" y="684733"/>
                  </a:lnTo>
                  <a:lnTo>
                    <a:pt x="12420486" y="653618"/>
                  </a:lnTo>
                  <a:lnTo>
                    <a:pt x="12383821" y="626656"/>
                  </a:lnTo>
                  <a:lnTo>
                    <a:pt x="12345213" y="603834"/>
                  </a:lnTo>
                  <a:lnTo>
                    <a:pt x="12304992" y="585177"/>
                  </a:lnTo>
                  <a:lnTo>
                    <a:pt x="12263488" y="570649"/>
                  </a:lnTo>
                  <a:lnTo>
                    <a:pt x="12221007" y="560285"/>
                  </a:lnTo>
                  <a:lnTo>
                    <a:pt x="12177890" y="554062"/>
                  </a:lnTo>
                  <a:lnTo>
                    <a:pt x="12134444" y="551980"/>
                  </a:lnTo>
                  <a:lnTo>
                    <a:pt x="12090997" y="554062"/>
                  </a:lnTo>
                  <a:lnTo>
                    <a:pt x="12047880" y="560285"/>
                  </a:lnTo>
                  <a:lnTo>
                    <a:pt x="12005399" y="570649"/>
                  </a:lnTo>
                  <a:lnTo>
                    <a:pt x="11963895" y="585177"/>
                  </a:lnTo>
                  <a:lnTo>
                    <a:pt x="11923674" y="603834"/>
                  </a:lnTo>
                  <a:lnTo>
                    <a:pt x="11885066" y="626656"/>
                  </a:lnTo>
                  <a:lnTo>
                    <a:pt x="11848402" y="653618"/>
                  </a:lnTo>
                  <a:lnTo>
                    <a:pt x="11813985" y="684733"/>
                  </a:lnTo>
                  <a:lnTo>
                    <a:pt x="11782882" y="719150"/>
                  </a:lnTo>
                  <a:lnTo>
                    <a:pt x="11755920" y="755815"/>
                  </a:lnTo>
                  <a:lnTo>
                    <a:pt x="11733111" y="794423"/>
                  </a:lnTo>
                  <a:lnTo>
                    <a:pt x="11714442" y="834644"/>
                  </a:lnTo>
                  <a:lnTo>
                    <a:pt x="11699926" y="876147"/>
                  </a:lnTo>
                  <a:lnTo>
                    <a:pt x="11689563" y="918629"/>
                  </a:lnTo>
                  <a:lnTo>
                    <a:pt x="11683340" y="961745"/>
                  </a:lnTo>
                  <a:lnTo>
                    <a:pt x="11681270" y="1005179"/>
                  </a:lnTo>
                  <a:lnTo>
                    <a:pt x="11683340" y="1048626"/>
                  </a:lnTo>
                  <a:lnTo>
                    <a:pt x="11689563" y="1091742"/>
                  </a:lnTo>
                  <a:lnTo>
                    <a:pt x="11699926" y="1134211"/>
                  </a:lnTo>
                  <a:lnTo>
                    <a:pt x="11714442" y="1175727"/>
                  </a:lnTo>
                  <a:lnTo>
                    <a:pt x="11733111" y="1215936"/>
                  </a:lnTo>
                  <a:lnTo>
                    <a:pt x="11755920" y="1254544"/>
                  </a:lnTo>
                  <a:lnTo>
                    <a:pt x="11782882" y="1291221"/>
                  </a:lnTo>
                  <a:lnTo>
                    <a:pt x="11813985" y="1325638"/>
                  </a:lnTo>
                  <a:lnTo>
                    <a:pt x="11848402" y="1356753"/>
                  </a:lnTo>
                  <a:lnTo>
                    <a:pt x="11885066" y="1383715"/>
                  </a:lnTo>
                  <a:lnTo>
                    <a:pt x="11923674" y="1406525"/>
                  </a:lnTo>
                  <a:lnTo>
                    <a:pt x="11963895" y="1425194"/>
                  </a:lnTo>
                  <a:lnTo>
                    <a:pt x="12005399" y="1439710"/>
                  </a:lnTo>
                  <a:lnTo>
                    <a:pt x="12047880" y="1450086"/>
                  </a:lnTo>
                  <a:lnTo>
                    <a:pt x="12090997" y="1456309"/>
                  </a:lnTo>
                  <a:lnTo>
                    <a:pt x="12134444" y="1458379"/>
                  </a:lnTo>
                  <a:lnTo>
                    <a:pt x="12177890" y="1456309"/>
                  </a:lnTo>
                  <a:lnTo>
                    <a:pt x="12221007" y="1450086"/>
                  </a:lnTo>
                  <a:lnTo>
                    <a:pt x="12263488" y="1439710"/>
                  </a:lnTo>
                  <a:lnTo>
                    <a:pt x="12304992" y="1425194"/>
                  </a:lnTo>
                  <a:lnTo>
                    <a:pt x="12345213" y="1406525"/>
                  </a:lnTo>
                  <a:lnTo>
                    <a:pt x="12383821" y="1383715"/>
                  </a:lnTo>
                  <a:lnTo>
                    <a:pt x="12420486" y="1356753"/>
                  </a:lnTo>
                  <a:lnTo>
                    <a:pt x="12454903" y="1325638"/>
                  </a:lnTo>
                  <a:lnTo>
                    <a:pt x="12486018" y="1291221"/>
                  </a:lnTo>
                  <a:lnTo>
                    <a:pt x="12512967" y="1254544"/>
                  </a:lnTo>
                  <a:lnTo>
                    <a:pt x="12535776" y="1215936"/>
                  </a:lnTo>
                  <a:lnTo>
                    <a:pt x="12554445" y="1175727"/>
                  </a:lnTo>
                  <a:lnTo>
                    <a:pt x="12568961" y="1134211"/>
                  </a:lnTo>
                  <a:lnTo>
                    <a:pt x="12579325" y="1091742"/>
                  </a:lnTo>
                  <a:lnTo>
                    <a:pt x="12585548" y="1048626"/>
                  </a:lnTo>
                  <a:lnTo>
                    <a:pt x="12587618" y="1005179"/>
                  </a:lnTo>
                  <a:close/>
                </a:path>
                <a:path w="15095219" h="6511290">
                  <a:moveTo>
                    <a:pt x="12690767" y="3403371"/>
                  </a:moveTo>
                  <a:lnTo>
                    <a:pt x="12688684" y="3359924"/>
                  </a:lnTo>
                  <a:lnTo>
                    <a:pt x="12682461" y="3316808"/>
                  </a:lnTo>
                  <a:lnTo>
                    <a:pt x="12672098" y="3274339"/>
                  </a:lnTo>
                  <a:lnTo>
                    <a:pt x="12657582" y="3232823"/>
                  </a:lnTo>
                  <a:lnTo>
                    <a:pt x="12638913" y="3192615"/>
                  </a:lnTo>
                  <a:lnTo>
                    <a:pt x="12616104" y="3154007"/>
                  </a:lnTo>
                  <a:lnTo>
                    <a:pt x="12589154" y="3117329"/>
                  </a:lnTo>
                  <a:lnTo>
                    <a:pt x="12558039" y="3082912"/>
                  </a:lnTo>
                  <a:lnTo>
                    <a:pt x="12523622" y="3051797"/>
                  </a:lnTo>
                  <a:lnTo>
                    <a:pt x="12486958" y="3024835"/>
                  </a:lnTo>
                  <a:lnTo>
                    <a:pt x="12448350" y="3002026"/>
                  </a:lnTo>
                  <a:lnTo>
                    <a:pt x="12408129" y="2983357"/>
                  </a:lnTo>
                  <a:lnTo>
                    <a:pt x="12366625" y="2968841"/>
                  </a:lnTo>
                  <a:lnTo>
                    <a:pt x="12324144" y="2958465"/>
                  </a:lnTo>
                  <a:lnTo>
                    <a:pt x="12281027" y="2952242"/>
                  </a:lnTo>
                  <a:lnTo>
                    <a:pt x="12237580" y="2950172"/>
                  </a:lnTo>
                  <a:lnTo>
                    <a:pt x="12194134" y="2952242"/>
                  </a:lnTo>
                  <a:lnTo>
                    <a:pt x="12151017" y="2958465"/>
                  </a:lnTo>
                  <a:lnTo>
                    <a:pt x="12108548" y="2968841"/>
                  </a:lnTo>
                  <a:lnTo>
                    <a:pt x="12067032" y="2983357"/>
                  </a:lnTo>
                  <a:lnTo>
                    <a:pt x="12026811" y="3002026"/>
                  </a:lnTo>
                  <a:lnTo>
                    <a:pt x="11988203" y="3024835"/>
                  </a:lnTo>
                  <a:lnTo>
                    <a:pt x="11951538" y="3051797"/>
                  </a:lnTo>
                  <a:lnTo>
                    <a:pt x="11917121" y="3082912"/>
                  </a:lnTo>
                  <a:lnTo>
                    <a:pt x="11886019" y="3117329"/>
                  </a:lnTo>
                  <a:lnTo>
                    <a:pt x="11859057" y="3154007"/>
                  </a:lnTo>
                  <a:lnTo>
                    <a:pt x="11836248" y="3192615"/>
                  </a:lnTo>
                  <a:lnTo>
                    <a:pt x="11817579" y="3232823"/>
                  </a:lnTo>
                  <a:lnTo>
                    <a:pt x="11803063" y="3274339"/>
                  </a:lnTo>
                  <a:lnTo>
                    <a:pt x="11792699" y="3316808"/>
                  </a:lnTo>
                  <a:lnTo>
                    <a:pt x="11786476" y="3359924"/>
                  </a:lnTo>
                  <a:lnTo>
                    <a:pt x="11784406" y="3403371"/>
                  </a:lnTo>
                  <a:lnTo>
                    <a:pt x="11786476" y="3446805"/>
                  </a:lnTo>
                  <a:lnTo>
                    <a:pt x="11792699" y="3489922"/>
                  </a:lnTo>
                  <a:lnTo>
                    <a:pt x="11803063" y="3532390"/>
                  </a:lnTo>
                  <a:lnTo>
                    <a:pt x="11817579" y="3573907"/>
                  </a:lnTo>
                  <a:lnTo>
                    <a:pt x="11836248" y="3614115"/>
                  </a:lnTo>
                  <a:lnTo>
                    <a:pt x="11859057" y="3652723"/>
                  </a:lnTo>
                  <a:lnTo>
                    <a:pt x="11886019" y="3689400"/>
                  </a:lnTo>
                  <a:lnTo>
                    <a:pt x="11917121" y="3723817"/>
                  </a:lnTo>
                  <a:lnTo>
                    <a:pt x="11951538" y="3754932"/>
                  </a:lnTo>
                  <a:lnTo>
                    <a:pt x="11988203" y="3781895"/>
                  </a:lnTo>
                  <a:lnTo>
                    <a:pt x="12026811" y="3804704"/>
                  </a:lnTo>
                  <a:lnTo>
                    <a:pt x="12067032" y="3823373"/>
                  </a:lnTo>
                  <a:lnTo>
                    <a:pt x="12108548" y="3837889"/>
                  </a:lnTo>
                  <a:lnTo>
                    <a:pt x="12151017" y="3848265"/>
                  </a:lnTo>
                  <a:lnTo>
                    <a:pt x="12194134" y="3854488"/>
                  </a:lnTo>
                  <a:lnTo>
                    <a:pt x="12237580" y="3856558"/>
                  </a:lnTo>
                  <a:lnTo>
                    <a:pt x="12281027" y="3854488"/>
                  </a:lnTo>
                  <a:lnTo>
                    <a:pt x="12324144" y="3848265"/>
                  </a:lnTo>
                  <a:lnTo>
                    <a:pt x="12366625" y="3837889"/>
                  </a:lnTo>
                  <a:lnTo>
                    <a:pt x="12408129" y="3823373"/>
                  </a:lnTo>
                  <a:lnTo>
                    <a:pt x="12448350" y="3804704"/>
                  </a:lnTo>
                  <a:lnTo>
                    <a:pt x="12486958" y="3781895"/>
                  </a:lnTo>
                  <a:lnTo>
                    <a:pt x="12523622" y="3754932"/>
                  </a:lnTo>
                  <a:lnTo>
                    <a:pt x="12558039" y="3723817"/>
                  </a:lnTo>
                  <a:lnTo>
                    <a:pt x="12589154" y="3689400"/>
                  </a:lnTo>
                  <a:lnTo>
                    <a:pt x="12616104" y="3652723"/>
                  </a:lnTo>
                  <a:lnTo>
                    <a:pt x="12638913" y="3614115"/>
                  </a:lnTo>
                  <a:lnTo>
                    <a:pt x="12657582" y="3573907"/>
                  </a:lnTo>
                  <a:lnTo>
                    <a:pt x="12672098" y="3532390"/>
                  </a:lnTo>
                  <a:lnTo>
                    <a:pt x="12682461" y="3489922"/>
                  </a:lnTo>
                  <a:lnTo>
                    <a:pt x="12688684" y="3446805"/>
                  </a:lnTo>
                  <a:lnTo>
                    <a:pt x="12690767" y="3403371"/>
                  </a:lnTo>
                  <a:close/>
                </a:path>
                <a:path w="15095219" h="6511290">
                  <a:moveTo>
                    <a:pt x="15094852" y="3062579"/>
                  </a:moveTo>
                  <a:lnTo>
                    <a:pt x="15092782" y="3019145"/>
                  </a:lnTo>
                  <a:lnTo>
                    <a:pt x="15086546" y="2976029"/>
                  </a:lnTo>
                  <a:lnTo>
                    <a:pt x="15076183" y="2933547"/>
                  </a:lnTo>
                  <a:lnTo>
                    <a:pt x="15061654" y="2892044"/>
                  </a:lnTo>
                  <a:lnTo>
                    <a:pt x="15042972" y="2851823"/>
                  </a:lnTo>
                  <a:lnTo>
                    <a:pt x="15020151" y="2813215"/>
                  </a:lnTo>
                  <a:lnTo>
                    <a:pt x="14993176" y="2776537"/>
                  </a:lnTo>
                  <a:lnTo>
                    <a:pt x="14962061" y="2742120"/>
                  </a:lnTo>
                  <a:lnTo>
                    <a:pt x="14927644" y="2711005"/>
                  </a:lnTo>
                  <a:lnTo>
                    <a:pt x="14890966" y="2684056"/>
                  </a:lnTo>
                  <a:lnTo>
                    <a:pt x="14852371" y="2661234"/>
                  </a:lnTo>
                  <a:lnTo>
                    <a:pt x="14812163" y="2642565"/>
                  </a:lnTo>
                  <a:lnTo>
                    <a:pt x="14770659" y="2628049"/>
                  </a:lnTo>
                  <a:lnTo>
                    <a:pt x="14728190" y="2617686"/>
                  </a:lnTo>
                  <a:lnTo>
                    <a:pt x="14685074" y="2611463"/>
                  </a:lnTo>
                  <a:lnTo>
                    <a:pt x="14641640" y="2609392"/>
                  </a:lnTo>
                  <a:lnTo>
                    <a:pt x="14598218" y="2611463"/>
                  </a:lnTo>
                  <a:lnTo>
                    <a:pt x="14555102" y="2617686"/>
                  </a:lnTo>
                  <a:lnTo>
                    <a:pt x="14512633" y="2628049"/>
                  </a:lnTo>
                  <a:lnTo>
                    <a:pt x="14471129" y="2642565"/>
                  </a:lnTo>
                  <a:lnTo>
                    <a:pt x="14430921" y="2661234"/>
                  </a:lnTo>
                  <a:lnTo>
                    <a:pt x="14392326" y="2684056"/>
                  </a:lnTo>
                  <a:lnTo>
                    <a:pt x="14355648" y="2711005"/>
                  </a:lnTo>
                  <a:lnTo>
                    <a:pt x="14321231" y="2742120"/>
                  </a:lnTo>
                  <a:lnTo>
                    <a:pt x="14290116" y="2776537"/>
                  </a:lnTo>
                  <a:lnTo>
                    <a:pt x="14263142" y="2813215"/>
                  </a:lnTo>
                  <a:lnTo>
                    <a:pt x="14240307" y="2851823"/>
                  </a:lnTo>
                  <a:lnTo>
                    <a:pt x="14221638" y="2892044"/>
                  </a:lnTo>
                  <a:lnTo>
                    <a:pt x="14207109" y="2933547"/>
                  </a:lnTo>
                  <a:lnTo>
                    <a:pt x="14196733" y="2976029"/>
                  </a:lnTo>
                  <a:lnTo>
                    <a:pt x="14190510" y="3019145"/>
                  </a:lnTo>
                  <a:lnTo>
                    <a:pt x="14188440" y="3062579"/>
                  </a:lnTo>
                  <a:lnTo>
                    <a:pt x="14190510" y="3106026"/>
                  </a:lnTo>
                  <a:lnTo>
                    <a:pt x="14196733" y="3149142"/>
                  </a:lnTo>
                  <a:lnTo>
                    <a:pt x="14207109" y="3191611"/>
                  </a:lnTo>
                  <a:lnTo>
                    <a:pt x="14221638" y="3233115"/>
                  </a:lnTo>
                  <a:lnTo>
                    <a:pt x="14240307" y="3273336"/>
                  </a:lnTo>
                  <a:lnTo>
                    <a:pt x="14263142" y="3311944"/>
                  </a:lnTo>
                  <a:lnTo>
                    <a:pt x="14290116" y="3348609"/>
                  </a:lnTo>
                  <a:lnTo>
                    <a:pt x="14321231" y="3383038"/>
                  </a:lnTo>
                  <a:lnTo>
                    <a:pt x="14355648" y="3414141"/>
                  </a:lnTo>
                  <a:lnTo>
                    <a:pt x="14392326" y="3441103"/>
                  </a:lnTo>
                  <a:lnTo>
                    <a:pt x="14430921" y="3463925"/>
                  </a:lnTo>
                  <a:lnTo>
                    <a:pt x="14471129" y="3482594"/>
                  </a:lnTo>
                  <a:lnTo>
                    <a:pt x="14512633" y="3497110"/>
                  </a:lnTo>
                  <a:lnTo>
                    <a:pt x="14555102" y="3507473"/>
                  </a:lnTo>
                  <a:lnTo>
                    <a:pt x="14598218" y="3513696"/>
                  </a:lnTo>
                  <a:lnTo>
                    <a:pt x="14641640" y="3515779"/>
                  </a:lnTo>
                  <a:lnTo>
                    <a:pt x="14685074" y="3513696"/>
                  </a:lnTo>
                  <a:lnTo>
                    <a:pt x="14728190" y="3507473"/>
                  </a:lnTo>
                  <a:lnTo>
                    <a:pt x="14770659" y="3497110"/>
                  </a:lnTo>
                  <a:lnTo>
                    <a:pt x="14812163" y="3482594"/>
                  </a:lnTo>
                  <a:lnTo>
                    <a:pt x="14852371" y="3463925"/>
                  </a:lnTo>
                  <a:lnTo>
                    <a:pt x="14890966" y="3441103"/>
                  </a:lnTo>
                  <a:lnTo>
                    <a:pt x="14927644" y="3414141"/>
                  </a:lnTo>
                  <a:lnTo>
                    <a:pt x="14962061" y="3383038"/>
                  </a:lnTo>
                  <a:lnTo>
                    <a:pt x="14993176" y="3348609"/>
                  </a:lnTo>
                  <a:lnTo>
                    <a:pt x="15020151" y="3311944"/>
                  </a:lnTo>
                  <a:lnTo>
                    <a:pt x="15042972" y="3273336"/>
                  </a:lnTo>
                  <a:lnTo>
                    <a:pt x="15061654" y="3233115"/>
                  </a:lnTo>
                  <a:lnTo>
                    <a:pt x="15076183" y="3191611"/>
                  </a:lnTo>
                  <a:lnTo>
                    <a:pt x="15086546" y="3149142"/>
                  </a:lnTo>
                  <a:lnTo>
                    <a:pt x="15092782" y="3106026"/>
                  </a:lnTo>
                  <a:lnTo>
                    <a:pt x="15094852" y="306257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426741"/>
            <a:ext cx="18020030" cy="9482455"/>
            <a:chOff x="1630201" y="426741"/>
            <a:chExt cx="18020030" cy="94824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29468" y="2084456"/>
              <a:ext cx="14298294" cy="7503795"/>
            </a:xfrm>
            <a:custGeom>
              <a:avLst/>
              <a:gdLst/>
              <a:ahLst/>
              <a:cxnLst/>
              <a:rect l="l" t="t" r="r" b="b"/>
              <a:pathLst>
                <a:path w="14298294" h="7503795">
                  <a:moveTo>
                    <a:pt x="906386" y="6381458"/>
                  </a:moveTo>
                  <a:lnTo>
                    <a:pt x="904316" y="6338024"/>
                  </a:lnTo>
                  <a:lnTo>
                    <a:pt x="898093" y="6294894"/>
                  </a:lnTo>
                  <a:lnTo>
                    <a:pt x="887730" y="6252426"/>
                  </a:lnTo>
                  <a:lnTo>
                    <a:pt x="873201" y="6210922"/>
                  </a:lnTo>
                  <a:lnTo>
                    <a:pt x="854544" y="6170701"/>
                  </a:lnTo>
                  <a:lnTo>
                    <a:pt x="831723" y="6132093"/>
                  </a:lnTo>
                  <a:lnTo>
                    <a:pt x="804760" y="6095416"/>
                  </a:lnTo>
                  <a:lnTo>
                    <a:pt x="773658" y="6060999"/>
                  </a:lnTo>
                  <a:lnTo>
                    <a:pt x="739241" y="6029884"/>
                  </a:lnTo>
                  <a:lnTo>
                    <a:pt x="702564" y="6002921"/>
                  </a:lnTo>
                  <a:lnTo>
                    <a:pt x="663956" y="5980112"/>
                  </a:lnTo>
                  <a:lnTo>
                    <a:pt x="623735" y="5961443"/>
                  </a:lnTo>
                  <a:lnTo>
                    <a:pt x="582231" y="5946927"/>
                  </a:lnTo>
                  <a:lnTo>
                    <a:pt x="539750" y="5936564"/>
                  </a:lnTo>
                  <a:lnTo>
                    <a:pt x="496633" y="5930341"/>
                  </a:lnTo>
                  <a:lnTo>
                    <a:pt x="453199" y="5928258"/>
                  </a:lnTo>
                  <a:lnTo>
                    <a:pt x="409752" y="5930341"/>
                  </a:lnTo>
                  <a:lnTo>
                    <a:pt x="366636" y="5936564"/>
                  </a:lnTo>
                  <a:lnTo>
                    <a:pt x="324167" y="5946927"/>
                  </a:lnTo>
                  <a:lnTo>
                    <a:pt x="282651" y="5961443"/>
                  </a:lnTo>
                  <a:lnTo>
                    <a:pt x="242443" y="5980112"/>
                  </a:lnTo>
                  <a:lnTo>
                    <a:pt x="203835" y="6002921"/>
                  </a:lnTo>
                  <a:lnTo>
                    <a:pt x="167157" y="6029884"/>
                  </a:lnTo>
                  <a:lnTo>
                    <a:pt x="132727" y="6060999"/>
                  </a:lnTo>
                  <a:lnTo>
                    <a:pt x="101625" y="6095416"/>
                  </a:lnTo>
                  <a:lnTo>
                    <a:pt x="74663" y="6132093"/>
                  </a:lnTo>
                  <a:lnTo>
                    <a:pt x="51854" y="6170701"/>
                  </a:lnTo>
                  <a:lnTo>
                    <a:pt x="33185" y="6210922"/>
                  </a:lnTo>
                  <a:lnTo>
                    <a:pt x="18669" y="6252426"/>
                  </a:lnTo>
                  <a:lnTo>
                    <a:pt x="8293" y="6294894"/>
                  </a:lnTo>
                  <a:lnTo>
                    <a:pt x="2070" y="6338024"/>
                  </a:lnTo>
                  <a:lnTo>
                    <a:pt x="0" y="6381458"/>
                  </a:lnTo>
                  <a:lnTo>
                    <a:pt x="2070" y="6424904"/>
                  </a:lnTo>
                  <a:lnTo>
                    <a:pt x="8293" y="6468021"/>
                  </a:lnTo>
                  <a:lnTo>
                    <a:pt x="18669" y="6510490"/>
                  </a:lnTo>
                  <a:lnTo>
                    <a:pt x="33185" y="6551993"/>
                  </a:lnTo>
                  <a:lnTo>
                    <a:pt x="51854" y="6592214"/>
                  </a:lnTo>
                  <a:lnTo>
                    <a:pt x="74663" y="6630822"/>
                  </a:lnTo>
                  <a:lnTo>
                    <a:pt x="101625" y="6667500"/>
                  </a:lnTo>
                  <a:lnTo>
                    <a:pt x="132727" y="6701917"/>
                  </a:lnTo>
                  <a:lnTo>
                    <a:pt x="167157" y="6733032"/>
                  </a:lnTo>
                  <a:lnTo>
                    <a:pt x="203835" y="6759994"/>
                  </a:lnTo>
                  <a:lnTo>
                    <a:pt x="242443" y="6782803"/>
                  </a:lnTo>
                  <a:lnTo>
                    <a:pt x="282651" y="6801472"/>
                  </a:lnTo>
                  <a:lnTo>
                    <a:pt x="324167" y="6815988"/>
                  </a:lnTo>
                  <a:lnTo>
                    <a:pt x="366636" y="6826364"/>
                  </a:lnTo>
                  <a:lnTo>
                    <a:pt x="409752" y="6832574"/>
                  </a:lnTo>
                  <a:lnTo>
                    <a:pt x="453199" y="6834657"/>
                  </a:lnTo>
                  <a:lnTo>
                    <a:pt x="496633" y="6832574"/>
                  </a:lnTo>
                  <a:lnTo>
                    <a:pt x="539750" y="6826364"/>
                  </a:lnTo>
                  <a:lnTo>
                    <a:pt x="582231" y="6815988"/>
                  </a:lnTo>
                  <a:lnTo>
                    <a:pt x="623735" y="6801472"/>
                  </a:lnTo>
                  <a:lnTo>
                    <a:pt x="663956" y="6782803"/>
                  </a:lnTo>
                  <a:lnTo>
                    <a:pt x="702564" y="6759994"/>
                  </a:lnTo>
                  <a:lnTo>
                    <a:pt x="739241" y="6733032"/>
                  </a:lnTo>
                  <a:lnTo>
                    <a:pt x="773658" y="6701917"/>
                  </a:lnTo>
                  <a:lnTo>
                    <a:pt x="804760" y="6667500"/>
                  </a:lnTo>
                  <a:lnTo>
                    <a:pt x="831723" y="6630822"/>
                  </a:lnTo>
                  <a:lnTo>
                    <a:pt x="854544" y="6592214"/>
                  </a:lnTo>
                  <a:lnTo>
                    <a:pt x="873201" y="6551993"/>
                  </a:lnTo>
                  <a:lnTo>
                    <a:pt x="887730" y="6510490"/>
                  </a:lnTo>
                  <a:lnTo>
                    <a:pt x="898093" y="6468021"/>
                  </a:lnTo>
                  <a:lnTo>
                    <a:pt x="904316" y="6424904"/>
                  </a:lnTo>
                  <a:lnTo>
                    <a:pt x="906386" y="6381458"/>
                  </a:lnTo>
                  <a:close/>
                </a:path>
                <a:path w="14298294" h="7503795">
                  <a:moveTo>
                    <a:pt x="2391206" y="5358460"/>
                  </a:moveTo>
                  <a:lnTo>
                    <a:pt x="2389136" y="5315013"/>
                  </a:lnTo>
                  <a:lnTo>
                    <a:pt x="2382913" y="5271897"/>
                  </a:lnTo>
                  <a:lnTo>
                    <a:pt x="2372550" y="5229428"/>
                  </a:lnTo>
                  <a:lnTo>
                    <a:pt x="2358021" y="5187924"/>
                  </a:lnTo>
                  <a:lnTo>
                    <a:pt x="2339365" y="5147703"/>
                  </a:lnTo>
                  <a:lnTo>
                    <a:pt x="2316543" y="5109095"/>
                  </a:lnTo>
                  <a:lnTo>
                    <a:pt x="2289581" y="5072418"/>
                  </a:lnTo>
                  <a:lnTo>
                    <a:pt x="2258466" y="5038001"/>
                  </a:lnTo>
                  <a:lnTo>
                    <a:pt x="2224049" y="5006886"/>
                  </a:lnTo>
                  <a:lnTo>
                    <a:pt x="2187371" y="4979924"/>
                  </a:lnTo>
                  <a:lnTo>
                    <a:pt x="2148763" y="4957115"/>
                  </a:lnTo>
                  <a:lnTo>
                    <a:pt x="2108555" y="4938446"/>
                  </a:lnTo>
                  <a:lnTo>
                    <a:pt x="2067039" y="4923929"/>
                  </a:lnTo>
                  <a:lnTo>
                    <a:pt x="2024570" y="4913554"/>
                  </a:lnTo>
                  <a:lnTo>
                    <a:pt x="1981454" y="4907331"/>
                  </a:lnTo>
                  <a:lnTo>
                    <a:pt x="1938007" y="4905260"/>
                  </a:lnTo>
                  <a:lnTo>
                    <a:pt x="1894573" y="4907331"/>
                  </a:lnTo>
                  <a:lnTo>
                    <a:pt x="1851456" y="4913554"/>
                  </a:lnTo>
                  <a:lnTo>
                    <a:pt x="1808988" y="4923929"/>
                  </a:lnTo>
                  <a:lnTo>
                    <a:pt x="1767471" y="4938446"/>
                  </a:lnTo>
                  <a:lnTo>
                    <a:pt x="1727250" y="4957115"/>
                  </a:lnTo>
                  <a:lnTo>
                    <a:pt x="1688655" y="4979924"/>
                  </a:lnTo>
                  <a:lnTo>
                    <a:pt x="1651977" y="5006886"/>
                  </a:lnTo>
                  <a:lnTo>
                    <a:pt x="1617560" y="5038001"/>
                  </a:lnTo>
                  <a:lnTo>
                    <a:pt x="1586445" y="5072418"/>
                  </a:lnTo>
                  <a:lnTo>
                    <a:pt x="1559483" y="5109095"/>
                  </a:lnTo>
                  <a:lnTo>
                    <a:pt x="1536661" y="5147703"/>
                  </a:lnTo>
                  <a:lnTo>
                    <a:pt x="1518005" y="5187924"/>
                  </a:lnTo>
                  <a:lnTo>
                    <a:pt x="1503476" y="5229428"/>
                  </a:lnTo>
                  <a:lnTo>
                    <a:pt x="1493113" y="5271897"/>
                  </a:lnTo>
                  <a:lnTo>
                    <a:pt x="1486890" y="5315013"/>
                  </a:lnTo>
                  <a:lnTo>
                    <a:pt x="1484820" y="5358460"/>
                  </a:lnTo>
                  <a:lnTo>
                    <a:pt x="1486890" y="5401894"/>
                  </a:lnTo>
                  <a:lnTo>
                    <a:pt x="1493113" y="5445010"/>
                  </a:lnTo>
                  <a:lnTo>
                    <a:pt x="1503476" y="5487492"/>
                  </a:lnTo>
                  <a:lnTo>
                    <a:pt x="1518005" y="5528996"/>
                  </a:lnTo>
                  <a:lnTo>
                    <a:pt x="1536661" y="5569216"/>
                  </a:lnTo>
                  <a:lnTo>
                    <a:pt x="1559483" y="5607824"/>
                  </a:lnTo>
                  <a:lnTo>
                    <a:pt x="1586445" y="5644502"/>
                  </a:lnTo>
                  <a:lnTo>
                    <a:pt x="1617560" y="5678919"/>
                  </a:lnTo>
                  <a:lnTo>
                    <a:pt x="1651977" y="5710021"/>
                  </a:lnTo>
                  <a:lnTo>
                    <a:pt x="1688655" y="5736983"/>
                  </a:lnTo>
                  <a:lnTo>
                    <a:pt x="1727250" y="5759805"/>
                  </a:lnTo>
                  <a:lnTo>
                    <a:pt x="1767471" y="5778474"/>
                  </a:lnTo>
                  <a:lnTo>
                    <a:pt x="1808988" y="5792990"/>
                  </a:lnTo>
                  <a:lnTo>
                    <a:pt x="1851456" y="5803366"/>
                  </a:lnTo>
                  <a:lnTo>
                    <a:pt x="1894573" y="5809577"/>
                  </a:lnTo>
                  <a:lnTo>
                    <a:pt x="1938007" y="5811659"/>
                  </a:lnTo>
                  <a:lnTo>
                    <a:pt x="1981454" y="5809577"/>
                  </a:lnTo>
                  <a:lnTo>
                    <a:pt x="2024570" y="5803366"/>
                  </a:lnTo>
                  <a:lnTo>
                    <a:pt x="2067039" y="5792990"/>
                  </a:lnTo>
                  <a:lnTo>
                    <a:pt x="2108555" y="5778474"/>
                  </a:lnTo>
                  <a:lnTo>
                    <a:pt x="2148763" y="5759805"/>
                  </a:lnTo>
                  <a:lnTo>
                    <a:pt x="2187371" y="5736983"/>
                  </a:lnTo>
                  <a:lnTo>
                    <a:pt x="2224049" y="5710021"/>
                  </a:lnTo>
                  <a:lnTo>
                    <a:pt x="2258466" y="5678919"/>
                  </a:lnTo>
                  <a:lnTo>
                    <a:pt x="2289581" y="5644502"/>
                  </a:lnTo>
                  <a:lnTo>
                    <a:pt x="2316543" y="5607824"/>
                  </a:lnTo>
                  <a:lnTo>
                    <a:pt x="2339365" y="5569216"/>
                  </a:lnTo>
                  <a:lnTo>
                    <a:pt x="2358021" y="5528996"/>
                  </a:lnTo>
                  <a:lnTo>
                    <a:pt x="2372550" y="5487492"/>
                  </a:lnTo>
                  <a:lnTo>
                    <a:pt x="2382913" y="5445010"/>
                  </a:lnTo>
                  <a:lnTo>
                    <a:pt x="2389136" y="5401894"/>
                  </a:lnTo>
                  <a:lnTo>
                    <a:pt x="2391206" y="5358460"/>
                  </a:lnTo>
                  <a:close/>
                </a:path>
                <a:path w="14298294" h="7503795">
                  <a:moveTo>
                    <a:pt x="2833319" y="7050570"/>
                  </a:moveTo>
                  <a:lnTo>
                    <a:pt x="2831236" y="7007123"/>
                  </a:lnTo>
                  <a:lnTo>
                    <a:pt x="2825013" y="6964007"/>
                  </a:lnTo>
                  <a:lnTo>
                    <a:pt x="2814650" y="6921538"/>
                  </a:lnTo>
                  <a:lnTo>
                    <a:pt x="2800134" y="6880022"/>
                  </a:lnTo>
                  <a:lnTo>
                    <a:pt x="2781465" y="6839813"/>
                  </a:lnTo>
                  <a:lnTo>
                    <a:pt x="2758643" y="6801205"/>
                  </a:lnTo>
                  <a:lnTo>
                    <a:pt x="2731681" y="6764528"/>
                  </a:lnTo>
                  <a:lnTo>
                    <a:pt x="2700566" y="6730111"/>
                  </a:lnTo>
                  <a:lnTo>
                    <a:pt x="2666149" y="6698996"/>
                  </a:lnTo>
                  <a:lnTo>
                    <a:pt x="2629484" y="6672034"/>
                  </a:lnTo>
                  <a:lnTo>
                    <a:pt x="2590876" y="6649212"/>
                  </a:lnTo>
                  <a:lnTo>
                    <a:pt x="2550655" y="6630556"/>
                  </a:lnTo>
                  <a:lnTo>
                    <a:pt x="2509151" y="6616027"/>
                  </a:lnTo>
                  <a:lnTo>
                    <a:pt x="2466670" y="6605664"/>
                  </a:lnTo>
                  <a:lnTo>
                    <a:pt x="2423553" y="6599441"/>
                  </a:lnTo>
                  <a:lnTo>
                    <a:pt x="2380119" y="6597370"/>
                  </a:lnTo>
                  <a:lnTo>
                    <a:pt x="2336673" y="6599441"/>
                  </a:lnTo>
                  <a:lnTo>
                    <a:pt x="2293556" y="6605664"/>
                  </a:lnTo>
                  <a:lnTo>
                    <a:pt x="2251087" y="6616027"/>
                  </a:lnTo>
                  <a:lnTo>
                    <a:pt x="2209571" y="6630556"/>
                  </a:lnTo>
                  <a:lnTo>
                    <a:pt x="2169363" y="6649212"/>
                  </a:lnTo>
                  <a:lnTo>
                    <a:pt x="2130755" y="6672034"/>
                  </a:lnTo>
                  <a:lnTo>
                    <a:pt x="2094077" y="6698996"/>
                  </a:lnTo>
                  <a:lnTo>
                    <a:pt x="2059660" y="6730111"/>
                  </a:lnTo>
                  <a:lnTo>
                    <a:pt x="2028545" y="6764528"/>
                  </a:lnTo>
                  <a:lnTo>
                    <a:pt x="2001583" y="6801205"/>
                  </a:lnTo>
                  <a:lnTo>
                    <a:pt x="1978774" y="6839813"/>
                  </a:lnTo>
                  <a:lnTo>
                    <a:pt x="1960105" y="6880022"/>
                  </a:lnTo>
                  <a:lnTo>
                    <a:pt x="1945589" y="6921538"/>
                  </a:lnTo>
                  <a:lnTo>
                    <a:pt x="1935213" y="6964007"/>
                  </a:lnTo>
                  <a:lnTo>
                    <a:pt x="1928990" y="7007123"/>
                  </a:lnTo>
                  <a:lnTo>
                    <a:pt x="1926920" y="7050570"/>
                  </a:lnTo>
                  <a:lnTo>
                    <a:pt x="1928990" y="7094004"/>
                  </a:lnTo>
                  <a:lnTo>
                    <a:pt x="1935213" y="7137120"/>
                  </a:lnTo>
                  <a:lnTo>
                    <a:pt x="1945589" y="7179589"/>
                  </a:lnTo>
                  <a:lnTo>
                    <a:pt x="1960105" y="7221106"/>
                  </a:lnTo>
                  <a:lnTo>
                    <a:pt x="1978774" y="7261326"/>
                  </a:lnTo>
                  <a:lnTo>
                    <a:pt x="2001583" y="7299922"/>
                  </a:lnTo>
                  <a:lnTo>
                    <a:pt x="2028545" y="7336599"/>
                  </a:lnTo>
                  <a:lnTo>
                    <a:pt x="2059660" y="7371016"/>
                  </a:lnTo>
                  <a:lnTo>
                    <a:pt x="2094077" y="7402131"/>
                  </a:lnTo>
                  <a:lnTo>
                    <a:pt x="2130755" y="7429093"/>
                  </a:lnTo>
                  <a:lnTo>
                    <a:pt x="2169363" y="7451915"/>
                  </a:lnTo>
                  <a:lnTo>
                    <a:pt x="2209571" y="7470572"/>
                  </a:lnTo>
                  <a:lnTo>
                    <a:pt x="2251087" y="7485100"/>
                  </a:lnTo>
                  <a:lnTo>
                    <a:pt x="2293556" y="7495464"/>
                  </a:lnTo>
                  <a:lnTo>
                    <a:pt x="2336673" y="7501687"/>
                  </a:lnTo>
                  <a:lnTo>
                    <a:pt x="2380119" y="7503757"/>
                  </a:lnTo>
                  <a:lnTo>
                    <a:pt x="2423553" y="7501687"/>
                  </a:lnTo>
                  <a:lnTo>
                    <a:pt x="2466670" y="7495464"/>
                  </a:lnTo>
                  <a:lnTo>
                    <a:pt x="2509151" y="7485100"/>
                  </a:lnTo>
                  <a:lnTo>
                    <a:pt x="2550655" y="7470572"/>
                  </a:lnTo>
                  <a:lnTo>
                    <a:pt x="2590876" y="7451915"/>
                  </a:lnTo>
                  <a:lnTo>
                    <a:pt x="2629484" y="7429093"/>
                  </a:lnTo>
                  <a:lnTo>
                    <a:pt x="2666149" y="7402131"/>
                  </a:lnTo>
                  <a:lnTo>
                    <a:pt x="2700566" y="7371016"/>
                  </a:lnTo>
                  <a:lnTo>
                    <a:pt x="2731681" y="7336599"/>
                  </a:lnTo>
                  <a:lnTo>
                    <a:pt x="2758643" y="7299922"/>
                  </a:lnTo>
                  <a:lnTo>
                    <a:pt x="2781465" y="7261326"/>
                  </a:lnTo>
                  <a:lnTo>
                    <a:pt x="2800134" y="7221106"/>
                  </a:lnTo>
                  <a:lnTo>
                    <a:pt x="2814650" y="7179589"/>
                  </a:lnTo>
                  <a:lnTo>
                    <a:pt x="2825013" y="7137120"/>
                  </a:lnTo>
                  <a:lnTo>
                    <a:pt x="2831236" y="7094004"/>
                  </a:lnTo>
                  <a:lnTo>
                    <a:pt x="2833319" y="7050570"/>
                  </a:lnTo>
                  <a:close/>
                </a:path>
                <a:path w="14298294" h="7503795">
                  <a:moveTo>
                    <a:pt x="11101845" y="4959413"/>
                  </a:moveTo>
                  <a:lnTo>
                    <a:pt x="11099775" y="4915979"/>
                  </a:lnTo>
                  <a:lnTo>
                    <a:pt x="11093552" y="4872863"/>
                  </a:lnTo>
                  <a:lnTo>
                    <a:pt x="11083176" y="4830381"/>
                  </a:lnTo>
                  <a:lnTo>
                    <a:pt x="11068660" y="4788878"/>
                  </a:lnTo>
                  <a:lnTo>
                    <a:pt x="11050003" y="4748657"/>
                  </a:lnTo>
                  <a:lnTo>
                    <a:pt x="11027194" y="4710049"/>
                  </a:lnTo>
                  <a:lnTo>
                    <a:pt x="11000232" y="4673371"/>
                  </a:lnTo>
                  <a:lnTo>
                    <a:pt x="10969130" y="4638954"/>
                  </a:lnTo>
                  <a:lnTo>
                    <a:pt x="10934687" y="4607852"/>
                  </a:lnTo>
                  <a:lnTo>
                    <a:pt x="10898010" y="4580890"/>
                  </a:lnTo>
                  <a:lnTo>
                    <a:pt x="10859389" y="4558068"/>
                  </a:lnTo>
                  <a:lnTo>
                    <a:pt x="10819168" y="4539412"/>
                  </a:lnTo>
                  <a:lnTo>
                    <a:pt x="10777652" y="4524883"/>
                  </a:lnTo>
                  <a:lnTo>
                    <a:pt x="10735183" y="4514520"/>
                  </a:lnTo>
                  <a:lnTo>
                    <a:pt x="10692067" y="4508297"/>
                  </a:lnTo>
                  <a:lnTo>
                    <a:pt x="10648620" y="4506226"/>
                  </a:lnTo>
                  <a:lnTo>
                    <a:pt x="10605186" y="4508297"/>
                  </a:lnTo>
                  <a:lnTo>
                    <a:pt x="10562069" y="4514520"/>
                  </a:lnTo>
                  <a:lnTo>
                    <a:pt x="10519600" y="4524883"/>
                  </a:lnTo>
                  <a:lnTo>
                    <a:pt x="10478097" y="4539412"/>
                  </a:lnTo>
                  <a:lnTo>
                    <a:pt x="10437889" y="4558068"/>
                  </a:lnTo>
                  <a:lnTo>
                    <a:pt x="10399281" y="4580890"/>
                  </a:lnTo>
                  <a:lnTo>
                    <a:pt x="10362616" y="4607852"/>
                  </a:lnTo>
                  <a:lnTo>
                    <a:pt x="10328199" y="4638954"/>
                  </a:lnTo>
                  <a:lnTo>
                    <a:pt x="10297084" y="4673371"/>
                  </a:lnTo>
                  <a:lnTo>
                    <a:pt x="10270109" y="4710049"/>
                  </a:lnTo>
                  <a:lnTo>
                    <a:pt x="10247274" y="4748657"/>
                  </a:lnTo>
                  <a:lnTo>
                    <a:pt x="10228605" y="4788878"/>
                  </a:lnTo>
                  <a:lnTo>
                    <a:pt x="10214077" y="4830381"/>
                  </a:lnTo>
                  <a:lnTo>
                    <a:pt x="10203701" y="4872863"/>
                  </a:lnTo>
                  <a:lnTo>
                    <a:pt x="10197478" y="4915979"/>
                  </a:lnTo>
                  <a:lnTo>
                    <a:pt x="10195408" y="4959413"/>
                  </a:lnTo>
                  <a:lnTo>
                    <a:pt x="10197478" y="5002860"/>
                  </a:lnTo>
                  <a:lnTo>
                    <a:pt x="10203701" y="5045976"/>
                  </a:lnTo>
                  <a:lnTo>
                    <a:pt x="10214077" y="5088445"/>
                  </a:lnTo>
                  <a:lnTo>
                    <a:pt x="10228605" y="5129962"/>
                  </a:lnTo>
                  <a:lnTo>
                    <a:pt x="10247274" y="5170170"/>
                  </a:lnTo>
                  <a:lnTo>
                    <a:pt x="10270109" y="5208778"/>
                  </a:lnTo>
                  <a:lnTo>
                    <a:pt x="10297084" y="5245455"/>
                  </a:lnTo>
                  <a:lnTo>
                    <a:pt x="10328199" y="5279885"/>
                  </a:lnTo>
                  <a:lnTo>
                    <a:pt x="10362616" y="5310987"/>
                  </a:lnTo>
                  <a:lnTo>
                    <a:pt x="10399281" y="5337949"/>
                  </a:lnTo>
                  <a:lnTo>
                    <a:pt x="10437889" y="5360759"/>
                  </a:lnTo>
                  <a:lnTo>
                    <a:pt x="10478097" y="5379428"/>
                  </a:lnTo>
                  <a:lnTo>
                    <a:pt x="10519600" y="5393944"/>
                  </a:lnTo>
                  <a:lnTo>
                    <a:pt x="10562069" y="5404320"/>
                  </a:lnTo>
                  <a:lnTo>
                    <a:pt x="10605186" y="5410543"/>
                  </a:lnTo>
                  <a:lnTo>
                    <a:pt x="10648620" y="5412613"/>
                  </a:lnTo>
                  <a:lnTo>
                    <a:pt x="10692067" y="5410543"/>
                  </a:lnTo>
                  <a:lnTo>
                    <a:pt x="10735183" y="5404320"/>
                  </a:lnTo>
                  <a:lnTo>
                    <a:pt x="10777652" y="5393944"/>
                  </a:lnTo>
                  <a:lnTo>
                    <a:pt x="10819168" y="5379428"/>
                  </a:lnTo>
                  <a:lnTo>
                    <a:pt x="10859389" y="5360759"/>
                  </a:lnTo>
                  <a:lnTo>
                    <a:pt x="10898010" y="5337949"/>
                  </a:lnTo>
                  <a:lnTo>
                    <a:pt x="10934687" y="5310987"/>
                  </a:lnTo>
                  <a:lnTo>
                    <a:pt x="10969130" y="5279885"/>
                  </a:lnTo>
                  <a:lnTo>
                    <a:pt x="11000232" y="5245455"/>
                  </a:lnTo>
                  <a:lnTo>
                    <a:pt x="11027194" y="5208778"/>
                  </a:lnTo>
                  <a:lnTo>
                    <a:pt x="11050003" y="5170170"/>
                  </a:lnTo>
                  <a:lnTo>
                    <a:pt x="11068660" y="5129962"/>
                  </a:lnTo>
                  <a:lnTo>
                    <a:pt x="11083176" y="5088445"/>
                  </a:lnTo>
                  <a:lnTo>
                    <a:pt x="11093552" y="5045976"/>
                  </a:lnTo>
                  <a:lnTo>
                    <a:pt x="11099775" y="5002860"/>
                  </a:lnTo>
                  <a:lnTo>
                    <a:pt x="11101845" y="4959413"/>
                  </a:lnTo>
                  <a:close/>
                </a:path>
                <a:path w="14298294" h="7503795">
                  <a:moveTo>
                    <a:pt x="12186209" y="6715976"/>
                  </a:moveTo>
                  <a:lnTo>
                    <a:pt x="12184139" y="6672529"/>
                  </a:lnTo>
                  <a:lnTo>
                    <a:pt x="12177916" y="6629413"/>
                  </a:lnTo>
                  <a:lnTo>
                    <a:pt x="12167553" y="6586944"/>
                  </a:lnTo>
                  <a:lnTo>
                    <a:pt x="12153036" y="6545427"/>
                  </a:lnTo>
                  <a:lnTo>
                    <a:pt x="12134367" y="6505219"/>
                  </a:lnTo>
                  <a:lnTo>
                    <a:pt x="12111558" y="6466611"/>
                  </a:lnTo>
                  <a:lnTo>
                    <a:pt x="12084596" y="6429934"/>
                  </a:lnTo>
                  <a:lnTo>
                    <a:pt x="12053494" y="6395517"/>
                  </a:lnTo>
                  <a:lnTo>
                    <a:pt x="12019077" y="6364402"/>
                  </a:lnTo>
                  <a:lnTo>
                    <a:pt x="11982399" y="6337440"/>
                  </a:lnTo>
                  <a:lnTo>
                    <a:pt x="11943791" y="6314630"/>
                  </a:lnTo>
                  <a:lnTo>
                    <a:pt x="11903583" y="6295961"/>
                  </a:lnTo>
                  <a:lnTo>
                    <a:pt x="11862067" y="6281445"/>
                  </a:lnTo>
                  <a:lnTo>
                    <a:pt x="11819598" y="6271069"/>
                  </a:lnTo>
                  <a:lnTo>
                    <a:pt x="11776469" y="6264846"/>
                  </a:lnTo>
                  <a:lnTo>
                    <a:pt x="11733035" y="6262776"/>
                  </a:lnTo>
                  <a:lnTo>
                    <a:pt x="11689588" y="6264846"/>
                  </a:lnTo>
                  <a:lnTo>
                    <a:pt x="11646472" y="6271069"/>
                  </a:lnTo>
                  <a:lnTo>
                    <a:pt x="11603990" y="6281445"/>
                  </a:lnTo>
                  <a:lnTo>
                    <a:pt x="11562486" y="6295961"/>
                  </a:lnTo>
                  <a:lnTo>
                    <a:pt x="11522266" y="6314630"/>
                  </a:lnTo>
                  <a:lnTo>
                    <a:pt x="11483658" y="6337440"/>
                  </a:lnTo>
                  <a:lnTo>
                    <a:pt x="11446980" y="6364402"/>
                  </a:lnTo>
                  <a:lnTo>
                    <a:pt x="11412563" y="6395517"/>
                  </a:lnTo>
                  <a:lnTo>
                    <a:pt x="11381461" y="6429934"/>
                  </a:lnTo>
                  <a:lnTo>
                    <a:pt x="11354499" y="6466611"/>
                  </a:lnTo>
                  <a:lnTo>
                    <a:pt x="11331689" y="6505219"/>
                  </a:lnTo>
                  <a:lnTo>
                    <a:pt x="11313033" y="6545427"/>
                  </a:lnTo>
                  <a:lnTo>
                    <a:pt x="11298517" y="6586944"/>
                  </a:lnTo>
                  <a:lnTo>
                    <a:pt x="11288141" y="6629413"/>
                  </a:lnTo>
                  <a:lnTo>
                    <a:pt x="11281918" y="6672529"/>
                  </a:lnTo>
                  <a:lnTo>
                    <a:pt x="11279848" y="6715976"/>
                  </a:lnTo>
                  <a:lnTo>
                    <a:pt x="11281918" y="6759410"/>
                  </a:lnTo>
                  <a:lnTo>
                    <a:pt x="11288141" y="6802526"/>
                  </a:lnTo>
                  <a:lnTo>
                    <a:pt x="11298517" y="6845008"/>
                  </a:lnTo>
                  <a:lnTo>
                    <a:pt x="11313033" y="6886511"/>
                  </a:lnTo>
                  <a:lnTo>
                    <a:pt x="11331689" y="6926732"/>
                  </a:lnTo>
                  <a:lnTo>
                    <a:pt x="11354499" y="6965340"/>
                  </a:lnTo>
                  <a:lnTo>
                    <a:pt x="11381461" y="7002018"/>
                  </a:lnTo>
                  <a:lnTo>
                    <a:pt x="11412563" y="7036435"/>
                  </a:lnTo>
                  <a:lnTo>
                    <a:pt x="11446980" y="7067537"/>
                  </a:lnTo>
                  <a:lnTo>
                    <a:pt x="11483658" y="7094499"/>
                  </a:lnTo>
                  <a:lnTo>
                    <a:pt x="11522266" y="7117321"/>
                  </a:lnTo>
                  <a:lnTo>
                    <a:pt x="11562486" y="7135990"/>
                  </a:lnTo>
                  <a:lnTo>
                    <a:pt x="11603990" y="7150506"/>
                  </a:lnTo>
                  <a:lnTo>
                    <a:pt x="11646472" y="7160869"/>
                  </a:lnTo>
                  <a:lnTo>
                    <a:pt x="11689588" y="7167092"/>
                  </a:lnTo>
                  <a:lnTo>
                    <a:pt x="11733035" y="7169163"/>
                  </a:lnTo>
                  <a:lnTo>
                    <a:pt x="11776469" y="7167092"/>
                  </a:lnTo>
                  <a:lnTo>
                    <a:pt x="11819598" y="7160869"/>
                  </a:lnTo>
                  <a:lnTo>
                    <a:pt x="11862067" y="7150506"/>
                  </a:lnTo>
                  <a:lnTo>
                    <a:pt x="11903583" y="7135990"/>
                  </a:lnTo>
                  <a:lnTo>
                    <a:pt x="11943791" y="7117321"/>
                  </a:lnTo>
                  <a:lnTo>
                    <a:pt x="11982399" y="7094499"/>
                  </a:lnTo>
                  <a:lnTo>
                    <a:pt x="12019077" y="7067537"/>
                  </a:lnTo>
                  <a:lnTo>
                    <a:pt x="12053494" y="7036435"/>
                  </a:lnTo>
                  <a:lnTo>
                    <a:pt x="12084596" y="7002018"/>
                  </a:lnTo>
                  <a:lnTo>
                    <a:pt x="12111558" y="6965340"/>
                  </a:lnTo>
                  <a:lnTo>
                    <a:pt x="12134367" y="6926732"/>
                  </a:lnTo>
                  <a:lnTo>
                    <a:pt x="12153036" y="6886511"/>
                  </a:lnTo>
                  <a:lnTo>
                    <a:pt x="12167553" y="6845008"/>
                  </a:lnTo>
                  <a:lnTo>
                    <a:pt x="12177916" y="6802526"/>
                  </a:lnTo>
                  <a:lnTo>
                    <a:pt x="12184139" y="6759410"/>
                  </a:lnTo>
                  <a:lnTo>
                    <a:pt x="12186209" y="6715976"/>
                  </a:lnTo>
                  <a:close/>
                </a:path>
                <a:path w="14298294" h="7503795">
                  <a:moveTo>
                    <a:pt x="12186209" y="3970731"/>
                  </a:moveTo>
                  <a:lnTo>
                    <a:pt x="12184139" y="3927297"/>
                  </a:lnTo>
                  <a:lnTo>
                    <a:pt x="12177916" y="3884180"/>
                  </a:lnTo>
                  <a:lnTo>
                    <a:pt x="12167553" y="3841699"/>
                  </a:lnTo>
                  <a:lnTo>
                    <a:pt x="12153036" y="3800195"/>
                  </a:lnTo>
                  <a:lnTo>
                    <a:pt x="12134367" y="3759974"/>
                  </a:lnTo>
                  <a:lnTo>
                    <a:pt x="12111558" y="3721366"/>
                  </a:lnTo>
                  <a:lnTo>
                    <a:pt x="12084596" y="3684689"/>
                  </a:lnTo>
                  <a:lnTo>
                    <a:pt x="12053494" y="3650272"/>
                  </a:lnTo>
                  <a:lnTo>
                    <a:pt x="12019077" y="3619157"/>
                  </a:lnTo>
                  <a:lnTo>
                    <a:pt x="11982399" y="3592195"/>
                  </a:lnTo>
                  <a:lnTo>
                    <a:pt x="11943791" y="3569385"/>
                  </a:lnTo>
                  <a:lnTo>
                    <a:pt x="11903583" y="3550716"/>
                  </a:lnTo>
                  <a:lnTo>
                    <a:pt x="11862067" y="3536200"/>
                  </a:lnTo>
                  <a:lnTo>
                    <a:pt x="11819598" y="3525824"/>
                  </a:lnTo>
                  <a:lnTo>
                    <a:pt x="11776469" y="3519601"/>
                  </a:lnTo>
                  <a:lnTo>
                    <a:pt x="11733035" y="3517531"/>
                  </a:lnTo>
                  <a:lnTo>
                    <a:pt x="11689588" y="3519601"/>
                  </a:lnTo>
                  <a:lnTo>
                    <a:pt x="11646472" y="3525824"/>
                  </a:lnTo>
                  <a:lnTo>
                    <a:pt x="11603990" y="3536200"/>
                  </a:lnTo>
                  <a:lnTo>
                    <a:pt x="11562486" y="3550716"/>
                  </a:lnTo>
                  <a:lnTo>
                    <a:pt x="11522266" y="3569385"/>
                  </a:lnTo>
                  <a:lnTo>
                    <a:pt x="11483658" y="3592195"/>
                  </a:lnTo>
                  <a:lnTo>
                    <a:pt x="11446980" y="3619157"/>
                  </a:lnTo>
                  <a:lnTo>
                    <a:pt x="11412563" y="3650272"/>
                  </a:lnTo>
                  <a:lnTo>
                    <a:pt x="11381461" y="3684689"/>
                  </a:lnTo>
                  <a:lnTo>
                    <a:pt x="11354499" y="3721366"/>
                  </a:lnTo>
                  <a:lnTo>
                    <a:pt x="11331689" y="3759974"/>
                  </a:lnTo>
                  <a:lnTo>
                    <a:pt x="11313033" y="3800195"/>
                  </a:lnTo>
                  <a:lnTo>
                    <a:pt x="11298517" y="3841699"/>
                  </a:lnTo>
                  <a:lnTo>
                    <a:pt x="11288141" y="3884180"/>
                  </a:lnTo>
                  <a:lnTo>
                    <a:pt x="11281918" y="3927297"/>
                  </a:lnTo>
                  <a:lnTo>
                    <a:pt x="11279848" y="3970731"/>
                  </a:lnTo>
                  <a:lnTo>
                    <a:pt x="11281918" y="4014178"/>
                  </a:lnTo>
                  <a:lnTo>
                    <a:pt x="11288141" y="4057294"/>
                  </a:lnTo>
                  <a:lnTo>
                    <a:pt x="11298517" y="4099763"/>
                  </a:lnTo>
                  <a:lnTo>
                    <a:pt x="11313033" y="4141279"/>
                  </a:lnTo>
                  <a:lnTo>
                    <a:pt x="11331689" y="4181487"/>
                  </a:lnTo>
                  <a:lnTo>
                    <a:pt x="11354499" y="4220108"/>
                  </a:lnTo>
                  <a:lnTo>
                    <a:pt x="11381461" y="4256773"/>
                  </a:lnTo>
                  <a:lnTo>
                    <a:pt x="11412563" y="4291203"/>
                  </a:lnTo>
                  <a:lnTo>
                    <a:pt x="11446980" y="4322305"/>
                  </a:lnTo>
                  <a:lnTo>
                    <a:pt x="11483658" y="4349267"/>
                  </a:lnTo>
                  <a:lnTo>
                    <a:pt x="11522266" y="4372076"/>
                  </a:lnTo>
                  <a:lnTo>
                    <a:pt x="11562486" y="4390745"/>
                  </a:lnTo>
                  <a:lnTo>
                    <a:pt x="11603990" y="4405261"/>
                  </a:lnTo>
                  <a:lnTo>
                    <a:pt x="11646472" y="4415637"/>
                  </a:lnTo>
                  <a:lnTo>
                    <a:pt x="11689588" y="4421860"/>
                  </a:lnTo>
                  <a:lnTo>
                    <a:pt x="11733035" y="4423930"/>
                  </a:lnTo>
                  <a:lnTo>
                    <a:pt x="11776469" y="4421860"/>
                  </a:lnTo>
                  <a:lnTo>
                    <a:pt x="11819598" y="4415637"/>
                  </a:lnTo>
                  <a:lnTo>
                    <a:pt x="11862067" y="4405261"/>
                  </a:lnTo>
                  <a:lnTo>
                    <a:pt x="11903583" y="4390745"/>
                  </a:lnTo>
                  <a:lnTo>
                    <a:pt x="11943791" y="4372076"/>
                  </a:lnTo>
                  <a:lnTo>
                    <a:pt x="11982399" y="4349267"/>
                  </a:lnTo>
                  <a:lnTo>
                    <a:pt x="12019077" y="4322305"/>
                  </a:lnTo>
                  <a:lnTo>
                    <a:pt x="12053494" y="4291203"/>
                  </a:lnTo>
                  <a:lnTo>
                    <a:pt x="12084596" y="4256773"/>
                  </a:lnTo>
                  <a:lnTo>
                    <a:pt x="12111558" y="4220108"/>
                  </a:lnTo>
                  <a:lnTo>
                    <a:pt x="12134367" y="4181487"/>
                  </a:lnTo>
                  <a:lnTo>
                    <a:pt x="12153036" y="4141279"/>
                  </a:lnTo>
                  <a:lnTo>
                    <a:pt x="12167553" y="4099763"/>
                  </a:lnTo>
                  <a:lnTo>
                    <a:pt x="12177916" y="4057294"/>
                  </a:lnTo>
                  <a:lnTo>
                    <a:pt x="12184139" y="4014178"/>
                  </a:lnTo>
                  <a:lnTo>
                    <a:pt x="12186209" y="3970731"/>
                  </a:lnTo>
                  <a:close/>
                </a:path>
                <a:path w="14298294" h="7503795">
                  <a:moveTo>
                    <a:pt x="13648157" y="453186"/>
                  </a:moveTo>
                  <a:lnTo>
                    <a:pt x="13646087" y="409752"/>
                  </a:lnTo>
                  <a:lnTo>
                    <a:pt x="13639864" y="366636"/>
                  </a:lnTo>
                  <a:lnTo>
                    <a:pt x="13629488" y="324154"/>
                  </a:lnTo>
                  <a:lnTo>
                    <a:pt x="13614972" y="282651"/>
                  </a:lnTo>
                  <a:lnTo>
                    <a:pt x="13596315" y="242443"/>
                  </a:lnTo>
                  <a:lnTo>
                    <a:pt x="13573506" y="203835"/>
                  </a:lnTo>
                  <a:lnTo>
                    <a:pt x="13546544" y="167157"/>
                  </a:lnTo>
                  <a:lnTo>
                    <a:pt x="13515442" y="132740"/>
                  </a:lnTo>
                  <a:lnTo>
                    <a:pt x="13480999" y="101625"/>
                  </a:lnTo>
                  <a:lnTo>
                    <a:pt x="13444322" y="74663"/>
                  </a:lnTo>
                  <a:lnTo>
                    <a:pt x="13405701" y="51854"/>
                  </a:lnTo>
                  <a:lnTo>
                    <a:pt x="13365480" y="33185"/>
                  </a:lnTo>
                  <a:lnTo>
                    <a:pt x="13323964" y="18656"/>
                  </a:lnTo>
                  <a:lnTo>
                    <a:pt x="13281495" y="8293"/>
                  </a:lnTo>
                  <a:lnTo>
                    <a:pt x="13238379" y="2070"/>
                  </a:lnTo>
                  <a:lnTo>
                    <a:pt x="13194932" y="0"/>
                  </a:lnTo>
                  <a:lnTo>
                    <a:pt x="13151498" y="2070"/>
                  </a:lnTo>
                  <a:lnTo>
                    <a:pt x="13108381" y="8293"/>
                  </a:lnTo>
                  <a:lnTo>
                    <a:pt x="13065913" y="18656"/>
                  </a:lnTo>
                  <a:lnTo>
                    <a:pt x="13024409" y="33185"/>
                  </a:lnTo>
                  <a:lnTo>
                    <a:pt x="12984201" y="51854"/>
                  </a:lnTo>
                  <a:lnTo>
                    <a:pt x="12945593" y="74663"/>
                  </a:lnTo>
                  <a:lnTo>
                    <a:pt x="12908928" y="101625"/>
                  </a:lnTo>
                  <a:lnTo>
                    <a:pt x="12874511" y="132740"/>
                  </a:lnTo>
                  <a:lnTo>
                    <a:pt x="12843409" y="167157"/>
                  </a:lnTo>
                  <a:lnTo>
                    <a:pt x="12816446" y="203835"/>
                  </a:lnTo>
                  <a:lnTo>
                    <a:pt x="12793637" y="242443"/>
                  </a:lnTo>
                  <a:lnTo>
                    <a:pt x="12774981" y="282651"/>
                  </a:lnTo>
                  <a:lnTo>
                    <a:pt x="12760465" y="324154"/>
                  </a:lnTo>
                  <a:lnTo>
                    <a:pt x="12750089" y="366636"/>
                  </a:lnTo>
                  <a:lnTo>
                    <a:pt x="12743866" y="409752"/>
                  </a:lnTo>
                  <a:lnTo>
                    <a:pt x="12741796" y="453186"/>
                  </a:lnTo>
                  <a:lnTo>
                    <a:pt x="12743866" y="496633"/>
                  </a:lnTo>
                  <a:lnTo>
                    <a:pt x="12750089" y="539750"/>
                  </a:lnTo>
                  <a:lnTo>
                    <a:pt x="12760465" y="582218"/>
                  </a:lnTo>
                  <a:lnTo>
                    <a:pt x="12774981" y="623722"/>
                  </a:lnTo>
                  <a:lnTo>
                    <a:pt x="12793637" y="663943"/>
                  </a:lnTo>
                  <a:lnTo>
                    <a:pt x="12816446" y="702551"/>
                  </a:lnTo>
                  <a:lnTo>
                    <a:pt x="12843409" y="739228"/>
                  </a:lnTo>
                  <a:lnTo>
                    <a:pt x="12874511" y="773645"/>
                  </a:lnTo>
                  <a:lnTo>
                    <a:pt x="12908928" y="804760"/>
                  </a:lnTo>
                  <a:lnTo>
                    <a:pt x="12945593" y="831723"/>
                  </a:lnTo>
                  <a:lnTo>
                    <a:pt x="12984201" y="854532"/>
                  </a:lnTo>
                  <a:lnTo>
                    <a:pt x="13024409" y="873201"/>
                  </a:lnTo>
                  <a:lnTo>
                    <a:pt x="13065913" y="887717"/>
                  </a:lnTo>
                  <a:lnTo>
                    <a:pt x="13108381" y="898093"/>
                  </a:lnTo>
                  <a:lnTo>
                    <a:pt x="13151498" y="904316"/>
                  </a:lnTo>
                  <a:lnTo>
                    <a:pt x="13194932" y="906386"/>
                  </a:lnTo>
                  <a:lnTo>
                    <a:pt x="13238379" y="904316"/>
                  </a:lnTo>
                  <a:lnTo>
                    <a:pt x="13281495" y="898093"/>
                  </a:lnTo>
                  <a:lnTo>
                    <a:pt x="13323964" y="887717"/>
                  </a:lnTo>
                  <a:lnTo>
                    <a:pt x="13365480" y="873201"/>
                  </a:lnTo>
                  <a:lnTo>
                    <a:pt x="13405701" y="854532"/>
                  </a:lnTo>
                  <a:lnTo>
                    <a:pt x="13444322" y="831723"/>
                  </a:lnTo>
                  <a:lnTo>
                    <a:pt x="13480999" y="804760"/>
                  </a:lnTo>
                  <a:lnTo>
                    <a:pt x="13515442" y="773645"/>
                  </a:lnTo>
                  <a:lnTo>
                    <a:pt x="13546544" y="739228"/>
                  </a:lnTo>
                  <a:lnTo>
                    <a:pt x="13573506" y="702551"/>
                  </a:lnTo>
                  <a:lnTo>
                    <a:pt x="13596315" y="663943"/>
                  </a:lnTo>
                  <a:lnTo>
                    <a:pt x="13614972" y="623722"/>
                  </a:lnTo>
                  <a:lnTo>
                    <a:pt x="13629488" y="582218"/>
                  </a:lnTo>
                  <a:lnTo>
                    <a:pt x="13639864" y="539750"/>
                  </a:lnTo>
                  <a:lnTo>
                    <a:pt x="13646087" y="496633"/>
                  </a:lnTo>
                  <a:lnTo>
                    <a:pt x="13648157" y="453186"/>
                  </a:lnTo>
                  <a:close/>
                </a:path>
                <a:path w="14298294" h="7503795">
                  <a:moveTo>
                    <a:pt x="14297952" y="4789030"/>
                  </a:moveTo>
                  <a:lnTo>
                    <a:pt x="14295882" y="4745583"/>
                  </a:lnTo>
                  <a:lnTo>
                    <a:pt x="14289646" y="4702467"/>
                  </a:lnTo>
                  <a:lnTo>
                    <a:pt x="14279283" y="4659998"/>
                  </a:lnTo>
                  <a:lnTo>
                    <a:pt x="14264754" y="4618482"/>
                  </a:lnTo>
                  <a:lnTo>
                    <a:pt x="14246073" y="4578274"/>
                  </a:lnTo>
                  <a:lnTo>
                    <a:pt x="14223251" y="4539666"/>
                  </a:lnTo>
                  <a:lnTo>
                    <a:pt x="14196276" y="4502988"/>
                  </a:lnTo>
                  <a:lnTo>
                    <a:pt x="14165161" y="4468558"/>
                  </a:lnTo>
                  <a:lnTo>
                    <a:pt x="14130744" y="4437456"/>
                  </a:lnTo>
                  <a:lnTo>
                    <a:pt x="14094066" y="4410494"/>
                  </a:lnTo>
                  <a:lnTo>
                    <a:pt x="14055471" y="4387685"/>
                  </a:lnTo>
                  <a:lnTo>
                    <a:pt x="14015263" y="4369016"/>
                  </a:lnTo>
                  <a:lnTo>
                    <a:pt x="13973759" y="4354500"/>
                  </a:lnTo>
                  <a:lnTo>
                    <a:pt x="13931291" y="4344124"/>
                  </a:lnTo>
                  <a:lnTo>
                    <a:pt x="13888174" y="4337901"/>
                  </a:lnTo>
                  <a:lnTo>
                    <a:pt x="13844740" y="4335831"/>
                  </a:lnTo>
                  <a:lnTo>
                    <a:pt x="13801319" y="4337901"/>
                  </a:lnTo>
                  <a:lnTo>
                    <a:pt x="13758202" y="4344124"/>
                  </a:lnTo>
                  <a:lnTo>
                    <a:pt x="13715733" y="4354500"/>
                  </a:lnTo>
                  <a:lnTo>
                    <a:pt x="13674230" y="4369016"/>
                  </a:lnTo>
                  <a:lnTo>
                    <a:pt x="13634022" y="4387685"/>
                  </a:lnTo>
                  <a:lnTo>
                    <a:pt x="13595426" y="4410494"/>
                  </a:lnTo>
                  <a:lnTo>
                    <a:pt x="13558749" y="4437456"/>
                  </a:lnTo>
                  <a:lnTo>
                    <a:pt x="13524332" y="4468558"/>
                  </a:lnTo>
                  <a:lnTo>
                    <a:pt x="13493217" y="4502988"/>
                  </a:lnTo>
                  <a:lnTo>
                    <a:pt x="13466242" y="4539666"/>
                  </a:lnTo>
                  <a:lnTo>
                    <a:pt x="13443407" y="4578274"/>
                  </a:lnTo>
                  <a:lnTo>
                    <a:pt x="13424738" y="4618482"/>
                  </a:lnTo>
                  <a:lnTo>
                    <a:pt x="13410210" y="4659998"/>
                  </a:lnTo>
                  <a:lnTo>
                    <a:pt x="13399834" y="4702467"/>
                  </a:lnTo>
                  <a:lnTo>
                    <a:pt x="13393611" y="4745583"/>
                  </a:lnTo>
                  <a:lnTo>
                    <a:pt x="13391541" y="4789030"/>
                  </a:lnTo>
                  <a:lnTo>
                    <a:pt x="13393611" y="4832464"/>
                  </a:lnTo>
                  <a:lnTo>
                    <a:pt x="13399834" y="4875581"/>
                  </a:lnTo>
                  <a:lnTo>
                    <a:pt x="13410210" y="4918062"/>
                  </a:lnTo>
                  <a:lnTo>
                    <a:pt x="13424738" y="4959566"/>
                  </a:lnTo>
                  <a:lnTo>
                    <a:pt x="13443407" y="4999787"/>
                  </a:lnTo>
                  <a:lnTo>
                    <a:pt x="13466242" y="5038395"/>
                  </a:lnTo>
                  <a:lnTo>
                    <a:pt x="13493217" y="5075072"/>
                  </a:lnTo>
                  <a:lnTo>
                    <a:pt x="13524332" y="5109489"/>
                  </a:lnTo>
                  <a:lnTo>
                    <a:pt x="13558749" y="5140591"/>
                  </a:lnTo>
                  <a:lnTo>
                    <a:pt x="13595426" y="5167554"/>
                  </a:lnTo>
                  <a:lnTo>
                    <a:pt x="13634022" y="5190375"/>
                  </a:lnTo>
                  <a:lnTo>
                    <a:pt x="13674230" y="5209032"/>
                  </a:lnTo>
                  <a:lnTo>
                    <a:pt x="13715733" y="5223561"/>
                  </a:lnTo>
                  <a:lnTo>
                    <a:pt x="13758202" y="5233924"/>
                  </a:lnTo>
                  <a:lnTo>
                    <a:pt x="13801319" y="5240147"/>
                  </a:lnTo>
                  <a:lnTo>
                    <a:pt x="13844740" y="5242217"/>
                  </a:lnTo>
                  <a:lnTo>
                    <a:pt x="13888174" y="5240147"/>
                  </a:lnTo>
                  <a:lnTo>
                    <a:pt x="13931291" y="5233924"/>
                  </a:lnTo>
                  <a:lnTo>
                    <a:pt x="13973759" y="5223561"/>
                  </a:lnTo>
                  <a:lnTo>
                    <a:pt x="14015263" y="5209032"/>
                  </a:lnTo>
                  <a:lnTo>
                    <a:pt x="14055471" y="5190375"/>
                  </a:lnTo>
                  <a:lnTo>
                    <a:pt x="14094066" y="5167554"/>
                  </a:lnTo>
                  <a:lnTo>
                    <a:pt x="14130744" y="5140591"/>
                  </a:lnTo>
                  <a:lnTo>
                    <a:pt x="14165161" y="5109489"/>
                  </a:lnTo>
                  <a:lnTo>
                    <a:pt x="14196276" y="5075072"/>
                  </a:lnTo>
                  <a:lnTo>
                    <a:pt x="14223251" y="5038395"/>
                  </a:lnTo>
                  <a:lnTo>
                    <a:pt x="14246073" y="4999787"/>
                  </a:lnTo>
                  <a:lnTo>
                    <a:pt x="14264754" y="4959566"/>
                  </a:lnTo>
                  <a:lnTo>
                    <a:pt x="14279283" y="4918062"/>
                  </a:lnTo>
                  <a:lnTo>
                    <a:pt x="14289646" y="4875581"/>
                  </a:lnTo>
                  <a:lnTo>
                    <a:pt x="14295882" y="4832464"/>
                  </a:lnTo>
                  <a:lnTo>
                    <a:pt x="14297952" y="4789030"/>
                  </a:lnTo>
                  <a:close/>
                </a:path>
                <a:path w="14298294" h="7503795">
                  <a:moveTo>
                    <a:pt x="14297952" y="2967672"/>
                  </a:moveTo>
                  <a:lnTo>
                    <a:pt x="14295882" y="2924225"/>
                  </a:lnTo>
                  <a:lnTo>
                    <a:pt x="14289646" y="2881109"/>
                  </a:lnTo>
                  <a:lnTo>
                    <a:pt x="14279283" y="2838640"/>
                  </a:lnTo>
                  <a:lnTo>
                    <a:pt x="14264754" y="2797124"/>
                  </a:lnTo>
                  <a:lnTo>
                    <a:pt x="14246073" y="2756903"/>
                  </a:lnTo>
                  <a:lnTo>
                    <a:pt x="14223251" y="2718295"/>
                  </a:lnTo>
                  <a:lnTo>
                    <a:pt x="14196276" y="2681630"/>
                  </a:lnTo>
                  <a:lnTo>
                    <a:pt x="14165161" y="2647200"/>
                  </a:lnTo>
                  <a:lnTo>
                    <a:pt x="14130744" y="2616098"/>
                  </a:lnTo>
                  <a:lnTo>
                    <a:pt x="14094066" y="2589136"/>
                  </a:lnTo>
                  <a:lnTo>
                    <a:pt x="14055471" y="2566327"/>
                  </a:lnTo>
                  <a:lnTo>
                    <a:pt x="14015263" y="2547658"/>
                  </a:lnTo>
                  <a:lnTo>
                    <a:pt x="13973759" y="2533142"/>
                  </a:lnTo>
                  <a:lnTo>
                    <a:pt x="13931291" y="2522766"/>
                  </a:lnTo>
                  <a:lnTo>
                    <a:pt x="13888174" y="2516543"/>
                  </a:lnTo>
                  <a:lnTo>
                    <a:pt x="13844740" y="2514473"/>
                  </a:lnTo>
                  <a:lnTo>
                    <a:pt x="13801319" y="2516543"/>
                  </a:lnTo>
                  <a:lnTo>
                    <a:pt x="13758202" y="2522766"/>
                  </a:lnTo>
                  <a:lnTo>
                    <a:pt x="13715733" y="2533142"/>
                  </a:lnTo>
                  <a:lnTo>
                    <a:pt x="13674230" y="2547658"/>
                  </a:lnTo>
                  <a:lnTo>
                    <a:pt x="13634022" y="2566327"/>
                  </a:lnTo>
                  <a:lnTo>
                    <a:pt x="13595426" y="2589136"/>
                  </a:lnTo>
                  <a:lnTo>
                    <a:pt x="13558749" y="2616098"/>
                  </a:lnTo>
                  <a:lnTo>
                    <a:pt x="13524332" y="2647200"/>
                  </a:lnTo>
                  <a:lnTo>
                    <a:pt x="13493217" y="2681630"/>
                  </a:lnTo>
                  <a:lnTo>
                    <a:pt x="13466242" y="2718295"/>
                  </a:lnTo>
                  <a:lnTo>
                    <a:pt x="13443407" y="2756903"/>
                  </a:lnTo>
                  <a:lnTo>
                    <a:pt x="13424738" y="2797124"/>
                  </a:lnTo>
                  <a:lnTo>
                    <a:pt x="13410210" y="2838640"/>
                  </a:lnTo>
                  <a:lnTo>
                    <a:pt x="13399834" y="2881109"/>
                  </a:lnTo>
                  <a:lnTo>
                    <a:pt x="13393611" y="2924225"/>
                  </a:lnTo>
                  <a:lnTo>
                    <a:pt x="13391541" y="2967672"/>
                  </a:lnTo>
                  <a:lnTo>
                    <a:pt x="13393611" y="3011106"/>
                  </a:lnTo>
                  <a:lnTo>
                    <a:pt x="13399834" y="3054223"/>
                  </a:lnTo>
                  <a:lnTo>
                    <a:pt x="13410210" y="3096704"/>
                  </a:lnTo>
                  <a:lnTo>
                    <a:pt x="13424738" y="3138208"/>
                  </a:lnTo>
                  <a:lnTo>
                    <a:pt x="13443407" y="3178429"/>
                  </a:lnTo>
                  <a:lnTo>
                    <a:pt x="13466242" y="3217037"/>
                  </a:lnTo>
                  <a:lnTo>
                    <a:pt x="13493217" y="3253714"/>
                  </a:lnTo>
                  <a:lnTo>
                    <a:pt x="13524332" y="3288131"/>
                  </a:lnTo>
                  <a:lnTo>
                    <a:pt x="13558749" y="3319234"/>
                  </a:lnTo>
                  <a:lnTo>
                    <a:pt x="13595426" y="3346196"/>
                  </a:lnTo>
                  <a:lnTo>
                    <a:pt x="13634022" y="3369018"/>
                  </a:lnTo>
                  <a:lnTo>
                    <a:pt x="13674230" y="3387674"/>
                  </a:lnTo>
                  <a:lnTo>
                    <a:pt x="13715733" y="3402203"/>
                  </a:lnTo>
                  <a:lnTo>
                    <a:pt x="13758202" y="3412566"/>
                  </a:lnTo>
                  <a:lnTo>
                    <a:pt x="13801319" y="3418789"/>
                  </a:lnTo>
                  <a:lnTo>
                    <a:pt x="13844740" y="3420859"/>
                  </a:lnTo>
                  <a:lnTo>
                    <a:pt x="13888174" y="3418789"/>
                  </a:lnTo>
                  <a:lnTo>
                    <a:pt x="13931291" y="3412566"/>
                  </a:lnTo>
                  <a:lnTo>
                    <a:pt x="13973759" y="3402203"/>
                  </a:lnTo>
                  <a:lnTo>
                    <a:pt x="14015263" y="3387674"/>
                  </a:lnTo>
                  <a:lnTo>
                    <a:pt x="14055471" y="3369018"/>
                  </a:lnTo>
                  <a:lnTo>
                    <a:pt x="14094066" y="3346196"/>
                  </a:lnTo>
                  <a:lnTo>
                    <a:pt x="14130744" y="3319234"/>
                  </a:lnTo>
                  <a:lnTo>
                    <a:pt x="14165161" y="3288131"/>
                  </a:lnTo>
                  <a:lnTo>
                    <a:pt x="14196276" y="3253714"/>
                  </a:lnTo>
                  <a:lnTo>
                    <a:pt x="14223251" y="3217037"/>
                  </a:lnTo>
                  <a:lnTo>
                    <a:pt x="14246073" y="3178429"/>
                  </a:lnTo>
                  <a:lnTo>
                    <a:pt x="14264754" y="3138208"/>
                  </a:lnTo>
                  <a:lnTo>
                    <a:pt x="14279283" y="3096704"/>
                  </a:lnTo>
                  <a:lnTo>
                    <a:pt x="14289646" y="3054223"/>
                  </a:lnTo>
                  <a:lnTo>
                    <a:pt x="14295882" y="3011106"/>
                  </a:lnTo>
                  <a:lnTo>
                    <a:pt x="14297952" y="2967672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53200" y="1900013"/>
              <a:ext cx="7889227" cy="768819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14913838" y="978731"/>
              <a:ext cx="3413760" cy="2964180"/>
            </a:xfrm>
            <a:custGeom>
              <a:avLst/>
              <a:gdLst/>
              <a:ahLst/>
              <a:cxnLst/>
              <a:rect l="l" t="t" r="r" b="b"/>
              <a:pathLst>
                <a:path w="3413759" h="2964179">
                  <a:moveTo>
                    <a:pt x="906348" y="453199"/>
                  </a:moveTo>
                  <a:lnTo>
                    <a:pt x="904278" y="409765"/>
                  </a:lnTo>
                  <a:lnTo>
                    <a:pt x="898055" y="366649"/>
                  </a:lnTo>
                  <a:lnTo>
                    <a:pt x="887691" y="324167"/>
                  </a:lnTo>
                  <a:lnTo>
                    <a:pt x="873175" y="282663"/>
                  </a:lnTo>
                  <a:lnTo>
                    <a:pt x="854506" y="242443"/>
                  </a:lnTo>
                  <a:lnTo>
                    <a:pt x="831697" y="203835"/>
                  </a:lnTo>
                  <a:lnTo>
                    <a:pt x="804748" y="167170"/>
                  </a:lnTo>
                  <a:lnTo>
                    <a:pt x="773633" y="132753"/>
                  </a:lnTo>
                  <a:lnTo>
                    <a:pt x="739216" y="101638"/>
                  </a:lnTo>
                  <a:lnTo>
                    <a:pt x="702551" y="74676"/>
                  </a:lnTo>
                  <a:lnTo>
                    <a:pt x="663943" y="51854"/>
                  </a:lnTo>
                  <a:lnTo>
                    <a:pt x="623722" y="33197"/>
                  </a:lnTo>
                  <a:lnTo>
                    <a:pt x="582218" y="18669"/>
                  </a:lnTo>
                  <a:lnTo>
                    <a:pt x="539737" y="8305"/>
                  </a:lnTo>
                  <a:lnTo>
                    <a:pt x="496620" y="2082"/>
                  </a:lnTo>
                  <a:lnTo>
                    <a:pt x="453174" y="0"/>
                  </a:lnTo>
                  <a:lnTo>
                    <a:pt x="409727" y="2082"/>
                  </a:lnTo>
                  <a:lnTo>
                    <a:pt x="366610" y="8305"/>
                  </a:lnTo>
                  <a:lnTo>
                    <a:pt x="324129" y="18669"/>
                  </a:lnTo>
                  <a:lnTo>
                    <a:pt x="282625" y="33197"/>
                  </a:lnTo>
                  <a:lnTo>
                    <a:pt x="242404" y="51854"/>
                  </a:lnTo>
                  <a:lnTo>
                    <a:pt x="203796" y="74676"/>
                  </a:lnTo>
                  <a:lnTo>
                    <a:pt x="167132" y="101638"/>
                  </a:lnTo>
                  <a:lnTo>
                    <a:pt x="132715" y="132753"/>
                  </a:lnTo>
                  <a:lnTo>
                    <a:pt x="101612" y="167170"/>
                  </a:lnTo>
                  <a:lnTo>
                    <a:pt x="74650" y="203835"/>
                  </a:lnTo>
                  <a:lnTo>
                    <a:pt x="51841" y="242443"/>
                  </a:lnTo>
                  <a:lnTo>
                    <a:pt x="33172" y="282663"/>
                  </a:lnTo>
                  <a:lnTo>
                    <a:pt x="18656" y="324167"/>
                  </a:lnTo>
                  <a:lnTo>
                    <a:pt x="8293" y="366649"/>
                  </a:lnTo>
                  <a:lnTo>
                    <a:pt x="2070" y="409765"/>
                  </a:lnTo>
                  <a:lnTo>
                    <a:pt x="0" y="453199"/>
                  </a:lnTo>
                  <a:lnTo>
                    <a:pt x="2070" y="496646"/>
                  </a:lnTo>
                  <a:lnTo>
                    <a:pt x="8293" y="539762"/>
                  </a:lnTo>
                  <a:lnTo>
                    <a:pt x="18656" y="582231"/>
                  </a:lnTo>
                  <a:lnTo>
                    <a:pt x="33172" y="623747"/>
                  </a:lnTo>
                  <a:lnTo>
                    <a:pt x="51841" y="663956"/>
                  </a:lnTo>
                  <a:lnTo>
                    <a:pt x="74650" y="702564"/>
                  </a:lnTo>
                  <a:lnTo>
                    <a:pt x="101612" y="739241"/>
                  </a:lnTo>
                  <a:lnTo>
                    <a:pt x="132715" y="773658"/>
                  </a:lnTo>
                  <a:lnTo>
                    <a:pt x="167132" y="804773"/>
                  </a:lnTo>
                  <a:lnTo>
                    <a:pt x="203796" y="831735"/>
                  </a:lnTo>
                  <a:lnTo>
                    <a:pt x="242404" y="854544"/>
                  </a:lnTo>
                  <a:lnTo>
                    <a:pt x="282625" y="873213"/>
                  </a:lnTo>
                  <a:lnTo>
                    <a:pt x="324129" y="887730"/>
                  </a:lnTo>
                  <a:lnTo>
                    <a:pt x="366610" y="898105"/>
                  </a:lnTo>
                  <a:lnTo>
                    <a:pt x="409727" y="904328"/>
                  </a:lnTo>
                  <a:lnTo>
                    <a:pt x="453174" y="906399"/>
                  </a:lnTo>
                  <a:lnTo>
                    <a:pt x="496620" y="904328"/>
                  </a:lnTo>
                  <a:lnTo>
                    <a:pt x="539737" y="898105"/>
                  </a:lnTo>
                  <a:lnTo>
                    <a:pt x="582218" y="887730"/>
                  </a:lnTo>
                  <a:lnTo>
                    <a:pt x="623722" y="873213"/>
                  </a:lnTo>
                  <a:lnTo>
                    <a:pt x="663943" y="854544"/>
                  </a:lnTo>
                  <a:lnTo>
                    <a:pt x="702551" y="831735"/>
                  </a:lnTo>
                  <a:lnTo>
                    <a:pt x="739216" y="804773"/>
                  </a:lnTo>
                  <a:lnTo>
                    <a:pt x="773633" y="773658"/>
                  </a:lnTo>
                  <a:lnTo>
                    <a:pt x="804748" y="739241"/>
                  </a:lnTo>
                  <a:lnTo>
                    <a:pt x="831697" y="702564"/>
                  </a:lnTo>
                  <a:lnTo>
                    <a:pt x="854506" y="663956"/>
                  </a:lnTo>
                  <a:lnTo>
                    <a:pt x="873175" y="623747"/>
                  </a:lnTo>
                  <a:lnTo>
                    <a:pt x="887691" y="582231"/>
                  </a:lnTo>
                  <a:lnTo>
                    <a:pt x="898055" y="539762"/>
                  </a:lnTo>
                  <a:lnTo>
                    <a:pt x="904278" y="496646"/>
                  </a:lnTo>
                  <a:lnTo>
                    <a:pt x="906348" y="453199"/>
                  </a:lnTo>
                  <a:close/>
                </a:path>
                <a:path w="3413759" h="2964179">
                  <a:moveTo>
                    <a:pt x="3413582" y="2510599"/>
                  </a:moveTo>
                  <a:lnTo>
                    <a:pt x="3411512" y="2467165"/>
                  </a:lnTo>
                  <a:lnTo>
                    <a:pt x="3405276" y="2424049"/>
                  </a:lnTo>
                  <a:lnTo>
                    <a:pt x="3394913" y="2381567"/>
                  </a:lnTo>
                  <a:lnTo>
                    <a:pt x="3380384" y="2340064"/>
                  </a:lnTo>
                  <a:lnTo>
                    <a:pt x="3361702" y="2299843"/>
                  </a:lnTo>
                  <a:lnTo>
                    <a:pt x="3338880" y="2261235"/>
                  </a:lnTo>
                  <a:lnTo>
                    <a:pt x="3311906" y="2224557"/>
                  </a:lnTo>
                  <a:lnTo>
                    <a:pt x="3280791" y="2190140"/>
                  </a:lnTo>
                  <a:lnTo>
                    <a:pt x="3246374" y="2159025"/>
                  </a:lnTo>
                  <a:lnTo>
                    <a:pt x="3209696" y="2132076"/>
                  </a:lnTo>
                  <a:lnTo>
                    <a:pt x="3171101" y="2109254"/>
                  </a:lnTo>
                  <a:lnTo>
                    <a:pt x="3130893" y="2090585"/>
                  </a:lnTo>
                  <a:lnTo>
                    <a:pt x="3089389" y="2076069"/>
                  </a:lnTo>
                  <a:lnTo>
                    <a:pt x="3046920" y="2065705"/>
                  </a:lnTo>
                  <a:lnTo>
                    <a:pt x="3003804" y="2059482"/>
                  </a:lnTo>
                  <a:lnTo>
                    <a:pt x="2960370" y="2057412"/>
                  </a:lnTo>
                  <a:lnTo>
                    <a:pt x="2916948" y="2059482"/>
                  </a:lnTo>
                  <a:lnTo>
                    <a:pt x="2873832" y="2065705"/>
                  </a:lnTo>
                  <a:lnTo>
                    <a:pt x="2831363" y="2076069"/>
                  </a:lnTo>
                  <a:lnTo>
                    <a:pt x="2789859" y="2090585"/>
                  </a:lnTo>
                  <a:lnTo>
                    <a:pt x="2749651" y="2109254"/>
                  </a:lnTo>
                  <a:lnTo>
                    <a:pt x="2711056" y="2132076"/>
                  </a:lnTo>
                  <a:lnTo>
                    <a:pt x="2674378" y="2159025"/>
                  </a:lnTo>
                  <a:lnTo>
                    <a:pt x="2639961" y="2190140"/>
                  </a:lnTo>
                  <a:lnTo>
                    <a:pt x="2608846" y="2224557"/>
                  </a:lnTo>
                  <a:lnTo>
                    <a:pt x="2581872" y="2261235"/>
                  </a:lnTo>
                  <a:lnTo>
                    <a:pt x="2559037" y="2299843"/>
                  </a:lnTo>
                  <a:lnTo>
                    <a:pt x="2540368" y="2340064"/>
                  </a:lnTo>
                  <a:lnTo>
                    <a:pt x="2525839" y="2381567"/>
                  </a:lnTo>
                  <a:lnTo>
                    <a:pt x="2515463" y="2424049"/>
                  </a:lnTo>
                  <a:lnTo>
                    <a:pt x="2509240" y="2467165"/>
                  </a:lnTo>
                  <a:lnTo>
                    <a:pt x="2507170" y="2510599"/>
                  </a:lnTo>
                  <a:lnTo>
                    <a:pt x="2509240" y="2554046"/>
                  </a:lnTo>
                  <a:lnTo>
                    <a:pt x="2515463" y="2597162"/>
                  </a:lnTo>
                  <a:lnTo>
                    <a:pt x="2525839" y="2639631"/>
                  </a:lnTo>
                  <a:lnTo>
                    <a:pt x="2540368" y="2681135"/>
                  </a:lnTo>
                  <a:lnTo>
                    <a:pt x="2559037" y="2721356"/>
                  </a:lnTo>
                  <a:lnTo>
                    <a:pt x="2581872" y="2759964"/>
                  </a:lnTo>
                  <a:lnTo>
                    <a:pt x="2608846" y="2796629"/>
                  </a:lnTo>
                  <a:lnTo>
                    <a:pt x="2639961" y="2831058"/>
                  </a:lnTo>
                  <a:lnTo>
                    <a:pt x="2674378" y="2862161"/>
                  </a:lnTo>
                  <a:lnTo>
                    <a:pt x="2711056" y="2889123"/>
                  </a:lnTo>
                  <a:lnTo>
                    <a:pt x="2749651" y="2911945"/>
                  </a:lnTo>
                  <a:lnTo>
                    <a:pt x="2789859" y="2930614"/>
                  </a:lnTo>
                  <a:lnTo>
                    <a:pt x="2831363" y="2945130"/>
                  </a:lnTo>
                  <a:lnTo>
                    <a:pt x="2873832" y="2955493"/>
                  </a:lnTo>
                  <a:lnTo>
                    <a:pt x="2916948" y="2961716"/>
                  </a:lnTo>
                  <a:lnTo>
                    <a:pt x="2960370" y="2963799"/>
                  </a:lnTo>
                  <a:lnTo>
                    <a:pt x="3003804" y="2961716"/>
                  </a:lnTo>
                  <a:lnTo>
                    <a:pt x="3046920" y="2955493"/>
                  </a:lnTo>
                  <a:lnTo>
                    <a:pt x="3089389" y="2945130"/>
                  </a:lnTo>
                  <a:lnTo>
                    <a:pt x="3130893" y="2930614"/>
                  </a:lnTo>
                  <a:lnTo>
                    <a:pt x="3171101" y="2911945"/>
                  </a:lnTo>
                  <a:lnTo>
                    <a:pt x="3209696" y="2889123"/>
                  </a:lnTo>
                  <a:lnTo>
                    <a:pt x="3246374" y="2862161"/>
                  </a:lnTo>
                  <a:lnTo>
                    <a:pt x="3280791" y="2831058"/>
                  </a:lnTo>
                  <a:lnTo>
                    <a:pt x="3311906" y="2796629"/>
                  </a:lnTo>
                  <a:lnTo>
                    <a:pt x="3338880" y="2759964"/>
                  </a:lnTo>
                  <a:lnTo>
                    <a:pt x="3361702" y="2721356"/>
                  </a:lnTo>
                  <a:lnTo>
                    <a:pt x="3380384" y="2681135"/>
                  </a:lnTo>
                  <a:lnTo>
                    <a:pt x="3394913" y="2639631"/>
                  </a:lnTo>
                  <a:lnTo>
                    <a:pt x="3405276" y="2597162"/>
                  </a:lnTo>
                  <a:lnTo>
                    <a:pt x="3411512" y="2554046"/>
                  </a:lnTo>
                  <a:lnTo>
                    <a:pt x="3413582" y="25105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3232569" y="426751"/>
              <a:ext cx="12691110" cy="6511290"/>
            </a:xfrm>
            <a:custGeom>
              <a:avLst/>
              <a:gdLst/>
              <a:ahLst/>
              <a:cxnLst/>
              <a:rect l="l" t="t" r="r" b="b"/>
              <a:pathLst>
                <a:path w="12691110" h="6511290">
                  <a:moveTo>
                    <a:pt x="906399" y="3062579"/>
                  </a:moveTo>
                  <a:lnTo>
                    <a:pt x="904328" y="3019145"/>
                  </a:lnTo>
                  <a:lnTo>
                    <a:pt x="898105" y="2976029"/>
                  </a:lnTo>
                  <a:lnTo>
                    <a:pt x="887730" y="2933547"/>
                  </a:lnTo>
                  <a:lnTo>
                    <a:pt x="873213" y="2892044"/>
                  </a:lnTo>
                  <a:lnTo>
                    <a:pt x="854544" y="2851823"/>
                  </a:lnTo>
                  <a:lnTo>
                    <a:pt x="831735" y="2813215"/>
                  </a:lnTo>
                  <a:lnTo>
                    <a:pt x="804773" y="2776537"/>
                  </a:lnTo>
                  <a:lnTo>
                    <a:pt x="773658" y="2742120"/>
                  </a:lnTo>
                  <a:lnTo>
                    <a:pt x="739241" y="2711005"/>
                  </a:lnTo>
                  <a:lnTo>
                    <a:pt x="702564" y="2684056"/>
                  </a:lnTo>
                  <a:lnTo>
                    <a:pt x="663956" y="2661234"/>
                  </a:lnTo>
                  <a:lnTo>
                    <a:pt x="623735" y="2642565"/>
                  </a:lnTo>
                  <a:lnTo>
                    <a:pt x="582231" y="2628049"/>
                  </a:lnTo>
                  <a:lnTo>
                    <a:pt x="539762" y="2617686"/>
                  </a:lnTo>
                  <a:lnTo>
                    <a:pt x="496646" y="2611463"/>
                  </a:lnTo>
                  <a:lnTo>
                    <a:pt x="453199" y="2609392"/>
                  </a:lnTo>
                  <a:lnTo>
                    <a:pt x="409765" y="2611463"/>
                  </a:lnTo>
                  <a:lnTo>
                    <a:pt x="366649" y="2617686"/>
                  </a:lnTo>
                  <a:lnTo>
                    <a:pt x="324167" y="2628049"/>
                  </a:lnTo>
                  <a:lnTo>
                    <a:pt x="282663" y="2642565"/>
                  </a:lnTo>
                  <a:lnTo>
                    <a:pt x="242443" y="2661234"/>
                  </a:lnTo>
                  <a:lnTo>
                    <a:pt x="203835" y="2684056"/>
                  </a:lnTo>
                  <a:lnTo>
                    <a:pt x="167170" y="2711005"/>
                  </a:lnTo>
                  <a:lnTo>
                    <a:pt x="132740" y="2742120"/>
                  </a:lnTo>
                  <a:lnTo>
                    <a:pt x="101638" y="2776537"/>
                  </a:lnTo>
                  <a:lnTo>
                    <a:pt x="74676" y="2813215"/>
                  </a:lnTo>
                  <a:lnTo>
                    <a:pt x="51854" y="2851823"/>
                  </a:lnTo>
                  <a:lnTo>
                    <a:pt x="33185" y="2892044"/>
                  </a:lnTo>
                  <a:lnTo>
                    <a:pt x="18669" y="2933547"/>
                  </a:lnTo>
                  <a:lnTo>
                    <a:pt x="8305" y="2976029"/>
                  </a:lnTo>
                  <a:lnTo>
                    <a:pt x="2082" y="3019145"/>
                  </a:lnTo>
                  <a:lnTo>
                    <a:pt x="0" y="3062579"/>
                  </a:lnTo>
                  <a:lnTo>
                    <a:pt x="2082" y="3106026"/>
                  </a:lnTo>
                  <a:lnTo>
                    <a:pt x="8305" y="3149142"/>
                  </a:lnTo>
                  <a:lnTo>
                    <a:pt x="18669" y="3191611"/>
                  </a:lnTo>
                  <a:lnTo>
                    <a:pt x="33185" y="3233115"/>
                  </a:lnTo>
                  <a:lnTo>
                    <a:pt x="51854" y="3273336"/>
                  </a:lnTo>
                  <a:lnTo>
                    <a:pt x="74676" y="3311944"/>
                  </a:lnTo>
                  <a:lnTo>
                    <a:pt x="101638" y="3348609"/>
                  </a:lnTo>
                  <a:lnTo>
                    <a:pt x="132740" y="3383038"/>
                  </a:lnTo>
                  <a:lnTo>
                    <a:pt x="167170" y="3414141"/>
                  </a:lnTo>
                  <a:lnTo>
                    <a:pt x="203835" y="3441103"/>
                  </a:lnTo>
                  <a:lnTo>
                    <a:pt x="242443" y="3463925"/>
                  </a:lnTo>
                  <a:lnTo>
                    <a:pt x="282663" y="3482594"/>
                  </a:lnTo>
                  <a:lnTo>
                    <a:pt x="324167" y="3497110"/>
                  </a:lnTo>
                  <a:lnTo>
                    <a:pt x="366649" y="3507473"/>
                  </a:lnTo>
                  <a:lnTo>
                    <a:pt x="409765" y="3513696"/>
                  </a:lnTo>
                  <a:lnTo>
                    <a:pt x="453199" y="3515779"/>
                  </a:lnTo>
                  <a:lnTo>
                    <a:pt x="496646" y="3513696"/>
                  </a:lnTo>
                  <a:lnTo>
                    <a:pt x="539762" y="3507473"/>
                  </a:lnTo>
                  <a:lnTo>
                    <a:pt x="582231" y="3497110"/>
                  </a:lnTo>
                  <a:lnTo>
                    <a:pt x="623735" y="3482594"/>
                  </a:lnTo>
                  <a:lnTo>
                    <a:pt x="663956" y="3463925"/>
                  </a:lnTo>
                  <a:lnTo>
                    <a:pt x="702564" y="3441103"/>
                  </a:lnTo>
                  <a:lnTo>
                    <a:pt x="739241" y="3414141"/>
                  </a:lnTo>
                  <a:lnTo>
                    <a:pt x="773658" y="3383038"/>
                  </a:lnTo>
                  <a:lnTo>
                    <a:pt x="804773" y="3348609"/>
                  </a:lnTo>
                  <a:lnTo>
                    <a:pt x="831735" y="3311944"/>
                  </a:lnTo>
                  <a:lnTo>
                    <a:pt x="854544" y="3273336"/>
                  </a:lnTo>
                  <a:lnTo>
                    <a:pt x="873213" y="3233115"/>
                  </a:lnTo>
                  <a:lnTo>
                    <a:pt x="887730" y="3191611"/>
                  </a:lnTo>
                  <a:lnTo>
                    <a:pt x="898105" y="3149142"/>
                  </a:lnTo>
                  <a:lnTo>
                    <a:pt x="904328" y="3106026"/>
                  </a:lnTo>
                  <a:lnTo>
                    <a:pt x="906399" y="3062579"/>
                  </a:lnTo>
                  <a:close/>
                </a:path>
                <a:path w="12691110" h="6511290">
                  <a:moveTo>
                    <a:pt x="1703285" y="6057925"/>
                  </a:moveTo>
                  <a:lnTo>
                    <a:pt x="1701215" y="6014478"/>
                  </a:lnTo>
                  <a:lnTo>
                    <a:pt x="1694992" y="5971362"/>
                  </a:lnTo>
                  <a:lnTo>
                    <a:pt x="1684629" y="5928893"/>
                  </a:lnTo>
                  <a:lnTo>
                    <a:pt x="1670100" y="5887377"/>
                  </a:lnTo>
                  <a:lnTo>
                    <a:pt x="1651444" y="5847169"/>
                  </a:lnTo>
                  <a:lnTo>
                    <a:pt x="1628622" y="5808561"/>
                  </a:lnTo>
                  <a:lnTo>
                    <a:pt x="1601660" y="5771883"/>
                  </a:lnTo>
                  <a:lnTo>
                    <a:pt x="1570558" y="5737466"/>
                  </a:lnTo>
                  <a:lnTo>
                    <a:pt x="1536141" y="5706351"/>
                  </a:lnTo>
                  <a:lnTo>
                    <a:pt x="1499463" y="5679389"/>
                  </a:lnTo>
                  <a:lnTo>
                    <a:pt x="1460855" y="5656580"/>
                  </a:lnTo>
                  <a:lnTo>
                    <a:pt x="1420634" y="5637911"/>
                  </a:lnTo>
                  <a:lnTo>
                    <a:pt x="1379131" y="5623395"/>
                  </a:lnTo>
                  <a:lnTo>
                    <a:pt x="1336649" y="5613019"/>
                  </a:lnTo>
                  <a:lnTo>
                    <a:pt x="1293533" y="5606796"/>
                  </a:lnTo>
                  <a:lnTo>
                    <a:pt x="1250099" y="5604726"/>
                  </a:lnTo>
                  <a:lnTo>
                    <a:pt x="1206652" y="5606796"/>
                  </a:lnTo>
                  <a:lnTo>
                    <a:pt x="1163535" y="5613019"/>
                  </a:lnTo>
                  <a:lnTo>
                    <a:pt x="1121067" y="5623395"/>
                  </a:lnTo>
                  <a:lnTo>
                    <a:pt x="1079550" y="5637911"/>
                  </a:lnTo>
                  <a:lnTo>
                    <a:pt x="1039342" y="5656580"/>
                  </a:lnTo>
                  <a:lnTo>
                    <a:pt x="1000734" y="5679389"/>
                  </a:lnTo>
                  <a:lnTo>
                    <a:pt x="964057" y="5706351"/>
                  </a:lnTo>
                  <a:lnTo>
                    <a:pt x="929627" y="5737466"/>
                  </a:lnTo>
                  <a:lnTo>
                    <a:pt x="898525" y="5771883"/>
                  </a:lnTo>
                  <a:lnTo>
                    <a:pt x="871562" y="5808561"/>
                  </a:lnTo>
                  <a:lnTo>
                    <a:pt x="848753" y="5847169"/>
                  </a:lnTo>
                  <a:lnTo>
                    <a:pt x="830084" y="5887377"/>
                  </a:lnTo>
                  <a:lnTo>
                    <a:pt x="815568" y="5928893"/>
                  </a:lnTo>
                  <a:lnTo>
                    <a:pt x="805192" y="5971362"/>
                  </a:lnTo>
                  <a:lnTo>
                    <a:pt x="798969" y="6014478"/>
                  </a:lnTo>
                  <a:lnTo>
                    <a:pt x="796899" y="6057925"/>
                  </a:lnTo>
                  <a:lnTo>
                    <a:pt x="798969" y="6101359"/>
                  </a:lnTo>
                  <a:lnTo>
                    <a:pt x="805192" y="6144476"/>
                  </a:lnTo>
                  <a:lnTo>
                    <a:pt x="815568" y="6186957"/>
                  </a:lnTo>
                  <a:lnTo>
                    <a:pt x="830084" y="6228461"/>
                  </a:lnTo>
                  <a:lnTo>
                    <a:pt x="848753" y="6268682"/>
                  </a:lnTo>
                  <a:lnTo>
                    <a:pt x="871562" y="6307290"/>
                  </a:lnTo>
                  <a:lnTo>
                    <a:pt x="898525" y="6343955"/>
                  </a:lnTo>
                  <a:lnTo>
                    <a:pt x="929627" y="6378372"/>
                  </a:lnTo>
                  <a:lnTo>
                    <a:pt x="964057" y="6409487"/>
                  </a:lnTo>
                  <a:lnTo>
                    <a:pt x="1000734" y="6436449"/>
                  </a:lnTo>
                  <a:lnTo>
                    <a:pt x="1039342" y="6459271"/>
                  </a:lnTo>
                  <a:lnTo>
                    <a:pt x="1079550" y="6477940"/>
                  </a:lnTo>
                  <a:lnTo>
                    <a:pt x="1121067" y="6492456"/>
                  </a:lnTo>
                  <a:lnTo>
                    <a:pt x="1163535" y="6502819"/>
                  </a:lnTo>
                  <a:lnTo>
                    <a:pt x="1206652" y="6509042"/>
                  </a:lnTo>
                  <a:lnTo>
                    <a:pt x="1250099" y="6511125"/>
                  </a:lnTo>
                  <a:lnTo>
                    <a:pt x="1293533" y="6509042"/>
                  </a:lnTo>
                  <a:lnTo>
                    <a:pt x="1336649" y="6502819"/>
                  </a:lnTo>
                  <a:lnTo>
                    <a:pt x="1379131" y="6492456"/>
                  </a:lnTo>
                  <a:lnTo>
                    <a:pt x="1420634" y="6477940"/>
                  </a:lnTo>
                  <a:lnTo>
                    <a:pt x="1460855" y="6459271"/>
                  </a:lnTo>
                  <a:lnTo>
                    <a:pt x="1499463" y="6436449"/>
                  </a:lnTo>
                  <a:lnTo>
                    <a:pt x="1536141" y="6409487"/>
                  </a:lnTo>
                  <a:lnTo>
                    <a:pt x="1570558" y="6378372"/>
                  </a:lnTo>
                  <a:lnTo>
                    <a:pt x="1601660" y="6343955"/>
                  </a:lnTo>
                  <a:lnTo>
                    <a:pt x="1628622" y="6307290"/>
                  </a:lnTo>
                  <a:lnTo>
                    <a:pt x="1651444" y="6268682"/>
                  </a:lnTo>
                  <a:lnTo>
                    <a:pt x="1670100" y="6228461"/>
                  </a:lnTo>
                  <a:lnTo>
                    <a:pt x="1684629" y="6186957"/>
                  </a:lnTo>
                  <a:lnTo>
                    <a:pt x="1694992" y="6144476"/>
                  </a:lnTo>
                  <a:lnTo>
                    <a:pt x="1701215" y="6101359"/>
                  </a:lnTo>
                  <a:lnTo>
                    <a:pt x="1703285" y="6057925"/>
                  </a:lnTo>
                  <a:close/>
                </a:path>
                <a:path w="12691110" h="6511290">
                  <a:moveTo>
                    <a:pt x="1990674" y="772617"/>
                  </a:moveTo>
                  <a:lnTo>
                    <a:pt x="1988604" y="729170"/>
                  </a:lnTo>
                  <a:lnTo>
                    <a:pt x="1982381" y="686054"/>
                  </a:lnTo>
                  <a:lnTo>
                    <a:pt x="1972005" y="643585"/>
                  </a:lnTo>
                  <a:lnTo>
                    <a:pt x="1957489" y="602081"/>
                  </a:lnTo>
                  <a:lnTo>
                    <a:pt x="1938820" y="561860"/>
                  </a:lnTo>
                  <a:lnTo>
                    <a:pt x="1916010" y="523252"/>
                  </a:lnTo>
                  <a:lnTo>
                    <a:pt x="1889048" y="486575"/>
                  </a:lnTo>
                  <a:lnTo>
                    <a:pt x="1857933" y="452158"/>
                  </a:lnTo>
                  <a:lnTo>
                    <a:pt x="1823516" y="421055"/>
                  </a:lnTo>
                  <a:lnTo>
                    <a:pt x="1786839" y="394106"/>
                  </a:lnTo>
                  <a:lnTo>
                    <a:pt x="1748231" y="371297"/>
                  </a:lnTo>
                  <a:lnTo>
                    <a:pt x="1708023" y="352628"/>
                  </a:lnTo>
                  <a:lnTo>
                    <a:pt x="1666506" y="338112"/>
                  </a:lnTo>
                  <a:lnTo>
                    <a:pt x="1624037" y="327748"/>
                  </a:lnTo>
                  <a:lnTo>
                    <a:pt x="1580921" y="321525"/>
                  </a:lnTo>
                  <a:lnTo>
                    <a:pt x="1537474" y="319455"/>
                  </a:lnTo>
                  <a:lnTo>
                    <a:pt x="1494040" y="321525"/>
                  </a:lnTo>
                  <a:lnTo>
                    <a:pt x="1450924" y="327748"/>
                  </a:lnTo>
                  <a:lnTo>
                    <a:pt x="1408442" y="338112"/>
                  </a:lnTo>
                  <a:lnTo>
                    <a:pt x="1366939" y="352628"/>
                  </a:lnTo>
                  <a:lnTo>
                    <a:pt x="1326718" y="371297"/>
                  </a:lnTo>
                  <a:lnTo>
                    <a:pt x="1288110" y="394106"/>
                  </a:lnTo>
                  <a:lnTo>
                    <a:pt x="1251432" y="421055"/>
                  </a:lnTo>
                  <a:lnTo>
                    <a:pt x="1217015" y="452158"/>
                  </a:lnTo>
                  <a:lnTo>
                    <a:pt x="1185913" y="486575"/>
                  </a:lnTo>
                  <a:lnTo>
                    <a:pt x="1158951" y="523252"/>
                  </a:lnTo>
                  <a:lnTo>
                    <a:pt x="1136129" y="561860"/>
                  </a:lnTo>
                  <a:lnTo>
                    <a:pt x="1117460" y="602081"/>
                  </a:lnTo>
                  <a:lnTo>
                    <a:pt x="1102944" y="643585"/>
                  </a:lnTo>
                  <a:lnTo>
                    <a:pt x="1092581" y="686054"/>
                  </a:lnTo>
                  <a:lnTo>
                    <a:pt x="1086358" y="729170"/>
                  </a:lnTo>
                  <a:lnTo>
                    <a:pt x="1084287" y="772617"/>
                  </a:lnTo>
                  <a:lnTo>
                    <a:pt x="1086358" y="816051"/>
                  </a:lnTo>
                  <a:lnTo>
                    <a:pt x="1092581" y="859167"/>
                  </a:lnTo>
                  <a:lnTo>
                    <a:pt x="1102944" y="901649"/>
                  </a:lnTo>
                  <a:lnTo>
                    <a:pt x="1117460" y="943152"/>
                  </a:lnTo>
                  <a:lnTo>
                    <a:pt x="1136129" y="983373"/>
                  </a:lnTo>
                  <a:lnTo>
                    <a:pt x="1158951" y="1021981"/>
                  </a:lnTo>
                  <a:lnTo>
                    <a:pt x="1185913" y="1058659"/>
                  </a:lnTo>
                  <a:lnTo>
                    <a:pt x="1217015" y="1093076"/>
                  </a:lnTo>
                  <a:lnTo>
                    <a:pt x="1251432" y="1124178"/>
                  </a:lnTo>
                  <a:lnTo>
                    <a:pt x="1288110" y="1151140"/>
                  </a:lnTo>
                  <a:lnTo>
                    <a:pt x="1326718" y="1173962"/>
                  </a:lnTo>
                  <a:lnTo>
                    <a:pt x="1366939" y="1192631"/>
                  </a:lnTo>
                  <a:lnTo>
                    <a:pt x="1408442" y="1207147"/>
                  </a:lnTo>
                  <a:lnTo>
                    <a:pt x="1450924" y="1217523"/>
                  </a:lnTo>
                  <a:lnTo>
                    <a:pt x="1494040" y="1223733"/>
                  </a:lnTo>
                  <a:lnTo>
                    <a:pt x="1537474" y="1225816"/>
                  </a:lnTo>
                  <a:lnTo>
                    <a:pt x="1580921" y="1223733"/>
                  </a:lnTo>
                  <a:lnTo>
                    <a:pt x="1624037" y="1217523"/>
                  </a:lnTo>
                  <a:lnTo>
                    <a:pt x="1666506" y="1207147"/>
                  </a:lnTo>
                  <a:lnTo>
                    <a:pt x="1708023" y="1192631"/>
                  </a:lnTo>
                  <a:lnTo>
                    <a:pt x="1748231" y="1173962"/>
                  </a:lnTo>
                  <a:lnTo>
                    <a:pt x="1786839" y="1151140"/>
                  </a:lnTo>
                  <a:lnTo>
                    <a:pt x="1823516" y="1124178"/>
                  </a:lnTo>
                  <a:lnTo>
                    <a:pt x="1857933" y="1093076"/>
                  </a:lnTo>
                  <a:lnTo>
                    <a:pt x="1889048" y="1058659"/>
                  </a:lnTo>
                  <a:lnTo>
                    <a:pt x="1916010" y="1021981"/>
                  </a:lnTo>
                  <a:lnTo>
                    <a:pt x="1938820" y="983373"/>
                  </a:lnTo>
                  <a:lnTo>
                    <a:pt x="1957489" y="943152"/>
                  </a:lnTo>
                  <a:lnTo>
                    <a:pt x="1972005" y="901649"/>
                  </a:lnTo>
                  <a:lnTo>
                    <a:pt x="1982381" y="859167"/>
                  </a:lnTo>
                  <a:lnTo>
                    <a:pt x="1988604" y="816051"/>
                  </a:lnTo>
                  <a:lnTo>
                    <a:pt x="1990674" y="772617"/>
                  </a:lnTo>
                  <a:close/>
                </a:path>
                <a:path w="12691110" h="6511290">
                  <a:moveTo>
                    <a:pt x="2530932" y="4405884"/>
                  </a:moveTo>
                  <a:lnTo>
                    <a:pt x="2528862" y="4362450"/>
                  </a:lnTo>
                  <a:lnTo>
                    <a:pt x="2522639" y="4319333"/>
                  </a:lnTo>
                  <a:lnTo>
                    <a:pt x="2512263" y="4276852"/>
                  </a:lnTo>
                  <a:lnTo>
                    <a:pt x="2497747" y="4235348"/>
                  </a:lnTo>
                  <a:lnTo>
                    <a:pt x="2479078" y="4195127"/>
                  </a:lnTo>
                  <a:lnTo>
                    <a:pt x="2456269" y="4156519"/>
                  </a:lnTo>
                  <a:lnTo>
                    <a:pt x="2429306" y="4119854"/>
                  </a:lnTo>
                  <a:lnTo>
                    <a:pt x="2398191" y="4085425"/>
                  </a:lnTo>
                  <a:lnTo>
                    <a:pt x="2363774" y="4054322"/>
                  </a:lnTo>
                  <a:lnTo>
                    <a:pt x="2327097" y="4027360"/>
                  </a:lnTo>
                  <a:lnTo>
                    <a:pt x="2288489" y="4004551"/>
                  </a:lnTo>
                  <a:lnTo>
                    <a:pt x="2248268" y="3985882"/>
                  </a:lnTo>
                  <a:lnTo>
                    <a:pt x="2206764" y="3971366"/>
                  </a:lnTo>
                  <a:lnTo>
                    <a:pt x="2164296" y="3960990"/>
                  </a:lnTo>
                  <a:lnTo>
                    <a:pt x="2121179" y="3954767"/>
                  </a:lnTo>
                  <a:lnTo>
                    <a:pt x="2077732" y="3952697"/>
                  </a:lnTo>
                  <a:lnTo>
                    <a:pt x="2034298" y="3954767"/>
                  </a:lnTo>
                  <a:lnTo>
                    <a:pt x="1991182" y="3960990"/>
                  </a:lnTo>
                  <a:lnTo>
                    <a:pt x="1948700" y="3971366"/>
                  </a:lnTo>
                  <a:lnTo>
                    <a:pt x="1907197" y="3985882"/>
                  </a:lnTo>
                  <a:lnTo>
                    <a:pt x="1866976" y="4004551"/>
                  </a:lnTo>
                  <a:lnTo>
                    <a:pt x="1828368" y="4027360"/>
                  </a:lnTo>
                  <a:lnTo>
                    <a:pt x="1791690" y="4054322"/>
                  </a:lnTo>
                  <a:lnTo>
                    <a:pt x="1757273" y="4085425"/>
                  </a:lnTo>
                  <a:lnTo>
                    <a:pt x="1726158" y="4119854"/>
                  </a:lnTo>
                  <a:lnTo>
                    <a:pt x="1699196" y="4156519"/>
                  </a:lnTo>
                  <a:lnTo>
                    <a:pt x="1676387" y="4195127"/>
                  </a:lnTo>
                  <a:lnTo>
                    <a:pt x="1657718" y="4235348"/>
                  </a:lnTo>
                  <a:lnTo>
                    <a:pt x="1643202" y="4276852"/>
                  </a:lnTo>
                  <a:lnTo>
                    <a:pt x="1632839" y="4319333"/>
                  </a:lnTo>
                  <a:lnTo>
                    <a:pt x="1626616" y="4362450"/>
                  </a:lnTo>
                  <a:lnTo>
                    <a:pt x="1624533" y="4405884"/>
                  </a:lnTo>
                  <a:lnTo>
                    <a:pt x="1626616" y="4449330"/>
                  </a:lnTo>
                  <a:lnTo>
                    <a:pt x="1632839" y="4492447"/>
                  </a:lnTo>
                  <a:lnTo>
                    <a:pt x="1643202" y="4534916"/>
                  </a:lnTo>
                  <a:lnTo>
                    <a:pt x="1657718" y="4576419"/>
                  </a:lnTo>
                  <a:lnTo>
                    <a:pt x="1676387" y="4616640"/>
                  </a:lnTo>
                  <a:lnTo>
                    <a:pt x="1699196" y="4655248"/>
                  </a:lnTo>
                  <a:lnTo>
                    <a:pt x="1726158" y="4691926"/>
                  </a:lnTo>
                  <a:lnTo>
                    <a:pt x="1757273" y="4726343"/>
                  </a:lnTo>
                  <a:lnTo>
                    <a:pt x="1791690" y="4757458"/>
                  </a:lnTo>
                  <a:lnTo>
                    <a:pt x="1828368" y="4784420"/>
                  </a:lnTo>
                  <a:lnTo>
                    <a:pt x="1866976" y="4807229"/>
                  </a:lnTo>
                  <a:lnTo>
                    <a:pt x="1907197" y="4825898"/>
                  </a:lnTo>
                  <a:lnTo>
                    <a:pt x="1948700" y="4840414"/>
                  </a:lnTo>
                  <a:lnTo>
                    <a:pt x="1991182" y="4850790"/>
                  </a:lnTo>
                  <a:lnTo>
                    <a:pt x="2034298" y="4857013"/>
                  </a:lnTo>
                  <a:lnTo>
                    <a:pt x="2077732" y="4859083"/>
                  </a:lnTo>
                  <a:lnTo>
                    <a:pt x="2121179" y="4857013"/>
                  </a:lnTo>
                  <a:lnTo>
                    <a:pt x="2164296" y="4850790"/>
                  </a:lnTo>
                  <a:lnTo>
                    <a:pt x="2206764" y="4840414"/>
                  </a:lnTo>
                  <a:lnTo>
                    <a:pt x="2248268" y="4825898"/>
                  </a:lnTo>
                  <a:lnTo>
                    <a:pt x="2288489" y="4807229"/>
                  </a:lnTo>
                  <a:lnTo>
                    <a:pt x="2327097" y="4784420"/>
                  </a:lnTo>
                  <a:lnTo>
                    <a:pt x="2363774" y="4757458"/>
                  </a:lnTo>
                  <a:lnTo>
                    <a:pt x="2398191" y="4726343"/>
                  </a:lnTo>
                  <a:lnTo>
                    <a:pt x="2429306" y="4691926"/>
                  </a:lnTo>
                  <a:lnTo>
                    <a:pt x="2456269" y="4655248"/>
                  </a:lnTo>
                  <a:lnTo>
                    <a:pt x="2479078" y="4616640"/>
                  </a:lnTo>
                  <a:lnTo>
                    <a:pt x="2497747" y="4576419"/>
                  </a:lnTo>
                  <a:lnTo>
                    <a:pt x="2512263" y="4534916"/>
                  </a:lnTo>
                  <a:lnTo>
                    <a:pt x="2522639" y="4492447"/>
                  </a:lnTo>
                  <a:lnTo>
                    <a:pt x="2528862" y="4449330"/>
                  </a:lnTo>
                  <a:lnTo>
                    <a:pt x="2530932" y="4405884"/>
                  </a:lnTo>
                  <a:close/>
                </a:path>
                <a:path w="12691110" h="6511290">
                  <a:moveTo>
                    <a:pt x="3310458" y="2110892"/>
                  </a:moveTo>
                  <a:lnTo>
                    <a:pt x="3308388" y="2067458"/>
                  </a:lnTo>
                  <a:lnTo>
                    <a:pt x="3302165" y="2024341"/>
                  </a:lnTo>
                  <a:lnTo>
                    <a:pt x="3291789" y="1981860"/>
                  </a:lnTo>
                  <a:lnTo>
                    <a:pt x="3277273" y="1940356"/>
                  </a:lnTo>
                  <a:lnTo>
                    <a:pt x="3258604" y="1900148"/>
                  </a:lnTo>
                  <a:lnTo>
                    <a:pt x="3235795" y="1861540"/>
                  </a:lnTo>
                  <a:lnTo>
                    <a:pt x="3208832" y="1824863"/>
                  </a:lnTo>
                  <a:lnTo>
                    <a:pt x="3177717" y="1790446"/>
                  </a:lnTo>
                  <a:lnTo>
                    <a:pt x="3143300" y="1759331"/>
                  </a:lnTo>
                  <a:lnTo>
                    <a:pt x="3106623" y="1732368"/>
                  </a:lnTo>
                  <a:lnTo>
                    <a:pt x="3068015" y="1709559"/>
                  </a:lnTo>
                  <a:lnTo>
                    <a:pt x="3027794" y="1690890"/>
                  </a:lnTo>
                  <a:lnTo>
                    <a:pt x="2986290" y="1676361"/>
                  </a:lnTo>
                  <a:lnTo>
                    <a:pt x="2943822" y="1665998"/>
                  </a:lnTo>
                  <a:lnTo>
                    <a:pt x="2900705" y="1659775"/>
                  </a:lnTo>
                  <a:lnTo>
                    <a:pt x="2857258" y="1657705"/>
                  </a:lnTo>
                  <a:lnTo>
                    <a:pt x="2813824" y="1659775"/>
                  </a:lnTo>
                  <a:lnTo>
                    <a:pt x="2770708" y="1665998"/>
                  </a:lnTo>
                  <a:lnTo>
                    <a:pt x="2728226" y="1676361"/>
                  </a:lnTo>
                  <a:lnTo>
                    <a:pt x="2686723" y="1690890"/>
                  </a:lnTo>
                  <a:lnTo>
                    <a:pt x="2646502" y="1709559"/>
                  </a:lnTo>
                  <a:lnTo>
                    <a:pt x="2607894" y="1732368"/>
                  </a:lnTo>
                  <a:lnTo>
                    <a:pt x="2571216" y="1759331"/>
                  </a:lnTo>
                  <a:lnTo>
                    <a:pt x="2536799" y="1790446"/>
                  </a:lnTo>
                  <a:lnTo>
                    <a:pt x="2505684" y="1824863"/>
                  </a:lnTo>
                  <a:lnTo>
                    <a:pt x="2478722" y="1861540"/>
                  </a:lnTo>
                  <a:lnTo>
                    <a:pt x="2455913" y="1900148"/>
                  </a:lnTo>
                  <a:lnTo>
                    <a:pt x="2437244" y="1940356"/>
                  </a:lnTo>
                  <a:lnTo>
                    <a:pt x="2422728" y="1981860"/>
                  </a:lnTo>
                  <a:lnTo>
                    <a:pt x="2412365" y="2024341"/>
                  </a:lnTo>
                  <a:lnTo>
                    <a:pt x="2406142" y="2067458"/>
                  </a:lnTo>
                  <a:lnTo>
                    <a:pt x="2404059" y="2110892"/>
                  </a:lnTo>
                  <a:lnTo>
                    <a:pt x="2406142" y="2154339"/>
                  </a:lnTo>
                  <a:lnTo>
                    <a:pt x="2412365" y="2197455"/>
                  </a:lnTo>
                  <a:lnTo>
                    <a:pt x="2422728" y="2239924"/>
                  </a:lnTo>
                  <a:lnTo>
                    <a:pt x="2437244" y="2281428"/>
                  </a:lnTo>
                  <a:lnTo>
                    <a:pt x="2455913" y="2321649"/>
                  </a:lnTo>
                  <a:lnTo>
                    <a:pt x="2478722" y="2360257"/>
                  </a:lnTo>
                  <a:lnTo>
                    <a:pt x="2505684" y="2396934"/>
                  </a:lnTo>
                  <a:lnTo>
                    <a:pt x="2536799" y="2431351"/>
                  </a:lnTo>
                  <a:lnTo>
                    <a:pt x="2571216" y="2462466"/>
                  </a:lnTo>
                  <a:lnTo>
                    <a:pt x="2607894" y="2489428"/>
                  </a:lnTo>
                  <a:lnTo>
                    <a:pt x="2646502" y="2512237"/>
                  </a:lnTo>
                  <a:lnTo>
                    <a:pt x="2686723" y="2530906"/>
                  </a:lnTo>
                  <a:lnTo>
                    <a:pt x="2728226" y="2545423"/>
                  </a:lnTo>
                  <a:lnTo>
                    <a:pt x="2770708" y="2555798"/>
                  </a:lnTo>
                  <a:lnTo>
                    <a:pt x="2813824" y="2562021"/>
                  </a:lnTo>
                  <a:lnTo>
                    <a:pt x="2857258" y="2564092"/>
                  </a:lnTo>
                  <a:lnTo>
                    <a:pt x="2900705" y="2562021"/>
                  </a:lnTo>
                  <a:lnTo>
                    <a:pt x="2943822" y="2555798"/>
                  </a:lnTo>
                  <a:lnTo>
                    <a:pt x="2986290" y="2545423"/>
                  </a:lnTo>
                  <a:lnTo>
                    <a:pt x="3027794" y="2530906"/>
                  </a:lnTo>
                  <a:lnTo>
                    <a:pt x="3068015" y="2512237"/>
                  </a:lnTo>
                  <a:lnTo>
                    <a:pt x="3106623" y="2489428"/>
                  </a:lnTo>
                  <a:lnTo>
                    <a:pt x="3143300" y="2462466"/>
                  </a:lnTo>
                  <a:lnTo>
                    <a:pt x="3177717" y="2431351"/>
                  </a:lnTo>
                  <a:lnTo>
                    <a:pt x="3208832" y="2396934"/>
                  </a:lnTo>
                  <a:lnTo>
                    <a:pt x="3235795" y="2360257"/>
                  </a:lnTo>
                  <a:lnTo>
                    <a:pt x="3258604" y="2321649"/>
                  </a:lnTo>
                  <a:lnTo>
                    <a:pt x="3277273" y="2281428"/>
                  </a:lnTo>
                  <a:lnTo>
                    <a:pt x="3291789" y="2239924"/>
                  </a:lnTo>
                  <a:lnTo>
                    <a:pt x="3302165" y="2197455"/>
                  </a:lnTo>
                  <a:lnTo>
                    <a:pt x="3308388" y="2154339"/>
                  </a:lnTo>
                  <a:lnTo>
                    <a:pt x="3310458" y="2110892"/>
                  </a:lnTo>
                  <a:close/>
                </a:path>
                <a:path w="12691110" h="6511290">
                  <a:moveTo>
                    <a:pt x="5078349" y="748334"/>
                  </a:moveTo>
                  <a:lnTo>
                    <a:pt x="5076279" y="704900"/>
                  </a:lnTo>
                  <a:lnTo>
                    <a:pt x="5070056" y="661784"/>
                  </a:lnTo>
                  <a:lnTo>
                    <a:pt x="5059680" y="619315"/>
                  </a:lnTo>
                  <a:lnTo>
                    <a:pt x="5045164" y="577799"/>
                  </a:lnTo>
                  <a:lnTo>
                    <a:pt x="5026495" y="537591"/>
                  </a:lnTo>
                  <a:lnTo>
                    <a:pt x="5003685" y="498983"/>
                  </a:lnTo>
                  <a:lnTo>
                    <a:pt x="4976711" y="462305"/>
                  </a:lnTo>
                  <a:lnTo>
                    <a:pt x="4945608" y="427888"/>
                  </a:lnTo>
                  <a:lnTo>
                    <a:pt x="4911191" y="396786"/>
                  </a:lnTo>
                  <a:lnTo>
                    <a:pt x="4874514" y="369824"/>
                  </a:lnTo>
                  <a:lnTo>
                    <a:pt x="4835906" y="347014"/>
                  </a:lnTo>
                  <a:lnTo>
                    <a:pt x="4795685" y="328345"/>
                  </a:lnTo>
                  <a:lnTo>
                    <a:pt x="4754181" y="313829"/>
                  </a:lnTo>
                  <a:lnTo>
                    <a:pt x="4711712" y="303466"/>
                  </a:lnTo>
                  <a:lnTo>
                    <a:pt x="4668583" y="297243"/>
                  </a:lnTo>
                  <a:lnTo>
                    <a:pt x="4625149" y="295173"/>
                  </a:lnTo>
                  <a:lnTo>
                    <a:pt x="4581703" y="297243"/>
                  </a:lnTo>
                  <a:lnTo>
                    <a:pt x="4538586" y="303466"/>
                  </a:lnTo>
                  <a:lnTo>
                    <a:pt x="4496117" y="313829"/>
                  </a:lnTo>
                  <a:lnTo>
                    <a:pt x="4454614" y="328345"/>
                  </a:lnTo>
                  <a:lnTo>
                    <a:pt x="4414393" y="347014"/>
                  </a:lnTo>
                  <a:lnTo>
                    <a:pt x="4375785" y="369824"/>
                  </a:lnTo>
                  <a:lnTo>
                    <a:pt x="4339107" y="396786"/>
                  </a:lnTo>
                  <a:lnTo>
                    <a:pt x="4304690" y="427888"/>
                  </a:lnTo>
                  <a:lnTo>
                    <a:pt x="4273575" y="462305"/>
                  </a:lnTo>
                  <a:lnTo>
                    <a:pt x="4246613" y="498983"/>
                  </a:lnTo>
                  <a:lnTo>
                    <a:pt x="4223804" y="537591"/>
                  </a:lnTo>
                  <a:lnTo>
                    <a:pt x="4205135" y="577799"/>
                  </a:lnTo>
                  <a:lnTo>
                    <a:pt x="4190619" y="619315"/>
                  </a:lnTo>
                  <a:lnTo>
                    <a:pt x="4180243" y="661784"/>
                  </a:lnTo>
                  <a:lnTo>
                    <a:pt x="4174020" y="704900"/>
                  </a:lnTo>
                  <a:lnTo>
                    <a:pt x="4171950" y="748334"/>
                  </a:lnTo>
                  <a:lnTo>
                    <a:pt x="4174020" y="791781"/>
                  </a:lnTo>
                  <a:lnTo>
                    <a:pt x="4180243" y="834898"/>
                  </a:lnTo>
                  <a:lnTo>
                    <a:pt x="4190619" y="877366"/>
                  </a:lnTo>
                  <a:lnTo>
                    <a:pt x="4205135" y="918883"/>
                  </a:lnTo>
                  <a:lnTo>
                    <a:pt x="4223804" y="959091"/>
                  </a:lnTo>
                  <a:lnTo>
                    <a:pt x="4246613" y="997699"/>
                  </a:lnTo>
                  <a:lnTo>
                    <a:pt x="4273575" y="1034376"/>
                  </a:lnTo>
                  <a:lnTo>
                    <a:pt x="4304690" y="1068806"/>
                  </a:lnTo>
                  <a:lnTo>
                    <a:pt x="4339107" y="1099908"/>
                  </a:lnTo>
                  <a:lnTo>
                    <a:pt x="4375785" y="1126871"/>
                  </a:lnTo>
                  <a:lnTo>
                    <a:pt x="4414393" y="1149680"/>
                  </a:lnTo>
                  <a:lnTo>
                    <a:pt x="4454614" y="1168349"/>
                  </a:lnTo>
                  <a:lnTo>
                    <a:pt x="4496117" y="1182865"/>
                  </a:lnTo>
                  <a:lnTo>
                    <a:pt x="4538586" y="1193241"/>
                  </a:lnTo>
                  <a:lnTo>
                    <a:pt x="4581703" y="1199464"/>
                  </a:lnTo>
                  <a:lnTo>
                    <a:pt x="4625149" y="1201534"/>
                  </a:lnTo>
                  <a:lnTo>
                    <a:pt x="4668583" y="1199464"/>
                  </a:lnTo>
                  <a:lnTo>
                    <a:pt x="4711712" y="1193241"/>
                  </a:lnTo>
                  <a:lnTo>
                    <a:pt x="4754181" y="1182865"/>
                  </a:lnTo>
                  <a:lnTo>
                    <a:pt x="4795685" y="1168349"/>
                  </a:lnTo>
                  <a:lnTo>
                    <a:pt x="4835906" y="1149680"/>
                  </a:lnTo>
                  <a:lnTo>
                    <a:pt x="4874514" y="1126871"/>
                  </a:lnTo>
                  <a:lnTo>
                    <a:pt x="4911191" y="1099908"/>
                  </a:lnTo>
                  <a:lnTo>
                    <a:pt x="4945608" y="1068806"/>
                  </a:lnTo>
                  <a:lnTo>
                    <a:pt x="4976711" y="1034376"/>
                  </a:lnTo>
                  <a:lnTo>
                    <a:pt x="5003685" y="997699"/>
                  </a:lnTo>
                  <a:lnTo>
                    <a:pt x="5026495" y="959091"/>
                  </a:lnTo>
                  <a:lnTo>
                    <a:pt x="5045164" y="918883"/>
                  </a:lnTo>
                  <a:lnTo>
                    <a:pt x="5059680" y="877366"/>
                  </a:lnTo>
                  <a:lnTo>
                    <a:pt x="5070056" y="834898"/>
                  </a:lnTo>
                  <a:lnTo>
                    <a:pt x="5076279" y="791781"/>
                  </a:lnTo>
                  <a:lnTo>
                    <a:pt x="5078349" y="748334"/>
                  </a:lnTo>
                  <a:close/>
                </a:path>
                <a:path w="12691110" h="6511290">
                  <a:moveTo>
                    <a:pt x="7001980" y="453174"/>
                  </a:moveTo>
                  <a:lnTo>
                    <a:pt x="6999897" y="409740"/>
                  </a:lnTo>
                  <a:lnTo>
                    <a:pt x="6993674" y="366610"/>
                  </a:lnTo>
                  <a:lnTo>
                    <a:pt x="6983311" y="324142"/>
                  </a:lnTo>
                  <a:lnTo>
                    <a:pt x="6968795" y="282625"/>
                  </a:lnTo>
                  <a:lnTo>
                    <a:pt x="6950126" y="242404"/>
                  </a:lnTo>
                  <a:lnTo>
                    <a:pt x="6927304" y="203796"/>
                  </a:lnTo>
                  <a:lnTo>
                    <a:pt x="6900342" y="167132"/>
                  </a:lnTo>
                  <a:lnTo>
                    <a:pt x="6869227" y="132715"/>
                  </a:lnTo>
                  <a:lnTo>
                    <a:pt x="6834810" y="101612"/>
                  </a:lnTo>
                  <a:lnTo>
                    <a:pt x="6798145" y="74650"/>
                  </a:lnTo>
                  <a:lnTo>
                    <a:pt x="6759537" y="51841"/>
                  </a:lnTo>
                  <a:lnTo>
                    <a:pt x="6719316" y="33172"/>
                  </a:lnTo>
                  <a:lnTo>
                    <a:pt x="6677812" y="18656"/>
                  </a:lnTo>
                  <a:lnTo>
                    <a:pt x="6635331" y="8293"/>
                  </a:lnTo>
                  <a:lnTo>
                    <a:pt x="6592214" y="2070"/>
                  </a:lnTo>
                  <a:lnTo>
                    <a:pt x="6548780" y="0"/>
                  </a:lnTo>
                  <a:lnTo>
                    <a:pt x="6505334" y="2070"/>
                  </a:lnTo>
                  <a:lnTo>
                    <a:pt x="6462217" y="8293"/>
                  </a:lnTo>
                  <a:lnTo>
                    <a:pt x="6419748" y="18656"/>
                  </a:lnTo>
                  <a:lnTo>
                    <a:pt x="6378232" y="33172"/>
                  </a:lnTo>
                  <a:lnTo>
                    <a:pt x="6338024" y="51841"/>
                  </a:lnTo>
                  <a:lnTo>
                    <a:pt x="6299416" y="74650"/>
                  </a:lnTo>
                  <a:lnTo>
                    <a:pt x="6262738" y="101612"/>
                  </a:lnTo>
                  <a:lnTo>
                    <a:pt x="6228321" y="132715"/>
                  </a:lnTo>
                  <a:lnTo>
                    <a:pt x="6197206" y="167132"/>
                  </a:lnTo>
                  <a:lnTo>
                    <a:pt x="6170244" y="203796"/>
                  </a:lnTo>
                  <a:lnTo>
                    <a:pt x="6147435" y="242404"/>
                  </a:lnTo>
                  <a:lnTo>
                    <a:pt x="6128766" y="282625"/>
                  </a:lnTo>
                  <a:lnTo>
                    <a:pt x="6114250" y="324142"/>
                  </a:lnTo>
                  <a:lnTo>
                    <a:pt x="6103874" y="366610"/>
                  </a:lnTo>
                  <a:lnTo>
                    <a:pt x="6097651" y="409740"/>
                  </a:lnTo>
                  <a:lnTo>
                    <a:pt x="6095581" y="453174"/>
                  </a:lnTo>
                  <a:lnTo>
                    <a:pt x="6097651" y="496620"/>
                  </a:lnTo>
                  <a:lnTo>
                    <a:pt x="6103874" y="539750"/>
                  </a:lnTo>
                  <a:lnTo>
                    <a:pt x="6114250" y="582218"/>
                  </a:lnTo>
                  <a:lnTo>
                    <a:pt x="6128766" y="623735"/>
                  </a:lnTo>
                  <a:lnTo>
                    <a:pt x="6147435" y="663956"/>
                  </a:lnTo>
                  <a:lnTo>
                    <a:pt x="6170244" y="702564"/>
                  </a:lnTo>
                  <a:lnTo>
                    <a:pt x="6197206" y="739241"/>
                  </a:lnTo>
                  <a:lnTo>
                    <a:pt x="6228321" y="773658"/>
                  </a:lnTo>
                  <a:lnTo>
                    <a:pt x="6262738" y="804773"/>
                  </a:lnTo>
                  <a:lnTo>
                    <a:pt x="6299416" y="831735"/>
                  </a:lnTo>
                  <a:lnTo>
                    <a:pt x="6338024" y="854544"/>
                  </a:lnTo>
                  <a:lnTo>
                    <a:pt x="6378232" y="873213"/>
                  </a:lnTo>
                  <a:lnTo>
                    <a:pt x="6419748" y="887730"/>
                  </a:lnTo>
                  <a:lnTo>
                    <a:pt x="6462217" y="898105"/>
                  </a:lnTo>
                  <a:lnTo>
                    <a:pt x="6505334" y="904328"/>
                  </a:lnTo>
                  <a:lnTo>
                    <a:pt x="6548780" y="906399"/>
                  </a:lnTo>
                  <a:lnTo>
                    <a:pt x="6592214" y="904328"/>
                  </a:lnTo>
                  <a:lnTo>
                    <a:pt x="6635331" y="898105"/>
                  </a:lnTo>
                  <a:lnTo>
                    <a:pt x="6677812" y="887730"/>
                  </a:lnTo>
                  <a:lnTo>
                    <a:pt x="6719316" y="873213"/>
                  </a:lnTo>
                  <a:lnTo>
                    <a:pt x="6759537" y="854544"/>
                  </a:lnTo>
                  <a:lnTo>
                    <a:pt x="6798145" y="831735"/>
                  </a:lnTo>
                  <a:lnTo>
                    <a:pt x="6834810" y="804773"/>
                  </a:lnTo>
                  <a:lnTo>
                    <a:pt x="6869227" y="773658"/>
                  </a:lnTo>
                  <a:lnTo>
                    <a:pt x="6900342" y="739241"/>
                  </a:lnTo>
                  <a:lnTo>
                    <a:pt x="6927304" y="702564"/>
                  </a:lnTo>
                  <a:lnTo>
                    <a:pt x="6950126" y="663956"/>
                  </a:lnTo>
                  <a:lnTo>
                    <a:pt x="6968795" y="623735"/>
                  </a:lnTo>
                  <a:lnTo>
                    <a:pt x="6983311" y="582218"/>
                  </a:lnTo>
                  <a:lnTo>
                    <a:pt x="6993674" y="539750"/>
                  </a:lnTo>
                  <a:lnTo>
                    <a:pt x="6999897" y="496620"/>
                  </a:lnTo>
                  <a:lnTo>
                    <a:pt x="7001980" y="453174"/>
                  </a:lnTo>
                  <a:close/>
                </a:path>
                <a:path w="12691110" h="6511290">
                  <a:moveTo>
                    <a:pt x="9983203" y="453174"/>
                  </a:moveTo>
                  <a:lnTo>
                    <a:pt x="9981120" y="409740"/>
                  </a:lnTo>
                  <a:lnTo>
                    <a:pt x="9974910" y="366610"/>
                  </a:lnTo>
                  <a:lnTo>
                    <a:pt x="9964534" y="324142"/>
                  </a:lnTo>
                  <a:lnTo>
                    <a:pt x="9950018" y="282625"/>
                  </a:lnTo>
                  <a:lnTo>
                    <a:pt x="9931362" y="242404"/>
                  </a:lnTo>
                  <a:lnTo>
                    <a:pt x="9908553" y="203796"/>
                  </a:lnTo>
                  <a:lnTo>
                    <a:pt x="9881591" y="167132"/>
                  </a:lnTo>
                  <a:lnTo>
                    <a:pt x="9850488" y="132715"/>
                  </a:lnTo>
                  <a:lnTo>
                    <a:pt x="9816046" y="101612"/>
                  </a:lnTo>
                  <a:lnTo>
                    <a:pt x="9779368" y="74650"/>
                  </a:lnTo>
                  <a:lnTo>
                    <a:pt x="9740748" y="51841"/>
                  </a:lnTo>
                  <a:lnTo>
                    <a:pt x="9700527" y="33172"/>
                  </a:lnTo>
                  <a:lnTo>
                    <a:pt x="9659010" y="18656"/>
                  </a:lnTo>
                  <a:lnTo>
                    <a:pt x="9616542" y="8293"/>
                  </a:lnTo>
                  <a:lnTo>
                    <a:pt x="9573425" y="2070"/>
                  </a:lnTo>
                  <a:lnTo>
                    <a:pt x="9529978" y="0"/>
                  </a:lnTo>
                  <a:lnTo>
                    <a:pt x="9486544" y="2070"/>
                  </a:lnTo>
                  <a:lnTo>
                    <a:pt x="9443428" y="8293"/>
                  </a:lnTo>
                  <a:lnTo>
                    <a:pt x="9400959" y="18656"/>
                  </a:lnTo>
                  <a:lnTo>
                    <a:pt x="9359455" y="33172"/>
                  </a:lnTo>
                  <a:lnTo>
                    <a:pt x="9319247" y="51841"/>
                  </a:lnTo>
                  <a:lnTo>
                    <a:pt x="9280639" y="74650"/>
                  </a:lnTo>
                  <a:lnTo>
                    <a:pt x="9243974" y="101612"/>
                  </a:lnTo>
                  <a:lnTo>
                    <a:pt x="9209557" y="132715"/>
                  </a:lnTo>
                  <a:lnTo>
                    <a:pt x="9178430" y="167132"/>
                  </a:lnTo>
                  <a:lnTo>
                    <a:pt x="9151455" y="203796"/>
                  </a:lnTo>
                  <a:lnTo>
                    <a:pt x="9128633" y="242404"/>
                  </a:lnTo>
                  <a:lnTo>
                    <a:pt x="9109964" y="282625"/>
                  </a:lnTo>
                  <a:lnTo>
                    <a:pt x="9095435" y="324142"/>
                  </a:lnTo>
                  <a:lnTo>
                    <a:pt x="9085059" y="366610"/>
                  </a:lnTo>
                  <a:lnTo>
                    <a:pt x="9078836" y="409740"/>
                  </a:lnTo>
                  <a:lnTo>
                    <a:pt x="9076766" y="453174"/>
                  </a:lnTo>
                  <a:lnTo>
                    <a:pt x="9078836" y="496620"/>
                  </a:lnTo>
                  <a:lnTo>
                    <a:pt x="9085059" y="539750"/>
                  </a:lnTo>
                  <a:lnTo>
                    <a:pt x="9095435" y="582218"/>
                  </a:lnTo>
                  <a:lnTo>
                    <a:pt x="9109964" y="623735"/>
                  </a:lnTo>
                  <a:lnTo>
                    <a:pt x="9128633" y="663956"/>
                  </a:lnTo>
                  <a:lnTo>
                    <a:pt x="9151455" y="702564"/>
                  </a:lnTo>
                  <a:lnTo>
                    <a:pt x="9178430" y="739241"/>
                  </a:lnTo>
                  <a:lnTo>
                    <a:pt x="9209557" y="773658"/>
                  </a:lnTo>
                  <a:lnTo>
                    <a:pt x="9243974" y="804773"/>
                  </a:lnTo>
                  <a:lnTo>
                    <a:pt x="9280639" y="831735"/>
                  </a:lnTo>
                  <a:lnTo>
                    <a:pt x="9319247" y="854544"/>
                  </a:lnTo>
                  <a:lnTo>
                    <a:pt x="9359455" y="873213"/>
                  </a:lnTo>
                  <a:lnTo>
                    <a:pt x="9400959" y="887730"/>
                  </a:lnTo>
                  <a:lnTo>
                    <a:pt x="9443428" y="898105"/>
                  </a:lnTo>
                  <a:lnTo>
                    <a:pt x="9486544" y="904328"/>
                  </a:lnTo>
                  <a:lnTo>
                    <a:pt x="9529978" y="906399"/>
                  </a:lnTo>
                  <a:lnTo>
                    <a:pt x="9573425" y="904328"/>
                  </a:lnTo>
                  <a:lnTo>
                    <a:pt x="9616542" y="898105"/>
                  </a:lnTo>
                  <a:lnTo>
                    <a:pt x="9659010" y="887730"/>
                  </a:lnTo>
                  <a:lnTo>
                    <a:pt x="9700527" y="873213"/>
                  </a:lnTo>
                  <a:lnTo>
                    <a:pt x="9740748" y="854544"/>
                  </a:lnTo>
                  <a:lnTo>
                    <a:pt x="9779368" y="831735"/>
                  </a:lnTo>
                  <a:lnTo>
                    <a:pt x="9816046" y="804773"/>
                  </a:lnTo>
                  <a:lnTo>
                    <a:pt x="9850488" y="773658"/>
                  </a:lnTo>
                  <a:lnTo>
                    <a:pt x="9881591" y="739241"/>
                  </a:lnTo>
                  <a:lnTo>
                    <a:pt x="9908553" y="702564"/>
                  </a:lnTo>
                  <a:lnTo>
                    <a:pt x="9931362" y="663956"/>
                  </a:lnTo>
                  <a:lnTo>
                    <a:pt x="9950018" y="623735"/>
                  </a:lnTo>
                  <a:lnTo>
                    <a:pt x="9964534" y="582218"/>
                  </a:lnTo>
                  <a:lnTo>
                    <a:pt x="9974910" y="539750"/>
                  </a:lnTo>
                  <a:lnTo>
                    <a:pt x="9981120" y="496620"/>
                  </a:lnTo>
                  <a:lnTo>
                    <a:pt x="9983203" y="453174"/>
                  </a:lnTo>
                  <a:close/>
                </a:path>
                <a:path w="12691110" h="6511290">
                  <a:moveTo>
                    <a:pt x="12690767" y="3403371"/>
                  </a:moveTo>
                  <a:lnTo>
                    <a:pt x="12688684" y="3359924"/>
                  </a:lnTo>
                  <a:lnTo>
                    <a:pt x="12682461" y="3316808"/>
                  </a:lnTo>
                  <a:lnTo>
                    <a:pt x="12672098" y="3274339"/>
                  </a:lnTo>
                  <a:lnTo>
                    <a:pt x="12657582" y="3232823"/>
                  </a:lnTo>
                  <a:lnTo>
                    <a:pt x="12638913" y="3192615"/>
                  </a:lnTo>
                  <a:lnTo>
                    <a:pt x="12616104" y="3154007"/>
                  </a:lnTo>
                  <a:lnTo>
                    <a:pt x="12589154" y="3117329"/>
                  </a:lnTo>
                  <a:lnTo>
                    <a:pt x="12558039" y="3082912"/>
                  </a:lnTo>
                  <a:lnTo>
                    <a:pt x="12523622" y="3051797"/>
                  </a:lnTo>
                  <a:lnTo>
                    <a:pt x="12486958" y="3024835"/>
                  </a:lnTo>
                  <a:lnTo>
                    <a:pt x="12448350" y="3002026"/>
                  </a:lnTo>
                  <a:lnTo>
                    <a:pt x="12408129" y="2983357"/>
                  </a:lnTo>
                  <a:lnTo>
                    <a:pt x="12366625" y="2968841"/>
                  </a:lnTo>
                  <a:lnTo>
                    <a:pt x="12324144" y="2958465"/>
                  </a:lnTo>
                  <a:lnTo>
                    <a:pt x="12281027" y="2952242"/>
                  </a:lnTo>
                  <a:lnTo>
                    <a:pt x="12237580" y="2950172"/>
                  </a:lnTo>
                  <a:lnTo>
                    <a:pt x="12194134" y="2952242"/>
                  </a:lnTo>
                  <a:lnTo>
                    <a:pt x="12151017" y="2958465"/>
                  </a:lnTo>
                  <a:lnTo>
                    <a:pt x="12108548" y="2968841"/>
                  </a:lnTo>
                  <a:lnTo>
                    <a:pt x="12067032" y="2983357"/>
                  </a:lnTo>
                  <a:lnTo>
                    <a:pt x="12026811" y="3002026"/>
                  </a:lnTo>
                  <a:lnTo>
                    <a:pt x="11988203" y="3024835"/>
                  </a:lnTo>
                  <a:lnTo>
                    <a:pt x="11951538" y="3051797"/>
                  </a:lnTo>
                  <a:lnTo>
                    <a:pt x="11917121" y="3082912"/>
                  </a:lnTo>
                  <a:lnTo>
                    <a:pt x="11886019" y="3117329"/>
                  </a:lnTo>
                  <a:lnTo>
                    <a:pt x="11859057" y="3154007"/>
                  </a:lnTo>
                  <a:lnTo>
                    <a:pt x="11836248" y="3192615"/>
                  </a:lnTo>
                  <a:lnTo>
                    <a:pt x="11817579" y="3232823"/>
                  </a:lnTo>
                  <a:lnTo>
                    <a:pt x="11803063" y="3274339"/>
                  </a:lnTo>
                  <a:lnTo>
                    <a:pt x="11792699" y="3316808"/>
                  </a:lnTo>
                  <a:lnTo>
                    <a:pt x="11786476" y="3359924"/>
                  </a:lnTo>
                  <a:lnTo>
                    <a:pt x="11784406" y="3403371"/>
                  </a:lnTo>
                  <a:lnTo>
                    <a:pt x="11786476" y="3446805"/>
                  </a:lnTo>
                  <a:lnTo>
                    <a:pt x="11792699" y="3489922"/>
                  </a:lnTo>
                  <a:lnTo>
                    <a:pt x="11803063" y="3532390"/>
                  </a:lnTo>
                  <a:lnTo>
                    <a:pt x="11817579" y="3573907"/>
                  </a:lnTo>
                  <a:lnTo>
                    <a:pt x="11836248" y="3614115"/>
                  </a:lnTo>
                  <a:lnTo>
                    <a:pt x="11859057" y="3652723"/>
                  </a:lnTo>
                  <a:lnTo>
                    <a:pt x="11886019" y="3689400"/>
                  </a:lnTo>
                  <a:lnTo>
                    <a:pt x="11917121" y="3723817"/>
                  </a:lnTo>
                  <a:lnTo>
                    <a:pt x="11951538" y="3754932"/>
                  </a:lnTo>
                  <a:lnTo>
                    <a:pt x="11988203" y="3781895"/>
                  </a:lnTo>
                  <a:lnTo>
                    <a:pt x="12026811" y="3804704"/>
                  </a:lnTo>
                  <a:lnTo>
                    <a:pt x="12067032" y="3823373"/>
                  </a:lnTo>
                  <a:lnTo>
                    <a:pt x="12108548" y="3837889"/>
                  </a:lnTo>
                  <a:lnTo>
                    <a:pt x="12151017" y="3848265"/>
                  </a:lnTo>
                  <a:lnTo>
                    <a:pt x="12194134" y="3854488"/>
                  </a:lnTo>
                  <a:lnTo>
                    <a:pt x="12237580" y="3856558"/>
                  </a:lnTo>
                  <a:lnTo>
                    <a:pt x="12281027" y="3854488"/>
                  </a:lnTo>
                  <a:lnTo>
                    <a:pt x="12324144" y="3848265"/>
                  </a:lnTo>
                  <a:lnTo>
                    <a:pt x="12366625" y="3837889"/>
                  </a:lnTo>
                  <a:lnTo>
                    <a:pt x="12408129" y="3823373"/>
                  </a:lnTo>
                  <a:lnTo>
                    <a:pt x="12448350" y="3804704"/>
                  </a:lnTo>
                  <a:lnTo>
                    <a:pt x="12486958" y="3781895"/>
                  </a:lnTo>
                  <a:lnTo>
                    <a:pt x="12523622" y="3754932"/>
                  </a:lnTo>
                  <a:lnTo>
                    <a:pt x="12558039" y="3723817"/>
                  </a:lnTo>
                  <a:lnTo>
                    <a:pt x="12589154" y="3689400"/>
                  </a:lnTo>
                  <a:lnTo>
                    <a:pt x="12616104" y="3652723"/>
                  </a:lnTo>
                  <a:lnTo>
                    <a:pt x="12638913" y="3614115"/>
                  </a:lnTo>
                  <a:lnTo>
                    <a:pt x="12657582" y="3573907"/>
                  </a:lnTo>
                  <a:lnTo>
                    <a:pt x="12672098" y="3532390"/>
                  </a:lnTo>
                  <a:lnTo>
                    <a:pt x="12682461" y="3489922"/>
                  </a:lnTo>
                  <a:lnTo>
                    <a:pt x="12688684" y="3446805"/>
                  </a:lnTo>
                  <a:lnTo>
                    <a:pt x="12690767" y="340337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regression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441005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 algn="just">
              <a:lnSpc>
                <a:spcPts val="7259"/>
              </a:lnSpc>
              <a:spcBef>
                <a:spcPts val="350"/>
              </a:spcBef>
            </a:pP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supervised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task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mapping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point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continuous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437487" y="1118155"/>
            <a:ext cx="6249035" cy="1383030"/>
          </a:xfrm>
          <a:prstGeom prst="rect">
            <a:avLst/>
          </a:prstGeom>
        </p:spPr>
        <p:txBody>
          <a:bodyPr vert="horz" wrap="square" lIns="0" tIns="1333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5"/>
              </a:spcBef>
            </a:pPr>
            <a:r>
              <a:rPr sz="8900" i="1" spc="484" dirty="0">
                <a:latin typeface="Times New Roman"/>
                <a:cs typeface="Times New Roman"/>
              </a:rPr>
              <a:t>f</a:t>
            </a:r>
            <a:r>
              <a:rPr sz="8900" spc="-45" dirty="0">
                <a:latin typeface="Times New Roman"/>
                <a:cs typeface="Times New Roman"/>
              </a:rPr>
              <a:t>(</a:t>
            </a:r>
            <a:r>
              <a:rPr sz="8900" i="1" spc="-45" dirty="0">
                <a:latin typeface="Times New Roman"/>
                <a:cs typeface="Times New Roman"/>
              </a:rPr>
              <a:t>ad</a:t>
            </a:r>
            <a:r>
              <a:rPr sz="8900" i="1" spc="-50" dirty="0">
                <a:latin typeface="Times New Roman"/>
                <a:cs typeface="Times New Roman"/>
              </a:rPr>
              <a:t>ve</a:t>
            </a:r>
            <a:r>
              <a:rPr sz="8900" i="1" spc="-45" dirty="0">
                <a:latin typeface="Times New Roman"/>
                <a:cs typeface="Times New Roman"/>
              </a:rPr>
              <a:t>r</a:t>
            </a:r>
            <a:r>
              <a:rPr sz="8900" i="1" spc="-55" dirty="0">
                <a:latin typeface="Times New Roman"/>
                <a:cs typeface="Times New Roman"/>
              </a:rPr>
              <a:t>ti</a:t>
            </a:r>
            <a:r>
              <a:rPr sz="8900" i="1" spc="-45" dirty="0">
                <a:latin typeface="Times New Roman"/>
                <a:cs typeface="Times New Roman"/>
              </a:rPr>
              <a:t>s</a:t>
            </a:r>
            <a:r>
              <a:rPr sz="8900" i="1" spc="-55" dirty="0">
                <a:latin typeface="Times New Roman"/>
                <a:cs typeface="Times New Roman"/>
              </a:rPr>
              <a:t>i</a:t>
            </a:r>
            <a:r>
              <a:rPr sz="8900" i="1" spc="-45" dirty="0">
                <a:latin typeface="Times New Roman"/>
                <a:cs typeface="Times New Roman"/>
              </a:rPr>
              <a:t>n</a:t>
            </a:r>
            <a:r>
              <a:rPr sz="8900" i="1" spc="-50" dirty="0">
                <a:latin typeface="Times New Roman"/>
                <a:cs typeface="Times New Roman"/>
              </a:rPr>
              <a:t>g</a:t>
            </a:r>
            <a:r>
              <a:rPr sz="8900" spc="-45" dirty="0">
                <a:latin typeface="Times New Roman"/>
                <a:cs typeface="Times New Roman"/>
              </a:rPr>
              <a:t>)</a:t>
            </a:r>
            <a:endParaRPr sz="890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2515610" y="2464711"/>
            <a:ext cx="10055225" cy="7629525"/>
          </a:xfrm>
          <a:prstGeom prst="rect">
            <a:avLst/>
          </a:prstGeom>
        </p:spPr>
        <p:txBody>
          <a:bodyPr vert="horz" wrap="square" lIns="0" tIns="478155" rIns="0" bIns="0" rtlCol="0">
            <a:spAutoFit/>
          </a:bodyPr>
          <a:lstStyle/>
          <a:p>
            <a:pPr marL="2750820">
              <a:lnSpc>
                <a:spcPct val="100000"/>
              </a:lnSpc>
              <a:spcBef>
                <a:spcPts val="37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(1200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5800</a:t>
            </a:r>
            <a:endParaRPr sz="8900">
              <a:latin typeface="Times New Roman"/>
              <a:cs typeface="Times New Roman"/>
            </a:endParaRPr>
          </a:p>
          <a:p>
            <a:pPr marL="2614930">
              <a:lnSpc>
                <a:spcPct val="100000"/>
              </a:lnSpc>
              <a:spcBef>
                <a:spcPts val="36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(2800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13400</a:t>
            </a:r>
            <a:endParaRPr sz="8900">
              <a:latin typeface="Times New Roman"/>
              <a:cs typeface="Times New Roman"/>
            </a:endParaRPr>
          </a:p>
          <a:p>
            <a:pPr marL="2614930">
              <a:lnSpc>
                <a:spcPct val="100000"/>
              </a:lnSpc>
              <a:spcBef>
                <a:spcPts val="3665"/>
              </a:spcBef>
            </a:pPr>
            <a:r>
              <a:rPr sz="8900" i="1" spc="525" dirty="0">
                <a:solidFill>
                  <a:srgbClr val="FFFFFF"/>
                </a:solidFill>
                <a:latin typeface="Times New Roman"/>
                <a:cs typeface="Times New Roman"/>
              </a:rPr>
              <a:t>f</a:t>
            </a:r>
            <a:r>
              <a:rPr sz="8900" spc="-10" dirty="0">
                <a:solidFill>
                  <a:srgbClr val="FFFFFF"/>
                </a:solidFill>
                <a:latin typeface="Times New Roman"/>
                <a:cs typeface="Times New Roman"/>
              </a:rPr>
              <a:t>(1800</a:t>
            </a:r>
            <a:r>
              <a:rPr sz="8900" spc="-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9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8900" spc="-20" dirty="0">
                <a:solidFill>
                  <a:srgbClr val="FFFFFF"/>
                </a:solidFill>
                <a:latin typeface="Times New Roman"/>
                <a:cs typeface="Times New Roman"/>
              </a:rPr>
              <a:t> 8400</a:t>
            </a:r>
            <a:endParaRPr sz="8900">
              <a:latin typeface="Times New Roman"/>
              <a:cs typeface="Times New Roman"/>
            </a:endParaRPr>
          </a:p>
          <a:p>
            <a:pPr marL="12700">
              <a:lnSpc>
                <a:spcPct val="100000"/>
              </a:lnSpc>
              <a:spcBef>
                <a:spcPts val="5675"/>
              </a:spcBef>
            </a:pPr>
            <a:r>
              <a:rPr sz="93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9300" spc="-1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93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advertising</a:t>
            </a:r>
            <a:r>
              <a:rPr sz="9300" spc="-1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93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7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63810" y="1414887"/>
              <a:ext cx="15013305" cy="7802245"/>
            </a:xfrm>
            <a:custGeom>
              <a:avLst/>
              <a:gdLst/>
              <a:ahLst/>
              <a:cxnLst/>
              <a:rect l="l" t="t" r="r" b="b"/>
              <a:pathLst>
                <a:path w="15013305" h="7802245">
                  <a:moveTo>
                    <a:pt x="470560" y="6717982"/>
                  </a:moveTo>
                  <a:lnTo>
                    <a:pt x="466255" y="6673050"/>
                  </a:lnTo>
                  <a:lnTo>
                    <a:pt x="453326" y="6629451"/>
                  </a:lnTo>
                  <a:lnTo>
                    <a:pt x="431800" y="6588531"/>
                  </a:lnTo>
                  <a:lnTo>
                    <a:pt x="401650" y="6551625"/>
                  </a:lnTo>
                  <a:lnTo>
                    <a:pt x="364744" y="6521475"/>
                  </a:lnTo>
                  <a:lnTo>
                    <a:pt x="323811" y="6499936"/>
                  </a:lnTo>
                  <a:lnTo>
                    <a:pt x="280212" y="6487020"/>
                  </a:lnTo>
                  <a:lnTo>
                    <a:pt x="235280" y="6482702"/>
                  </a:lnTo>
                  <a:lnTo>
                    <a:pt x="190347" y="6487020"/>
                  </a:lnTo>
                  <a:lnTo>
                    <a:pt x="146748" y="6499936"/>
                  </a:lnTo>
                  <a:lnTo>
                    <a:pt x="105816" y="6521475"/>
                  </a:lnTo>
                  <a:lnTo>
                    <a:pt x="68910" y="6551625"/>
                  </a:lnTo>
                  <a:lnTo>
                    <a:pt x="38760" y="6588531"/>
                  </a:lnTo>
                  <a:lnTo>
                    <a:pt x="17233" y="6629451"/>
                  </a:lnTo>
                  <a:lnTo>
                    <a:pt x="4305" y="6673050"/>
                  </a:lnTo>
                  <a:lnTo>
                    <a:pt x="0" y="6717982"/>
                  </a:lnTo>
                  <a:lnTo>
                    <a:pt x="4305" y="6762928"/>
                  </a:lnTo>
                  <a:lnTo>
                    <a:pt x="17233" y="6806527"/>
                  </a:lnTo>
                  <a:lnTo>
                    <a:pt x="38760" y="6847446"/>
                  </a:lnTo>
                  <a:lnTo>
                    <a:pt x="68910" y="6884352"/>
                  </a:lnTo>
                  <a:lnTo>
                    <a:pt x="105816" y="6914502"/>
                  </a:lnTo>
                  <a:lnTo>
                    <a:pt x="146748" y="6936041"/>
                  </a:lnTo>
                  <a:lnTo>
                    <a:pt x="190347" y="6948957"/>
                  </a:lnTo>
                  <a:lnTo>
                    <a:pt x="235280" y="6953263"/>
                  </a:lnTo>
                  <a:lnTo>
                    <a:pt x="280212" y="6948957"/>
                  </a:lnTo>
                  <a:lnTo>
                    <a:pt x="323811" y="6936041"/>
                  </a:lnTo>
                  <a:lnTo>
                    <a:pt x="364744" y="6914502"/>
                  </a:lnTo>
                  <a:lnTo>
                    <a:pt x="401650" y="6884352"/>
                  </a:lnTo>
                  <a:lnTo>
                    <a:pt x="431800" y="6847446"/>
                  </a:lnTo>
                  <a:lnTo>
                    <a:pt x="453326" y="6806527"/>
                  </a:lnTo>
                  <a:lnTo>
                    <a:pt x="466255" y="6762928"/>
                  </a:lnTo>
                  <a:lnTo>
                    <a:pt x="470560" y="6717982"/>
                  </a:lnTo>
                  <a:close/>
                </a:path>
                <a:path w="15013305" h="7802245">
                  <a:moveTo>
                    <a:pt x="1570291" y="7566914"/>
                  </a:moveTo>
                  <a:lnTo>
                    <a:pt x="1565986" y="7521981"/>
                  </a:lnTo>
                  <a:lnTo>
                    <a:pt x="1553070" y="7478382"/>
                  </a:lnTo>
                  <a:lnTo>
                    <a:pt x="1531543" y="7437450"/>
                  </a:lnTo>
                  <a:lnTo>
                    <a:pt x="1501394" y="7400544"/>
                  </a:lnTo>
                  <a:lnTo>
                    <a:pt x="1464487" y="7370394"/>
                  </a:lnTo>
                  <a:lnTo>
                    <a:pt x="1423555" y="7348868"/>
                  </a:lnTo>
                  <a:lnTo>
                    <a:pt x="1379969" y="7335939"/>
                  </a:lnTo>
                  <a:lnTo>
                    <a:pt x="1335024" y="7331634"/>
                  </a:lnTo>
                  <a:lnTo>
                    <a:pt x="1290091" y="7335939"/>
                  </a:lnTo>
                  <a:lnTo>
                    <a:pt x="1246492" y="7348868"/>
                  </a:lnTo>
                  <a:lnTo>
                    <a:pt x="1205572" y="7370394"/>
                  </a:lnTo>
                  <a:lnTo>
                    <a:pt x="1168654" y="7400544"/>
                  </a:lnTo>
                  <a:lnTo>
                    <a:pt x="1138516" y="7437450"/>
                  </a:lnTo>
                  <a:lnTo>
                    <a:pt x="1116977" y="7478382"/>
                  </a:lnTo>
                  <a:lnTo>
                    <a:pt x="1104049" y="7521981"/>
                  </a:lnTo>
                  <a:lnTo>
                    <a:pt x="1099743" y="7566914"/>
                  </a:lnTo>
                  <a:lnTo>
                    <a:pt x="1104049" y="7611846"/>
                  </a:lnTo>
                  <a:lnTo>
                    <a:pt x="1116977" y="7655446"/>
                  </a:lnTo>
                  <a:lnTo>
                    <a:pt x="1138516" y="7696365"/>
                  </a:lnTo>
                  <a:lnTo>
                    <a:pt x="1168654" y="7733284"/>
                  </a:lnTo>
                  <a:lnTo>
                    <a:pt x="1205572" y="7763421"/>
                  </a:lnTo>
                  <a:lnTo>
                    <a:pt x="1246492" y="7784960"/>
                  </a:lnTo>
                  <a:lnTo>
                    <a:pt x="1290091" y="7797876"/>
                  </a:lnTo>
                  <a:lnTo>
                    <a:pt x="1335024" y="7802181"/>
                  </a:lnTo>
                  <a:lnTo>
                    <a:pt x="1379969" y="7797876"/>
                  </a:lnTo>
                  <a:lnTo>
                    <a:pt x="1423555" y="7784960"/>
                  </a:lnTo>
                  <a:lnTo>
                    <a:pt x="1464487" y="7763421"/>
                  </a:lnTo>
                  <a:lnTo>
                    <a:pt x="1501394" y="7733284"/>
                  </a:lnTo>
                  <a:lnTo>
                    <a:pt x="1531543" y="7696365"/>
                  </a:lnTo>
                  <a:lnTo>
                    <a:pt x="1553070" y="7655446"/>
                  </a:lnTo>
                  <a:lnTo>
                    <a:pt x="1565986" y="7611846"/>
                  </a:lnTo>
                  <a:lnTo>
                    <a:pt x="1570291" y="7566914"/>
                  </a:lnTo>
                  <a:close/>
                </a:path>
                <a:path w="15013305" h="7802245">
                  <a:moveTo>
                    <a:pt x="2361336" y="5097310"/>
                  </a:moveTo>
                  <a:lnTo>
                    <a:pt x="2357031" y="5052377"/>
                  </a:lnTo>
                  <a:lnTo>
                    <a:pt x="2344115" y="5008778"/>
                  </a:lnTo>
                  <a:lnTo>
                    <a:pt x="2322588" y="4967859"/>
                  </a:lnTo>
                  <a:lnTo>
                    <a:pt x="2292439" y="4930940"/>
                  </a:lnTo>
                  <a:lnTo>
                    <a:pt x="2255532" y="4900803"/>
                  </a:lnTo>
                  <a:lnTo>
                    <a:pt x="2214600" y="4879264"/>
                  </a:lnTo>
                  <a:lnTo>
                    <a:pt x="2171001" y="4866335"/>
                  </a:lnTo>
                  <a:lnTo>
                    <a:pt x="2126069" y="4862030"/>
                  </a:lnTo>
                  <a:lnTo>
                    <a:pt x="2081136" y="4866335"/>
                  </a:lnTo>
                  <a:lnTo>
                    <a:pt x="2037537" y="4879264"/>
                  </a:lnTo>
                  <a:lnTo>
                    <a:pt x="1996617" y="4900803"/>
                  </a:lnTo>
                  <a:lnTo>
                    <a:pt x="1959698" y="4930940"/>
                  </a:lnTo>
                  <a:lnTo>
                    <a:pt x="1929549" y="4967859"/>
                  </a:lnTo>
                  <a:lnTo>
                    <a:pt x="1908022" y="5008778"/>
                  </a:lnTo>
                  <a:lnTo>
                    <a:pt x="1895094" y="5052377"/>
                  </a:lnTo>
                  <a:lnTo>
                    <a:pt x="1890788" y="5097310"/>
                  </a:lnTo>
                  <a:lnTo>
                    <a:pt x="1895094" y="5142242"/>
                  </a:lnTo>
                  <a:lnTo>
                    <a:pt x="1908022" y="5185842"/>
                  </a:lnTo>
                  <a:lnTo>
                    <a:pt x="1929549" y="5226761"/>
                  </a:lnTo>
                  <a:lnTo>
                    <a:pt x="1959698" y="5263667"/>
                  </a:lnTo>
                  <a:lnTo>
                    <a:pt x="1996617" y="5293817"/>
                  </a:lnTo>
                  <a:lnTo>
                    <a:pt x="2037537" y="5315356"/>
                  </a:lnTo>
                  <a:lnTo>
                    <a:pt x="2081136" y="5328272"/>
                  </a:lnTo>
                  <a:lnTo>
                    <a:pt x="2126069" y="5332577"/>
                  </a:lnTo>
                  <a:lnTo>
                    <a:pt x="2171001" y="5328272"/>
                  </a:lnTo>
                  <a:lnTo>
                    <a:pt x="2214600" y="5315356"/>
                  </a:lnTo>
                  <a:lnTo>
                    <a:pt x="2255532" y="5293817"/>
                  </a:lnTo>
                  <a:lnTo>
                    <a:pt x="2292439" y="5263667"/>
                  </a:lnTo>
                  <a:lnTo>
                    <a:pt x="2322588" y="5226761"/>
                  </a:lnTo>
                  <a:lnTo>
                    <a:pt x="2344115" y="5185842"/>
                  </a:lnTo>
                  <a:lnTo>
                    <a:pt x="2357031" y="5142242"/>
                  </a:lnTo>
                  <a:lnTo>
                    <a:pt x="2361336" y="5097310"/>
                  </a:lnTo>
                  <a:close/>
                </a:path>
                <a:path w="15013305" h="7802245">
                  <a:moveTo>
                    <a:pt x="3244024" y="3351885"/>
                  </a:moveTo>
                  <a:lnTo>
                    <a:pt x="3239719" y="3306940"/>
                  </a:lnTo>
                  <a:lnTo>
                    <a:pt x="3226790" y="3263354"/>
                  </a:lnTo>
                  <a:lnTo>
                    <a:pt x="3205264" y="3222421"/>
                  </a:lnTo>
                  <a:lnTo>
                    <a:pt x="3175114" y="3185528"/>
                  </a:lnTo>
                  <a:lnTo>
                    <a:pt x="3138208" y="3155378"/>
                  </a:lnTo>
                  <a:lnTo>
                    <a:pt x="3097276" y="3133839"/>
                  </a:lnTo>
                  <a:lnTo>
                    <a:pt x="3053689" y="3120923"/>
                  </a:lnTo>
                  <a:lnTo>
                    <a:pt x="3008744" y="3116605"/>
                  </a:lnTo>
                  <a:lnTo>
                    <a:pt x="2963811" y="3120923"/>
                  </a:lnTo>
                  <a:lnTo>
                    <a:pt x="2920212" y="3133839"/>
                  </a:lnTo>
                  <a:lnTo>
                    <a:pt x="2879293" y="3155378"/>
                  </a:lnTo>
                  <a:lnTo>
                    <a:pt x="2842387" y="3185528"/>
                  </a:lnTo>
                  <a:lnTo>
                    <a:pt x="2812237" y="3222421"/>
                  </a:lnTo>
                  <a:lnTo>
                    <a:pt x="2790710" y="3263354"/>
                  </a:lnTo>
                  <a:lnTo>
                    <a:pt x="2777782" y="3306940"/>
                  </a:lnTo>
                  <a:lnTo>
                    <a:pt x="2773476" y="3351885"/>
                  </a:lnTo>
                  <a:lnTo>
                    <a:pt x="2777782" y="3396818"/>
                  </a:lnTo>
                  <a:lnTo>
                    <a:pt x="2790710" y="3440417"/>
                  </a:lnTo>
                  <a:lnTo>
                    <a:pt x="2812237" y="3481336"/>
                  </a:lnTo>
                  <a:lnTo>
                    <a:pt x="2842387" y="3518243"/>
                  </a:lnTo>
                  <a:lnTo>
                    <a:pt x="2879293" y="3548392"/>
                  </a:lnTo>
                  <a:lnTo>
                    <a:pt x="2920212" y="3569932"/>
                  </a:lnTo>
                  <a:lnTo>
                    <a:pt x="2963811" y="3582847"/>
                  </a:lnTo>
                  <a:lnTo>
                    <a:pt x="3008744" y="3587153"/>
                  </a:lnTo>
                  <a:lnTo>
                    <a:pt x="3053689" y="3582847"/>
                  </a:lnTo>
                  <a:lnTo>
                    <a:pt x="3097276" y="3569932"/>
                  </a:lnTo>
                  <a:lnTo>
                    <a:pt x="3138208" y="3548392"/>
                  </a:lnTo>
                  <a:lnTo>
                    <a:pt x="3175114" y="3518243"/>
                  </a:lnTo>
                  <a:lnTo>
                    <a:pt x="3205264" y="3481336"/>
                  </a:lnTo>
                  <a:lnTo>
                    <a:pt x="3226790" y="3440417"/>
                  </a:lnTo>
                  <a:lnTo>
                    <a:pt x="3239719" y="3396818"/>
                  </a:lnTo>
                  <a:lnTo>
                    <a:pt x="3244024" y="3351885"/>
                  </a:lnTo>
                  <a:close/>
                </a:path>
                <a:path w="15013305" h="7802245">
                  <a:moveTo>
                    <a:pt x="4112247" y="6400305"/>
                  </a:moveTo>
                  <a:lnTo>
                    <a:pt x="4107942" y="6355359"/>
                  </a:lnTo>
                  <a:lnTo>
                    <a:pt x="4095026" y="6311760"/>
                  </a:lnTo>
                  <a:lnTo>
                    <a:pt x="4073487" y="6270841"/>
                  </a:lnTo>
                  <a:lnTo>
                    <a:pt x="4043337" y="6233934"/>
                  </a:lnTo>
                  <a:lnTo>
                    <a:pt x="4006431" y="6203785"/>
                  </a:lnTo>
                  <a:lnTo>
                    <a:pt x="3965511" y="6182245"/>
                  </a:lnTo>
                  <a:lnTo>
                    <a:pt x="3921912" y="6169330"/>
                  </a:lnTo>
                  <a:lnTo>
                    <a:pt x="3876967" y="6165024"/>
                  </a:lnTo>
                  <a:lnTo>
                    <a:pt x="3832034" y="6169330"/>
                  </a:lnTo>
                  <a:lnTo>
                    <a:pt x="3788435" y="6182245"/>
                  </a:lnTo>
                  <a:lnTo>
                    <a:pt x="3747516" y="6203785"/>
                  </a:lnTo>
                  <a:lnTo>
                    <a:pt x="3710609" y="6233934"/>
                  </a:lnTo>
                  <a:lnTo>
                    <a:pt x="3680460" y="6270841"/>
                  </a:lnTo>
                  <a:lnTo>
                    <a:pt x="3658920" y="6311760"/>
                  </a:lnTo>
                  <a:lnTo>
                    <a:pt x="3646005" y="6355359"/>
                  </a:lnTo>
                  <a:lnTo>
                    <a:pt x="3641687" y="6400305"/>
                  </a:lnTo>
                  <a:lnTo>
                    <a:pt x="3646005" y="6445237"/>
                  </a:lnTo>
                  <a:lnTo>
                    <a:pt x="3658920" y="6488836"/>
                  </a:lnTo>
                  <a:lnTo>
                    <a:pt x="3680460" y="6529756"/>
                  </a:lnTo>
                  <a:lnTo>
                    <a:pt x="3710609" y="6566662"/>
                  </a:lnTo>
                  <a:lnTo>
                    <a:pt x="3747516" y="6596812"/>
                  </a:lnTo>
                  <a:lnTo>
                    <a:pt x="3788435" y="6618351"/>
                  </a:lnTo>
                  <a:lnTo>
                    <a:pt x="3832034" y="6631267"/>
                  </a:lnTo>
                  <a:lnTo>
                    <a:pt x="3876967" y="6635572"/>
                  </a:lnTo>
                  <a:lnTo>
                    <a:pt x="3921912" y="6631267"/>
                  </a:lnTo>
                  <a:lnTo>
                    <a:pt x="3965511" y="6618351"/>
                  </a:lnTo>
                  <a:lnTo>
                    <a:pt x="4006431" y="6596812"/>
                  </a:lnTo>
                  <a:lnTo>
                    <a:pt x="4043337" y="6566662"/>
                  </a:lnTo>
                  <a:lnTo>
                    <a:pt x="4073487" y="6529756"/>
                  </a:lnTo>
                  <a:lnTo>
                    <a:pt x="4095026" y="6488836"/>
                  </a:lnTo>
                  <a:lnTo>
                    <a:pt x="4107942" y="6445237"/>
                  </a:lnTo>
                  <a:lnTo>
                    <a:pt x="4112247" y="6400305"/>
                  </a:lnTo>
                  <a:close/>
                </a:path>
                <a:path w="15013305" h="7802245">
                  <a:moveTo>
                    <a:pt x="4792357" y="4239399"/>
                  </a:moveTo>
                  <a:lnTo>
                    <a:pt x="4788052" y="4194467"/>
                  </a:lnTo>
                  <a:lnTo>
                    <a:pt x="4775124" y="4150868"/>
                  </a:lnTo>
                  <a:lnTo>
                    <a:pt x="4753584" y="4109948"/>
                  </a:lnTo>
                  <a:lnTo>
                    <a:pt x="4723447" y="4073029"/>
                  </a:lnTo>
                  <a:lnTo>
                    <a:pt x="4686541" y="4042880"/>
                  </a:lnTo>
                  <a:lnTo>
                    <a:pt x="4645622" y="4021353"/>
                  </a:lnTo>
                  <a:lnTo>
                    <a:pt x="4602023" y="4008424"/>
                  </a:lnTo>
                  <a:lnTo>
                    <a:pt x="4557090" y="4004119"/>
                  </a:lnTo>
                  <a:lnTo>
                    <a:pt x="4512145" y="4008424"/>
                  </a:lnTo>
                  <a:lnTo>
                    <a:pt x="4468546" y="4021353"/>
                  </a:lnTo>
                  <a:lnTo>
                    <a:pt x="4427626" y="4042880"/>
                  </a:lnTo>
                  <a:lnTo>
                    <a:pt x="4390720" y="4073029"/>
                  </a:lnTo>
                  <a:lnTo>
                    <a:pt x="4360570" y="4109948"/>
                  </a:lnTo>
                  <a:lnTo>
                    <a:pt x="4339031" y="4150868"/>
                  </a:lnTo>
                  <a:lnTo>
                    <a:pt x="4326115" y="4194467"/>
                  </a:lnTo>
                  <a:lnTo>
                    <a:pt x="4321810" y="4239399"/>
                  </a:lnTo>
                  <a:lnTo>
                    <a:pt x="4326115" y="4284332"/>
                  </a:lnTo>
                  <a:lnTo>
                    <a:pt x="4339031" y="4327931"/>
                  </a:lnTo>
                  <a:lnTo>
                    <a:pt x="4360570" y="4368851"/>
                  </a:lnTo>
                  <a:lnTo>
                    <a:pt x="4390720" y="4405757"/>
                  </a:lnTo>
                  <a:lnTo>
                    <a:pt x="4427626" y="4435907"/>
                  </a:lnTo>
                  <a:lnTo>
                    <a:pt x="4468546" y="4457446"/>
                  </a:lnTo>
                  <a:lnTo>
                    <a:pt x="4512145" y="4470362"/>
                  </a:lnTo>
                  <a:lnTo>
                    <a:pt x="4557090" y="4474667"/>
                  </a:lnTo>
                  <a:lnTo>
                    <a:pt x="4602023" y="4470362"/>
                  </a:lnTo>
                  <a:lnTo>
                    <a:pt x="4645622" y="4457446"/>
                  </a:lnTo>
                  <a:lnTo>
                    <a:pt x="4686541" y="4435907"/>
                  </a:lnTo>
                  <a:lnTo>
                    <a:pt x="4723447" y="4405757"/>
                  </a:lnTo>
                  <a:lnTo>
                    <a:pt x="4753584" y="4368851"/>
                  </a:lnTo>
                  <a:lnTo>
                    <a:pt x="4775124" y="4327931"/>
                  </a:lnTo>
                  <a:lnTo>
                    <a:pt x="4788052" y="4284332"/>
                  </a:lnTo>
                  <a:lnTo>
                    <a:pt x="4792357" y="4239399"/>
                  </a:lnTo>
                  <a:close/>
                </a:path>
                <a:path w="15013305" h="7802245">
                  <a:moveTo>
                    <a:pt x="5366334" y="2048891"/>
                  </a:moveTo>
                  <a:lnTo>
                    <a:pt x="5362029" y="2003958"/>
                  </a:lnTo>
                  <a:lnTo>
                    <a:pt x="5349113" y="1960359"/>
                  </a:lnTo>
                  <a:lnTo>
                    <a:pt x="5327574" y="1919439"/>
                  </a:lnTo>
                  <a:lnTo>
                    <a:pt x="5297424" y="1882521"/>
                  </a:lnTo>
                  <a:lnTo>
                    <a:pt x="5260518" y="1852383"/>
                  </a:lnTo>
                  <a:lnTo>
                    <a:pt x="5219598" y="1830844"/>
                  </a:lnTo>
                  <a:lnTo>
                    <a:pt x="5175999" y="1817928"/>
                  </a:lnTo>
                  <a:lnTo>
                    <a:pt x="5131066" y="1813623"/>
                  </a:lnTo>
                  <a:lnTo>
                    <a:pt x="5086134" y="1817928"/>
                  </a:lnTo>
                  <a:lnTo>
                    <a:pt x="5042535" y="1830844"/>
                  </a:lnTo>
                  <a:lnTo>
                    <a:pt x="5001615" y="1852383"/>
                  </a:lnTo>
                  <a:lnTo>
                    <a:pt x="4964696" y="1882521"/>
                  </a:lnTo>
                  <a:lnTo>
                    <a:pt x="4934547" y="1919439"/>
                  </a:lnTo>
                  <a:lnTo>
                    <a:pt x="4913020" y="1960359"/>
                  </a:lnTo>
                  <a:lnTo>
                    <a:pt x="4900092" y="2003958"/>
                  </a:lnTo>
                  <a:lnTo>
                    <a:pt x="4895786" y="2048891"/>
                  </a:lnTo>
                  <a:lnTo>
                    <a:pt x="4900092" y="2093823"/>
                  </a:lnTo>
                  <a:lnTo>
                    <a:pt x="4913020" y="2137422"/>
                  </a:lnTo>
                  <a:lnTo>
                    <a:pt x="4934547" y="2178354"/>
                  </a:lnTo>
                  <a:lnTo>
                    <a:pt x="4964696" y="2215261"/>
                  </a:lnTo>
                  <a:lnTo>
                    <a:pt x="5001615" y="2245410"/>
                  </a:lnTo>
                  <a:lnTo>
                    <a:pt x="5042535" y="2266937"/>
                  </a:lnTo>
                  <a:lnTo>
                    <a:pt x="5086134" y="2279866"/>
                  </a:lnTo>
                  <a:lnTo>
                    <a:pt x="5131066" y="2284171"/>
                  </a:lnTo>
                  <a:lnTo>
                    <a:pt x="5175999" y="2279866"/>
                  </a:lnTo>
                  <a:lnTo>
                    <a:pt x="5219598" y="2266937"/>
                  </a:lnTo>
                  <a:lnTo>
                    <a:pt x="5260518" y="2245410"/>
                  </a:lnTo>
                  <a:lnTo>
                    <a:pt x="5297424" y="2215261"/>
                  </a:lnTo>
                  <a:lnTo>
                    <a:pt x="5327574" y="2178354"/>
                  </a:lnTo>
                  <a:lnTo>
                    <a:pt x="5349113" y="2137422"/>
                  </a:lnTo>
                  <a:lnTo>
                    <a:pt x="5362029" y="2093823"/>
                  </a:lnTo>
                  <a:lnTo>
                    <a:pt x="5366334" y="2048891"/>
                  </a:lnTo>
                  <a:close/>
                </a:path>
                <a:path w="15013305" h="7802245">
                  <a:moveTo>
                    <a:pt x="7029107" y="4885080"/>
                  </a:moveTo>
                  <a:lnTo>
                    <a:pt x="7024802" y="4840148"/>
                  </a:lnTo>
                  <a:lnTo>
                    <a:pt x="7011873" y="4796548"/>
                  </a:lnTo>
                  <a:lnTo>
                    <a:pt x="6990321" y="4755616"/>
                  </a:lnTo>
                  <a:lnTo>
                    <a:pt x="6960159" y="4718710"/>
                  </a:lnTo>
                  <a:lnTo>
                    <a:pt x="6923252" y="4688560"/>
                  </a:lnTo>
                  <a:lnTo>
                    <a:pt x="6882333" y="4667034"/>
                  </a:lnTo>
                  <a:lnTo>
                    <a:pt x="6838734" y="4654105"/>
                  </a:lnTo>
                  <a:lnTo>
                    <a:pt x="6793789" y="4649800"/>
                  </a:lnTo>
                  <a:lnTo>
                    <a:pt x="6748856" y="4654105"/>
                  </a:lnTo>
                  <a:lnTo>
                    <a:pt x="6705257" y="4667034"/>
                  </a:lnTo>
                  <a:lnTo>
                    <a:pt x="6664338" y="4688560"/>
                  </a:lnTo>
                  <a:lnTo>
                    <a:pt x="6627431" y="4718710"/>
                  </a:lnTo>
                  <a:lnTo>
                    <a:pt x="6597282" y="4755616"/>
                  </a:lnTo>
                  <a:lnTo>
                    <a:pt x="6575742" y="4796548"/>
                  </a:lnTo>
                  <a:lnTo>
                    <a:pt x="6562826" y="4840148"/>
                  </a:lnTo>
                  <a:lnTo>
                    <a:pt x="6558521" y="4885080"/>
                  </a:lnTo>
                  <a:lnTo>
                    <a:pt x="6562826" y="4930013"/>
                  </a:lnTo>
                  <a:lnTo>
                    <a:pt x="6575742" y="4973612"/>
                  </a:lnTo>
                  <a:lnTo>
                    <a:pt x="6597282" y="5014531"/>
                  </a:lnTo>
                  <a:lnTo>
                    <a:pt x="6627431" y="5051450"/>
                  </a:lnTo>
                  <a:lnTo>
                    <a:pt x="6664338" y="5081587"/>
                  </a:lnTo>
                  <a:lnTo>
                    <a:pt x="6705257" y="5103126"/>
                  </a:lnTo>
                  <a:lnTo>
                    <a:pt x="6748856" y="5116055"/>
                  </a:lnTo>
                  <a:lnTo>
                    <a:pt x="6793789" y="5120360"/>
                  </a:lnTo>
                  <a:lnTo>
                    <a:pt x="6838734" y="5116055"/>
                  </a:lnTo>
                  <a:lnTo>
                    <a:pt x="6882333" y="5103126"/>
                  </a:lnTo>
                  <a:lnTo>
                    <a:pt x="6923252" y="5081587"/>
                  </a:lnTo>
                  <a:lnTo>
                    <a:pt x="6960159" y="5051450"/>
                  </a:lnTo>
                  <a:lnTo>
                    <a:pt x="6990321" y="5014531"/>
                  </a:lnTo>
                  <a:lnTo>
                    <a:pt x="7011873" y="4973612"/>
                  </a:lnTo>
                  <a:lnTo>
                    <a:pt x="7024802" y="4930013"/>
                  </a:lnTo>
                  <a:lnTo>
                    <a:pt x="7029107" y="4885080"/>
                  </a:lnTo>
                  <a:close/>
                </a:path>
                <a:path w="15013305" h="7802245">
                  <a:moveTo>
                    <a:pt x="7855267" y="1759483"/>
                  </a:moveTo>
                  <a:lnTo>
                    <a:pt x="7850949" y="1714550"/>
                  </a:lnTo>
                  <a:lnTo>
                    <a:pt x="7838021" y="1670951"/>
                  </a:lnTo>
                  <a:lnTo>
                    <a:pt x="7816482" y="1630032"/>
                  </a:lnTo>
                  <a:lnTo>
                    <a:pt x="7786306" y="1593126"/>
                  </a:lnTo>
                  <a:lnTo>
                    <a:pt x="7749413" y="1562976"/>
                  </a:lnTo>
                  <a:lnTo>
                    <a:pt x="7708506" y="1541437"/>
                  </a:lnTo>
                  <a:lnTo>
                    <a:pt x="7664920" y="1528521"/>
                  </a:lnTo>
                  <a:lnTo>
                    <a:pt x="7619987" y="1524203"/>
                  </a:lnTo>
                  <a:lnTo>
                    <a:pt x="7575055" y="1528521"/>
                  </a:lnTo>
                  <a:lnTo>
                    <a:pt x="7531455" y="1541437"/>
                  </a:lnTo>
                  <a:lnTo>
                    <a:pt x="7490549" y="1562976"/>
                  </a:lnTo>
                  <a:lnTo>
                    <a:pt x="7453655" y="1593126"/>
                  </a:lnTo>
                  <a:lnTo>
                    <a:pt x="7423480" y="1630032"/>
                  </a:lnTo>
                  <a:lnTo>
                    <a:pt x="7401941" y="1670951"/>
                  </a:lnTo>
                  <a:lnTo>
                    <a:pt x="7389012" y="1714550"/>
                  </a:lnTo>
                  <a:lnTo>
                    <a:pt x="7384707" y="1759483"/>
                  </a:lnTo>
                  <a:lnTo>
                    <a:pt x="7389012" y="1804428"/>
                  </a:lnTo>
                  <a:lnTo>
                    <a:pt x="7401941" y="1848027"/>
                  </a:lnTo>
                  <a:lnTo>
                    <a:pt x="7423480" y="1888947"/>
                  </a:lnTo>
                  <a:lnTo>
                    <a:pt x="7453655" y="1925853"/>
                  </a:lnTo>
                  <a:lnTo>
                    <a:pt x="7490549" y="1956003"/>
                  </a:lnTo>
                  <a:lnTo>
                    <a:pt x="7531455" y="1977542"/>
                  </a:lnTo>
                  <a:lnTo>
                    <a:pt x="7575055" y="1990458"/>
                  </a:lnTo>
                  <a:lnTo>
                    <a:pt x="7619987" y="1994763"/>
                  </a:lnTo>
                  <a:lnTo>
                    <a:pt x="7664920" y="1990458"/>
                  </a:lnTo>
                  <a:lnTo>
                    <a:pt x="7708506" y="1977542"/>
                  </a:lnTo>
                  <a:lnTo>
                    <a:pt x="7749413" y="1956003"/>
                  </a:lnTo>
                  <a:lnTo>
                    <a:pt x="7786306" y="1925853"/>
                  </a:lnTo>
                  <a:lnTo>
                    <a:pt x="7816482" y="1888947"/>
                  </a:lnTo>
                  <a:lnTo>
                    <a:pt x="7838021" y="1848027"/>
                  </a:lnTo>
                  <a:lnTo>
                    <a:pt x="7850949" y="1804428"/>
                  </a:lnTo>
                  <a:lnTo>
                    <a:pt x="7855267" y="1759483"/>
                  </a:lnTo>
                  <a:close/>
                </a:path>
                <a:path w="15013305" h="7802245">
                  <a:moveTo>
                    <a:pt x="9090012" y="3950106"/>
                  </a:moveTo>
                  <a:lnTo>
                    <a:pt x="9085707" y="3905173"/>
                  </a:lnTo>
                  <a:lnTo>
                    <a:pt x="9072804" y="3861574"/>
                  </a:lnTo>
                  <a:lnTo>
                    <a:pt x="9051277" y="3820655"/>
                  </a:lnTo>
                  <a:lnTo>
                    <a:pt x="9021140" y="3783749"/>
                  </a:lnTo>
                  <a:lnTo>
                    <a:pt x="8984221" y="3753599"/>
                  </a:lnTo>
                  <a:lnTo>
                    <a:pt x="8943289" y="3732060"/>
                  </a:lnTo>
                  <a:lnTo>
                    <a:pt x="8899690" y="3719144"/>
                  </a:lnTo>
                  <a:lnTo>
                    <a:pt x="8854757" y="3714839"/>
                  </a:lnTo>
                  <a:lnTo>
                    <a:pt x="8809825" y="3719144"/>
                  </a:lnTo>
                  <a:lnTo>
                    <a:pt x="8766226" y="3732060"/>
                  </a:lnTo>
                  <a:lnTo>
                    <a:pt x="8725306" y="3753599"/>
                  </a:lnTo>
                  <a:lnTo>
                    <a:pt x="8688375" y="3783749"/>
                  </a:lnTo>
                  <a:lnTo>
                    <a:pt x="8658250" y="3820655"/>
                  </a:lnTo>
                  <a:lnTo>
                    <a:pt x="8636724" y="3861574"/>
                  </a:lnTo>
                  <a:lnTo>
                    <a:pt x="8623808" y="3905173"/>
                  </a:lnTo>
                  <a:lnTo>
                    <a:pt x="8619503" y="3950106"/>
                  </a:lnTo>
                  <a:lnTo>
                    <a:pt x="8623808" y="3995051"/>
                  </a:lnTo>
                  <a:lnTo>
                    <a:pt x="8636724" y="4038650"/>
                  </a:lnTo>
                  <a:lnTo>
                    <a:pt x="8658250" y="4079570"/>
                  </a:lnTo>
                  <a:lnTo>
                    <a:pt x="8688375" y="4116476"/>
                  </a:lnTo>
                  <a:lnTo>
                    <a:pt x="8725306" y="4146626"/>
                  </a:lnTo>
                  <a:lnTo>
                    <a:pt x="8766226" y="4168165"/>
                  </a:lnTo>
                  <a:lnTo>
                    <a:pt x="8809825" y="4181081"/>
                  </a:lnTo>
                  <a:lnTo>
                    <a:pt x="8854757" y="4185386"/>
                  </a:lnTo>
                  <a:lnTo>
                    <a:pt x="8899690" y="4181081"/>
                  </a:lnTo>
                  <a:lnTo>
                    <a:pt x="8943289" y="4168165"/>
                  </a:lnTo>
                  <a:lnTo>
                    <a:pt x="8984221" y="4146626"/>
                  </a:lnTo>
                  <a:lnTo>
                    <a:pt x="9021140" y="4116476"/>
                  </a:lnTo>
                  <a:lnTo>
                    <a:pt x="9051277" y="4079570"/>
                  </a:lnTo>
                  <a:lnTo>
                    <a:pt x="9072804" y="4038650"/>
                  </a:lnTo>
                  <a:lnTo>
                    <a:pt x="9085707" y="3995051"/>
                  </a:lnTo>
                  <a:lnTo>
                    <a:pt x="9090012" y="3950106"/>
                  </a:lnTo>
                  <a:close/>
                </a:path>
                <a:path w="15013305" h="7802245">
                  <a:moveTo>
                    <a:pt x="10209035" y="1219263"/>
                  </a:moveTo>
                  <a:lnTo>
                    <a:pt x="10204729" y="1174330"/>
                  </a:lnTo>
                  <a:lnTo>
                    <a:pt x="10191826" y="1130731"/>
                  </a:lnTo>
                  <a:lnTo>
                    <a:pt x="10170300" y="1089799"/>
                  </a:lnTo>
                  <a:lnTo>
                    <a:pt x="10140163" y="1052893"/>
                  </a:lnTo>
                  <a:lnTo>
                    <a:pt x="10103269" y="1022743"/>
                  </a:lnTo>
                  <a:lnTo>
                    <a:pt x="10062362" y="1001217"/>
                  </a:lnTo>
                  <a:lnTo>
                    <a:pt x="10018763" y="988288"/>
                  </a:lnTo>
                  <a:lnTo>
                    <a:pt x="9973818" y="983983"/>
                  </a:lnTo>
                  <a:lnTo>
                    <a:pt x="9928885" y="988288"/>
                  </a:lnTo>
                  <a:lnTo>
                    <a:pt x="9885274" y="1001217"/>
                  </a:lnTo>
                  <a:lnTo>
                    <a:pt x="9844329" y="1022743"/>
                  </a:lnTo>
                  <a:lnTo>
                    <a:pt x="9807397" y="1052893"/>
                  </a:lnTo>
                  <a:lnTo>
                    <a:pt x="9777273" y="1089799"/>
                  </a:lnTo>
                  <a:lnTo>
                    <a:pt x="9755746" y="1130731"/>
                  </a:lnTo>
                  <a:lnTo>
                    <a:pt x="9742830" y="1174330"/>
                  </a:lnTo>
                  <a:lnTo>
                    <a:pt x="9738525" y="1219263"/>
                  </a:lnTo>
                  <a:lnTo>
                    <a:pt x="9742830" y="1264196"/>
                  </a:lnTo>
                  <a:lnTo>
                    <a:pt x="9755746" y="1307795"/>
                  </a:lnTo>
                  <a:lnTo>
                    <a:pt x="9777273" y="1348727"/>
                  </a:lnTo>
                  <a:lnTo>
                    <a:pt x="9807397" y="1385633"/>
                  </a:lnTo>
                  <a:lnTo>
                    <a:pt x="9844329" y="1415783"/>
                  </a:lnTo>
                  <a:lnTo>
                    <a:pt x="9885274" y="1437309"/>
                  </a:lnTo>
                  <a:lnTo>
                    <a:pt x="9928885" y="1450238"/>
                  </a:lnTo>
                  <a:lnTo>
                    <a:pt x="9973818" y="1454543"/>
                  </a:lnTo>
                  <a:lnTo>
                    <a:pt x="10018763" y="1450238"/>
                  </a:lnTo>
                  <a:lnTo>
                    <a:pt x="10062362" y="1437309"/>
                  </a:lnTo>
                  <a:lnTo>
                    <a:pt x="10103269" y="1415783"/>
                  </a:lnTo>
                  <a:lnTo>
                    <a:pt x="10140163" y="1385633"/>
                  </a:lnTo>
                  <a:lnTo>
                    <a:pt x="10170300" y="1348727"/>
                  </a:lnTo>
                  <a:lnTo>
                    <a:pt x="10191826" y="1307795"/>
                  </a:lnTo>
                  <a:lnTo>
                    <a:pt x="10204729" y="1264196"/>
                  </a:lnTo>
                  <a:lnTo>
                    <a:pt x="10209035" y="1219263"/>
                  </a:lnTo>
                  <a:close/>
                </a:path>
                <a:path w="15013305" h="7802245">
                  <a:moveTo>
                    <a:pt x="10710697" y="3351885"/>
                  </a:moveTo>
                  <a:lnTo>
                    <a:pt x="10706392" y="3306940"/>
                  </a:lnTo>
                  <a:lnTo>
                    <a:pt x="10693476" y="3263354"/>
                  </a:lnTo>
                  <a:lnTo>
                    <a:pt x="10671962" y="3222421"/>
                  </a:lnTo>
                  <a:lnTo>
                    <a:pt x="10641825" y="3185528"/>
                  </a:lnTo>
                  <a:lnTo>
                    <a:pt x="10604906" y="3155378"/>
                  </a:lnTo>
                  <a:lnTo>
                    <a:pt x="10563974" y="3133839"/>
                  </a:lnTo>
                  <a:lnTo>
                    <a:pt x="10520375" y="3120923"/>
                  </a:lnTo>
                  <a:lnTo>
                    <a:pt x="10475443" y="3116605"/>
                  </a:lnTo>
                  <a:lnTo>
                    <a:pt x="10430510" y="3120923"/>
                  </a:lnTo>
                  <a:lnTo>
                    <a:pt x="10386911" y="3133839"/>
                  </a:lnTo>
                  <a:lnTo>
                    <a:pt x="10345991" y="3155378"/>
                  </a:lnTo>
                  <a:lnTo>
                    <a:pt x="10309060" y="3185528"/>
                  </a:lnTo>
                  <a:lnTo>
                    <a:pt x="10278935" y="3222421"/>
                  </a:lnTo>
                  <a:lnTo>
                    <a:pt x="10257409" y="3263354"/>
                  </a:lnTo>
                  <a:lnTo>
                    <a:pt x="10244493" y="3306940"/>
                  </a:lnTo>
                  <a:lnTo>
                    <a:pt x="10240188" y="3351885"/>
                  </a:lnTo>
                  <a:lnTo>
                    <a:pt x="10244493" y="3396818"/>
                  </a:lnTo>
                  <a:lnTo>
                    <a:pt x="10257409" y="3440417"/>
                  </a:lnTo>
                  <a:lnTo>
                    <a:pt x="10278935" y="3481336"/>
                  </a:lnTo>
                  <a:lnTo>
                    <a:pt x="10309060" y="3518243"/>
                  </a:lnTo>
                  <a:lnTo>
                    <a:pt x="10345991" y="3548392"/>
                  </a:lnTo>
                  <a:lnTo>
                    <a:pt x="10386911" y="3569932"/>
                  </a:lnTo>
                  <a:lnTo>
                    <a:pt x="10430510" y="3582847"/>
                  </a:lnTo>
                  <a:lnTo>
                    <a:pt x="10475443" y="3587153"/>
                  </a:lnTo>
                  <a:lnTo>
                    <a:pt x="10520375" y="3582847"/>
                  </a:lnTo>
                  <a:lnTo>
                    <a:pt x="10563974" y="3569932"/>
                  </a:lnTo>
                  <a:lnTo>
                    <a:pt x="10604906" y="3548392"/>
                  </a:lnTo>
                  <a:lnTo>
                    <a:pt x="10641825" y="3518243"/>
                  </a:lnTo>
                  <a:lnTo>
                    <a:pt x="10671962" y="3481336"/>
                  </a:lnTo>
                  <a:lnTo>
                    <a:pt x="10693476" y="3440417"/>
                  </a:lnTo>
                  <a:lnTo>
                    <a:pt x="10706392" y="3396818"/>
                  </a:lnTo>
                  <a:lnTo>
                    <a:pt x="10710697" y="3351885"/>
                  </a:lnTo>
                  <a:close/>
                </a:path>
                <a:path w="15013305" h="7802245">
                  <a:moveTo>
                    <a:pt x="11578946" y="235280"/>
                  </a:moveTo>
                  <a:lnTo>
                    <a:pt x="11574640" y="190347"/>
                  </a:lnTo>
                  <a:lnTo>
                    <a:pt x="11561724" y="146748"/>
                  </a:lnTo>
                  <a:lnTo>
                    <a:pt x="11540211" y="105829"/>
                  </a:lnTo>
                  <a:lnTo>
                    <a:pt x="11510074" y="68910"/>
                  </a:lnTo>
                  <a:lnTo>
                    <a:pt x="11473142" y="38773"/>
                  </a:lnTo>
                  <a:lnTo>
                    <a:pt x="11432210" y="17233"/>
                  </a:lnTo>
                  <a:lnTo>
                    <a:pt x="11388598" y="4305"/>
                  </a:lnTo>
                  <a:lnTo>
                    <a:pt x="11343653" y="0"/>
                  </a:lnTo>
                  <a:lnTo>
                    <a:pt x="11298707" y="4305"/>
                  </a:lnTo>
                  <a:lnTo>
                    <a:pt x="11255121" y="17233"/>
                  </a:lnTo>
                  <a:lnTo>
                    <a:pt x="11214202" y="38773"/>
                  </a:lnTo>
                  <a:lnTo>
                    <a:pt x="11177308" y="68910"/>
                  </a:lnTo>
                  <a:lnTo>
                    <a:pt x="11147146" y="105829"/>
                  </a:lnTo>
                  <a:lnTo>
                    <a:pt x="11125594" y="146748"/>
                  </a:lnTo>
                  <a:lnTo>
                    <a:pt x="11112665" y="190347"/>
                  </a:lnTo>
                  <a:lnTo>
                    <a:pt x="11108360" y="235280"/>
                  </a:lnTo>
                  <a:lnTo>
                    <a:pt x="11112665" y="280225"/>
                  </a:lnTo>
                  <a:lnTo>
                    <a:pt x="11125594" y="323811"/>
                  </a:lnTo>
                  <a:lnTo>
                    <a:pt x="11147146" y="364744"/>
                  </a:lnTo>
                  <a:lnTo>
                    <a:pt x="11177308" y="401650"/>
                  </a:lnTo>
                  <a:lnTo>
                    <a:pt x="11214202" y="431800"/>
                  </a:lnTo>
                  <a:lnTo>
                    <a:pt x="11255121" y="453326"/>
                  </a:lnTo>
                  <a:lnTo>
                    <a:pt x="11298707" y="466242"/>
                  </a:lnTo>
                  <a:lnTo>
                    <a:pt x="11343653" y="470547"/>
                  </a:lnTo>
                  <a:lnTo>
                    <a:pt x="11388598" y="466242"/>
                  </a:lnTo>
                  <a:lnTo>
                    <a:pt x="11432210" y="453326"/>
                  </a:lnTo>
                  <a:lnTo>
                    <a:pt x="11473142" y="431800"/>
                  </a:lnTo>
                  <a:lnTo>
                    <a:pt x="11510074" y="401650"/>
                  </a:lnTo>
                  <a:lnTo>
                    <a:pt x="11540211" y="364744"/>
                  </a:lnTo>
                  <a:lnTo>
                    <a:pt x="11561724" y="323811"/>
                  </a:lnTo>
                  <a:lnTo>
                    <a:pt x="11574640" y="280225"/>
                  </a:lnTo>
                  <a:lnTo>
                    <a:pt x="11578946" y="235280"/>
                  </a:lnTo>
                  <a:close/>
                </a:path>
                <a:path w="15013305" h="7802245">
                  <a:moveTo>
                    <a:pt x="12254217" y="4239399"/>
                  </a:moveTo>
                  <a:lnTo>
                    <a:pt x="12249912" y="4194467"/>
                  </a:lnTo>
                  <a:lnTo>
                    <a:pt x="12236996" y="4150868"/>
                  </a:lnTo>
                  <a:lnTo>
                    <a:pt x="12215470" y="4109948"/>
                  </a:lnTo>
                  <a:lnTo>
                    <a:pt x="12185345" y="4073029"/>
                  </a:lnTo>
                  <a:lnTo>
                    <a:pt x="12148414" y="4042880"/>
                  </a:lnTo>
                  <a:lnTo>
                    <a:pt x="12107494" y="4021353"/>
                  </a:lnTo>
                  <a:lnTo>
                    <a:pt x="12063895" y="4008424"/>
                  </a:lnTo>
                  <a:lnTo>
                    <a:pt x="12018963" y="4004119"/>
                  </a:lnTo>
                  <a:lnTo>
                    <a:pt x="11974030" y="4008424"/>
                  </a:lnTo>
                  <a:lnTo>
                    <a:pt x="11930431" y="4021353"/>
                  </a:lnTo>
                  <a:lnTo>
                    <a:pt x="11889499" y="4042880"/>
                  </a:lnTo>
                  <a:lnTo>
                    <a:pt x="11852580" y="4073029"/>
                  </a:lnTo>
                  <a:lnTo>
                    <a:pt x="11822443" y="4109948"/>
                  </a:lnTo>
                  <a:lnTo>
                    <a:pt x="11800916" y="4150868"/>
                  </a:lnTo>
                  <a:lnTo>
                    <a:pt x="11788013" y="4194467"/>
                  </a:lnTo>
                  <a:lnTo>
                    <a:pt x="11783708" y="4239399"/>
                  </a:lnTo>
                  <a:lnTo>
                    <a:pt x="11788013" y="4284332"/>
                  </a:lnTo>
                  <a:lnTo>
                    <a:pt x="11800916" y="4327931"/>
                  </a:lnTo>
                  <a:lnTo>
                    <a:pt x="11822443" y="4368851"/>
                  </a:lnTo>
                  <a:lnTo>
                    <a:pt x="11852580" y="4405757"/>
                  </a:lnTo>
                  <a:lnTo>
                    <a:pt x="11889499" y="4435907"/>
                  </a:lnTo>
                  <a:lnTo>
                    <a:pt x="11930431" y="4457446"/>
                  </a:lnTo>
                  <a:lnTo>
                    <a:pt x="11974030" y="4470362"/>
                  </a:lnTo>
                  <a:lnTo>
                    <a:pt x="12018963" y="4474667"/>
                  </a:lnTo>
                  <a:lnTo>
                    <a:pt x="12063895" y="4470362"/>
                  </a:lnTo>
                  <a:lnTo>
                    <a:pt x="12107494" y="4457446"/>
                  </a:lnTo>
                  <a:lnTo>
                    <a:pt x="12148414" y="4435907"/>
                  </a:lnTo>
                  <a:lnTo>
                    <a:pt x="12185345" y="4405757"/>
                  </a:lnTo>
                  <a:lnTo>
                    <a:pt x="12215470" y="4368851"/>
                  </a:lnTo>
                  <a:lnTo>
                    <a:pt x="12236996" y="4327931"/>
                  </a:lnTo>
                  <a:lnTo>
                    <a:pt x="12249912" y="4284332"/>
                  </a:lnTo>
                  <a:lnTo>
                    <a:pt x="12254217" y="4239399"/>
                  </a:lnTo>
                  <a:close/>
                </a:path>
                <a:path w="15013305" h="7802245">
                  <a:moveTo>
                    <a:pt x="13681913" y="987742"/>
                  </a:moveTo>
                  <a:lnTo>
                    <a:pt x="13677608" y="942809"/>
                  </a:lnTo>
                  <a:lnTo>
                    <a:pt x="13664705" y="899210"/>
                  </a:lnTo>
                  <a:lnTo>
                    <a:pt x="13643178" y="858278"/>
                  </a:lnTo>
                  <a:lnTo>
                    <a:pt x="13613041" y="821372"/>
                  </a:lnTo>
                  <a:lnTo>
                    <a:pt x="13576122" y="791222"/>
                  </a:lnTo>
                  <a:lnTo>
                    <a:pt x="13535190" y="769696"/>
                  </a:lnTo>
                  <a:lnTo>
                    <a:pt x="13491591" y="756767"/>
                  </a:lnTo>
                  <a:lnTo>
                    <a:pt x="13446659" y="752462"/>
                  </a:lnTo>
                  <a:lnTo>
                    <a:pt x="13401726" y="756767"/>
                  </a:lnTo>
                  <a:lnTo>
                    <a:pt x="13358127" y="769696"/>
                  </a:lnTo>
                  <a:lnTo>
                    <a:pt x="13317207" y="791222"/>
                  </a:lnTo>
                  <a:lnTo>
                    <a:pt x="13280276" y="821372"/>
                  </a:lnTo>
                  <a:lnTo>
                    <a:pt x="13250151" y="858278"/>
                  </a:lnTo>
                  <a:lnTo>
                    <a:pt x="13228625" y="899210"/>
                  </a:lnTo>
                  <a:lnTo>
                    <a:pt x="13215709" y="942809"/>
                  </a:lnTo>
                  <a:lnTo>
                    <a:pt x="13211404" y="987742"/>
                  </a:lnTo>
                  <a:lnTo>
                    <a:pt x="13215709" y="1032675"/>
                  </a:lnTo>
                  <a:lnTo>
                    <a:pt x="13228625" y="1076274"/>
                  </a:lnTo>
                  <a:lnTo>
                    <a:pt x="13250151" y="1117193"/>
                  </a:lnTo>
                  <a:lnTo>
                    <a:pt x="13280276" y="1154099"/>
                  </a:lnTo>
                  <a:lnTo>
                    <a:pt x="13317207" y="1184249"/>
                  </a:lnTo>
                  <a:lnTo>
                    <a:pt x="13358127" y="1205776"/>
                  </a:lnTo>
                  <a:lnTo>
                    <a:pt x="13401726" y="1218704"/>
                  </a:lnTo>
                  <a:lnTo>
                    <a:pt x="13446659" y="1223010"/>
                  </a:lnTo>
                  <a:lnTo>
                    <a:pt x="13491591" y="1218704"/>
                  </a:lnTo>
                  <a:lnTo>
                    <a:pt x="13535190" y="1205776"/>
                  </a:lnTo>
                  <a:lnTo>
                    <a:pt x="13576122" y="1184249"/>
                  </a:lnTo>
                  <a:lnTo>
                    <a:pt x="13613041" y="1154099"/>
                  </a:lnTo>
                  <a:lnTo>
                    <a:pt x="13643178" y="1117193"/>
                  </a:lnTo>
                  <a:lnTo>
                    <a:pt x="13664705" y="1076274"/>
                  </a:lnTo>
                  <a:lnTo>
                    <a:pt x="13677608" y="1032675"/>
                  </a:lnTo>
                  <a:lnTo>
                    <a:pt x="13681913" y="987742"/>
                  </a:lnTo>
                  <a:close/>
                </a:path>
                <a:path w="15013305" h="7802245">
                  <a:moveTo>
                    <a:pt x="15013191" y="2048891"/>
                  </a:moveTo>
                  <a:lnTo>
                    <a:pt x="15008886" y="2003958"/>
                  </a:lnTo>
                  <a:lnTo>
                    <a:pt x="14995970" y="1960359"/>
                  </a:lnTo>
                  <a:lnTo>
                    <a:pt x="14974443" y="1919439"/>
                  </a:lnTo>
                  <a:lnTo>
                    <a:pt x="14944319" y="1882521"/>
                  </a:lnTo>
                  <a:lnTo>
                    <a:pt x="14907425" y="1852383"/>
                  </a:lnTo>
                  <a:lnTo>
                    <a:pt x="14866506" y="1830844"/>
                  </a:lnTo>
                  <a:lnTo>
                    <a:pt x="14822907" y="1817928"/>
                  </a:lnTo>
                  <a:lnTo>
                    <a:pt x="14777974" y="1813623"/>
                  </a:lnTo>
                  <a:lnTo>
                    <a:pt x="14733029" y="1817928"/>
                  </a:lnTo>
                  <a:lnTo>
                    <a:pt x="14689417" y="1830844"/>
                  </a:lnTo>
                  <a:lnTo>
                    <a:pt x="14648472" y="1852383"/>
                  </a:lnTo>
                  <a:lnTo>
                    <a:pt x="14611553" y="1882521"/>
                  </a:lnTo>
                  <a:lnTo>
                    <a:pt x="14581416" y="1919439"/>
                  </a:lnTo>
                  <a:lnTo>
                    <a:pt x="14559890" y="1960359"/>
                  </a:lnTo>
                  <a:lnTo>
                    <a:pt x="14546987" y="2003958"/>
                  </a:lnTo>
                  <a:lnTo>
                    <a:pt x="14542681" y="2048891"/>
                  </a:lnTo>
                  <a:lnTo>
                    <a:pt x="14546987" y="2093823"/>
                  </a:lnTo>
                  <a:lnTo>
                    <a:pt x="14559890" y="2137422"/>
                  </a:lnTo>
                  <a:lnTo>
                    <a:pt x="14581416" y="2178354"/>
                  </a:lnTo>
                  <a:lnTo>
                    <a:pt x="14611553" y="2215261"/>
                  </a:lnTo>
                  <a:lnTo>
                    <a:pt x="14648472" y="2245410"/>
                  </a:lnTo>
                  <a:lnTo>
                    <a:pt x="14689417" y="2266937"/>
                  </a:lnTo>
                  <a:lnTo>
                    <a:pt x="14733029" y="2279866"/>
                  </a:lnTo>
                  <a:lnTo>
                    <a:pt x="14777974" y="2284171"/>
                  </a:lnTo>
                  <a:lnTo>
                    <a:pt x="14822907" y="2279866"/>
                  </a:lnTo>
                  <a:lnTo>
                    <a:pt x="14866506" y="2266937"/>
                  </a:lnTo>
                  <a:lnTo>
                    <a:pt x="14907425" y="2245410"/>
                  </a:lnTo>
                  <a:lnTo>
                    <a:pt x="14944319" y="2215261"/>
                  </a:lnTo>
                  <a:lnTo>
                    <a:pt x="14974443" y="2178354"/>
                  </a:lnTo>
                  <a:lnTo>
                    <a:pt x="14995970" y="2137422"/>
                  </a:lnTo>
                  <a:lnTo>
                    <a:pt x="15008886" y="2093823"/>
                  </a:lnTo>
                  <a:lnTo>
                    <a:pt x="15013191" y="20488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88172" y="933856"/>
              <a:ext cx="16739235" cy="8707120"/>
            </a:xfrm>
            <a:custGeom>
              <a:avLst/>
              <a:gdLst/>
              <a:ahLst/>
              <a:cxnLst/>
              <a:rect l="l" t="t" r="r" b="b"/>
              <a:pathLst>
                <a:path w="16739235" h="8707120">
                  <a:moveTo>
                    <a:pt x="0" y="8706509"/>
                  </a:moveTo>
                  <a:lnTo>
                    <a:pt x="1673889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87552" y="10028879"/>
            <a:ext cx="349885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advertising</a:t>
            </a:r>
            <a:endParaRPr sz="5000"/>
          </a:p>
        </p:txBody>
      </p:sp>
      <p:sp>
        <p:nvSpPr>
          <p:cNvPr id="8" name="object 8"/>
          <p:cNvSpPr txBox="1"/>
          <p:nvPr/>
        </p:nvSpPr>
        <p:spPr>
          <a:xfrm>
            <a:off x="481756" y="4872376"/>
            <a:ext cx="706755" cy="15595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64687" y="4814378"/>
            <a:ext cx="135731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Evaluating</a:t>
            </a:r>
            <a:r>
              <a:rPr sz="9200" spc="15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Hypotheses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loss</a:t>
            </a:r>
            <a:r>
              <a:rPr sz="9200" spc="-29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function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1587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expresses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5" dirty="0">
                <a:solidFill>
                  <a:srgbClr val="FFFFFF"/>
                </a:solidFill>
                <a:latin typeface="Lucida Sans"/>
                <a:cs typeface="Lucida Sans"/>
              </a:rPr>
              <a:t>how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poorly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our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hypothesis</a:t>
            </a:r>
            <a:r>
              <a:rPr sz="6150" spc="3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performs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222803"/>
            <a:ext cx="96786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605" dirty="0">
                <a:latin typeface="Verdana"/>
                <a:cs typeface="Verdana"/>
              </a:rPr>
              <a:t>0-</a:t>
            </a:r>
            <a:r>
              <a:rPr sz="9200" spc="-705" dirty="0">
                <a:latin typeface="Verdana"/>
                <a:cs typeface="Verdana"/>
              </a:rPr>
              <a:t>1</a:t>
            </a:r>
            <a:r>
              <a:rPr sz="9200" spc="-37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loss</a:t>
            </a:r>
            <a:r>
              <a:rPr sz="9200" spc="-370" dirty="0">
                <a:latin typeface="Verdana"/>
                <a:cs typeface="Verdana"/>
              </a:rPr>
              <a:t> </a:t>
            </a:r>
            <a:r>
              <a:rPr sz="9200" spc="125" dirty="0">
                <a:latin typeface="Verdana"/>
                <a:cs typeface="Verdana"/>
              </a:rPr>
              <a:t>function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15927"/>
            <a:ext cx="10537825" cy="336804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8830"/>
              </a:lnSpc>
              <a:spcBef>
                <a:spcPts val="100"/>
              </a:spcBef>
            </a:pPr>
            <a:r>
              <a:rPr sz="7500" i="1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(actual,</a:t>
            </a:r>
            <a:r>
              <a:rPr sz="7500" spc="-1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predicted)</a:t>
            </a:r>
            <a:r>
              <a:rPr sz="7500" spc="-15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spc="-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7500">
              <a:latin typeface="Times New Roman"/>
              <a:cs typeface="Times New Roman"/>
            </a:endParaRPr>
          </a:p>
          <a:p>
            <a:pPr marL="2632710" indent="-714375">
              <a:lnSpc>
                <a:spcPts val="8655"/>
              </a:lnSpc>
              <a:buAutoNum type="arabicPlain"/>
              <a:tabLst>
                <a:tab pos="2632710" algn="l"/>
              </a:tabLst>
            </a:pP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if</a:t>
            </a:r>
            <a:r>
              <a:rPr sz="75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actual</a:t>
            </a:r>
            <a:r>
              <a:rPr sz="750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50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spc="-10" dirty="0">
                <a:solidFill>
                  <a:srgbClr val="FFFFFF"/>
                </a:solidFill>
                <a:latin typeface="Times New Roman"/>
                <a:cs typeface="Times New Roman"/>
              </a:rPr>
              <a:t>predicted,</a:t>
            </a:r>
            <a:endParaRPr sz="7500">
              <a:latin typeface="Times New Roman"/>
              <a:cs typeface="Times New Roman"/>
            </a:endParaRPr>
          </a:p>
          <a:p>
            <a:pPr marL="2632710" indent="-714375">
              <a:lnSpc>
                <a:spcPts val="8830"/>
              </a:lnSpc>
              <a:buAutoNum type="arabicPlain"/>
              <a:tabLst>
                <a:tab pos="2632710" algn="l"/>
              </a:tabLst>
            </a:pPr>
            <a:r>
              <a:rPr sz="7500" spc="-10" dirty="0">
                <a:solidFill>
                  <a:srgbClr val="FFFFFF"/>
                </a:solidFill>
                <a:latin typeface="Times New Roman"/>
                <a:cs typeface="Times New Roman"/>
              </a:rPr>
              <a:t>otherwise</a:t>
            </a:r>
            <a:endParaRPr sz="7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989735" y="3890104"/>
              <a:ext cx="9018270" cy="4549140"/>
            </a:xfrm>
            <a:custGeom>
              <a:avLst/>
              <a:gdLst/>
              <a:ahLst/>
              <a:cxnLst/>
              <a:rect l="l" t="t" r="r" b="b"/>
              <a:pathLst>
                <a:path w="9018269" h="4549140">
                  <a:moveTo>
                    <a:pt x="906386" y="3461524"/>
                  </a:moveTo>
                  <a:lnTo>
                    <a:pt x="904316" y="3418078"/>
                  </a:lnTo>
                  <a:lnTo>
                    <a:pt x="898093" y="3374961"/>
                  </a:lnTo>
                  <a:lnTo>
                    <a:pt x="887730" y="3332492"/>
                  </a:lnTo>
                  <a:lnTo>
                    <a:pt x="873201" y="3290976"/>
                  </a:lnTo>
                  <a:lnTo>
                    <a:pt x="854544" y="3250768"/>
                  </a:lnTo>
                  <a:lnTo>
                    <a:pt x="831723" y="3212160"/>
                  </a:lnTo>
                  <a:lnTo>
                    <a:pt x="804760" y="3175482"/>
                  </a:lnTo>
                  <a:lnTo>
                    <a:pt x="773658" y="3141053"/>
                  </a:lnTo>
                  <a:lnTo>
                    <a:pt x="739241" y="3109950"/>
                  </a:lnTo>
                  <a:lnTo>
                    <a:pt x="702564" y="3082988"/>
                  </a:lnTo>
                  <a:lnTo>
                    <a:pt x="663956" y="3060179"/>
                  </a:lnTo>
                  <a:lnTo>
                    <a:pt x="623735" y="3041510"/>
                  </a:lnTo>
                  <a:lnTo>
                    <a:pt x="582231" y="3026994"/>
                  </a:lnTo>
                  <a:lnTo>
                    <a:pt x="539750" y="3016618"/>
                  </a:lnTo>
                  <a:lnTo>
                    <a:pt x="496633" y="3010395"/>
                  </a:lnTo>
                  <a:lnTo>
                    <a:pt x="453199" y="3008325"/>
                  </a:lnTo>
                  <a:lnTo>
                    <a:pt x="409752" y="3010395"/>
                  </a:lnTo>
                  <a:lnTo>
                    <a:pt x="366636" y="3016618"/>
                  </a:lnTo>
                  <a:lnTo>
                    <a:pt x="324167" y="3026994"/>
                  </a:lnTo>
                  <a:lnTo>
                    <a:pt x="282651" y="3041510"/>
                  </a:lnTo>
                  <a:lnTo>
                    <a:pt x="242443" y="3060179"/>
                  </a:lnTo>
                  <a:lnTo>
                    <a:pt x="203835" y="3082988"/>
                  </a:lnTo>
                  <a:lnTo>
                    <a:pt x="167157" y="3109950"/>
                  </a:lnTo>
                  <a:lnTo>
                    <a:pt x="132727" y="3141053"/>
                  </a:lnTo>
                  <a:lnTo>
                    <a:pt x="101625" y="3175482"/>
                  </a:lnTo>
                  <a:lnTo>
                    <a:pt x="74663" y="3212160"/>
                  </a:lnTo>
                  <a:lnTo>
                    <a:pt x="51854" y="3250768"/>
                  </a:lnTo>
                  <a:lnTo>
                    <a:pt x="33185" y="3290976"/>
                  </a:lnTo>
                  <a:lnTo>
                    <a:pt x="18669" y="3332492"/>
                  </a:lnTo>
                  <a:lnTo>
                    <a:pt x="8293" y="3374961"/>
                  </a:lnTo>
                  <a:lnTo>
                    <a:pt x="2070" y="3418078"/>
                  </a:lnTo>
                  <a:lnTo>
                    <a:pt x="0" y="3461524"/>
                  </a:lnTo>
                  <a:lnTo>
                    <a:pt x="2070" y="3504958"/>
                  </a:lnTo>
                  <a:lnTo>
                    <a:pt x="8293" y="3548075"/>
                  </a:lnTo>
                  <a:lnTo>
                    <a:pt x="18669" y="3590556"/>
                  </a:lnTo>
                  <a:lnTo>
                    <a:pt x="33185" y="3632060"/>
                  </a:lnTo>
                  <a:lnTo>
                    <a:pt x="51854" y="3672281"/>
                  </a:lnTo>
                  <a:lnTo>
                    <a:pt x="74663" y="3710889"/>
                  </a:lnTo>
                  <a:lnTo>
                    <a:pt x="101625" y="3747566"/>
                  </a:lnTo>
                  <a:lnTo>
                    <a:pt x="132727" y="3781983"/>
                  </a:lnTo>
                  <a:lnTo>
                    <a:pt x="167157" y="3813086"/>
                  </a:lnTo>
                  <a:lnTo>
                    <a:pt x="203835" y="3840048"/>
                  </a:lnTo>
                  <a:lnTo>
                    <a:pt x="242443" y="3862870"/>
                  </a:lnTo>
                  <a:lnTo>
                    <a:pt x="282651" y="3881526"/>
                  </a:lnTo>
                  <a:lnTo>
                    <a:pt x="324167" y="3896055"/>
                  </a:lnTo>
                  <a:lnTo>
                    <a:pt x="366636" y="3906418"/>
                  </a:lnTo>
                  <a:lnTo>
                    <a:pt x="409752" y="3912641"/>
                  </a:lnTo>
                  <a:lnTo>
                    <a:pt x="453199" y="3914711"/>
                  </a:lnTo>
                  <a:lnTo>
                    <a:pt x="496633" y="3912641"/>
                  </a:lnTo>
                  <a:lnTo>
                    <a:pt x="539750" y="3906418"/>
                  </a:lnTo>
                  <a:lnTo>
                    <a:pt x="582231" y="3896055"/>
                  </a:lnTo>
                  <a:lnTo>
                    <a:pt x="623735" y="3881526"/>
                  </a:lnTo>
                  <a:lnTo>
                    <a:pt x="663956" y="3862870"/>
                  </a:lnTo>
                  <a:lnTo>
                    <a:pt x="702564" y="3840048"/>
                  </a:lnTo>
                  <a:lnTo>
                    <a:pt x="739241" y="3813086"/>
                  </a:lnTo>
                  <a:lnTo>
                    <a:pt x="773658" y="3781983"/>
                  </a:lnTo>
                  <a:lnTo>
                    <a:pt x="804760" y="3747566"/>
                  </a:lnTo>
                  <a:lnTo>
                    <a:pt x="831723" y="3710889"/>
                  </a:lnTo>
                  <a:lnTo>
                    <a:pt x="854544" y="3672281"/>
                  </a:lnTo>
                  <a:lnTo>
                    <a:pt x="873201" y="3632060"/>
                  </a:lnTo>
                  <a:lnTo>
                    <a:pt x="887730" y="3590556"/>
                  </a:lnTo>
                  <a:lnTo>
                    <a:pt x="898093" y="3548075"/>
                  </a:lnTo>
                  <a:lnTo>
                    <a:pt x="904316" y="3504958"/>
                  </a:lnTo>
                  <a:lnTo>
                    <a:pt x="906386" y="3461524"/>
                  </a:lnTo>
                  <a:close/>
                </a:path>
                <a:path w="9018269" h="4549140">
                  <a:moveTo>
                    <a:pt x="4583303" y="4095915"/>
                  </a:moveTo>
                  <a:lnTo>
                    <a:pt x="4581233" y="4052468"/>
                  </a:lnTo>
                  <a:lnTo>
                    <a:pt x="4575010" y="4009352"/>
                  </a:lnTo>
                  <a:lnTo>
                    <a:pt x="4564634" y="3966883"/>
                  </a:lnTo>
                  <a:lnTo>
                    <a:pt x="4550105" y="3925379"/>
                  </a:lnTo>
                  <a:lnTo>
                    <a:pt x="4531436" y="3885158"/>
                  </a:lnTo>
                  <a:lnTo>
                    <a:pt x="4508601" y="3846550"/>
                  </a:lnTo>
                  <a:lnTo>
                    <a:pt x="4481627" y="3809873"/>
                  </a:lnTo>
                  <a:lnTo>
                    <a:pt x="4450512" y="3775456"/>
                  </a:lnTo>
                  <a:lnTo>
                    <a:pt x="4416095" y="3744341"/>
                  </a:lnTo>
                  <a:lnTo>
                    <a:pt x="4379430" y="3717379"/>
                  </a:lnTo>
                  <a:lnTo>
                    <a:pt x="4340822" y="3694569"/>
                  </a:lnTo>
                  <a:lnTo>
                    <a:pt x="4300613" y="3675900"/>
                  </a:lnTo>
                  <a:lnTo>
                    <a:pt x="4259110" y="3661384"/>
                  </a:lnTo>
                  <a:lnTo>
                    <a:pt x="4216641" y="3651008"/>
                  </a:lnTo>
                  <a:lnTo>
                    <a:pt x="4173524" y="3644785"/>
                  </a:lnTo>
                  <a:lnTo>
                    <a:pt x="4130090" y="3642715"/>
                  </a:lnTo>
                  <a:lnTo>
                    <a:pt x="4086644" y="3644785"/>
                  </a:lnTo>
                  <a:lnTo>
                    <a:pt x="4043527" y="3651008"/>
                  </a:lnTo>
                  <a:lnTo>
                    <a:pt x="4001058" y="3661384"/>
                  </a:lnTo>
                  <a:lnTo>
                    <a:pt x="3959542" y="3675900"/>
                  </a:lnTo>
                  <a:lnTo>
                    <a:pt x="3919321" y="3694569"/>
                  </a:lnTo>
                  <a:lnTo>
                    <a:pt x="3880701" y="3717379"/>
                  </a:lnTo>
                  <a:lnTo>
                    <a:pt x="3844023" y="3744341"/>
                  </a:lnTo>
                  <a:lnTo>
                    <a:pt x="3809581" y="3775456"/>
                  </a:lnTo>
                  <a:lnTo>
                    <a:pt x="3778478" y="3809873"/>
                  </a:lnTo>
                  <a:lnTo>
                    <a:pt x="3751516" y="3846550"/>
                  </a:lnTo>
                  <a:lnTo>
                    <a:pt x="3728707" y="3885158"/>
                  </a:lnTo>
                  <a:lnTo>
                    <a:pt x="3710051" y="3925379"/>
                  </a:lnTo>
                  <a:lnTo>
                    <a:pt x="3695535" y="3966883"/>
                  </a:lnTo>
                  <a:lnTo>
                    <a:pt x="3685159" y="4009352"/>
                  </a:lnTo>
                  <a:lnTo>
                    <a:pt x="3678936" y="4052468"/>
                  </a:lnTo>
                  <a:lnTo>
                    <a:pt x="3676866" y="4095915"/>
                  </a:lnTo>
                  <a:lnTo>
                    <a:pt x="3678936" y="4139349"/>
                  </a:lnTo>
                  <a:lnTo>
                    <a:pt x="3685159" y="4182478"/>
                  </a:lnTo>
                  <a:lnTo>
                    <a:pt x="3695535" y="4224947"/>
                  </a:lnTo>
                  <a:lnTo>
                    <a:pt x="3710051" y="4266450"/>
                  </a:lnTo>
                  <a:lnTo>
                    <a:pt x="3728707" y="4306671"/>
                  </a:lnTo>
                  <a:lnTo>
                    <a:pt x="3751516" y="4345279"/>
                  </a:lnTo>
                  <a:lnTo>
                    <a:pt x="3778478" y="4381957"/>
                  </a:lnTo>
                  <a:lnTo>
                    <a:pt x="3809581" y="4416374"/>
                  </a:lnTo>
                  <a:lnTo>
                    <a:pt x="3844023" y="4447476"/>
                  </a:lnTo>
                  <a:lnTo>
                    <a:pt x="3880701" y="4474451"/>
                  </a:lnTo>
                  <a:lnTo>
                    <a:pt x="3919321" y="4497260"/>
                  </a:lnTo>
                  <a:lnTo>
                    <a:pt x="3959542" y="4515929"/>
                  </a:lnTo>
                  <a:lnTo>
                    <a:pt x="4001058" y="4530445"/>
                  </a:lnTo>
                  <a:lnTo>
                    <a:pt x="4043527" y="4540821"/>
                  </a:lnTo>
                  <a:lnTo>
                    <a:pt x="4086644" y="4547044"/>
                  </a:lnTo>
                  <a:lnTo>
                    <a:pt x="4130090" y="4549114"/>
                  </a:lnTo>
                  <a:lnTo>
                    <a:pt x="4173524" y="4547044"/>
                  </a:lnTo>
                  <a:lnTo>
                    <a:pt x="4216641" y="4540821"/>
                  </a:lnTo>
                  <a:lnTo>
                    <a:pt x="4259110" y="4530445"/>
                  </a:lnTo>
                  <a:lnTo>
                    <a:pt x="4300613" y="4515929"/>
                  </a:lnTo>
                  <a:lnTo>
                    <a:pt x="4340822" y="4497260"/>
                  </a:lnTo>
                  <a:lnTo>
                    <a:pt x="4379430" y="4474451"/>
                  </a:lnTo>
                  <a:lnTo>
                    <a:pt x="4416095" y="4447476"/>
                  </a:lnTo>
                  <a:lnTo>
                    <a:pt x="4450512" y="4416374"/>
                  </a:lnTo>
                  <a:lnTo>
                    <a:pt x="4481627" y="4381957"/>
                  </a:lnTo>
                  <a:lnTo>
                    <a:pt x="4508601" y="4345279"/>
                  </a:lnTo>
                  <a:lnTo>
                    <a:pt x="4531436" y="4306671"/>
                  </a:lnTo>
                  <a:lnTo>
                    <a:pt x="4550105" y="4266450"/>
                  </a:lnTo>
                  <a:lnTo>
                    <a:pt x="4564634" y="4224947"/>
                  </a:lnTo>
                  <a:lnTo>
                    <a:pt x="4575010" y="4182478"/>
                  </a:lnTo>
                  <a:lnTo>
                    <a:pt x="4581233" y="4139349"/>
                  </a:lnTo>
                  <a:lnTo>
                    <a:pt x="4583303" y="4095915"/>
                  </a:lnTo>
                  <a:close/>
                </a:path>
                <a:path w="9018269" h="4549140">
                  <a:moveTo>
                    <a:pt x="4794428" y="1567472"/>
                  </a:moveTo>
                  <a:lnTo>
                    <a:pt x="4792345" y="1524025"/>
                  </a:lnTo>
                  <a:lnTo>
                    <a:pt x="4786134" y="1480908"/>
                  </a:lnTo>
                  <a:lnTo>
                    <a:pt x="4775759" y="1438440"/>
                  </a:lnTo>
                  <a:lnTo>
                    <a:pt x="4761242" y="1396923"/>
                  </a:lnTo>
                  <a:lnTo>
                    <a:pt x="4742586" y="1356715"/>
                  </a:lnTo>
                  <a:lnTo>
                    <a:pt x="4719764" y="1318107"/>
                  </a:lnTo>
                  <a:lnTo>
                    <a:pt x="4692815" y="1281430"/>
                  </a:lnTo>
                  <a:lnTo>
                    <a:pt x="4661700" y="1247013"/>
                  </a:lnTo>
                  <a:lnTo>
                    <a:pt x="4627296" y="1215898"/>
                  </a:lnTo>
                  <a:lnTo>
                    <a:pt x="4590618" y="1188935"/>
                  </a:lnTo>
                  <a:lnTo>
                    <a:pt x="4552010" y="1166126"/>
                  </a:lnTo>
                  <a:lnTo>
                    <a:pt x="4511789" y="1147457"/>
                  </a:lnTo>
                  <a:lnTo>
                    <a:pt x="4470285" y="1132941"/>
                  </a:lnTo>
                  <a:lnTo>
                    <a:pt x="4427804" y="1122565"/>
                  </a:lnTo>
                  <a:lnTo>
                    <a:pt x="4384687" y="1116342"/>
                  </a:lnTo>
                  <a:lnTo>
                    <a:pt x="4341241" y="1114272"/>
                  </a:lnTo>
                  <a:lnTo>
                    <a:pt x="4297807" y="1116342"/>
                  </a:lnTo>
                  <a:lnTo>
                    <a:pt x="4254678" y="1122565"/>
                  </a:lnTo>
                  <a:lnTo>
                    <a:pt x="4212209" y="1132941"/>
                  </a:lnTo>
                  <a:lnTo>
                    <a:pt x="4170692" y="1147457"/>
                  </a:lnTo>
                  <a:lnTo>
                    <a:pt x="4130471" y="1166126"/>
                  </a:lnTo>
                  <a:lnTo>
                    <a:pt x="4091876" y="1188935"/>
                  </a:lnTo>
                  <a:lnTo>
                    <a:pt x="4055199" y="1215898"/>
                  </a:lnTo>
                  <a:lnTo>
                    <a:pt x="4020782" y="1247013"/>
                  </a:lnTo>
                  <a:lnTo>
                    <a:pt x="3989679" y="1281430"/>
                  </a:lnTo>
                  <a:lnTo>
                    <a:pt x="3962717" y="1318107"/>
                  </a:lnTo>
                  <a:lnTo>
                    <a:pt x="3939908" y="1356715"/>
                  </a:lnTo>
                  <a:lnTo>
                    <a:pt x="3921239" y="1396923"/>
                  </a:lnTo>
                  <a:lnTo>
                    <a:pt x="3906723" y="1438440"/>
                  </a:lnTo>
                  <a:lnTo>
                    <a:pt x="3896360" y="1480908"/>
                  </a:lnTo>
                  <a:lnTo>
                    <a:pt x="3890137" y="1524025"/>
                  </a:lnTo>
                  <a:lnTo>
                    <a:pt x="3888067" y="1567472"/>
                  </a:lnTo>
                  <a:lnTo>
                    <a:pt x="3890137" y="1610906"/>
                  </a:lnTo>
                  <a:lnTo>
                    <a:pt x="3896360" y="1654022"/>
                  </a:lnTo>
                  <a:lnTo>
                    <a:pt x="3906723" y="1696504"/>
                  </a:lnTo>
                  <a:lnTo>
                    <a:pt x="3921239" y="1738007"/>
                  </a:lnTo>
                  <a:lnTo>
                    <a:pt x="3939908" y="1778228"/>
                  </a:lnTo>
                  <a:lnTo>
                    <a:pt x="3962717" y="1816836"/>
                  </a:lnTo>
                  <a:lnTo>
                    <a:pt x="3989679" y="1853501"/>
                  </a:lnTo>
                  <a:lnTo>
                    <a:pt x="4020782" y="1887918"/>
                  </a:lnTo>
                  <a:lnTo>
                    <a:pt x="4055199" y="1919033"/>
                  </a:lnTo>
                  <a:lnTo>
                    <a:pt x="4091876" y="1945995"/>
                  </a:lnTo>
                  <a:lnTo>
                    <a:pt x="4130471" y="1968804"/>
                  </a:lnTo>
                  <a:lnTo>
                    <a:pt x="4170692" y="1987473"/>
                  </a:lnTo>
                  <a:lnTo>
                    <a:pt x="4212209" y="2001989"/>
                  </a:lnTo>
                  <a:lnTo>
                    <a:pt x="4254678" y="2012365"/>
                  </a:lnTo>
                  <a:lnTo>
                    <a:pt x="4297807" y="2018588"/>
                  </a:lnTo>
                  <a:lnTo>
                    <a:pt x="4341241" y="2020658"/>
                  </a:lnTo>
                  <a:lnTo>
                    <a:pt x="4384687" y="2018588"/>
                  </a:lnTo>
                  <a:lnTo>
                    <a:pt x="4427804" y="2012365"/>
                  </a:lnTo>
                  <a:lnTo>
                    <a:pt x="4470285" y="2001989"/>
                  </a:lnTo>
                  <a:lnTo>
                    <a:pt x="4511789" y="1987473"/>
                  </a:lnTo>
                  <a:lnTo>
                    <a:pt x="4552010" y="1968804"/>
                  </a:lnTo>
                  <a:lnTo>
                    <a:pt x="4590618" y="1945995"/>
                  </a:lnTo>
                  <a:lnTo>
                    <a:pt x="4627296" y="1919033"/>
                  </a:lnTo>
                  <a:lnTo>
                    <a:pt x="4661700" y="1887918"/>
                  </a:lnTo>
                  <a:lnTo>
                    <a:pt x="4692815" y="1853501"/>
                  </a:lnTo>
                  <a:lnTo>
                    <a:pt x="4719764" y="1816836"/>
                  </a:lnTo>
                  <a:lnTo>
                    <a:pt x="4742586" y="1778228"/>
                  </a:lnTo>
                  <a:lnTo>
                    <a:pt x="4761242" y="1738007"/>
                  </a:lnTo>
                  <a:lnTo>
                    <a:pt x="4775759" y="1696504"/>
                  </a:lnTo>
                  <a:lnTo>
                    <a:pt x="4786134" y="1654022"/>
                  </a:lnTo>
                  <a:lnTo>
                    <a:pt x="4792345" y="1610906"/>
                  </a:lnTo>
                  <a:lnTo>
                    <a:pt x="4794428" y="1567472"/>
                  </a:lnTo>
                  <a:close/>
                </a:path>
                <a:path w="9018269" h="4549140">
                  <a:moveTo>
                    <a:pt x="6906196" y="2195360"/>
                  </a:moveTo>
                  <a:lnTo>
                    <a:pt x="6904114" y="2151926"/>
                  </a:lnTo>
                  <a:lnTo>
                    <a:pt x="6897903" y="2108809"/>
                  </a:lnTo>
                  <a:lnTo>
                    <a:pt x="6887527" y="2066328"/>
                  </a:lnTo>
                  <a:lnTo>
                    <a:pt x="6873011" y="2024824"/>
                  </a:lnTo>
                  <a:lnTo>
                    <a:pt x="6854355" y="1984603"/>
                  </a:lnTo>
                  <a:lnTo>
                    <a:pt x="6831533" y="1945995"/>
                  </a:lnTo>
                  <a:lnTo>
                    <a:pt x="6804584" y="1909330"/>
                  </a:lnTo>
                  <a:lnTo>
                    <a:pt x="6773469" y="1874913"/>
                  </a:lnTo>
                  <a:lnTo>
                    <a:pt x="6739039" y="1843798"/>
                  </a:lnTo>
                  <a:lnTo>
                    <a:pt x="6702361" y="1816836"/>
                  </a:lnTo>
                  <a:lnTo>
                    <a:pt x="6663741" y="1794014"/>
                  </a:lnTo>
                  <a:lnTo>
                    <a:pt x="6623520" y="1775358"/>
                  </a:lnTo>
                  <a:lnTo>
                    <a:pt x="6582003" y="1760829"/>
                  </a:lnTo>
                  <a:lnTo>
                    <a:pt x="6539535" y="1750466"/>
                  </a:lnTo>
                  <a:lnTo>
                    <a:pt x="6496418" y="1744243"/>
                  </a:lnTo>
                  <a:lnTo>
                    <a:pt x="6452971" y="1742160"/>
                  </a:lnTo>
                  <a:lnTo>
                    <a:pt x="6409537" y="1744243"/>
                  </a:lnTo>
                  <a:lnTo>
                    <a:pt x="6366421" y="1750466"/>
                  </a:lnTo>
                  <a:lnTo>
                    <a:pt x="6323952" y="1760829"/>
                  </a:lnTo>
                  <a:lnTo>
                    <a:pt x="6282448" y="1775358"/>
                  </a:lnTo>
                  <a:lnTo>
                    <a:pt x="6242240" y="1794014"/>
                  </a:lnTo>
                  <a:lnTo>
                    <a:pt x="6203632" y="1816836"/>
                  </a:lnTo>
                  <a:lnTo>
                    <a:pt x="6166967" y="1843798"/>
                  </a:lnTo>
                  <a:lnTo>
                    <a:pt x="6132550" y="1874913"/>
                  </a:lnTo>
                  <a:lnTo>
                    <a:pt x="6101423" y="1909330"/>
                  </a:lnTo>
                  <a:lnTo>
                    <a:pt x="6074448" y="1945995"/>
                  </a:lnTo>
                  <a:lnTo>
                    <a:pt x="6051626" y="1984603"/>
                  </a:lnTo>
                  <a:lnTo>
                    <a:pt x="6032957" y="2024824"/>
                  </a:lnTo>
                  <a:lnTo>
                    <a:pt x="6018428" y="2066328"/>
                  </a:lnTo>
                  <a:lnTo>
                    <a:pt x="6008052" y="2108809"/>
                  </a:lnTo>
                  <a:lnTo>
                    <a:pt x="6001829" y="2151926"/>
                  </a:lnTo>
                  <a:lnTo>
                    <a:pt x="5999759" y="2195360"/>
                  </a:lnTo>
                  <a:lnTo>
                    <a:pt x="6001829" y="2238806"/>
                  </a:lnTo>
                  <a:lnTo>
                    <a:pt x="6008052" y="2281923"/>
                  </a:lnTo>
                  <a:lnTo>
                    <a:pt x="6018428" y="2324392"/>
                  </a:lnTo>
                  <a:lnTo>
                    <a:pt x="6032957" y="2365908"/>
                  </a:lnTo>
                  <a:lnTo>
                    <a:pt x="6051626" y="2406116"/>
                  </a:lnTo>
                  <a:lnTo>
                    <a:pt x="6074448" y="2444724"/>
                  </a:lnTo>
                  <a:lnTo>
                    <a:pt x="6101423" y="2481402"/>
                  </a:lnTo>
                  <a:lnTo>
                    <a:pt x="6132550" y="2515819"/>
                  </a:lnTo>
                  <a:lnTo>
                    <a:pt x="6166967" y="2546934"/>
                  </a:lnTo>
                  <a:lnTo>
                    <a:pt x="6203632" y="2573896"/>
                  </a:lnTo>
                  <a:lnTo>
                    <a:pt x="6242240" y="2596705"/>
                  </a:lnTo>
                  <a:lnTo>
                    <a:pt x="6282448" y="2615374"/>
                  </a:lnTo>
                  <a:lnTo>
                    <a:pt x="6323952" y="2629890"/>
                  </a:lnTo>
                  <a:lnTo>
                    <a:pt x="6366421" y="2640266"/>
                  </a:lnTo>
                  <a:lnTo>
                    <a:pt x="6409537" y="2646489"/>
                  </a:lnTo>
                  <a:lnTo>
                    <a:pt x="6452971" y="2648559"/>
                  </a:lnTo>
                  <a:lnTo>
                    <a:pt x="6496418" y="2646489"/>
                  </a:lnTo>
                  <a:lnTo>
                    <a:pt x="6539535" y="2640266"/>
                  </a:lnTo>
                  <a:lnTo>
                    <a:pt x="6582003" y="2629890"/>
                  </a:lnTo>
                  <a:lnTo>
                    <a:pt x="6623520" y="2615374"/>
                  </a:lnTo>
                  <a:lnTo>
                    <a:pt x="6663741" y="2596705"/>
                  </a:lnTo>
                  <a:lnTo>
                    <a:pt x="6702361" y="2573896"/>
                  </a:lnTo>
                  <a:lnTo>
                    <a:pt x="6739039" y="2546934"/>
                  </a:lnTo>
                  <a:lnTo>
                    <a:pt x="6773469" y="2515819"/>
                  </a:lnTo>
                  <a:lnTo>
                    <a:pt x="6804584" y="2481402"/>
                  </a:lnTo>
                  <a:lnTo>
                    <a:pt x="6831533" y="2444724"/>
                  </a:lnTo>
                  <a:lnTo>
                    <a:pt x="6854355" y="2406116"/>
                  </a:lnTo>
                  <a:lnTo>
                    <a:pt x="6873011" y="2365908"/>
                  </a:lnTo>
                  <a:lnTo>
                    <a:pt x="6887527" y="2324392"/>
                  </a:lnTo>
                  <a:lnTo>
                    <a:pt x="6897903" y="2281923"/>
                  </a:lnTo>
                  <a:lnTo>
                    <a:pt x="6904114" y="2238806"/>
                  </a:lnTo>
                  <a:lnTo>
                    <a:pt x="6906196" y="2195360"/>
                  </a:lnTo>
                  <a:close/>
                </a:path>
                <a:path w="9018269" h="4549140">
                  <a:moveTo>
                    <a:pt x="7505547" y="453199"/>
                  </a:moveTo>
                  <a:lnTo>
                    <a:pt x="7503477" y="409752"/>
                  </a:lnTo>
                  <a:lnTo>
                    <a:pt x="7497254" y="366636"/>
                  </a:lnTo>
                  <a:lnTo>
                    <a:pt x="7486878" y="324167"/>
                  </a:lnTo>
                  <a:lnTo>
                    <a:pt x="7472362" y="282663"/>
                  </a:lnTo>
                  <a:lnTo>
                    <a:pt x="7453706" y="242443"/>
                  </a:lnTo>
                  <a:lnTo>
                    <a:pt x="7430897" y="203835"/>
                  </a:lnTo>
                  <a:lnTo>
                    <a:pt x="7403935" y="167157"/>
                  </a:lnTo>
                  <a:lnTo>
                    <a:pt x="7372832" y="132740"/>
                  </a:lnTo>
                  <a:lnTo>
                    <a:pt x="7338390" y="101625"/>
                  </a:lnTo>
                  <a:lnTo>
                    <a:pt x="7301712" y="74663"/>
                  </a:lnTo>
                  <a:lnTo>
                    <a:pt x="7263092" y="51854"/>
                  </a:lnTo>
                  <a:lnTo>
                    <a:pt x="7222871" y="33185"/>
                  </a:lnTo>
                  <a:lnTo>
                    <a:pt x="7181355" y="18669"/>
                  </a:lnTo>
                  <a:lnTo>
                    <a:pt x="7138886" y="8293"/>
                  </a:lnTo>
                  <a:lnTo>
                    <a:pt x="7095769" y="2070"/>
                  </a:lnTo>
                  <a:lnTo>
                    <a:pt x="7052323" y="0"/>
                  </a:lnTo>
                  <a:lnTo>
                    <a:pt x="7008889" y="2070"/>
                  </a:lnTo>
                  <a:lnTo>
                    <a:pt x="6965772" y="8293"/>
                  </a:lnTo>
                  <a:lnTo>
                    <a:pt x="6923303" y="18669"/>
                  </a:lnTo>
                  <a:lnTo>
                    <a:pt x="6881800" y="33185"/>
                  </a:lnTo>
                  <a:lnTo>
                    <a:pt x="6841591" y="51854"/>
                  </a:lnTo>
                  <a:lnTo>
                    <a:pt x="6802983" y="74663"/>
                  </a:lnTo>
                  <a:lnTo>
                    <a:pt x="6766319" y="101625"/>
                  </a:lnTo>
                  <a:lnTo>
                    <a:pt x="6731902" y="132740"/>
                  </a:lnTo>
                  <a:lnTo>
                    <a:pt x="6700787" y="167157"/>
                  </a:lnTo>
                  <a:lnTo>
                    <a:pt x="6673812" y="203835"/>
                  </a:lnTo>
                  <a:lnTo>
                    <a:pt x="6650977" y="242443"/>
                  </a:lnTo>
                  <a:lnTo>
                    <a:pt x="6632308" y="282663"/>
                  </a:lnTo>
                  <a:lnTo>
                    <a:pt x="6617779" y="324167"/>
                  </a:lnTo>
                  <a:lnTo>
                    <a:pt x="6607403" y="366636"/>
                  </a:lnTo>
                  <a:lnTo>
                    <a:pt x="6601180" y="409752"/>
                  </a:lnTo>
                  <a:lnTo>
                    <a:pt x="6599110" y="453199"/>
                  </a:lnTo>
                  <a:lnTo>
                    <a:pt x="6601180" y="496633"/>
                  </a:lnTo>
                  <a:lnTo>
                    <a:pt x="6607403" y="539750"/>
                  </a:lnTo>
                  <a:lnTo>
                    <a:pt x="6617779" y="582218"/>
                  </a:lnTo>
                  <a:lnTo>
                    <a:pt x="6632308" y="623735"/>
                  </a:lnTo>
                  <a:lnTo>
                    <a:pt x="6650977" y="663956"/>
                  </a:lnTo>
                  <a:lnTo>
                    <a:pt x="6673812" y="702564"/>
                  </a:lnTo>
                  <a:lnTo>
                    <a:pt x="6700787" y="739228"/>
                  </a:lnTo>
                  <a:lnTo>
                    <a:pt x="6731902" y="773658"/>
                  </a:lnTo>
                  <a:lnTo>
                    <a:pt x="6766319" y="804760"/>
                  </a:lnTo>
                  <a:lnTo>
                    <a:pt x="6802983" y="831723"/>
                  </a:lnTo>
                  <a:lnTo>
                    <a:pt x="6841591" y="854544"/>
                  </a:lnTo>
                  <a:lnTo>
                    <a:pt x="6881800" y="873201"/>
                  </a:lnTo>
                  <a:lnTo>
                    <a:pt x="6923303" y="887717"/>
                  </a:lnTo>
                  <a:lnTo>
                    <a:pt x="6965772" y="898093"/>
                  </a:lnTo>
                  <a:lnTo>
                    <a:pt x="7008889" y="904316"/>
                  </a:lnTo>
                  <a:lnTo>
                    <a:pt x="7052323" y="906386"/>
                  </a:lnTo>
                  <a:lnTo>
                    <a:pt x="7095769" y="904316"/>
                  </a:lnTo>
                  <a:lnTo>
                    <a:pt x="7138886" y="898093"/>
                  </a:lnTo>
                  <a:lnTo>
                    <a:pt x="7181355" y="887717"/>
                  </a:lnTo>
                  <a:lnTo>
                    <a:pt x="7222871" y="873201"/>
                  </a:lnTo>
                  <a:lnTo>
                    <a:pt x="7263092" y="854544"/>
                  </a:lnTo>
                  <a:lnTo>
                    <a:pt x="7301712" y="831723"/>
                  </a:lnTo>
                  <a:lnTo>
                    <a:pt x="7338390" y="804760"/>
                  </a:lnTo>
                  <a:lnTo>
                    <a:pt x="7372832" y="773658"/>
                  </a:lnTo>
                  <a:lnTo>
                    <a:pt x="7403935" y="739228"/>
                  </a:lnTo>
                  <a:lnTo>
                    <a:pt x="7430897" y="702564"/>
                  </a:lnTo>
                  <a:lnTo>
                    <a:pt x="7453706" y="663956"/>
                  </a:lnTo>
                  <a:lnTo>
                    <a:pt x="7472362" y="623735"/>
                  </a:lnTo>
                  <a:lnTo>
                    <a:pt x="7486878" y="582218"/>
                  </a:lnTo>
                  <a:lnTo>
                    <a:pt x="7497254" y="539750"/>
                  </a:lnTo>
                  <a:lnTo>
                    <a:pt x="7503477" y="496633"/>
                  </a:lnTo>
                  <a:lnTo>
                    <a:pt x="7505547" y="453199"/>
                  </a:lnTo>
                  <a:close/>
                </a:path>
                <a:path w="9018269" h="4549140">
                  <a:moveTo>
                    <a:pt x="9017851" y="3013659"/>
                  </a:moveTo>
                  <a:lnTo>
                    <a:pt x="9015781" y="2970225"/>
                  </a:lnTo>
                  <a:lnTo>
                    <a:pt x="9009558" y="2927096"/>
                  </a:lnTo>
                  <a:lnTo>
                    <a:pt x="8999195" y="2884627"/>
                  </a:lnTo>
                  <a:lnTo>
                    <a:pt x="8984678" y="2843123"/>
                  </a:lnTo>
                  <a:lnTo>
                    <a:pt x="8966009" y="2802902"/>
                  </a:lnTo>
                  <a:lnTo>
                    <a:pt x="8943200" y="2764294"/>
                  </a:lnTo>
                  <a:lnTo>
                    <a:pt x="8916238" y="2727617"/>
                  </a:lnTo>
                  <a:lnTo>
                    <a:pt x="8885136" y="2693200"/>
                  </a:lnTo>
                  <a:lnTo>
                    <a:pt x="8850719" y="2662085"/>
                  </a:lnTo>
                  <a:lnTo>
                    <a:pt x="8814054" y="2635123"/>
                  </a:lnTo>
                  <a:lnTo>
                    <a:pt x="8775446" y="2612313"/>
                  </a:lnTo>
                  <a:lnTo>
                    <a:pt x="8735225" y="2593644"/>
                  </a:lnTo>
                  <a:lnTo>
                    <a:pt x="8693721" y="2579128"/>
                  </a:lnTo>
                  <a:lnTo>
                    <a:pt x="8651240" y="2568765"/>
                  </a:lnTo>
                  <a:lnTo>
                    <a:pt x="8608123" y="2562542"/>
                  </a:lnTo>
                  <a:lnTo>
                    <a:pt x="8564677" y="2560459"/>
                  </a:lnTo>
                  <a:lnTo>
                    <a:pt x="8521230" y="2562542"/>
                  </a:lnTo>
                  <a:lnTo>
                    <a:pt x="8478114" y="2568765"/>
                  </a:lnTo>
                  <a:lnTo>
                    <a:pt x="8435632" y="2579128"/>
                  </a:lnTo>
                  <a:lnTo>
                    <a:pt x="8394128" y="2593644"/>
                  </a:lnTo>
                  <a:lnTo>
                    <a:pt x="8353907" y="2612313"/>
                  </a:lnTo>
                  <a:lnTo>
                    <a:pt x="8315299" y="2635123"/>
                  </a:lnTo>
                  <a:lnTo>
                    <a:pt x="8278635" y="2662085"/>
                  </a:lnTo>
                  <a:lnTo>
                    <a:pt x="8244218" y="2693200"/>
                  </a:lnTo>
                  <a:lnTo>
                    <a:pt x="8213115" y="2727617"/>
                  </a:lnTo>
                  <a:lnTo>
                    <a:pt x="8186153" y="2764294"/>
                  </a:lnTo>
                  <a:lnTo>
                    <a:pt x="8163344" y="2802902"/>
                  </a:lnTo>
                  <a:lnTo>
                    <a:pt x="8144675" y="2843123"/>
                  </a:lnTo>
                  <a:lnTo>
                    <a:pt x="8130159" y="2884627"/>
                  </a:lnTo>
                  <a:lnTo>
                    <a:pt x="8119796" y="2927096"/>
                  </a:lnTo>
                  <a:lnTo>
                    <a:pt x="8113573" y="2970225"/>
                  </a:lnTo>
                  <a:lnTo>
                    <a:pt x="8111503" y="3013659"/>
                  </a:lnTo>
                  <a:lnTo>
                    <a:pt x="8113573" y="3057093"/>
                  </a:lnTo>
                  <a:lnTo>
                    <a:pt x="8119796" y="3100222"/>
                  </a:lnTo>
                  <a:lnTo>
                    <a:pt x="8130159" y="3142691"/>
                  </a:lnTo>
                  <a:lnTo>
                    <a:pt x="8144675" y="3184194"/>
                  </a:lnTo>
                  <a:lnTo>
                    <a:pt x="8163344" y="3224415"/>
                  </a:lnTo>
                  <a:lnTo>
                    <a:pt x="8186153" y="3263023"/>
                  </a:lnTo>
                  <a:lnTo>
                    <a:pt x="8213115" y="3299701"/>
                  </a:lnTo>
                  <a:lnTo>
                    <a:pt x="8244218" y="3334118"/>
                  </a:lnTo>
                  <a:lnTo>
                    <a:pt x="8278635" y="3365233"/>
                  </a:lnTo>
                  <a:lnTo>
                    <a:pt x="8315299" y="3392195"/>
                  </a:lnTo>
                  <a:lnTo>
                    <a:pt x="8353907" y="3415004"/>
                  </a:lnTo>
                  <a:lnTo>
                    <a:pt x="8394128" y="3433673"/>
                  </a:lnTo>
                  <a:lnTo>
                    <a:pt x="8435632" y="3448189"/>
                  </a:lnTo>
                  <a:lnTo>
                    <a:pt x="8478114" y="3458553"/>
                  </a:lnTo>
                  <a:lnTo>
                    <a:pt x="8521230" y="3464776"/>
                  </a:lnTo>
                  <a:lnTo>
                    <a:pt x="8564677" y="3466858"/>
                  </a:lnTo>
                  <a:lnTo>
                    <a:pt x="8608123" y="3464776"/>
                  </a:lnTo>
                  <a:lnTo>
                    <a:pt x="8651240" y="3458553"/>
                  </a:lnTo>
                  <a:lnTo>
                    <a:pt x="8693721" y="3448189"/>
                  </a:lnTo>
                  <a:lnTo>
                    <a:pt x="8735225" y="3433673"/>
                  </a:lnTo>
                  <a:lnTo>
                    <a:pt x="8775446" y="3415004"/>
                  </a:lnTo>
                  <a:lnTo>
                    <a:pt x="8814054" y="3392195"/>
                  </a:lnTo>
                  <a:lnTo>
                    <a:pt x="8850719" y="3365233"/>
                  </a:lnTo>
                  <a:lnTo>
                    <a:pt x="8885136" y="3334118"/>
                  </a:lnTo>
                  <a:lnTo>
                    <a:pt x="8916238" y="3299701"/>
                  </a:lnTo>
                  <a:lnTo>
                    <a:pt x="8943200" y="3263023"/>
                  </a:lnTo>
                  <a:lnTo>
                    <a:pt x="8966009" y="3224415"/>
                  </a:lnTo>
                  <a:lnTo>
                    <a:pt x="8984678" y="3184194"/>
                  </a:lnTo>
                  <a:lnTo>
                    <a:pt x="8999195" y="3142691"/>
                  </a:lnTo>
                  <a:lnTo>
                    <a:pt x="9009558" y="3100222"/>
                  </a:lnTo>
                  <a:lnTo>
                    <a:pt x="9015781" y="3057093"/>
                  </a:lnTo>
                  <a:lnTo>
                    <a:pt x="9017851" y="3013659"/>
                  </a:lnTo>
                  <a:close/>
                </a:path>
                <a:path w="9018269" h="4549140">
                  <a:moveTo>
                    <a:pt x="9017851" y="1192301"/>
                  </a:moveTo>
                  <a:lnTo>
                    <a:pt x="9015781" y="1148854"/>
                  </a:lnTo>
                  <a:lnTo>
                    <a:pt x="9009558" y="1105738"/>
                  </a:lnTo>
                  <a:lnTo>
                    <a:pt x="8999195" y="1063269"/>
                  </a:lnTo>
                  <a:lnTo>
                    <a:pt x="8984678" y="1021753"/>
                  </a:lnTo>
                  <a:lnTo>
                    <a:pt x="8966009" y="981544"/>
                  </a:lnTo>
                  <a:lnTo>
                    <a:pt x="8943200" y="942936"/>
                  </a:lnTo>
                  <a:lnTo>
                    <a:pt x="8916238" y="906259"/>
                  </a:lnTo>
                  <a:lnTo>
                    <a:pt x="8885136" y="871842"/>
                  </a:lnTo>
                  <a:lnTo>
                    <a:pt x="8850719" y="840727"/>
                  </a:lnTo>
                  <a:lnTo>
                    <a:pt x="8814054" y="813765"/>
                  </a:lnTo>
                  <a:lnTo>
                    <a:pt x="8775446" y="790956"/>
                  </a:lnTo>
                  <a:lnTo>
                    <a:pt x="8735225" y="772287"/>
                  </a:lnTo>
                  <a:lnTo>
                    <a:pt x="8693721" y="757770"/>
                  </a:lnTo>
                  <a:lnTo>
                    <a:pt x="8651240" y="747395"/>
                  </a:lnTo>
                  <a:lnTo>
                    <a:pt x="8608123" y="741172"/>
                  </a:lnTo>
                  <a:lnTo>
                    <a:pt x="8564677" y="739101"/>
                  </a:lnTo>
                  <a:lnTo>
                    <a:pt x="8521230" y="741172"/>
                  </a:lnTo>
                  <a:lnTo>
                    <a:pt x="8478114" y="747395"/>
                  </a:lnTo>
                  <a:lnTo>
                    <a:pt x="8435632" y="757770"/>
                  </a:lnTo>
                  <a:lnTo>
                    <a:pt x="8394128" y="772287"/>
                  </a:lnTo>
                  <a:lnTo>
                    <a:pt x="8353907" y="790956"/>
                  </a:lnTo>
                  <a:lnTo>
                    <a:pt x="8315299" y="813765"/>
                  </a:lnTo>
                  <a:lnTo>
                    <a:pt x="8278635" y="840727"/>
                  </a:lnTo>
                  <a:lnTo>
                    <a:pt x="8244218" y="871842"/>
                  </a:lnTo>
                  <a:lnTo>
                    <a:pt x="8213115" y="906259"/>
                  </a:lnTo>
                  <a:lnTo>
                    <a:pt x="8186153" y="942936"/>
                  </a:lnTo>
                  <a:lnTo>
                    <a:pt x="8163344" y="981544"/>
                  </a:lnTo>
                  <a:lnTo>
                    <a:pt x="8144675" y="1021753"/>
                  </a:lnTo>
                  <a:lnTo>
                    <a:pt x="8130159" y="1063269"/>
                  </a:lnTo>
                  <a:lnTo>
                    <a:pt x="8119796" y="1105738"/>
                  </a:lnTo>
                  <a:lnTo>
                    <a:pt x="8113573" y="1148854"/>
                  </a:lnTo>
                  <a:lnTo>
                    <a:pt x="8111503" y="1192301"/>
                  </a:lnTo>
                  <a:lnTo>
                    <a:pt x="8113573" y="1235735"/>
                  </a:lnTo>
                  <a:lnTo>
                    <a:pt x="8119796" y="1278851"/>
                  </a:lnTo>
                  <a:lnTo>
                    <a:pt x="8130159" y="1321333"/>
                  </a:lnTo>
                  <a:lnTo>
                    <a:pt x="8144675" y="1362837"/>
                  </a:lnTo>
                  <a:lnTo>
                    <a:pt x="8163344" y="1403057"/>
                  </a:lnTo>
                  <a:lnTo>
                    <a:pt x="8186153" y="1441665"/>
                  </a:lnTo>
                  <a:lnTo>
                    <a:pt x="8213115" y="1478330"/>
                  </a:lnTo>
                  <a:lnTo>
                    <a:pt x="8244218" y="1512747"/>
                  </a:lnTo>
                  <a:lnTo>
                    <a:pt x="8278635" y="1543862"/>
                  </a:lnTo>
                  <a:lnTo>
                    <a:pt x="8315299" y="1570824"/>
                  </a:lnTo>
                  <a:lnTo>
                    <a:pt x="8353907" y="1593646"/>
                  </a:lnTo>
                  <a:lnTo>
                    <a:pt x="8394128" y="1612303"/>
                  </a:lnTo>
                  <a:lnTo>
                    <a:pt x="8435632" y="1626831"/>
                  </a:lnTo>
                  <a:lnTo>
                    <a:pt x="8478114" y="1637195"/>
                  </a:lnTo>
                  <a:lnTo>
                    <a:pt x="8521230" y="1643418"/>
                  </a:lnTo>
                  <a:lnTo>
                    <a:pt x="8564677" y="1645488"/>
                  </a:lnTo>
                  <a:lnTo>
                    <a:pt x="8608123" y="1643418"/>
                  </a:lnTo>
                  <a:lnTo>
                    <a:pt x="8651240" y="1637195"/>
                  </a:lnTo>
                  <a:lnTo>
                    <a:pt x="8693721" y="1626831"/>
                  </a:lnTo>
                  <a:lnTo>
                    <a:pt x="8735225" y="1612303"/>
                  </a:lnTo>
                  <a:lnTo>
                    <a:pt x="8775446" y="1593646"/>
                  </a:lnTo>
                  <a:lnTo>
                    <a:pt x="8814054" y="1570824"/>
                  </a:lnTo>
                  <a:lnTo>
                    <a:pt x="8850719" y="1543862"/>
                  </a:lnTo>
                  <a:lnTo>
                    <a:pt x="8885136" y="1512747"/>
                  </a:lnTo>
                  <a:lnTo>
                    <a:pt x="8916238" y="1478330"/>
                  </a:lnTo>
                  <a:lnTo>
                    <a:pt x="8943200" y="1441665"/>
                  </a:lnTo>
                  <a:lnTo>
                    <a:pt x="8966009" y="1403057"/>
                  </a:lnTo>
                  <a:lnTo>
                    <a:pt x="8984678" y="1362837"/>
                  </a:lnTo>
                  <a:lnTo>
                    <a:pt x="8999195" y="1321333"/>
                  </a:lnTo>
                  <a:lnTo>
                    <a:pt x="9009558" y="1278851"/>
                  </a:lnTo>
                  <a:lnTo>
                    <a:pt x="9015781" y="1235735"/>
                  </a:lnTo>
                  <a:lnTo>
                    <a:pt x="9017851" y="119230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316757" y="1110697"/>
              <a:ext cx="10224135" cy="6694170"/>
            </a:xfrm>
            <a:custGeom>
              <a:avLst/>
              <a:gdLst/>
              <a:ahLst/>
              <a:cxnLst/>
              <a:rect l="l" t="t" r="r" b="b"/>
              <a:pathLst>
                <a:path w="10224135" h="6694170">
                  <a:moveTo>
                    <a:pt x="906399" y="6240932"/>
                  </a:moveTo>
                  <a:lnTo>
                    <a:pt x="904328" y="6197485"/>
                  </a:lnTo>
                  <a:lnTo>
                    <a:pt x="898105" y="6154369"/>
                  </a:lnTo>
                  <a:lnTo>
                    <a:pt x="887730" y="6111900"/>
                  </a:lnTo>
                  <a:lnTo>
                    <a:pt x="873213" y="6070384"/>
                  </a:lnTo>
                  <a:lnTo>
                    <a:pt x="854544" y="6030176"/>
                  </a:lnTo>
                  <a:lnTo>
                    <a:pt x="831735" y="5991568"/>
                  </a:lnTo>
                  <a:lnTo>
                    <a:pt x="804773" y="5954890"/>
                  </a:lnTo>
                  <a:lnTo>
                    <a:pt x="773658" y="5920460"/>
                  </a:lnTo>
                  <a:lnTo>
                    <a:pt x="739241" y="5889358"/>
                  </a:lnTo>
                  <a:lnTo>
                    <a:pt x="702564" y="5862396"/>
                  </a:lnTo>
                  <a:lnTo>
                    <a:pt x="663956" y="5839587"/>
                  </a:lnTo>
                  <a:lnTo>
                    <a:pt x="623735" y="5820918"/>
                  </a:lnTo>
                  <a:lnTo>
                    <a:pt x="582231" y="5806402"/>
                  </a:lnTo>
                  <a:lnTo>
                    <a:pt x="539762" y="5796026"/>
                  </a:lnTo>
                  <a:lnTo>
                    <a:pt x="496646" y="5789803"/>
                  </a:lnTo>
                  <a:lnTo>
                    <a:pt x="453199" y="5787733"/>
                  </a:lnTo>
                  <a:lnTo>
                    <a:pt x="409765" y="5789803"/>
                  </a:lnTo>
                  <a:lnTo>
                    <a:pt x="366636" y="5796026"/>
                  </a:lnTo>
                  <a:lnTo>
                    <a:pt x="324167" y="5806402"/>
                  </a:lnTo>
                  <a:lnTo>
                    <a:pt x="282663" y="5820918"/>
                  </a:lnTo>
                  <a:lnTo>
                    <a:pt x="242443" y="5839587"/>
                  </a:lnTo>
                  <a:lnTo>
                    <a:pt x="203835" y="5862396"/>
                  </a:lnTo>
                  <a:lnTo>
                    <a:pt x="167157" y="5889358"/>
                  </a:lnTo>
                  <a:lnTo>
                    <a:pt x="132740" y="5920460"/>
                  </a:lnTo>
                  <a:lnTo>
                    <a:pt x="101638" y="5954890"/>
                  </a:lnTo>
                  <a:lnTo>
                    <a:pt x="74663" y="5991568"/>
                  </a:lnTo>
                  <a:lnTo>
                    <a:pt x="51854" y="6030176"/>
                  </a:lnTo>
                  <a:lnTo>
                    <a:pt x="33185" y="6070384"/>
                  </a:lnTo>
                  <a:lnTo>
                    <a:pt x="18669" y="6111900"/>
                  </a:lnTo>
                  <a:lnTo>
                    <a:pt x="8293" y="6154369"/>
                  </a:lnTo>
                  <a:lnTo>
                    <a:pt x="2070" y="6197485"/>
                  </a:lnTo>
                  <a:lnTo>
                    <a:pt x="0" y="6240932"/>
                  </a:lnTo>
                  <a:lnTo>
                    <a:pt x="2070" y="6284366"/>
                  </a:lnTo>
                  <a:lnTo>
                    <a:pt x="8293" y="6327483"/>
                  </a:lnTo>
                  <a:lnTo>
                    <a:pt x="18669" y="6369964"/>
                  </a:lnTo>
                  <a:lnTo>
                    <a:pt x="33185" y="6411468"/>
                  </a:lnTo>
                  <a:lnTo>
                    <a:pt x="51854" y="6451689"/>
                  </a:lnTo>
                  <a:lnTo>
                    <a:pt x="74663" y="6490297"/>
                  </a:lnTo>
                  <a:lnTo>
                    <a:pt x="101638" y="6526974"/>
                  </a:lnTo>
                  <a:lnTo>
                    <a:pt x="132740" y="6561391"/>
                  </a:lnTo>
                  <a:lnTo>
                    <a:pt x="167157" y="6592494"/>
                  </a:lnTo>
                  <a:lnTo>
                    <a:pt x="203835" y="6619456"/>
                  </a:lnTo>
                  <a:lnTo>
                    <a:pt x="242443" y="6642278"/>
                  </a:lnTo>
                  <a:lnTo>
                    <a:pt x="282663" y="6660934"/>
                  </a:lnTo>
                  <a:lnTo>
                    <a:pt x="324167" y="6675463"/>
                  </a:lnTo>
                  <a:lnTo>
                    <a:pt x="366636" y="6685826"/>
                  </a:lnTo>
                  <a:lnTo>
                    <a:pt x="409765" y="6692049"/>
                  </a:lnTo>
                  <a:lnTo>
                    <a:pt x="453199" y="6694119"/>
                  </a:lnTo>
                  <a:lnTo>
                    <a:pt x="496646" y="6692049"/>
                  </a:lnTo>
                  <a:lnTo>
                    <a:pt x="539762" y="6685826"/>
                  </a:lnTo>
                  <a:lnTo>
                    <a:pt x="582231" y="6675463"/>
                  </a:lnTo>
                  <a:lnTo>
                    <a:pt x="623735" y="6660934"/>
                  </a:lnTo>
                  <a:lnTo>
                    <a:pt x="663956" y="6642278"/>
                  </a:lnTo>
                  <a:lnTo>
                    <a:pt x="702564" y="6619456"/>
                  </a:lnTo>
                  <a:lnTo>
                    <a:pt x="739241" y="6592494"/>
                  </a:lnTo>
                  <a:lnTo>
                    <a:pt x="773658" y="6561391"/>
                  </a:lnTo>
                  <a:lnTo>
                    <a:pt x="804773" y="6526974"/>
                  </a:lnTo>
                  <a:lnTo>
                    <a:pt x="831735" y="6490297"/>
                  </a:lnTo>
                  <a:lnTo>
                    <a:pt x="854544" y="6451689"/>
                  </a:lnTo>
                  <a:lnTo>
                    <a:pt x="873213" y="6411468"/>
                  </a:lnTo>
                  <a:lnTo>
                    <a:pt x="887730" y="6369964"/>
                  </a:lnTo>
                  <a:lnTo>
                    <a:pt x="898105" y="6327483"/>
                  </a:lnTo>
                  <a:lnTo>
                    <a:pt x="904328" y="6284366"/>
                  </a:lnTo>
                  <a:lnTo>
                    <a:pt x="906399" y="6240932"/>
                  </a:lnTo>
                  <a:close/>
                </a:path>
                <a:path w="10224135" h="6694170">
                  <a:moveTo>
                    <a:pt x="1619097" y="4254297"/>
                  </a:moveTo>
                  <a:lnTo>
                    <a:pt x="1617027" y="4210863"/>
                  </a:lnTo>
                  <a:lnTo>
                    <a:pt x="1610804" y="4167746"/>
                  </a:lnTo>
                  <a:lnTo>
                    <a:pt x="1600441" y="4125264"/>
                  </a:lnTo>
                  <a:lnTo>
                    <a:pt x="1585912" y="4083761"/>
                  </a:lnTo>
                  <a:lnTo>
                    <a:pt x="1567256" y="4043540"/>
                  </a:lnTo>
                  <a:lnTo>
                    <a:pt x="1544434" y="4004945"/>
                  </a:lnTo>
                  <a:lnTo>
                    <a:pt x="1517472" y="3968267"/>
                  </a:lnTo>
                  <a:lnTo>
                    <a:pt x="1486369" y="3933850"/>
                  </a:lnTo>
                  <a:lnTo>
                    <a:pt x="1451952" y="3902735"/>
                  </a:lnTo>
                  <a:lnTo>
                    <a:pt x="1415275" y="3875773"/>
                  </a:lnTo>
                  <a:lnTo>
                    <a:pt x="1376667" y="3852951"/>
                  </a:lnTo>
                  <a:lnTo>
                    <a:pt x="1336446" y="3834295"/>
                  </a:lnTo>
                  <a:lnTo>
                    <a:pt x="1294942" y="3819766"/>
                  </a:lnTo>
                  <a:lnTo>
                    <a:pt x="1252461" y="3809403"/>
                  </a:lnTo>
                  <a:lnTo>
                    <a:pt x="1209344" y="3803180"/>
                  </a:lnTo>
                  <a:lnTo>
                    <a:pt x="1165910" y="3801110"/>
                  </a:lnTo>
                  <a:lnTo>
                    <a:pt x="1122464" y="3803180"/>
                  </a:lnTo>
                  <a:lnTo>
                    <a:pt x="1079347" y="3809403"/>
                  </a:lnTo>
                  <a:lnTo>
                    <a:pt x="1036878" y="3819766"/>
                  </a:lnTo>
                  <a:lnTo>
                    <a:pt x="995362" y="3834295"/>
                  </a:lnTo>
                  <a:lnTo>
                    <a:pt x="955154" y="3852951"/>
                  </a:lnTo>
                  <a:lnTo>
                    <a:pt x="916546" y="3875773"/>
                  </a:lnTo>
                  <a:lnTo>
                    <a:pt x="879868" y="3902735"/>
                  </a:lnTo>
                  <a:lnTo>
                    <a:pt x="845439" y="3933850"/>
                  </a:lnTo>
                  <a:lnTo>
                    <a:pt x="814336" y="3968267"/>
                  </a:lnTo>
                  <a:lnTo>
                    <a:pt x="787374" y="4004945"/>
                  </a:lnTo>
                  <a:lnTo>
                    <a:pt x="764565" y="4043540"/>
                  </a:lnTo>
                  <a:lnTo>
                    <a:pt x="745896" y="4083761"/>
                  </a:lnTo>
                  <a:lnTo>
                    <a:pt x="731380" y="4125264"/>
                  </a:lnTo>
                  <a:lnTo>
                    <a:pt x="721004" y="4167746"/>
                  </a:lnTo>
                  <a:lnTo>
                    <a:pt x="714781" y="4210863"/>
                  </a:lnTo>
                  <a:lnTo>
                    <a:pt x="712711" y="4254297"/>
                  </a:lnTo>
                  <a:lnTo>
                    <a:pt x="714781" y="4297743"/>
                  </a:lnTo>
                  <a:lnTo>
                    <a:pt x="721004" y="4340860"/>
                  </a:lnTo>
                  <a:lnTo>
                    <a:pt x="731380" y="4383329"/>
                  </a:lnTo>
                  <a:lnTo>
                    <a:pt x="745896" y="4424845"/>
                  </a:lnTo>
                  <a:lnTo>
                    <a:pt x="764565" y="4465053"/>
                  </a:lnTo>
                  <a:lnTo>
                    <a:pt x="787374" y="4503661"/>
                  </a:lnTo>
                  <a:lnTo>
                    <a:pt x="814336" y="4540339"/>
                  </a:lnTo>
                  <a:lnTo>
                    <a:pt x="845439" y="4574756"/>
                  </a:lnTo>
                  <a:lnTo>
                    <a:pt x="879868" y="4605871"/>
                  </a:lnTo>
                  <a:lnTo>
                    <a:pt x="916546" y="4632833"/>
                  </a:lnTo>
                  <a:lnTo>
                    <a:pt x="955154" y="4655642"/>
                  </a:lnTo>
                  <a:lnTo>
                    <a:pt x="995362" y="4674311"/>
                  </a:lnTo>
                  <a:lnTo>
                    <a:pt x="1036878" y="4688840"/>
                  </a:lnTo>
                  <a:lnTo>
                    <a:pt x="1079347" y="4699203"/>
                  </a:lnTo>
                  <a:lnTo>
                    <a:pt x="1122464" y="4705426"/>
                  </a:lnTo>
                  <a:lnTo>
                    <a:pt x="1165910" y="4707496"/>
                  </a:lnTo>
                  <a:lnTo>
                    <a:pt x="1209344" y="4705426"/>
                  </a:lnTo>
                  <a:lnTo>
                    <a:pt x="1252461" y="4699203"/>
                  </a:lnTo>
                  <a:lnTo>
                    <a:pt x="1294942" y="4688840"/>
                  </a:lnTo>
                  <a:lnTo>
                    <a:pt x="1336446" y="4674311"/>
                  </a:lnTo>
                  <a:lnTo>
                    <a:pt x="1376667" y="4655642"/>
                  </a:lnTo>
                  <a:lnTo>
                    <a:pt x="1415275" y="4632833"/>
                  </a:lnTo>
                  <a:lnTo>
                    <a:pt x="1451952" y="4605871"/>
                  </a:lnTo>
                  <a:lnTo>
                    <a:pt x="1486369" y="4574756"/>
                  </a:lnTo>
                  <a:lnTo>
                    <a:pt x="1517472" y="4540339"/>
                  </a:lnTo>
                  <a:lnTo>
                    <a:pt x="1544434" y="4503661"/>
                  </a:lnTo>
                  <a:lnTo>
                    <a:pt x="1567256" y="4465053"/>
                  </a:lnTo>
                  <a:lnTo>
                    <a:pt x="1585912" y="4424845"/>
                  </a:lnTo>
                  <a:lnTo>
                    <a:pt x="1600441" y="4383329"/>
                  </a:lnTo>
                  <a:lnTo>
                    <a:pt x="1610804" y="4340860"/>
                  </a:lnTo>
                  <a:lnTo>
                    <a:pt x="1617027" y="4297743"/>
                  </a:lnTo>
                  <a:lnTo>
                    <a:pt x="1619097" y="4254297"/>
                  </a:lnTo>
                  <a:close/>
                </a:path>
                <a:path w="10224135" h="6694170">
                  <a:moveTo>
                    <a:pt x="1619097" y="1878609"/>
                  </a:moveTo>
                  <a:lnTo>
                    <a:pt x="1617027" y="1835175"/>
                  </a:lnTo>
                  <a:lnTo>
                    <a:pt x="1610804" y="1792058"/>
                  </a:lnTo>
                  <a:lnTo>
                    <a:pt x="1600441" y="1749590"/>
                  </a:lnTo>
                  <a:lnTo>
                    <a:pt x="1585912" y="1708073"/>
                  </a:lnTo>
                  <a:lnTo>
                    <a:pt x="1567256" y="1667852"/>
                  </a:lnTo>
                  <a:lnTo>
                    <a:pt x="1544434" y="1629257"/>
                  </a:lnTo>
                  <a:lnTo>
                    <a:pt x="1517472" y="1592580"/>
                  </a:lnTo>
                  <a:lnTo>
                    <a:pt x="1486369" y="1558163"/>
                  </a:lnTo>
                  <a:lnTo>
                    <a:pt x="1451952" y="1527048"/>
                  </a:lnTo>
                  <a:lnTo>
                    <a:pt x="1415275" y="1500085"/>
                  </a:lnTo>
                  <a:lnTo>
                    <a:pt x="1376667" y="1477264"/>
                  </a:lnTo>
                  <a:lnTo>
                    <a:pt x="1336446" y="1458607"/>
                  </a:lnTo>
                  <a:lnTo>
                    <a:pt x="1294942" y="1444078"/>
                  </a:lnTo>
                  <a:lnTo>
                    <a:pt x="1252461" y="1433715"/>
                  </a:lnTo>
                  <a:lnTo>
                    <a:pt x="1209344" y="1427492"/>
                  </a:lnTo>
                  <a:lnTo>
                    <a:pt x="1165910" y="1425422"/>
                  </a:lnTo>
                  <a:lnTo>
                    <a:pt x="1122464" y="1427492"/>
                  </a:lnTo>
                  <a:lnTo>
                    <a:pt x="1079347" y="1433715"/>
                  </a:lnTo>
                  <a:lnTo>
                    <a:pt x="1036878" y="1444078"/>
                  </a:lnTo>
                  <a:lnTo>
                    <a:pt x="995362" y="1458607"/>
                  </a:lnTo>
                  <a:lnTo>
                    <a:pt x="955154" y="1477264"/>
                  </a:lnTo>
                  <a:lnTo>
                    <a:pt x="916546" y="1500085"/>
                  </a:lnTo>
                  <a:lnTo>
                    <a:pt x="879868" y="1527048"/>
                  </a:lnTo>
                  <a:lnTo>
                    <a:pt x="845439" y="1558163"/>
                  </a:lnTo>
                  <a:lnTo>
                    <a:pt x="814336" y="1592580"/>
                  </a:lnTo>
                  <a:lnTo>
                    <a:pt x="787374" y="1629257"/>
                  </a:lnTo>
                  <a:lnTo>
                    <a:pt x="764565" y="1667852"/>
                  </a:lnTo>
                  <a:lnTo>
                    <a:pt x="745896" y="1708073"/>
                  </a:lnTo>
                  <a:lnTo>
                    <a:pt x="731380" y="1749590"/>
                  </a:lnTo>
                  <a:lnTo>
                    <a:pt x="721004" y="1792058"/>
                  </a:lnTo>
                  <a:lnTo>
                    <a:pt x="714781" y="1835175"/>
                  </a:lnTo>
                  <a:lnTo>
                    <a:pt x="712711" y="1878609"/>
                  </a:lnTo>
                  <a:lnTo>
                    <a:pt x="714781" y="1922056"/>
                  </a:lnTo>
                  <a:lnTo>
                    <a:pt x="721004" y="1965172"/>
                  </a:lnTo>
                  <a:lnTo>
                    <a:pt x="731380" y="2007641"/>
                  </a:lnTo>
                  <a:lnTo>
                    <a:pt x="745896" y="2049157"/>
                  </a:lnTo>
                  <a:lnTo>
                    <a:pt x="764565" y="2089365"/>
                  </a:lnTo>
                  <a:lnTo>
                    <a:pt x="787374" y="2127974"/>
                  </a:lnTo>
                  <a:lnTo>
                    <a:pt x="814336" y="2164651"/>
                  </a:lnTo>
                  <a:lnTo>
                    <a:pt x="845439" y="2199068"/>
                  </a:lnTo>
                  <a:lnTo>
                    <a:pt x="879868" y="2230183"/>
                  </a:lnTo>
                  <a:lnTo>
                    <a:pt x="916546" y="2257145"/>
                  </a:lnTo>
                  <a:lnTo>
                    <a:pt x="955154" y="2279967"/>
                  </a:lnTo>
                  <a:lnTo>
                    <a:pt x="995362" y="2298623"/>
                  </a:lnTo>
                  <a:lnTo>
                    <a:pt x="1036878" y="2313152"/>
                  </a:lnTo>
                  <a:lnTo>
                    <a:pt x="1079347" y="2323515"/>
                  </a:lnTo>
                  <a:lnTo>
                    <a:pt x="1122464" y="2329738"/>
                  </a:lnTo>
                  <a:lnTo>
                    <a:pt x="1165910" y="2331809"/>
                  </a:lnTo>
                  <a:lnTo>
                    <a:pt x="1209344" y="2329738"/>
                  </a:lnTo>
                  <a:lnTo>
                    <a:pt x="1252461" y="2323515"/>
                  </a:lnTo>
                  <a:lnTo>
                    <a:pt x="1294942" y="2313152"/>
                  </a:lnTo>
                  <a:lnTo>
                    <a:pt x="1336446" y="2298623"/>
                  </a:lnTo>
                  <a:lnTo>
                    <a:pt x="1376667" y="2279967"/>
                  </a:lnTo>
                  <a:lnTo>
                    <a:pt x="1415275" y="2257145"/>
                  </a:lnTo>
                  <a:lnTo>
                    <a:pt x="1451952" y="2230183"/>
                  </a:lnTo>
                  <a:lnTo>
                    <a:pt x="1486369" y="2199068"/>
                  </a:lnTo>
                  <a:lnTo>
                    <a:pt x="1517472" y="2164651"/>
                  </a:lnTo>
                  <a:lnTo>
                    <a:pt x="1544434" y="2127974"/>
                  </a:lnTo>
                  <a:lnTo>
                    <a:pt x="1567256" y="2089365"/>
                  </a:lnTo>
                  <a:lnTo>
                    <a:pt x="1585912" y="2049157"/>
                  </a:lnTo>
                  <a:lnTo>
                    <a:pt x="1600441" y="2007641"/>
                  </a:lnTo>
                  <a:lnTo>
                    <a:pt x="1610804" y="1965172"/>
                  </a:lnTo>
                  <a:lnTo>
                    <a:pt x="1617027" y="1922056"/>
                  </a:lnTo>
                  <a:lnTo>
                    <a:pt x="1619097" y="1878609"/>
                  </a:lnTo>
                  <a:close/>
                </a:path>
                <a:path w="10224135" h="6694170">
                  <a:moveTo>
                    <a:pt x="2868295" y="2591320"/>
                  </a:moveTo>
                  <a:lnTo>
                    <a:pt x="2866225" y="2547886"/>
                  </a:lnTo>
                  <a:lnTo>
                    <a:pt x="2860002" y="2504757"/>
                  </a:lnTo>
                  <a:lnTo>
                    <a:pt x="2849626" y="2462288"/>
                  </a:lnTo>
                  <a:lnTo>
                    <a:pt x="2835110" y="2420785"/>
                  </a:lnTo>
                  <a:lnTo>
                    <a:pt x="2816441" y="2380564"/>
                  </a:lnTo>
                  <a:lnTo>
                    <a:pt x="2793631" y="2341956"/>
                  </a:lnTo>
                  <a:lnTo>
                    <a:pt x="2766669" y="2305278"/>
                  </a:lnTo>
                  <a:lnTo>
                    <a:pt x="2735554" y="2270861"/>
                  </a:lnTo>
                  <a:lnTo>
                    <a:pt x="2701137" y="2239746"/>
                  </a:lnTo>
                  <a:lnTo>
                    <a:pt x="2664460" y="2212784"/>
                  </a:lnTo>
                  <a:lnTo>
                    <a:pt x="2625852" y="2189975"/>
                  </a:lnTo>
                  <a:lnTo>
                    <a:pt x="2585631" y="2171306"/>
                  </a:lnTo>
                  <a:lnTo>
                    <a:pt x="2544127" y="2156790"/>
                  </a:lnTo>
                  <a:lnTo>
                    <a:pt x="2501658" y="2146427"/>
                  </a:lnTo>
                  <a:lnTo>
                    <a:pt x="2458542" y="2140204"/>
                  </a:lnTo>
                  <a:lnTo>
                    <a:pt x="2415095" y="2138121"/>
                  </a:lnTo>
                  <a:lnTo>
                    <a:pt x="2371661" y="2140204"/>
                  </a:lnTo>
                  <a:lnTo>
                    <a:pt x="2328545" y="2146427"/>
                  </a:lnTo>
                  <a:lnTo>
                    <a:pt x="2286063" y="2156790"/>
                  </a:lnTo>
                  <a:lnTo>
                    <a:pt x="2244560" y="2171306"/>
                  </a:lnTo>
                  <a:lnTo>
                    <a:pt x="2204339" y="2189975"/>
                  </a:lnTo>
                  <a:lnTo>
                    <a:pt x="2165731" y="2212784"/>
                  </a:lnTo>
                  <a:lnTo>
                    <a:pt x="2129066" y="2239746"/>
                  </a:lnTo>
                  <a:lnTo>
                    <a:pt x="2094636" y="2270861"/>
                  </a:lnTo>
                  <a:lnTo>
                    <a:pt x="2063534" y="2305278"/>
                  </a:lnTo>
                  <a:lnTo>
                    <a:pt x="2036572" y="2341956"/>
                  </a:lnTo>
                  <a:lnTo>
                    <a:pt x="2013750" y="2380564"/>
                  </a:lnTo>
                  <a:lnTo>
                    <a:pt x="1995081" y="2420785"/>
                  </a:lnTo>
                  <a:lnTo>
                    <a:pt x="1980565" y="2462288"/>
                  </a:lnTo>
                  <a:lnTo>
                    <a:pt x="1970201" y="2504757"/>
                  </a:lnTo>
                  <a:lnTo>
                    <a:pt x="1963978" y="2547886"/>
                  </a:lnTo>
                  <a:lnTo>
                    <a:pt x="1961896" y="2591320"/>
                  </a:lnTo>
                  <a:lnTo>
                    <a:pt x="1963978" y="2634767"/>
                  </a:lnTo>
                  <a:lnTo>
                    <a:pt x="1970201" y="2677884"/>
                  </a:lnTo>
                  <a:lnTo>
                    <a:pt x="1980565" y="2720352"/>
                  </a:lnTo>
                  <a:lnTo>
                    <a:pt x="1995081" y="2761856"/>
                  </a:lnTo>
                  <a:lnTo>
                    <a:pt x="2013750" y="2802077"/>
                  </a:lnTo>
                  <a:lnTo>
                    <a:pt x="2036572" y="2840685"/>
                  </a:lnTo>
                  <a:lnTo>
                    <a:pt x="2063534" y="2877362"/>
                  </a:lnTo>
                  <a:lnTo>
                    <a:pt x="2094636" y="2911779"/>
                  </a:lnTo>
                  <a:lnTo>
                    <a:pt x="2129066" y="2942894"/>
                  </a:lnTo>
                  <a:lnTo>
                    <a:pt x="2165731" y="2969857"/>
                  </a:lnTo>
                  <a:lnTo>
                    <a:pt x="2204339" y="2992666"/>
                  </a:lnTo>
                  <a:lnTo>
                    <a:pt x="2244560" y="3011335"/>
                  </a:lnTo>
                  <a:lnTo>
                    <a:pt x="2286063" y="3025851"/>
                  </a:lnTo>
                  <a:lnTo>
                    <a:pt x="2328545" y="3036227"/>
                  </a:lnTo>
                  <a:lnTo>
                    <a:pt x="2371661" y="3042437"/>
                  </a:lnTo>
                  <a:lnTo>
                    <a:pt x="2415095" y="3044520"/>
                  </a:lnTo>
                  <a:lnTo>
                    <a:pt x="2458542" y="3042437"/>
                  </a:lnTo>
                  <a:lnTo>
                    <a:pt x="2501658" y="3036227"/>
                  </a:lnTo>
                  <a:lnTo>
                    <a:pt x="2544127" y="3025851"/>
                  </a:lnTo>
                  <a:lnTo>
                    <a:pt x="2585631" y="3011335"/>
                  </a:lnTo>
                  <a:lnTo>
                    <a:pt x="2625852" y="2992666"/>
                  </a:lnTo>
                  <a:lnTo>
                    <a:pt x="2664460" y="2969857"/>
                  </a:lnTo>
                  <a:lnTo>
                    <a:pt x="2701137" y="2942894"/>
                  </a:lnTo>
                  <a:lnTo>
                    <a:pt x="2735554" y="2911779"/>
                  </a:lnTo>
                  <a:lnTo>
                    <a:pt x="2766669" y="2877362"/>
                  </a:lnTo>
                  <a:lnTo>
                    <a:pt x="2793631" y="2840685"/>
                  </a:lnTo>
                  <a:lnTo>
                    <a:pt x="2816441" y="2802077"/>
                  </a:lnTo>
                  <a:lnTo>
                    <a:pt x="2835110" y="2761856"/>
                  </a:lnTo>
                  <a:lnTo>
                    <a:pt x="2849626" y="2720352"/>
                  </a:lnTo>
                  <a:lnTo>
                    <a:pt x="2860002" y="2677884"/>
                  </a:lnTo>
                  <a:lnTo>
                    <a:pt x="2866225" y="2634767"/>
                  </a:lnTo>
                  <a:lnTo>
                    <a:pt x="2868295" y="2591320"/>
                  </a:lnTo>
                  <a:close/>
                </a:path>
                <a:path w="10224135" h="6694170">
                  <a:moveTo>
                    <a:pt x="4153166" y="4254297"/>
                  </a:moveTo>
                  <a:lnTo>
                    <a:pt x="4151096" y="4210863"/>
                  </a:lnTo>
                  <a:lnTo>
                    <a:pt x="4144873" y="4167746"/>
                  </a:lnTo>
                  <a:lnTo>
                    <a:pt x="4134497" y="4125264"/>
                  </a:lnTo>
                  <a:lnTo>
                    <a:pt x="4119981" y="4083761"/>
                  </a:lnTo>
                  <a:lnTo>
                    <a:pt x="4101312" y="4043540"/>
                  </a:lnTo>
                  <a:lnTo>
                    <a:pt x="4078503" y="4004945"/>
                  </a:lnTo>
                  <a:lnTo>
                    <a:pt x="4051541" y="3968267"/>
                  </a:lnTo>
                  <a:lnTo>
                    <a:pt x="4020426" y="3933850"/>
                  </a:lnTo>
                  <a:lnTo>
                    <a:pt x="3986009" y="3902735"/>
                  </a:lnTo>
                  <a:lnTo>
                    <a:pt x="3949331" y="3875773"/>
                  </a:lnTo>
                  <a:lnTo>
                    <a:pt x="3910723" y="3852951"/>
                  </a:lnTo>
                  <a:lnTo>
                    <a:pt x="3870502" y="3834295"/>
                  </a:lnTo>
                  <a:lnTo>
                    <a:pt x="3828999" y="3819766"/>
                  </a:lnTo>
                  <a:lnTo>
                    <a:pt x="3786530" y="3809403"/>
                  </a:lnTo>
                  <a:lnTo>
                    <a:pt x="3743414" y="3803180"/>
                  </a:lnTo>
                  <a:lnTo>
                    <a:pt x="3699967" y="3801110"/>
                  </a:lnTo>
                  <a:lnTo>
                    <a:pt x="3656533" y="3803180"/>
                  </a:lnTo>
                  <a:lnTo>
                    <a:pt x="3613416" y="3809403"/>
                  </a:lnTo>
                  <a:lnTo>
                    <a:pt x="3570935" y="3819766"/>
                  </a:lnTo>
                  <a:lnTo>
                    <a:pt x="3529431" y="3834295"/>
                  </a:lnTo>
                  <a:lnTo>
                    <a:pt x="3489210" y="3852951"/>
                  </a:lnTo>
                  <a:lnTo>
                    <a:pt x="3450602" y="3875773"/>
                  </a:lnTo>
                  <a:lnTo>
                    <a:pt x="3413937" y="3902735"/>
                  </a:lnTo>
                  <a:lnTo>
                    <a:pt x="3379508" y="3933850"/>
                  </a:lnTo>
                  <a:lnTo>
                    <a:pt x="3348405" y="3968267"/>
                  </a:lnTo>
                  <a:lnTo>
                    <a:pt x="3321443" y="4004945"/>
                  </a:lnTo>
                  <a:lnTo>
                    <a:pt x="3298621" y="4043540"/>
                  </a:lnTo>
                  <a:lnTo>
                    <a:pt x="3279952" y="4083761"/>
                  </a:lnTo>
                  <a:lnTo>
                    <a:pt x="3265436" y="4125264"/>
                  </a:lnTo>
                  <a:lnTo>
                    <a:pt x="3255073" y="4167746"/>
                  </a:lnTo>
                  <a:lnTo>
                    <a:pt x="3248850" y="4210863"/>
                  </a:lnTo>
                  <a:lnTo>
                    <a:pt x="3246767" y="4254297"/>
                  </a:lnTo>
                  <a:lnTo>
                    <a:pt x="3248850" y="4297743"/>
                  </a:lnTo>
                  <a:lnTo>
                    <a:pt x="3255073" y="4340860"/>
                  </a:lnTo>
                  <a:lnTo>
                    <a:pt x="3265436" y="4383329"/>
                  </a:lnTo>
                  <a:lnTo>
                    <a:pt x="3279952" y="4424845"/>
                  </a:lnTo>
                  <a:lnTo>
                    <a:pt x="3298621" y="4465053"/>
                  </a:lnTo>
                  <a:lnTo>
                    <a:pt x="3321443" y="4503661"/>
                  </a:lnTo>
                  <a:lnTo>
                    <a:pt x="3348405" y="4540339"/>
                  </a:lnTo>
                  <a:lnTo>
                    <a:pt x="3379508" y="4574756"/>
                  </a:lnTo>
                  <a:lnTo>
                    <a:pt x="3413937" y="4605871"/>
                  </a:lnTo>
                  <a:lnTo>
                    <a:pt x="3450602" y="4632833"/>
                  </a:lnTo>
                  <a:lnTo>
                    <a:pt x="3489210" y="4655642"/>
                  </a:lnTo>
                  <a:lnTo>
                    <a:pt x="3529431" y="4674311"/>
                  </a:lnTo>
                  <a:lnTo>
                    <a:pt x="3570935" y="4688840"/>
                  </a:lnTo>
                  <a:lnTo>
                    <a:pt x="3613416" y="4699203"/>
                  </a:lnTo>
                  <a:lnTo>
                    <a:pt x="3656533" y="4705426"/>
                  </a:lnTo>
                  <a:lnTo>
                    <a:pt x="3699967" y="4707496"/>
                  </a:lnTo>
                  <a:lnTo>
                    <a:pt x="3743414" y="4705426"/>
                  </a:lnTo>
                  <a:lnTo>
                    <a:pt x="3786530" y="4699203"/>
                  </a:lnTo>
                  <a:lnTo>
                    <a:pt x="3828999" y="4688840"/>
                  </a:lnTo>
                  <a:lnTo>
                    <a:pt x="3870502" y="4674311"/>
                  </a:lnTo>
                  <a:lnTo>
                    <a:pt x="3910723" y="4655642"/>
                  </a:lnTo>
                  <a:lnTo>
                    <a:pt x="3949331" y="4632833"/>
                  </a:lnTo>
                  <a:lnTo>
                    <a:pt x="3986009" y="4605871"/>
                  </a:lnTo>
                  <a:lnTo>
                    <a:pt x="4020426" y="4574756"/>
                  </a:lnTo>
                  <a:lnTo>
                    <a:pt x="4051541" y="4540339"/>
                  </a:lnTo>
                  <a:lnTo>
                    <a:pt x="4078503" y="4503661"/>
                  </a:lnTo>
                  <a:lnTo>
                    <a:pt x="4101312" y="4465053"/>
                  </a:lnTo>
                  <a:lnTo>
                    <a:pt x="4119981" y="4424845"/>
                  </a:lnTo>
                  <a:lnTo>
                    <a:pt x="4134497" y="4383329"/>
                  </a:lnTo>
                  <a:lnTo>
                    <a:pt x="4144873" y="4340860"/>
                  </a:lnTo>
                  <a:lnTo>
                    <a:pt x="4151096" y="4297743"/>
                  </a:lnTo>
                  <a:lnTo>
                    <a:pt x="4153166" y="4254297"/>
                  </a:lnTo>
                  <a:close/>
                </a:path>
                <a:path w="10224135" h="6694170">
                  <a:moveTo>
                    <a:pt x="4153166" y="849147"/>
                  </a:moveTo>
                  <a:lnTo>
                    <a:pt x="4151096" y="805713"/>
                  </a:lnTo>
                  <a:lnTo>
                    <a:pt x="4144873" y="762596"/>
                  </a:lnTo>
                  <a:lnTo>
                    <a:pt x="4134497" y="720128"/>
                  </a:lnTo>
                  <a:lnTo>
                    <a:pt x="4119981" y="678611"/>
                  </a:lnTo>
                  <a:lnTo>
                    <a:pt x="4101312" y="638390"/>
                  </a:lnTo>
                  <a:lnTo>
                    <a:pt x="4078503" y="599782"/>
                  </a:lnTo>
                  <a:lnTo>
                    <a:pt x="4051541" y="563118"/>
                  </a:lnTo>
                  <a:lnTo>
                    <a:pt x="4020426" y="528688"/>
                  </a:lnTo>
                  <a:lnTo>
                    <a:pt x="3986009" y="497586"/>
                  </a:lnTo>
                  <a:lnTo>
                    <a:pt x="3949331" y="470623"/>
                  </a:lnTo>
                  <a:lnTo>
                    <a:pt x="3910723" y="447802"/>
                  </a:lnTo>
                  <a:lnTo>
                    <a:pt x="3870502" y="429145"/>
                  </a:lnTo>
                  <a:lnTo>
                    <a:pt x="3828999" y="414629"/>
                  </a:lnTo>
                  <a:lnTo>
                    <a:pt x="3786530" y="404253"/>
                  </a:lnTo>
                  <a:lnTo>
                    <a:pt x="3743414" y="398030"/>
                  </a:lnTo>
                  <a:lnTo>
                    <a:pt x="3699967" y="395960"/>
                  </a:lnTo>
                  <a:lnTo>
                    <a:pt x="3656533" y="398030"/>
                  </a:lnTo>
                  <a:lnTo>
                    <a:pt x="3613416" y="404253"/>
                  </a:lnTo>
                  <a:lnTo>
                    <a:pt x="3570935" y="414629"/>
                  </a:lnTo>
                  <a:lnTo>
                    <a:pt x="3529431" y="429145"/>
                  </a:lnTo>
                  <a:lnTo>
                    <a:pt x="3489210" y="447802"/>
                  </a:lnTo>
                  <a:lnTo>
                    <a:pt x="3450602" y="470623"/>
                  </a:lnTo>
                  <a:lnTo>
                    <a:pt x="3413937" y="497586"/>
                  </a:lnTo>
                  <a:lnTo>
                    <a:pt x="3379508" y="528688"/>
                  </a:lnTo>
                  <a:lnTo>
                    <a:pt x="3348405" y="563118"/>
                  </a:lnTo>
                  <a:lnTo>
                    <a:pt x="3321443" y="599782"/>
                  </a:lnTo>
                  <a:lnTo>
                    <a:pt x="3298621" y="638390"/>
                  </a:lnTo>
                  <a:lnTo>
                    <a:pt x="3279952" y="678611"/>
                  </a:lnTo>
                  <a:lnTo>
                    <a:pt x="3265436" y="720128"/>
                  </a:lnTo>
                  <a:lnTo>
                    <a:pt x="3255073" y="762596"/>
                  </a:lnTo>
                  <a:lnTo>
                    <a:pt x="3248850" y="805713"/>
                  </a:lnTo>
                  <a:lnTo>
                    <a:pt x="3246767" y="849147"/>
                  </a:lnTo>
                  <a:lnTo>
                    <a:pt x="3248850" y="892594"/>
                  </a:lnTo>
                  <a:lnTo>
                    <a:pt x="3255073" y="935710"/>
                  </a:lnTo>
                  <a:lnTo>
                    <a:pt x="3265436" y="978179"/>
                  </a:lnTo>
                  <a:lnTo>
                    <a:pt x="3279952" y="1019683"/>
                  </a:lnTo>
                  <a:lnTo>
                    <a:pt x="3298621" y="1059903"/>
                  </a:lnTo>
                  <a:lnTo>
                    <a:pt x="3321443" y="1098511"/>
                  </a:lnTo>
                  <a:lnTo>
                    <a:pt x="3348405" y="1135189"/>
                  </a:lnTo>
                  <a:lnTo>
                    <a:pt x="3379508" y="1169606"/>
                  </a:lnTo>
                  <a:lnTo>
                    <a:pt x="3413937" y="1200721"/>
                  </a:lnTo>
                  <a:lnTo>
                    <a:pt x="3450602" y="1227683"/>
                  </a:lnTo>
                  <a:lnTo>
                    <a:pt x="3489210" y="1250492"/>
                  </a:lnTo>
                  <a:lnTo>
                    <a:pt x="3529431" y="1269161"/>
                  </a:lnTo>
                  <a:lnTo>
                    <a:pt x="3570935" y="1283677"/>
                  </a:lnTo>
                  <a:lnTo>
                    <a:pt x="3613416" y="1294053"/>
                  </a:lnTo>
                  <a:lnTo>
                    <a:pt x="3656533" y="1300276"/>
                  </a:lnTo>
                  <a:lnTo>
                    <a:pt x="3699967" y="1302346"/>
                  </a:lnTo>
                  <a:lnTo>
                    <a:pt x="3743414" y="1300276"/>
                  </a:lnTo>
                  <a:lnTo>
                    <a:pt x="3786530" y="1294053"/>
                  </a:lnTo>
                  <a:lnTo>
                    <a:pt x="3828999" y="1283677"/>
                  </a:lnTo>
                  <a:lnTo>
                    <a:pt x="3870502" y="1269161"/>
                  </a:lnTo>
                  <a:lnTo>
                    <a:pt x="3910723" y="1250492"/>
                  </a:lnTo>
                  <a:lnTo>
                    <a:pt x="3949331" y="1227683"/>
                  </a:lnTo>
                  <a:lnTo>
                    <a:pt x="3986009" y="1200721"/>
                  </a:lnTo>
                  <a:lnTo>
                    <a:pt x="4020426" y="1169606"/>
                  </a:lnTo>
                  <a:lnTo>
                    <a:pt x="4051541" y="1135189"/>
                  </a:lnTo>
                  <a:lnTo>
                    <a:pt x="4078503" y="1098511"/>
                  </a:lnTo>
                  <a:lnTo>
                    <a:pt x="4101312" y="1059903"/>
                  </a:lnTo>
                  <a:lnTo>
                    <a:pt x="4119981" y="1019683"/>
                  </a:lnTo>
                  <a:lnTo>
                    <a:pt x="4134497" y="978179"/>
                  </a:lnTo>
                  <a:lnTo>
                    <a:pt x="4144873" y="935710"/>
                  </a:lnTo>
                  <a:lnTo>
                    <a:pt x="4151096" y="892594"/>
                  </a:lnTo>
                  <a:lnTo>
                    <a:pt x="4153166" y="849147"/>
                  </a:lnTo>
                  <a:close/>
                </a:path>
                <a:path w="10224135" h="6694170">
                  <a:moveTo>
                    <a:pt x="5806833" y="3971709"/>
                  </a:moveTo>
                  <a:lnTo>
                    <a:pt x="5804763" y="3928262"/>
                  </a:lnTo>
                  <a:lnTo>
                    <a:pt x="5798540" y="3885146"/>
                  </a:lnTo>
                  <a:lnTo>
                    <a:pt x="5788164" y="3842677"/>
                  </a:lnTo>
                  <a:lnTo>
                    <a:pt x="5773648" y="3801160"/>
                  </a:lnTo>
                  <a:lnTo>
                    <a:pt x="5754979" y="3760952"/>
                  </a:lnTo>
                  <a:lnTo>
                    <a:pt x="5732170" y="3722344"/>
                  </a:lnTo>
                  <a:lnTo>
                    <a:pt x="5705208" y="3685667"/>
                  </a:lnTo>
                  <a:lnTo>
                    <a:pt x="5674093" y="3651250"/>
                  </a:lnTo>
                  <a:lnTo>
                    <a:pt x="5639676" y="3620135"/>
                  </a:lnTo>
                  <a:lnTo>
                    <a:pt x="5602998" y="3593173"/>
                  </a:lnTo>
                  <a:lnTo>
                    <a:pt x="5564390" y="3570363"/>
                  </a:lnTo>
                  <a:lnTo>
                    <a:pt x="5524170" y="3551694"/>
                  </a:lnTo>
                  <a:lnTo>
                    <a:pt x="5482666" y="3537178"/>
                  </a:lnTo>
                  <a:lnTo>
                    <a:pt x="5440197" y="3526802"/>
                  </a:lnTo>
                  <a:lnTo>
                    <a:pt x="5397081" y="3520579"/>
                  </a:lnTo>
                  <a:lnTo>
                    <a:pt x="5353634" y="3518509"/>
                  </a:lnTo>
                  <a:lnTo>
                    <a:pt x="5310200" y="3520579"/>
                  </a:lnTo>
                  <a:lnTo>
                    <a:pt x="5267083" y="3526802"/>
                  </a:lnTo>
                  <a:lnTo>
                    <a:pt x="5224602" y="3537178"/>
                  </a:lnTo>
                  <a:lnTo>
                    <a:pt x="5183098" y="3551694"/>
                  </a:lnTo>
                  <a:lnTo>
                    <a:pt x="5142877" y="3570363"/>
                  </a:lnTo>
                  <a:lnTo>
                    <a:pt x="5104269" y="3593173"/>
                  </a:lnTo>
                  <a:lnTo>
                    <a:pt x="5067605" y="3620135"/>
                  </a:lnTo>
                  <a:lnTo>
                    <a:pt x="5033175" y="3651250"/>
                  </a:lnTo>
                  <a:lnTo>
                    <a:pt x="5002073" y="3685667"/>
                  </a:lnTo>
                  <a:lnTo>
                    <a:pt x="4975110" y="3722344"/>
                  </a:lnTo>
                  <a:lnTo>
                    <a:pt x="4952289" y="3760952"/>
                  </a:lnTo>
                  <a:lnTo>
                    <a:pt x="4933620" y="3801160"/>
                  </a:lnTo>
                  <a:lnTo>
                    <a:pt x="4919103" y="3842677"/>
                  </a:lnTo>
                  <a:lnTo>
                    <a:pt x="4908740" y="3885146"/>
                  </a:lnTo>
                  <a:lnTo>
                    <a:pt x="4902517" y="3928262"/>
                  </a:lnTo>
                  <a:lnTo>
                    <a:pt x="4900434" y="3971709"/>
                  </a:lnTo>
                  <a:lnTo>
                    <a:pt x="4902517" y="4015143"/>
                  </a:lnTo>
                  <a:lnTo>
                    <a:pt x="4908740" y="4058259"/>
                  </a:lnTo>
                  <a:lnTo>
                    <a:pt x="4919103" y="4100741"/>
                  </a:lnTo>
                  <a:lnTo>
                    <a:pt x="4933620" y="4142244"/>
                  </a:lnTo>
                  <a:lnTo>
                    <a:pt x="4952289" y="4182465"/>
                  </a:lnTo>
                  <a:lnTo>
                    <a:pt x="4975110" y="4221073"/>
                  </a:lnTo>
                  <a:lnTo>
                    <a:pt x="5002073" y="4257738"/>
                  </a:lnTo>
                  <a:lnTo>
                    <a:pt x="5033175" y="4292155"/>
                  </a:lnTo>
                  <a:lnTo>
                    <a:pt x="5067605" y="4323270"/>
                  </a:lnTo>
                  <a:lnTo>
                    <a:pt x="5104269" y="4350232"/>
                  </a:lnTo>
                  <a:lnTo>
                    <a:pt x="5142877" y="4373054"/>
                  </a:lnTo>
                  <a:lnTo>
                    <a:pt x="5183098" y="4391711"/>
                  </a:lnTo>
                  <a:lnTo>
                    <a:pt x="5224602" y="4406239"/>
                  </a:lnTo>
                  <a:lnTo>
                    <a:pt x="5267083" y="4416603"/>
                  </a:lnTo>
                  <a:lnTo>
                    <a:pt x="5310200" y="4422826"/>
                  </a:lnTo>
                  <a:lnTo>
                    <a:pt x="5353634" y="4424896"/>
                  </a:lnTo>
                  <a:lnTo>
                    <a:pt x="5397081" y="4422826"/>
                  </a:lnTo>
                  <a:lnTo>
                    <a:pt x="5440197" y="4416603"/>
                  </a:lnTo>
                  <a:lnTo>
                    <a:pt x="5482666" y="4406239"/>
                  </a:lnTo>
                  <a:lnTo>
                    <a:pt x="5524170" y="4391711"/>
                  </a:lnTo>
                  <a:lnTo>
                    <a:pt x="5564390" y="4373054"/>
                  </a:lnTo>
                  <a:lnTo>
                    <a:pt x="5602998" y="4350232"/>
                  </a:lnTo>
                  <a:lnTo>
                    <a:pt x="5639676" y="4323270"/>
                  </a:lnTo>
                  <a:lnTo>
                    <a:pt x="5674093" y="4292155"/>
                  </a:lnTo>
                  <a:lnTo>
                    <a:pt x="5705208" y="4257738"/>
                  </a:lnTo>
                  <a:lnTo>
                    <a:pt x="5732170" y="4221073"/>
                  </a:lnTo>
                  <a:lnTo>
                    <a:pt x="5754979" y="4182465"/>
                  </a:lnTo>
                  <a:lnTo>
                    <a:pt x="5773648" y="4142244"/>
                  </a:lnTo>
                  <a:lnTo>
                    <a:pt x="5788164" y="4100741"/>
                  </a:lnTo>
                  <a:lnTo>
                    <a:pt x="5798540" y="4058259"/>
                  </a:lnTo>
                  <a:lnTo>
                    <a:pt x="5804763" y="4015143"/>
                  </a:lnTo>
                  <a:lnTo>
                    <a:pt x="5806833" y="3971709"/>
                  </a:lnTo>
                  <a:close/>
                </a:path>
                <a:path w="10224135" h="6694170">
                  <a:moveTo>
                    <a:pt x="6054509" y="2089785"/>
                  </a:moveTo>
                  <a:lnTo>
                    <a:pt x="6052426" y="2046351"/>
                  </a:lnTo>
                  <a:lnTo>
                    <a:pt x="6046216" y="2003234"/>
                  </a:lnTo>
                  <a:lnTo>
                    <a:pt x="6035840" y="1960753"/>
                  </a:lnTo>
                  <a:lnTo>
                    <a:pt x="6021324" y="1919249"/>
                  </a:lnTo>
                  <a:lnTo>
                    <a:pt x="6002655" y="1879028"/>
                  </a:lnTo>
                  <a:lnTo>
                    <a:pt x="5979846" y="1840420"/>
                  </a:lnTo>
                  <a:lnTo>
                    <a:pt x="5952883" y="1803742"/>
                  </a:lnTo>
                  <a:lnTo>
                    <a:pt x="5921768" y="1769325"/>
                  </a:lnTo>
                  <a:lnTo>
                    <a:pt x="5887351" y="1738210"/>
                  </a:lnTo>
                  <a:lnTo>
                    <a:pt x="5850674" y="1711248"/>
                  </a:lnTo>
                  <a:lnTo>
                    <a:pt x="5812066" y="1688439"/>
                  </a:lnTo>
                  <a:lnTo>
                    <a:pt x="5771845" y="1669770"/>
                  </a:lnTo>
                  <a:lnTo>
                    <a:pt x="5730341" y="1655254"/>
                  </a:lnTo>
                  <a:lnTo>
                    <a:pt x="5687873" y="1644891"/>
                  </a:lnTo>
                  <a:lnTo>
                    <a:pt x="5644756" y="1638668"/>
                  </a:lnTo>
                  <a:lnTo>
                    <a:pt x="5601309" y="1636585"/>
                  </a:lnTo>
                  <a:lnTo>
                    <a:pt x="5557875" y="1638668"/>
                  </a:lnTo>
                  <a:lnTo>
                    <a:pt x="5514746" y="1644891"/>
                  </a:lnTo>
                  <a:lnTo>
                    <a:pt x="5472277" y="1655254"/>
                  </a:lnTo>
                  <a:lnTo>
                    <a:pt x="5430774" y="1669770"/>
                  </a:lnTo>
                  <a:lnTo>
                    <a:pt x="5390553" y="1688439"/>
                  </a:lnTo>
                  <a:lnTo>
                    <a:pt x="5351945" y="1711248"/>
                  </a:lnTo>
                  <a:lnTo>
                    <a:pt x="5315267" y="1738210"/>
                  </a:lnTo>
                  <a:lnTo>
                    <a:pt x="5280850" y="1769325"/>
                  </a:lnTo>
                  <a:lnTo>
                    <a:pt x="5249735" y="1803742"/>
                  </a:lnTo>
                  <a:lnTo>
                    <a:pt x="5222773" y="1840420"/>
                  </a:lnTo>
                  <a:lnTo>
                    <a:pt x="5199964" y="1879028"/>
                  </a:lnTo>
                  <a:lnTo>
                    <a:pt x="5181295" y="1919249"/>
                  </a:lnTo>
                  <a:lnTo>
                    <a:pt x="5166779" y="1960753"/>
                  </a:lnTo>
                  <a:lnTo>
                    <a:pt x="5156416" y="2003234"/>
                  </a:lnTo>
                  <a:lnTo>
                    <a:pt x="5150193" y="2046351"/>
                  </a:lnTo>
                  <a:lnTo>
                    <a:pt x="5148110" y="2089785"/>
                  </a:lnTo>
                  <a:lnTo>
                    <a:pt x="5150193" y="2133231"/>
                  </a:lnTo>
                  <a:lnTo>
                    <a:pt x="5156416" y="2176348"/>
                  </a:lnTo>
                  <a:lnTo>
                    <a:pt x="5166779" y="2218817"/>
                  </a:lnTo>
                  <a:lnTo>
                    <a:pt x="5181295" y="2260320"/>
                  </a:lnTo>
                  <a:lnTo>
                    <a:pt x="5199964" y="2300541"/>
                  </a:lnTo>
                  <a:lnTo>
                    <a:pt x="5222773" y="2339149"/>
                  </a:lnTo>
                  <a:lnTo>
                    <a:pt x="5249735" y="2375827"/>
                  </a:lnTo>
                  <a:lnTo>
                    <a:pt x="5280850" y="2410244"/>
                  </a:lnTo>
                  <a:lnTo>
                    <a:pt x="5315267" y="2441359"/>
                  </a:lnTo>
                  <a:lnTo>
                    <a:pt x="5351945" y="2468321"/>
                  </a:lnTo>
                  <a:lnTo>
                    <a:pt x="5390553" y="2491130"/>
                  </a:lnTo>
                  <a:lnTo>
                    <a:pt x="5430774" y="2509799"/>
                  </a:lnTo>
                  <a:lnTo>
                    <a:pt x="5472277" y="2524315"/>
                  </a:lnTo>
                  <a:lnTo>
                    <a:pt x="5514746" y="2534691"/>
                  </a:lnTo>
                  <a:lnTo>
                    <a:pt x="5557875" y="2540914"/>
                  </a:lnTo>
                  <a:lnTo>
                    <a:pt x="5601309" y="2542984"/>
                  </a:lnTo>
                  <a:lnTo>
                    <a:pt x="5644756" y="2540914"/>
                  </a:lnTo>
                  <a:lnTo>
                    <a:pt x="5687873" y="2534691"/>
                  </a:lnTo>
                  <a:lnTo>
                    <a:pt x="5730341" y="2524315"/>
                  </a:lnTo>
                  <a:lnTo>
                    <a:pt x="5771845" y="2509799"/>
                  </a:lnTo>
                  <a:lnTo>
                    <a:pt x="5812066" y="2491130"/>
                  </a:lnTo>
                  <a:lnTo>
                    <a:pt x="5850674" y="2468321"/>
                  </a:lnTo>
                  <a:lnTo>
                    <a:pt x="5887351" y="2441359"/>
                  </a:lnTo>
                  <a:lnTo>
                    <a:pt x="5921768" y="2410244"/>
                  </a:lnTo>
                  <a:lnTo>
                    <a:pt x="5952883" y="2375827"/>
                  </a:lnTo>
                  <a:lnTo>
                    <a:pt x="5979846" y="2339149"/>
                  </a:lnTo>
                  <a:lnTo>
                    <a:pt x="6002655" y="2300541"/>
                  </a:lnTo>
                  <a:lnTo>
                    <a:pt x="6021324" y="2260320"/>
                  </a:lnTo>
                  <a:lnTo>
                    <a:pt x="6035840" y="2218817"/>
                  </a:lnTo>
                  <a:lnTo>
                    <a:pt x="6046216" y="2176348"/>
                  </a:lnTo>
                  <a:lnTo>
                    <a:pt x="6052426" y="2133231"/>
                  </a:lnTo>
                  <a:lnTo>
                    <a:pt x="6054509" y="2089785"/>
                  </a:lnTo>
                  <a:close/>
                </a:path>
                <a:path w="10224135" h="6694170">
                  <a:moveTo>
                    <a:pt x="7188505" y="453199"/>
                  </a:moveTo>
                  <a:lnTo>
                    <a:pt x="7186435" y="409765"/>
                  </a:lnTo>
                  <a:lnTo>
                    <a:pt x="7180212" y="366649"/>
                  </a:lnTo>
                  <a:lnTo>
                    <a:pt x="7169836" y="324167"/>
                  </a:lnTo>
                  <a:lnTo>
                    <a:pt x="7155320" y="282663"/>
                  </a:lnTo>
                  <a:lnTo>
                    <a:pt x="7136651" y="242443"/>
                  </a:lnTo>
                  <a:lnTo>
                    <a:pt x="7113829" y="203835"/>
                  </a:lnTo>
                  <a:lnTo>
                    <a:pt x="7086867" y="167170"/>
                  </a:lnTo>
                  <a:lnTo>
                    <a:pt x="7055752" y="132753"/>
                  </a:lnTo>
                  <a:lnTo>
                    <a:pt x="7021322" y="101638"/>
                  </a:lnTo>
                  <a:lnTo>
                    <a:pt x="6984657" y="74676"/>
                  </a:lnTo>
                  <a:lnTo>
                    <a:pt x="6946049" y="51854"/>
                  </a:lnTo>
                  <a:lnTo>
                    <a:pt x="6905828" y="33185"/>
                  </a:lnTo>
                  <a:lnTo>
                    <a:pt x="6864312" y="18669"/>
                  </a:lnTo>
                  <a:lnTo>
                    <a:pt x="6821843" y="8305"/>
                  </a:lnTo>
                  <a:lnTo>
                    <a:pt x="6778726" y="2082"/>
                  </a:lnTo>
                  <a:lnTo>
                    <a:pt x="6735292" y="0"/>
                  </a:lnTo>
                  <a:lnTo>
                    <a:pt x="6691846" y="2082"/>
                  </a:lnTo>
                  <a:lnTo>
                    <a:pt x="6648729" y="8305"/>
                  </a:lnTo>
                  <a:lnTo>
                    <a:pt x="6606260" y="18669"/>
                  </a:lnTo>
                  <a:lnTo>
                    <a:pt x="6564744" y="33185"/>
                  </a:lnTo>
                  <a:lnTo>
                    <a:pt x="6524523" y="51854"/>
                  </a:lnTo>
                  <a:lnTo>
                    <a:pt x="6485915" y="74676"/>
                  </a:lnTo>
                  <a:lnTo>
                    <a:pt x="6449250" y="101638"/>
                  </a:lnTo>
                  <a:lnTo>
                    <a:pt x="6414821" y="132753"/>
                  </a:lnTo>
                  <a:lnTo>
                    <a:pt x="6383718" y="167170"/>
                  </a:lnTo>
                  <a:lnTo>
                    <a:pt x="6356756" y="203835"/>
                  </a:lnTo>
                  <a:lnTo>
                    <a:pt x="6333934" y="242443"/>
                  </a:lnTo>
                  <a:lnTo>
                    <a:pt x="6315278" y="282663"/>
                  </a:lnTo>
                  <a:lnTo>
                    <a:pt x="6300762" y="324167"/>
                  </a:lnTo>
                  <a:lnTo>
                    <a:pt x="6290386" y="366649"/>
                  </a:lnTo>
                  <a:lnTo>
                    <a:pt x="6284163" y="409765"/>
                  </a:lnTo>
                  <a:lnTo>
                    <a:pt x="6282093" y="453199"/>
                  </a:lnTo>
                  <a:lnTo>
                    <a:pt x="6284163" y="496646"/>
                  </a:lnTo>
                  <a:lnTo>
                    <a:pt x="6290386" y="539762"/>
                  </a:lnTo>
                  <a:lnTo>
                    <a:pt x="6300762" y="582231"/>
                  </a:lnTo>
                  <a:lnTo>
                    <a:pt x="6315278" y="623747"/>
                  </a:lnTo>
                  <a:lnTo>
                    <a:pt x="6333934" y="663956"/>
                  </a:lnTo>
                  <a:lnTo>
                    <a:pt x="6356756" y="702564"/>
                  </a:lnTo>
                  <a:lnTo>
                    <a:pt x="6383718" y="739241"/>
                  </a:lnTo>
                  <a:lnTo>
                    <a:pt x="6414821" y="773658"/>
                  </a:lnTo>
                  <a:lnTo>
                    <a:pt x="6449250" y="804773"/>
                  </a:lnTo>
                  <a:lnTo>
                    <a:pt x="6485915" y="831735"/>
                  </a:lnTo>
                  <a:lnTo>
                    <a:pt x="6524523" y="854544"/>
                  </a:lnTo>
                  <a:lnTo>
                    <a:pt x="6564744" y="873213"/>
                  </a:lnTo>
                  <a:lnTo>
                    <a:pt x="6606260" y="887730"/>
                  </a:lnTo>
                  <a:lnTo>
                    <a:pt x="6648729" y="898105"/>
                  </a:lnTo>
                  <a:lnTo>
                    <a:pt x="6691846" y="904328"/>
                  </a:lnTo>
                  <a:lnTo>
                    <a:pt x="6735292" y="906399"/>
                  </a:lnTo>
                  <a:lnTo>
                    <a:pt x="6778726" y="904328"/>
                  </a:lnTo>
                  <a:lnTo>
                    <a:pt x="6821843" y="898105"/>
                  </a:lnTo>
                  <a:lnTo>
                    <a:pt x="6864312" y="887730"/>
                  </a:lnTo>
                  <a:lnTo>
                    <a:pt x="6905828" y="873213"/>
                  </a:lnTo>
                  <a:lnTo>
                    <a:pt x="6946049" y="854544"/>
                  </a:lnTo>
                  <a:lnTo>
                    <a:pt x="6984657" y="831735"/>
                  </a:lnTo>
                  <a:lnTo>
                    <a:pt x="7021322" y="804773"/>
                  </a:lnTo>
                  <a:lnTo>
                    <a:pt x="7055752" y="773658"/>
                  </a:lnTo>
                  <a:lnTo>
                    <a:pt x="7086867" y="739241"/>
                  </a:lnTo>
                  <a:lnTo>
                    <a:pt x="7113829" y="702564"/>
                  </a:lnTo>
                  <a:lnTo>
                    <a:pt x="7136651" y="663956"/>
                  </a:lnTo>
                  <a:lnTo>
                    <a:pt x="7155320" y="623747"/>
                  </a:lnTo>
                  <a:lnTo>
                    <a:pt x="7169836" y="582231"/>
                  </a:lnTo>
                  <a:lnTo>
                    <a:pt x="7180212" y="539762"/>
                  </a:lnTo>
                  <a:lnTo>
                    <a:pt x="7186435" y="496646"/>
                  </a:lnTo>
                  <a:lnTo>
                    <a:pt x="7188505" y="453199"/>
                  </a:lnTo>
                  <a:close/>
                </a:path>
                <a:path w="10224135" h="6694170">
                  <a:moveTo>
                    <a:pt x="7962836" y="2591320"/>
                  </a:moveTo>
                  <a:lnTo>
                    <a:pt x="7960766" y="2547886"/>
                  </a:lnTo>
                  <a:lnTo>
                    <a:pt x="7954543" y="2504757"/>
                  </a:lnTo>
                  <a:lnTo>
                    <a:pt x="7944180" y="2462288"/>
                  </a:lnTo>
                  <a:lnTo>
                    <a:pt x="7929664" y="2420785"/>
                  </a:lnTo>
                  <a:lnTo>
                    <a:pt x="7910995" y="2380564"/>
                  </a:lnTo>
                  <a:lnTo>
                    <a:pt x="7888186" y="2341956"/>
                  </a:lnTo>
                  <a:lnTo>
                    <a:pt x="7861224" y="2305278"/>
                  </a:lnTo>
                  <a:lnTo>
                    <a:pt x="7830121" y="2270861"/>
                  </a:lnTo>
                  <a:lnTo>
                    <a:pt x="7795692" y="2239746"/>
                  </a:lnTo>
                  <a:lnTo>
                    <a:pt x="7759001" y="2212784"/>
                  </a:lnTo>
                  <a:lnTo>
                    <a:pt x="7720393" y="2189975"/>
                  </a:lnTo>
                  <a:lnTo>
                    <a:pt x="7680160" y="2171306"/>
                  </a:lnTo>
                  <a:lnTo>
                    <a:pt x="7638656" y="2156790"/>
                  </a:lnTo>
                  <a:lnTo>
                    <a:pt x="7596175" y="2146427"/>
                  </a:lnTo>
                  <a:lnTo>
                    <a:pt x="7553058" y="2140204"/>
                  </a:lnTo>
                  <a:lnTo>
                    <a:pt x="7509624" y="2138121"/>
                  </a:lnTo>
                  <a:lnTo>
                    <a:pt x="7466190" y="2140204"/>
                  </a:lnTo>
                  <a:lnTo>
                    <a:pt x="7423074" y="2146427"/>
                  </a:lnTo>
                  <a:lnTo>
                    <a:pt x="7380605" y="2156790"/>
                  </a:lnTo>
                  <a:lnTo>
                    <a:pt x="7339101" y="2171306"/>
                  </a:lnTo>
                  <a:lnTo>
                    <a:pt x="7298880" y="2189975"/>
                  </a:lnTo>
                  <a:lnTo>
                    <a:pt x="7260285" y="2212784"/>
                  </a:lnTo>
                  <a:lnTo>
                    <a:pt x="7223607" y="2239746"/>
                  </a:lnTo>
                  <a:lnTo>
                    <a:pt x="7189203" y="2270861"/>
                  </a:lnTo>
                  <a:lnTo>
                    <a:pt x="7158088" y="2305278"/>
                  </a:lnTo>
                  <a:lnTo>
                    <a:pt x="7131113" y="2341956"/>
                  </a:lnTo>
                  <a:lnTo>
                    <a:pt x="7108291" y="2380564"/>
                  </a:lnTo>
                  <a:lnTo>
                    <a:pt x="7089622" y="2420785"/>
                  </a:lnTo>
                  <a:lnTo>
                    <a:pt x="7075106" y="2462288"/>
                  </a:lnTo>
                  <a:lnTo>
                    <a:pt x="7064730" y="2504757"/>
                  </a:lnTo>
                  <a:lnTo>
                    <a:pt x="7058507" y="2547886"/>
                  </a:lnTo>
                  <a:lnTo>
                    <a:pt x="7056437" y="2591320"/>
                  </a:lnTo>
                  <a:lnTo>
                    <a:pt x="7058507" y="2634767"/>
                  </a:lnTo>
                  <a:lnTo>
                    <a:pt x="7064730" y="2677884"/>
                  </a:lnTo>
                  <a:lnTo>
                    <a:pt x="7075106" y="2720352"/>
                  </a:lnTo>
                  <a:lnTo>
                    <a:pt x="7089622" y="2761856"/>
                  </a:lnTo>
                  <a:lnTo>
                    <a:pt x="7108291" y="2802077"/>
                  </a:lnTo>
                  <a:lnTo>
                    <a:pt x="7131113" y="2840685"/>
                  </a:lnTo>
                  <a:lnTo>
                    <a:pt x="7158088" y="2877362"/>
                  </a:lnTo>
                  <a:lnTo>
                    <a:pt x="7189203" y="2911779"/>
                  </a:lnTo>
                  <a:lnTo>
                    <a:pt x="7223607" y="2942894"/>
                  </a:lnTo>
                  <a:lnTo>
                    <a:pt x="7260285" y="2969857"/>
                  </a:lnTo>
                  <a:lnTo>
                    <a:pt x="7298880" y="2992666"/>
                  </a:lnTo>
                  <a:lnTo>
                    <a:pt x="7339101" y="3011335"/>
                  </a:lnTo>
                  <a:lnTo>
                    <a:pt x="7380605" y="3025851"/>
                  </a:lnTo>
                  <a:lnTo>
                    <a:pt x="7423074" y="3036227"/>
                  </a:lnTo>
                  <a:lnTo>
                    <a:pt x="7466190" y="3042437"/>
                  </a:lnTo>
                  <a:lnTo>
                    <a:pt x="7509624" y="3044520"/>
                  </a:lnTo>
                  <a:lnTo>
                    <a:pt x="7553058" y="3042437"/>
                  </a:lnTo>
                  <a:lnTo>
                    <a:pt x="7596175" y="3036227"/>
                  </a:lnTo>
                  <a:lnTo>
                    <a:pt x="7638656" y="3025851"/>
                  </a:lnTo>
                  <a:lnTo>
                    <a:pt x="7680160" y="3011335"/>
                  </a:lnTo>
                  <a:lnTo>
                    <a:pt x="7720393" y="2992666"/>
                  </a:lnTo>
                  <a:lnTo>
                    <a:pt x="7759001" y="2969857"/>
                  </a:lnTo>
                  <a:lnTo>
                    <a:pt x="7795692" y="2942894"/>
                  </a:lnTo>
                  <a:lnTo>
                    <a:pt x="7830121" y="2911779"/>
                  </a:lnTo>
                  <a:lnTo>
                    <a:pt x="7861224" y="2877362"/>
                  </a:lnTo>
                  <a:lnTo>
                    <a:pt x="7888186" y="2840685"/>
                  </a:lnTo>
                  <a:lnTo>
                    <a:pt x="7910995" y="2802077"/>
                  </a:lnTo>
                  <a:lnTo>
                    <a:pt x="7929664" y="2761856"/>
                  </a:lnTo>
                  <a:lnTo>
                    <a:pt x="7944180" y="2720352"/>
                  </a:lnTo>
                  <a:lnTo>
                    <a:pt x="7954543" y="2677884"/>
                  </a:lnTo>
                  <a:lnTo>
                    <a:pt x="7960766" y="2634767"/>
                  </a:lnTo>
                  <a:lnTo>
                    <a:pt x="7962836" y="2591320"/>
                  </a:lnTo>
                  <a:close/>
                </a:path>
                <a:path w="10224135" h="6694170">
                  <a:moveTo>
                    <a:pt x="10223817" y="849147"/>
                  </a:moveTo>
                  <a:lnTo>
                    <a:pt x="10221747" y="805713"/>
                  </a:lnTo>
                  <a:lnTo>
                    <a:pt x="10215524" y="762596"/>
                  </a:lnTo>
                  <a:lnTo>
                    <a:pt x="10205161" y="720128"/>
                  </a:lnTo>
                  <a:lnTo>
                    <a:pt x="10190645" y="678611"/>
                  </a:lnTo>
                  <a:lnTo>
                    <a:pt x="10171976" y="638390"/>
                  </a:lnTo>
                  <a:lnTo>
                    <a:pt x="10149167" y="599782"/>
                  </a:lnTo>
                  <a:lnTo>
                    <a:pt x="10122205" y="563118"/>
                  </a:lnTo>
                  <a:lnTo>
                    <a:pt x="10091102" y="528688"/>
                  </a:lnTo>
                  <a:lnTo>
                    <a:pt x="10056673" y="497586"/>
                  </a:lnTo>
                  <a:lnTo>
                    <a:pt x="10019982" y="470623"/>
                  </a:lnTo>
                  <a:lnTo>
                    <a:pt x="9981362" y="447802"/>
                  </a:lnTo>
                  <a:lnTo>
                    <a:pt x="9941141" y="429145"/>
                  </a:lnTo>
                  <a:lnTo>
                    <a:pt x="9899637" y="414629"/>
                  </a:lnTo>
                  <a:lnTo>
                    <a:pt x="9857156" y="404253"/>
                  </a:lnTo>
                  <a:lnTo>
                    <a:pt x="9814039" y="398030"/>
                  </a:lnTo>
                  <a:lnTo>
                    <a:pt x="9770605" y="395960"/>
                  </a:lnTo>
                  <a:lnTo>
                    <a:pt x="9727159" y="398030"/>
                  </a:lnTo>
                  <a:lnTo>
                    <a:pt x="9684042" y="404253"/>
                  </a:lnTo>
                  <a:lnTo>
                    <a:pt x="9641573" y="414629"/>
                  </a:lnTo>
                  <a:lnTo>
                    <a:pt x="9600082" y="429145"/>
                  </a:lnTo>
                  <a:lnTo>
                    <a:pt x="9559861" y="447802"/>
                  </a:lnTo>
                  <a:lnTo>
                    <a:pt x="9521266" y="470623"/>
                  </a:lnTo>
                  <a:lnTo>
                    <a:pt x="9484589" y="497586"/>
                  </a:lnTo>
                  <a:lnTo>
                    <a:pt x="9450172" y="528688"/>
                  </a:lnTo>
                  <a:lnTo>
                    <a:pt x="9419057" y="563118"/>
                  </a:lnTo>
                  <a:lnTo>
                    <a:pt x="9392082" y="599782"/>
                  </a:lnTo>
                  <a:lnTo>
                    <a:pt x="9369260" y="638390"/>
                  </a:lnTo>
                  <a:lnTo>
                    <a:pt x="9350578" y="678611"/>
                  </a:lnTo>
                  <a:lnTo>
                    <a:pt x="9336049" y="720128"/>
                  </a:lnTo>
                  <a:lnTo>
                    <a:pt x="9325686" y="762596"/>
                  </a:lnTo>
                  <a:lnTo>
                    <a:pt x="9319450" y="805713"/>
                  </a:lnTo>
                  <a:lnTo>
                    <a:pt x="9317380" y="849147"/>
                  </a:lnTo>
                  <a:lnTo>
                    <a:pt x="9319450" y="892594"/>
                  </a:lnTo>
                  <a:lnTo>
                    <a:pt x="9325686" y="935710"/>
                  </a:lnTo>
                  <a:lnTo>
                    <a:pt x="9336049" y="978179"/>
                  </a:lnTo>
                  <a:lnTo>
                    <a:pt x="9350578" y="1019683"/>
                  </a:lnTo>
                  <a:lnTo>
                    <a:pt x="9369260" y="1059903"/>
                  </a:lnTo>
                  <a:lnTo>
                    <a:pt x="9392082" y="1098511"/>
                  </a:lnTo>
                  <a:lnTo>
                    <a:pt x="9419057" y="1135189"/>
                  </a:lnTo>
                  <a:lnTo>
                    <a:pt x="9450172" y="1169606"/>
                  </a:lnTo>
                  <a:lnTo>
                    <a:pt x="9484589" y="1200721"/>
                  </a:lnTo>
                  <a:lnTo>
                    <a:pt x="9521266" y="1227683"/>
                  </a:lnTo>
                  <a:lnTo>
                    <a:pt x="9559861" y="1250492"/>
                  </a:lnTo>
                  <a:lnTo>
                    <a:pt x="9600082" y="1269161"/>
                  </a:lnTo>
                  <a:lnTo>
                    <a:pt x="9641573" y="1283677"/>
                  </a:lnTo>
                  <a:lnTo>
                    <a:pt x="9684042" y="1294053"/>
                  </a:lnTo>
                  <a:lnTo>
                    <a:pt x="9727159" y="1300276"/>
                  </a:lnTo>
                  <a:lnTo>
                    <a:pt x="9770605" y="1302346"/>
                  </a:lnTo>
                  <a:lnTo>
                    <a:pt x="9814039" y="1300276"/>
                  </a:lnTo>
                  <a:lnTo>
                    <a:pt x="9857156" y="1294053"/>
                  </a:lnTo>
                  <a:lnTo>
                    <a:pt x="9899637" y="1283677"/>
                  </a:lnTo>
                  <a:lnTo>
                    <a:pt x="9941141" y="1269161"/>
                  </a:lnTo>
                  <a:lnTo>
                    <a:pt x="9981362" y="1250492"/>
                  </a:lnTo>
                  <a:lnTo>
                    <a:pt x="10019982" y="1227683"/>
                  </a:lnTo>
                  <a:lnTo>
                    <a:pt x="10056673" y="1200721"/>
                  </a:lnTo>
                  <a:lnTo>
                    <a:pt x="10091102" y="1169606"/>
                  </a:lnTo>
                  <a:lnTo>
                    <a:pt x="10122205" y="1135189"/>
                  </a:lnTo>
                  <a:lnTo>
                    <a:pt x="10149167" y="1098511"/>
                  </a:lnTo>
                  <a:lnTo>
                    <a:pt x="10171976" y="1059903"/>
                  </a:lnTo>
                  <a:lnTo>
                    <a:pt x="10190645" y="1019683"/>
                  </a:lnTo>
                  <a:lnTo>
                    <a:pt x="10205161" y="978179"/>
                  </a:lnTo>
                  <a:lnTo>
                    <a:pt x="10215524" y="935710"/>
                  </a:lnTo>
                  <a:lnTo>
                    <a:pt x="10221747" y="892594"/>
                  </a:lnTo>
                  <a:lnTo>
                    <a:pt x="10223817" y="84914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6563525" y="6107410"/>
              <a:ext cx="8332470" cy="3176905"/>
            </a:xfrm>
            <a:custGeom>
              <a:avLst/>
              <a:gdLst/>
              <a:ahLst/>
              <a:cxnLst/>
              <a:rect l="l" t="t" r="r" b="b"/>
              <a:pathLst>
                <a:path w="8332469" h="3176904">
                  <a:moveTo>
                    <a:pt x="906399" y="2723299"/>
                  </a:moveTo>
                  <a:lnTo>
                    <a:pt x="904328" y="2679852"/>
                  </a:lnTo>
                  <a:lnTo>
                    <a:pt x="898105" y="2636736"/>
                  </a:lnTo>
                  <a:lnTo>
                    <a:pt x="887730" y="2594267"/>
                  </a:lnTo>
                  <a:lnTo>
                    <a:pt x="873213" y="2552750"/>
                  </a:lnTo>
                  <a:lnTo>
                    <a:pt x="854544" y="2512542"/>
                  </a:lnTo>
                  <a:lnTo>
                    <a:pt x="831735" y="2473934"/>
                  </a:lnTo>
                  <a:lnTo>
                    <a:pt x="804773" y="2437257"/>
                  </a:lnTo>
                  <a:lnTo>
                    <a:pt x="773658" y="2402840"/>
                  </a:lnTo>
                  <a:lnTo>
                    <a:pt x="739241" y="2371725"/>
                  </a:lnTo>
                  <a:lnTo>
                    <a:pt x="702564" y="2344763"/>
                  </a:lnTo>
                  <a:lnTo>
                    <a:pt x="663956" y="2321953"/>
                  </a:lnTo>
                  <a:lnTo>
                    <a:pt x="623735" y="2303284"/>
                  </a:lnTo>
                  <a:lnTo>
                    <a:pt x="582231" y="2288768"/>
                  </a:lnTo>
                  <a:lnTo>
                    <a:pt x="539762" y="2278392"/>
                  </a:lnTo>
                  <a:lnTo>
                    <a:pt x="496646" y="2272169"/>
                  </a:lnTo>
                  <a:lnTo>
                    <a:pt x="453199" y="2270099"/>
                  </a:lnTo>
                  <a:lnTo>
                    <a:pt x="409765" y="2272169"/>
                  </a:lnTo>
                  <a:lnTo>
                    <a:pt x="366649" y="2278392"/>
                  </a:lnTo>
                  <a:lnTo>
                    <a:pt x="324167" y="2288768"/>
                  </a:lnTo>
                  <a:lnTo>
                    <a:pt x="282663" y="2303284"/>
                  </a:lnTo>
                  <a:lnTo>
                    <a:pt x="242443" y="2321953"/>
                  </a:lnTo>
                  <a:lnTo>
                    <a:pt x="203835" y="2344763"/>
                  </a:lnTo>
                  <a:lnTo>
                    <a:pt x="167170" y="2371725"/>
                  </a:lnTo>
                  <a:lnTo>
                    <a:pt x="132740" y="2402840"/>
                  </a:lnTo>
                  <a:lnTo>
                    <a:pt x="101638" y="2437257"/>
                  </a:lnTo>
                  <a:lnTo>
                    <a:pt x="74676" y="2473934"/>
                  </a:lnTo>
                  <a:lnTo>
                    <a:pt x="51854" y="2512542"/>
                  </a:lnTo>
                  <a:lnTo>
                    <a:pt x="33185" y="2552750"/>
                  </a:lnTo>
                  <a:lnTo>
                    <a:pt x="18669" y="2594267"/>
                  </a:lnTo>
                  <a:lnTo>
                    <a:pt x="8305" y="2636736"/>
                  </a:lnTo>
                  <a:lnTo>
                    <a:pt x="2082" y="2679852"/>
                  </a:lnTo>
                  <a:lnTo>
                    <a:pt x="0" y="2723299"/>
                  </a:lnTo>
                  <a:lnTo>
                    <a:pt x="2082" y="2766733"/>
                  </a:lnTo>
                  <a:lnTo>
                    <a:pt x="8305" y="2809849"/>
                  </a:lnTo>
                  <a:lnTo>
                    <a:pt x="18669" y="2852331"/>
                  </a:lnTo>
                  <a:lnTo>
                    <a:pt x="33185" y="2893834"/>
                  </a:lnTo>
                  <a:lnTo>
                    <a:pt x="51854" y="2934055"/>
                  </a:lnTo>
                  <a:lnTo>
                    <a:pt x="74676" y="2972663"/>
                  </a:lnTo>
                  <a:lnTo>
                    <a:pt x="101638" y="3009328"/>
                  </a:lnTo>
                  <a:lnTo>
                    <a:pt x="132740" y="3043745"/>
                  </a:lnTo>
                  <a:lnTo>
                    <a:pt x="167170" y="3074860"/>
                  </a:lnTo>
                  <a:lnTo>
                    <a:pt x="203835" y="3101822"/>
                  </a:lnTo>
                  <a:lnTo>
                    <a:pt x="242443" y="3124644"/>
                  </a:lnTo>
                  <a:lnTo>
                    <a:pt x="282663" y="3143313"/>
                  </a:lnTo>
                  <a:lnTo>
                    <a:pt x="324167" y="3157829"/>
                  </a:lnTo>
                  <a:lnTo>
                    <a:pt x="366649" y="3168192"/>
                  </a:lnTo>
                  <a:lnTo>
                    <a:pt x="409765" y="3174415"/>
                  </a:lnTo>
                  <a:lnTo>
                    <a:pt x="453199" y="3176498"/>
                  </a:lnTo>
                  <a:lnTo>
                    <a:pt x="496646" y="3174415"/>
                  </a:lnTo>
                  <a:lnTo>
                    <a:pt x="539762" y="3168192"/>
                  </a:lnTo>
                  <a:lnTo>
                    <a:pt x="582231" y="3157829"/>
                  </a:lnTo>
                  <a:lnTo>
                    <a:pt x="623735" y="3143313"/>
                  </a:lnTo>
                  <a:lnTo>
                    <a:pt x="663956" y="3124644"/>
                  </a:lnTo>
                  <a:lnTo>
                    <a:pt x="702564" y="3101822"/>
                  </a:lnTo>
                  <a:lnTo>
                    <a:pt x="739241" y="3074860"/>
                  </a:lnTo>
                  <a:lnTo>
                    <a:pt x="773658" y="3043745"/>
                  </a:lnTo>
                  <a:lnTo>
                    <a:pt x="804773" y="3009328"/>
                  </a:lnTo>
                  <a:lnTo>
                    <a:pt x="831735" y="2972663"/>
                  </a:lnTo>
                  <a:lnTo>
                    <a:pt x="854544" y="2934055"/>
                  </a:lnTo>
                  <a:lnTo>
                    <a:pt x="873213" y="2893834"/>
                  </a:lnTo>
                  <a:lnTo>
                    <a:pt x="887730" y="2852331"/>
                  </a:lnTo>
                  <a:lnTo>
                    <a:pt x="898105" y="2809849"/>
                  </a:lnTo>
                  <a:lnTo>
                    <a:pt x="904328" y="2766733"/>
                  </a:lnTo>
                  <a:lnTo>
                    <a:pt x="906399" y="2723299"/>
                  </a:lnTo>
                  <a:close/>
                </a:path>
                <a:path w="8332469" h="3176904">
                  <a:moveTo>
                    <a:pt x="4051884" y="453199"/>
                  </a:moveTo>
                  <a:lnTo>
                    <a:pt x="4049801" y="409752"/>
                  </a:lnTo>
                  <a:lnTo>
                    <a:pt x="4043578" y="366636"/>
                  </a:lnTo>
                  <a:lnTo>
                    <a:pt x="4033202" y="324167"/>
                  </a:lnTo>
                  <a:lnTo>
                    <a:pt x="4018673" y="282663"/>
                  </a:lnTo>
                  <a:lnTo>
                    <a:pt x="4000004" y="242443"/>
                  </a:lnTo>
                  <a:lnTo>
                    <a:pt x="3977182" y="203835"/>
                  </a:lnTo>
                  <a:lnTo>
                    <a:pt x="3950208" y="167157"/>
                  </a:lnTo>
                  <a:lnTo>
                    <a:pt x="3919080" y="132740"/>
                  </a:lnTo>
                  <a:lnTo>
                    <a:pt x="3884676" y="101625"/>
                  </a:lnTo>
                  <a:lnTo>
                    <a:pt x="3847998" y="74663"/>
                  </a:lnTo>
                  <a:lnTo>
                    <a:pt x="3809403" y="51854"/>
                  </a:lnTo>
                  <a:lnTo>
                    <a:pt x="3769182" y="33185"/>
                  </a:lnTo>
                  <a:lnTo>
                    <a:pt x="3727691" y="18669"/>
                  </a:lnTo>
                  <a:lnTo>
                    <a:pt x="3685209" y="8293"/>
                  </a:lnTo>
                  <a:lnTo>
                    <a:pt x="3642106" y="2070"/>
                  </a:lnTo>
                  <a:lnTo>
                    <a:pt x="3598659" y="0"/>
                  </a:lnTo>
                  <a:lnTo>
                    <a:pt x="3555225" y="2070"/>
                  </a:lnTo>
                  <a:lnTo>
                    <a:pt x="3512108" y="8293"/>
                  </a:lnTo>
                  <a:lnTo>
                    <a:pt x="3469640" y="18669"/>
                  </a:lnTo>
                  <a:lnTo>
                    <a:pt x="3428123" y="33185"/>
                  </a:lnTo>
                  <a:lnTo>
                    <a:pt x="3387915" y="51854"/>
                  </a:lnTo>
                  <a:lnTo>
                    <a:pt x="3349307" y="74663"/>
                  </a:lnTo>
                  <a:lnTo>
                    <a:pt x="3312630" y="101625"/>
                  </a:lnTo>
                  <a:lnTo>
                    <a:pt x="3278213" y="132740"/>
                  </a:lnTo>
                  <a:lnTo>
                    <a:pt x="3247098" y="167157"/>
                  </a:lnTo>
                  <a:lnTo>
                    <a:pt x="3220135" y="203835"/>
                  </a:lnTo>
                  <a:lnTo>
                    <a:pt x="3197326" y="242443"/>
                  </a:lnTo>
                  <a:lnTo>
                    <a:pt x="3178657" y="282663"/>
                  </a:lnTo>
                  <a:lnTo>
                    <a:pt x="3164141" y="324167"/>
                  </a:lnTo>
                  <a:lnTo>
                    <a:pt x="3153765" y="366636"/>
                  </a:lnTo>
                  <a:lnTo>
                    <a:pt x="3147542" y="409752"/>
                  </a:lnTo>
                  <a:lnTo>
                    <a:pt x="3145472" y="453199"/>
                  </a:lnTo>
                  <a:lnTo>
                    <a:pt x="3147542" y="496633"/>
                  </a:lnTo>
                  <a:lnTo>
                    <a:pt x="3153765" y="539750"/>
                  </a:lnTo>
                  <a:lnTo>
                    <a:pt x="3164141" y="582231"/>
                  </a:lnTo>
                  <a:lnTo>
                    <a:pt x="3178657" y="623735"/>
                  </a:lnTo>
                  <a:lnTo>
                    <a:pt x="3197326" y="663956"/>
                  </a:lnTo>
                  <a:lnTo>
                    <a:pt x="3220135" y="702564"/>
                  </a:lnTo>
                  <a:lnTo>
                    <a:pt x="3247098" y="739228"/>
                  </a:lnTo>
                  <a:lnTo>
                    <a:pt x="3278213" y="773658"/>
                  </a:lnTo>
                  <a:lnTo>
                    <a:pt x="3312630" y="804760"/>
                  </a:lnTo>
                  <a:lnTo>
                    <a:pt x="3349307" y="831723"/>
                  </a:lnTo>
                  <a:lnTo>
                    <a:pt x="3387915" y="854544"/>
                  </a:lnTo>
                  <a:lnTo>
                    <a:pt x="3428123" y="873213"/>
                  </a:lnTo>
                  <a:lnTo>
                    <a:pt x="3469640" y="887730"/>
                  </a:lnTo>
                  <a:lnTo>
                    <a:pt x="3512108" y="898093"/>
                  </a:lnTo>
                  <a:lnTo>
                    <a:pt x="3555225" y="904316"/>
                  </a:lnTo>
                  <a:lnTo>
                    <a:pt x="3598659" y="906399"/>
                  </a:lnTo>
                  <a:lnTo>
                    <a:pt x="3642106" y="904316"/>
                  </a:lnTo>
                  <a:lnTo>
                    <a:pt x="3685209" y="898093"/>
                  </a:lnTo>
                  <a:lnTo>
                    <a:pt x="3727691" y="887730"/>
                  </a:lnTo>
                  <a:lnTo>
                    <a:pt x="3769182" y="873213"/>
                  </a:lnTo>
                  <a:lnTo>
                    <a:pt x="3809403" y="854544"/>
                  </a:lnTo>
                  <a:lnTo>
                    <a:pt x="3847998" y="831723"/>
                  </a:lnTo>
                  <a:lnTo>
                    <a:pt x="3884676" y="804760"/>
                  </a:lnTo>
                  <a:lnTo>
                    <a:pt x="3919080" y="773658"/>
                  </a:lnTo>
                  <a:lnTo>
                    <a:pt x="3950208" y="739228"/>
                  </a:lnTo>
                  <a:lnTo>
                    <a:pt x="3977182" y="702564"/>
                  </a:lnTo>
                  <a:lnTo>
                    <a:pt x="4000004" y="663956"/>
                  </a:lnTo>
                  <a:lnTo>
                    <a:pt x="4018673" y="623735"/>
                  </a:lnTo>
                  <a:lnTo>
                    <a:pt x="4033202" y="582231"/>
                  </a:lnTo>
                  <a:lnTo>
                    <a:pt x="4043578" y="539750"/>
                  </a:lnTo>
                  <a:lnTo>
                    <a:pt x="4049801" y="496633"/>
                  </a:lnTo>
                  <a:lnTo>
                    <a:pt x="4051884" y="453199"/>
                  </a:lnTo>
                  <a:close/>
                </a:path>
                <a:path w="8332469" h="3176904">
                  <a:moveTo>
                    <a:pt x="4180382" y="2723299"/>
                  </a:moveTo>
                  <a:lnTo>
                    <a:pt x="4178312" y="2679852"/>
                  </a:lnTo>
                  <a:lnTo>
                    <a:pt x="4172089" y="2636736"/>
                  </a:lnTo>
                  <a:lnTo>
                    <a:pt x="4161713" y="2594267"/>
                  </a:lnTo>
                  <a:lnTo>
                    <a:pt x="4147197" y="2552750"/>
                  </a:lnTo>
                  <a:lnTo>
                    <a:pt x="4128541" y="2512542"/>
                  </a:lnTo>
                  <a:lnTo>
                    <a:pt x="4105732" y="2473934"/>
                  </a:lnTo>
                  <a:lnTo>
                    <a:pt x="4078770" y="2437257"/>
                  </a:lnTo>
                  <a:lnTo>
                    <a:pt x="4047667" y="2402840"/>
                  </a:lnTo>
                  <a:lnTo>
                    <a:pt x="4013238" y="2371725"/>
                  </a:lnTo>
                  <a:lnTo>
                    <a:pt x="3976560" y="2344763"/>
                  </a:lnTo>
                  <a:lnTo>
                    <a:pt x="3937939" y="2321953"/>
                  </a:lnTo>
                  <a:lnTo>
                    <a:pt x="3897719" y="2303284"/>
                  </a:lnTo>
                  <a:lnTo>
                    <a:pt x="3856202" y="2288768"/>
                  </a:lnTo>
                  <a:lnTo>
                    <a:pt x="3813733" y="2278392"/>
                  </a:lnTo>
                  <a:lnTo>
                    <a:pt x="3770604" y="2272169"/>
                  </a:lnTo>
                  <a:lnTo>
                    <a:pt x="3727170" y="2270099"/>
                  </a:lnTo>
                  <a:lnTo>
                    <a:pt x="3683724" y="2272169"/>
                  </a:lnTo>
                  <a:lnTo>
                    <a:pt x="3640607" y="2278392"/>
                  </a:lnTo>
                  <a:lnTo>
                    <a:pt x="3598126" y="2288768"/>
                  </a:lnTo>
                  <a:lnTo>
                    <a:pt x="3556622" y="2303284"/>
                  </a:lnTo>
                  <a:lnTo>
                    <a:pt x="3516401" y="2321953"/>
                  </a:lnTo>
                  <a:lnTo>
                    <a:pt x="3477793" y="2344763"/>
                  </a:lnTo>
                  <a:lnTo>
                    <a:pt x="3441115" y="2371725"/>
                  </a:lnTo>
                  <a:lnTo>
                    <a:pt x="3406698" y="2402840"/>
                  </a:lnTo>
                  <a:lnTo>
                    <a:pt x="3375583" y="2437257"/>
                  </a:lnTo>
                  <a:lnTo>
                    <a:pt x="3348634" y="2473934"/>
                  </a:lnTo>
                  <a:lnTo>
                    <a:pt x="3325812" y="2512542"/>
                  </a:lnTo>
                  <a:lnTo>
                    <a:pt x="3307143" y="2552750"/>
                  </a:lnTo>
                  <a:lnTo>
                    <a:pt x="3292627" y="2594267"/>
                  </a:lnTo>
                  <a:lnTo>
                    <a:pt x="3282264" y="2636736"/>
                  </a:lnTo>
                  <a:lnTo>
                    <a:pt x="3276041" y="2679852"/>
                  </a:lnTo>
                  <a:lnTo>
                    <a:pt x="3273971" y="2723299"/>
                  </a:lnTo>
                  <a:lnTo>
                    <a:pt x="3276041" y="2766733"/>
                  </a:lnTo>
                  <a:lnTo>
                    <a:pt x="3282264" y="2809849"/>
                  </a:lnTo>
                  <a:lnTo>
                    <a:pt x="3292627" y="2852331"/>
                  </a:lnTo>
                  <a:lnTo>
                    <a:pt x="3307143" y="2893834"/>
                  </a:lnTo>
                  <a:lnTo>
                    <a:pt x="3325812" y="2934055"/>
                  </a:lnTo>
                  <a:lnTo>
                    <a:pt x="3348634" y="2972663"/>
                  </a:lnTo>
                  <a:lnTo>
                    <a:pt x="3375583" y="3009328"/>
                  </a:lnTo>
                  <a:lnTo>
                    <a:pt x="3406698" y="3043745"/>
                  </a:lnTo>
                  <a:lnTo>
                    <a:pt x="3441115" y="3074860"/>
                  </a:lnTo>
                  <a:lnTo>
                    <a:pt x="3477793" y="3101822"/>
                  </a:lnTo>
                  <a:lnTo>
                    <a:pt x="3516401" y="3124644"/>
                  </a:lnTo>
                  <a:lnTo>
                    <a:pt x="3556622" y="3143313"/>
                  </a:lnTo>
                  <a:lnTo>
                    <a:pt x="3598126" y="3157829"/>
                  </a:lnTo>
                  <a:lnTo>
                    <a:pt x="3640607" y="3168192"/>
                  </a:lnTo>
                  <a:lnTo>
                    <a:pt x="3683724" y="3174415"/>
                  </a:lnTo>
                  <a:lnTo>
                    <a:pt x="3727170" y="3176498"/>
                  </a:lnTo>
                  <a:lnTo>
                    <a:pt x="3770604" y="3174415"/>
                  </a:lnTo>
                  <a:lnTo>
                    <a:pt x="3813733" y="3168192"/>
                  </a:lnTo>
                  <a:lnTo>
                    <a:pt x="3856202" y="3157829"/>
                  </a:lnTo>
                  <a:lnTo>
                    <a:pt x="3897719" y="3143313"/>
                  </a:lnTo>
                  <a:lnTo>
                    <a:pt x="3937939" y="3124644"/>
                  </a:lnTo>
                  <a:lnTo>
                    <a:pt x="3976560" y="3101822"/>
                  </a:lnTo>
                  <a:lnTo>
                    <a:pt x="4013238" y="3074860"/>
                  </a:lnTo>
                  <a:lnTo>
                    <a:pt x="4047667" y="3043745"/>
                  </a:lnTo>
                  <a:lnTo>
                    <a:pt x="4078770" y="3009328"/>
                  </a:lnTo>
                  <a:lnTo>
                    <a:pt x="4105732" y="2972663"/>
                  </a:lnTo>
                  <a:lnTo>
                    <a:pt x="4128541" y="2934055"/>
                  </a:lnTo>
                  <a:lnTo>
                    <a:pt x="4147197" y="2893834"/>
                  </a:lnTo>
                  <a:lnTo>
                    <a:pt x="4161713" y="2852331"/>
                  </a:lnTo>
                  <a:lnTo>
                    <a:pt x="4172089" y="2809849"/>
                  </a:lnTo>
                  <a:lnTo>
                    <a:pt x="4178312" y="2766733"/>
                  </a:lnTo>
                  <a:lnTo>
                    <a:pt x="4180382" y="2723299"/>
                  </a:lnTo>
                  <a:close/>
                </a:path>
                <a:path w="8332469" h="3176904">
                  <a:moveTo>
                    <a:pt x="5402338" y="453199"/>
                  </a:moveTo>
                  <a:lnTo>
                    <a:pt x="5400256" y="409752"/>
                  </a:lnTo>
                  <a:lnTo>
                    <a:pt x="5394045" y="366636"/>
                  </a:lnTo>
                  <a:lnTo>
                    <a:pt x="5383669" y="324167"/>
                  </a:lnTo>
                  <a:lnTo>
                    <a:pt x="5369153" y="282663"/>
                  </a:lnTo>
                  <a:lnTo>
                    <a:pt x="5350497" y="242443"/>
                  </a:lnTo>
                  <a:lnTo>
                    <a:pt x="5327675" y="203835"/>
                  </a:lnTo>
                  <a:lnTo>
                    <a:pt x="5300726" y="167157"/>
                  </a:lnTo>
                  <a:lnTo>
                    <a:pt x="5269611" y="132740"/>
                  </a:lnTo>
                  <a:lnTo>
                    <a:pt x="5235206" y="101625"/>
                  </a:lnTo>
                  <a:lnTo>
                    <a:pt x="5198529" y="74663"/>
                  </a:lnTo>
                  <a:lnTo>
                    <a:pt x="5159921" y="51854"/>
                  </a:lnTo>
                  <a:lnTo>
                    <a:pt x="5119700" y="33185"/>
                  </a:lnTo>
                  <a:lnTo>
                    <a:pt x="5078196" y="18669"/>
                  </a:lnTo>
                  <a:lnTo>
                    <a:pt x="5035715" y="8293"/>
                  </a:lnTo>
                  <a:lnTo>
                    <a:pt x="4992598" y="2070"/>
                  </a:lnTo>
                  <a:lnTo>
                    <a:pt x="4949152" y="0"/>
                  </a:lnTo>
                  <a:lnTo>
                    <a:pt x="4905718" y="2070"/>
                  </a:lnTo>
                  <a:lnTo>
                    <a:pt x="4862588" y="8293"/>
                  </a:lnTo>
                  <a:lnTo>
                    <a:pt x="4820120" y="18669"/>
                  </a:lnTo>
                  <a:lnTo>
                    <a:pt x="4778603" y="33185"/>
                  </a:lnTo>
                  <a:lnTo>
                    <a:pt x="4738382" y="51854"/>
                  </a:lnTo>
                  <a:lnTo>
                    <a:pt x="4699787" y="74663"/>
                  </a:lnTo>
                  <a:lnTo>
                    <a:pt x="4663110" y="101625"/>
                  </a:lnTo>
                  <a:lnTo>
                    <a:pt x="4628693" y="132740"/>
                  </a:lnTo>
                  <a:lnTo>
                    <a:pt x="4597590" y="167157"/>
                  </a:lnTo>
                  <a:lnTo>
                    <a:pt x="4570628" y="203835"/>
                  </a:lnTo>
                  <a:lnTo>
                    <a:pt x="4547819" y="242443"/>
                  </a:lnTo>
                  <a:lnTo>
                    <a:pt x="4529150" y="282663"/>
                  </a:lnTo>
                  <a:lnTo>
                    <a:pt x="4514634" y="324167"/>
                  </a:lnTo>
                  <a:lnTo>
                    <a:pt x="4504271" y="366636"/>
                  </a:lnTo>
                  <a:lnTo>
                    <a:pt x="4498048" y="409752"/>
                  </a:lnTo>
                  <a:lnTo>
                    <a:pt x="4495978" y="453199"/>
                  </a:lnTo>
                  <a:lnTo>
                    <a:pt x="4498048" y="496633"/>
                  </a:lnTo>
                  <a:lnTo>
                    <a:pt x="4504271" y="539750"/>
                  </a:lnTo>
                  <a:lnTo>
                    <a:pt x="4514634" y="582231"/>
                  </a:lnTo>
                  <a:lnTo>
                    <a:pt x="4529150" y="623735"/>
                  </a:lnTo>
                  <a:lnTo>
                    <a:pt x="4547819" y="663956"/>
                  </a:lnTo>
                  <a:lnTo>
                    <a:pt x="4570628" y="702564"/>
                  </a:lnTo>
                  <a:lnTo>
                    <a:pt x="4597590" y="739228"/>
                  </a:lnTo>
                  <a:lnTo>
                    <a:pt x="4628693" y="773658"/>
                  </a:lnTo>
                  <a:lnTo>
                    <a:pt x="4663110" y="804760"/>
                  </a:lnTo>
                  <a:lnTo>
                    <a:pt x="4699787" y="831723"/>
                  </a:lnTo>
                  <a:lnTo>
                    <a:pt x="4738382" y="854544"/>
                  </a:lnTo>
                  <a:lnTo>
                    <a:pt x="4778603" y="873213"/>
                  </a:lnTo>
                  <a:lnTo>
                    <a:pt x="4820120" y="887730"/>
                  </a:lnTo>
                  <a:lnTo>
                    <a:pt x="4862588" y="898093"/>
                  </a:lnTo>
                  <a:lnTo>
                    <a:pt x="4905718" y="904316"/>
                  </a:lnTo>
                  <a:lnTo>
                    <a:pt x="4949152" y="906399"/>
                  </a:lnTo>
                  <a:lnTo>
                    <a:pt x="4992598" y="904316"/>
                  </a:lnTo>
                  <a:lnTo>
                    <a:pt x="5035715" y="898093"/>
                  </a:lnTo>
                  <a:lnTo>
                    <a:pt x="5078196" y="887730"/>
                  </a:lnTo>
                  <a:lnTo>
                    <a:pt x="5119700" y="873213"/>
                  </a:lnTo>
                  <a:lnTo>
                    <a:pt x="5159921" y="854544"/>
                  </a:lnTo>
                  <a:lnTo>
                    <a:pt x="5198529" y="831723"/>
                  </a:lnTo>
                  <a:lnTo>
                    <a:pt x="5235206" y="804760"/>
                  </a:lnTo>
                  <a:lnTo>
                    <a:pt x="5269611" y="773658"/>
                  </a:lnTo>
                  <a:lnTo>
                    <a:pt x="5300726" y="739228"/>
                  </a:lnTo>
                  <a:lnTo>
                    <a:pt x="5327675" y="702564"/>
                  </a:lnTo>
                  <a:lnTo>
                    <a:pt x="5350497" y="663956"/>
                  </a:lnTo>
                  <a:lnTo>
                    <a:pt x="5369153" y="623735"/>
                  </a:lnTo>
                  <a:lnTo>
                    <a:pt x="5383669" y="582231"/>
                  </a:lnTo>
                  <a:lnTo>
                    <a:pt x="5394045" y="539750"/>
                  </a:lnTo>
                  <a:lnTo>
                    <a:pt x="5400256" y="496633"/>
                  </a:lnTo>
                  <a:lnTo>
                    <a:pt x="5402338" y="453199"/>
                  </a:lnTo>
                  <a:close/>
                </a:path>
                <a:path w="8332469" h="3176904">
                  <a:moveTo>
                    <a:pt x="8332406" y="2723299"/>
                  </a:moveTo>
                  <a:lnTo>
                    <a:pt x="8330324" y="2679852"/>
                  </a:lnTo>
                  <a:lnTo>
                    <a:pt x="8324113" y="2636736"/>
                  </a:lnTo>
                  <a:lnTo>
                    <a:pt x="8313737" y="2594267"/>
                  </a:lnTo>
                  <a:lnTo>
                    <a:pt x="8299221" y="2552750"/>
                  </a:lnTo>
                  <a:lnTo>
                    <a:pt x="8280565" y="2512542"/>
                  </a:lnTo>
                  <a:lnTo>
                    <a:pt x="8257743" y="2473934"/>
                  </a:lnTo>
                  <a:lnTo>
                    <a:pt x="8230794" y="2437257"/>
                  </a:lnTo>
                  <a:lnTo>
                    <a:pt x="8199679" y="2402840"/>
                  </a:lnTo>
                  <a:lnTo>
                    <a:pt x="8165249" y="2371725"/>
                  </a:lnTo>
                  <a:lnTo>
                    <a:pt x="8128571" y="2344763"/>
                  </a:lnTo>
                  <a:lnTo>
                    <a:pt x="8089951" y="2321953"/>
                  </a:lnTo>
                  <a:lnTo>
                    <a:pt x="8049730" y="2303284"/>
                  </a:lnTo>
                  <a:lnTo>
                    <a:pt x="8008213" y="2288768"/>
                  </a:lnTo>
                  <a:lnTo>
                    <a:pt x="7965745" y="2278392"/>
                  </a:lnTo>
                  <a:lnTo>
                    <a:pt x="7922628" y="2272169"/>
                  </a:lnTo>
                  <a:lnTo>
                    <a:pt x="7879181" y="2270099"/>
                  </a:lnTo>
                  <a:lnTo>
                    <a:pt x="7835747" y="2272169"/>
                  </a:lnTo>
                  <a:lnTo>
                    <a:pt x="7792631" y="2278392"/>
                  </a:lnTo>
                  <a:lnTo>
                    <a:pt x="7750162" y="2288768"/>
                  </a:lnTo>
                  <a:lnTo>
                    <a:pt x="7708659" y="2303284"/>
                  </a:lnTo>
                  <a:lnTo>
                    <a:pt x="7668450" y="2321953"/>
                  </a:lnTo>
                  <a:lnTo>
                    <a:pt x="7629842" y="2344763"/>
                  </a:lnTo>
                  <a:lnTo>
                    <a:pt x="7593177" y="2371725"/>
                  </a:lnTo>
                  <a:lnTo>
                    <a:pt x="7558760" y="2402840"/>
                  </a:lnTo>
                  <a:lnTo>
                    <a:pt x="7527633" y="2437257"/>
                  </a:lnTo>
                  <a:lnTo>
                    <a:pt x="7500658" y="2473934"/>
                  </a:lnTo>
                  <a:lnTo>
                    <a:pt x="7477836" y="2512542"/>
                  </a:lnTo>
                  <a:lnTo>
                    <a:pt x="7459167" y="2552750"/>
                  </a:lnTo>
                  <a:lnTo>
                    <a:pt x="7444638" y="2594267"/>
                  </a:lnTo>
                  <a:lnTo>
                    <a:pt x="7434262" y="2636736"/>
                  </a:lnTo>
                  <a:lnTo>
                    <a:pt x="7428039" y="2679852"/>
                  </a:lnTo>
                  <a:lnTo>
                    <a:pt x="7425969" y="2723299"/>
                  </a:lnTo>
                  <a:lnTo>
                    <a:pt x="7428039" y="2766733"/>
                  </a:lnTo>
                  <a:lnTo>
                    <a:pt x="7434262" y="2809849"/>
                  </a:lnTo>
                  <a:lnTo>
                    <a:pt x="7444638" y="2852331"/>
                  </a:lnTo>
                  <a:lnTo>
                    <a:pt x="7459167" y="2893834"/>
                  </a:lnTo>
                  <a:lnTo>
                    <a:pt x="7477836" y="2934055"/>
                  </a:lnTo>
                  <a:lnTo>
                    <a:pt x="7500658" y="2972663"/>
                  </a:lnTo>
                  <a:lnTo>
                    <a:pt x="7527633" y="3009328"/>
                  </a:lnTo>
                  <a:lnTo>
                    <a:pt x="7558760" y="3043745"/>
                  </a:lnTo>
                  <a:lnTo>
                    <a:pt x="7593177" y="3074860"/>
                  </a:lnTo>
                  <a:lnTo>
                    <a:pt x="7629842" y="3101822"/>
                  </a:lnTo>
                  <a:lnTo>
                    <a:pt x="7668450" y="3124644"/>
                  </a:lnTo>
                  <a:lnTo>
                    <a:pt x="7708659" y="3143313"/>
                  </a:lnTo>
                  <a:lnTo>
                    <a:pt x="7750162" y="3157829"/>
                  </a:lnTo>
                  <a:lnTo>
                    <a:pt x="7792631" y="3168192"/>
                  </a:lnTo>
                  <a:lnTo>
                    <a:pt x="7835747" y="3174415"/>
                  </a:lnTo>
                  <a:lnTo>
                    <a:pt x="7879181" y="3176498"/>
                  </a:lnTo>
                  <a:lnTo>
                    <a:pt x="7922628" y="3174415"/>
                  </a:lnTo>
                  <a:lnTo>
                    <a:pt x="7965745" y="3168192"/>
                  </a:lnTo>
                  <a:lnTo>
                    <a:pt x="8008213" y="3157829"/>
                  </a:lnTo>
                  <a:lnTo>
                    <a:pt x="8049730" y="3143313"/>
                  </a:lnTo>
                  <a:lnTo>
                    <a:pt x="8089951" y="3124644"/>
                  </a:lnTo>
                  <a:lnTo>
                    <a:pt x="8128571" y="3101822"/>
                  </a:lnTo>
                  <a:lnTo>
                    <a:pt x="8165249" y="3074860"/>
                  </a:lnTo>
                  <a:lnTo>
                    <a:pt x="8199679" y="3043745"/>
                  </a:lnTo>
                  <a:lnTo>
                    <a:pt x="8230794" y="3009328"/>
                  </a:lnTo>
                  <a:lnTo>
                    <a:pt x="8257743" y="2972663"/>
                  </a:lnTo>
                  <a:lnTo>
                    <a:pt x="8280565" y="2934055"/>
                  </a:lnTo>
                  <a:lnTo>
                    <a:pt x="8299221" y="2893834"/>
                  </a:lnTo>
                  <a:lnTo>
                    <a:pt x="8313737" y="2852331"/>
                  </a:lnTo>
                  <a:lnTo>
                    <a:pt x="8324113" y="2809849"/>
                  </a:lnTo>
                  <a:lnTo>
                    <a:pt x="8330324" y="2766733"/>
                  </a:lnTo>
                  <a:lnTo>
                    <a:pt x="8332406" y="27232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116493" y="1928993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80">
                  <a:moveTo>
                    <a:pt x="453219" y="0"/>
                  </a:moveTo>
                  <a:lnTo>
                    <a:pt x="409781" y="2073"/>
                  </a:lnTo>
                  <a:lnTo>
                    <a:pt x="366667" y="8295"/>
                  </a:lnTo>
                  <a:lnTo>
                    <a:pt x="324198" y="18665"/>
                  </a:lnTo>
                  <a:lnTo>
                    <a:pt x="282695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5"/>
                  </a:lnTo>
                  <a:lnTo>
                    <a:pt x="0" y="453195"/>
                  </a:lnTo>
                  <a:lnTo>
                    <a:pt x="2074" y="496635"/>
                  </a:lnTo>
                  <a:lnTo>
                    <a:pt x="8299" y="539753"/>
                  </a:lnTo>
                  <a:lnTo>
                    <a:pt x="18674" y="582227"/>
                  </a:lnTo>
                  <a:lnTo>
                    <a:pt x="33199" y="623734"/>
                  </a:lnTo>
                  <a:lnTo>
                    <a:pt x="51873" y="663953"/>
                  </a:lnTo>
                  <a:lnTo>
                    <a:pt x="74698" y="702561"/>
                  </a:lnTo>
                  <a:lnTo>
                    <a:pt x="101672" y="739236"/>
                  </a:lnTo>
                  <a:lnTo>
                    <a:pt x="132797" y="773657"/>
                  </a:lnTo>
                  <a:lnTo>
                    <a:pt x="167211" y="804766"/>
                  </a:lnTo>
                  <a:lnTo>
                    <a:pt x="203880" y="831728"/>
                  </a:lnTo>
                  <a:lnTo>
                    <a:pt x="242482" y="854541"/>
                  </a:lnTo>
                  <a:lnTo>
                    <a:pt x="282695" y="873207"/>
                  </a:lnTo>
                  <a:lnTo>
                    <a:pt x="324198" y="887725"/>
                  </a:lnTo>
                  <a:lnTo>
                    <a:pt x="366667" y="898095"/>
                  </a:lnTo>
                  <a:lnTo>
                    <a:pt x="409781" y="904317"/>
                  </a:lnTo>
                  <a:lnTo>
                    <a:pt x="453219" y="906391"/>
                  </a:lnTo>
                  <a:lnTo>
                    <a:pt x="496657" y="904317"/>
                  </a:lnTo>
                  <a:lnTo>
                    <a:pt x="539775" y="898095"/>
                  </a:lnTo>
                  <a:lnTo>
                    <a:pt x="582251" y="887725"/>
                  </a:lnTo>
                  <a:lnTo>
                    <a:pt x="623762" y="873207"/>
                  </a:lnTo>
                  <a:lnTo>
                    <a:pt x="663986" y="854541"/>
                  </a:lnTo>
                  <a:lnTo>
                    <a:pt x="702601" y="831728"/>
                  </a:lnTo>
                  <a:lnTo>
                    <a:pt x="739287" y="804766"/>
                  </a:lnTo>
                  <a:lnTo>
                    <a:pt x="773719" y="773657"/>
                  </a:lnTo>
                  <a:lnTo>
                    <a:pt x="804825" y="739236"/>
                  </a:lnTo>
                  <a:lnTo>
                    <a:pt x="831784" y="702561"/>
                  </a:lnTo>
                  <a:lnTo>
                    <a:pt x="854595" y="663953"/>
                  </a:lnTo>
                  <a:lnTo>
                    <a:pt x="873258" y="623734"/>
                  </a:lnTo>
                  <a:lnTo>
                    <a:pt x="887774" y="582227"/>
                  </a:lnTo>
                  <a:lnTo>
                    <a:pt x="898143" y="539753"/>
                  </a:lnTo>
                  <a:lnTo>
                    <a:pt x="904364" y="496635"/>
                  </a:lnTo>
                  <a:lnTo>
                    <a:pt x="906438" y="453195"/>
                  </a:lnTo>
                  <a:lnTo>
                    <a:pt x="904364" y="409755"/>
                  </a:lnTo>
                  <a:lnTo>
                    <a:pt x="898143" y="366637"/>
                  </a:lnTo>
                  <a:lnTo>
                    <a:pt x="887774" y="324163"/>
                  </a:lnTo>
                  <a:lnTo>
                    <a:pt x="873258" y="282656"/>
                  </a:lnTo>
                  <a:lnTo>
                    <a:pt x="854595" y="242437"/>
                  </a:lnTo>
                  <a:lnTo>
                    <a:pt x="831784" y="203829"/>
                  </a:lnTo>
                  <a:lnTo>
                    <a:pt x="804825" y="167154"/>
                  </a:lnTo>
                  <a:lnTo>
                    <a:pt x="773719" y="132734"/>
                  </a:lnTo>
                  <a:lnTo>
                    <a:pt x="739287" y="101624"/>
                  </a:lnTo>
                  <a:lnTo>
                    <a:pt x="702601" y="74662"/>
                  </a:lnTo>
                  <a:lnTo>
                    <a:pt x="663986" y="51849"/>
                  </a:lnTo>
                  <a:lnTo>
                    <a:pt x="623762" y="33183"/>
                  </a:lnTo>
                  <a:lnTo>
                    <a:pt x="582251" y="18665"/>
                  </a:lnTo>
                  <a:lnTo>
                    <a:pt x="539775" y="8295"/>
                  </a:lnTo>
                  <a:lnTo>
                    <a:pt x="496657" y="2073"/>
                  </a:lnTo>
                  <a:lnTo>
                    <a:pt x="45321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4919980" y="3407200"/>
              <a:ext cx="9228455" cy="3669665"/>
            </a:xfrm>
            <a:custGeom>
              <a:avLst/>
              <a:gdLst/>
              <a:ahLst/>
              <a:cxnLst/>
              <a:rect l="l" t="t" r="r" b="b"/>
              <a:pathLst>
                <a:path w="9228455" h="3669665">
                  <a:moveTo>
                    <a:pt x="906386" y="3216275"/>
                  </a:moveTo>
                  <a:lnTo>
                    <a:pt x="904316" y="3172828"/>
                  </a:lnTo>
                  <a:lnTo>
                    <a:pt x="898093" y="3129711"/>
                  </a:lnTo>
                  <a:lnTo>
                    <a:pt x="887717" y="3087243"/>
                  </a:lnTo>
                  <a:lnTo>
                    <a:pt x="873201" y="3045739"/>
                  </a:lnTo>
                  <a:lnTo>
                    <a:pt x="854532" y="3005518"/>
                  </a:lnTo>
                  <a:lnTo>
                    <a:pt x="831723" y="2966910"/>
                  </a:lnTo>
                  <a:lnTo>
                    <a:pt x="804760" y="2930233"/>
                  </a:lnTo>
                  <a:lnTo>
                    <a:pt x="773645" y="2895816"/>
                  </a:lnTo>
                  <a:lnTo>
                    <a:pt x="739228" y="2864701"/>
                  </a:lnTo>
                  <a:lnTo>
                    <a:pt x="702551" y="2837738"/>
                  </a:lnTo>
                  <a:lnTo>
                    <a:pt x="663943" y="2814929"/>
                  </a:lnTo>
                  <a:lnTo>
                    <a:pt x="623735" y="2796260"/>
                  </a:lnTo>
                  <a:lnTo>
                    <a:pt x="582218" y="2781744"/>
                  </a:lnTo>
                  <a:lnTo>
                    <a:pt x="539750" y="2771368"/>
                  </a:lnTo>
                  <a:lnTo>
                    <a:pt x="496633" y="2765145"/>
                  </a:lnTo>
                  <a:lnTo>
                    <a:pt x="453186" y="2763075"/>
                  </a:lnTo>
                  <a:lnTo>
                    <a:pt x="409752" y="2765145"/>
                  </a:lnTo>
                  <a:lnTo>
                    <a:pt x="366636" y="2771368"/>
                  </a:lnTo>
                  <a:lnTo>
                    <a:pt x="324154" y="2781744"/>
                  </a:lnTo>
                  <a:lnTo>
                    <a:pt x="282651" y="2796260"/>
                  </a:lnTo>
                  <a:lnTo>
                    <a:pt x="242430" y="2814929"/>
                  </a:lnTo>
                  <a:lnTo>
                    <a:pt x="203822" y="2837738"/>
                  </a:lnTo>
                  <a:lnTo>
                    <a:pt x="167144" y="2864701"/>
                  </a:lnTo>
                  <a:lnTo>
                    <a:pt x="132727" y="2895816"/>
                  </a:lnTo>
                  <a:lnTo>
                    <a:pt x="101625" y="2930233"/>
                  </a:lnTo>
                  <a:lnTo>
                    <a:pt x="74663" y="2966910"/>
                  </a:lnTo>
                  <a:lnTo>
                    <a:pt x="51841" y="3005518"/>
                  </a:lnTo>
                  <a:lnTo>
                    <a:pt x="33172" y="3045739"/>
                  </a:lnTo>
                  <a:lnTo>
                    <a:pt x="18656" y="3087243"/>
                  </a:lnTo>
                  <a:lnTo>
                    <a:pt x="8293" y="3129711"/>
                  </a:lnTo>
                  <a:lnTo>
                    <a:pt x="2070" y="3172828"/>
                  </a:lnTo>
                  <a:lnTo>
                    <a:pt x="0" y="3216275"/>
                  </a:lnTo>
                  <a:lnTo>
                    <a:pt x="2070" y="3259709"/>
                  </a:lnTo>
                  <a:lnTo>
                    <a:pt x="8293" y="3302838"/>
                  </a:lnTo>
                  <a:lnTo>
                    <a:pt x="18656" y="3345307"/>
                  </a:lnTo>
                  <a:lnTo>
                    <a:pt x="33172" y="3386810"/>
                  </a:lnTo>
                  <a:lnTo>
                    <a:pt x="51841" y="3427031"/>
                  </a:lnTo>
                  <a:lnTo>
                    <a:pt x="74663" y="3465639"/>
                  </a:lnTo>
                  <a:lnTo>
                    <a:pt x="101625" y="3502317"/>
                  </a:lnTo>
                  <a:lnTo>
                    <a:pt x="132727" y="3536734"/>
                  </a:lnTo>
                  <a:lnTo>
                    <a:pt x="167144" y="3567836"/>
                  </a:lnTo>
                  <a:lnTo>
                    <a:pt x="203822" y="3594811"/>
                  </a:lnTo>
                  <a:lnTo>
                    <a:pt x="242430" y="3617620"/>
                  </a:lnTo>
                  <a:lnTo>
                    <a:pt x="282651" y="3636289"/>
                  </a:lnTo>
                  <a:lnTo>
                    <a:pt x="324154" y="3650805"/>
                  </a:lnTo>
                  <a:lnTo>
                    <a:pt x="366636" y="3661181"/>
                  </a:lnTo>
                  <a:lnTo>
                    <a:pt x="409752" y="3667404"/>
                  </a:lnTo>
                  <a:lnTo>
                    <a:pt x="453186" y="3669474"/>
                  </a:lnTo>
                  <a:lnTo>
                    <a:pt x="496633" y="3667404"/>
                  </a:lnTo>
                  <a:lnTo>
                    <a:pt x="539750" y="3661181"/>
                  </a:lnTo>
                  <a:lnTo>
                    <a:pt x="582218" y="3650805"/>
                  </a:lnTo>
                  <a:lnTo>
                    <a:pt x="623735" y="3636289"/>
                  </a:lnTo>
                  <a:lnTo>
                    <a:pt x="663943" y="3617620"/>
                  </a:lnTo>
                  <a:lnTo>
                    <a:pt x="702551" y="3594811"/>
                  </a:lnTo>
                  <a:lnTo>
                    <a:pt x="739228" y="3567836"/>
                  </a:lnTo>
                  <a:lnTo>
                    <a:pt x="773645" y="3536734"/>
                  </a:lnTo>
                  <a:lnTo>
                    <a:pt x="804760" y="3502317"/>
                  </a:lnTo>
                  <a:lnTo>
                    <a:pt x="831723" y="3465639"/>
                  </a:lnTo>
                  <a:lnTo>
                    <a:pt x="854532" y="3427031"/>
                  </a:lnTo>
                  <a:lnTo>
                    <a:pt x="873201" y="3386810"/>
                  </a:lnTo>
                  <a:lnTo>
                    <a:pt x="887717" y="3345307"/>
                  </a:lnTo>
                  <a:lnTo>
                    <a:pt x="898093" y="3302838"/>
                  </a:lnTo>
                  <a:lnTo>
                    <a:pt x="904316" y="3259709"/>
                  </a:lnTo>
                  <a:lnTo>
                    <a:pt x="906386" y="3216275"/>
                  </a:lnTo>
                  <a:close/>
                </a:path>
                <a:path w="9228455" h="3669665">
                  <a:moveTo>
                    <a:pt x="9227909" y="453199"/>
                  </a:moveTo>
                  <a:lnTo>
                    <a:pt x="9225839" y="409752"/>
                  </a:lnTo>
                  <a:lnTo>
                    <a:pt x="9219616" y="366636"/>
                  </a:lnTo>
                  <a:lnTo>
                    <a:pt x="9209240" y="324167"/>
                  </a:lnTo>
                  <a:lnTo>
                    <a:pt x="9194724" y="282663"/>
                  </a:lnTo>
                  <a:lnTo>
                    <a:pt x="9176067" y="242443"/>
                  </a:lnTo>
                  <a:lnTo>
                    <a:pt x="9153258" y="203835"/>
                  </a:lnTo>
                  <a:lnTo>
                    <a:pt x="9126296" y="167157"/>
                  </a:lnTo>
                  <a:lnTo>
                    <a:pt x="9095194" y="132740"/>
                  </a:lnTo>
                  <a:lnTo>
                    <a:pt x="9060751" y="101625"/>
                  </a:lnTo>
                  <a:lnTo>
                    <a:pt x="9024074" y="74663"/>
                  </a:lnTo>
                  <a:lnTo>
                    <a:pt x="8985453" y="51854"/>
                  </a:lnTo>
                  <a:lnTo>
                    <a:pt x="8945232" y="33185"/>
                  </a:lnTo>
                  <a:lnTo>
                    <a:pt x="8903716" y="18669"/>
                  </a:lnTo>
                  <a:lnTo>
                    <a:pt x="8861247" y="8293"/>
                  </a:lnTo>
                  <a:lnTo>
                    <a:pt x="8818131" y="2070"/>
                  </a:lnTo>
                  <a:lnTo>
                    <a:pt x="8774684" y="0"/>
                  </a:lnTo>
                  <a:lnTo>
                    <a:pt x="8731250" y="2070"/>
                  </a:lnTo>
                  <a:lnTo>
                    <a:pt x="8688133" y="8293"/>
                  </a:lnTo>
                  <a:lnTo>
                    <a:pt x="8645665" y="18669"/>
                  </a:lnTo>
                  <a:lnTo>
                    <a:pt x="8604161" y="33185"/>
                  </a:lnTo>
                  <a:lnTo>
                    <a:pt x="8563953" y="51854"/>
                  </a:lnTo>
                  <a:lnTo>
                    <a:pt x="8525345" y="74663"/>
                  </a:lnTo>
                  <a:lnTo>
                    <a:pt x="8488680" y="101625"/>
                  </a:lnTo>
                  <a:lnTo>
                    <a:pt x="8454263" y="132740"/>
                  </a:lnTo>
                  <a:lnTo>
                    <a:pt x="8423148" y="167157"/>
                  </a:lnTo>
                  <a:lnTo>
                    <a:pt x="8396173" y="203835"/>
                  </a:lnTo>
                  <a:lnTo>
                    <a:pt x="8373338" y="242443"/>
                  </a:lnTo>
                  <a:lnTo>
                    <a:pt x="8354669" y="282663"/>
                  </a:lnTo>
                  <a:lnTo>
                    <a:pt x="8340141" y="324167"/>
                  </a:lnTo>
                  <a:lnTo>
                    <a:pt x="8329765" y="366636"/>
                  </a:lnTo>
                  <a:lnTo>
                    <a:pt x="8323542" y="409752"/>
                  </a:lnTo>
                  <a:lnTo>
                    <a:pt x="8321472" y="453199"/>
                  </a:lnTo>
                  <a:lnTo>
                    <a:pt x="8323542" y="496633"/>
                  </a:lnTo>
                  <a:lnTo>
                    <a:pt x="8329765" y="539750"/>
                  </a:lnTo>
                  <a:lnTo>
                    <a:pt x="8340141" y="582231"/>
                  </a:lnTo>
                  <a:lnTo>
                    <a:pt x="8354669" y="623735"/>
                  </a:lnTo>
                  <a:lnTo>
                    <a:pt x="8373338" y="663956"/>
                  </a:lnTo>
                  <a:lnTo>
                    <a:pt x="8396173" y="702564"/>
                  </a:lnTo>
                  <a:lnTo>
                    <a:pt x="8423148" y="739228"/>
                  </a:lnTo>
                  <a:lnTo>
                    <a:pt x="8454263" y="773658"/>
                  </a:lnTo>
                  <a:lnTo>
                    <a:pt x="8488680" y="804760"/>
                  </a:lnTo>
                  <a:lnTo>
                    <a:pt x="8525345" y="831723"/>
                  </a:lnTo>
                  <a:lnTo>
                    <a:pt x="8563953" y="854544"/>
                  </a:lnTo>
                  <a:lnTo>
                    <a:pt x="8604161" y="873213"/>
                  </a:lnTo>
                  <a:lnTo>
                    <a:pt x="8645665" y="887730"/>
                  </a:lnTo>
                  <a:lnTo>
                    <a:pt x="8688133" y="898093"/>
                  </a:lnTo>
                  <a:lnTo>
                    <a:pt x="8731250" y="904316"/>
                  </a:lnTo>
                  <a:lnTo>
                    <a:pt x="8774684" y="906399"/>
                  </a:lnTo>
                  <a:lnTo>
                    <a:pt x="8818131" y="904316"/>
                  </a:lnTo>
                  <a:lnTo>
                    <a:pt x="8861247" y="898093"/>
                  </a:lnTo>
                  <a:lnTo>
                    <a:pt x="8903716" y="887730"/>
                  </a:lnTo>
                  <a:lnTo>
                    <a:pt x="8945232" y="873213"/>
                  </a:lnTo>
                  <a:lnTo>
                    <a:pt x="8985453" y="854544"/>
                  </a:lnTo>
                  <a:lnTo>
                    <a:pt x="9024074" y="831723"/>
                  </a:lnTo>
                  <a:lnTo>
                    <a:pt x="9060751" y="804760"/>
                  </a:lnTo>
                  <a:lnTo>
                    <a:pt x="9095194" y="773658"/>
                  </a:lnTo>
                  <a:lnTo>
                    <a:pt x="9126296" y="739228"/>
                  </a:lnTo>
                  <a:lnTo>
                    <a:pt x="9153258" y="702564"/>
                  </a:lnTo>
                  <a:lnTo>
                    <a:pt x="9176067" y="663956"/>
                  </a:lnTo>
                  <a:lnTo>
                    <a:pt x="9194724" y="623735"/>
                  </a:lnTo>
                  <a:lnTo>
                    <a:pt x="9209240" y="582231"/>
                  </a:lnTo>
                  <a:lnTo>
                    <a:pt x="9219616" y="539750"/>
                  </a:lnTo>
                  <a:lnTo>
                    <a:pt x="9225839" y="496633"/>
                  </a:lnTo>
                  <a:lnTo>
                    <a:pt x="9227909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919981" y="8377501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5" y="0"/>
                  </a:moveTo>
                  <a:lnTo>
                    <a:pt x="409755" y="2074"/>
                  </a:lnTo>
                  <a:lnTo>
                    <a:pt x="366637" y="8296"/>
                  </a:lnTo>
                  <a:lnTo>
                    <a:pt x="324163" y="18666"/>
                  </a:lnTo>
                  <a:lnTo>
                    <a:pt x="282656" y="33185"/>
                  </a:lnTo>
                  <a:lnTo>
                    <a:pt x="242437" y="51852"/>
                  </a:lnTo>
                  <a:lnTo>
                    <a:pt x="203829" y="74667"/>
                  </a:lnTo>
                  <a:lnTo>
                    <a:pt x="167154" y="101630"/>
                  </a:lnTo>
                  <a:lnTo>
                    <a:pt x="132734" y="132742"/>
                  </a:lnTo>
                  <a:lnTo>
                    <a:pt x="101624" y="167160"/>
                  </a:lnTo>
                  <a:lnTo>
                    <a:pt x="74662" y="203834"/>
                  </a:lnTo>
                  <a:lnTo>
                    <a:pt x="51849" y="242441"/>
                  </a:lnTo>
                  <a:lnTo>
                    <a:pt x="33183" y="282659"/>
                  </a:lnTo>
                  <a:lnTo>
                    <a:pt x="18665" y="324166"/>
                  </a:lnTo>
                  <a:lnTo>
                    <a:pt x="8295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5" y="539756"/>
                  </a:lnTo>
                  <a:lnTo>
                    <a:pt x="18665" y="582229"/>
                  </a:lnTo>
                  <a:lnTo>
                    <a:pt x="33183" y="623736"/>
                  </a:lnTo>
                  <a:lnTo>
                    <a:pt x="51849" y="663954"/>
                  </a:lnTo>
                  <a:lnTo>
                    <a:pt x="74662" y="702561"/>
                  </a:lnTo>
                  <a:lnTo>
                    <a:pt x="101624" y="739235"/>
                  </a:lnTo>
                  <a:lnTo>
                    <a:pt x="132734" y="773654"/>
                  </a:lnTo>
                  <a:lnTo>
                    <a:pt x="167154" y="804765"/>
                  </a:lnTo>
                  <a:lnTo>
                    <a:pt x="203829" y="831729"/>
                  </a:lnTo>
                  <a:lnTo>
                    <a:pt x="242437" y="854544"/>
                  </a:lnTo>
                  <a:lnTo>
                    <a:pt x="282656" y="873210"/>
                  </a:lnTo>
                  <a:lnTo>
                    <a:pt x="324163" y="887729"/>
                  </a:lnTo>
                  <a:lnTo>
                    <a:pt x="366637" y="898100"/>
                  </a:lnTo>
                  <a:lnTo>
                    <a:pt x="409755" y="904322"/>
                  </a:lnTo>
                  <a:lnTo>
                    <a:pt x="453195" y="906396"/>
                  </a:lnTo>
                  <a:lnTo>
                    <a:pt x="496635" y="904322"/>
                  </a:lnTo>
                  <a:lnTo>
                    <a:pt x="539753" y="898100"/>
                  </a:lnTo>
                  <a:lnTo>
                    <a:pt x="582227" y="887729"/>
                  </a:lnTo>
                  <a:lnTo>
                    <a:pt x="623734" y="873210"/>
                  </a:lnTo>
                  <a:lnTo>
                    <a:pt x="663953" y="854544"/>
                  </a:lnTo>
                  <a:lnTo>
                    <a:pt x="702561" y="831729"/>
                  </a:lnTo>
                  <a:lnTo>
                    <a:pt x="739236" y="804765"/>
                  </a:lnTo>
                  <a:lnTo>
                    <a:pt x="773657" y="773654"/>
                  </a:lnTo>
                  <a:lnTo>
                    <a:pt x="804766" y="739235"/>
                  </a:lnTo>
                  <a:lnTo>
                    <a:pt x="831728" y="702561"/>
                  </a:lnTo>
                  <a:lnTo>
                    <a:pt x="854541" y="663954"/>
                  </a:lnTo>
                  <a:lnTo>
                    <a:pt x="873207" y="623736"/>
                  </a:lnTo>
                  <a:lnTo>
                    <a:pt x="887725" y="582229"/>
                  </a:lnTo>
                  <a:lnTo>
                    <a:pt x="898095" y="539756"/>
                  </a:lnTo>
                  <a:lnTo>
                    <a:pt x="904317" y="496638"/>
                  </a:lnTo>
                  <a:lnTo>
                    <a:pt x="906391" y="453198"/>
                  </a:lnTo>
                  <a:lnTo>
                    <a:pt x="904317" y="409758"/>
                  </a:lnTo>
                  <a:lnTo>
                    <a:pt x="898095" y="366640"/>
                  </a:lnTo>
                  <a:lnTo>
                    <a:pt x="887725" y="324166"/>
                  </a:lnTo>
                  <a:lnTo>
                    <a:pt x="873207" y="282659"/>
                  </a:lnTo>
                  <a:lnTo>
                    <a:pt x="854541" y="242441"/>
                  </a:lnTo>
                  <a:lnTo>
                    <a:pt x="831728" y="203834"/>
                  </a:lnTo>
                  <a:lnTo>
                    <a:pt x="804766" y="167160"/>
                  </a:lnTo>
                  <a:lnTo>
                    <a:pt x="773657" y="132742"/>
                  </a:lnTo>
                  <a:lnTo>
                    <a:pt x="739236" y="101630"/>
                  </a:lnTo>
                  <a:lnTo>
                    <a:pt x="702561" y="74667"/>
                  </a:lnTo>
                  <a:lnTo>
                    <a:pt x="663953" y="51852"/>
                  </a:lnTo>
                  <a:lnTo>
                    <a:pt x="623734" y="33185"/>
                  </a:lnTo>
                  <a:lnTo>
                    <a:pt x="582227" y="18666"/>
                  </a:lnTo>
                  <a:lnTo>
                    <a:pt x="539753" y="8296"/>
                  </a:lnTo>
                  <a:lnTo>
                    <a:pt x="496635" y="2074"/>
                  </a:lnTo>
                  <a:lnTo>
                    <a:pt x="453195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260071" y="3835794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3"/>
                  </a:lnTo>
                  <a:lnTo>
                    <a:pt x="366640" y="8295"/>
                  </a:lnTo>
                  <a:lnTo>
                    <a:pt x="324166" y="18665"/>
                  </a:lnTo>
                  <a:lnTo>
                    <a:pt x="282659" y="33183"/>
                  </a:lnTo>
                  <a:lnTo>
                    <a:pt x="242441" y="51849"/>
                  </a:lnTo>
                  <a:lnTo>
                    <a:pt x="203834" y="74662"/>
                  </a:lnTo>
                  <a:lnTo>
                    <a:pt x="167160" y="101624"/>
                  </a:lnTo>
                  <a:lnTo>
                    <a:pt x="132742" y="132734"/>
                  </a:lnTo>
                  <a:lnTo>
                    <a:pt x="101630" y="167154"/>
                  </a:lnTo>
                  <a:lnTo>
                    <a:pt x="74667" y="203829"/>
                  </a:lnTo>
                  <a:lnTo>
                    <a:pt x="51852" y="242437"/>
                  </a:lnTo>
                  <a:lnTo>
                    <a:pt x="33185" y="282656"/>
                  </a:lnTo>
                  <a:lnTo>
                    <a:pt x="18666" y="324163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3"/>
                  </a:lnTo>
                  <a:lnTo>
                    <a:pt x="33185" y="623730"/>
                  </a:lnTo>
                  <a:lnTo>
                    <a:pt x="51852" y="663947"/>
                  </a:lnTo>
                  <a:lnTo>
                    <a:pt x="74667" y="702554"/>
                  </a:lnTo>
                  <a:lnTo>
                    <a:pt x="101630" y="739228"/>
                  </a:lnTo>
                  <a:lnTo>
                    <a:pt x="132742" y="773646"/>
                  </a:lnTo>
                  <a:lnTo>
                    <a:pt x="167160" y="804758"/>
                  </a:lnTo>
                  <a:lnTo>
                    <a:pt x="203834" y="831721"/>
                  </a:lnTo>
                  <a:lnTo>
                    <a:pt x="242441" y="854536"/>
                  </a:lnTo>
                  <a:lnTo>
                    <a:pt x="282659" y="873203"/>
                  </a:lnTo>
                  <a:lnTo>
                    <a:pt x="324166" y="887721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1"/>
                  </a:lnTo>
                  <a:lnTo>
                    <a:pt x="623736" y="873203"/>
                  </a:lnTo>
                  <a:lnTo>
                    <a:pt x="663954" y="854536"/>
                  </a:lnTo>
                  <a:lnTo>
                    <a:pt x="702561" y="831721"/>
                  </a:lnTo>
                  <a:lnTo>
                    <a:pt x="739235" y="804758"/>
                  </a:lnTo>
                  <a:lnTo>
                    <a:pt x="773654" y="773646"/>
                  </a:lnTo>
                  <a:lnTo>
                    <a:pt x="804765" y="739228"/>
                  </a:lnTo>
                  <a:lnTo>
                    <a:pt x="831729" y="702554"/>
                  </a:lnTo>
                  <a:lnTo>
                    <a:pt x="854544" y="663947"/>
                  </a:lnTo>
                  <a:lnTo>
                    <a:pt x="873210" y="623730"/>
                  </a:lnTo>
                  <a:lnTo>
                    <a:pt x="887729" y="582223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3"/>
                  </a:lnTo>
                  <a:lnTo>
                    <a:pt x="873210" y="282656"/>
                  </a:lnTo>
                  <a:lnTo>
                    <a:pt x="854544" y="242437"/>
                  </a:lnTo>
                  <a:lnTo>
                    <a:pt x="831729" y="203829"/>
                  </a:lnTo>
                  <a:lnTo>
                    <a:pt x="804765" y="167154"/>
                  </a:lnTo>
                  <a:lnTo>
                    <a:pt x="773654" y="132734"/>
                  </a:lnTo>
                  <a:lnTo>
                    <a:pt x="739235" y="101624"/>
                  </a:lnTo>
                  <a:lnTo>
                    <a:pt x="702561" y="74662"/>
                  </a:lnTo>
                  <a:lnTo>
                    <a:pt x="663954" y="51849"/>
                  </a:lnTo>
                  <a:lnTo>
                    <a:pt x="623736" y="33183"/>
                  </a:lnTo>
                  <a:lnTo>
                    <a:pt x="582229" y="18665"/>
                  </a:lnTo>
                  <a:lnTo>
                    <a:pt x="539756" y="8295"/>
                  </a:lnTo>
                  <a:lnTo>
                    <a:pt x="496638" y="2073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983470" y="229854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470781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6" name="object 16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77814" y="768467"/>
            <a:ext cx="18124805" cy="9193530"/>
            <a:chOff x="1577814" y="768467"/>
            <a:chExt cx="18124805" cy="919353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101237" y="645056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79" y="0"/>
                  </a:moveTo>
                  <a:lnTo>
                    <a:pt x="409736" y="2073"/>
                  </a:lnTo>
                  <a:lnTo>
                    <a:pt x="366616" y="8295"/>
                  </a:lnTo>
                  <a:lnTo>
                    <a:pt x="324140" y="18665"/>
                  </a:lnTo>
                  <a:lnTo>
                    <a:pt x="282632" y="33183"/>
                  </a:lnTo>
                  <a:lnTo>
                    <a:pt x="242413" y="51849"/>
                  </a:lnTo>
                  <a:lnTo>
                    <a:pt x="203806" y="74662"/>
                  </a:lnTo>
                  <a:lnTo>
                    <a:pt x="167133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3" y="804766"/>
                  </a:lnTo>
                  <a:lnTo>
                    <a:pt x="203806" y="831728"/>
                  </a:lnTo>
                  <a:lnTo>
                    <a:pt x="242413" y="854541"/>
                  </a:lnTo>
                  <a:lnTo>
                    <a:pt x="282632" y="873207"/>
                  </a:lnTo>
                  <a:lnTo>
                    <a:pt x="324140" y="887725"/>
                  </a:lnTo>
                  <a:lnTo>
                    <a:pt x="366616" y="898095"/>
                  </a:lnTo>
                  <a:lnTo>
                    <a:pt x="409736" y="904317"/>
                  </a:lnTo>
                  <a:lnTo>
                    <a:pt x="453179" y="906391"/>
                  </a:lnTo>
                  <a:lnTo>
                    <a:pt x="496622" y="904317"/>
                  </a:lnTo>
                  <a:lnTo>
                    <a:pt x="539743" y="898095"/>
                  </a:lnTo>
                  <a:lnTo>
                    <a:pt x="582219" y="887725"/>
                  </a:lnTo>
                  <a:lnTo>
                    <a:pt x="623727" y="873207"/>
                  </a:lnTo>
                  <a:lnTo>
                    <a:pt x="663946" y="854541"/>
                  </a:lnTo>
                  <a:lnTo>
                    <a:pt x="702553" y="831728"/>
                  </a:lnTo>
                  <a:lnTo>
                    <a:pt x="739225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25" y="101624"/>
                  </a:lnTo>
                  <a:lnTo>
                    <a:pt x="702553" y="74662"/>
                  </a:lnTo>
                  <a:lnTo>
                    <a:pt x="663946" y="51849"/>
                  </a:lnTo>
                  <a:lnTo>
                    <a:pt x="623727" y="33183"/>
                  </a:lnTo>
                  <a:lnTo>
                    <a:pt x="582219" y="18665"/>
                  </a:lnTo>
                  <a:lnTo>
                    <a:pt x="539743" y="8295"/>
                  </a:lnTo>
                  <a:lnTo>
                    <a:pt x="496622" y="2073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humidity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6342822" y="6521132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11666608" y="7532815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219" y="0"/>
                </a:moveTo>
                <a:lnTo>
                  <a:pt x="409780" y="2074"/>
                </a:lnTo>
                <a:lnTo>
                  <a:pt x="366662" y="8296"/>
                </a:lnTo>
                <a:lnTo>
                  <a:pt x="324187" y="18666"/>
                </a:lnTo>
                <a:lnTo>
                  <a:pt x="282676" y="33185"/>
                </a:lnTo>
                <a:lnTo>
                  <a:pt x="242452" y="51852"/>
                </a:lnTo>
                <a:lnTo>
                  <a:pt x="203836" y="74667"/>
                </a:lnTo>
                <a:lnTo>
                  <a:pt x="167151" y="101630"/>
                </a:lnTo>
                <a:lnTo>
                  <a:pt x="132718" y="132742"/>
                </a:lnTo>
                <a:lnTo>
                  <a:pt x="101612" y="167160"/>
                </a:lnTo>
                <a:lnTo>
                  <a:pt x="74654" y="203834"/>
                </a:lnTo>
                <a:lnTo>
                  <a:pt x="51843" y="242441"/>
                </a:lnTo>
                <a:lnTo>
                  <a:pt x="33179" y="282659"/>
                </a:lnTo>
                <a:lnTo>
                  <a:pt x="18663" y="324166"/>
                </a:lnTo>
                <a:lnTo>
                  <a:pt x="8294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4" y="539756"/>
                </a:lnTo>
                <a:lnTo>
                  <a:pt x="18663" y="582229"/>
                </a:lnTo>
                <a:lnTo>
                  <a:pt x="33179" y="623736"/>
                </a:lnTo>
                <a:lnTo>
                  <a:pt x="51843" y="663954"/>
                </a:lnTo>
                <a:lnTo>
                  <a:pt x="74654" y="702561"/>
                </a:lnTo>
                <a:lnTo>
                  <a:pt x="101612" y="739235"/>
                </a:lnTo>
                <a:lnTo>
                  <a:pt x="132718" y="773654"/>
                </a:lnTo>
                <a:lnTo>
                  <a:pt x="167151" y="804765"/>
                </a:lnTo>
                <a:lnTo>
                  <a:pt x="203836" y="831729"/>
                </a:lnTo>
                <a:lnTo>
                  <a:pt x="242452" y="854544"/>
                </a:lnTo>
                <a:lnTo>
                  <a:pt x="282676" y="873210"/>
                </a:lnTo>
                <a:lnTo>
                  <a:pt x="324187" y="887729"/>
                </a:lnTo>
                <a:lnTo>
                  <a:pt x="366662" y="898100"/>
                </a:lnTo>
                <a:lnTo>
                  <a:pt x="409780" y="904322"/>
                </a:lnTo>
                <a:lnTo>
                  <a:pt x="453219" y="906396"/>
                </a:lnTo>
                <a:lnTo>
                  <a:pt x="496656" y="904322"/>
                </a:lnTo>
                <a:lnTo>
                  <a:pt x="539771" y="898100"/>
                </a:lnTo>
                <a:lnTo>
                  <a:pt x="582240" y="887729"/>
                </a:lnTo>
                <a:lnTo>
                  <a:pt x="623742" y="873210"/>
                </a:lnTo>
                <a:lnTo>
                  <a:pt x="663955" y="854544"/>
                </a:lnTo>
                <a:lnTo>
                  <a:pt x="702557" y="831729"/>
                </a:lnTo>
                <a:lnTo>
                  <a:pt x="739226" y="804765"/>
                </a:lnTo>
                <a:lnTo>
                  <a:pt x="773641" y="773654"/>
                </a:lnTo>
                <a:lnTo>
                  <a:pt x="804765" y="739235"/>
                </a:lnTo>
                <a:lnTo>
                  <a:pt x="831740" y="702561"/>
                </a:lnTo>
                <a:lnTo>
                  <a:pt x="854564" y="663954"/>
                </a:lnTo>
                <a:lnTo>
                  <a:pt x="873239" y="623736"/>
                </a:lnTo>
                <a:lnTo>
                  <a:pt x="887763" y="582229"/>
                </a:lnTo>
                <a:lnTo>
                  <a:pt x="898138" y="539756"/>
                </a:lnTo>
                <a:lnTo>
                  <a:pt x="904363" y="496638"/>
                </a:lnTo>
                <a:lnTo>
                  <a:pt x="906438" y="453198"/>
                </a:lnTo>
                <a:lnTo>
                  <a:pt x="904363" y="409758"/>
                </a:lnTo>
                <a:lnTo>
                  <a:pt x="898138" y="366640"/>
                </a:lnTo>
                <a:lnTo>
                  <a:pt x="887763" y="324166"/>
                </a:lnTo>
                <a:lnTo>
                  <a:pt x="873239" y="282659"/>
                </a:lnTo>
                <a:lnTo>
                  <a:pt x="854564" y="242441"/>
                </a:lnTo>
                <a:lnTo>
                  <a:pt x="831740" y="203834"/>
                </a:lnTo>
                <a:lnTo>
                  <a:pt x="804765" y="167160"/>
                </a:lnTo>
                <a:lnTo>
                  <a:pt x="773641" y="132742"/>
                </a:lnTo>
                <a:lnTo>
                  <a:pt x="739226" y="101630"/>
                </a:lnTo>
                <a:lnTo>
                  <a:pt x="702557" y="74667"/>
                </a:lnTo>
                <a:lnTo>
                  <a:pt x="663955" y="51852"/>
                </a:lnTo>
                <a:lnTo>
                  <a:pt x="623742" y="33185"/>
                </a:lnTo>
                <a:lnTo>
                  <a:pt x="582240" y="18666"/>
                </a:lnTo>
                <a:lnTo>
                  <a:pt x="539771" y="8296"/>
                </a:lnTo>
                <a:lnTo>
                  <a:pt x="496656" y="2074"/>
                </a:lnTo>
                <a:lnTo>
                  <a:pt x="45321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 txBox="1"/>
          <p:nvPr/>
        </p:nvSpPr>
        <p:spPr>
          <a:xfrm>
            <a:off x="11903167" y="7599633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13989494" y="5632265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79">
                <a:moveTo>
                  <a:pt x="453219" y="0"/>
                </a:moveTo>
                <a:lnTo>
                  <a:pt x="409781" y="2074"/>
                </a:lnTo>
                <a:lnTo>
                  <a:pt x="366667" y="8296"/>
                </a:lnTo>
                <a:lnTo>
                  <a:pt x="324198" y="18666"/>
                </a:lnTo>
                <a:lnTo>
                  <a:pt x="282695" y="33185"/>
                </a:lnTo>
                <a:lnTo>
                  <a:pt x="242482" y="51852"/>
                </a:lnTo>
                <a:lnTo>
                  <a:pt x="203880" y="74667"/>
                </a:lnTo>
                <a:lnTo>
                  <a:pt x="167211" y="101630"/>
                </a:lnTo>
                <a:lnTo>
                  <a:pt x="132797" y="132742"/>
                </a:lnTo>
                <a:lnTo>
                  <a:pt x="101672" y="167160"/>
                </a:lnTo>
                <a:lnTo>
                  <a:pt x="74698" y="203834"/>
                </a:lnTo>
                <a:lnTo>
                  <a:pt x="51873" y="242441"/>
                </a:lnTo>
                <a:lnTo>
                  <a:pt x="33199" y="282659"/>
                </a:lnTo>
                <a:lnTo>
                  <a:pt x="18674" y="324166"/>
                </a:lnTo>
                <a:lnTo>
                  <a:pt x="8299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9" y="539756"/>
                </a:lnTo>
                <a:lnTo>
                  <a:pt x="18674" y="582229"/>
                </a:lnTo>
                <a:lnTo>
                  <a:pt x="33199" y="623736"/>
                </a:lnTo>
                <a:lnTo>
                  <a:pt x="51873" y="663954"/>
                </a:lnTo>
                <a:lnTo>
                  <a:pt x="74698" y="702561"/>
                </a:lnTo>
                <a:lnTo>
                  <a:pt x="101672" y="739235"/>
                </a:lnTo>
                <a:lnTo>
                  <a:pt x="132797" y="773654"/>
                </a:lnTo>
                <a:lnTo>
                  <a:pt x="167211" y="804765"/>
                </a:lnTo>
                <a:lnTo>
                  <a:pt x="203880" y="831729"/>
                </a:lnTo>
                <a:lnTo>
                  <a:pt x="242482" y="854544"/>
                </a:lnTo>
                <a:lnTo>
                  <a:pt x="282695" y="873210"/>
                </a:lnTo>
                <a:lnTo>
                  <a:pt x="324198" y="887729"/>
                </a:lnTo>
                <a:lnTo>
                  <a:pt x="366667" y="898100"/>
                </a:lnTo>
                <a:lnTo>
                  <a:pt x="409781" y="904322"/>
                </a:lnTo>
                <a:lnTo>
                  <a:pt x="453219" y="906396"/>
                </a:lnTo>
                <a:lnTo>
                  <a:pt x="496657" y="904322"/>
                </a:lnTo>
                <a:lnTo>
                  <a:pt x="539775" y="898100"/>
                </a:lnTo>
                <a:lnTo>
                  <a:pt x="582251" y="887729"/>
                </a:lnTo>
                <a:lnTo>
                  <a:pt x="623762" y="873210"/>
                </a:lnTo>
                <a:lnTo>
                  <a:pt x="663986" y="854544"/>
                </a:lnTo>
                <a:lnTo>
                  <a:pt x="702601" y="831729"/>
                </a:lnTo>
                <a:lnTo>
                  <a:pt x="739287" y="804765"/>
                </a:lnTo>
                <a:lnTo>
                  <a:pt x="773719" y="773654"/>
                </a:lnTo>
                <a:lnTo>
                  <a:pt x="804825" y="739235"/>
                </a:lnTo>
                <a:lnTo>
                  <a:pt x="831784" y="702561"/>
                </a:lnTo>
                <a:lnTo>
                  <a:pt x="854595" y="663954"/>
                </a:lnTo>
                <a:lnTo>
                  <a:pt x="873258" y="623736"/>
                </a:lnTo>
                <a:lnTo>
                  <a:pt x="887774" y="582229"/>
                </a:lnTo>
                <a:lnTo>
                  <a:pt x="898143" y="539756"/>
                </a:lnTo>
                <a:lnTo>
                  <a:pt x="904364" y="496638"/>
                </a:lnTo>
                <a:lnTo>
                  <a:pt x="906438" y="453198"/>
                </a:lnTo>
                <a:lnTo>
                  <a:pt x="904364" y="409758"/>
                </a:lnTo>
                <a:lnTo>
                  <a:pt x="898143" y="366640"/>
                </a:lnTo>
                <a:lnTo>
                  <a:pt x="887774" y="324166"/>
                </a:lnTo>
                <a:lnTo>
                  <a:pt x="873258" y="282659"/>
                </a:lnTo>
                <a:lnTo>
                  <a:pt x="854595" y="242441"/>
                </a:lnTo>
                <a:lnTo>
                  <a:pt x="831784" y="203834"/>
                </a:lnTo>
                <a:lnTo>
                  <a:pt x="804825" y="167160"/>
                </a:lnTo>
                <a:lnTo>
                  <a:pt x="773719" y="132742"/>
                </a:lnTo>
                <a:lnTo>
                  <a:pt x="739287" y="101630"/>
                </a:lnTo>
                <a:lnTo>
                  <a:pt x="702601" y="74667"/>
                </a:lnTo>
                <a:lnTo>
                  <a:pt x="663986" y="51852"/>
                </a:lnTo>
                <a:lnTo>
                  <a:pt x="623762" y="33185"/>
                </a:lnTo>
                <a:lnTo>
                  <a:pt x="582251" y="18666"/>
                </a:lnTo>
                <a:lnTo>
                  <a:pt x="539775" y="8296"/>
                </a:lnTo>
                <a:lnTo>
                  <a:pt x="496657" y="2074"/>
                </a:lnTo>
                <a:lnTo>
                  <a:pt x="45321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 txBox="1"/>
          <p:nvPr/>
        </p:nvSpPr>
        <p:spPr>
          <a:xfrm>
            <a:off x="14227703" y="5704403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3" name="object 13"/>
          <p:cNvSpPr/>
          <p:nvPr/>
        </p:nvSpPr>
        <p:spPr>
          <a:xfrm>
            <a:off x="11877805" y="5004368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79" y="0"/>
                </a:moveTo>
                <a:lnTo>
                  <a:pt x="409736" y="2074"/>
                </a:lnTo>
                <a:lnTo>
                  <a:pt x="366616" y="8296"/>
                </a:lnTo>
                <a:lnTo>
                  <a:pt x="324140" y="18666"/>
                </a:lnTo>
                <a:lnTo>
                  <a:pt x="282632" y="33185"/>
                </a:lnTo>
                <a:lnTo>
                  <a:pt x="242413" y="51852"/>
                </a:lnTo>
                <a:lnTo>
                  <a:pt x="203806" y="74667"/>
                </a:lnTo>
                <a:lnTo>
                  <a:pt x="167133" y="101630"/>
                </a:lnTo>
                <a:lnTo>
                  <a:pt x="132718" y="132742"/>
                </a:lnTo>
                <a:lnTo>
                  <a:pt x="101612" y="167160"/>
                </a:lnTo>
                <a:lnTo>
                  <a:pt x="74654" y="203834"/>
                </a:lnTo>
                <a:lnTo>
                  <a:pt x="51843" y="242441"/>
                </a:lnTo>
                <a:lnTo>
                  <a:pt x="33179" y="282659"/>
                </a:lnTo>
                <a:lnTo>
                  <a:pt x="18663" y="324166"/>
                </a:lnTo>
                <a:lnTo>
                  <a:pt x="8294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4" y="539756"/>
                </a:lnTo>
                <a:lnTo>
                  <a:pt x="18663" y="582229"/>
                </a:lnTo>
                <a:lnTo>
                  <a:pt x="33179" y="623736"/>
                </a:lnTo>
                <a:lnTo>
                  <a:pt x="51843" y="663954"/>
                </a:lnTo>
                <a:lnTo>
                  <a:pt x="74654" y="702561"/>
                </a:lnTo>
                <a:lnTo>
                  <a:pt x="101612" y="739235"/>
                </a:lnTo>
                <a:lnTo>
                  <a:pt x="132718" y="773654"/>
                </a:lnTo>
                <a:lnTo>
                  <a:pt x="167133" y="804764"/>
                </a:lnTo>
                <a:lnTo>
                  <a:pt x="203806" y="831725"/>
                </a:lnTo>
                <a:lnTo>
                  <a:pt x="242413" y="854539"/>
                </a:lnTo>
                <a:lnTo>
                  <a:pt x="282632" y="873205"/>
                </a:lnTo>
                <a:lnTo>
                  <a:pt x="324140" y="887722"/>
                </a:lnTo>
                <a:lnTo>
                  <a:pt x="366616" y="898092"/>
                </a:lnTo>
                <a:lnTo>
                  <a:pt x="409736" y="904314"/>
                </a:lnTo>
                <a:lnTo>
                  <a:pt x="453179" y="906388"/>
                </a:lnTo>
                <a:lnTo>
                  <a:pt x="496622" y="904314"/>
                </a:lnTo>
                <a:lnTo>
                  <a:pt x="539743" y="898092"/>
                </a:lnTo>
                <a:lnTo>
                  <a:pt x="582219" y="887722"/>
                </a:lnTo>
                <a:lnTo>
                  <a:pt x="623727" y="873205"/>
                </a:lnTo>
                <a:lnTo>
                  <a:pt x="663946" y="854539"/>
                </a:lnTo>
                <a:lnTo>
                  <a:pt x="702553" y="831725"/>
                </a:lnTo>
                <a:lnTo>
                  <a:pt x="739225" y="804764"/>
                </a:lnTo>
                <a:lnTo>
                  <a:pt x="773641" y="773654"/>
                </a:lnTo>
                <a:lnTo>
                  <a:pt x="804747" y="739235"/>
                </a:lnTo>
                <a:lnTo>
                  <a:pt x="831705" y="702561"/>
                </a:lnTo>
                <a:lnTo>
                  <a:pt x="854516" y="663954"/>
                </a:lnTo>
                <a:lnTo>
                  <a:pt x="873180" y="623736"/>
                </a:lnTo>
                <a:lnTo>
                  <a:pt x="887696" y="582229"/>
                </a:lnTo>
                <a:lnTo>
                  <a:pt x="898064" y="539756"/>
                </a:lnTo>
                <a:lnTo>
                  <a:pt x="904286" y="496638"/>
                </a:lnTo>
                <a:lnTo>
                  <a:pt x="906359" y="453198"/>
                </a:lnTo>
                <a:lnTo>
                  <a:pt x="904286" y="409758"/>
                </a:lnTo>
                <a:lnTo>
                  <a:pt x="898064" y="366640"/>
                </a:lnTo>
                <a:lnTo>
                  <a:pt x="887696" y="324166"/>
                </a:lnTo>
                <a:lnTo>
                  <a:pt x="873180" y="282659"/>
                </a:lnTo>
                <a:lnTo>
                  <a:pt x="854516" y="242441"/>
                </a:lnTo>
                <a:lnTo>
                  <a:pt x="831705" y="203834"/>
                </a:lnTo>
                <a:lnTo>
                  <a:pt x="804747" y="167160"/>
                </a:lnTo>
                <a:lnTo>
                  <a:pt x="773641" y="132742"/>
                </a:lnTo>
                <a:lnTo>
                  <a:pt x="739225" y="101630"/>
                </a:lnTo>
                <a:lnTo>
                  <a:pt x="702553" y="74667"/>
                </a:lnTo>
                <a:lnTo>
                  <a:pt x="663946" y="51852"/>
                </a:lnTo>
                <a:lnTo>
                  <a:pt x="623727" y="33185"/>
                </a:lnTo>
                <a:lnTo>
                  <a:pt x="582219" y="18666"/>
                </a:lnTo>
                <a:lnTo>
                  <a:pt x="539743" y="8296"/>
                </a:lnTo>
                <a:lnTo>
                  <a:pt x="496622" y="2074"/>
                </a:lnTo>
                <a:lnTo>
                  <a:pt x="4531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 txBox="1"/>
          <p:nvPr/>
        </p:nvSpPr>
        <p:spPr>
          <a:xfrm>
            <a:off x="12112585" y="5076150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7989740" y="6898423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3"/>
                </a:lnTo>
                <a:lnTo>
                  <a:pt x="366637" y="8295"/>
                </a:lnTo>
                <a:lnTo>
                  <a:pt x="324163" y="18665"/>
                </a:lnTo>
                <a:lnTo>
                  <a:pt x="282656" y="33183"/>
                </a:lnTo>
                <a:lnTo>
                  <a:pt x="242437" y="51849"/>
                </a:lnTo>
                <a:lnTo>
                  <a:pt x="203829" y="74662"/>
                </a:lnTo>
                <a:lnTo>
                  <a:pt x="167154" y="101624"/>
                </a:lnTo>
                <a:lnTo>
                  <a:pt x="132734" y="132734"/>
                </a:lnTo>
                <a:lnTo>
                  <a:pt x="101624" y="167154"/>
                </a:lnTo>
                <a:lnTo>
                  <a:pt x="74662" y="203829"/>
                </a:lnTo>
                <a:lnTo>
                  <a:pt x="51849" y="242437"/>
                </a:lnTo>
                <a:lnTo>
                  <a:pt x="33183" y="282656"/>
                </a:lnTo>
                <a:lnTo>
                  <a:pt x="18665" y="324163"/>
                </a:lnTo>
                <a:lnTo>
                  <a:pt x="8295" y="366637"/>
                </a:lnTo>
                <a:lnTo>
                  <a:pt x="2073" y="409755"/>
                </a:lnTo>
                <a:lnTo>
                  <a:pt x="0" y="453195"/>
                </a:lnTo>
                <a:lnTo>
                  <a:pt x="2073" y="496635"/>
                </a:lnTo>
                <a:lnTo>
                  <a:pt x="8295" y="539753"/>
                </a:lnTo>
                <a:lnTo>
                  <a:pt x="18665" y="582227"/>
                </a:lnTo>
                <a:lnTo>
                  <a:pt x="33183" y="623734"/>
                </a:lnTo>
                <a:lnTo>
                  <a:pt x="51849" y="663953"/>
                </a:lnTo>
                <a:lnTo>
                  <a:pt x="74662" y="702561"/>
                </a:lnTo>
                <a:lnTo>
                  <a:pt x="101624" y="739236"/>
                </a:lnTo>
                <a:lnTo>
                  <a:pt x="132734" y="773657"/>
                </a:lnTo>
                <a:lnTo>
                  <a:pt x="167154" y="804766"/>
                </a:lnTo>
                <a:lnTo>
                  <a:pt x="203829" y="831728"/>
                </a:lnTo>
                <a:lnTo>
                  <a:pt x="242437" y="854541"/>
                </a:lnTo>
                <a:lnTo>
                  <a:pt x="282656" y="873207"/>
                </a:lnTo>
                <a:lnTo>
                  <a:pt x="324163" y="887725"/>
                </a:lnTo>
                <a:lnTo>
                  <a:pt x="366637" y="898095"/>
                </a:lnTo>
                <a:lnTo>
                  <a:pt x="409755" y="904317"/>
                </a:lnTo>
                <a:lnTo>
                  <a:pt x="453195" y="906391"/>
                </a:lnTo>
                <a:lnTo>
                  <a:pt x="496635" y="904317"/>
                </a:lnTo>
                <a:lnTo>
                  <a:pt x="539753" y="898095"/>
                </a:lnTo>
                <a:lnTo>
                  <a:pt x="582227" y="887725"/>
                </a:lnTo>
                <a:lnTo>
                  <a:pt x="623734" y="873207"/>
                </a:lnTo>
                <a:lnTo>
                  <a:pt x="663953" y="854541"/>
                </a:lnTo>
                <a:lnTo>
                  <a:pt x="702561" y="831728"/>
                </a:lnTo>
                <a:lnTo>
                  <a:pt x="739236" y="804766"/>
                </a:lnTo>
                <a:lnTo>
                  <a:pt x="773657" y="773657"/>
                </a:lnTo>
                <a:lnTo>
                  <a:pt x="804766" y="739236"/>
                </a:lnTo>
                <a:lnTo>
                  <a:pt x="831728" y="702561"/>
                </a:lnTo>
                <a:lnTo>
                  <a:pt x="854541" y="663953"/>
                </a:lnTo>
                <a:lnTo>
                  <a:pt x="873207" y="623734"/>
                </a:lnTo>
                <a:lnTo>
                  <a:pt x="887725" y="582227"/>
                </a:lnTo>
                <a:lnTo>
                  <a:pt x="898095" y="539753"/>
                </a:lnTo>
                <a:lnTo>
                  <a:pt x="904317" y="496635"/>
                </a:lnTo>
                <a:lnTo>
                  <a:pt x="906391" y="453195"/>
                </a:lnTo>
                <a:lnTo>
                  <a:pt x="904317" y="409755"/>
                </a:lnTo>
                <a:lnTo>
                  <a:pt x="898095" y="366637"/>
                </a:lnTo>
                <a:lnTo>
                  <a:pt x="887725" y="324163"/>
                </a:lnTo>
                <a:lnTo>
                  <a:pt x="873207" y="282656"/>
                </a:lnTo>
                <a:lnTo>
                  <a:pt x="854541" y="242437"/>
                </a:lnTo>
                <a:lnTo>
                  <a:pt x="831728" y="203829"/>
                </a:lnTo>
                <a:lnTo>
                  <a:pt x="804766" y="167154"/>
                </a:lnTo>
                <a:lnTo>
                  <a:pt x="773657" y="132734"/>
                </a:lnTo>
                <a:lnTo>
                  <a:pt x="739236" y="101624"/>
                </a:lnTo>
                <a:lnTo>
                  <a:pt x="702561" y="74662"/>
                </a:lnTo>
                <a:lnTo>
                  <a:pt x="663953" y="51849"/>
                </a:lnTo>
                <a:lnTo>
                  <a:pt x="623734" y="33183"/>
                </a:lnTo>
                <a:lnTo>
                  <a:pt x="582227" y="18665"/>
                </a:lnTo>
                <a:lnTo>
                  <a:pt x="539753" y="8295"/>
                </a:lnTo>
                <a:lnTo>
                  <a:pt x="496635" y="2073"/>
                </a:lnTo>
                <a:lnTo>
                  <a:pt x="45319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8227886" y="6971380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7" name="object 17"/>
          <p:cNvSpPr/>
          <p:nvPr/>
        </p:nvSpPr>
        <p:spPr>
          <a:xfrm>
            <a:off x="14588849" y="3890098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79">
                <a:moveTo>
                  <a:pt x="453219" y="0"/>
                </a:moveTo>
                <a:lnTo>
                  <a:pt x="409781" y="2074"/>
                </a:lnTo>
                <a:lnTo>
                  <a:pt x="366667" y="8296"/>
                </a:lnTo>
                <a:lnTo>
                  <a:pt x="324198" y="18666"/>
                </a:lnTo>
                <a:lnTo>
                  <a:pt x="282695" y="33185"/>
                </a:lnTo>
                <a:lnTo>
                  <a:pt x="242482" y="51852"/>
                </a:lnTo>
                <a:lnTo>
                  <a:pt x="203880" y="74667"/>
                </a:lnTo>
                <a:lnTo>
                  <a:pt x="167211" y="101630"/>
                </a:lnTo>
                <a:lnTo>
                  <a:pt x="132797" y="132742"/>
                </a:lnTo>
                <a:lnTo>
                  <a:pt x="101672" y="167160"/>
                </a:lnTo>
                <a:lnTo>
                  <a:pt x="74698" y="203834"/>
                </a:lnTo>
                <a:lnTo>
                  <a:pt x="51873" y="242440"/>
                </a:lnTo>
                <a:lnTo>
                  <a:pt x="33199" y="282658"/>
                </a:lnTo>
                <a:lnTo>
                  <a:pt x="18674" y="324164"/>
                </a:lnTo>
                <a:lnTo>
                  <a:pt x="8299" y="366637"/>
                </a:lnTo>
                <a:lnTo>
                  <a:pt x="2074" y="409754"/>
                </a:lnTo>
                <a:lnTo>
                  <a:pt x="0" y="453194"/>
                </a:lnTo>
                <a:lnTo>
                  <a:pt x="2074" y="496633"/>
                </a:lnTo>
                <a:lnTo>
                  <a:pt x="8299" y="539751"/>
                </a:lnTo>
                <a:lnTo>
                  <a:pt x="18674" y="582225"/>
                </a:lnTo>
                <a:lnTo>
                  <a:pt x="33199" y="623732"/>
                </a:lnTo>
                <a:lnTo>
                  <a:pt x="51873" y="663950"/>
                </a:lnTo>
                <a:lnTo>
                  <a:pt x="74698" y="702558"/>
                </a:lnTo>
                <a:lnTo>
                  <a:pt x="101672" y="739234"/>
                </a:lnTo>
                <a:lnTo>
                  <a:pt x="132797" y="773654"/>
                </a:lnTo>
                <a:lnTo>
                  <a:pt x="167211" y="804764"/>
                </a:lnTo>
                <a:lnTo>
                  <a:pt x="203880" y="831725"/>
                </a:lnTo>
                <a:lnTo>
                  <a:pt x="242482" y="854539"/>
                </a:lnTo>
                <a:lnTo>
                  <a:pt x="282695" y="873205"/>
                </a:lnTo>
                <a:lnTo>
                  <a:pt x="324198" y="887722"/>
                </a:lnTo>
                <a:lnTo>
                  <a:pt x="366667" y="898092"/>
                </a:lnTo>
                <a:lnTo>
                  <a:pt x="409781" y="904314"/>
                </a:lnTo>
                <a:lnTo>
                  <a:pt x="453219" y="906388"/>
                </a:lnTo>
                <a:lnTo>
                  <a:pt x="496657" y="904314"/>
                </a:lnTo>
                <a:lnTo>
                  <a:pt x="539775" y="898092"/>
                </a:lnTo>
                <a:lnTo>
                  <a:pt x="582251" y="887722"/>
                </a:lnTo>
                <a:lnTo>
                  <a:pt x="623762" y="873205"/>
                </a:lnTo>
                <a:lnTo>
                  <a:pt x="663986" y="854539"/>
                </a:lnTo>
                <a:lnTo>
                  <a:pt x="702601" y="831725"/>
                </a:lnTo>
                <a:lnTo>
                  <a:pt x="739287" y="804764"/>
                </a:lnTo>
                <a:lnTo>
                  <a:pt x="773719" y="773654"/>
                </a:lnTo>
                <a:lnTo>
                  <a:pt x="804825" y="739234"/>
                </a:lnTo>
                <a:lnTo>
                  <a:pt x="831784" y="702558"/>
                </a:lnTo>
                <a:lnTo>
                  <a:pt x="854595" y="663950"/>
                </a:lnTo>
                <a:lnTo>
                  <a:pt x="873258" y="623732"/>
                </a:lnTo>
                <a:lnTo>
                  <a:pt x="887774" y="582225"/>
                </a:lnTo>
                <a:lnTo>
                  <a:pt x="898143" y="539751"/>
                </a:lnTo>
                <a:lnTo>
                  <a:pt x="904364" y="496633"/>
                </a:lnTo>
                <a:lnTo>
                  <a:pt x="906438" y="453194"/>
                </a:lnTo>
                <a:lnTo>
                  <a:pt x="904364" y="409754"/>
                </a:lnTo>
                <a:lnTo>
                  <a:pt x="898143" y="366637"/>
                </a:lnTo>
                <a:lnTo>
                  <a:pt x="887774" y="324164"/>
                </a:lnTo>
                <a:lnTo>
                  <a:pt x="873258" y="282658"/>
                </a:lnTo>
                <a:lnTo>
                  <a:pt x="854595" y="242440"/>
                </a:lnTo>
                <a:lnTo>
                  <a:pt x="831784" y="203834"/>
                </a:lnTo>
                <a:lnTo>
                  <a:pt x="804825" y="167160"/>
                </a:lnTo>
                <a:lnTo>
                  <a:pt x="773719" y="132742"/>
                </a:lnTo>
                <a:lnTo>
                  <a:pt x="739287" y="101630"/>
                </a:lnTo>
                <a:lnTo>
                  <a:pt x="702601" y="74667"/>
                </a:lnTo>
                <a:lnTo>
                  <a:pt x="663986" y="51852"/>
                </a:lnTo>
                <a:lnTo>
                  <a:pt x="623762" y="33185"/>
                </a:lnTo>
                <a:lnTo>
                  <a:pt x="582251" y="18666"/>
                </a:lnTo>
                <a:lnTo>
                  <a:pt x="539775" y="8296"/>
                </a:lnTo>
                <a:lnTo>
                  <a:pt x="496657" y="2074"/>
                </a:lnTo>
                <a:lnTo>
                  <a:pt x="45321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 txBox="1"/>
          <p:nvPr/>
        </p:nvSpPr>
        <p:spPr>
          <a:xfrm>
            <a:off x="14824544" y="3966236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19" name="object 19"/>
          <p:cNvSpPr/>
          <p:nvPr/>
        </p:nvSpPr>
        <p:spPr>
          <a:xfrm>
            <a:off x="16101237" y="4629196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79">
                <a:moveTo>
                  <a:pt x="453179" y="0"/>
                </a:moveTo>
                <a:lnTo>
                  <a:pt x="409736" y="2074"/>
                </a:lnTo>
                <a:lnTo>
                  <a:pt x="366616" y="8296"/>
                </a:lnTo>
                <a:lnTo>
                  <a:pt x="324140" y="18666"/>
                </a:lnTo>
                <a:lnTo>
                  <a:pt x="282632" y="33185"/>
                </a:lnTo>
                <a:lnTo>
                  <a:pt x="242413" y="51852"/>
                </a:lnTo>
                <a:lnTo>
                  <a:pt x="203806" y="74667"/>
                </a:lnTo>
                <a:lnTo>
                  <a:pt x="167133" y="101630"/>
                </a:lnTo>
                <a:lnTo>
                  <a:pt x="132718" y="132742"/>
                </a:lnTo>
                <a:lnTo>
                  <a:pt x="101612" y="167160"/>
                </a:lnTo>
                <a:lnTo>
                  <a:pt x="74654" y="203834"/>
                </a:lnTo>
                <a:lnTo>
                  <a:pt x="51843" y="242441"/>
                </a:lnTo>
                <a:lnTo>
                  <a:pt x="33179" y="282659"/>
                </a:lnTo>
                <a:lnTo>
                  <a:pt x="18663" y="324166"/>
                </a:lnTo>
                <a:lnTo>
                  <a:pt x="8294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4" y="539756"/>
                </a:lnTo>
                <a:lnTo>
                  <a:pt x="18663" y="582229"/>
                </a:lnTo>
                <a:lnTo>
                  <a:pt x="33179" y="623736"/>
                </a:lnTo>
                <a:lnTo>
                  <a:pt x="51843" y="663954"/>
                </a:lnTo>
                <a:lnTo>
                  <a:pt x="74654" y="702561"/>
                </a:lnTo>
                <a:lnTo>
                  <a:pt x="101612" y="739235"/>
                </a:lnTo>
                <a:lnTo>
                  <a:pt x="132718" y="773654"/>
                </a:lnTo>
                <a:lnTo>
                  <a:pt x="167133" y="804765"/>
                </a:lnTo>
                <a:lnTo>
                  <a:pt x="203806" y="831729"/>
                </a:lnTo>
                <a:lnTo>
                  <a:pt x="242413" y="854544"/>
                </a:lnTo>
                <a:lnTo>
                  <a:pt x="282632" y="873210"/>
                </a:lnTo>
                <a:lnTo>
                  <a:pt x="324140" y="887729"/>
                </a:lnTo>
                <a:lnTo>
                  <a:pt x="366616" y="898100"/>
                </a:lnTo>
                <a:lnTo>
                  <a:pt x="409736" y="904322"/>
                </a:lnTo>
                <a:lnTo>
                  <a:pt x="453179" y="906396"/>
                </a:lnTo>
                <a:lnTo>
                  <a:pt x="496622" y="904322"/>
                </a:lnTo>
                <a:lnTo>
                  <a:pt x="539743" y="898100"/>
                </a:lnTo>
                <a:lnTo>
                  <a:pt x="582219" y="887729"/>
                </a:lnTo>
                <a:lnTo>
                  <a:pt x="623727" y="873210"/>
                </a:lnTo>
                <a:lnTo>
                  <a:pt x="663946" y="854544"/>
                </a:lnTo>
                <a:lnTo>
                  <a:pt x="702553" y="831729"/>
                </a:lnTo>
                <a:lnTo>
                  <a:pt x="739225" y="804765"/>
                </a:lnTo>
                <a:lnTo>
                  <a:pt x="773641" y="773654"/>
                </a:lnTo>
                <a:lnTo>
                  <a:pt x="804747" y="739235"/>
                </a:lnTo>
                <a:lnTo>
                  <a:pt x="831705" y="702561"/>
                </a:lnTo>
                <a:lnTo>
                  <a:pt x="854516" y="663954"/>
                </a:lnTo>
                <a:lnTo>
                  <a:pt x="873180" y="623736"/>
                </a:lnTo>
                <a:lnTo>
                  <a:pt x="887696" y="582229"/>
                </a:lnTo>
                <a:lnTo>
                  <a:pt x="898064" y="539756"/>
                </a:lnTo>
                <a:lnTo>
                  <a:pt x="904286" y="496638"/>
                </a:lnTo>
                <a:lnTo>
                  <a:pt x="906359" y="453198"/>
                </a:lnTo>
                <a:lnTo>
                  <a:pt x="904286" y="409758"/>
                </a:lnTo>
                <a:lnTo>
                  <a:pt x="898064" y="366640"/>
                </a:lnTo>
                <a:lnTo>
                  <a:pt x="887696" y="324166"/>
                </a:lnTo>
                <a:lnTo>
                  <a:pt x="873180" y="282659"/>
                </a:lnTo>
                <a:lnTo>
                  <a:pt x="854516" y="242441"/>
                </a:lnTo>
                <a:lnTo>
                  <a:pt x="831705" y="203834"/>
                </a:lnTo>
                <a:lnTo>
                  <a:pt x="804747" y="167160"/>
                </a:lnTo>
                <a:lnTo>
                  <a:pt x="773641" y="132742"/>
                </a:lnTo>
                <a:lnTo>
                  <a:pt x="739225" y="101630"/>
                </a:lnTo>
                <a:lnTo>
                  <a:pt x="702553" y="74667"/>
                </a:lnTo>
                <a:lnTo>
                  <a:pt x="663946" y="51852"/>
                </a:lnTo>
                <a:lnTo>
                  <a:pt x="623727" y="33185"/>
                </a:lnTo>
                <a:lnTo>
                  <a:pt x="582219" y="18666"/>
                </a:lnTo>
                <a:lnTo>
                  <a:pt x="539743" y="8296"/>
                </a:lnTo>
                <a:lnTo>
                  <a:pt x="496622" y="2074"/>
                </a:lnTo>
                <a:lnTo>
                  <a:pt x="45317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 txBox="1"/>
          <p:nvPr/>
        </p:nvSpPr>
        <p:spPr>
          <a:xfrm>
            <a:off x="16342822" y="4699198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3316765" y="6898423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3"/>
                </a:lnTo>
                <a:lnTo>
                  <a:pt x="366640" y="8295"/>
                </a:lnTo>
                <a:lnTo>
                  <a:pt x="324166" y="18665"/>
                </a:lnTo>
                <a:lnTo>
                  <a:pt x="282659" y="33183"/>
                </a:lnTo>
                <a:lnTo>
                  <a:pt x="242441" y="51849"/>
                </a:lnTo>
                <a:lnTo>
                  <a:pt x="203834" y="74662"/>
                </a:lnTo>
                <a:lnTo>
                  <a:pt x="167160" y="101624"/>
                </a:lnTo>
                <a:lnTo>
                  <a:pt x="132742" y="132734"/>
                </a:lnTo>
                <a:lnTo>
                  <a:pt x="101630" y="167154"/>
                </a:lnTo>
                <a:lnTo>
                  <a:pt x="74667" y="203829"/>
                </a:lnTo>
                <a:lnTo>
                  <a:pt x="51852" y="242437"/>
                </a:lnTo>
                <a:lnTo>
                  <a:pt x="33185" y="282656"/>
                </a:lnTo>
                <a:lnTo>
                  <a:pt x="18666" y="324163"/>
                </a:lnTo>
                <a:lnTo>
                  <a:pt x="8296" y="366637"/>
                </a:lnTo>
                <a:lnTo>
                  <a:pt x="2074" y="409755"/>
                </a:lnTo>
                <a:lnTo>
                  <a:pt x="0" y="453195"/>
                </a:lnTo>
                <a:lnTo>
                  <a:pt x="2074" y="496635"/>
                </a:lnTo>
                <a:lnTo>
                  <a:pt x="8296" y="539753"/>
                </a:lnTo>
                <a:lnTo>
                  <a:pt x="18666" y="582227"/>
                </a:lnTo>
                <a:lnTo>
                  <a:pt x="33185" y="623734"/>
                </a:lnTo>
                <a:lnTo>
                  <a:pt x="51852" y="663953"/>
                </a:lnTo>
                <a:lnTo>
                  <a:pt x="74667" y="702561"/>
                </a:lnTo>
                <a:lnTo>
                  <a:pt x="101630" y="739236"/>
                </a:lnTo>
                <a:lnTo>
                  <a:pt x="132742" y="773657"/>
                </a:lnTo>
                <a:lnTo>
                  <a:pt x="167160" y="804766"/>
                </a:lnTo>
                <a:lnTo>
                  <a:pt x="203834" y="831728"/>
                </a:lnTo>
                <a:lnTo>
                  <a:pt x="242441" y="854541"/>
                </a:lnTo>
                <a:lnTo>
                  <a:pt x="282659" y="873207"/>
                </a:lnTo>
                <a:lnTo>
                  <a:pt x="324166" y="887725"/>
                </a:lnTo>
                <a:lnTo>
                  <a:pt x="366640" y="898095"/>
                </a:lnTo>
                <a:lnTo>
                  <a:pt x="409758" y="904317"/>
                </a:lnTo>
                <a:lnTo>
                  <a:pt x="453198" y="906391"/>
                </a:lnTo>
                <a:lnTo>
                  <a:pt x="496638" y="904317"/>
                </a:lnTo>
                <a:lnTo>
                  <a:pt x="539756" y="898095"/>
                </a:lnTo>
                <a:lnTo>
                  <a:pt x="582229" y="887725"/>
                </a:lnTo>
                <a:lnTo>
                  <a:pt x="623736" y="873207"/>
                </a:lnTo>
                <a:lnTo>
                  <a:pt x="663954" y="854541"/>
                </a:lnTo>
                <a:lnTo>
                  <a:pt x="702561" y="831728"/>
                </a:lnTo>
                <a:lnTo>
                  <a:pt x="739235" y="804766"/>
                </a:lnTo>
                <a:lnTo>
                  <a:pt x="773654" y="773657"/>
                </a:lnTo>
                <a:lnTo>
                  <a:pt x="804765" y="739236"/>
                </a:lnTo>
                <a:lnTo>
                  <a:pt x="831729" y="702561"/>
                </a:lnTo>
                <a:lnTo>
                  <a:pt x="854544" y="663953"/>
                </a:lnTo>
                <a:lnTo>
                  <a:pt x="873210" y="623734"/>
                </a:lnTo>
                <a:lnTo>
                  <a:pt x="887729" y="582227"/>
                </a:lnTo>
                <a:lnTo>
                  <a:pt x="898100" y="539753"/>
                </a:lnTo>
                <a:lnTo>
                  <a:pt x="904322" y="496635"/>
                </a:lnTo>
                <a:lnTo>
                  <a:pt x="906396" y="453195"/>
                </a:lnTo>
                <a:lnTo>
                  <a:pt x="904322" y="409755"/>
                </a:lnTo>
                <a:lnTo>
                  <a:pt x="898100" y="366637"/>
                </a:lnTo>
                <a:lnTo>
                  <a:pt x="887729" y="324163"/>
                </a:lnTo>
                <a:lnTo>
                  <a:pt x="873210" y="282656"/>
                </a:lnTo>
                <a:lnTo>
                  <a:pt x="854544" y="242437"/>
                </a:lnTo>
                <a:lnTo>
                  <a:pt x="831729" y="203829"/>
                </a:lnTo>
                <a:lnTo>
                  <a:pt x="804765" y="167154"/>
                </a:lnTo>
                <a:lnTo>
                  <a:pt x="773654" y="132734"/>
                </a:lnTo>
                <a:lnTo>
                  <a:pt x="739235" y="101624"/>
                </a:lnTo>
                <a:lnTo>
                  <a:pt x="702561" y="74662"/>
                </a:lnTo>
                <a:lnTo>
                  <a:pt x="663954" y="51849"/>
                </a:lnTo>
                <a:lnTo>
                  <a:pt x="623736" y="33183"/>
                </a:lnTo>
                <a:lnTo>
                  <a:pt x="582229" y="18665"/>
                </a:lnTo>
                <a:lnTo>
                  <a:pt x="539756" y="8295"/>
                </a:lnTo>
                <a:lnTo>
                  <a:pt x="496638" y="2073"/>
                </a:lnTo>
                <a:lnTo>
                  <a:pt x="45319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 txBox="1"/>
          <p:nvPr/>
        </p:nvSpPr>
        <p:spPr>
          <a:xfrm>
            <a:off x="3557871" y="6971380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23" name="object 23"/>
          <p:cNvSpPr/>
          <p:nvPr/>
        </p:nvSpPr>
        <p:spPr>
          <a:xfrm>
            <a:off x="4029474" y="4911795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4"/>
                </a:lnTo>
                <a:lnTo>
                  <a:pt x="366637" y="8296"/>
                </a:lnTo>
                <a:lnTo>
                  <a:pt x="324163" y="18666"/>
                </a:lnTo>
                <a:lnTo>
                  <a:pt x="282656" y="33185"/>
                </a:lnTo>
                <a:lnTo>
                  <a:pt x="242437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7" y="854544"/>
                </a:lnTo>
                <a:lnTo>
                  <a:pt x="282656" y="873210"/>
                </a:lnTo>
                <a:lnTo>
                  <a:pt x="324163" y="887729"/>
                </a:lnTo>
                <a:lnTo>
                  <a:pt x="366637" y="898100"/>
                </a:lnTo>
                <a:lnTo>
                  <a:pt x="409755" y="904322"/>
                </a:lnTo>
                <a:lnTo>
                  <a:pt x="453195" y="906396"/>
                </a:lnTo>
                <a:lnTo>
                  <a:pt x="496635" y="904322"/>
                </a:lnTo>
                <a:lnTo>
                  <a:pt x="539753" y="898100"/>
                </a:lnTo>
                <a:lnTo>
                  <a:pt x="582227" y="887729"/>
                </a:lnTo>
                <a:lnTo>
                  <a:pt x="623734" y="873210"/>
                </a:lnTo>
                <a:lnTo>
                  <a:pt x="663953" y="854544"/>
                </a:lnTo>
                <a:lnTo>
                  <a:pt x="702561" y="831729"/>
                </a:lnTo>
                <a:lnTo>
                  <a:pt x="739236" y="804765"/>
                </a:lnTo>
                <a:lnTo>
                  <a:pt x="773657" y="773654"/>
                </a:lnTo>
                <a:lnTo>
                  <a:pt x="804766" y="739235"/>
                </a:lnTo>
                <a:lnTo>
                  <a:pt x="831728" y="702561"/>
                </a:lnTo>
                <a:lnTo>
                  <a:pt x="854541" y="663954"/>
                </a:lnTo>
                <a:lnTo>
                  <a:pt x="873207" y="623736"/>
                </a:lnTo>
                <a:lnTo>
                  <a:pt x="887725" y="582229"/>
                </a:lnTo>
                <a:lnTo>
                  <a:pt x="898095" y="539756"/>
                </a:lnTo>
                <a:lnTo>
                  <a:pt x="904317" y="496638"/>
                </a:lnTo>
                <a:lnTo>
                  <a:pt x="906391" y="453198"/>
                </a:lnTo>
                <a:lnTo>
                  <a:pt x="904317" y="409758"/>
                </a:lnTo>
                <a:lnTo>
                  <a:pt x="898095" y="366640"/>
                </a:lnTo>
                <a:lnTo>
                  <a:pt x="887725" y="324166"/>
                </a:lnTo>
                <a:lnTo>
                  <a:pt x="873207" y="282659"/>
                </a:lnTo>
                <a:lnTo>
                  <a:pt x="854541" y="242441"/>
                </a:lnTo>
                <a:lnTo>
                  <a:pt x="831728" y="203834"/>
                </a:lnTo>
                <a:lnTo>
                  <a:pt x="804766" y="167160"/>
                </a:lnTo>
                <a:lnTo>
                  <a:pt x="773657" y="132742"/>
                </a:lnTo>
                <a:lnTo>
                  <a:pt x="739236" y="101630"/>
                </a:lnTo>
                <a:lnTo>
                  <a:pt x="702561" y="74667"/>
                </a:lnTo>
                <a:lnTo>
                  <a:pt x="663953" y="51852"/>
                </a:lnTo>
                <a:lnTo>
                  <a:pt x="623734" y="33185"/>
                </a:lnTo>
                <a:lnTo>
                  <a:pt x="582227" y="18666"/>
                </a:lnTo>
                <a:lnTo>
                  <a:pt x="539753" y="8296"/>
                </a:lnTo>
                <a:lnTo>
                  <a:pt x="496635" y="2074"/>
                </a:lnTo>
                <a:lnTo>
                  <a:pt x="453195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 txBox="1"/>
          <p:nvPr/>
        </p:nvSpPr>
        <p:spPr>
          <a:xfrm>
            <a:off x="4269892" y="4981912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25" name="object 25"/>
          <p:cNvSpPr/>
          <p:nvPr/>
        </p:nvSpPr>
        <p:spPr>
          <a:xfrm>
            <a:off x="6563535" y="4911795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4"/>
                </a:lnTo>
                <a:lnTo>
                  <a:pt x="366640" y="8296"/>
                </a:lnTo>
                <a:lnTo>
                  <a:pt x="324166" y="18666"/>
                </a:lnTo>
                <a:lnTo>
                  <a:pt x="282659" y="33185"/>
                </a:lnTo>
                <a:lnTo>
                  <a:pt x="242441" y="51852"/>
                </a:lnTo>
                <a:lnTo>
                  <a:pt x="203834" y="74667"/>
                </a:lnTo>
                <a:lnTo>
                  <a:pt x="167160" y="101630"/>
                </a:lnTo>
                <a:lnTo>
                  <a:pt x="132742" y="132742"/>
                </a:lnTo>
                <a:lnTo>
                  <a:pt x="101630" y="167160"/>
                </a:lnTo>
                <a:lnTo>
                  <a:pt x="74667" y="203834"/>
                </a:lnTo>
                <a:lnTo>
                  <a:pt x="51852" y="242441"/>
                </a:lnTo>
                <a:lnTo>
                  <a:pt x="33185" y="282659"/>
                </a:lnTo>
                <a:lnTo>
                  <a:pt x="18666" y="324166"/>
                </a:lnTo>
                <a:lnTo>
                  <a:pt x="8296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6" y="539756"/>
                </a:lnTo>
                <a:lnTo>
                  <a:pt x="18666" y="582229"/>
                </a:lnTo>
                <a:lnTo>
                  <a:pt x="33185" y="623736"/>
                </a:lnTo>
                <a:lnTo>
                  <a:pt x="51852" y="663954"/>
                </a:lnTo>
                <a:lnTo>
                  <a:pt x="74667" y="702561"/>
                </a:lnTo>
                <a:lnTo>
                  <a:pt x="101630" y="739235"/>
                </a:lnTo>
                <a:lnTo>
                  <a:pt x="132742" y="773654"/>
                </a:lnTo>
                <a:lnTo>
                  <a:pt x="167160" y="804765"/>
                </a:lnTo>
                <a:lnTo>
                  <a:pt x="203834" y="831729"/>
                </a:lnTo>
                <a:lnTo>
                  <a:pt x="242441" y="854544"/>
                </a:lnTo>
                <a:lnTo>
                  <a:pt x="282659" y="873210"/>
                </a:lnTo>
                <a:lnTo>
                  <a:pt x="324166" y="887729"/>
                </a:lnTo>
                <a:lnTo>
                  <a:pt x="366640" y="898100"/>
                </a:lnTo>
                <a:lnTo>
                  <a:pt x="409758" y="904322"/>
                </a:lnTo>
                <a:lnTo>
                  <a:pt x="453198" y="906396"/>
                </a:lnTo>
                <a:lnTo>
                  <a:pt x="496638" y="904322"/>
                </a:lnTo>
                <a:lnTo>
                  <a:pt x="539756" y="898100"/>
                </a:lnTo>
                <a:lnTo>
                  <a:pt x="582229" y="887729"/>
                </a:lnTo>
                <a:lnTo>
                  <a:pt x="623736" y="873210"/>
                </a:lnTo>
                <a:lnTo>
                  <a:pt x="663954" y="854544"/>
                </a:lnTo>
                <a:lnTo>
                  <a:pt x="702561" y="831729"/>
                </a:lnTo>
                <a:lnTo>
                  <a:pt x="739235" y="804765"/>
                </a:lnTo>
                <a:lnTo>
                  <a:pt x="773654" y="773654"/>
                </a:lnTo>
                <a:lnTo>
                  <a:pt x="804765" y="739235"/>
                </a:lnTo>
                <a:lnTo>
                  <a:pt x="831729" y="702561"/>
                </a:lnTo>
                <a:lnTo>
                  <a:pt x="854544" y="663954"/>
                </a:lnTo>
                <a:lnTo>
                  <a:pt x="873210" y="623736"/>
                </a:lnTo>
                <a:lnTo>
                  <a:pt x="887729" y="582229"/>
                </a:lnTo>
                <a:lnTo>
                  <a:pt x="898100" y="539756"/>
                </a:lnTo>
                <a:lnTo>
                  <a:pt x="904322" y="496638"/>
                </a:lnTo>
                <a:lnTo>
                  <a:pt x="906396" y="453198"/>
                </a:lnTo>
                <a:lnTo>
                  <a:pt x="904322" y="409758"/>
                </a:lnTo>
                <a:lnTo>
                  <a:pt x="898100" y="366640"/>
                </a:lnTo>
                <a:lnTo>
                  <a:pt x="887729" y="324166"/>
                </a:lnTo>
                <a:lnTo>
                  <a:pt x="873210" y="282659"/>
                </a:lnTo>
                <a:lnTo>
                  <a:pt x="854544" y="242441"/>
                </a:lnTo>
                <a:lnTo>
                  <a:pt x="831729" y="203834"/>
                </a:lnTo>
                <a:lnTo>
                  <a:pt x="804765" y="167160"/>
                </a:lnTo>
                <a:lnTo>
                  <a:pt x="773654" y="132742"/>
                </a:lnTo>
                <a:lnTo>
                  <a:pt x="739235" y="101630"/>
                </a:lnTo>
                <a:lnTo>
                  <a:pt x="702561" y="74667"/>
                </a:lnTo>
                <a:lnTo>
                  <a:pt x="663954" y="51852"/>
                </a:lnTo>
                <a:lnTo>
                  <a:pt x="623736" y="33185"/>
                </a:lnTo>
                <a:lnTo>
                  <a:pt x="582229" y="18666"/>
                </a:lnTo>
                <a:lnTo>
                  <a:pt x="539756" y="8296"/>
                </a:lnTo>
                <a:lnTo>
                  <a:pt x="496638" y="2074"/>
                </a:lnTo>
                <a:lnTo>
                  <a:pt x="45319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 txBox="1"/>
          <p:nvPr/>
        </p:nvSpPr>
        <p:spPr>
          <a:xfrm>
            <a:off x="6803846" y="4981912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4029474" y="2536108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4"/>
                </a:lnTo>
                <a:lnTo>
                  <a:pt x="366637" y="8296"/>
                </a:lnTo>
                <a:lnTo>
                  <a:pt x="324163" y="18666"/>
                </a:lnTo>
                <a:lnTo>
                  <a:pt x="282656" y="33185"/>
                </a:lnTo>
                <a:lnTo>
                  <a:pt x="242437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7" y="854544"/>
                </a:lnTo>
                <a:lnTo>
                  <a:pt x="282656" y="873210"/>
                </a:lnTo>
                <a:lnTo>
                  <a:pt x="324163" y="887729"/>
                </a:lnTo>
                <a:lnTo>
                  <a:pt x="366637" y="898100"/>
                </a:lnTo>
                <a:lnTo>
                  <a:pt x="409755" y="904322"/>
                </a:lnTo>
                <a:lnTo>
                  <a:pt x="453195" y="906396"/>
                </a:lnTo>
                <a:lnTo>
                  <a:pt x="496635" y="904322"/>
                </a:lnTo>
                <a:lnTo>
                  <a:pt x="539753" y="898100"/>
                </a:lnTo>
                <a:lnTo>
                  <a:pt x="582227" y="887729"/>
                </a:lnTo>
                <a:lnTo>
                  <a:pt x="623734" y="873210"/>
                </a:lnTo>
                <a:lnTo>
                  <a:pt x="663953" y="854544"/>
                </a:lnTo>
                <a:lnTo>
                  <a:pt x="702561" y="831729"/>
                </a:lnTo>
                <a:lnTo>
                  <a:pt x="739236" y="804765"/>
                </a:lnTo>
                <a:lnTo>
                  <a:pt x="773657" y="773654"/>
                </a:lnTo>
                <a:lnTo>
                  <a:pt x="804766" y="739235"/>
                </a:lnTo>
                <a:lnTo>
                  <a:pt x="831728" y="702561"/>
                </a:lnTo>
                <a:lnTo>
                  <a:pt x="854541" y="663954"/>
                </a:lnTo>
                <a:lnTo>
                  <a:pt x="873207" y="623736"/>
                </a:lnTo>
                <a:lnTo>
                  <a:pt x="887725" y="582229"/>
                </a:lnTo>
                <a:lnTo>
                  <a:pt x="898095" y="539756"/>
                </a:lnTo>
                <a:lnTo>
                  <a:pt x="904317" y="496638"/>
                </a:lnTo>
                <a:lnTo>
                  <a:pt x="906391" y="453198"/>
                </a:lnTo>
                <a:lnTo>
                  <a:pt x="904317" y="409758"/>
                </a:lnTo>
                <a:lnTo>
                  <a:pt x="898095" y="366640"/>
                </a:lnTo>
                <a:lnTo>
                  <a:pt x="887725" y="324166"/>
                </a:lnTo>
                <a:lnTo>
                  <a:pt x="873207" y="282659"/>
                </a:lnTo>
                <a:lnTo>
                  <a:pt x="854541" y="242441"/>
                </a:lnTo>
                <a:lnTo>
                  <a:pt x="831728" y="203834"/>
                </a:lnTo>
                <a:lnTo>
                  <a:pt x="804766" y="167160"/>
                </a:lnTo>
                <a:lnTo>
                  <a:pt x="773657" y="132742"/>
                </a:lnTo>
                <a:lnTo>
                  <a:pt x="739236" y="101630"/>
                </a:lnTo>
                <a:lnTo>
                  <a:pt x="702561" y="74667"/>
                </a:lnTo>
                <a:lnTo>
                  <a:pt x="663953" y="51852"/>
                </a:lnTo>
                <a:lnTo>
                  <a:pt x="623734" y="33185"/>
                </a:lnTo>
                <a:lnTo>
                  <a:pt x="582227" y="18666"/>
                </a:lnTo>
                <a:lnTo>
                  <a:pt x="539753" y="8296"/>
                </a:lnTo>
                <a:lnTo>
                  <a:pt x="496635" y="2074"/>
                </a:lnTo>
                <a:lnTo>
                  <a:pt x="453195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 txBox="1"/>
          <p:nvPr/>
        </p:nvSpPr>
        <p:spPr>
          <a:xfrm>
            <a:off x="4269892" y="2605021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29" name="object 29"/>
          <p:cNvSpPr/>
          <p:nvPr/>
        </p:nvSpPr>
        <p:spPr>
          <a:xfrm>
            <a:off x="8464878" y="2747282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3"/>
                </a:lnTo>
                <a:lnTo>
                  <a:pt x="366637" y="8295"/>
                </a:lnTo>
                <a:lnTo>
                  <a:pt x="324163" y="18665"/>
                </a:lnTo>
                <a:lnTo>
                  <a:pt x="282656" y="33183"/>
                </a:lnTo>
                <a:lnTo>
                  <a:pt x="242437" y="51849"/>
                </a:lnTo>
                <a:lnTo>
                  <a:pt x="203829" y="74662"/>
                </a:lnTo>
                <a:lnTo>
                  <a:pt x="167154" y="101624"/>
                </a:lnTo>
                <a:lnTo>
                  <a:pt x="132734" y="132734"/>
                </a:lnTo>
                <a:lnTo>
                  <a:pt x="101624" y="167154"/>
                </a:lnTo>
                <a:lnTo>
                  <a:pt x="74662" y="203829"/>
                </a:lnTo>
                <a:lnTo>
                  <a:pt x="51849" y="242437"/>
                </a:lnTo>
                <a:lnTo>
                  <a:pt x="33183" y="282656"/>
                </a:lnTo>
                <a:lnTo>
                  <a:pt x="18665" y="324163"/>
                </a:lnTo>
                <a:lnTo>
                  <a:pt x="8295" y="366637"/>
                </a:lnTo>
                <a:lnTo>
                  <a:pt x="2073" y="409755"/>
                </a:lnTo>
                <a:lnTo>
                  <a:pt x="0" y="453195"/>
                </a:lnTo>
                <a:lnTo>
                  <a:pt x="2073" y="496635"/>
                </a:lnTo>
                <a:lnTo>
                  <a:pt x="8295" y="539753"/>
                </a:lnTo>
                <a:lnTo>
                  <a:pt x="18665" y="582227"/>
                </a:lnTo>
                <a:lnTo>
                  <a:pt x="33183" y="623734"/>
                </a:lnTo>
                <a:lnTo>
                  <a:pt x="51849" y="663953"/>
                </a:lnTo>
                <a:lnTo>
                  <a:pt x="74662" y="702561"/>
                </a:lnTo>
                <a:lnTo>
                  <a:pt x="101624" y="739236"/>
                </a:lnTo>
                <a:lnTo>
                  <a:pt x="132734" y="773657"/>
                </a:lnTo>
                <a:lnTo>
                  <a:pt x="167154" y="804766"/>
                </a:lnTo>
                <a:lnTo>
                  <a:pt x="203829" y="831728"/>
                </a:lnTo>
                <a:lnTo>
                  <a:pt x="242437" y="854541"/>
                </a:lnTo>
                <a:lnTo>
                  <a:pt x="282656" y="873207"/>
                </a:lnTo>
                <a:lnTo>
                  <a:pt x="324163" y="887725"/>
                </a:lnTo>
                <a:lnTo>
                  <a:pt x="366637" y="898095"/>
                </a:lnTo>
                <a:lnTo>
                  <a:pt x="409755" y="904317"/>
                </a:lnTo>
                <a:lnTo>
                  <a:pt x="453195" y="906391"/>
                </a:lnTo>
                <a:lnTo>
                  <a:pt x="496635" y="904317"/>
                </a:lnTo>
                <a:lnTo>
                  <a:pt x="539753" y="898095"/>
                </a:lnTo>
                <a:lnTo>
                  <a:pt x="582227" y="887725"/>
                </a:lnTo>
                <a:lnTo>
                  <a:pt x="623734" y="873207"/>
                </a:lnTo>
                <a:lnTo>
                  <a:pt x="663953" y="854541"/>
                </a:lnTo>
                <a:lnTo>
                  <a:pt x="702561" y="831728"/>
                </a:lnTo>
                <a:lnTo>
                  <a:pt x="739236" y="804766"/>
                </a:lnTo>
                <a:lnTo>
                  <a:pt x="773657" y="773657"/>
                </a:lnTo>
                <a:lnTo>
                  <a:pt x="804766" y="739236"/>
                </a:lnTo>
                <a:lnTo>
                  <a:pt x="831728" y="702561"/>
                </a:lnTo>
                <a:lnTo>
                  <a:pt x="854541" y="663953"/>
                </a:lnTo>
                <a:lnTo>
                  <a:pt x="873207" y="623734"/>
                </a:lnTo>
                <a:lnTo>
                  <a:pt x="887725" y="582227"/>
                </a:lnTo>
                <a:lnTo>
                  <a:pt x="898095" y="539753"/>
                </a:lnTo>
                <a:lnTo>
                  <a:pt x="904317" y="496635"/>
                </a:lnTo>
                <a:lnTo>
                  <a:pt x="906391" y="453195"/>
                </a:lnTo>
                <a:lnTo>
                  <a:pt x="904317" y="409755"/>
                </a:lnTo>
                <a:lnTo>
                  <a:pt x="898095" y="366637"/>
                </a:lnTo>
                <a:lnTo>
                  <a:pt x="887725" y="324163"/>
                </a:lnTo>
                <a:lnTo>
                  <a:pt x="873207" y="282656"/>
                </a:lnTo>
                <a:lnTo>
                  <a:pt x="854541" y="242437"/>
                </a:lnTo>
                <a:lnTo>
                  <a:pt x="831728" y="203829"/>
                </a:lnTo>
                <a:lnTo>
                  <a:pt x="804766" y="167154"/>
                </a:lnTo>
                <a:lnTo>
                  <a:pt x="773657" y="132734"/>
                </a:lnTo>
                <a:lnTo>
                  <a:pt x="739236" y="101624"/>
                </a:lnTo>
                <a:lnTo>
                  <a:pt x="702561" y="74662"/>
                </a:lnTo>
                <a:lnTo>
                  <a:pt x="663953" y="51849"/>
                </a:lnTo>
                <a:lnTo>
                  <a:pt x="623734" y="33183"/>
                </a:lnTo>
                <a:lnTo>
                  <a:pt x="582227" y="18665"/>
                </a:lnTo>
                <a:lnTo>
                  <a:pt x="539753" y="8295"/>
                </a:lnTo>
                <a:lnTo>
                  <a:pt x="496635" y="2073"/>
                </a:lnTo>
                <a:lnTo>
                  <a:pt x="453195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 txBox="1"/>
          <p:nvPr/>
        </p:nvSpPr>
        <p:spPr>
          <a:xfrm>
            <a:off x="8699076" y="2814438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31" name="object 31"/>
          <p:cNvSpPr/>
          <p:nvPr/>
        </p:nvSpPr>
        <p:spPr>
          <a:xfrm>
            <a:off x="8217202" y="4629196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4"/>
                </a:lnTo>
                <a:lnTo>
                  <a:pt x="366640" y="8296"/>
                </a:lnTo>
                <a:lnTo>
                  <a:pt x="324166" y="18666"/>
                </a:lnTo>
                <a:lnTo>
                  <a:pt x="282659" y="33185"/>
                </a:lnTo>
                <a:lnTo>
                  <a:pt x="242441" y="51852"/>
                </a:lnTo>
                <a:lnTo>
                  <a:pt x="203834" y="74667"/>
                </a:lnTo>
                <a:lnTo>
                  <a:pt x="167160" y="101630"/>
                </a:lnTo>
                <a:lnTo>
                  <a:pt x="132742" y="132742"/>
                </a:lnTo>
                <a:lnTo>
                  <a:pt x="101630" y="167160"/>
                </a:lnTo>
                <a:lnTo>
                  <a:pt x="74667" y="203834"/>
                </a:lnTo>
                <a:lnTo>
                  <a:pt x="51852" y="242441"/>
                </a:lnTo>
                <a:lnTo>
                  <a:pt x="33185" y="282659"/>
                </a:lnTo>
                <a:lnTo>
                  <a:pt x="18666" y="324166"/>
                </a:lnTo>
                <a:lnTo>
                  <a:pt x="8296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6" y="539756"/>
                </a:lnTo>
                <a:lnTo>
                  <a:pt x="18666" y="582229"/>
                </a:lnTo>
                <a:lnTo>
                  <a:pt x="33185" y="623736"/>
                </a:lnTo>
                <a:lnTo>
                  <a:pt x="51852" y="663954"/>
                </a:lnTo>
                <a:lnTo>
                  <a:pt x="74667" y="702561"/>
                </a:lnTo>
                <a:lnTo>
                  <a:pt x="101630" y="739235"/>
                </a:lnTo>
                <a:lnTo>
                  <a:pt x="132742" y="773654"/>
                </a:lnTo>
                <a:lnTo>
                  <a:pt x="167160" y="804765"/>
                </a:lnTo>
                <a:lnTo>
                  <a:pt x="203834" y="831729"/>
                </a:lnTo>
                <a:lnTo>
                  <a:pt x="242441" y="854544"/>
                </a:lnTo>
                <a:lnTo>
                  <a:pt x="282659" y="873210"/>
                </a:lnTo>
                <a:lnTo>
                  <a:pt x="324166" y="887729"/>
                </a:lnTo>
                <a:lnTo>
                  <a:pt x="366640" y="898100"/>
                </a:lnTo>
                <a:lnTo>
                  <a:pt x="409758" y="904322"/>
                </a:lnTo>
                <a:lnTo>
                  <a:pt x="453198" y="906396"/>
                </a:lnTo>
                <a:lnTo>
                  <a:pt x="496638" y="904322"/>
                </a:lnTo>
                <a:lnTo>
                  <a:pt x="539756" y="898100"/>
                </a:lnTo>
                <a:lnTo>
                  <a:pt x="582229" y="887729"/>
                </a:lnTo>
                <a:lnTo>
                  <a:pt x="623736" y="873210"/>
                </a:lnTo>
                <a:lnTo>
                  <a:pt x="663954" y="854544"/>
                </a:lnTo>
                <a:lnTo>
                  <a:pt x="702561" y="831729"/>
                </a:lnTo>
                <a:lnTo>
                  <a:pt x="739235" y="804765"/>
                </a:lnTo>
                <a:lnTo>
                  <a:pt x="773654" y="773654"/>
                </a:lnTo>
                <a:lnTo>
                  <a:pt x="804765" y="739235"/>
                </a:lnTo>
                <a:lnTo>
                  <a:pt x="831729" y="702561"/>
                </a:lnTo>
                <a:lnTo>
                  <a:pt x="854544" y="663954"/>
                </a:lnTo>
                <a:lnTo>
                  <a:pt x="873210" y="623736"/>
                </a:lnTo>
                <a:lnTo>
                  <a:pt x="887729" y="582229"/>
                </a:lnTo>
                <a:lnTo>
                  <a:pt x="898100" y="539756"/>
                </a:lnTo>
                <a:lnTo>
                  <a:pt x="904322" y="496638"/>
                </a:lnTo>
                <a:lnTo>
                  <a:pt x="906396" y="453198"/>
                </a:lnTo>
                <a:lnTo>
                  <a:pt x="904322" y="409758"/>
                </a:lnTo>
                <a:lnTo>
                  <a:pt x="898100" y="366640"/>
                </a:lnTo>
                <a:lnTo>
                  <a:pt x="887729" y="324166"/>
                </a:lnTo>
                <a:lnTo>
                  <a:pt x="873210" y="282659"/>
                </a:lnTo>
                <a:lnTo>
                  <a:pt x="854544" y="242441"/>
                </a:lnTo>
                <a:lnTo>
                  <a:pt x="831729" y="203834"/>
                </a:lnTo>
                <a:lnTo>
                  <a:pt x="804765" y="167160"/>
                </a:lnTo>
                <a:lnTo>
                  <a:pt x="773654" y="132742"/>
                </a:lnTo>
                <a:lnTo>
                  <a:pt x="739235" y="101630"/>
                </a:lnTo>
                <a:lnTo>
                  <a:pt x="702561" y="74667"/>
                </a:lnTo>
                <a:lnTo>
                  <a:pt x="663954" y="51852"/>
                </a:lnTo>
                <a:lnTo>
                  <a:pt x="623736" y="33185"/>
                </a:lnTo>
                <a:lnTo>
                  <a:pt x="582229" y="18666"/>
                </a:lnTo>
                <a:lnTo>
                  <a:pt x="539756" y="8296"/>
                </a:lnTo>
                <a:lnTo>
                  <a:pt x="496638" y="2074"/>
                </a:lnTo>
                <a:lnTo>
                  <a:pt x="45319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 txBox="1"/>
          <p:nvPr/>
        </p:nvSpPr>
        <p:spPr>
          <a:xfrm>
            <a:off x="8458246" y="4699198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33" name="object 33"/>
          <p:cNvSpPr/>
          <p:nvPr/>
        </p:nvSpPr>
        <p:spPr>
          <a:xfrm>
            <a:off x="10373197" y="3248817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87" y="0"/>
                </a:moveTo>
                <a:lnTo>
                  <a:pt x="409750" y="2073"/>
                </a:lnTo>
                <a:lnTo>
                  <a:pt x="366635" y="8295"/>
                </a:lnTo>
                <a:lnTo>
                  <a:pt x="324166" y="18665"/>
                </a:lnTo>
                <a:lnTo>
                  <a:pt x="282664" y="33183"/>
                </a:lnTo>
                <a:lnTo>
                  <a:pt x="242451" y="51849"/>
                </a:lnTo>
                <a:lnTo>
                  <a:pt x="203849" y="74662"/>
                </a:lnTo>
                <a:lnTo>
                  <a:pt x="167179" y="101624"/>
                </a:lnTo>
                <a:lnTo>
                  <a:pt x="132765" y="132734"/>
                </a:lnTo>
                <a:lnTo>
                  <a:pt x="101648" y="167154"/>
                </a:lnTo>
                <a:lnTo>
                  <a:pt x="74680" y="203829"/>
                </a:lnTo>
                <a:lnTo>
                  <a:pt x="51861" y="242437"/>
                </a:lnTo>
                <a:lnTo>
                  <a:pt x="33191" y="282656"/>
                </a:lnTo>
                <a:lnTo>
                  <a:pt x="18670" y="324163"/>
                </a:lnTo>
                <a:lnTo>
                  <a:pt x="8297" y="366637"/>
                </a:lnTo>
                <a:lnTo>
                  <a:pt x="2074" y="409755"/>
                </a:lnTo>
                <a:lnTo>
                  <a:pt x="0" y="453195"/>
                </a:lnTo>
                <a:lnTo>
                  <a:pt x="2074" y="496635"/>
                </a:lnTo>
                <a:lnTo>
                  <a:pt x="8297" y="539753"/>
                </a:lnTo>
                <a:lnTo>
                  <a:pt x="18670" y="582227"/>
                </a:lnTo>
                <a:lnTo>
                  <a:pt x="33191" y="623734"/>
                </a:lnTo>
                <a:lnTo>
                  <a:pt x="51861" y="663953"/>
                </a:lnTo>
                <a:lnTo>
                  <a:pt x="74680" y="702561"/>
                </a:lnTo>
                <a:lnTo>
                  <a:pt x="101648" y="739236"/>
                </a:lnTo>
                <a:lnTo>
                  <a:pt x="132765" y="773657"/>
                </a:lnTo>
                <a:lnTo>
                  <a:pt x="167179" y="804766"/>
                </a:lnTo>
                <a:lnTo>
                  <a:pt x="203849" y="831728"/>
                </a:lnTo>
                <a:lnTo>
                  <a:pt x="242451" y="854541"/>
                </a:lnTo>
                <a:lnTo>
                  <a:pt x="282664" y="873207"/>
                </a:lnTo>
                <a:lnTo>
                  <a:pt x="324166" y="887725"/>
                </a:lnTo>
                <a:lnTo>
                  <a:pt x="366635" y="898095"/>
                </a:lnTo>
                <a:lnTo>
                  <a:pt x="409750" y="904317"/>
                </a:lnTo>
                <a:lnTo>
                  <a:pt x="453187" y="906391"/>
                </a:lnTo>
                <a:lnTo>
                  <a:pt x="496626" y="904317"/>
                </a:lnTo>
                <a:lnTo>
                  <a:pt x="539744" y="898095"/>
                </a:lnTo>
                <a:lnTo>
                  <a:pt x="582219" y="887725"/>
                </a:lnTo>
                <a:lnTo>
                  <a:pt x="623730" y="873207"/>
                </a:lnTo>
                <a:lnTo>
                  <a:pt x="663954" y="854541"/>
                </a:lnTo>
                <a:lnTo>
                  <a:pt x="702570" y="831728"/>
                </a:lnTo>
                <a:lnTo>
                  <a:pt x="739255" y="804766"/>
                </a:lnTo>
                <a:lnTo>
                  <a:pt x="773688" y="773657"/>
                </a:lnTo>
                <a:lnTo>
                  <a:pt x="804794" y="739236"/>
                </a:lnTo>
                <a:lnTo>
                  <a:pt x="831752" y="702561"/>
                </a:lnTo>
                <a:lnTo>
                  <a:pt x="854563" y="663953"/>
                </a:lnTo>
                <a:lnTo>
                  <a:pt x="873227" y="623734"/>
                </a:lnTo>
                <a:lnTo>
                  <a:pt x="887743" y="582227"/>
                </a:lnTo>
                <a:lnTo>
                  <a:pt x="898112" y="539753"/>
                </a:lnTo>
                <a:lnTo>
                  <a:pt x="904333" y="496635"/>
                </a:lnTo>
                <a:lnTo>
                  <a:pt x="906406" y="453195"/>
                </a:lnTo>
                <a:lnTo>
                  <a:pt x="904333" y="409755"/>
                </a:lnTo>
                <a:lnTo>
                  <a:pt x="898112" y="366637"/>
                </a:lnTo>
                <a:lnTo>
                  <a:pt x="887743" y="324163"/>
                </a:lnTo>
                <a:lnTo>
                  <a:pt x="873227" y="282656"/>
                </a:lnTo>
                <a:lnTo>
                  <a:pt x="854563" y="242437"/>
                </a:lnTo>
                <a:lnTo>
                  <a:pt x="831752" y="203829"/>
                </a:lnTo>
                <a:lnTo>
                  <a:pt x="804794" y="167154"/>
                </a:lnTo>
                <a:lnTo>
                  <a:pt x="773688" y="132734"/>
                </a:lnTo>
                <a:lnTo>
                  <a:pt x="739255" y="101624"/>
                </a:lnTo>
                <a:lnTo>
                  <a:pt x="702570" y="74662"/>
                </a:lnTo>
                <a:lnTo>
                  <a:pt x="663954" y="51849"/>
                </a:lnTo>
                <a:lnTo>
                  <a:pt x="623730" y="33183"/>
                </a:lnTo>
                <a:lnTo>
                  <a:pt x="582219" y="18665"/>
                </a:lnTo>
                <a:lnTo>
                  <a:pt x="539744" y="8295"/>
                </a:lnTo>
                <a:lnTo>
                  <a:pt x="496626" y="2073"/>
                </a:lnTo>
                <a:lnTo>
                  <a:pt x="453187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 txBox="1"/>
          <p:nvPr/>
        </p:nvSpPr>
        <p:spPr>
          <a:xfrm>
            <a:off x="10615248" y="3317041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35" name="object 35"/>
          <p:cNvSpPr/>
          <p:nvPr/>
        </p:nvSpPr>
        <p:spPr>
          <a:xfrm>
            <a:off x="5278663" y="3248817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3"/>
                </a:lnTo>
                <a:lnTo>
                  <a:pt x="366640" y="8295"/>
                </a:lnTo>
                <a:lnTo>
                  <a:pt x="324166" y="18665"/>
                </a:lnTo>
                <a:lnTo>
                  <a:pt x="282659" y="33183"/>
                </a:lnTo>
                <a:lnTo>
                  <a:pt x="242441" y="51849"/>
                </a:lnTo>
                <a:lnTo>
                  <a:pt x="203834" y="74662"/>
                </a:lnTo>
                <a:lnTo>
                  <a:pt x="167160" y="101624"/>
                </a:lnTo>
                <a:lnTo>
                  <a:pt x="132742" y="132734"/>
                </a:lnTo>
                <a:lnTo>
                  <a:pt x="101630" y="167154"/>
                </a:lnTo>
                <a:lnTo>
                  <a:pt x="74667" y="203829"/>
                </a:lnTo>
                <a:lnTo>
                  <a:pt x="51852" y="242437"/>
                </a:lnTo>
                <a:lnTo>
                  <a:pt x="33185" y="282656"/>
                </a:lnTo>
                <a:lnTo>
                  <a:pt x="18666" y="324163"/>
                </a:lnTo>
                <a:lnTo>
                  <a:pt x="8296" y="366637"/>
                </a:lnTo>
                <a:lnTo>
                  <a:pt x="2074" y="409755"/>
                </a:lnTo>
                <a:lnTo>
                  <a:pt x="0" y="453195"/>
                </a:lnTo>
                <a:lnTo>
                  <a:pt x="2074" y="496635"/>
                </a:lnTo>
                <a:lnTo>
                  <a:pt x="8296" y="539753"/>
                </a:lnTo>
                <a:lnTo>
                  <a:pt x="18666" y="582227"/>
                </a:lnTo>
                <a:lnTo>
                  <a:pt x="33185" y="623734"/>
                </a:lnTo>
                <a:lnTo>
                  <a:pt x="51852" y="663953"/>
                </a:lnTo>
                <a:lnTo>
                  <a:pt x="74667" y="702561"/>
                </a:lnTo>
                <a:lnTo>
                  <a:pt x="101630" y="739236"/>
                </a:lnTo>
                <a:lnTo>
                  <a:pt x="132742" y="773657"/>
                </a:lnTo>
                <a:lnTo>
                  <a:pt x="167160" y="804766"/>
                </a:lnTo>
                <a:lnTo>
                  <a:pt x="203834" y="831728"/>
                </a:lnTo>
                <a:lnTo>
                  <a:pt x="242441" y="854541"/>
                </a:lnTo>
                <a:lnTo>
                  <a:pt x="282659" y="873207"/>
                </a:lnTo>
                <a:lnTo>
                  <a:pt x="324166" y="887725"/>
                </a:lnTo>
                <a:lnTo>
                  <a:pt x="366640" y="898095"/>
                </a:lnTo>
                <a:lnTo>
                  <a:pt x="409758" y="904317"/>
                </a:lnTo>
                <a:lnTo>
                  <a:pt x="453198" y="906391"/>
                </a:lnTo>
                <a:lnTo>
                  <a:pt x="496638" y="904317"/>
                </a:lnTo>
                <a:lnTo>
                  <a:pt x="539756" y="898095"/>
                </a:lnTo>
                <a:lnTo>
                  <a:pt x="582229" y="887725"/>
                </a:lnTo>
                <a:lnTo>
                  <a:pt x="623736" y="873207"/>
                </a:lnTo>
                <a:lnTo>
                  <a:pt x="663954" y="854541"/>
                </a:lnTo>
                <a:lnTo>
                  <a:pt x="702561" y="831728"/>
                </a:lnTo>
                <a:lnTo>
                  <a:pt x="739235" y="804766"/>
                </a:lnTo>
                <a:lnTo>
                  <a:pt x="773654" y="773657"/>
                </a:lnTo>
                <a:lnTo>
                  <a:pt x="804765" y="739236"/>
                </a:lnTo>
                <a:lnTo>
                  <a:pt x="831729" y="702561"/>
                </a:lnTo>
                <a:lnTo>
                  <a:pt x="854544" y="663953"/>
                </a:lnTo>
                <a:lnTo>
                  <a:pt x="873210" y="623734"/>
                </a:lnTo>
                <a:lnTo>
                  <a:pt x="887729" y="582227"/>
                </a:lnTo>
                <a:lnTo>
                  <a:pt x="898100" y="539753"/>
                </a:lnTo>
                <a:lnTo>
                  <a:pt x="904322" y="496635"/>
                </a:lnTo>
                <a:lnTo>
                  <a:pt x="906396" y="453195"/>
                </a:lnTo>
                <a:lnTo>
                  <a:pt x="904322" y="409755"/>
                </a:lnTo>
                <a:lnTo>
                  <a:pt x="898100" y="366637"/>
                </a:lnTo>
                <a:lnTo>
                  <a:pt x="887729" y="324163"/>
                </a:lnTo>
                <a:lnTo>
                  <a:pt x="873210" y="282656"/>
                </a:lnTo>
                <a:lnTo>
                  <a:pt x="854544" y="242437"/>
                </a:lnTo>
                <a:lnTo>
                  <a:pt x="831729" y="203829"/>
                </a:lnTo>
                <a:lnTo>
                  <a:pt x="804765" y="167154"/>
                </a:lnTo>
                <a:lnTo>
                  <a:pt x="773654" y="132734"/>
                </a:lnTo>
                <a:lnTo>
                  <a:pt x="739235" y="101624"/>
                </a:lnTo>
                <a:lnTo>
                  <a:pt x="702561" y="74662"/>
                </a:lnTo>
                <a:lnTo>
                  <a:pt x="663954" y="51849"/>
                </a:lnTo>
                <a:lnTo>
                  <a:pt x="623736" y="33183"/>
                </a:lnTo>
                <a:lnTo>
                  <a:pt x="582229" y="18665"/>
                </a:lnTo>
                <a:lnTo>
                  <a:pt x="539756" y="8295"/>
                </a:lnTo>
                <a:lnTo>
                  <a:pt x="496638" y="2073"/>
                </a:lnTo>
                <a:lnTo>
                  <a:pt x="45319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 txBox="1"/>
          <p:nvPr/>
        </p:nvSpPr>
        <p:spPr>
          <a:xfrm>
            <a:off x="5515927" y="3317041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37" name="object 37"/>
          <p:cNvSpPr/>
          <p:nvPr/>
        </p:nvSpPr>
        <p:spPr>
          <a:xfrm>
            <a:off x="6563535" y="1506650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80">
                <a:moveTo>
                  <a:pt x="453198" y="0"/>
                </a:moveTo>
                <a:lnTo>
                  <a:pt x="409758" y="2073"/>
                </a:lnTo>
                <a:lnTo>
                  <a:pt x="366640" y="8295"/>
                </a:lnTo>
                <a:lnTo>
                  <a:pt x="324166" y="18665"/>
                </a:lnTo>
                <a:lnTo>
                  <a:pt x="282659" y="33183"/>
                </a:lnTo>
                <a:lnTo>
                  <a:pt x="242441" y="51849"/>
                </a:lnTo>
                <a:lnTo>
                  <a:pt x="203834" y="74662"/>
                </a:lnTo>
                <a:lnTo>
                  <a:pt x="167160" y="101624"/>
                </a:lnTo>
                <a:lnTo>
                  <a:pt x="132742" y="132734"/>
                </a:lnTo>
                <a:lnTo>
                  <a:pt x="101630" y="167154"/>
                </a:lnTo>
                <a:lnTo>
                  <a:pt x="74667" y="203829"/>
                </a:lnTo>
                <a:lnTo>
                  <a:pt x="51852" y="242437"/>
                </a:lnTo>
                <a:lnTo>
                  <a:pt x="33185" y="282656"/>
                </a:lnTo>
                <a:lnTo>
                  <a:pt x="18666" y="324163"/>
                </a:lnTo>
                <a:lnTo>
                  <a:pt x="8296" y="366637"/>
                </a:lnTo>
                <a:lnTo>
                  <a:pt x="2074" y="409754"/>
                </a:lnTo>
                <a:lnTo>
                  <a:pt x="0" y="453194"/>
                </a:lnTo>
                <a:lnTo>
                  <a:pt x="2074" y="496633"/>
                </a:lnTo>
                <a:lnTo>
                  <a:pt x="8296" y="539751"/>
                </a:lnTo>
                <a:lnTo>
                  <a:pt x="18666" y="582223"/>
                </a:lnTo>
                <a:lnTo>
                  <a:pt x="33185" y="623730"/>
                </a:lnTo>
                <a:lnTo>
                  <a:pt x="51852" y="663947"/>
                </a:lnTo>
                <a:lnTo>
                  <a:pt x="74667" y="702554"/>
                </a:lnTo>
                <a:lnTo>
                  <a:pt x="101630" y="739228"/>
                </a:lnTo>
                <a:lnTo>
                  <a:pt x="132742" y="773646"/>
                </a:lnTo>
                <a:lnTo>
                  <a:pt x="167160" y="804758"/>
                </a:lnTo>
                <a:lnTo>
                  <a:pt x="203834" y="831721"/>
                </a:lnTo>
                <a:lnTo>
                  <a:pt x="242441" y="854536"/>
                </a:lnTo>
                <a:lnTo>
                  <a:pt x="282659" y="873203"/>
                </a:lnTo>
                <a:lnTo>
                  <a:pt x="324166" y="887721"/>
                </a:lnTo>
                <a:lnTo>
                  <a:pt x="366640" y="898092"/>
                </a:lnTo>
                <a:lnTo>
                  <a:pt x="409758" y="904314"/>
                </a:lnTo>
                <a:lnTo>
                  <a:pt x="453198" y="906388"/>
                </a:lnTo>
                <a:lnTo>
                  <a:pt x="496638" y="904314"/>
                </a:lnTo>
                <a:lnTo>
                  <a:pt x="539756" y="898092"/>
                </a:lnTo>
                <a:lnTo>
                  <a:pt x="582229" y="887721"/>
                </a:lnTo>
                <a:lnTo>
                  <a:pt x="623736" y="873203"/>
                </a:lnTo>
                <a:lnTo>
                  <a:pt x="663954" y="854536"/>
                </a:lnTo>
                <a:lnTo>
                  <a:pt x="702561" y="831721"/>
                </a:lnTo>
                <a:lnTo>
                  <a:pt x="739235" y="804758"/>
                </a:lnTo>
                <a:lnTo>
                  <a:pt x="773654" y="773646"/>
                </a:lnTo>
                <a:lnTo>
                  <a:pt x="804765" y="739228"/>
                </a:lnTo>
                <a:lnTo>
                  <a:pt x="831729" y="702554"/>
                </a:lnTo>
                <a:lnTo>
                  <a:pt x="854544" y="663947"/>
                </a:lnTo>
                <a:lnTo>
                  <a:pt x="873210" y="623730"/>
                </a:lnTo>
                <a:lnTo>
                  <a:pt x="887729" y="582223"/>
                </a:lnTo>
                <a:lnTo>
                  <a:pt x="898100" y="539751"/>
                </a:lnTo>
                <a:lnTo>
                  <a:pt x="904322" y="496633"/>
                </a:lnTo>
                <a:lnTo>
                  <a:pt x="906396" y="453194"/>
                </a:lnTo>
                <a:lnTo>
                  <a:pt x="904322" y="409754"/>
                </a:lnTo>
                <a:lnTo>
                  <a:pt x="898100" y="366637"/>
                </a:lnTo>
                <a:lnTo>
                  <a:pt x="887729" y="324163"/>
                </a:lnTo>
                <a:lnTo>
                  <a:pt x="873210" y="282656"/>
                </a:lnTo>
                <a:lnTo>
                  <a:pt x="854544" y="242437"/>
                </a:lnTo>
                <a:lnTo>
                  <a:pt x="831729" y="203829"/>
                </a:lnTo>
                <a:lnTo>
                  <a:pt x="804765" y="167154"/>
                </a:lnTo>
                <a:lnTo>
                  <a:pt x="773654" y="132734"/>
                </a:lnTo>
                <a:lnTo>
                  <a:pt x="739235" y="101624"/>
                </a:lnTo>
                <a:lnTo>
                  <a:pt x="702561" y="74662"/>
                </a:lnTo>
                <a:lnTo>
                  <a:pt x="663954" y="51849"/>
                </a:lnTo>
                <a:lnTo>
                  <a:pt x="623736" y="33183"/>
                </a:lnTo>
                <a:lnTo>
                  <a:pt x="582229" y="18665"/>
                </a:lnTo>
                <a:lnTo>
                  <a:pt x="539756" y="8295"/>
                </a:lnTo>
                <a:lnTo>
                  <a:pt x="496638" y="2073"/>
                </a:lnTo>
                <a:lnTo>
                  <a:pt x="453198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8" name="object 38"/>
          <p:cNvSpPr txBox="1"/>
          <p:nvPr/>
        </p:nvSpPr>
        <p:spPr>
          <a:xfrm>
            <a:off x="6803846" y="1578874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39" name="object 39"/>
          <p:cNvSpPr/>
          <p:nvPr/>
        </p:nvSpPr>
        <p:spPr>
          <a:xfrm>
            <a:off x="9598854" y="1110696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80">
                <a:moveTo>
                  <a:pt x="453195" y="0"/>
                </a:moveTo>
                <a:lnTo>
                  <a:pt x="409755" y="2074"/>
                </a:lnTo>
                <a:lnTo>
                  <a:pt x="366637" y="8296"/>
                </a:lnTo>
                <a:lnTo>
                  <a:pt x="324163" y="18666"/>
                </a:lnTo>
                <a:lnTo>
                  <a:pt x="282656" y="33185"/>
                </a:lnTo>
                <a:lnTo>
                  <a:pt x="242437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7" y="854544"/>
                </a:lnTo>
                <a:lnTo>
                  <a:pt x="282656" y="873210"/>
                </a:lnTo>
                <a:lnTo>
                  <a:pt x="324163" y="887729"/>
                </a:lnTo>
                <a:lnTo>
                  <a:pt x="366637" y="898100"/>
                </a:lnTo>
                <a:lnTo>
                  <a:pt x="409755" y="904322"/>
                </a:lnTo>
                <a:lnTo>
                  <a:pt x="453195" y="906396"/>
                </a:lnTo>
                <a:lnTo>
                  <a:pt x="496635" y="904322"/>
                </a:lnTo>
                <a:lnTo>
                  <a:pt x="539753" y="898100"/>
                </a:lnTo>
                <a:lnTo>
                  <a:pt x="582227" y="887729"/>
                </a:lnTo>
                <a:lnTo>
                  <a:pt x="623734" y="873210"/>
                </a:lnTo>
                <a:lnTo>
                  <a:pt x="663953" y="854544"/>
                </a:lnTo>
                <a:lnTo>
                  <a:pt x="702561" y="831729"/>
                </a:lnTo>
                <a:lnTo>
                  <a:pt x="739236" y="804765"/>
                </a:lnTo>
                <a:lnTo>
                  <a:pt x="773657" y="773654"/>
                </a:lnTo>
                <a:lnTo>
                  <a:pt x="804772" y="739235"/>
                </a:lnTo>
                <a:lnTo>
                  <a:pt x="831738" y="702561"/>
                </a:lnTo>
                <a:lnTo>
                  <a:pt x="854556" y="663954"/>
                </a:lnTo>
                <a:lnTo>
                  <a:pt x="873225" y="623736"/>
                </a:lnTo>
                <a:lnTo>
                  <a:pt x="887745" y="582229"/>
                </a:lnTo>
                <a:lnTo>
                  <a:pt x="898117" y="539756"/>
                </a:lnTo>
                <a:lnTo>
                  <a:pt x="904340" y="496638"/>
                </a:lnTo>
                <a:lnTo>
                  <a:pt x="906414" y="453198"/>
                </a:lnTo>
                <a:lnTo>
                  <a:pt x="904340" y="409758"/>
                </a:lnTo>
                <a:lnTo>
                  <a:pt x="898117" y="366640"/>
                </a:lnTo>
                <a:lnTo>
                  <a:pt x="887745" y="324166"/>
                </a:lnTo>
                <a:lnTo>
                  <a:pt x="873225" y="282659"/>
                </a:lnTo>
                <a:lnTo>
                  <a:pt x="854556" y="242441"/>
                </a:lnTo>
                <a:lnTo>
                  <a:pt x="831738" y="203834"/>
                </a:lnTo>
                <a:lnTo>
                  <a:pt x="804772" y="167160"/>
                </a:lnTo>
                <a:lnTo>
                  <a:pt x="773657" y="132742"/>
                </a:lnTo>
                <a:lnTo>
                  <a:pt x="739236" y="101630"/>
                </a:lnTo>
                <a:lnTo>
                  <a:pt x="702561" y="74667"/>
                </a:lnTo>
                <a:lnTo>
                  <a:pt x="663953" y="51852"/>
                </a:lnTo>
                <a:lnTo>
                  <a:pt x="623734" y="33185"/>
                </a:lnTo>
                <a:lnTo>
                  <a:pt x="582227" y="18666"/>
                </a:lnTo>
                <a:lnTo>
                  <a:pt x="539753" y="8296"/>
                </a:lnTo>
                <a:lnTo>
                  <a:pt x="496635" y="2074"/>
                </a:lnTo>
                <a:lnTo>
                  <a:pt x="453195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0" name="object 40"/>
          <p:cNvSpPr txBox="1"/>
          <p:nvPr/>
        </p:nvSpPr>
        <p:spPr>
          <a:xfrm>
            <a:off x="9840403" y="1180981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41" name="object 41"/>
          <p:cNvSpPr/>
          <p:nvPr/>
        </p:nvSpPr>
        <p:spPr>
          <a:xfrm>
            <a:off x="12634144" y="1506650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80">
                <a:moveTo>
                  <a:pt x="453219" y="0"/>
                </a:moveTo>
                <a:lnTo>
                  <a:pt x="409781" y="2073"/>
                </a:lnTo>
                <a:lnTo>
                  <a:pt x="366667" y="8295"/>
                </a:lnTo>
                <a:lnTo>
                  <a:pt x="324198" y="18665"/>
                </a:lnTo>
                <a:lnTo>
                  <a:pt x="282695" y="33183"/>
                </a:lnTo>
                <a:lnTo>
                  <a:pt x="242482" y="51849"/>
                </a:lnTo>
                <a:lnTo>
                  <a:pt x="203880" y="74662"/>
                </a:lnTo>
                <a:lnTo>
                  <a:pt x="167211" y="101624"/>
                </a:lnTo>
                <a:lnTo>
                  <a:pt x="132797" y="132734"/>
                </a:lnTo>
                <a:lnTo>
                  <a:pt x="101672" y="167154"/>
                </a:lnTo>
                <a:lnTo>
                  <a:pt x="74698" y="203829"/>
                </a:lnTo>
                <a:lnTo>
                  <a:pt x="51873" y="242437"/>
                </a:lnTo>
                <a:lnTo>
                  <a:pt x="33199" y="282656"/>
                </a:lnTo>
                <a:lnTo>
                  <a:pt x="18674" y="324163"/>
                </a:lnTo>
                <a:lnTo>
                  <a:pt x="8299" y="366637"/>
                </a:lnTo>
                <a:lnTo>
                  <a:pt x="2074" y="409754"/>
                </a:lnTo>
                <a:lnTo>
                  <a:pt x="0" y="453194"/>
                </a:lnTo>
                <a:lnTo>
                  <a:pt x="2074" y="496633"/>
                </a:lnTo>
                <a:lnTo>
                  <a:pt x="8299" y="539751"/>
                </a:lnTo>
                <a:lnTo>
                  <a:pt x="18674" y="582223"/>
                </a:lnTo>
                <a:lnTo>
                  <a:pt x="33199" y="623730"/>
                </a:lnTo>
                <a:lnTo>
                  <a:pt x="51873" y="663947"/>
                </a:lnTo>
                <a:lnTo>
                  <a:pt x="74698" y="702554"/>
                </a:lnTo>
                <a:lnTo>
                  <a:pt x="101672" y="739228"/>
                </a:lnTo>
                <a:lnTo>
                  <a:pt x="132797" y="773646"/>
                </a:lnTo>
                <a:lnTo>
                  <a:pt x="167211" y="804758"/>
                </a:lnTo>
                <a:lnTo>
                  <a:pt x="203880" y="831721"/>
                </a:lnTo>
                <a:lnTo>
                  <a:pt x="242482" y="854536"/>
                </a:lnTo>
                <a:lnTo>
                  <a:pt x="282695" y="873203"/>
                </a:lnTo>
                <a:lnTo>
                  <a:pt x="324198" y="887721"/>
                </a:lnTo>
                <a:lnTo>
                  <a:pt x="366667" y="898092"/>
                </a:lnTo>
                <a:lnTo>
                  <a:pt x="409781" y="904314"/>
                </a:lnTo>
                <a:lnTo>
                  <a:pt x="453219" y="906388"/>
                </a:lnTo>
                <a:lnTo>
                  <a:pt x="496657" y="904314"/>
                </a:lnTo>
                <a:lnTo>
                  <a:pt x="539775" y="898092"/>
                </a:lnTo>
                <a:lnTo>
                  <a:pt x="582251" y="887721"/>
                </a:lnTo>
                <a:lnTo>
                  <a:pt x="623762" y="873203"/>
                </a:lnTo>
                <a:lnTo>
                  <a:pt x="663986" y="854536"/>
                </a:lnTo>
                <a:lnTo>
                  <a:pt x="702601" y="831721"/>
                </a:lnTo>
                <a:lnTo>
                  <a:pt x="739287" y="804758"/>
                </a:lnTo>
                <a:lnTo>
                  <a:pt x="773719" y="773646"/>
                </a:lnTo>
                <a:lnTo>
                  <a:pt x="804825" y="739228"/>
                </a:lnTo>
                <a:lnTo>
                  <a:pt x="831784" y="702554"/>
                </a:lnTo>
                <a:lnTo>
                  <a:pt x="854595" y="663947"/>
                </a:lnTo>
                <a:lnTo>
                  <a:pt x="873258" y="623730"/>
                </a:lnTo>
                <a:lnTo>
                  <a:pt x="887774" y="582223"/>
                </a:lnTo>
                <a:lnTo>
                  <a:pt x="898143" y="539751"/>
                </a:lnTo>
                <a:lnTo>
                  <a:pt x="904364" y="496633"/>
                </a:lnTo>
                <a:lnTo>
                  <a:pt x="906438" y="453194"/>
                </a:lnTo>
                <a:lnTo>
                  <a:pt x="904364" y="409754"/>
                </a:lnTo>
                <a:lnTo>
                  <a:pt x="898143" y="366637"/>
                </a:lnTo>
                <a:lnTo>
                  <a:pt x="887774" y="324163"/>
                </a:lnTo>
                <a:lnTo>
                  <a:pt x="873258" y="282656"/>
                </a:lnTo>
                <a:lnTo>
                  <a:pt x="854595" y="242437"/>
                </a:lnTo>
                <a:lnTo>
                  <a:pt x="831784" y="203829"/>
                </a:lnTo>
                <a:lnTo>
                  <a:pt x="804825" y="167154"/>
                </a:lnTo>
                <a:lnTo>
                  <a:pt x="773719" y="132734"/>
                </a:lnTo>
                <a:lnTo>
                  <a:pt x="739287" y="101624"/>
                </a:lnTo>
                <a:lnTo>
                  <a:pt x="702601" y="74662"/>
                </a:lnTo>
                <a:lnTo>
                  <a:pt x="663986" y="51849"/>
                </a:lnTo>
                <a:lnTo>
                  <a:pt x="623762" y="33183"/>
                </a:lnTo>
                <a:lnTo>
                  <a:pt x="582251" y="18665"/>
                </a:lnTo>
                <a:lnTo>
                  <a:pt x="539775" y="8295"/>
                </a:lnTo>
                <a:lnTo>
                  <a:pt x="496657" y="2073"/>
                </a:lnTo>
                <a:lnTo>
                  <a:pt x="45321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2" name="object 42"/>
          <p:cNvSpPr txBox="1"/>
          <p:nvPr/>
        </p:nvSpPr>
        <p:spPr>
          <a:xfrm>
            <a:off x="12876959" y="1578874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6563535" y="8377501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4"/>
                </a:lnTo>
                <a:lnTo>
                  <a:pt x="366640" y="8296"/>
                </a:lnTo>
                <a:lnTo>
                  <a:pt x="324166" y="18666"/>
                </a:lnTo>
                <a:lnTo>
                  <a:pt x="282659" y="33185"/>
                </a:lnTo>
                <a:lnTo>
                  <a:pt x="242441" y="51852"/>
                </a:lnTo>
                <a:lnTo>
                  <a:pt x="203834" y="74667"/>
                </a:lnTo>
                <a:lnTo>
                  <a:pt x="167160" y="101630"/>
                </a:lnTo>
                <a:lnTo>
                  <a:pt x="132742" y="132742"/>
                </a:lnTo>
                <a:lnTo>
                  <a:pt x="101630" y="167160"/>
                </a:lnTo>
                <a:lnTo>
                  <a:pt x="74667" y="203834"/>
                </a:lnTo>
                <a:lnTo>
                  <a:pt x="51852" y="242441"/>
                </a:lnTo>
                <a:lnTo>
                  <a:pt x="33185" y="282659"/>
                </a:lnTo>
                <a:lnTo>
                  <a:pt x="18666" y="324166"/>
                </a:lnTo>
                <a:lnTo>
                  <a:pt x="8296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6" y="539756"/>
                </a:lnTo>
                <a:lnTo>
                  <a:pt x="18666" y="582229"/>
                </a:lnTo>
                <a:lnTo>
                  <a:pt x="33185" y="623736"/>
                </a:lnTo>
                <a:lnTo>
                  <a:pt x="51852" y="663954"/>
                </a:lnTo>
                <a:lnTo>
                  <a:pt x="74667" y="702561"/>
                </a:lnTo>
                <a:lnTo>
                  <a:pt x="101630" y="739235"/>
                </a:lnTo>
                <a:lnTo>
                  <a:pt x="132742" y="773654"/>
                </a:lnTo>
                <a:lnTo>
                  <a:pt x="167160" y="804765"/>
                </a:lnTo>
                <a:lnTo>
                  <a:pt x="203834" y="831729"/>
                </a:lnTo>
                <a:lnTo>
                  <a:pt x="242441" y="854544"/>
                </a:lnTo>
                <a:lnTo>
                  <a:pt x="282659" y="873210"/>
                </a:lnTo>
                <a:lnTo>
                  <a:pt x="324166" y="887729"/>
                </a:lnTo>
                <a:lnTo>
                  <a:pt x="366640" y="898100"/>
                </a:lnTo>
                <a:lnTo>
                  <a:pt x="409758" y="904322"/>
                </a:lnTo>
                <a:lnTo>
                  <a:pt x="453198" y="906396"/>
                </a:lnTo>
                <a:lnTo>
                  <a:pt x="496638" y="904322"/>
                </a:lnTo>
                <a:lnTo>
                  <a:pt x="539756" y="898100"/>
                </a:lnTo>
                <a:lnTo>
                  <a:pt x="582229" y="887729"/>
                </a:lnTo>
                <a:lnTo>
                  <a:pt x="623736" y="873210"/>
                </a:lnTo>
                <a:lnTo>
                  <a:pt x="663954" y="854544"/>
                </a:lnTo>
                <a:lnTo>
                  <a:pt x="702561" y="831729"/>
                </a:lnTo>
                <a:lnTo>
                  <a:pt x="739235" y="804765"/>
                </a:lnTo>
                <a:lnTo>
                  <a:pt x="773654" y="773654"/>
                </a:lnTo>
                <a:lnTo>
                  <a:pt x="804765" y="739235"/>
                </a:lnTo>
                <a:lnTo>
                  <a:pt x="831729" y="702561"/>
                </a:lnTo>
                <a:lnTo>
                  <a:pt x="854544" y="663954"/>
                </a:lnTo>
                <a:lnTo>
                  <a:pt x="873210" y="623736"/>
                </a:lnTo>
                <a:lnTo>
                  <a:pt x="887729" y="582229"/>
                </a:lnTo>
                <a:lnTo>
                  <a:pt x="898100" y="539756"/>
                </a:lnTo>
                <a:lnTo>
                  <a:pt x="904322" y="496638"/>
                </a:lnTo>
                <a:lnTo>
                  <a:pt x="906396" y="453198"/>
                </a:lnTo>
                <a:lnTo>
                  <a:pt x="904322" y="409758"/>
                </a:lnTo>
                <a:lnTo>
                  <a:pt x="898100" y="366640"/>
                </a:lnTo>
                <a:lnTo>
                  <a:pt x="887729" y="324166"/>
                </a:lnTo>
                <a:lnTo>
                  <a:pt x="873210" y="282659"/>
                </a:lnTo>
                <a:lnTo>
                  <a:pt x="854544" y="242441"/>
                </a:lnTo>
                <a:lnTo>
                  <a:pt x="831729" y="203834"/>
                </a:lnTo>
                <a:lnTo>
                  <a:pt x="804765" y="167160"/>
                </a:lnTo>
                <a:lnTo>
                  <a:pt x="773654" y="132742"/>
                </a:lnTo>
                <a:lnTo>
                  <a:pt x="739235" y="101630"/>
                </a:lnTo>
                <a:lnTo>
                  <a:pt x="702561" y="74667"/>
                </a:lnTo>
                <a:lnTo>
                  <a:pt x="663954" y="51852"/>
                </a:lnTo>
                <a:lnTo>
                  <a:pt x="623736" y="33185"/>
                </a:lnTo>
                <a:lnTo>
                  <a:pt x="582229" y="18666"/>
                </a:lnTo>
                <a:lnTo>
                  <a:pt x="539756" y="8296"/>
                </a:lnTo>
                <a:lnTo>
                  <a:pt x="496638" y="2074"/>
                </a:lnTo>
                <a:lnTo>
                  <a:pt x="45319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4" name="object 44"/>
          <p:cNvSpPr txBox="1"/>
          <p:nvPr/>
        </p:nvSpPr>
        <p:spPr>
          <a:xfrm>
            <a:off x="6803846" y="8447775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9837496" y="8377501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200" y="0"/>
                </a:moveTo>
                <a:lnTo>
                  <a:pt x="409759" y="2074"/>
                </a:lnTo>
                <a:lnTo>
                  <a:pt x="366639" y="8296"/>
                </a:lnTo>
                <a:lnTo>
                  <a:pt x="324165" y="18666"/>
                </a:lnTo>
                <a:lnTo>
                  <a:pt x="282657" y="33185"/>
                </a:lnTo>
                <a:lnTo>
                  <a:pt x="242438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8" y="854544"/>
                </a:lnTo>
                <a:lnTo>
                  <a:pt x="282657" y="873210"/>
                </a:lnTo>
                <a:lnTo>
                  <a:pt x="324165" y="887729"/>
                </a:lnTo>
                <a:lnTo>
                  <a:pt x="366639" y="898100"/>
                </a:lnTo>
                <a:lnTo>
                  <a:pt x="409759" y="904322"/>
                </a:lnTo>
                <a:lnTo>
                  <a:pt x="453200" y="906396"/>
                </a:lnTo>
                <a:lnTo>
                  <a:pt x="496643" y="904322"/>
                </a:lnTo>
                <a:lnTo>
                  <a:pt x="539763" y="898100"/>
                </a:lnTo>
                <a:lnTo>
                  <a:pt x="582240" y="887729"/>
                </a:lnTo>
                <a:lnTo>
                  <a:pt x="623752" y="873210"/>
                </a:lnTo>
                <a:lnTo>
                  <a:pt x="663975" y="854544"/>
                </a:lnTo>
                <a:lnTo>
                  <a:pt x="702589" y="831729"/>
                </a:lnTo>
                <a:lnTo>
                  <a:pt x="739271" y="804765"/>
                </a:lnTo>
                <a:lnTo>
                  <a:pt x="773698" y="773654"/>
                </a:lnTo>
                <a:lnTo>
                  <a:pt x="804804" y="739235"/>
                </a:lnTo>
                <a:lnTo>
                  <a:pt x="831763" y="702561"/>
                </a:lnTo>
                <a:lnTo>
                  <a:pt x="854574" y="663954"/>
                </a:lnTo>
                <a:lnTo>
                  <a:pt x="873237" y="623736"/>
                </a:lnTo>
                <a:lnTo>
                  <a:pt x="887753" y="582229"/>
                </a:lnTo>
                <a:lnTo>
                  <a:pt x="898122" y="539756"/>
                </a:lnTo>
                <a:lnTo>
                  <a:pt x="904343" y="496638"/>
                </a:lnTo>
                <a:lnTo>
                  <a:pt x="906417" y="453198"/>
                </a:lnTo>
                <a:lnTo>
                  <a:pt x="904343" y="409758"/>
                </a:lnTo>
                <a:lnTo>
                  <a:pt x="898122" y="366640"/>
                </a:lnTo>
                <a:lnTo>
                  <a:pt x="887753" y="324166"/>
                </a:lnTo>
                <a:lnTo>
                  <a:pt x="873237" y="282659"/>
                </a:lnTo>
                <a:lnTo>
                  <a:pt x="854574" y="242441"/>
                </a:lnTo>
                <a:lnTo>
                  <a:pt x="831763" y="203834"/>
                </a:lnTo>
                <a:lnTo>
                  <a:pt x="804804" y="167160"/>
                </a:lnTo>
                <a:lnTo>
                  <a:pt x="773698" y="132742"/>
                </a:lnTo>
                <a:lnTo>
                  <a:pt x="739271" y="101630"/>
                </a:lnTo>
                <a:lnTo>
                  <a:pt x="702589" y="74667"/>
                </a:lnTo>
                <a:lnTo>
                  <a:pt x="663975" y="51852"/>
                </a:lnTo>
                <a:lnTo>
                  <a:pt x="623752" y="33185"/>
                </a:lnTo>
                <a:lnTo>
                  <a:pt x="582240" y="18666"/>
                </a:lnTo>
                <a:lnTo>
                  <a:pt x="539763" y="8296"/>
                </a:lnTo>
                <a:lnTo>
                  <a:pt x="496643" y="2074"/>
                </a:lnTo>
                <a:lnTo>
                  <a:pt x="45320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6" name="object 46"/>
          <p:cNvSpPr txBox="1"/>
          <p:nvPr/>
        </p:nvSpPr>
        <p:spPr>
          <a:xfrm>
            <a:off x="10070762" y="8447775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47" name="object 47"/>
          <p:cNvSpPr/>
          <p:nvPr/>
        </p:nvSpPr>
        <p:spPr>
          <a:xfrm>
            <a:off x="13989494" y="8377501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79">
                <a:moveTo>
                  <a:pt x="453219" y="0"/>
                </a:moveTo>
                <a:lnTo>
                  <a:pt x="409781" y="2074"/>
                </a:lnTo>
                <a:lnTo>
                  <a:pt x="366667" y="8296"/>
                </a:lnTo>
                <a:lnTo>
                  <a:pt x="324198" y="18666"/>
                </a:lnTo>
                <a:lnTo>
                  <a:pt x="282695" y="33185"/>
                </a:lnTo>
                <a:lnTo>
                  <a:pt x="242482" y="51852"/>
                </a:lnTo>
                <a:lnTo>
                  <a:pt x="203880" y="74667"/>
                </a:lnTo>
                <a:lnTo>
                  <a:pt x="167211" y="101630"/>
                </a:lnTo>
                <a:lnTo>
                  <a:pt x="132797" y="132742"/>
                </a:lnTo>
                <a:lnTo>
                  <a:pt x="101672" y="167160"/>
                </a:lnTo>
                <a:lnTo>
                  <a:pt x="74698" y="203834"/>
                </a:lnTo>
                <a:lnTo>
                  <a:pt x="51873" y="242441"/>
                </a:lnTo>
                <a:lnTo>
                  <a:pt x="33199" y="282659"/>
                </a:lnTo>
                <a:lnTo>
                  <a:pt x="18674" y="324166"/>
                </a:lnTo>
                <a:lnTo>
                  <a:pt x="8299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9" y="539756"/>
                </a:lnTo>
                <a:lnTo>
                  <a:pt x="18674" y="582229"/>
                </a:lnTo>
                <a:lnTo>
                  <a:pt x="33199" y="623736"/>
                </a:lnTo>
                <a:lnTo>
                  <a:pt x="51873" y="663954"/>
                </a:lnTo>
                <a:lnTo>
                  <a:pt x="74698" y="702561"/>
                </a:lnTo>
                <a:lnTo>
                  <a:pt x="101672" y="739235"/>
                </a:lnTo>
                <a:lnTo>
                  <a:pt x="132797" y="773654"/>
                </a:lnTo>
                <a:lnTo>
                  <a:pt x="167211" y="804765"/>
                </a:lnTo>
                <a:lnTo>
                  <a:pt x="203880" y="831729"/>
                </a:lnTo>
                <a:lnTo>
                  <a:pt x="242482" y="854544"/>
                </a:lnTo>
                <a:lnTo>
                  <a:pt x="282695" y="873210"/>
                </a:lnTo>
                <a:lnTo>
                  <a:pt x="324198" y="887729"/>
                </a:lnTo>
                <a:lnTo>
                  <a:pt x="366667" y="898100"/>
                </a:lnTo>
                <a:lnTo>
                  <a:pt x="409781" y="904322"/>
                </a:lnTo>
                <a:lnTo>
                  <a:pt x="453219" y="906396"/>
                </a:lnTo>
                <a:lnTo>
                  <a:pt x="496657" y="904322"/>
                </a:lnTo>
                <a:lnTo>
                  <a:pt x="539775" y="898100"/>
                </a:lnTo>
                <a:lnTo>
                  <a:pt x="582251" y="887729"/>
                </a:lnTo>
                <a:lnTo>
                  <a:pt x="623762" y="873210"/>
                </a:lnTo>
                <a:lnTo>
                  <a:pt x="663986" y="854544"/>
                </a:lnTo>
                <a:lnTo>
                  <a:pt x="702601" y="831729"/>
                </a:lnTo>
                <a:lnTo>
                  <a:pt x="739287" y="804765"/>
                </a:lnTo>
                <a:lnTo>
                  <a:pt x="773719" y="773654"/>
                </a:lnTo>
                <a:lnTo>
                  <a:pt x="804825" y="739235"/>
                </a:lnTo>
                <a:lnTo>
                  <a:pt x="831784" y="702561"/>
                </a:lnTo>
                <a:lnTo>
                  <a:pt x="854595" y="663954"/>
                </a:lnTo>
                <a:lnTo>
                  <a:pt x="873258" y="623736"/>
                </a:lnTo>
                <a:lnTo>
                  <a:pt x="887774" y="582229"/>
                </a:lnTo>
                <a:lnTo>
                  <a:pt x="898143" y="539756"/>
                </a:lnTo>
                <a:lnTo>
                  <a:pt x="904364" y="496638"/>
                </a:lnTo>
                <a:lnTo>
                  <a:pt x="906438" y="453198"/>
                </a:lnTo>
                <a:lnTo>
                  <a:pt x="904364" y="409758"/>
                </a:lnTo>
                <a:lnTo>
                  <a:pt x="898143" y="366640"/>
                </a:lnTo>
                <a:lnTo>
                  <a:pt x="887774" y="324166"/>
                </a:lnTo>
                <a:lnTo>
                  <a:pt x="873258" y="282659"/>
                </a:lnTo>
                <a:lnTo>
                  <a:pt x="854595" y="242441"/>
                </a:lnTo>
                <a:lnTo>
                  <a:pt x="831784" y="203834"/>
                </a:lnTo>
                <a:lnTo>
                  <a:pt x="804825" y="167160"/>
                </a:lnTo>
                <a:lnTo>
                  <a:pt x="773719" y="132742"/>
                </a:lnTo>
                <a:lnTo>
                  <a:pt x="739287" y="101630"/>
                </a:lnTo>
                <a:lnTo>
                  <a:pt x="702601" y="74667"/>
                </a:lnTo>
                <a:lnTo>
                  <a:pt x="663986" y="51852"/>
                </a:lnTo>
                <a:lnTo>
                  <a:pt x="623762" y="33185"/>
                </a:lnTo>
                <a:lnTo>
                  <a:pt x="582251" y="18666"/>
                </a:lnTo>
                <a:lnTo>
                  <a:pt x="539775" y="8296"/>
                </a:lnTo>
                <a:lnTo>
                  <a:pt x="496657" y="2074"/>
                </a:lnTo>
                <a:lnTo>
                  <a:pt x="45321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8" name="object 48"/>
          <p:cNvSpPr txBox="1"/>
          <p:nvPr/>
        </p:nvSpPr>
        <p:spPr>
          <a:xfrm>
            <a:off x="14227703" y="8447775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49" name="object 49"/>
          <p:cNvSpPr/>
          <p:nvPr/>
        </p:nvSpPr>
        <p:spPr>
          <a:xfrm>
            <a:off x="9708998" y="6107410"/>
            <a:ext cx="2257425" cy="906780"/>
          </a:xfrm>
          <a:custGeom>
            <a:avLst/>
            <a:gdLst/>
            <a:ahLst/>
            <a:cxnLst/>
            <a:rect l="l" t="t" r="r" b="b"/>
            <a:pathLst>
              <a:path w="2257425" h="906779">
                <a:moveTo>
                  <a:pt x="906411" y="453199"/>
                </a:moveTo>
                <a:lnTo>
                  <a:pt x="904328" y="409752"/>
                </a:lnTo>
                <a:lnTo>
                  <a:pt x="898105" y="366636"/>
                </a:lnTo>
                <a:lnTo>
                  <a:pt x="887730" y="324167"/>
                </a:lnTo>
                <a:lnTo>
                  <a:pt x="873201" y="282663"/>
                </a:lnTo>
                <a:lnTo>
                  <a:pt x="854532" y="242443"/>
                </a:lnTo>
                <a:lnTo>
                  <a:pt x="831710" y="203835"/>
                </a:lnTo>
                <a:lnTo>
                  <a:pt x="804735" y="167157"/>
                </a:lnTo>
                <a:lnTo>
                  <a:pt x="773607" y="132740"/>
                </a:lnTo>
                <a:lnTo>
                  <a:pt x="739203" y="101625"/>
                </a:lnTo>
                <a:lnTo>
                  <a:pt x="702525" y="74663"/>
                </a:lnTo>
                <a:lnTo>
                  <a:pt x="663930" y="51854"/>
                </a:lnTo>
                <a:lnTo>
                  <a:pt x="623709" y="33185"/>
                </a:lnTo>
                <a:lnTo>
                  <a:pt x="582218" y="18669"/>
                </a:lnTo>
                <a:lnTo>
                  <a:pt x="539737" y="8293"/>
                </a:lnTo>
                <a:lnTo>
                  <a:pt x="496633" y="2070"/>
                </a:lnTo>
                <a:lnTo>
                  <a:pt x="453186" y="0"/>
                </a:lnTo>
                <a:lnTo>
                  <a:pt x="409752" y="2070"/>
                </a:lnTo>
                <a:lnTo>
                  <a:pt x="366636" y="8293"/>
                </a:lnTo>
                <a:lnTo>
                  <a:pt x="324167" y="18669"/>
                </a:lnTo>
                <a:lnTo>
                  <a:pt x="282651" y="33185"/>
                </a:lnTo>
                <a:lnTo>
                  <a:pt x="242443" y="51854"/>
                </a:lnTo>
                <a:lnTo>
                  <a:pt x="203835" y="74663"/>
                </a:lnTo>
                <a:lnTo>
                  <a:pt x="167157" y="101625"/>
                </a:lnTo>
                <a:lnTo>
                  <a:pt x="132740" y="132740"/>
                </a:lnTo>
                <a:lnTo>
                  <a:pt x="101625" y="167157"/>
                </a:lnTo>
                <a:lnTo>
                  <a:pt x="74663" y="203835"/>
                </a:lnTo>
                <a:lnTo>
                  <a:pt x="51854" y="242443"/>
                </a:lnTo>
                <a:lnTo>
                  <a:pt x="33185" y="282663"/>
                </a:lnTo>
                <a:lnTo>
                  <a:pt x="18669" y="324167"/>
                </a:lnTo>
                <a:lnTo>
                  <a:pt x="8293" y="366636"/>
                </a:lnTo>
                <a:lnTo>
                  <a:pt x="2070" y="409752"/>
                </a:lnTo>
                <a:lnTo>
                  <a:pt x="0" y="453199"/>
                </a:lnTo>
                <a:lnTo>
                  <a:pt x="2070" y="496633"/>
                </a:lnTo>
                <a:lnTo>
                  <a:pt x="8293" y="539750"/>
                </a:lnTo>
                <a:lnTo>
                  <a:pt x="18669" y="582231"/>
                </a:lnTo>
                <a:lnTo>
                  <a:pt x="33185" y="623735"/>
                </a:lnTo>
                <a:lnTo>
                  <a:pt x="51854" y="663956"/>
                </a:lnTo>
                <a:lnTo>
                  <a:pt x="74663" y="702564"/>
                </a:lnTo>
                <a:lnTo>
                  <a:pt x="101625" y="739228"/>
                </a:lnTo>
                <a:lnTo>
                  <a:pt x="132740" y="773658"/>
                </a:lnTo>
                <a:lnTo>
                  <a:pt x="167157" y="804760"/>
                </a:lnTo>
                <a:lnTo>
                  <a:pt x="203835" y="831723"/>
                </a:lnTo>
                <a:lnTo>
                  <a:pt x="242443" y="854544"/>
                </a:lnTo>
                <a:lnTo>
                  <a:pt x="282651" y="873213"/>
                </a:lnTo>
                <a:lnTo>
                  <a:pt x="324167" y="887730"/>
                </a:lnTo>
                <a:lnTo>
                  <a:pt x="366636" y="898093"/>
                </a:lnTo>
                <a:lnTo>
                  <a:pt x="409752" y="904316"/>
                </a:lnTo>
                <a:lnTo>
                  <a:pt x="453186" y="906399"/>
                </a:lnTo>
                <a:lnTo>
                  <a:pt x="496633" y="904316"/>
                </a:lnTo>
                <a:lnTo>
                  <a:pt x="539737" y="898093"/>
                </a:lnTo>
                <a:lnTo>
                  <a:pt x="582218" y="887730"/>
                </a:lnTo>
                <a:lnTo>
                  <a:pt x="623709" y="873213"/>
                </a:lnTo>
                <a:lnTo>
                  <a:pt x="663930" y="854544"/>
                </a:lnTo>
                <a:lnTo>
                  <a:pt x="702525" y="831723"/>
                </a:lnTo>
                <a:lnTo>
                  <a:pt x="739203" y="804760"/>
                </a:lnTo>
                <a:lnTo>
                  <a:pt x="773607" y="773658"/>
                </a:lnTo>
                <a:lnTo>
                  <a:pt x="804735" y="739228"/>
                </a:lnTo>
                <a:lnTo>
                  <a:pt x="831710" y="702564"/>
                </a:lnTo>
                <a:lnTo>
                  <a:pt x="854532" y="663956"/>
                </a:lnTo>
                <a:lnTo>
                  <a:pt x="873201" y="623735"/>
                </a:lnTo>
                <a:lnTo>
                  <a:pt x="887730" y="582231"/>
                </a:lnTo>
                <a:lnTo>
                  <a:pt x="898105" y="539750"/>
                </a:lnTo>
                <a:lnTo>
                  <a:pt x="904328" y="496633"/>
                </a:lnTo>
                <a:lnTo>
                  <a:pt x="906411" y="453199"/>
                </a:lnTo>
                <a:close/>
              </a:path>
              <a:path w="2257425" h="906779">
                <a:moveTo>
                  <a:pt x="2256866" y="453199"/>
                </a:moveTo>
                <a:lnTo>
                  <a:pt x="2254783" y="409752"/>
                </a:lnTo>
                <a:lnTo>
                  <a:pt x="2248573" y="366636"/>
                </a:lnTo>
                <a:lnTo>
                  <a:pt x="2238197" y="324167"/>
                </a:lnTo>
                <a:lnTo>
                  <a:pt x="2223681" y="282663"/>
                </a:lnTo>
                <a:lnTo>
                  <a:pt x="2205024" y="242443"/>
                </a:lnTo>
                <a:lnTo>
                  <a:pt x="2182203" y="203835"/>
                </a:lnTo>
                <a:lnTo>
                  <a:pt x="2155253" y="167157"/>
                </a:lnTo>
                <a:lnTo>
                  <a:pt x="2124138" y="132740"/>
                </a:lnTo>
                <a:lnTo>
                  <a:pt x="2089734" y="101625"/>
                </a:lnTo>
                <a:lnTo>
                  <a:pt x="2053056" y="74663"/>
                </a:lnTo>
                <a:lnTo>
                  <a:pt x="2014448" y="51854"/>
                </a:lnTo>
                <a:lnTo>
                  <a:pt x="1974227" y="33185"/>
                </a:lnTo>
                <a:lnTo>
                  <a:pt x="1932724" y="18669"/>
                </a:lnTo>
                <a:lnTo>
                  <a:pt x="1890242" y="8293"/>
                </a:lnTo>
                <a:lnTo>
                  <a:pt x="1847126" y="2070"/>
                </a:lnTo>
                <a:lnTo>
                  <a:pt x="1803679" y="0"/>
                </a:lnTo>
                <a:lnTo>
                  <a:pt x="1760245" y="2070"/>
                </a:lnTo>
                <a:lnTo>
                  <a:pt x="1717116" y="8293"/>
                </a:lnTo>
                <a:lnTo>
                  <a:pt x="1674647" y="18669"/>
                </a:lnTo>
                <a:lnTo>
                  <a:pt x="1633131" y="33185"/>
                </a:lnTo>
                <a:lnTo>
                  <a:pt x="1592910" y="51854"/>
                </a:lnTo>
                <a:lnTo>
                  <a:pt x="1554314" y="74663"/>
                </a:lnTo>
                <a:lnTo>
                  <a:pt x="1517637" y="101625"/>
                </a:lnTo>
                <a:lnTo>
                  <a:pt x="1483220" y="132740"/>
                </a:lnTo>
                <a:lnTo>
                  <a:pt x="1452118" y="167157"/>
                </a:lnTo>
                <a:lnTo>
                  <a:pt x="1425155" y="203835"/>
                </a:lnTo>
                <a:lnTo>
                  <a:pt x="1402346" y="242443"/>
                </a:lnTo>
                <a:lnTo>
                  <a:pt x="1383677" y="282663"/>
                </a:lnTo>
                <a:lnTo>
                  <a:pt x="1369161" y="324167"/>
                </a:lnTo>
                <a:lnTo>
                  <a:pt x="1358798" y="366636"/>
                </a:lnTo>
                <a:lnTo>
                  <a:pt x="1352575" y="409752"/>
                </a:lnTo>
                <a:lnTo>
                  <a:pt x="1350505" y="453199"/>
                </a:lnTo>
                <a:lnTo>
                  <a:pt x="1352575" y="496633"/>
                </a:lnTo>
                <a:lnTo>
                  <a:pt x="1358798" y="539750"/>
                </a:lnTo>
                <a:lnTo>
                  <a:pt x="1369161" y="582231"/>
                </a:lnTo>
                <a:lnTo>
                  <a:pt x="1383677" y="623735"/>
                </a:lnTo>
                <a:lnTo>
                  <a:pt x="1402346" y="663956"/>
                </a:lnTo>
                <a:lnTo>
                  <a:pt x="1425155" y="702564"/>
                </a:lnTo>
                <a:lnTo>
                  <a:pt x="1452118" y="739228"/>
                </a:lnTo>
                <a:lnTo>
                  <a:pt x="1483220" y="773658"/>
                </a:lnTo>
                <a:lnTo>
                  <a:pt x="1517637" y="804760"/>
                </a:lnTo>
                <a:lnTo>
                  <a:pt x="1554314" y="831723"/>
                </a:lnTo>
                <a:lnTo>
                  <a:pt x="1592910" y="854544"/>
                </a:lnTo>
                <a:lnTo>
                  <a:pt x="1633131" y="873213"/>
                </a:lnTo>
                <a:lnTo>
                  <a:pt x="1674647" y="887730"/>
                </a:lnTo>
                <a:lnTo>
                  <a:pt x="1717116" y="898093"/>
                </a:lnTo>
                <a:lnTo>
                  <a:pt x="1760245" y="904316"/>
                </a:lnTo>
                <a:lnTo>
                  <a:pt x="1803679" y="906399"/>
                </a:lnTo>
                <a:lnTo>
                  <a:pt x="1847126" y="904316"/>
                </a:lnTo>
                <a:lnTo>
                  <a:pt x="1890242" y="898093"/>
                </a:lnTo>
                <a:lnTo>
                  <a:pt x="1932724" y="887730"/>
                </a:lnTo>
                <a:lnTo>
                  <a:pt x="1974227" y="873213"/>
                </a:lnTo>
                <a:lnTo>
                  <a:pt x="2014448" y="854544"/>
                </a:lnTo>
                <a:lnTo>
                  <a:pt x="2053056" y="831723"/>
                </a:lnTo>
                <a:lnTo>
                  <a:pt x="2089734" y="804760"/>
                </a:lnTo>
                <a:lnTo>
                  <a:pt x="2124138" y="773658"/>
                </a:lnTo>
                <a:lnTo>
                  <a:pt x="2155253" y="739228"/>
                </a:lnTo>
                <a:lnTo>
                  <a:pt x="2182203" y="702564"/>
                </a:lnTo>
                <a:lnTo>
                  <a:pt x="2205024" y="663956"/>
                </a:lnTo>
                <a:lnTo>
                  <a:pt x="2223681" y="623735"/>
                </a:lnTo>
                <a:lnTo>
                  <a:pt x="2238197" y="582231"/>
                </a:lnTo>
                <a:lnTo>
                  <a:pt x="2248573" y="539750"/>
                </a:lnTo>
                <a:lnTo>
                  <a:pt x="2254783" y="496633"/>
                </a:lnTo>
                <a:lnTo>
                  <a:pt x="2256866" y="453199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0" name="object 50"/>
          <p:cNvSpPr txBox="1"/>
          <p:nvPr/>
        </p:nvSpPr>
        <p:spPr>
          <a:xfrm>
            <a:off x="9945112" y="6175593"/>
            <a:ext cx="178181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  <a:tabLst>
                <a:tab pos="1363345" algn="l"/>
              </a:tabLst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r>
              <a:rPr sz="4350" b="1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11116494" y="1928993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80">
                <a:moveTo>
                  <a:pt x="453219" y="0"/>
                </a:moveTo>
                <a:lnTo>
                  <a:pt x="409781" y="2073"/>
                </a:lnTo>
                <a:lnTo>
                  <a:pt x="366667" y="8295"/>
                </a:lnTo>
                <a:lnTo>
                  <a:pt x="324198" y="18665"/>
                </a:lnTo>
                <a:lnTo>
                  <a:pt x="282695" y="33183"/>
                </a:lnTo>
                <a:lnTo>
                  <a:pt x="242482" y="51849"/>
                </a:lnTo>
                <a:lnTo>
                  <a:pt x="203880" y="74662"/>
                </a:lnTo>
                <a:lnTo>
                  <a:pt x="167211" y="101624"/>
                </a:lnTo>
                <a:lnTo>
                  <a:pt x="132797" y="132734"/>
                </a:lnTo>
                <a:lnTo>
                  <a:pt x="101672" y="167154"/>
                </a:lnTo>
                <a:lnTo>
                  <a:pt x="74698" y="203829"/>
                </a:lnTo>
                <a:lnTo>
                  <a:pt x="51873" y="242437"/>
                </a:lnTo>
                <a:lnTo>
                  <a:pt x="33199" y="282656"/>
                </a:lnTo>
                <a:lnTo>
                  <a:pt x="18674" y="324163"/>
                </a:lnTo>
                <a:lnTo>
                  <a:pt x="8299" y="366637"/>
                </a:lnTo>
                <a:lnTo>
                  <a:pt x="2074" y="409755"/>
                </a:lnTo>
                <a:lnTo>
                  <a:pt x="0" y="453195"/>
                </a:lnTo>
                <a:lnTo>
                  <a:pt x="2074" y="496635"/>
                </a:lnTo>
                <a:lnTo>
                  <a:pt x="8299" y="539753"/>
                </a:lnTo>
                <a:lnTo>
                  <a:pt x="18674" y="582227"/>
                </a:lnTo>
                <a:lnTo>
                  <a:pt x="33199" y="623734"/>
                </a:lnTo>
                <a:lnTo>
                  <a:pt x="51873" y="663953"/>
                </a:lnTo>
                <a:lnTo>
                  <a:pt x="74698" y="702561"/>
                </a:lnTo>
                <a:lnTo>
                  <a:pt x="101672" y="739236"/>
                </a:lnTo>
                <a:lnTo>
                  <a:pt x="132797" y="773657"/>
                </a:lnTo>
                <a:lnTo>
                  <a:pt x="167211" y="804766"/>
                </a:lnTo>
                <a:lnTo>
                  <a:pt x="203880" y="831728"/>
                </a:lnTo>
                <a:lnTo>
                  <a:pt x="242482" y="854541"/>
                </a:lnTo>
                <a:lnTo>
                  <a:pt x="282695" y="873207"/>
                </a:lnTo>
                <a:lnTo>
                  <a:pt x="324198" y="887725"/>
                </a:lnTo>
                <a:lnTo>
                  <a:pt x="366667" y="898095"/>
                </a:lnTo>
                <a:lnTo>
                  <a:pt x="409781" y="904317"/>
                </a:lnTo>
                <a:lnTo>
                  <a:pt x="453219" y="906391"/>
                </a:lnTo>
                <a:lnTo>
                  <a:pt x="496657" y="904317"/>
                </a:lnTo>
                <a:lnTo>
                  <a:pt x="539775" y="898095"/>
                </a:lnTo>
                <a:lnTo>
                  <a:pt x="582251" y="887725"/>
                </a:lnTo>
                <a:lnTo>
                  <a:pt x="623762" y="873207"/>
                </a:lnTo>
                <a:lnTo>
                  <a:pt x="663986" y="854541"/>
                </a:lnTo>
                <a:lnTo>
                  <a:pt x="702601" y="831728"/>
                </a:lnTo>
                <a:lnTo>
                  <a:pt x="739287" y="804766"/>
                </a:lnTo>
                <a:lnTo>
                  <a:pt x="773719" y="773657"/>
                </a:lnTo>
                <a:lnTo>
                  <a:pt x="804825" y="739236"/>
                </a:lnTo>
                <a:lnTo>
                  <a:pt x="831784" y="702561"/>
                </a:lnTo>
                <a:lnTo>
                  <a:pt x="854595" y="663953"/>
                </a:lnTo>
                <a:lnTo>
                  <a:pt x="873258" y="623734"/>
                </a:lnTo>
                <a:lnTo>
                  <a:pt x="887774" y="582227"/>
                </a:lnTo>
                <a:lnTo>
                  <a:pt x="898143" y="539753"/>
                </a:lnTo>
                <a:lnTo>
                  <a:pt x="904364" y="496635"/>
                </a:lnTo>
                <a:lnTo>
                  <a:pt x="906438" y="453195"/>
                </a:lnTo>
                <a:lnTo>
                  <a:pt x="904364" y="409755"/>
                </a:lnTo>
                <a:lnTo>
                  <a:pt x="898143" y="366637"/>
                </a:lnTo>
                <a:lnTo>
                  <a:pt x="887774" y="324163"/>
                </a:lnTo>
                <a:lnTo>
                  <a:pt x="873258" y="282656"/>
                </a:lnTo>
                <a:lnTo>
                  <a:pt x="854595" y="242437"/>
                </a:lnTo>
                <a:lnTo>
                  <a:pt x="831784" y="203829"/>
                </a:lnTo>
                <a:lnTo>
                  <a:pt x="804825" y="167154"/>
                </a:lnTo>
                <a:lnTo>
                  <a:pt x="773719" y="132734"/>
                </a:lnTo>
                <a:lnTo>
                  <a:pt x="739287" y="101624"/>
                </a:lnTo>
                <a:lnTo>
                  <a:pt x="702601" y="74662"/>
                </a:lnTo>
                <a:lnTo>
                  <a:pt x="663986" y="51849"/>
                </a:lnTo>
                <a:lnTo>
                  <a:pt x="623762" y="33183"/>
                </a:lnTo>
                <a:lnTo>
                  <a:pt x="582251" y="18665"/>
                </a:lnTo>
                <a:lnTo>
                  <a:pt x="539775" y="8295"/>
                </a:lnTo>
                <a:lnTo>
                  <a:pt x="496657" y="2073"/>
                </a:lnTo>
                <a:lnTo>
                  <a:pt x="45321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2" name="object 52"/>
          <p:cNvSpPr txBox="1"/>
          <p:nvPr/>
        </p:nvSpPr>
        <p:spPr>
          <a:xfrm>
            <a:off x="11358681" y="1997709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13241455" y="3407192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79">
                <a:moveTo>
                  <a:pt x="453219" y="0"/>
                </a:moveTo>
                <a:lnTo>
                  <a:pt x="409781" y="2074"/>
                </a:lnTo>
                <a:lnTo>
                  <a:pt x="366667" y="8296"/>
                </a:lnTo>
                <a:lnTo>
                  <a:pt x="324198" y="18666"/>
                </a:lnTo>
                <a:lnTo>
                  <a:pt x="282695" y="33185"/>
                </a:lnTo>
                <a:lnTo>
                  <a:pt x="242482" y="51852"/>
                </a:lnTo>
                <a:lnTo>
                  <a:pt x="203880" y="74667"/>
                </a:lnTo>
                <a:lnTo>
                  <a:pt x="167211" y="101630"/>
                </a:lnTo>
                <a:lnTo>
                  <a:pt x="132797" y="132742"/>
                </a:lnTo>
                <a:lnTo>
                  <a:pt x="101672" y="167160"/>
                </a:lnTo>
                <a:lnTo>
                  <a:pt x="74698" y="203834"/>
                </a:lnTo>
                <a:lnTo>
                  <a:pt x="51873" y="242441"/>
                </a:lnTo>
                <a:lnTo>
                  <a:pt x="33199" y="282659"/>
                </a:lnTo>
                <a:lnTo>
                  <a:pt x="18674" y="324166"/>
                </a:lnTo>
                <a:lnTo>
                  <a:pt x="8299" y="366640"/>
                </a:lnTo>
                <a:lnTo>
                  <a:pt x="2074" y="409758"/>
                </a:lnTo>
                <a:lnTo>
                  <a:pt x="0" y="453198"/>
                </a:lnTo>
                <a:lnTo>
                  <a:pt x="2074" y="496638"/>
                </a:lnTo>
                <a:lnTo>
                  <a:pt x="8299" y="539756"/>
                </a:lnTo>
                <a:lnTo>
                  <a:pt x="18674" y="582229"/>
                </a:lnTo>
                <a:lnTo>
                  <a:pt x="33199" y="623736"/>
                </a:lnTo>
                <a:lnTo>
                  <a:pt x="51873" y="663954"/>
                </a:lnTo>
                <a:lnTo>
                  <a:pt x="74698" y="702561"/>
                </a:lnTo>
                <a:lnTo>
                  <a:pt x="101672" y="739235"/>
                </a:lnTo>
                <a:lnTo>
                  <a:pt x="132797" y="773654"/>
                </a:lnTo>
                <a:lnTo>
                  <a:pt x="167211" y="804765"/>
                </a:lnTo>
                <a:lnTo>
                  <a:pt x="203880" y="831729"/>
                </a:lnTo>
                <a:lnTo>
                  <a:pt x="242482" y="854544"/>
                </a:lnTo>
                <a:lnTo>
                  <a:pt x="282695" y="873210"/>
                </a:lnTo>
                <a:lnTo>
                  <a:pt x="324198" y="887729"/>
                </a:lnTo>
                <a:lnTo>
                  <a:pt x="366667" y="898100"/>
                </a:lnTo>
                <a:lnTo>
                  <a:pt x="409781" y="904322"/>
                </a:lnTo>
                <a:lnTo>
                  <a:pt x="453219" y="906396"/>
                </a:lnTo>
                <a:lnTo>
                  <a:pt x="496657" y="904322"/>
                </a:lnTo>
                <a:lnTo>
                  <a:pt x="539775" y="898100"/>
                </a:lnTo>
                <a:lnTo>
                  <a:pt x="582251" y="887729"/>
                </a:lnTo>
                <a:lnTo>
                  <a:pt x="623762" y="873210"/>
                </a:lnTo>
                <a:lnTo>
                  <a:pt x="663986" y="854544"/>
                </a:lnTo>
                <a:lnTo>
                  <a:pt x="702601" y="831729"/>
                </a:lnTo>
                <a:lnTo>
                  <a:pt x="739287" y="804765"/>
                </a:lnTo>
                <a:lnTo>
                  <a:pt x="773719" y="773654"/>
                </a:lnTo>
                <a:lnTo>
                  <a:pt x="804825" y="739235"/>
                </a:lnTo>
                <a:lnTo>
                  <a:pt x="831784" y="702561"/>
                </a:lnTo>
                <a:lnTo>
                  <a:pt x="854595" y="663954"/>
                </a:lnTo>
                <a:lnTo>
                  <a:pt x="873258" y="623736"/>
                </a:lnTo>
                <a:lnTo>
                  <a:pt x="887774" y="582229"/>
                </a:lnTo>
                <a:lnTo>
                  <a:pt x="898143" y="539756"/>
                </a:lnTo>
                <a:lnTo>
                  <a:pt x="904364" y="496638"/>
                </a:lnTo>
                <a:lnTo>
                  <a:pt x="906438" y="453198"/>
                </a:lnTo>
                <a:lnTo>
                  <a:pt x="904364" y="409758"/>
                </a:lnTo>
                <a:lnTo>
                  <a:pt x="898143" y="366640"/>
                </a:lnTo>
                <a:lnTo>
                  <a:pt x="887774" y="324166"/>
                </a:lnTo>
                <a:lnTo>
                  <a:pt x="873258" y="282659"/>
                </a:lnTo>
                <a:lnTo>
                  <a:pt x="854595" y="242441"/>
                </a:lnTo>
                <a:lnTo>
                  <a:pt x="831784" y="203834"/>
                </a:lnTo>
                <a:lnTo>
                  <a:pt x="804825" y="167160"/>
                </a:lnTo>
                <a:lnTo>
                  <a:pt x="773719" y="132742"/>
                </a:lnTo>
                <a:lnTo>
                  <a:pt x="739287" y="101630"/>
                </a:lnTo>
                <a:lnTo>
                  <a:pt x="702601" y="74667"/>
                </a:lnTo>
                <a:lnTo>
                  <a:pt x="663986" y="51852"/>
                </a:lnTo>
                <a:lnTo>
                  <a:pt x="623762" y="33185"/>
                </a:lnTo>
                <a:lnTo>
                  <a:pt x="582251" y="18666"/>
                </a:lnTo>
                <a:lnTo>
                  <a:pt x="539775" y="8296"/>
                </a:lnTo>
                <a:lnTo>
                  <a:pt x="496657" y="2074"/>
                </a:lnTo>
                <a:lnTo>
                  <a:pt x="453219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4" name="object 54"/>
          <p:cNvSpPr txBox="1"/>
          <p:nvPr/>
        </p:nvSpPr>
        <p:spPr>
          <a:xfrm>
            <a:off x="13484271" y="3474104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5" name="object 55"/>
          <p:cNvSpPr/>
          <p:nvPr/>
        </p:nvSpPr>
        <p:spPr>
          <a:xfrm>
            <a:off x="4919981" y="6170270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4"/>
                </a:lnTo>
                <a:lnTo>
                  <a:pt x="366637" y="8296"/>
                </a:lnTo>
                <a:lnTo>
                  <a:pt x="324163" y="18666"/>
                </a:lnTo>
                <a:lnTo>
                  <a:pt x="282656" y="33185"/>
                </a:lnTo>
                <a:lnTo>
                  <a:pt x="242437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7" y="854544"/>
                </a:lnTo>
                <a:lnTo>
                  <a:pt x="282656" y="873210"/>
                </a:lnTo>
                <a:lnTo>
                  <a:pt x="324163" y="887729"/>
                </a:lnTo>
                <a:lnTo>
                  <a:pt x="366637" y="898100"/>
                </a:lnTo>
                <a:lnTo>
                  <a:pt x="409755" y="904322"/>
                </a:lnTo>
                <a:lnTo>
                  <a:pt x="453195" y="906396"/>
                </a:lnTo>
                <a:lnTo>
                  <a:pt x="496635" y="904322"/>
                </a:lnTo>
                <a:lnTo>
                  <a:pt x="539753" y="898100"/>
                </a:lnTo>
                <a:lnTo>
                  <a:pt x="582227" y="887729"/>
                </a:lnTo>
                <a:lnTo>
                  <a:pt x="623734" y="873210"/>
                </a:lnTo>
                <a:lnTo>
                  <a:pt x="663953" y="854544"/>
                </a:lnTo>
                <a:lnTo>
                  <a:pt x="702561" y="831729"/>
                </a:lnTo>
                <a:lnTo>
                  <a:pt x="739236" y="804765"/>
                </a:lnTo>
                <a:lnTo>
                  <a:pt x="773657" y="773654"/>
                </a:lnTo>
                <a:lnTo>
                  <a:pt x="804766" y="739235"/>
                </a:lnTo>
                <a:lnTo>
                  <a:pt x="831728" y="702561"/>
                </a:lnTo>
                <a:lnTo>
                  <a:pt x="854541" y="663954"/>
                </a:lnTo>
                <a:lnTo>
                  <a:pt x="873207" y="623736"/>
                </a:lnTo>
                <a:lnTo>
                  <a:pt x="887725" y="582229"/>
                </a:lnTo>
                <a:lnTo>
                  <a:pt x="898095" y="539756"/>
                </a:lnTo>
                <a:lnTo>
                  <a:pt x="904317" y="496638"/>
                </a:lnTo>
                <a:lnTo>
                  <a:pt x="906391" y="453198"/>
                </a:lnTo>
                <a:lnTo>
                  <a:pt x="904317" y="409758"/>
                </a:lnTo>
                <a:lnTo>
                  <a:pt x="898095" y="366640"/>
                </a:lnTo>
                <a:lnTo>
                  <a:pt x="887725" y="324166"/>
                </a:lnTo>
                <a:lnTo>
                  <a:pt x="873207" y="282659"/>
                </a:lnTo>
                <a:lnTo>
                  <a:pt x="854541" y="242441"/>
                </a:lnTo>
                <a:lnTo>
                  <a:pt x="831728" y="203834"/>
                </a:lnTo>
                <a:lnTo>
                  <a:pt x="804766" y="167160"/>
                </a:lnTo>
                <a:lnTo>
                  <a:pt x="773657" y="132742"/>
                </a:lnTo>
                <a:lnTo>
                  <a:pt x="739236" y="101630"/>
                </a:lnTo>
                <a:lnTo>
                  <a:pt x="702561" y="74667"/>
                </a:lnTo>
                <a:lnTo>
                  <a:pt x="663953" y="51852"/>
                </a:lnTo>
                <a:lnTo>
                  <a:pt x="623734" y="33185"/>
                </a:lnTo>
                <a:lnTo>
                  <a:pt x="582227" y="18666"/>
                </a:lnTo>
                <a:lnTo>
                  <a:pt x="539753" y="8296"/>
                </a:lnTo>
                <a:lnTo>
                  <a:pt x="496635" y="2074"/>
                </a:lnTo>
                <a:lnTo>
                  <a:pt x="45319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6" name="object 56"/>
          <p:cNvSpPr txBox="1"/>
          <p:nvPr/>
        </p:nvSpPr>
        <p:spPr>
          <a:xfrm>
            <a:off x="5243684" y="6238418"/>
            <a:ext cx="2597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994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7" name="object 57"/>
          <p:cNvSpPr/>
          <p:nvPr/>
        </p:nvSpPr>
        <p:spPr>
          <a:xfrm>
            <a:off x="4919981" y="8377501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5" y="0"/>
                </a:moveTo>
                <a:lnTo>
                  <a:pt x="409755" y="2074"/>
                </a:lnTo>
                <a:lnTo>
                  <a:pt x="366637" y="8296"/>
                </a:lnTo>
                <a:lnTo>
                  <a:pt x="324163" y="18666"/>
                </a:lnTo>
                <a:lnTo>
                  <a:pt x="282656" y="33185"/>
                </a:lnTo>
                <a:lnTo>
                  <a:pt x="242437" y="51852"/>
                </a:lnTo>
                <a:lnTo>
                  <a:pt x="203829" y="74667"/>
                </a:lnTo>
                <a:lnTo>
                  <a:pt x="167154" y="101630"/>
                </a:lnTo>
                <a:lnTo>
                  <a:pt x="132734" y="132742"/>
                </a:lnTo>
                <a:lnTo>
                  <a:pt x="101624" y="167160"/>
                </a:lnTo>
                <a:lnTo>
                  <a:pt x="74662" y="203834"/>
                </a:lnTo>
                <a:lnTo>
                  <a:pt x="51849" y="242441"/>
                </a:lnTo>
                <a:lnTo>
                  <a:pt x="33183" y="282659"/>
                </a:lnTo>
                <a:lnTo>
                  <a:pt x="18665" y="324166"/>
                </a:lnTo>
                <a:lnTo>
                  <a:pt x="8295" y="366640"/>
                </a:lnTo>
                <a:lnTo>
                  <a:pt x="2073" y="409758"/>
                </a:lnTo>
                <a:lnTo>
                  <a:pt x="0" y="453198"/>
                </a:lnTo>
                <a:lnTo>
                  <a:pt x="2073" y="496638"/>
                </a:lnTo>
                <a:lnTo>
                  <a:pt x="8295" y="539756"/>
                </a:lnTo>
                <a:lnTo>
                  <a:pt x="18665" y="582229"/>
                </a:lnTo>
                <a:lnTo>
                  <a:pt x="33183" y="623736"/>
                </a:lnTo>
                <a:lnTo>
                  <a:pt x="51849" y="663954"/>
                </a:lnTo>
                <a:lnTo>
                  <a:pt x="74662" y="702561"/>
                </a:lnTo>
                <a:lnTo>
                  <a:pt x="101624" y="739235"/>
                </a:lnTo>
                <a:lnTo>
                  <a:pt x="132734" y="773654"/>
                </a:lnTo>
                <a:lnTo>
                  <a:pt x="167154" y="804765"/>
                </a:lnTo>
                <a:lnTo>
                  <a:pt x="203829" y="831729"/>
                </a:lnTo>
                <a:lnTo>
                  <a:pt x="242437" y="854544"/>
                </a:lnTo>
                <a:lnTo>
                  <a:pt x="282656" y="873210"/>
                </a:lnTo>
                <a:lnTo>
                  <a:pt x="324163" y="887729"/>
                </a:lnTo>
                <a:lnTo>
                  <a:pt x="366637" y="898100"/>
                </a:lnTo>
                <a:lnTo>
                  <a:pt x="409755" y="904322"/>
                </a:lnTo>
                <a:lnTo>
                  <a:pt x="453195" y="906396"/>
                </a:lnTo>
                <a:lnTo>
                  <a:pt x="496635" y="904322"/>
                </a:lnTo>
                <a:lnTo>
                  <a:pt x="539753" y="898100"/>
                </a:lnTo>
                <a:lnTo>
                  <a:pt x="582227" y="887729"/>
                </a:lnTo>
                <a:lnTo>
                  <a:pt x="623734" y="873210"/>
                </a:lnTo>
                <a:lnTo>
                  <a:pt x="663953" y="854544"/>
                </a:lnTo>
                <a:lnTo>
                  <a:pt x="702561" y="831729"/>
                </a:lnTo>
                <a:lnTo>
                  <a:pt x="739236" y="804765"/>
                </a:lnTo>
                <a:lnTo>
                  <a:pt x="773657" y="773654"/>
                </a:lnTo>
                <a:lnTo>
                  <a:pt x="804766" y="739235"/>
                </a:lnTo>
                <a:lnTo>
                  <a:pt x="831728" y="702561"/>
                </a:lnTo>
                <a:lnTo>
                  <a:pt x="854541" y="663954"/>
                </a:lnTo>
                <a:lnTo>
                  <a:pt x="873207" y="623736"/>
                </a:lnTo>
                <a:lnTo>
                  <a:pt x="887725" y="582229"/>
                </a:lnTo>
                <a:lnTo>
                  <a:pt x="898095" y="539756"/>
                </a:lnTo>
                <a:lnTo>
                  <a:pt x="904317" y="496638"/>
                </a:lnTo>
                <a:lnTo>
                  <a:pt x="906391" y="453198"/>
                </a:lnTo>
                <a:lnTo>
                  <a:pt x="904317" y="409758"/>
                </a:lnTo>
                <a:lnTo>
                  <a:pt x="898095" y="366640"/>
                </a:lnTo>
                <a:lnTo>
                  <a:pt x="887725" y="324166"/>
                </a:lnTo>
                <a:lnTo>
                  <a:pt x="873207" y="282659"/>
                </a:lnTo>
                <a:lnTo>
                  <a:pt x="854541" y="242441"/>
                </a:lnTo>
                <a:lnTo>
                  <a:pt x="831728" y="203834"/>
                </a:lnTo>
                <a:lnTo>
                  <a:pt x="804766" y="167160"/>
                </a:lnTo>
                <a:lnTo>
                  <a:pt x="773657" y="132742"/>
                </a:lnTo>
                <a:lnTo>
                  <a:pt x="739236" y="101630"/>
                </a:lnTo>
                <a:lnTo>
                  <a:pt x="702561" y="74667"/>
                </a:lnTo>
                <a:lnTo>
                  <a:pt x="663953" y="51852"/>
                </a:lnTo>
                <a:lnTo>
                  <a:pt x="623734" y="33185"/>
                </a:lnTo>
                <a:lnTo>
                  <a:pt x="582227" y="18666"/>
                </a:lnTo>
                <a:lnTo>
                  <a:pt x="539753" y="8296"/>
                </a:lnTo>
                <a:lnTo>
                  <a:pt x="496635" y="2074"/>
                </a:lnTo>
                <a:lnTo>
                  <a:pt x="453195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8" name="object 58"/>
          <p:cNvSpPr txBox="1"/>
          <p:nvPr/>
        </p:nvSpPr>
        <p:spPr>
          <a:xfrm>
            <a:off x="5243684" y="8447775"/>
            <a:ext cx="2597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994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59" name="object 59"/>
          <p:cNvSpPr/>
          <p:nvPr/>
        </p:nvSpPr>
        <p:spPr>
          <a:xfrm>
            <a:off x="9260071" y="3835794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79" h="906779">
                <a:moveTo>
                  <a:pt x="453198" y="0"/>
                </a:moveTo>
                <a:lnTo>
                  <a:pt x="409758" y="2073"/>
                </a:lnTo>
                <a:lnTo>
                  <a:pt x="366640" y="8295"/>
                </a:lnTo>
                <a:lnTo>
                  <a:pt x="324166" y="18665"/>
                </a:lnTo>
                <a:lnTo>
                  <a:pt x="282659" y="33183"/>
                </a:lnTo>
                <a:lnTo>
                  <a:pt x="242441" y="51849"/>
                </a:lnTo>
                <a:lnTo>
                  <a:pt x="203834" y="74662"/>
                </a:lnTo>
                <a:lnTo>
                  <a:pt x="167160" y="101624"/>
                </a:lnTo>
                <a:lnTo>
                  <a:pt x="132742" y="132734"/>
                </a:lnTo>
                <a:lnTo>
                  <a:pt x="101630" y="167154"/>
                </a:lnTo>
                <a:lnTo>
                  <a:pt x="74667" y="203829"/>
                </a:lnTo>
                <a:lnTo>
                  <a:pt x="51852" y="242437"/>
                </a:lnTo>
                <a:lnTo>
                  <a:pt x="33185" y="282656"/>
                </a:lnTo>
                <a:lnTo>
                  <a:pt x="18666" y="324163"/>
                </a:lnTo>
                <a:lnTo>
                  <a:pt x="8296" y="366637"/>
                </a:lnTo>
                <a:lnTo>
                  <a:pt x="2074" y="409754"/>
                </a:lnTo>
                <a:lnTo>
                  <a:pt x="0" y="453194"/>
                </a:lnTo>
                <a:lnTo>
                  <a:pt x="2074" y="496633"/>
                </a:lnTo>
                <a:lnTo>
                  <a:pt x="8296" y="539751"/>
                </a:lnTo>
                <a:lnTo>
                  <a:pt x="18666" y="582223"/>
                </a:lnTo>
                <a:lnTo>
                  <a:pt x="33185" y="623730"/>
                </a:lnTo>
                <a:lnTo>
                  <a:pt x="51852" y="663947"/>
                </a:lnTo>
                <a:lnTo>
                  <a:pt x="74667" y="702554"/>
                </a:lnTo>
                <a:lnTo>
                  <a:pt x="101630" y="739228"/>
                </a:lnTo>
                <a:lnTo>
                  <a:pt x="132742" y="773646"/>
                </a:lnTo>
                <a:lnTo>
                  <a:pt x="167160" y="804758"/>
                </a:lnTo>
                <a:lnTo>
                  <a:pt x="203834" y="831721"/>
                </a:lnTo>
                <a:lnTo>
                  <a:pt x="242441" y="854536"/>
                </a:lnTo>
                <a:lnTo>
                  <a:pt x="282659" y="873203"/>
                </a:lnTo>
                <a:lnTo>
                  <a:pt x="324166" y="887721"/>
                </a:lnTo>
                <a:lnTo>
                  <a:pt x="366640" y="898092"/>
                </a:lnTo>
                <a:lnTo>
                  <a:pt x="409758" y="904314"/>
                </a:lnTo>
                <a:lnTo>
                  <a:pt x="453198" y="906388"/>
                </a:lnTo>
                <a:lnTo>
                  <a:pt x="496638" y="904314"/>
                </a:lnTo>
                <a:lnTo>
                  <a:pt x="539756" y="898092"/>
                </a:lnTo>
                <a:lnTo>
                  <a:pt x="582229" y="887721"/>
                </a:lnTo>
                <a:lnTo>
                  <a:pt x="623736" y="873203"/>
                </a:lnTo>
                <a:lnTo>
                  <a:pt x="663954" y="854536"/>
                </a:lnTo>
                <a:lnTo>
                  <a:pt x="702561" y="831721"/>
                </a:lnTo>
                <a:lnTo>
                  <a:pt x="739235" y="804758"/>
                </a:lnTo>
                <a:lnTo>
                  <a:pt x="773654" y="773646"/>
                </a:lnTo>
                <a:lnTo>
                  <a:pt x="804765" y="739228"/>
                </a:lnTo>
                <a:lnTo>
                  <a:pt x="831729" y="702554"/>
                </a:lnTo>
                <a:lnTo>
                  <a:pt x="854544" y="663947"/>
                </a:lnTo>
                <a:lnTo>
                  <a:pt x="873210" y="623730"/>
                </a:lnTo>
                <a:lnTo>
                  <a:pt x="887729" y="582223"/>
                </a:lnTo>
                <a:lnTo>
                  <a:pt x="898100" y="539751"/>
                </a:lnTo>
                <a:lnTo>
                  <a:pt x="904322" y="496633"/>
                </a:lnTo>
                <a:lnTo>
                  <a:pt x="906396" y="453194"/>
                </a:lnTo>
                <a:lnTo>
                  <a:pt x="904322" y="409754"/>
                </a:lnTo>
                <a:lnTo>
                  <a:pt x="898100" y="366637"/>
                </a:lnTo>
                <a:lnTo>
                  <a:pt x="887729" y="324163"/>
                </a:lnTo>
                <a:lnTo>
                  <a:pt x="873210" y="282656"/>
                </a:lnTo>
                <a:lnTo>
                  <a:pt x="854544" y="242437"/>
                </a:lnTo>
                <a:lnTo>
                  <a:pt x="831729" y="203829"/>
                </a:lnTo>
                <a:lnTo>
                  <a:pt x="804765" y="167154"/>
                </a:lnTo>
                <a:lnTo>
                  <a:pt x="773654" y="132734"/>
                </a:lnTo>
                <a:lnTo>
                  <a:pt x="739235" y="101624"/>
                </a:lnTo>
                <a:lnTo>
                  <a:pt x="702561" y="74662"/>
                </a:lnTo>
                <a:lnTo>
                  <a:pt x="663954" y="51849"/>
                </a:lnTo>
                <a:lnTo>
                  <a:pt x="623736" y="33183"/>
                </a:lnTo>
                <a:lnTo>
                  <a:pt x="582229" y="18665"/>
                </a:lnTo>
                <a:lnTo>
                  <a:pt x="539756" y="8295"/>
                </a:lnTo>
                <a:lnTo>
                  <a:pt x="496638" y="2073"/>
                </a:lnTo>
                <a:lnTo>
                  <a:pt x="45319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0" name="object 60"/>
          <p:cNvSpPr txBox="1"/>
          <p:nvPr/>
        </p:nvSpPr>
        <p:spPr>
          <a:xfrm>
            <a:off x="9578630" y="3903411"/>
            <a:ext cx="2597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994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4350">
              <a:latin typeface="Lucida Sans"/>
              <a:cs typeface="Lucida Sans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14983469" y="2298542"/>
            <a:ext cx="906780" cy="906780"/>
          </a:xfrm>
          <a:custGeom>
            <a:avLst/>
            <a:gdLst/>
            <a:ahLst/>
            <a:cxnLst/>
            <a:rect l="l" t="t" r="r" b="b"/>
            <a:pathLst>
              <a:path w="906780" h="906780">
                <a:moveTo>
                  <a:pt x="453179" y="0"/>
                </a:moveTo>
                <a:lnTo>
                  <a:pt x="409736" y="2073"/>
                </a:lnTo>
                <a:lnTo>
                  <a:pt x="366616" y="8295"/>
                </a:lnTo>
                <a:lnTo>
                  <a:pt x="324140" y="18665"/>
                </a:lnTo>
                <a:lnTo>
                  <a:pt x="282632" y="33183"/>
                </a:lnTo>
                <a:lnTo>
                  <a:pt x="242413" y="51849"/>
                </a:lnTo>
                <a:lnTo>
                  <a:pt x="203806" y="74662"/>
                </a:lnTo>
                <a:lnTo>
                  <a:pt x="167133" y="101624"/>
                </a:lnTo>
                <a:lnTo>
                  <a:pt x="132718" y="132734"/>
                </a:lnTo>
                <a:lnTo>
                  <a:pt x="101612" y="167154"/>
                </a:lnTo>
                <a:lnTo>
                  <a:pt x="74654" y="203829"/>
                </a:lnTo>
                <a:lnTo>
                  <a:pt x="51843" y="242437"/>
                </a:lnTo>
                <a:lnTo>
                  <a:pt x="33179" y="282656"/>
                </a:lnTo>
                <a:lnTo>
                  <a:pt x="18663" y="324163"/>
                </a:lnTo>
                <a:lnTo>
                  <a:pt x="8294" y="366637"/>
                </a:lnTo>
                <a:lnTo>
                  <a:pt x="2073" y="409755"/>
                </a:lnTo>
                <a:lnTo>
                  <a:pt x="0" y="453195"/>
                </a:lnTo>
                <a:lnTo>
                  <a:pt x="2073" y="496635"/>
                </a:lnTo>
                <a:lnTo>
                  <a:pt x="8294" y="539753"/>
                </a:lnTo>
                <a:lnTo>
                  <a:pt x="18663" y="582227"/>
                </a:lnTo>
                <a:lnTo>
                  <a:pt x="33179" y="623734"/>
                </a:lnTo>
                <a:lnTo>
                  <a:pt x="51843" y="663953"/>
                </a:lnTo>
                <a:lnTo>
                  <a:pt x="74654" y="702561"/>
                </a:lnTo>
                <a:lnTo>
                  <a:pt x="101612" y="739236"/>
                </a:lnTo>
                <a:lnTo>
                  <a:pt x="132718" y="773657"/>
                </a:lnTo>
                <a:lnTo>
                  <a:pt x="167133" y="804766"/>
                </a:lnTo>
                <a:lnTo>
                  <a:pt x="203806" y="831728"/>
                </a:lnTo>
                <a:lnTo>
                  <a:pt x="242413" y="854541"/>
                </a:lnTo>
                <a:lnTo>
                  <a:pt x="282632" y="873207"/>
                </a:lnTo>
                <a:lnTo>
                  <a:pt x="324140" y="887725"/>
                </a:lnTo>
                <a:lnTo>
                  <a:pt x="366616" y="898095"/>
                </a:lnTo>
                <a:lnTo>
                  <a:pt x="409736" y="904317"/>
                </a:lnTo>
                <a:lnTo>
                  <a:pt x="453179" y="906391"/>
                </a:lnTo>
                <a:lnTo>
                  <a:pt x="496622" y="904317"/>
                </a:lnTo>
                <a:lnTo>
                  <a:pt x="539743" y="898095"/>
                </a:lnTo>
                <a:lnTo>
                  <a:pt x="582219" y="887725"/>
                </a:lnTo>
                <a:lnTo>
                  <a:pt x="623727" y="873207"/>
                </a:lnTo>
                <a:lnTo>
                  <a:pt x="663946" y="854541"/>
                </a:lnTo>
                <a:lnTo>
                  <a:pt x="702553" y="831728"/>
                </a:lnTo>
                <a:lnTo>
                  <a:pt x="739225" y="804766"/>
                </a:lnTo>
                <a:lnTo>
                  <a:pt x="773641" y="773657"/>
                </a:lnTo>
                <a:lnTo>
                  <a:pt x="804747" y="739236"/>
                </a:lnTo>
                <a:lnTo>
                  <a:pt x="831705" y="702561"/>
                </a:lnTo>
                <a:lnTo>
                  <a:pt x="854516" y="663953"/>
                </a:lnTo>
                <a:lnTo>
                  <a:pt x="873180" y="623734"/>
                </a:lnTo>
                <a:lnTo>
                  <a:pt x="887696" y="582227"/>
                </a:lnTo>
                <a:lnTo>
                  <a:pt x="898064" y="539753"/>
                </a:lnTo>
                <a:lnTo>
                  <a:pt x="904286" y="496635"/>
                </a:lnTo>
                <a:lnTo>
                  <a:pt x="906359" y="453195"/>
                </a:lnTo>
                <a:lnTo>
                  <a:pt x="904286" y="409755"/>
                </a:lnTo>
                <a:lnTo>
                  <a:pt x="898064" y="366637"/>
                </a:lnTo>
                <a:lnTo>
                  <a:pt x="887696" y="324163"/>
                </a:lnTo>
                <a:lnTo>
                  <a:pt x="873180" y="282656"/>
                </a:lnTo>
                <a:lnTo>
                  <a:pt x="854516" y="242437"/>
                </a:lnTo>
                <a:lnTo>
                  <a:pt x="831705" y="203829"/>
                </a:lnTo>
                <a:lnTo>
                  <a:pt x="804747" y="167154"/>
                </a:lnTo>
                <a:lnTo>
                  <a:pt x="773641" y="132734"/>
                </a:lnTo>
                <a:lnTo>
                  <a:pt x="739225" y="101624"/>
                </a:lnTo>
                <a:lnTo>
                  <a:pt x="702553" y="74662"/>
                </a:lnTo>
                <a:lnTo>
                  <a:pt x="663946" y="51849"/>
                </a:lnTo>
                <a:lnTo>
                  <a:pt x="623727" y="33183"/>
                </a:lnTo>
                <a:lnTo>
                  <a:pt x="582219" y="18665"/>
                </a:lnTo>
                <a:lnTo>
                  <a:pt x="539743" y="8295"/>
                </a:lnTo>
                <a:lnTo>
                  <a:pt x="496622" y="2073"/>
                </a:lnTo>
                <a:lnTo>
                  <a:pt x="453179" y="0"/>
                </a:lnTo>
                <a:close/>
              </a:path>
            </a:pathLst>
          </a:custGeom>
          <a:solidFill>
            <a:srgbClr val="EE220C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2" name="object 62"/>
          <p:cNvSpPr txBox="1"/>
          <p:nvPr/>
        </p:nvSpPr>
        <p:spPr>
          <a:xfrm>
            <a:off x="15306205" y="2374661"/>
            <a:ext cx="259715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-994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4350">
              <a:latin typeface="Lucida Sans"/>
              <a:cs typeface="Lucida Sans"/>
            </a:endParaRPr>
          </a:p>
        </p:txBody>
      </p:sp>
      <p:grpSp>
        <p:nvGrpSpPr>
          <p:cNvPr id="63" name="object 63"/>
          <p:cNvGrpSpPr/>
          <p:nvPr/>
        </p:nvGrpSpPr>
        <p:grpSpPr>
          <a:xfrm>
            <a:off x="2935052" y="932351"/>
            <a:ext cx="14442440" cy="8300084"/>
            <a:chOff x="2935052" y="932351"/>
            <a:chExt cx="14442440" cy="8300084"/>
          </a:xfrm>
        </p:grpSpPr>
        <p:sp>
          <p:nvSpPr>
            <p:cNvPr id="64" name="object 64"/>
            <p:cNvSpPr/>
            <p:nvPr/>
          </p:nvSpPr>
          <p:spPr>
            <a:xfrm>
              <a:off x="2971700" y="968999"/>
              <a:ext cx="14161135" cy="8227059"/>
            </a:xfrm>
            <a:custGeom>
              <a:avLst/>
              <a:gdLst/>
              <a:ahLst/>
              <a:cxnLst/>
              <a:rect l="l" t="t" r="r" b="b"/>
              <a:pathLst>
                <a:path w="14161135" h="8227059">
                  <a:moveTo>
                    <a:pt x="0" y="8226783"/>
                  </a:moveTo>
                  <a:lnTo>
                    <a:pt x="1416072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6470780" y="15066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206" y="0"/>
                  </a:moveTo>
                  <a:lnTo>
                    <a:pt x="409772" y="2073"/>
                  </a:lnTo>
                  <a:lnTo>
                    <a:pt x="366661" y="8295"/>
                  </a:lnTo>
                  <a:lnTo>
                    <a:pt x="324194" y="18665"/>
                  </a:lnTo>
                  <a:lnTo>
                    <a:pt x="282694" y="33183"/>
                  </a:lnTo>
                  <a:lnTo>
                    <a:pt x="242482" y="51849"/>
                  </a:lnTo>
                  <a:lnTo>
                    <a:pt x="203880" y="74662"/>
                  </a:lnTo>
                  <a:lnTo>
                    <a:pt x="167211" y="101624"/>
                  </a:lnTo>
                  <a:lnTo>
                    <a:pt x="132797" y="132734"/>
                  </a:lnTo>
                  <a:lnTo>
                    <a:pt x="101672" y="167154"/>
                  </a:lnTo>
                  <a:lnTo>
                    <a:pt x="74698" y="203829"/>
                  </a:lnTo>
                  <a:lnTo>
                    <a:pt x="51873" y="242437"/>
                  </a:lnTo>
                  <a:lnTo>
                    <a:pt x="33199" y="282656"/>
                  </a:lnTo>
                  <a:lnTo>
                    <a:pt x="18674" y="324163"/>
                  </a:lnTo>
                  <a:lnTo>
                    <a:pt x="8299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9" y="539751"/>
                  </a:lnTo>
                  <a:lnTo>
                    <a:pt x="18674" y="582223"/>
                  </a:lnTo>
                  <a:lnTo>
                    <a:pt x="33199" y="623730"/>
                  </a:lnTo>
                  <a:lnTo>
                    <a:pt x="51873" y="663947"/>
                  </a:lnTo>
                  <a:lnTo>
                    <a:pt x="74698" y="702554"/>
                  </a:lnTo>
                  <a:lnTo>
                    <a:pt x="101672" y="739228"/>
                  </a:lnTo>
                  <a:lnTo>
                    <a:pt x="132797" y="773646"/>
                  </a:lnTo>
                  <a:lnTo>
                    <a:pt x="167211" y="804758"/>
                  </a:lnTo>
                  <a:lnTo>
                    <a:pt x="203880" y="831721"/>
                  </a:lnTo>
                  <a:lnTo>
                    <a:pt x="242482" y="854536"/>
                  </a:lnTo>
                  <a:lnTo>
                    <a:pt x="282694" y="873203"/>
                  </a:lnTo>
                  <a:lnTo>
                    <a:pt x="324194" y="887721"/>
                  </a:lnTo>
                  <a:lnTo>
                    <a:pt x="366661" y="898092"/>
                  </a:lnTo>
                  <a:lnTo>
                    <a:pt x="409772" y="904314"/>
                  </a:lnTo>
                  <a:lnTo>
                    <a:pt x="453206" y="906388"/>
                  </a:lnTo>
                  <a:lnTo>
                    <a:pt x="496639" y="904314"/>
                  </a:lnTo>
                  <a:lnTo>
                    <a:pt x="539750" y="898092"/>
                  </a:lnTo>
                  <a:lnTo>
                    <a:pt x="582217" y="887721"/>
                  </a:lnTo>
                  <a:lnTo>
                    <a:pt x="623717" y="873203"/>
                  </a:lnTo>
                  <a:lnTo>
                    <a:pt x="663930" y="854536"/>
                  </a:lnTo>
                  <a:lnTo>
                    <a:pt x="702531" y="831721"/>
                  </a:lnTo>
                  <a:lnTo>
                    <a:pt x="739200" y="804758"/>
                  </a:lnTo>
                  <a:lnTo>
                    <a:pt x="773615" y="773646"/>
                  </a:lnTo>
                  <a:lnTo>
                    <a:pt x="804739" y="739228"/>
                  </a:lnTo>
                  <a:lnTo>
                    <a:pt x="831713" y="702554"/>
                  </a:lnTo>
                  <a:lnTo>
                    <a:pt x="854538" y="663947"/>
                  </a:lnTo>
                  <a:lnTo>
                    <a:pt x="873212" y="623730"/>
                  </a:lnTo>
                  <a:lnTo>
                    <a:pt x="887737" y="582223"/>
                  </a:lnTo>
                  <a:lnTo>
                    <a:pt x="898112" y="539751"/>
                  </a:lnTo>
                  <a:lnTo>
                    <a:pt x="904337" y="496633"/>
                  </a:lnTo>
                  <a:lnTo>
                    <a:pt x="906412" y="453194"/>
                  </a:lnTo>
                  <a:lnTo>
                    <a:pt x="904337" y="409754"/>
                  </a:lnTo>
                  <a:lnTo>
                    <a:pt x="898112" y="366637"/>
                  </a:lnTo>
                  <a:lnTo>
                    <a:pt x="887737" y="324163"/>
                  </a:lnTo>
                  <a:lnTo>
                    <a:pt x="873212" y="282656"/>
                  </a:lnTo>
                  <a:lnTo>
                    <a:pt x="854538" y="242437"/>
                  </a:lnTo>
                  <a:lnTo>
                    <a:pt x="831713" y="203829"/>
                  </a:lnTo>
                  <a:lnTo>
                    <a:pt x="804739" y="167154"/>
                  </a:lnTo>
                  <a:lnTo>
                    <a:pt x="773615" y="132734"/>
                  </a:lnTo>
                  <a:lnTo>
                    <a:pt x="739200" y="101624"/>
                  </a:lnTo>
                  <a:lnTo>
                    <a:pt x="702531" y="74662"/>
                  </a:lnTo>
                  <a:lnTo>
                    <a:pt x="663930" y="51849"/>
                  </a:lnTo>
                  <a:lnTo>
                    <a:pt x="623717" y="33183"/>
                  </a:lnTo>
                  <a:lnTo>
                    <a:pt x="582217" y="18665"/>
                  </a:lnTo>
                  <a:lnTo>
                    <a:pt x="539750" y="8295"/>
                  </a:lnTo>
                  <a:lnTo>
                    <a:pt x="496639" y="2073"/>
                  </a:lnTo>
                  <a:lnTo>
                    <a:pt x="4532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6" name="object 66"/>
          <p:cNvSpPr txBox="1"/>
          <p:nvPr/>
        </p:nvSpPr>
        <p:spPr>
          <a:xfrm>
            <a:off x="16709304" y="1578874"/>
            <a:ext cx="430530" cy="69151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350" b="1" spc="335" dirty="0">
                <a:solidFill>
                  <a:srgbClr val="FFFFFF"/>
                </a:solidFill>
                <a:latin typeface="Lucida Sans"/>
                <a:cs typeface="Lucida Sans"/>
              </a:rPr>
              <a:t>0</a:t>
            </a:r>
            <a:endParaRPr sz="4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breadth-</a:t>
            </a:r>
            <a:r>
              <a:rPr sz="9200" dirty="0">
                <a:latin typeface="Verdana"/>
                <a:cs typeface="Verdana"/>
              </a:rPr>
              <a:t>first</a:t>
            </a:r>
            <a:r>
              <a:rPr sz="9200" spc="-28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search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07756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search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always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expands</a:t>
            </a:r>
            <a:r>
              <a:rPr sz="61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shallowest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node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222803"/>
            <a:ext cx="892238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465" dirty="0">
                <a:solidFill>
                  <a:srgbClr val="FFFFFF"/>
                </a:solidFill>
                <a:latin typeface="Verdana"/>
                <a:cs typeface="Verdana"/>
              </a:rPr>
              <a:t>L</a:t>
            </a:r>
            <a:r>
              <a:rPr sz="9225" spc="-697" baseline="-4516" dirty="0">
                <a:solidFill>
                  <a:srgbClr val="FFFFFF"/>
                </a:solidFill>
                <a:latin typeface="Verdana"/>
                <a:cs typeface="Verdana"/>
              </a:rPr>
              <a:t>1</a:t>
            </a:r>
            <a:r>
              <a:rPr sz="9225" spc="1042" baseline="-4516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loss</a:t>
            </a:r>
            <a:r>
              <a:rPr sz="9200" spc="-37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spc="125" dirty="0">
                <a:solidFill>
                  <a:srgbClr val="FFFFFF"/>
                </a:solidFill>
                <a:latin typeface="Verdana"/>
                <a:cs typeface="Verdana"/>
              </a:rPr>
              <a:t>function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15927"/>
            <a:ext cx="15971519" cy="11690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7500" i="1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(actual,</a:t>
            </a:r>
            <a:r>
              <a:rPr sz="75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predicted)</a:t>
            </a:r>
            <a:r>
              <a:rPr sz="7500" spc="-8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5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75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actual</a:t>
            </a:r>
            <a:r>
              <a:rPr sz="75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5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predicted</a:t>
            </a:r>
            <a:r>
              <a:rPr sz="7500" spc="-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spc="-5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endParaRPr sz="7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63810" y="1414887"/>
              <a:ext cx="15013305" cy="7802245"/>
            </a:xfrm>
            <a:custGeom>
              <a:avLst/>
              <a:gdLst/>
              <a:ahLst/>
              <a:cxnLst/>
              <a:rect l="l" t="t" r="r" b="b"/>
              <a:pathLst>
                <a:path w="15013305" h="7802245">
                  <a:moveTo>
                    <a:pt x="470560" y="6717982"/>
                  </a:moveTo>
                  <a:lnTo>
                    <a:pt x="466255" y="6673050"/>
                  </a:lnTo>
                  <a:lnTo>
                    <a:pt x="453326" y="6629451"/>
                  </a:lnTo>
                  <a:lnTo>
                    <a:pt x="431800" y="6588531"/>
                  </a:lnTo>
                  <a:lnTo>
                    <a:pt x="401650" y="6551625"/>
                  </a:lnTo>
                  <a:lnTo>
                    <a:pt x="364744" y="6521475"/>
                  </a:lnTo>
                  <a:lnTo>
                    <a:pt x="323811" y="6499936"/>
                  </a:lnTo>
                  <a:lnTo>
                    <a:pt x="280212" y="6487020"/>
                  </a:lnTo>
                  <a:lnTo>
                    <a:pt x="235280" y="6482702"/>
                  </a:lnTo>
                  <a:lnTo>
                    <a:pt x="190347" y="6487020"/>
                  </a:lnTo>
                  <a:lnTo>
                    <a:pt x="146748" y="6499936"/>
                  </a:lnTo>
                  <a:lnTo>
                    <a:pt x="105816" y="6521475"/>
                  </a:lnTo>
                  <a:lnTo>
                    <a:pt x="68910" y="6551625"/>
                  </a:lnTo>
                  <a:lnTo>
                    <a:pt x="38760" y="6588531"/>
                  </a:lnTo>
                  <a:lnTo>
                    <a:pt x="17233" y="6629451"/>
                  </a:lnTo>
                  <a:lnTo>
                    <a:pt x="4305" y="6673050"/>
                  </a:lnTo>
                  <a:lnTo>
                    <a:pt x="0" y="6717982"/>
                  </a:lnTo>
                  <a:lnTo>
                    <a:pt x="4305" y="6762928"/>
                  </a:lnTo>
                  <a:lnTo>
                    <a:pt x="17233" y="6806527"/>
                  </a:lnTo>
                  <a:lnTo>
                    <a:pt x="38760" y="6847446"/>
                  </a:lnTo>
                  <a:lnTo>
                    <a:pt x="68910" y="6884352"/>
                  </a:lnTo>
                  <a:lnTo>
                    <a:pt x="105816" y="6914502"/>
                  </a:lnTo>
                  <a:lnTo>
                    <a:pt x="146748" y="6936041"/>
                  </a:lnTo>
                  <a:lnTo>
                    <a:pt x="190347" y="6948957"/>
                  </a:lnTo>
                  <a:lnTo>
                    <a:pt x="235280" y="6953263"/>
                  </a:lnTo>
                  <a:lnTo>
                    <a:pt x="280212" y="6948957"/>
                  </a:lnTo>
                  <a:lnTo>
                    <a:pt x="323811" y="6936041"/>
                  </a:lnTo>
                  <a:lnTo>
                    <a:pt x="364744" y="6914502"/>
                  </a:lnTo>
                  <a:lnTo>
                    <a:pt x="401650" y="6884352"/>
                  </a:lnTo>
                  <a:lnTo>
                    <a:pt x="431800" y="6847446"/>
                  </a:lnTo>
                  <a:lnTo>
                    <a:pt x="453326" y="6806527"/>
                  </a:lnTo>
                  <a:lnTo>
                    <a:pt x="466255" y="6762928"/>
                  </a:lnTo>
                  <a:lnTo>
                    <a:pt x="470560" y="6717982"/>
                  </a:lnTo>
                  <a:close/>
                </a:path>
                <a:path w="15013305" h="7802245">
                  <a:moveTo>
                    <a:pt x="1570291" y="7566914"/>
                  </a:moveTo>
                  <a:lnTo>
                    <a:pt x="1565986" y="7521981"/>
                  </a:lnTo>
                  <a:lnTo>
                    <a:pt x="1553070" y="7478382"/>
                  </a:lnTo>
                  <a:lnTo>
                    <a:pt x="1531543" y="7437450"/>
                  </a:lnTo>
                  <a:lnTo>
                    <a:pt x="1501394" y="7400544"/>
                  </a:lnTo>
                  <a:lnTo>
                    <a:pt x="1464487" y="7370394"/>
                  </a:lnTo>
                  <a:lnTo>
                    <a:pt x="1423555" y="7348868"/>
                  </a:lnTo>
                  <a:lnTo>
                    <a:pt x="1379969" y="7335939"/>
                  </a:lnTo>
                  <a:lnTo>
                    <a:pt x="1335024" y="7331634"/>
                  </a:lnTo>
                  <a:lnTo>
                    <a:pt x="1290091" y="7335939"/>
                  </a:lnTo>
                  <a:lnTo>
                    <a:pt x="1246492" y="7348868"/>
                  </a:lnTo>
                  <a:lnTo>
                    <a:pt x="1205572" y="7370394"/>
                  </a:lnTo>
                  <a:lnTo>
                    <a:pt x="1168654" y="7400544"/>
                  </a:lnTo>
                  <a:lnTo>
                    <a:pt x="1138516" y="7437450"/>
                  </a:lnTo>
                  <a:lnTo>
                    <a:pt x="1116977" y="7478382"/>
                  </a:lnTo>
                  <a:lnTo>
                    <a:pt x="1104049" y="7521981"/>
                  </a:lnTo>
                  <a:lnTo>
                    <a:pt x="1099743" y="7566914"/>
                  </a:lnTo>
                  <a:lnTo>
                    <a:pt x="1104049" y="7611846"/>
                  </a:lnTo>
                  <a:lnTo>
                    <a:pt x="1116977" y="7655446"/>
                  </a:lnTo>
                  <a:lnTo>
                    <a:pt x="1138516" y="7696365"/>
                  </a:lnTo>
                  <a:lnTo>
                    <a:pt x="1168654" y="7733284"/>
                  </a:lnTo>
                  <a:lnTo>
                    <a:pt x="1205572" y="7763421"/>
                  </a:lnTo>
                  <a:lnTo>
                    <a:pt x="1246492" y="7784960"/>
                  </a:lnTo>
                  <a:lnTo>
                    <a:pt x="1290091" y="7797876"/>
                  </a:lnTo>
                  <a:lnTo>
                    <a:pt x="1335024" y="7802181"/>
                  </a:lnTo>
                  <a:lnTo>
                    <a:pt x="1379969" y="7797876"/>
                  </a:lnTo>
                  <a:lnTo>
                    <a:pt x="1423555" y="7784960"/>
                  </a:lnTo>
                  <a:lnTo>
                    <a:pt x="1464487" y="7763421"/>
                  </a:lnTo>
                  <a:lnTo>
                    <a:pt x="1501394" y="7733284"/>
                  </a:lnTo>
                  <a:lnTo>
                    <a:pt x="1531543" y="7696365"/>
                  </a:lnTo>
                  <a:lnTo>
                    <a:pt x="1553070" y="7655446"/>
                  </a:lnTo>
                  <a:lnTo>
                    <a:pt x="1565986" y="7611846"/>
                  </a:lnTo>
                  <a:lnTo>
                    <a:pt x="1570291" y="7566914"/>
                  </a:lnTo>
                  <a:close/>
                </a:path>
                <a:path w="15013305" h="7802245">
                  <a:moveTo>
                    <a:pt x="2361336" y="5097310"/>
                  </a:moveTo>
                  <a:lnTo>
                    <a:pt x="2357031" y="5052377"/>
                  </a:lnTo>
                  <a:lnTo>
                    <a:pt x="2344115" y="5008778"/>
                  </a:lnTo>
                  <a:lnTo>
                    <a:pt x="2322588" y="4967859"/>
                  </a:lnTo>
                  <a:lnTo>
                    <a:pt x="2292439" y="4930940"/>
                  </a:lnTo>
                  <a:lnTo>
                    <a:pt x="2255532" y="4900803"/>
                  </a:lnTo>
                  <a:lnTo>
                    <a:pt x="2214600" y="4879264"/>
                  </a:lnTo>
                  <a:lnTo>
                    <a:pt x="2171001" y="4866335"/>
                  </a:lnTo>
                  <a:lnTo>
                    <a:pt x="2126069" y="4862030"/>
                  </a:lnTo>
                  <a:lnTo>
                    <a:pt x="2081136" y="4866335"/>
                  </a:lnTo>
                  <a:lnTo>
                    <a:pt x="2037537" y="4879264"/>
                  </a:lnTo>
                  <a:lnTo>
                    <a:pt x="1996617" y="4900803"/>
                  </a:lnTo>
                  <a:lnTo>
                    <a:pt x="1959698" y="4930940"/>
                  </a:lnTo>
                  <a:lnTo>
                    <a:pt x="1929549" y="4967859"/>
                  </a:lnTo>
                  <a:lnTo>
                    <a:pt x="1908022" y="5008778"/>
                  </a:lnTo>
                  <a:lnTo>
                    <a:pt x="1895094" y="5052377"/>
                  </a:lnTo>
                  <a:lnTo>
                    <a:pt x="1890788" y="5097310"/>
                  </a:lnTo>
                  <a:lnTo>
                    <a:pt x="1895094" y="5142242"/>
                  </a:lnTo>
                  <a:lnTo>
                    <a:pt x="1908022" y="5185842"/>
                  </a:lnTo>
                  <a:lnTo>
                    <a:pt x="1929549" y="5226761"/>
                  </a:lnTo>
                  <a:lnTo>
                    <a:pt x="1959698" y="5263667"/>
                  </a:lnTo>
                  <a:lnTo>
                    <a:pt x="1996617" y="5293817"/>
                  </a:lnTo>
                  <a:lnTo>
                    <a:pt x="2037537" y="5315356"/>
                  </a:lnTo>
                  <a:lnTo>
                    <a:pt x="2081136" y="5328272"/>
                  </a:lnTo>
                  <a:lnTo>
                    <a:pt x="2126069" y="5332577"/>
                  </a:lnTo>
                  <a:lnTo>
                    <a:pt x="2171001" y="5328272"/>
                  </a:lnTo>
                  <a:lnTo>
                    <a:pt x="2214600" y="5315356"/>
                  </a:lnTo>
                  <a:lnTo>
                    <a:pt x="2255532" y="5293817"/>
                  </a:lnTo>
                  <a:lnTo>
                    <a:pt x="2292439" y="5263667"/>
                  </a:lnTo>
                  <a:lnTo>
                    <a:pt x="2322588" y="5226761"/>
                  </a:lnTo>
                  <a:lnTo>
                    <a:pt x="2344115" y="5185842"/>
                  </a:lnTo>
                  <a:lnTo>
                    <a:pt x="2357031" y="5142242"/>
                  </a:lnTo>
                  <a:lnTo>
                    <a:pt x="2361336" y="5097310"/>
                  </a:lnTo>
                  <a:close/>
                </a:path>
                <a:path w="15013305" h="7802245">
                  <a:moveTo>
                    <a:pt x="3244024" y="3351885"/>
                  </a:moveTo>
                  <a:lnTo>
                    <a:pt x="3239719" y="3306940"/>
                  </a:lnTo>
                  <a:lnTo>
                    <a:pt x="3226790" y="3263354"/>
                  </a:lnTo>
                  <a:lnTo>
                    <a:pt x="3205264" y="3222421"/>
                  </a:lnTo>
                  <a:lnTo>
                    <a:pt x="3175114" y="3185528"/>
                  </a:lnTo>
                  <a:lnTo>
                    <a:pt x="3138208" y="3155378"/>
                  </a:lnTo>
                  <a:lnTo>
                    <a:pt x="3097276" y="3133839"/>
                  </a:lnTo>
                  <a:lnTo>
                    <a:pt x="3053689" y="3120923"/>
                  </a:lnTo>
                  <a:lnTo>
                    <a:pt x="3008744" y="3116605"/>
                  </a:lnTo>
                  <a:lnTo>
                    <a:pt x="2963811" y="3120923"/>
                  </a:lnTo>
                  <a:lnTo>
                    <a:pt x="2920212" y="3133839"/>
                  </a:lnTo>
                  <a:lnTo>
                    <a:pt x="2879293" y="3155378"/>
                  </a:lnTo>
                  <a:lnTo>
                    <a:pt x="2842387" y="3185528"/>
                  </a:lnTo>
                  <a:lnTo>
                    <a:pt x="2812237" y="3222421"/>
                  </a:lnTo>
                  <a:lnTo>
                    <a:pt x="2790710" y="3263354"/>
                  </a:lnTo>
                  <a:lnTo>
                    <a:pt x="2777782" y="3306940"/>
                  </a:lnTo>
                  <a:lnTo>
                    <a:pt x="2773476" y="3351885"/>
                  </a:lnTo>
                  <a:lnTo>
                    <a:pt x="2777782" y="3396818"/>
                  </a:lnTo>
                  <a:lnTo>
                    <a:pt x="2790710" y="3440417"/>
                  </a:lnTo>
                  <a:lnTo>
                    <a:pt x="2812237" y="3481336"/>
                  </a:lnTo>
                  <a:lnTo>
                    <a:pt x="2842387" y="3518243"/>
                  </a:lnTo>
                  <a:lnTo>
                    <a:pt x="2879293" y="3548392"/>
                  </a:lnTo>
                  <a:lnTo>
                    <a:pt x="2920212" y="3569932"/>
                  </a:lnTo>
                  <a:lnTo>
                    <a:pt x="2963811" y="3582847"/>
                  </a:lnTo>
                  <a:lnTo>
                    <a:pt x="3008744" y="3587153"/>
                  </a:lnTo>
                  <a:lnTo>
                    <a:pt x="3053689" y="3582847"/>
                  </a:lnTo>
                  <a:lnTo>
                    <a:pt x="3097276" y="3569932"/>
                  </a:lnTo>
                  <a:lnTo>
                    <a:pt x="3138208" y="3548392"/>
                  </a:lnTo>
                  <a:lnTo>
                    <a:pt x="3175114" y="3518243"/>
                  </a:lnTo>
                  <a:lnTo>
                    <a:pt x="3205264" y="3481336"/>
                  </a:lnTo>
                  <a:lnTo>
                    <a:pt x="3226790" y="3440417"/>
                  </a:lnTo>
                  <a:lnTo>
                    <a:pt x="3239719" y="3396818"/>
                  </a:lnTo>
                  <a:lnTo>
                    <a:pt x="3244024" y="3351885"/>
                  </a:lnTo>
                  <a:close/>
                </a:path>
                <a:path w="15013305" h="7802245">
                  <a:moveTo>
                    <a:pt x="4112247" y="6400305"/>
                  </a:moveTo>
                  <a:lnTo>
                    <a:pt x="4107942" y="6355359"/>
                  </a:lnTo>
                  <a:lnTo>
                    <a:pt x="4095026" y="6311760"/>
                  </a:lnTo>
                  <a:lnTo>
                    <a:pt x="4073487" y="6270841"/>
                  </a:lnTo>
                  <a:lnTo>
                    <a:pt x="4043337" y="6233934"/>
                  </a:lnTo>
                  <a:lnTo>
                    <a:pt x="4006431" y="6203785"/>
                  </a:lnTo>
                  <a:lnTo>
                    <a:pt x="3965511" y="6182245"/>
                  </a:lnTo>
                  <a:lnTo>
                    <a:pt x="3921912" y="6169330"/>
                  </a:lnTo>
                  <a:lnTo>
                    <a:pt x="3876967" y="6165024"/>
                  </a:lnTo>
                  <a:lnTo>
                    <a:pt x="3832034" y="6169330"/>
                  </a:lnTo>
                  <a:lnTo>
                    <a:pt x="3788435" y="6182245"/>
                  </a:lnTo>
                  <a:lnTo>
                    <a:pt x="3747516" y="6203785"/>
                  </a:lnTo>
                  <a:lnTo>
                    <a:pt x="3710609" y="6233934"/>
                  </a:lnTo>
                  <a:lnTo>
                    <a:pt x="3680460" y="6270841"/>
                  </a:lnTo>
                  <a:lnTo>
                    <a:pt x="3658920" y="6311760"/>
                  </a:lnTo>
                  <a:lnTo>
                    <a:pt x="3646005" y="6355359"/>
                  </a:lnTo>
                  <a:lnTo>
                    <a:pt x="3641687" y="6400305"/>
                  </a:lnTo>
                  <a:lnTo>
                    <a:pt x="3646005" y="6445237"/>
                  </a:lnTo>
                  <a:lnTo>
                    <a:pt x="3658920" y="6488836"/>
                  </a:lnTo>
                  <a:lnTo>
                    <a:pt x="3680460" y="6529756"/>
                  </a:lnTo>
                  <a:lnTo>
                    <a:pt x="3710609" y="6566662"/>
                  </a:lnTo>
                  <a:lnTo>
                    <a:pt x="3747516" y="6596812"/>
                  </a:lnTo>
                  <a:lnTo>
                    <a:pt x="3788435" y="6618351"/>
                  </a:lnTo>
                  <a:lnTo>
                    <a:pt x="3832034" y="6631267"/>
                  </a:lnTo>
                  <a:lnTo>
                    <a:pt x="3876967" y="6635572"/>
                  </a:lnTo>
                  <a:lnTo>
                    <a:pt x="3921912" y="6631267"/>
                  </a:lnTo>
                  <a:lnTo>
                    <a:pt x="3965511" y="6618351"/>
                  </a:lnTo>
                  <a:lnTo>
                    <a:pt x="4006431" y="6596812"/>
                  </a:lnTo>
                  <a:lnTo>
                    <a:pt x="4043337" y="6566662"/>
                  </a:lnTo>
                  <a:lnTo>
                    <a:pt x="4073487" y="6529756"/>
                  </a:lnTo>
                  <a:lnTo>
                    <a:pt x="4095026" y="6488836"/>
                  </a:lnTo>
                  <a:lnTo>
                    <a:pt x="4107942" y="6445237"/>
                  </a:lnTo>
                  <a:lnTo>
                    <a:pt x="4112247" y="6400305"/>
                  </a:lnTo>
                  <a:close/>
                </a:path>
                <a:path w="15013305" h="7802245">
                  <a:moveTo>
                    <a:pt x="4792357" y="4239399"/>
                  </a:moveTo>
                  <a:lnTo>
                    <a:pt x="4788052" y="4194467"/>
                  </a:lnTo>
                  <a:lnTo>
                    <a:pt x="4775124" y="4150868"/>
                  </a:lnTo>
                  <a:lnTo>
                    <a:pt x="4753584" y="4109948"/>
                  </a:lnTo>
                  <a:lnTo>
                    <a:pt x="4723447" y="4073029"/>
                  </a:lnTo>
                  <a:lnTo>
                    <a:pt x="4686541" y="4042880"/>
                  </a:lnTo>
                  <a:lnTo>
                    <a:pt x="4645622" y="4021353"/>
                  </a:lnTo>
                  <a:lnTo>
                    <a:pt x="4602023" y="4008424"/>
                  </a:lnTo>
                  <a:lnTo>
                    <a:pt x="4557090" y="4004119"/>
                  </a:lnTo>
                  <a:lnTo>
                    <a:pt x="4512145" y="4008424"/>
                  </a:lnTo>
                  <a:lnTo>
                    <a:pt x="4468546" y="4021353"/>
                  </a:lnTo>
                  <a:lnTo>
                    <a:pt x="4427626" y="4042880"/>
                  </a:lnTo>
                  <a:lnTo>
                    <a:pt x="4390720" y="4073029"/>
                  </a:lnTo>
                  <a:lnTo>
                    <a:pt x="4360570" y="4109948"/>
                  </a:lnTo>
                  <a:lnTo>
                    <a:pt x="4339031" y="4150868"/>
                  </a:lnTo>
                  <a:lnTo>
                    <a:pt x="4326115" y="4194467"/>
                  </a:lnTo>
                  <a:lnTo>
                    <a:pt x="4321810" y="4239399"/>
                  </a:lnTo>
                  <a:lnTo>
                    <a:pt x="4326115" y="4284332"/>
                  </a:lnTo>
                  <a:lnTo>
                    <a:pt x="4339031" y="4327931"/>
                  </a:lnTo>
                  <a:lnTo>
                    <a:pt x="4360570" y="4368851"/>
                  </a:lnTo>
                  <a:lnTo>
                    <a:pt x="4390720" y="4405757"/>
                  </a:lnTo>
                  <a:lnTo>
                    <a:pt x="4427626" y="4435907"/>
                  </a:lnTo>
                  <a:lnTo>
                    <a:pt x="4468546" y="4457446"/>
                  </a:lnTo>
                  <a:lnTo>
                    <a:pt x="4512145" y="4470362"/>
                  </a:lnTo>
                  <a:lnTo>
                    <a:pt x="4557090" y="4474667"/>
                  </a:lnTo>
                  <a:lnTo>
                    <a:pt x="4602023" y="4470362"/>
                  </a:lnTo>
                  <a:lnTo>
                    <a:pt x="4645622" y="4457446"/>
                  </a:lnTo>
                  <a:lnTo>
                    <a:pt x="4686541" y="4435907"/>
                  </a:lnTo>
                  <a:lnTo>
                    <a:pt x="4723447" y="4405757"/>
                  </a:lnTo>
                  <a:lnTo>
                    <a:pt x="4753584" y="4368851"/>
                  </a:lnTo>
                  <a:lnTo>
                    <a:pt x="4775124" y="4327931"/>
                  </a:lnTo>
                  <a:lnTo>
                    <a:pt x="4788052" y="4284332"/>
                  </a:lnTo>
                  <a:lnTo>
                    <a:pt x="4792357" y="4239399"/>
                  </a:lnTo>
                  <a:close/>
                </a:path>
                <a:path w="15013305" h="7802245">
                  <a:moveTo>
                    <a:pt x="5366334" y="2048891"/>
                  </a:moveTo>
                  <a:lnTo>
                    <a:pt x="5362029" y="2003958"/>
                  </a:lnTo>
                  <a:lnTo>
                    <a:pt x="5349113" y="1960359"/>
                  </a:lnTo>
                  <a:lnTo>
                    <a:pt x="5327574" y="1919439"/>
                  </a:lnTo>
                  <a:lnTo>
                    <a:pt x="5297424" y="1882521"/>
                  </a:lnTo>
                  <a:lnTo>
                    <a:pt x="5260518" y="1852383"/>
                  </a:lnTo>
                  <a:lnTo>
                    <a:pt x="5219598" y="1830844"/>
                  </a:lnTo>
                  <a:lnTo>
                    <a:pt x="5175999" y="1817928"/>
                  </a:lnTo>
                  <a:lnTo>
                    <a:pt x="5131066" y="1813623"/>
                  </a:lnTo>
                  <a:lnTo>
                    <a:pt x="5086134" y="1817928"/>
                  </a:lnTo>
                  <a:lnTo>
                    <a:pt x="5042535" y="1830844"/>
                  </a:lnTo>
                  <a:lnTo>
                    <a:pt x="5001615" y="1852383"/>
                  </a:lnTo>
                  <a:lnTo>
                    <a:pt x="4964696" y="1882521"/>
                  </a:lnTo>
                  <a:lnTo>
                    <a:pt x="4934547" y="1919439"/>
                  </a:lnTo>
                  <a:lnTo>
                    <a:pt x="4913020" y="1960359"/>
                  </a:lnTo>
                  <a:lnTo>
                    <a:pt x="4900092" y="2003958"/>
                  </a:lnTo>
                  <a:lnTo>
                    <a:pt x="4895786" y="2048891"/>
                  </a:lnTo>
                  <a:lnTo>
                    <a:pt x="4900092" y="2093823"/>
                  </a:lnTo>
                  <a:lnTo>
                    <a:pt x="4913020" y="2137422"/>
                  </a:lnTo>
                  <a:lnTo>
                    <a:pt x="4934547" y="2178354"/>
                  </a:lnTo>
                  <a:lnTo>
                    <a:pt x="4964696" y="2215261"/>
                  </a:lnTo>
                  <a:lnTo>
                    <a:pt x="5001615" y="2245410"/>
                  </a:lnTo>
                  <a:lnTo>
                    <a:pt x="5042535" y="2266937"/>
                  </a:lnTo>
                  <a:lnTo>
                    <a:pt x="5086134" y="2279866"/>
                  </a:lnTo>
                  <a:lnTo>
                    <a:pt x="5131066" y="2284171"/>
                  </a:lnTo>
                  <a:lnTo>
                    <a:pt x="5175999" y="2279866"/>
                  </a:lnTo>
                  <a:lnTo>
                    <a:pt x="5219598" y="2266937"/>
                  </a:lnTo>
                  <a:lnTo>
                    <a:pt x="5260518" y="2245410"/>
                  </a:lnTo>
                  <a:lnTo>
                    <a:pt x="5297424" y="2215261"/>
                  </a:lnTo>
                  <a:lnTo>
                    <a:pt x="5327574" y="2178354"/>
                  </a:lnTo>
                  <a:lnTo>
                    <a:pt x="5349113" y="2137422"/>
                  </a:lnTo>
                  <a:lnTo>
                    <a:pt x="5362029" y="2093823"/>
                  </a:lnTo>
                  <a:lnTo>
                    <a:pt x="5366334" y="2048891"/>
                  </a:lnTo>
                  <a:close/>
                </a:path>
                <a:path w="15013305" h="7802245">
                  <a:moveTo>
                    <a:pt x="7029107" y="4885080"/>
                  </a:moveTo>
                  <a:lnTo>
                    <a:pt x="7024802" y="4840148"/>
                  </a:lnTo>
                  <a:lnTo>
                    <a:pt x="7011873" y="4796548"/>
                  </a:lnTo>
                  <a:lnTo>
                    <a:pt x="6990321" y="4755616"/>
                  </a:lnTo>
                  <a:lnTo>
                    <a:pt x="6960159" y="4718710"/>
                  </a:lnTo>
                  <a:lnTo>
                    <a:pt x="6923252" y="4688560"/>
                  </a:lnTo>
                  <a:lnTo>
                    <a:pt x="6882333" y="4667034"/>
                  </a:lnTo>
                  <a:lnTo>
                    <a:pt x="6838734" y="4654105"/>
                  </a:lnTo>
                  <a:lnTo>
                    <a:pt x="6793789" y="4649800"/>
                  </a:lnTo>
                  <a:lnTo>
                    <a:pt x="6748856" y="4654105"/>
                  </a:lnTo>
                  <a:lnTo>
                    <a:pt x="6705257" y="4667034"/>
                  </a:lnTo>
                  <a:lnTo>
                    <a:pt x="6664338" y="4688560"/>
                  </a:lnTo>
                  <a:lnTo>
                    <a:pt x="6627431" y="4718710"/>
                  </a:lnTo>
                  <a:lnTo>
                    <a:pt x="6597282" y="4755616"/>
                  </a:lnTo>
                  <a:lnTo>
                    <a:pt x="6575742" y="4796548"/>
                  </a:lnTo>
                  <a:lnTo>
                    <a:pt x="6562826" y="4840148"/>
                  </a:lnTo>
                  <a:lnTo>
                    <a:pt x="6558521" y="4885080"/>
                  </a:lnTo>
                  <a:lnTo>
                    <a:pt x="6562826" y="4930013"/>
                  </a:lnTo>
                  <a:lnTo>
                    <a:pt x="6575742" y="4973612"/>
                  </a:lnTo>
                  <a:lnTo>
                    <a:pt x="6597282" y="5014531"/>
                  </a:lnTo>
                  <a:lnTo>
                    <a:pt x="6627431" y="5051450"/>
                  </a:lnTo>
                  <a:lnTo>
                    <a:pt x="6664338" y="5081587"/>
                  </a:lnTo>
                  <a:lnTo>
                    <a:pt x="6705257" y="5103126"/>
                  </a:lnTo>
                  <a:lnTo>
                    <a:pt x="6748856" y="5116055"/>
                  </a:lnTo>
                  <a:lnTo>
                    <a:pt x="6793789" y="5120360"/>
                  </a:lnTo>
                  <a:lnTo>
                    <a:pt x="6838734" y="5116055"/>
                  </a:lnTo>
                  <a:lnTo>
                    <a:pt x="6882333" y="5103126"/>
                  </a:lnTo>
                  <a:lnTo>
                    <a:pt x="6923252" y="5081587"/>
                  </a:lnTo>
                  <a:lnTo>
                    <a:pt x="6960159" y="5051450"/>
                  </a:lnTo>
                  <a:lnTo>
                    <a:pt x="6990321" y="5014531"/>
                  </a:lnTo>
                  <a:lnTo>
                    <a:pt x="7011873" y="4973612"/>
                  </a:lnTo>
                  <a:lnTo>
                    <a:pt x="7024802" y="4930013"/>
                  </a:lnTo>
                  <a:lnTo>
                    <a:pt x="7029107" y="4885080"/>
                  </a:lnTo>
                  <a:close/>
                </a:path>
                <a:path w="15013305" h="7802245">
                  <a:moveTo>
                    <a:pt x="7855267" y="1759483"/>
                  </a:moveTo>
                  <a:lnTo>
                    <a:pt x="7850949" y="1714550"/>
                  </a:lnTo>
                  <a:lnTo>
                    <a:pt x="7838021" y="1670951"/>
                  </a:lnTo>
                  <a:lnTo>
                    <a:pt x="7816482" y="1630032"/>
                  </a:lnTo>
                  <a:lnTo>
                    <a:pt x="7786306" y="1593126"/>
                  </a:lnTo>
                  <a:lnTo>
                    <a:pt x="7749413" y="1562976"/>
                  </a:lnTo>
                  <a:lnTo>
                    <a:pt x="7708506" y="1541437"/>
                  </a:lnTo>
                  <a:lnTo>
                    <a:pt x="7664920" y="1528521"/>
                  </a:lnTo>
                  <a:lnTo>
                    <a:pt x="7619987" y="1524203"/>
                  </a:lnTo>
                  <a:lnTo>
                    <a:pt x="7575055" y="1528521"/>
                  </a:lnTo>
                  <a:lnTo>
                    <a:pt x="7531455" y="1541437"/>
                  </a:lnTo>
                  <a:lnTo>
                    <a:pt x="7490549" y="1562976"/>
                  </a:lnTo>
                  <a:lnTo>
                    <a:pt x="7453655" y="1593126"/>
                  </a:lnTo>
                  <a:lnTo>
                    <a:pt x="7423480" y="1630032"/>
                  </a:lnTo>
                  <a:lnTo>
                    <a:pt x="7401941" y="1670951"/>
                  </a:lnTo>
                  <a:lnTo>
                    <a:pt x="7389012" y="1714550"/>
                  </a:lnTo>
                  <a:lnTo>
                    <a:pt x="7384707" y="1759483"/>
                  </a:lnTo>
                  <a:lnTo>
                    <a:pt x="7389012" y="1804428"/>
                  </a:lnTo>
                  <a:lnTo>
                    <a:pt x="7401941" y="1848027"/>
                  </a:lnTo>
                  <a:lnTo>
                    <a:pt x="7423480" y="1888947"/>
                  </a:lnTo>
                  <a:lnTo>
                    <a:pt x="7453655" y="1925853"/>
                  </a:lnTo>
                  <a:lnTo>
                    <a:pt x="7490549" y="1956003"/>
                  </a:lnTo>
                  <a:lnTo>
                    <a:pt x="7531455" y="1977542"/>
                  </a:lnTo>
                  <a:lnTo>
                    <a:pt x="7575055" y="1990458"/>
                  </a:lnTo>
                  <a:lnTo>
                    <a:pt x="7619987" y="1994763"/>
                  </a:lnTo>
                  <a:lnTo>
                    <a:pt x="7664920" y="1990458"/>
                  </a:lnTo>
                  <a:lnTo>
                    <a:pt x="7708506" y="1977542"/>
                  </a:lnTo>
                  <a:lnTo>
                    <a:pt x="7749413" y="1956003"/>
                  </a:lnTo>
                  <a:lnTo>
                    <a:pt x="7786306" y="1925853"/>
                  </a:lnTo>
                  <a:lnTo>
                    <a:pt x="7816482" y="1888947"/>
                  </a:lnTo>
                  <a:lnTo>
                    <a:pt x="7838021" y="1848027"/>
                  </a:lnTo>
                  <a:lnTo>
                    <a:pt x="7850949" y="1804428"/>
                  </a:lnTo>
                  <a:lnTo>
                    <a:pt x="7855267" y="1759483"/>
                  </a:lnTo>
                  <a:close/>
                </a:path>
                <a:path w="15013305" h="7802245">
                  <a:moveTo>
                    <a:pt x="9090012" y="3950106"/>
                  </a:moveTo>
                  <a:lnTo>
                    <a:pt x="9085707" y="3905173"/>
                  </a:lnTo>
                  <a:lnTo>
                    <a:pt x="9072804" y="3861574"/>
                  </a:lnTo>
                  <a:lnTo>
                    <a:pt x="9051277" y="3820655"/>
                  </a:lnTo>
                  <a:lnTo>
                    <a:pt x="9021140" y="3783749"/>
                  </a:lnTo>
                  <a:lnTo>
                    <a:pt x="8984221" y="3753599"/>
                  </a:lnTo>
                  <a:lnTo>
                    <a:pt x="8943289" y="3732060"/>
                  </a:lnTo>
                  <a:lnTo>
                    <a:pt x="8899690" y="3719144"/>
                  </a:lnTo>
                  <a:lnTo>
                    <a:pt x="8854757" y="3714839"/>
                  </a:lnTo>
                  <a:lnTo>
                    <a:pt x="8809825" y="3719144"/>
                  </a:lnTo>
                  <a:lnTo>
                    <a:pt x="8766226" y="3732060"/>
                  </a:lnTo>
                  <a:lnTo>
                    <a:pt x="8725306" y="3753599"/>
                  </a:lnTo>
                  <a:lnTo>
                    <a:pt x="8688375" y="3783749"/>
                  </a:lnTo>
                  <a:lnTo>
                    <a:pt x="8658250" y="3820655"/>
                  </a:lnTo>
                  <a:lnTo>
                    <a:pt x="8636724" y="3861574"/>
                  </a:lnTo>
                  <a:lnTo>
                    <a:pt x="8623808" y="3905173"/>
                  </a:lnTo>
                  <a:lnTo>
                    <a:pt x="8619503" y="3950106"/>
                  </a:lnTo>
                  <a:lnTo>
                    <a:pt x="8623808" y="3995051"/>
                  </a:lnTo>
                  <a:lnTo>
                    <a:pt x="8636724" y="4038650"/>
                  </a:lnTo>
                  <a:lnTo>
                    <a:pt x="8658250" y="4079570"/>
                  </a:lnTo>
                  <a:lnTo>
                    <a:pt x="8688375" y="4116476"/>
                  </a:lnTo>
                  <a:lnTo>
                    <a:pt x="8725306" y="4146626"/>
                  </a:lnTo>
                  <a:lnTo>
                    <a:pt x="8766226" y="4168165"/>
                  </a:lnTo>
                  <a:lnTo>
                    <a:pt x="8809825" y="4181081"/>
                  </a:lnTo>
                  <a:lnTo>
                    <a:pt x="8854757" y="4185386"/>
                  </a:lnTo>
                  <a:lnTo>
                    <a:pt x="8899690" y="4181081"/>
                  </a:lnTo>
                  <a:lnTo>
                    <a:pt x="8943289" y="4168165"/>
                  </a:lnTo>
                  <a:lnTo>
                    <a:pt x="8984221" y="4146626"/>
                  </a:lnTo>
                  <a:lnTo>
                    <a:pt x="9021140" y="4116476"/>
                  </a:lnTo>
                  <a:lnTo>
                    <a:pt x="9051277" y="4079570"/>
                  </a:lnTo>
                  <a:lnTo>
                    <a:pt x="9072804" y="4038650"/>
                  </a:lnTo>
                  <a:lnTo>
                    <a:pt x="9085707" y="3995051"/>
                  </a:lnTo>
                  <a:lnTo>
                    <a:pt x="9090012" y="3950106"/>
                  </a:lnTo>
                  <a:close/>
                </a:path>
                <a:path w="15013305" h="7802245">
                  <a:moveTo>
                    <a:pt x="10209035" y="1219263"/>
                  </a:moveTo>
                  <a:lnTo>
                    <a:pt x="10204729" y="1174330"/>
                  </a:lnTo>
                  <a:lnTo>
                    <a:pt x="10191826" y="1130731"/>
                  </a:lnTo>
                  <a:lnTo>
                    <a:pt x="10170300" y="1089799"/>
                  </a:lnTo>
                  <a:lnTo>
                    <a:pt x="10140163" y="1052893"/>
                  </a:lnTo>
                  <a:lnTo>
                    <a:pt x="10103269" y="1022743"/>
                  </a:lnTo>
                  <a:lnTo>
                    <a:pt x="10062362" y="1001217"/>
                  </a:lnTo>
                  <a:lnTo>
                    <a:pt x="10018763" y="988288"/>
                  </a:lnTo>
                  <a:lnTo>
                    <a:pt x="9973818" y="983983"/>
                  </a:lnTo>
                  <a:lnTo>
                    <a:pt x="9928885" y="988288"/>
                  </a:lnTo>
                  <a:lnTo>
                    <a:pt x="9885274" y="1001217"/>
                  </a:lnTo>
                  <a:lnTo>
                    <a:pt x="9844329" y="1022743"/>
                  </a:lnTo>
                  <a:lnTo>
                    <a:pt x="9807397" y="1052893"/>
                  </a:lnTo>
                  <a:lnTo>
                    <a:pt x="9777273" y="1089799"/>
                  </a:lnTo>
                  <a:lnTo>
                    <a:pt x="9755746" y="1130731"/>
                  </a:lnTo>
                  <a:lnTo>
                    <a:pt x="9742830" y="1174330"/>
                  </a:lnTo>
                  <a:lnTo>
                    <a:pt x="9738525" y="1219263"/>
                  </a:lnTo>
                  <a:lnTo>
                    <a:pt x="9742830" y="1264196"/>
                  </a:lnTo>
                  <a:lnTo>
                    <a:pt x="9755746" y="1307795"/>
                  </a:lnTo>
                  <a:lnTo>
                    <a:pt x="9777273" y="1348727"/>
                  </a:lnTo>
                  <a:lnTo>
                    <a:pt x="9807397" y="1385633"/>
                  </a:lnTo>
                  <a:lnTo>
                    <a:pt x="9844329" y="1415783"/>
                  </a:lnTo>
                  <a:lnTo>
                    <a:pt x="9885274" y="1437309"/>
                  </a:lnTo>
                  <a:lnTo>
                    <a:pt x="9928885" y="1450238"/>
                  </a:lnTo>
                  <a:lnTo>
                    <a:pt x="9973818" y="1454543"/>
                  </a:lnTo>
                  <a:lnTo>
                    <a:pt x="10018763" y="1450238"/>
                  </a:lnTo>
                  <a:lnTo>
                    <a:pt x="10062362" y="1437309"/>
                  </a:lnTo>
                  <a:lnTo>
                    <a:pt x="10103269" y="1415783"/>
                  </a:lnTo>
                  <a:lnTo>
                    <a:pt x="10140163" y="1385633"/>
                  </a:lnTo>
                  <a:lnTo>
                    <a:pt x="10170300" y="1348727"/>
                  </a:lnTo>
                  <a:lnTo>
                    <a:pt x="10191826" y="1307795"/>
                  </a:lnTo>
                  <a:lnTo>
                    <a:pt x="10204729" y="1264196"/>
                  </a:lnTo>
                  <a:lnTo>
                    <a:pt x="10209035" y="1219263"/>
                  </a:lnTo>
                  <a:close/>
                </a:path>
                <a:path w="15013305" h="7802245">
                  <a:moveTo>
                    <a:pt x="10710697" y="3351885"/>
                  </a:moveTo>
                  <a:lnTo>
                    <a:pt x="10706392" y="3306940"/>
                  </a:lnTo>
                  <a:lnTo>
                    <a:pt x="10693476" y="3263354"/>
                  </a:lnTo>
                  <a:lnTo>
                    <a:pt x="10671962" y="3222421"/>
                  </a:lnTo>
                  <a:lnTo>
                    <a:pt x="10641825" y="3185528"/>
                  </a:lnTo>
                  <a:lnTo>
                    <a:pt x="10604906" y="3155378"/>
                  </a:lnTo>
                  <a:lnTo>
                    <a:pt x="10563974" y="3133839"/>
                  </a:lnTo>
                  <a:lnTo>
                    <a:pt x="10520375" y="3120923"/>
                  </a:lnTo>
                  <a:lnTo>
                    <a:pt x="10475443" y="3116605"/>
                  </a:lnTo>
                  <a:lnTo>
                    <a:pt x="10430510" y="3120923"/>
                  </a:lnTo>
                  <a:lnTo>
                    <a:pt x="10386911" y="3133839"/>
                  </a:lnTo>
                  <a:lnTo>
                    <a:pt x="10345991" y="3155378"/>
                  </a:lnTo>
                  <a:lnTo>
                    <a:pt x="10309060" y="3185528"/>
                  </a:lnTo>
                  <a:lnTo>
                    <a:pt x="10278935" y="3222421"/>
                  </a:lnTo>
                  <a:lnTo>
                    <a:pt x="10257409" y="3263354"/>
                  </a:lnTo>
                  <a:lnTo>
                    <a:pt x="10244493" y="3306940"/>
                  </a:lnTo>
                  <a:lnTo>
                    <a:pt x="10240188" y="3351885"/>
                  </a:lnTo>
                  <a:lnTo>
                    <a:pt x="10244493" y="3396818"/>
                  </a:lnTo>
                  <a:lnTo>
                    <a:pt x="10257409" y="3440417"/>
                  </a:lnTo>
                  <a:lnTo>
                    <a:pt x="10278935" y="3481336"/>
                  </a:lnTo>
                  <a:lnTo>
                    <a:pt x="10309060" y="3518243"/>
                  </a:lnTo>
                  <a:lnTo>
                    <a:pt x="10345991" y="3548392"/>
                  </a:lnTo>
                  <a:lnTo>
                    <a:pt x="10386911" y="3569932"/>
                  </a:lnTo>
                  <a:lnTo>
                    <a:pt x="10430510" y="3582847"/>
                  </a:lnTo>
                  <a:lnTo>
                    <a:pt x="10475443" y="3587153"/>
                  </a:lnTo>
                  <a:lnTo>
                    <a:pt x="10520375" y="3582847"/>
                  </a:lnTo>
                  <a:lnTo>
                    <a:pt x="10563974" y="3569932"/>
                  </a:lnTo>
                  <a:lnTo>
                    <a:pt x="10604906" y="3548392"/>
                  </a:lnTo>
                  <a:lnTo>
                    <a:pt x="10641825" y="3518243"/>
                  </a:lnTo>
                  <a:lnTo>
                    <a:pt x="10671962" y="3481336"/>
                  </a:lnTo>
                  <a:lnTo>
                    <a:pt x="10693476" y="3440417"/>
                  </a:lnTo>
                  <a:lnTo>
                    <a:pt x="10706392" y="3396818"/>
                  </a:lnTo>
                  <a:lnTo>
                    <a:pt x="10710697" y="3351885"/>
                  </a:lnTo>
                  <a:close/>
                </a:path>
                <a:path w="15013305" h="7802245">
                  <a:moveTo>
                    <a:pt x="11578946" y="235280"/>
                  </a:moveTo>
                  <a:lnTo>
                    <a:pt x="11574640" y="190347"/>
                  </a:lnTo>
                  <a:lnTo>
                    <a:pt x="11561724" y="146748"/>
                  </a:lnTo>
                  <a:lnTo>
                    <a:pt x="11540211" y="105829"/>
                  </a:lnTo>
                  <a:lnTo>
                    <a:pt x="11510074" y="68910"/>
                  </a:lnTo>
                  <a:lnTo>
                    <a:pt x="11473142" y="38773"/>
                  </a:lnTo>
                  <a:lnTo>
                    <a:pt x="11432210" y="17233"/>
                  </a:lnTo>
                  <a:lnTo>
                    <a:pt x="11388598" y="4305"/>
                  </a:lnTo>
                  <a:lnTo>
                    <a:pt x="11343653" y="0"/>
                  </a:lnTo>
                  <a:lnTo>
                    <a:pt x="11298707" y="4305"/>
                  </a:lnTo>
                  <a:lnTo>
                    <a:pt x="11255121" y="17233"/>
                  </a:lnTo>
                  <a:lnTo>
                    <a:pt x="11214202" y="38773"/>
                  </a:lnTo>
                  <a:lnTo>
                    <a:pt x="11177308" y="68910"/>
                  </a:lnTo>
                  <a:lnTo>
                    <a:pt x="11147146" y="105829"/>
                  </a:lnTo>
                  <a:lnTo>
                    <a:pt x="11125594" y="146748"/>
                  </a:lnTo>
                  <a:lnTo>
                    <a:pt x="11112665" y="190347"/>
                  </a:lnTo>
                  <a:lnTo>
                    <a:pt x="11108360" y="235280"/>
                  </a:lnTo>
                  <a:lnTo>
                    <a:pt x="11112665" y="280225"/>
                  </a:lnTo>
                  <a:lnTo>
                    <a:pt x="11125594" y="323811"/>
                  </a:lnTo>
                  <a:lnTo>
                    <a:pt x="11147146" y="364744"/>
                  </a:lnTo>
                  <a:lnTo>
                    <a:pt x="11177308" y="401650"/>
                  </a:lnTo>
                  <a:lnTo>
                    <a:pt x="11214202" y="431800"/>
                  </a:lnTo>
                  <a:lnTo>
                    <a:pt x="11255121" y="453326"/>
                  </a:lnTo>
                  <a:lnTo>
                    <a:pt x="11298707" y="466242"/>
                  </a:lnTo>
                  <a:lnTo>
                    <a:pt x="11343653" y="470547"/>
                  </a:lnTo>
                  <a:lnTo>
                    <a:pt x="11388598" y="466242"/>
                  </a:lnTo>
                  <a:lnTo>
                    <a:pt x="11432210" y="453326"/>
                  </a:lnTo>
                  <a:lnTo>
                    <a:pt x="11473142" y="431800"/>
                  </a:lnTo>
                  <a:lnTo>
                    <a:pt x="11510074" y="401650"/>
                  </a:lnTo>
                  <a:lnTo>
                    <a:pt x="11540211" y="364744"/>
                  </a:lnTo>
                  <a:lnTo>
                    <a:pt x="11561724" y="323811"/>
                  </a:lnTo>
                  <a:lnTo>
                    <a:pt x="11574640" y="280225"/>
                  </a:lnTo>
                  <a:lnTo>
                    <a:pt x="11578946" y="235280"/>
                  </a:lnTo>
                  <a:close/>
                </a:path>
                <a:path w="15013305" h="7802245">
                  <a:moveTo>
                    <a:pt x="12254217" y="4239399"/>
                  </a:moveTo>
                  <a:lnTo>
                    <a:pt x="12249912" y="4194467"/>
                  </a:lnTo>
                  <a:lnTo>
                    <a:pt x="12236996" y="4150868"/>
                  </a:lnTo>
                  <a:lnTo>
                    <a:pt x="12215470" y="4109948"/>
                  </a:lnTo>
                  <a:lnTo>
                    <a:pt x="12185345" y="4073029"/>
                  </a:lnTo>
                  <a:lnTo>
                    <a:pt x="12148414" y="4042880"/>
                  </a:lnTo>
                  <a:lnTo>
                    <a:pt x="12107494" y="4021353"/>
                  </a:lnTo>
                  <a:lnTo>
                    <a:pt x="12063895" y="4008424"/>
                  </a:lnTo>
                  <a:lnTo>
                    <a:pt x="12018963" y="4004119"/>
                  </a:lnTo>
                  <a:lnTo>
                    <a:pt x="11974030" y="4008424"/>
                  </a:lnTo>
                  <a:lnTo>
                    <a:pt x="11930431" y="4021353"/>
                  </a:lnTo>
                  <a:lnTo>
                    <a:pt x="11889499" y="4042880"/>
                  </a:lnTo>
                  <a:lnTo>
                    <a:pt x="11852580" y="4073029"/>
                  </a:lnTo>
                  <a:lnTo>
                    <a:pt x="11822443" y="4109948"/>
                  </a:lnTo>
                  <a:lnTo>
                    <a:pt x="11800916" y="4150868"/>
                  </a:lnTo>
                  <a:lnTo>
                    <a:pt x="11788013" y="4194467"/>
                  </a:lnTo>
                  <a:lnTo>
                    <a:pt x="11783708" y="4239399"/>
                  </a:lnTo>
                  <a:lnTo>
                    <a:pt x="11788013" y="4284332"/>
                  </a:lnTo>
                  <a:lnTo>
                    <a:pt x="11800916" y="4327931"/>
                  </a:lnTo>
                  <a:lnTo>
                    <a:pt x="11822443" y="4368851"/>
                  </a:lnTo>
                  <a:lnTo>
                    <a:pt x="11852580" y="4405757"/>
                  </a:lnTo>
                  <a:lnTo>
                    <a:pt x="11889499" y="4435907"/>
                  </a:lnTo>
                  <a:lnTo>
                    <a:pt x="11930431" y="4457446"/>
                  </a:lnTo>
                  <a:lnTo>
                    <a:pt x="11974030" y="4470362"/>
                  </a:lnTo>
                  <a:lnTo>
                    <a:pt x="12018963" y="4474667"/>
                  </a:lnTo>
                  <a:lnTo>
                    <a:pt x="12063895" y="4470362"/>
                  </a:lnTo>
                  <a:lnTo>
                    <a:pt x="12107494" y="4457446"/>
                  </a:lnTo>
                  <a:lnTo>
                    <a:pt x="12148414" y="4435907"/>
                  </a:lnTo>
                  <a:lnTo>
                    <a:pt x="12185345" y="4405757"/>
                  </a:lnTo>
                  <a:lnTo>
                    <a:pt x="12215470" y="4368851"/>
                  </a:lnTo>
                  <a:lnTo>
                    <a:pt x="12236996" y="4327931"/>
                  </a:lnTo>
                  <a:lnTo>
                    <a:pt x="12249912" y="4284332"/>
                  </a:lnTo>
                  <a:lnTo>
                    <a:pt x="12254217" y="4239399"/>
                  </a:lnTo>
                  <a:close/>
                </a:path>
                <a:path w="15013305" h="7802245">
                  <a:moveTo>
                    <a:pt x="13681913" y="987742"/>
                  </a:moveTo>
                  <a:lnTo>
                    <a:pt x="13677608" y="942809"/>
                  </a:lnTo>
                  <a:lnTo>
                    <a:pt x="13664705" y="899210"/>
                  </a:lnTo>
                  <a:lnTo>
                    <a:pt x="13643178" y="858278"/>
                  </a:lnTo>
                  <a:lnTo>
                    <a:pt x="13613041" y="821372"/>
                  </a:lnTo>
                  <a:lnTo>
                    <a:pt x="13576122" y="791222"/>
                  </a:lnTo>
                  <a:lnTo>
                    <a:pt x="13535190" y="769696"/>
                  </a:lnTo>
                  <a:lnTo>
                    <a:pt x="13491591" y="756767"/>
                  </a:lnTo>
                  <a:lnTo>
                    <a:pt x="13446659" y="752462"/>
                  </a:lnTo>
                  <a:lnTo>
                    <a:pt x="13401726" y="756767"/>
                  </a:lnTo>
                  <a:lnTo>
                    <a:pt x="13358127" y="769696"/>
                  </a:lnTo>
                  <a:lnTo>
                    <a:pt x="13317207" y="791222"/>
                  </a:lnTo>
                  <a:lnTo>
                    <a:pt x="13280276" y="821372"/>
                  </a:lnTo>
                  <a:lnTo>
                    <a:pt x="13250151" y="858278"/>
                  </a:lnTo>
                  <a:lnTo>
                    <a:pt x="13228625" y="899210"/>
                  </a:lnTo>
                  <a:lnTo>
                    <a:pt x="13215709" y="942809"/>
                  </a:lnTo>
                  <a:lnTo>
                    <a:pt x="13211404" y="987742"/>
                  </a:lnTo>
                  <a:lnTo>
                    <a:pt x="13215709" y="1032675"/>
                  </a:lnTo>
                  <a:lnTo>
                    <a:pt x="13228625" y="1076274"/>
                  </a:lnTo>
                  <a:lnTo>
                    <a:pt x="13250151" y="1117193"/>
                  </a:lnTo>
                  <a:lnTo>
                    <a:pt x="13280276" y="1154099"/>
                  </a:lnTo>
                  <a:lnTo>
                    <a:pt x="13317207" y="1184249"/>
                  </a:lnTo>
                  <a:lnTo>
                    <a:pt x="13358127" y="1205776"/>
                  </a:lnTo>
                  <a:lnTo>
                    <a:pt x="13401726" y="1218704"/>
                  </a:lnTo>
                  <a:lnTo>
                    <a:pt x="13446659" y="1223010"/>
                  </a:lnTo>
                  <a:lnTo>
                    <a:pt x="13491591" y="1218704"/>
                  </a:lnTo>
                  <a:lnTo>
                    <a:pt x="13535190" y="1205776"/>
                  </a:lnTo>
                  <a:lnTo>
                    <a:pt x="13576122" y="1184249"/>
                  </a:lnTo>
                  <a:lnTo>
                    <a:pt x="13613041" y="1154099"/>
                  </a:lnTo>
                  <a:lnTo>
                    <a:pt x="13643178" y="1117193"/>
                  </a:lnTo>
                  <a:lnTo>
                    <a:pt x="13664705" y="1076274"/>
                  </a:lnTo>
                  <a:lnTo>
                    <a:pt x="13677608" y="1032675"/>
                  </a:lnTo>
                  <a:lnTo>
                    <a:pt x="13681913" y="987742"/>
                  </a:lnTo>
                  <a:close/>
                </a:path>
                <a:path w="15013305" h="7802245">
                  <a:moveTo>
                    <a:pt x="15013191" y="2048891"/>
                  </a:moveTo>
                  <a:lnTo>
                    <a:pt x="15008886" y="2003958"/>
                  </a:lnTo>
                  <a:lnTo>
                    <a:pt x="14995970" y="1960359"/>
                  </a:lnTo>
                  <a:lnTo>
                    <a:pt x="14974443" y="1919439"/>
                  </a:lnTo>
                  <a:lnTo>
                    <a:pt x="14944319" y="1882521"/>
                  </a:lnTo>
                  <a:lnTo>
                    <a:pt x="14907425" y="1852383"/>
                  </a:lnTo>
                  <a:lnTo>
                    <a:pt x="14866506" y="1830844"/>
                  </a:lnTo>
                  <a:lnTo>
                    <a:pt x="14822907" y="1817928"/>
                  </a:lnTo>
                  <a:lnTo>
                    <a:pt x="14777974" y="1813623"/>
                  </a:lnTo>
                  <a:lnTo>
                    <a:pt x="14733029" y="1817928"/>
                  </a:lnTo>
                  <a:lnTo>
                    <a:pt x="14689417" y="1830844"/>
                  </a:lnTo>
                  <a:lnTo>
                    <a:pt x="14648472" y="1852383"/>
                  </a:lnTo>
                  <a:lnTo>
                    <a:pt x="14611553" y="1882521"/>
                  </a:lnTo>
                  <a:lnTo>
                    <a:pt x="14581416" y="1919439"/>
                  </a:lnTo>
                  <a:lnTo>
                    <a:pt x="14559890" y="1960359"/>
                  </a:lnTo>
                  <a:lnTo>
                    <a:pt x="14546987" y="2003958"/>
                  </a:lnTo>
                  <a:lnTo>
                    <a:pt x="14542681" y="2048891"/>
                  </a:lnTo>
                  <a:lnTo>
                    <a:pt x="14546987" y="2093823"/>
                  </a:lnTo>
                  <a:lnTo>
                    <a:pt x="14559890" y="2137422"/>
                  </a:lnTo>
                  <a:lnTo>
                    <a:pt x="14581416" y="2178354"/>
                  </a:lnTo>
                  <a:lnTo>
                    <a:pt x="14611553" y="2215261"/>
                  </a:lnTo>
                  <a:lnTo>
                    <a:pt x="14648472" y="2245410"/>
                  </a:lnTo>
                  <a:lnTo>
                    <a:pt x="14689417" y="2266937"/>
                  </a:lnTo>
                  <a:lnTo>
                    <a:pt x="14733029" y="2279866"/>
                  </a:lnTo>
                  <a:lnTo>
                    <a:pt x="14777974" y="2284171"/>
                  </a:lnTo>
                  <a:lnTo>
                    <a:pt x="14822907" y="2279866"/>
                  </a:lnTo>
                  <a:lnTo>
                    <a:pt x="14866506" y="2266937"/>
                  </a:lnTo>
                  <a:lnTo>
                    <a:pt x="14907425" y="2245410"/>
                  </a:lnTo>
                  <a:lnTo>
                    <a:pt x="14944319" y="2215261"/>
                  </a:lnTo>
                  <a:lnTo>
                    <a:pt x="14974443" y="2178354"/>
                  </a:lnTo>
                  <a:lnTo>
                    <a:pt x="14995970" y="2137422"/>
                  </a:lnTo>
                  <a:lnTo>
                    <a:pt x="15008886" y="2093823"/>
                  </a:lnTo>
                  <a:lnTo>
                    <a:pt x="15013191" y="20488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88172" y="933856"/>
              <a:ext cx="16739235" cy="8707120"/>
            </a:xfrm>
            <a:custGeom>
              <a:avLst/>
              <a:gdLst/>
              <a:ahLst/>
              <a:cxnLst/>
              <a:rect l="l" t="t" r="r" b="b"/>
              <a:pathLst>
                <a:path w="16739235" h="8707120">
                  <a:moveTo>
                    <a:pt x="0" y="8706509"/>
                  </a:moveTo>
                  <a:lnTo>
                    <a:pt x="1673889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87552" y="10028879"/>
            <a:ext cx="349885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advertising</a:t>
            </a:r>
            <a:endParaRPr sz="5000"/>
          </a:p>
        </p:txBody>
      </p:sp>
      <p:sp>
        <p:nvSpPr>
          <p:cNvPr id="8" name="object 8"/>
          <p:cNvSpPr txBox="1"/>
          <p:nvPr/>
        </p:nvSpPr>
        <p:spPr>
          <a:xfrm>
            <a:off x="481756" y="4872376"/>
            <a:ext cx="706755" cy="15595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8241748" y="1132227"/>
            <a:ext cx="0" cy="2394585"/>
          </a:xfrm>
          <a:custGeom>
            <a:avLst/>
            <a:gdLst/>
            <a:ahLst/>
            <a:cxnLst/>
            <a:rect l="l" t="t" r="r" b="b"/>
            <a:pathLst>
              <a:path h="2394585">
                <a:moveTo>
                  <a:pt x="0" y="2394188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6910479" y="1800689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688543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5485915" y="2572445"/>
            <a:ext cx="0" cy="2987675"/>
          </a:xfrm>
          <a:custGeom>
            <a:avLst/>
            <a:gdLst/>
            <a:ahLst/>
            <a:cxnLst/>
            <a:rect l="l" t="t" r="r" b="b"/>
            <a:pathLst>
              <a:path h="2987675">
                <a:moveTo>
                  <a:pt x="0" y="2987259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4807507" y="1727402"/>
            <a:ext cx="0" cy="1203960"/>
          </a:xfrm>
          <a:custGeom>
            <a:avLst/>
            <a:gdLst/>
            <a:ahLst/>
            <a:cxnLst/>
            <a:rect l="l" t="t" r="r" b="b"/>
            <a:pathLst>
              <a:path h="1203960">
                <a:moveTo>
                  <a:pt x="0" y="1203848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3939260" y="3337814"/>
            <a:ext cx="0" cy="1456690"/>
          </a:xfrm>
          <a:custGeom>
            <a:avLst/>
            <a:gdLst/>
            <a:ahLst/>
            <a:cxnLst/>
            <a:rect l="l" t="t" r="r" b="b"/>
            <a:pathLst>
              <a:path h="1456689">
                <a:moveTo>
                  <a:pt x="0" y="1456521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437601" y="2566340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98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318577" y="4229274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98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1083746" y="3220760"/>
            <a:ext cx="0" cy="1628139"/>
          </a:xfrm>
          <a:custGeom>
            <a:avLst/>
            <a:gdLst/>
            <a:ahLst/>
            <a:cxnLst/>
            <a:rect l="l" t="t" r="r" b="b"/>
            <a:pathLst>
              <a:path h="1628139">
                <a:moveTo>
                  <a:pt x="0" y="1627814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257614" y="5269514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98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8594880" y="3540604"/>
            <a:ext cx="0" cy="2616835"/>
          </a:xfrm>
          <a:custGeom>
            <a:avLst/>
            <a:gdLst/>
            <a:ahLst/>
            <a:cxnLst/>
            <a:rect l="l" t="t" r="r" b="b"/>
            <a:pathLst>
              <a:path h="2616835">
                <a:moveTo>
                  <a:pt x="0" y="261640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8020897" y="5661136"/>
            <a:ext cx="0" cy="785495"/>
          </a:xfrm>
          <a:custGeom>
            <a:avLst/>
            <a:gdLst/>
            <a:ahLst/>
            <a:cxnLst/>
            <a:rect l="l" t="t" r="r" b="b"/>
            <a:pathLst>
              <a:path h="785495">
                <a:moveTo>
                  <a:pt x="0" y="785295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6472567" y="4827507"/>
            <a:ext cx="0" cy="2428875"/>
          </a:xfrm>
          <a:custGeom>
            <a:avLst/>
            <a:gdLst/>
            <a:ahLst/>
            <a:cxnLst/>
            <a:rect l="l" t="t" r="r" b="b"/>
            <a:pathLst>
              <a:path h="2428875">
                <a:moveTo>
                  <a:pt x="0" y="2428407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7340781" y="6788882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98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5589882" y="6652834"/>
            <a:ext cx="0" cy="1075055"/>
          </a:xfrm>
          <a:custGeom>
            <a:avLst/>
            <a:gdLst/>
            <a:ahLst/>
            <a:cxnLst/>
            <a:rect l="l" t="t" r="r" b="b"/>
            <a:pathLst>
              <a:path h="1075054">
                <a:moveTo>
                  <a:pt x="0" y="1074982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4798838" y="8140918"/>
            <a:ext cx="0" cy="849630"/>
          </a:xfrm>
          <a:custGeom>
            <a:avLst/>
            <a:gdLst/>
            <a:ahLst/>
            <a:cxnLst/>
            <a:rect l="l" t="t" r="r" b="b"/>
            <a:pathLst>
              <a:path h="849629">
                <a:moveTo>
                  <a:pt x="0" y="849195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3699091" y="8024531"/>
            <a:ext cx="0" cy="688975"/>
          </a:xfrm>
          <a:custGeom>
            <a:avLst/>
            <a:gdLst/>
            <a:ahLst/>
            <a:cxnLst/>
            <a:rect l="l" t="t" r="r" b="b"/>
            <a:pathLst>
              <a:path h="688975">
                <a:moveTo>
                  <a:pt x="0" y="688543"/>
                </a:moveTo>
                <a:lnTo>
                  <a:pt x="0" y="0"/>
                </a:lnTo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" name="object 18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19" name="object 19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3463810" y="1414887"/>
              <a:ext cx="15013305" cy="7802245"/>
            </a:xfrm>
            <a:custGeom>
              <a:avLst/>
              <a:gdLst/>
              <a:ahLst/>
              <a:cxnLst/>
              <a:rect l="l" t="t" r="r" b="b"/>
              <a:pathLst>
                <a:path w="15013305" h="7802245">
                  <a:moveTo>
                    <a:pt x="470560" y="6717982"/>
                  </a:moveTo>
                  <a:lnTo>
                    <a:pt x="466255" y="6673050"/>
                  </a:lnTo>
                  <a:lnTo>
                    <a:pt x="453326" y="6629451"/>
                  </a:lnTo>
                  <a:lnTo>
                    <a:pt x="431800" y="6588531"/>
                  </a:lnTo>
                  <a:lnTo>
                    <a:pt x="401650" y="6551625"/>
                  </a:lnTo>
                  <a:lnTo>
                    <a:pt x="364744" y="6521475"/>
                  </a:lnTo>
                  <a:lnTo>
                    <a:pt x="323811" y="6499936"/>
                  </a:lnTo>
                  <a:lnTo>
                    <a:pt x="280212" y="6487020"/>
                  </a:lnTo>
                  <a:lnTo>
                    <a:pt x="235280" y="6482702"/>
                  </a:lnTo>
                  <a:lnTo>
                    <a:pt x="190347" y="6487020"/>
                  </a:lnTo>
                  <a:lnTo>
                    <a:pt x="146748" y="6499936"/>
                  </a:lnTo>
                  <a:lnTo>
                    <a:pt x="105816" y="6521475"/>
                  </a:lnTo>
                  <a:lnTo>
                    <a:pt x="68910" y="6551625"/>
                  </a:lnTo>
                  <a:lnTo>
                    <a:pt x="38760" y="6588531"/>
                  </a:lnTo>
                  <a:lnTo>
                    <a:pt x="17233" y="6629451"/>
                  </a:lnTo>
                  <a:lnTo>
                    <a:pt x="4305" y="6673050"/>
                  </a:lnTo>
                  <a:lnTo>
                    <a:pt x="0" y="6717982"/>
                  </a:lnTo>
                  <a:lnTo>
                    <a:pt x="4305" y="6762928"/>
                  </a:lnTo>
                  <a:lnTo>
                    <a:pt x="17233" y="6806527"/>
                  </a:lnTo>
                  <a:lnTo>
                    <a:pt x="38760" y="6847446"/>
                  </a:lnTo>
                  <a:lnTo>
                    <a:pt x="68910" y="6884352"/>
                  </a:lnTo>
                  <a:lnTo>
                    <a:pt x="105816" y="6914502"/>
                  </a:lnTo>
                  <a:lnTo>
                    <a:pt x="146748" y="6936041"/>
                  </a:lnTo>
                  <a:lnTo>
                    <a:pt x="190347" y="6948957"/>
                  </a:lnTo>
                  <a:lnTo>
                    <a:pt x="235280" y="6953263"/>
                  </a:lnTo>
                  <a:lnTo>
                    <a:pt x="280212" y="6948957"/>
                  </a:lnTo>
                  <a:lnTo>
                    <a:pt x="323811" y="6936041"/>
                  </a:lnTo>
                  <a:lnTo>
                    <a:pt x="364744" y="6914502"/>
                  </a:lnTo>
                  <a:lnTo>
                    <a:pt x="401650" y="6884352"/>
                  </a:lnTo>
                  <a:lnTo>
                    <a:pt x="431800" y="6847446"/>
                  </a:lnTo>
                  <a:lnTo>
                    <a:pt x="453326" y="6806527"/>
                  </a:lnTo>
                  <a:lnTo>
                    <a:pt x="466255" y="6762928"/>
                  </a:lnTo>
                  <a:lnTo>
                    <a:pt x="470560" y="6717982"/>
                  </a:lnTo>
                  <a:close/>
                </a:path>
                <a:path w="15013305" h="7802245">
                  <a:moveTo>
                    <a:pt x="1570291" y="7566914"/>
                  </a:moveTo>
                  <a:lnTo>
                    <a:pt x="1565986" y="7521981"/>
                  </a:lnTo>
                  <a:lnTo>
                    <a:pt x="1553070" y="7478382"/>
                  </a:lnTo>
                  <a:lnTo>
                    <a:pt x="1531543" y="7437450"/>
                  </a:lnTo>
                  <a:lnTo>
                    <a:pt x="1501394" y="7400544"/>
                  </a:lnTo>
                  <a:lnTo>
                    <a:pt x="1464487" y="7370394"/>
                  </a:lnTo>
                  <a:lnTo>
                    <a:pt x="1423555" y="7348868"/>
                  </a:lnTo>
                  <a:lnTo>
                    <a:pt x="1379969" y="7335939"/>
                  </a:lnTo>
                  <a:lnTo>
                    <a:pt x="1335024" y="7331634"/>
                  </a:lnTo>
                  <a:lnTo>
                    <a:pt x="1290091" y="7335939"/>
                  </a:lnTo>
                  <a:lnTo>
                    <a:pt x="1246492" y="7348868"/>
                  </a:lnTo>
                  <a:lnTo>
                    <a:pt x="1205572" y="7370394"/>
                  </a:lnTo>
                  <a:lnTo>
                    <a:pt x="1168654" y="7400544"/>
                  </a:lnTo>
                  <a:lnTo>
                    <a:pt x="1138516" y="7437450"/>
                  </a:lnTo>
                  <a:lnTo>
                    <a:pt x="1116977" y="7478382"/>
                  </a:lnTo>
                  <a:lnTo>
                    <a:pt x="1104049" y="7521981"/>
                  </a:lnTo>
                  <a:lnTo>
                    <a:pt x="1099743" y="7566914"/>
                  </a:lnTo>
                  <a:lnTo>
                    <a:pt x="1104049" y="7611846"/>
                  </a:lnTo>
                  <a:lnTo>
                    <a:pt x="1116977" y="7655446"/>
                  </a:lnTo>
                  <a:lnTo>
                    <a:pt x="1138516" y="7696365"/>
                  </a:lnTo>
                  <a:lnTo>
                    <a:pt x="1168654" y="7733284"/>
                  </a:lnTo>
                  <a:lnTo>
                    <a:pt x="1205572" y="7763421"/>
                  </a:lnTo>
                  <a:lnTo>
                    <a:pt x="1246492" y="7784960"/>
                  </a:lnTo>
                  <a:lnTo>
                    <a:pt x="1290091" y="7797876"/>
                  </a:lnTo>
                  <a:lnTo>
                    <a:pt x="1335024" y="7802181"/>
                  </a:lnTo>
                  <a:lnTo>
                    <a:pt x="1379969" y="7797876"/>
                  </a:lnTo>
                  <a:lnTo>
                    <a:pt x="1423555" y="7784960"/>
                  </a:lnTo>
                  <a:lnTo>
                    <a:pt x="1464487" y="7763421"/>
                  </a:lnTo>
                  <a:lnTo>
                    <a:pt x="1501394" y="7733284"/>
                  </a:lnTo>
                  <a:lnTo>
                    <a:pt x="1531543" y="7696365"/>
                  </a:lnTo>
                  <a:lnTo>
                    <a:pt x="1553070" y="7655446"/>
                  </a:lnTo>
                  <a:lnTo>
                    <a:pt x="1565986" y="7611846"/>
                  </a:lnTo>
                  <a:lnTo>
                    <a:pt x="1570291" y="7566914"/>
                  </a:lnTo>
                  <a:close/>
                </a:path>
                <a:path w="15013305" h="7802245">
                  <a:moveTo>
                    <a:pt x="2361336" y="5097310"/>
                  </a:moveTo>
                  <a:lnTo>
                    <a:pt x="2357031" y="5052377"/>
                  </a:lnTo>
                  <a:lnTo>
                    <a:pt x="2344115" y="5008778"/>
                  </a:lnTo>
                  <a:lnTo>
                    <a:pt x="2322588" y="4967859"/>
                  </a:lnTo>
                  <a:lnTo>
                    <a:pt x="2292439" y="4930940"/>
                  </a:lnTo>
                  <a:lnTo>
                    <a:pt x="2255532" y="4900803"/>
                  </a:lnTo>
                  <a:lnTo>
                    <a:pt x="2214600" y="4879264"/>
                  </a:lnTo>
                  <a:lnTo>
                    <a:pt x="2171001" y="4866335"/>
                  </a:lnTo>
                  <a:lnTo>
                    <a:pt x="2126069" y="4862030"/>
                  </a:lnTo>
                  <a:lnTo>
                    <a:pt x="2081136" y="4866335"/>
                  </a:lnTo>
                  <a:lnTo>
                    <a:pt x="2037537" y="4879264"/>
                  </a:lnTo>
                  <a:lnTo>
                    <a:pt x="1996617" y="4900803"/>
                  </a:lnTo>
                  <a:lnTo>
                    <a:pt x="1959698" y="4930940"/>
                  </a:lnTo>
                  <a:lnTo>
                    <a:pt x="1929549" y="4967859"/>
                  </a:lnTo>
                  <a:lnTo>
                    <a:pt x="1908022" y="5008778"/>
                  </a:lnTo>
                  <a:lnTo>
                    <a:pt x="1895094" y="5052377"/>
                  </a:lnTo>
                  <a:lnTo>
                    <a:pt x="1890788" y="5097310"/>
                  </a:lnTo>
                  <a:lnTo>
                    <a:pt x="1895094" y="5142242"/>
                  </a:lnTo>
                  <a:lnTo>
                    <a:pt x="1908022" y="5185842"/>
                  </a:lnTo>
                  <a:lnTo>
                    <a:pt x="1929549" y="5226761"/>
                  </a:lnTo>
                  <a:lnTo>
                    <a:pt x="1959698" y="5263667"/>
                  </a:lnTo>
                  <a:lnTo>
                    <a:pt x="1996617" y="5293817"/>
                  </a:lnTo>
                  <a:lnTo>
                    <a:pt x="2037537" y="5315356"/>
                  </a:lnTo>
                  <a:lnTo>
                    <a:pt x="2081136" y="5328272"/>
                  </a:lnTo>
                  <a:lnTo>
                    <a:pt x="2126069" y="5332577"/>
                  </a:lnTo>
                  <a:lnTo>
                    <a:pt x="2171001" y="5328272"/>
                  </a:lnTo>
                  <a:lnTo>
                    <a:pt x="2214600" y="5315356"/>
                  </a:lnTo>
                  <a:lnTo>
                    <a:pt x="2255532" y="5293817"/>
                  </a:lnTo>
                  <a:lnTo>
                    <a:pt x="2292439" y="5263667"/>
                  </a:lnTo>
                  <a:lnTo>
                    <a:pt x="2322588" y="5226761"/>
                  </a:lnTo>
                  <a:lnTo>
                    <a:pt x="2344115" y="5185842"/>
                  </a:lnTo>
                  <a:lnTo>
                    <a:pt x="2357031" y="5142242"/>
                  </a:lnTo>
                  <a:lnTo>
                    <a:pt x="2361336" y="5097310"/>
                  </a:lnTo>
                  <a:close/>
                </a:path>
                <a:path w="15013305" h="7802245">
                  <a:moveTo>
                    <a:pt x="3244024" y="3351885"/>
                  </a:moveTo>
                  <a:lnTo>
                    <a:pt x="3239719" y="3306940"/>
                  </a:lnTo>
                  <a:lnTo>
                    <a:pt x="3226790" y="3263354"/>
                  </a:lnTo>
                  <a:lnTo>
                    <a:pt x="3205264" y="3222421"/>
                  </a:lnTo>
                  <a:lnTo>
                    <a:pt x="3175114" y="3185528"/>
                  </a:lnTo>
                  <a:lnTo>
                    <a:pt x="3138208" y="3155378"/>
                  </a:lnTo>
                  <a:lnTo>
                    <a:pt x="3097276" y="3133839"/>
                  </a:lnTo>
                  <a:lnTo>
                    <a:pt x="3053689" y="3120923"/>
                  </a:lnTo>
                  <a:lnTo>
                    <a:pt x="3008744" y="3116605"/>
                  </a:lnTo>
                  <a:lnTo>
                    <a:pt x="2963811" y="3120923"/>
                  </a:lnTo>
                  <a:lnTo>
                    <a:pt x="2920212" y="3133839"/>
                  </a:lnTo>
                  <a:lnTo>
                    <a:pt x="2879293" y="3155378"/>
                  </a:lnTo>
                  <a:lnTo>
                    <a:pt x="2842387" y="3185528"/>
                  </a:lnTo>
                  <a:lnTo>
                    <a:pt x="2812237" y="3222421"/>
                  </a:lnTo>
                  <a:lnTo>
                    <a:pt x="2790710" y="3263354"/>
                  </a:lnTo>
                  <a:lnTo>
                    <a:pt x="2777782" y="3306940"/>
                  </a:lnTo>
                  <a:lnTo>
                    <a:pt x="2773476" y="3351885"/>
                  </a:lnTo>
                  <a:lnTo>
                    <a:pt x="2777782" y="3396818"/>
                  </a:lnTo>
                  <a:lnTo>
                    <a:pt x="2790710" y="3440417"/>
                  </a:lnTo>
                  <a:lnTo>
                    <a:pt x="2812237" y="3481336"/>
                  </a:lnTo>
                  <a:lnTo>
                    <a:pt x="2842387" y="3518243"/>
                  </a:lnTo>
                  <a:lnTo>
                    <a:pt x="2879293" y="3548392"/>
                  </a:lnTo>
                  <a:lnTo>
                    <a:pt x="2920212" y="3569932"/>
                  </a:lnTo>
                  <a:lnTo>
                    <a:pt x="2963811" y="3582847"/>
                  </a:lnTo>
                  <a:lnTo>
                    <a:pt x="3008744" y="3587153"/>
                  </a:lnTo>
                  <a:lnTo>
                    <a:pt x="3053689" y="3582847"/>
                  </a:lnTo>
                  <a:lnTo>
                    <a:pt x="3097276" y="3569932"/>
                  </a:lnTo>
                  <a:lnTo>
                    <a:pt x="3138208" y="3548392"/>
                  </a:lnTo>
                  <a:lnTo>
                    <a:pt x="3175114" y="3518243"/>
                  </a:lnTo>
                  <a:lnTo>
                    <a:pt x="3205264" y="3481336"/>
                  </a:lnTo>
                  <a:lnTo>
                    <a:pt x="3226790" y="3440417"/>
                  </a:lnTo>
                  <a:lnTo>
                    <a:pt x="3239719" y="3396818"/>
                  </a:lnTo>
                  <a:lnTo>
                    <a:pt x="3244024" y="3351885"/>
                  </a:lnTo>
                  <a:close/>
                </a:path>
                <a:path w="15013305" h="7802245">
                  <a:moveTo>
                    <a:pt x="4112247" y="6400305"/>
                  </a:moveTo>
                  <a:lnTo>
                    <a:pt x="4107942" y="6355359"/>
                  </a:lnTo>
                  <a:lnTo>
                    <a:pt x="4095026" y="6311760"/>
                  </a:lnTo>
                  <a:lnTo>
                    <a:pt x="4073487" y="6270841"/>
                  </a:lnTo>
                  <a:lnTo>
                    <a:pt x="4043337" y="6233934"/>
                  </a:lnTo>
                  <a:lnTo>
                    <a:pt x="4006431" y="6203785"/>
                  </a:lnTo>
                  <a:lnTo>
                    <a:pt x="3965511" y="6182245"/>
                  </a:lnTo>
                  <a:lnTo>
                    <a:pt x="3921912" y="6169330"/>
                  </a:lnTo>
                  <a:lnTo>
                    <a:pt x="3876967" y="6165024"/>
                  </a:lnTo>
                  <a:lnTo>
                    <a:pt x="3832034" y="6169330"/>
                  </a:lnTo>
                  <a:lnTo>
                    <a:pt x="3788435" y="6182245"/>
                  </a:lnTo>
                  <a:lnTo>
                    <a:pt x="3747516" y="6203785"/>
                  </a:lnTo>
                  <a:lnTo>
                    <a:pt x="3710609" y="6233934"/>
                  </a:lnTo>
                  <a:lnTo>
                    <a:pt x="3680460" y="6270841"/>
                  </a:lnTo>
                  <a:lnTo>
                    <a:pt x="3658920" y="6311760"/>
                  </a:lnTo>
                  <a:lnTo>
                    <a:pt x="3646005" y="6355359"/>
                  </a:lnTo>
                  <a:lnTo>
                    <a:pt x="3641687" y="6400305"/>
                  </a:lnTo>
                  <a:lnTo>
                    <a:pt x="3646005" y="6445237"/>
                  </a:lnTo>
                  <a:lnTo>
                    <a:pt x="3658920" y="6488836"/>
                  </a:lnTo>
                  <a:lnTo>
                    <a:pt x="3680460" y="6529756"/>
                  </a:lnTo>
                  <a:lnTo>
                    <a:pt x="3710609" y="6566662"/>
                  </a:lnTo>
                  <a:lnTo>
                    <a:pt x="3747516" y="6596812"/>
                  </a:lnTo>
                  <a:lnTo>
                    <a:pt x="3788435" y="6618351"/>
                  </a:lnTo>
                  <a:lnTo>
                    <a:pt x="3832034" y="6631267"/>
                  </a:lnTo>
                  <a:lnTo>
                    <a:pt x="3876967" y="6635572"/>
                  </a:lnTo>
                  <a:lnTo>
                    <a:pt x="3921912" y="6631267"/>
                  </a:lnTo>
                  <a:lnTo>
                    <a:pt x="3965511" y="6618351"/>
                  </a:lnTo>
                  <a:lnTo>
                    <a:pt x="4006431" y="6596812"/>
                  </a:lnTo>
                  <a:lnTo>
                    <a:pt x="4043337" y="6566662"/>
                  </a:lnTo>
                  <a:lnTo>
                    <a:pt x="4073487" y="6529756"/>
                  </a:lnTo>
                  <a:lnTo>
                    <a:pt x="4095026" y="6488836"/>
                  </a:lnTo>
                  <a:lnTo>
                    <a:pt x="4107942" y="6445237"/>
                  </a:lnTo>
                  <a:lnTo>
                    <a:pt x="4112247" y="6400305"/>
                  </a:lnTo>
                  <a:close/>
                </a:path>
                <a:path w="15013305" h="7802245">
                  <a:moveTo>
                    <a:pt x="4792357" y="4239399"/>
                  </a:moveTo>
                  <a:lnTo>
                    <a:pt x="4788052" y="4194467"/>
                  </a:lnTo>
                  <a:lnTo>
                    <a:pt x="4775124" y="4150868"/>
                  </a:lnTo>
                  <a:lnTo>
                    <a:pt x="4753584" y="4109948"/>
                  </a:lnTo>
                  <a:lnTo>
                    <a:pt x="4723447" y="4073029"/>
                  </a:lnTo>
                  <a:lnTo>
                    <a:pt x="4686541" y="4042880"/>
                  </a:lnTo>
                  <a:lnTo>
                    <a:pt x="4645622" y="4021353"/>
                  </a:lnTo>
                  <a:lnTo>
                    <a:pt x="4602023" y="4008424"/>
                  </a:lnTo>
                  <a:lnTo>
                    <a:pt x="4557090" y="4004119"/>
                  </a:lnTo>
                  <a:lnTo>
                    <a:pt x="4512145" y="4008424"/>
                  </a:lnTo>
                  <a:lnTo>
                    <a:pt x="4468546" y="4021353"/>
                  </a:lnTo>
                  <a:lnTo>
                    <a:pt x="4427626" y="4042880"/>
                  </a:lnTo>
                  <a:lnTo>
                    <a:pt x="4390720" y="4073029"/>
                  </a:lnTo>
                  <a:lnTo>
                    <a:pt x="4360570" y="4109948"/>
                  </a:lnTo>
                  <a:lnTo>
                    <a:pt x="4339031" y="4150868"/>
                  </a:lnTo>
                  <a:lnTo>
                    <a:pt x="4326115" y="4194467"/>
                  </a:lnTo>
                  <a:lnTo>
                    <a:pt x="4321810" y="4239399"/>
                  </a:lnTo>
                  <a:lnTo>
                    <a:pt x="4326115" y="4284332"/>
                  </a:lnTo>
                  <a:lnTo>
                    <a:pt x="4339031" y="4327931"/>
                  </a:lnTo>
                  <a:lnTo>
                    <a:pt x="4360570" y="4368851"/>
                  </a:lnTo>
                  <a:lnTo>
                    <a:pt x="4390720" y="4405757"/>
                  </a:lnTo>
                  <a:lnTo>
                    <a:pt x="4427626" y="4435907"/>
                  </a:lnTo>
                  <a:lnTo>
                    <a:pt x="4468546" y="4457446"/>
                  </a:lnTo>
                  <a:lnTo>
                    <a:pt x="4512145" y="4470362"/>
                  </a:lnTo>
                  <a:lnTo>
                    <a:pt x="4557090" y="4474667"/>
                  </a:lnTo>
                  <a:lnTo>
                    <a:pt x="4602023" y="4470362"/>
                  </a:lnTo>
                  <a:lnTo>
                    <a:pt x="4645622" y="4457446"/>
                  </a:lnTo>
                  <a:lnTo>
                    <a:pt x="4686541" y="4435907"/>
                  </a:lnTo>
                  <a:lnTo>
                    <a:pt x="4723447" y="4405757"/>
                  </a:lnTo>
                  <a:lnTo>
                    <a:pt x="4753584" y="4368851"/>
                  </a:lnTo>
                  <a:lnTo>
                    <a:pt x="4775124" y="4327931"/>
                  </a:lnTo>
                  <a:lnTo>
                    <a:pt x="4788052" y="4284332"/>
                  </a:lnTo>
                  <a:lnTo>
                    <a:pt x="4792357" y="4239399"/>
                  </a:lnTo>
                  <a:close/>
                </a:path>
                <a:path w="15013305" h="7802245">
                  <a:moveTo>
                    <a:pt x="5366334" y="2048891"/>
                  </a:moveTo>
                  <a:lnTo>
                    <a:pt x="5362029" y="2003958"/>
                  </a:lnTo>
                  <a:lnTo>
                    <a:pt x="5349113" y="1960359"/>
                  </a:lnTo>
                  <a:lnTo>
                    <a:pt x="5327574" y="1919439"/>
                  </a:lnTo>
                  <a:lnTo>
                    <a:pt x="5297424" y="1882521"/>
                  </a:lnTo>
                  <a:lnTo>
                    <a:pt x="5260518" y="1852383"/>
                  </a:lnTo>
                  <a:lnTo>
                    <a:pt x="5219598" y="1830844"/>
                  </a:lnTo>
                  <a:lnTo>
                    <a:pt x="5175999" y="1817928"/>
                  </a:lnTo>
                  <a:lnTo>
                    <a:pt x="5131066" y="1813623"/>
                  </a:lnTo>
                  <a:lnTo>
                    <a:pt x="5086134" y="1817928"/>
                  </a:lnTo>
                  <a:lnTo>
                    <a:pt x="5042535" y="1830844"/>
                  </a:lnTo>
                  <a:lnTo>
                    <a:pt x="5001615" y="1852383"/>
                  </a:lnTo>
                  <a:lnTo>
                    <a:pt x="4964696" y="1882521"/>
                  </a:lnTo>
                  <a:lnTo>
                    <a:pt x="4934547" y="1919439"/>
                  </a:lnTo>
                  <a:lnTo>
                    <a:pt x="4913020" y="1960359"/>
                  </a:lnTo>
                  <a:lnTo>
                    <a:pt x="4900092" y="2003958"/>
                  </a:lnTo>
                  <a:lnTo>
                    <a:pt x="4895786" y="2048891"/>
                  </a:lnTo>
                  <a:lnTo>
                    <a:pt x="4900092" y="2093823"/>
                  </a:lnTo>
                  <a:lnTo>
                    <a:pt x="4913020" y="2137422"/>
                  </a:lnTo>
                  <a:lnTo>
                    <a:pt x="4934547" y="2178354"/>
                  </a:lnTo>
                  <a:lnTo>
                    <a:pt x="4964696" y="2215261"/>
                  </a:lnTo>
                  <a:lnTo>
                    <a:pt x="5001615" y="2245410"/>
                  </a:lnTo>
                  <a:lnTo>
                    <a:pt x="5042535" y="2266937"/>
                  </a:lnTo>
                  <a:lnTo>
                    <a:pt x="5086134" y="2279866"/>
                  </a:lnTo>
                  <a:lnTo>
                    <a:pt x="5131066" y="2284171"/>
                  </a:lnTo>
                  <a:lnTo>
                    <a:pt x="5175999" y="2279866"/>
                  </a:lnTo>
                  <a:lnTo>
                    <a:pt x="5219598" y="2266937"/>
                  </a:lnTo>
                  <a:lnTo>
                    <a:pt x="5260518" y="2245410"/>
                  </a:lnTo>
                  <a:lnTo>
                    <a:pt x="5297424" y="2215261"/>
                  </a:lnTo>
                  <a:lnTo>
                    <a:pt x="5327574" y="2178354"/>
                  </a:lnTo>
                  <a:lnTo>
                    <a:pt x="5349113" y="2137422"/>
                  </a:lnTo>
                  <a:lnTo>
                    <a:pt x="5362029" y="2093823"/>
                  </a:lnTo>
                  <a:lnTo>
                    <a:pt x="5366334" y="2048891"/>
                  </a:lnTo>
                  <a:close/>
                </a:path>
                <a:path w="15013305" h="7802245">
                  <a:moveTo>
                    <a:pt x="7029107" y="4885080"/>
                  </a:moveTo>
                  <a:lnTo>
                    <a:pt x="7024802" y="4840148"/>
                  </a:lnTo>
                  <a:lnTo>
                    <a:pt x="7011873" y="4796548"/>
                  </a:lnTo>
                  <a:lnTo>
                    <a:pt x="6990321" y="4755616"/>
                  </a:lnTo>
                  <a:lnTo>
                    <a:pt x="6960159" y="4718710"/>
                  </a:lnTo>
                  <a:lnTo>
                    <a:pt x="6923252" y="4688560"/>
                  </a:lnTo>
                  <a:lnTo>
                    <a:pt x="6882333" y="4667034"/>
                  </a:lnTo>
                  <a:lnTo>
                    <a:pt x="6838734" y="4654105"/>
                  </a:lnTo>
                  <a:lnTo>
                    <a:pt x="6793789" y="4649800"/>
                  </a:lnTo>
                  <a:lnTo>
                    <a:pt x="6748856" y="4654105"/>
                  </a:lnTo>
                  <a:lnTo>
                    <a:pt x="6705257" y="4667034"/>
                  </a:lnTo>
                  <a:lnTo>
                    <a:pt x="6664338" y="4688560"/>
                  </a:lnTo>
                  <a:lnTo>
                    <a:pt x="6627431" y="4718710"/>
                  </a:lnTo>
                  <a:lnTo>
                    <a:pt x="6597282" y="4755616"/>
                  </a:lnTo>
                  <a:lnTo>
                    <a:pt x="6575742" y="4796548"/>
                  </a:lnTo>
                  <a:lnTo>
                    <a:pt x="6562826" y="4840148"/>
                  </a:lnTo>
                  <a:lnTo>
                    <a:pt x="6558521" y="4885080"/>
                  </a:lnTo>
                  <a:lnTo>
                    <a:pt x="6562826" y="4930013"/>
                  </a:lnTo>
                  <a:lnTo>
                    <a:pt x="6575742" y="4973612"/>
                  </a:lnTo>
                  <a:lnTo>
                    <a:pt x="6597282" y="5014531"/>
                  </a:lnTo>
                  <a:lnTo>
                    <a:pt x="6627431" y="5051450"/>
                  </a:lnTo>
                  <a:lnTo>
                    <a:pt x="6664338" y="5081587"/>
                  </a:lnTo>
                  <a:lnTo>
                    <a:pt x="6705257" y="5103126"/>
                  </a:lnTo>
                  <a:lnTo>
                    <a:pt x="6748856" y="5116055"/>
                  </a:lnTo>
                  <a:lnTo>
                    <a:pt x="6793789" y="5120360"/>
                  </a:lnTo>
                  <a:lnTo>
                    <a:pt x="6838734" y="5116055"/>
                  </a:lnTo>
                  <a:lnTo>
                    <a:pt x="6882333" y="5103126"/>
                  </a:lnTo>
                  <a:lnTo>
                    <a:pt x="6923252" y="5081587"/>
                  </a:lnTo>
                  <a:lnTo>
                    <a:pt x="6960159" y="5051450"/>
                  </a:lnTo>
                  <a:lnTo>
                    <a:pt x="6990321" y="5014531"/>
                  </a:lnTo>
                  <a:lnTo>
                    <a:pt x="7011873" y="4973612"/>
                  </a:lnTo>
                  <a:lnTo>
                    <a:pt x="7024802" y="4930013"/>
                  </a:lnTo>
                  <a:lnTo>
                    <a:pt x="7029107" y="4885080"/>
                  </a:lnTo>
                  <a:close/>
                </a:path>
                <a:path w="15013305" h="7802245">
                  <a:moveTo>
                    <a:pt x="7855267" y="1759483"/>
                  </a:moveTo>
                  <a:lnTo>
                    <a:pt x="7850949" y="1714550"/>
                  </a:lnTo>
                  <a:lnTo>
                    <a:pt x="7838021" y="1670951"/>
                  </a:lnTo>
                  <a:lnTo>
                    <a:pt x="7816482" y="1630032"/>
                  </a:lnTo>
                  <a:lnTo>
                    <a:pt x="7786306" y="1593126"/>
                  </a:lnTo>
                  <a:lnTo>
                    <a:pt x="7749413" y="1562976"/>
                  </a:lnTo>
                  <a:lnTo>
                    <a:pt x="7708506" y="1541437"/>
                  </a:lnTo>
                  <a:lnTo>
                    <a:pt x="7664920" y="1528521"/>
                  </a:lnTo>
                  <a:lnTo>
                    <a:pt x="7619987" y="1524203"/>
                  </a:lnTo>
                  <a:lnTo>
                    <a:pt x="7575055" y="1528521"/>
                  </a:lnTo>
                  <a:lnTo>
                    <a:pt x="7531455" y="1541437"/>
                  </a:lnTo>
                  <a:lnTo>
                    <a:pt x="7490549" y="1562976"/>
                  </a:lnTo>
                  <a:lnTo>
                    <a:pt x="7453655" y="1593126"/>
                  </a:lnTo>
                  <a:lnTo>
                    <a:pt x="7423480" y="1630032"/>
                  </a:lnTo>
                  <a:lnTo>
                    <a:pt x="7401941" y="1670951"/>
                  </a:lnTo>
                  <a:lnTo>
                    <a:pt x="7389012" y="1714550"/>
                  </a:lnTo>
                  <a:lnTo>
                    <a:pt x="7384707" y="1759483"/>
                  </a:lnTo>
                  <a:lnTo>
                    <a:pt x="7389012" y="1804428"/>
                  </a:lnTo>
                  <a:lnTo>
                    <a:pt x="7401941" y="1848027"/>
                  </a:lnTo>
                  <a:lnTo>
                    <a:pt x="7423480" y="1888947"/>
                  </a:lnTo>
                  <a:lnTo>
                    <a:pt x="7453655" y="1925853"/>
                  </a:lnTo>
                  <a:lnTo>
                    <a:pt x="7490549" y="1956003"/>
                  </a:lnTo>
                  <a:lnTo>
                    <a:pt x="7531455" y="1977542"/>
                  </a:lnTo>
                  <a:lnTo>
                    <a:pt x="7575055" y="1990458"/>
                  </a:lnTo>
                  <a:lnTo>
                    <a:pt x="7619987" y="1994763"/>
                  </a:lnTo>
                  <a:lnTo>
                    <a:pt x="7664920" y="1990458"/>
                  </a:lnTo>
                  <a:lnTo>
                    <a:pt x="7708506" y="1977542"/>
                  </a:lnTo>
                  <a:lnTo>
                    <a:pt x="7749413" y="1956003"/>
                  </a:lnTo>
                  <a:lnTo>
                    <a:pt x="7786306" y="1925853"/>
                  </a:lnTo>
                  <a:lnTo>
                    <a:pt x="7816482" y="1888947"/>
                  </a:lnTo>
                  <a:lnTo>
                    <a:pt x="7838021" y="1848027"/>
                  </a:lnTo>
                  <a:lnTo>
                    <a:pt x="7850949" y="1804428"/>
                  </a:lnTo>
                  <a:lnTo>
                    <a:pt x="7855267" y="1759483"/>
                  </a:lnTo>
                  <a:close/>
                </a:path>
                <a:path w="15013305" h="7802245">
                  <a:moveTo>
                    <a:pt x="9090012" y="3950106"/>
                  </a:moveTo>
                  <a:lnTo>
                    <a:pt x="9085707" y="3905173"/>
                  </a:lnTo>
                  <a:lnTo>
                    <a:pt x="9072804" y="3861574"/>
                  </a:lnTo>
                  <a:lnTo>
                    <a:pt x="9051277" y="3820655"/>
                  </a:lnTo>
                  <a:lnTo>
                    <a:pt x="9021140" y="3783749"/>
                  </a:lnTo>
                  <a:lnTo>
                    <a:pt x="8984221" y="3753599"/>
                  </a:lnTo>
                  <a:lnTo>
                    <a:pt x="8943289" y="3732060"/>
                  </a:lnTo>
                  <a:lnTo>
                    <a:pt x="8899690" y="3719144"/>
                  </a:lnTo>
                  <a:lnTo>
                    <a:pt x="8854757" y="3714839"/>
                  </a:lnTo>
                  <a:lnTo>
                    <a:pt x="8809825" y="3719144"/>
                  </a:lnTo>
                  <a:lnTo>
                    <a:pt x="8766226" y="3732060"/>
                  </a:lnTo>
                  <a:lnTo>
                    <a:pt x="8725306" y="3753599"/>
                  </a:lnTo>
                  <a:lnTo>
                    <a:pt x="8688375" y="3783749"/>
                  </a:lnTo>
                  <a:lnTo>
                    <a:pt x="8658250" y="3820655"/>
                  </a:lnTo>
                  <a:lnTo>
                    <a:pt x="8636724" y="3861574"/>
                  </a:lnTo>
                  <a:lnTo>
                    <a:pt x="8623808" y="3905173"/>
                  </a:lnTo>
                  <a:lnTo>
                    <a:pt x="8619503" y="3950106"/>
                  </a:lnTo>
                  <a:lnTo>
                    <a:pt x="8623808" y="3995051"/>
                  </a:lnTo>
                  <a:lnTo>
                    <a:pt x="8636724" y="4038650"/>
                  </a:lnTo>
                  <a:lnTo>
                    <a:pt x="8658250" y="4079570"/>
                  </a:lnTo>
                  <a:lnTo>
                    <a:pt x="8688375" y="4116476"/>
                  </a:lnTo>
                  <a:lnTo>
                    <a:pt x="8725306" y="4146626"/>
                  </a:lnTo>
                  <a:lnTo>
                    <a:pt x="8766226" y="4168165"/>
                  </a:lnTo>
                  <a:lnTo>
                    <a:pt x="8809825" y="4181081"/>
                  </a:lnTo>
                  <a:lnTo>
                    <a:pt x="8854757" y="4185386"/>
                  </a:lnTo>
                  <a:lnTo>
                    <a:pt x="8899690" y="4181081"/>
                  </a:lnTo>
                  <a:lnTo>
                    <a:pt x="8943289" y="4168165"/>
                  </a:lnTo>
                  <a:lnTo>
                    <a:pt x="8984221" y="4146626"/>
                  </a:lnTo>
                  <a:lnTo>
                    <a:pt x="9021140" y="4116476"/>
                  </a:lnTo>
                  <a:lnTo>
                    <a:pt x="9051277" y="4079570"/>
                  </a:lnTo>
                  <a:lnTo>
                    <a:pt x="9072804" y="4038650"/>
                  </a:lnTo>
                  <a:lnTo>
                    <a:pt x="9085707" y="3995051"/>
                  </a:lnTo>
                  <a:lnTo>
                    <a:pt x="9090012" y="3950106"/>
                  </a:lnTo>
                  <a:close/>
                </a:path>
                <a:path w="15013305" h="7802245">
                  <a:moveTo>
                    <a:pt x="10209035" y="1219263"/>
                  </a:moveTo>
                  <a:lnTo>
                    <a:pt x="10204729" y="1174330"/>
                  </a:lnTo>
                  <a:lnTo>
                    <a:pt x="10191826" y="1130731"/>
                  </a:lnTo>
                  <a:lnTo>
                    <a:pt x="10170300" y="1089799"/>
                  </a:lnTo>
                  <a:lnTo>
                    <a:pt x="10140163" y="1052893"/>
                  </a:lnTo>
                  <a:lnTo>
                    <a:pt x="10103269" y="1022743"/>
                  </a:lnTo>
                  <a:lnTo>
                    <a:pt x="10062362" y="1001217"/>
                  </a:lnTo>
                  <a:lnTo>
                    <a:pt x="10018763" y="988288"/>
                  </a:lnTo>
                  <a:lnTo>
                    <a:pt x="9973818" y="983983"/>
                  </a:lnTo>
                  <a:lnTo>
                    <a:pt x="9928885" y="988288"/>
                  </a:lnTo>
                  <a:lnTo>
                    <a:pt x="9885274" y="1001217"/>
                  </a:lnTo>
                  <a:lnTo>
                    <a:pt x="9844329" y="1022743"/>
                  </a:lnTo>
                  <a:lnTo>
                    <a:pt x="9807397" y="1052893"/>
                  </a:lnTo>
                  <a:lnTo>
                    <a:pt x="9777273" y="1089799"/>
                  </a:lnTo>
                  <a:lnTo>
                    <a:pt x="9755746" y="1130731"/>
                  </a:lnTo>
                  <a:lnTo>
                    <a:pt x="9742830" y="1174330"/>
                  </a:lnTo>
                  <a:lnTo>
                    <a:pt x="9738525" y="1219263"/>
                  </a:lnTo>
                  <a:lnTo>
                    <a:pt x="9742830" y="1264196"/>
                  </a:lnTo>
                  <a:lnTo>
                    <a:pt x="9755746" y="1307795"/>
                  </a:lnTo>
                  <a:lnTo>
                    <a:pt x="9777273" y="1348727"/>
                  </a:lnTo>
                  <a:lnTo>
                    <a:pt x="9807397" y="1385633"/>
                  </a:lnTo>
                  <a:lnTo>
                    <a:pt x="9844329" y="1415783"/>
                  </a:lnTo>
                  <a:lnTo>
                    <a:pt x="9885274" y="1437309"/>
                  </a:lnTo>
                  <a:lnTo>
                    <a:pt x="9928885" y="1450238"/>
                  </a:lnTo>
                  <a:lnTo>
                    <a:pt x="9973818" y="1454543"/>
                  </a:lnTo>
                  <a:lnTo>
                    <a:pt x="10018763" y="1450238"/>
                  </a:lnTo>
                  <a:lnTo>
                    <a:pt x="10062362" y="1437309"/>
                  </a:lnTo>
                  <a:lnTo>
                    <a:pt x="10103269" y="1415783"/>
                  </a:lnTo>
                  <a:lnTo>
                    <a:pt x="10140163" y="1385633"/>
                  </a:lnTo>
                  <a:lnTo>
                    <a:pt x="10170300" y="1348727"/>
                  </a:lnTo>
                  <a:lnTo>
                    <a:pt x="10191826" y="1307795"/>
                  </a:lnTo>
                  <a:lnTo>
                    <a:pt x="10204729" y="1264196"/>
                  </a:lnTo>
                  <a:lnTo>
                    <a:pt x="10209035" y="1219263"/>
                  </a:lnTo>
                  <a:close/>
                </a:path>
                <a:path w="15013305" h="7802245">
                  <a:moveTo>
                    <a:pt x="10710697" y="3351885"/>
                  </a:moveTo>
                  <a:lnTo>
                    <a:pt x="10706392" y="3306940"/>
                  </a:lnTo>
                  <a:lnTo>
                    <a:pt x="10693476" y="3263354"/>
                  </a:lnTo>
                  <a:lnTo>
                    <a:pt x="10671962" y="3222421"/>
                  </a:lnTo>
                  <a:lnTo>
                    <a:pt x="10641825" y="3185528"/>
                  </a:lnTo>
                  <a:lnTo>
                    <a:pt x="10604906" y="3155378"/>
                  </a:lnTo>
                  <a:lnTo>
                    <a:pt x="10563974" y="3133839"/>
                  </a:lnTo>
                  <a:lnTo>
                    <a:pt x="10520375" y="3120923"/>
                  </a:lnTo>
                  <a:lnTo>
                    <a:pt x="10475443" y="3116605"/>
                  </a:lnTo>
                  <a:lnTo>
                    <a:pt x="10430510" y="3120923"/>
                  </a:lnTo>
                  <a:lnTo>
                    <a:pt x="10386911" y="3133839"/>
                  </a:lnTo>
                  <a:lnTo>
                    <a:pt x="10345991" y="3155378"/>
                  </a:lnTo>
                  <a:lnTo>
                    <a:pt x="10309060" y="3185528"/>
                  </a:lnTo>
                  <a:lnTo>
                    <a:pt x="10278935" y="3222421"/>
                  </a:lnTo>
                  <a:lnTo>
                    <a:pt x="10257409" y="3263354"/>
                  </a:lnTo>
                  <a:lnTo>
                    <a:pt x="10244493" y="3306940"/>
                  </a:lnTo>
                  <a:lnTo>
                    <a:pt x="10240188" y="3351885"/>
                  </a:lnTo>
                  <a:lnTo>
                    <a:pt x="10244493" y="3396818"/>
                  </a:lnTo>
                  <a:lnTo>
                    <a:pt x="10257409" y="3440417"/>
                  </a:lnTo>
                  <a:lnTo>
                    <a:pt x="10278935" y="3481336"/>
                  </a:lnTo>
                  <a:lnTo>
                    <a:pt x="10309060" y="3518243"/>
                  </a:lnTo>
                  <a:lnTo>
                    <a:pt x="10345991" y="3548392"/>
                  </a:lnTo>
                  <a:lnTo>
                    <a:pt x="10386911" y="3569932"/>
                  </a:lnTo>
                  <a:lnTo>
                    <a:pt x="10430510" y="3582847"/>
                  </a:lnTo>
                  <a:lnTo>
                    <a:pt x="10475443" y="3587153"/>
                  </a:lnTo>
                  <a:lnTo>
                    <a:pt x="10520375" y="3582847"/>
                  </a:lnTo>
                  <a:lnTo>
                    <a:pt x="10563974" y="3569932"/>
                  </a:lnTo>
                  <a:lnTo>
                    <a:pt x="10604906" y="3548392"/>
                  </a:lnTo>
                  <a:lnTo>
                    <a:pt x="10641825" y="3518243"/>
                  </a:lnTo>
                  <a:lnTo>
                    <a:pt x="10671962" y="3481336"/>
                  </a:lnTo>
                  <a:lnTo>
                    <a:pt x="10693476" y="3440417"/>
                  </a:lnTo>
                  <a:lnTo>
                    <a:pt x="10706392" y="3396818"/>
                  </a:lnTo>
                  <a:lnTo>
                    <a:pt x="10710697" y="3351885"/>
                  </a:lnTo>
                  <a:close/>
                </a:path>
                <a:path w="15013305" h="7802245">
                  <a:moveTo>
                    <a:pt x="11578946" y="235280"/>
                  </a:moveTo>
                  <a:lnTo>
                    <a:pt x="11574640" y="190347"/>
                  </a:lnTo>
                  <a:lnTo>
                    <a:pt x="11561724" y="146748"/>
                  </a:lnTo>
                  <a:lnTo>
                    <a:pt x="11540211" y="105829"/>
                  </a:lnTo>
                  <a:lnTo>
                    <a:pt x="11510074" y="68910"/>
                  </a:lnTo>
                  <a:lnTo>
                    <a:pt x="11473142" y="38773"/>
                  </a:lnTo>
                  <a:lnTo>
                    <a:pt x="11432210" y="17233"/>
                  </a:lnTo>
                  <a:lnTo>
                    <a:pt x="11388598" y="4305"/>
                  </a:lnTo>
                  <a:lnTo>
                    <a:pt x="11343653" y="0"/>
                  </a:lnTo>
                  <a:lnTo>
                    <a:pt x="11298707" y="4305"/>
                  </a:lnTo>
                  <a:lnTo>
                    <a:pt x="11255121" y="17233"/>
                  </a:lnTo>
                  <a:lnTo>
                    <a:pt x="11214202" y="38773"/>
                  </a:lnTo>
                  <a:lnTo>
                    <a:pt x="11177308" y="68910"/>
                  </a:lnTo>
                  <a:lnTo>
                    <a:pt x="11147146" y="105829"/>
                  </a:lnTo>
                  <a:lnTo>
                    <a:pt x="11125594" y="146748"/>
                  </a:lnTo>
                  <a:lnTo>
                    <a:pt x="11112665" y="190347"/>
                  </a:lnTo>
                  <a:lnTo>
                    <a:pt x="11108360" y="235280"/>
                  </a:lnTo>
                  <a:lnTo>
                    <a:pt x="11112665" y="280225"/>
                  </a:lnTo>
                  <a:lnTo>
                    <a:pt x="11125594" y="323811"/>
                  </a:lnTo>
                  <a:lnTo>
                    <a:pt x="11147146" y="364744"/>
                  </a:lnTo>
                  <a:lnTo>
                    <a:pt x="11177308" y="401650"/>
                  </a:lnTo>
                  <a:lnTo>
                    <a:pt x="11214202" y="431800"/>
                  </a:lnTo>
                  <a:lnTo>
                    <a:pt x="11255121" y="453326"/>
                  </a:lnTo>
                  <a:lnTo>
                    <a:pt x="11298707" y="466242"/>
                  </a:lnTo>
                  <a:lnTo>
                    <a:pt x="11343653" y="470547"/>
                  </a:lnTo>
                  <a:lnTo>
                    <a:pt x="11388598" y="466242"/>
                  </a:lnTo>
                  <a:lnTo>
                    <a:pt x="11432210" y="453326"/>
                  </a:lnTo>
                  <a:lnTo>
                    <a:pt x="11473142" y="431800"/>
                  </a:lnTo>
                  <a:lnTo>
                    <a:pt x="11510074" y="401650"/>
                  </a:lnTo>
                  <a:lnTo>
                    <a:pt x="11540211" y="364744"/>
                  </a:lnTo>
                  <a:lnTo>
                    <a:pt x="11561724" y="323811"/>
                  </a:lnTo>
                  <a:lnTo>
                    <a:pt x="11574640" y="280225"/>
                  </a:lnTo>
                  <a:lnTo>
                    <a:pt x="11578946" y="235280"/>
                  </a:lnTo>
                  <a:close/>
                </a:path>
                <a:path w="15013305" h="7802245">
                  <a:moveTo>
                    <a:pt x="12254217" y="4239399"/>
                  </a:moveTo>
                  <a:lnTo>
                    <a:pt x="12249912" y="4194467"/>
                  </a:lnTo>
                  <a:lnTo>
                    <a:pt x="12236996" y="4150868"/>
                  </a:lnTo>
                  <a:lnTo>
                    <a:pt x="12215470" y="4109948"/>
                  </a:lnTo>
                  <a:lnTo>
                    <a:pt x="12185345" y="4073029"/>
                  </a:lnTo>
                  <a:lnTo>
                    <a:pt x="12148414" y="4042880"/>
                  </a:lnTo>
                  <a:lnTo>
                    <a:pt x="12107494" y="4021353"/>
                  </a:lnTo>
                  <a:lnTo>
                    <a:pt x="12063895" y="4008424"/>
                  </a:lnTo>
                  <a:lnTo>
                    <a:pt x="12018963" y="4004119"/>
                  </a:lnTo>
                  <a:lnTo>
                    <a:pt x="11974030" y="4008424"/>
                  </a:lnTo>
                  <a:lnTo>
                    <a:pt x="11930431" y="4021353"/>
                  </a:lnTo>
                  <a:lnTo>
                    <a:pt x="11889499" y="4042880"/>
                  </a:lnTo>
                  <a:lnTo>
                    <a:pt x="11852580" y="4073029"/>
                  </a:lnTo>
                  <a:lnTo>
                    <a:pt x="11822443" y="4109948"/>
                  </a:lnTo>
                  <a:lnTo>
                    <a:pt x="11800916" y="4150868"/>
                  </a:lnTo>
                  <a:lnTo>
                    <a:pt x="11788013" y="4194467"/>
                  </a:lnTo>
                  <a:lnTo>
                    <a:pt x="11783708" y="4239399"/>
                  </a:lnTo>
                  <a:lnTo>
                    <a:pt x="11788013" y="4284332"/>
                  </a:lnTo>
                  <a:lnTo>
                    <a:pt x="11800916" y="4327931"/>
                  </a:lnTo>
                  <a:lnTo>
                    <a:pt x="11822443" y="4368851"/>
                  </a:lnTo>
                  <a:lnTo>
                    <a:pt x="11852580" y="4405757"/>
                  </a:lnTo>
                  <a:lnTo>
                    <a:pt x="11889499" y="4435907"/>
                  </a:lnTo>
                  <a:lnTo>
                    <a:pt x="11930431" y="4457446"/>
                  </a:lnTo>
                  <a:lnTo>
                    <a:pt x="11974030" y="4470362"/>
                  </a:lnTo>
                  <a:lnTo>
                    <a:pt x="12018963" y="4474667"/>
                  </a:lnTo>
                  <a:lnTo>
                    <a:pt x="12063895" y="4470362"/>
                  </a:lnTo>
                  <a:lnTo>
                    <a:pt x="12107494" y="4457446"/>
                  </a:lnTo>
                  <a:lnTo>
                    <a:pt x="12148414" y="4435907"/>
                  </a:lnTo>
                  <a:lnTo>
                    <a:pt x="12185345" y="4405757"/>
                  </a:lnTo>
                  <a:lnTo>
                    <a:pt x="12215470" y="4368851"/>
                  </a:lnTo>
                  <a:lnTo>
                    <a:pt x="12236996" y="4327931"/>
                  </a:lnTo>
                  <a:lnTo>
                    <a:pt x="12249912" y="4284332"/>
                  </a:lnTo>
                  <a:lnTo>
                    <a:pt x="12254217" y="4239399"/>
                  </a:lnTo>
                  <a:close/>
                </a:path>
                <a:path w="15013305" h="7802245">
                  <a:moveTo>
                    <a:pt x="13681913" y="987742"/>
                  </a:moveTo>
                  <a:lnTo>
                    <a:pt x="13677608" y="942809"/>
                  </a:lnTo>
                  <a:lnTo>
                    <a:pt x="13664705" y="899210"/>
                  </a:lnTo>
                  <a:lnTo>
                    <a:pt x="13643178" y="858278"/>
                  </a:lnTo>
                  <a:lnTo>
                    <a:pt x="13613041" y="821372"/>
                  </a:lnTo>
                  <a:lnTo>
                    <a:pt x="13576122" y="791222"/>
                  </a:lnTo>
                  <a:lnTo>
                    <a:pt x="13535190" y="769696"/>
                  </a:lnTo>
                  <a:lnTo>
                    <a:pt x="13491591" y="756767"/>
                  </a:lnTo>
                  <a:lnTo>
                    <a:pt x="13446659" y="752462"/>
                  </a:lnTo>
                  <a:lnTo>
                    <a:pt x="13401726" y="756767"/>
                  </a:lnTo>
                  <a:lnTo>
                    <a:pt x="13358127" y="769696"/>
                  </a:lnTo>
                  <a:lnTo>
                    <a:pt x="13317207" y="791222"/>
                  </a:lnTo>
                  <a:lnTo>
                    <a:pt x="13280276" y="821372"/>
                  </a:lnTo>
                  <a:lnTo>
                    <a:pt x="13250151" y="858278"/>
                  </a:lnTo>
                  <a:lnTo>
                    <a:pt x="13228625" y="899210"/>
                  </a:lnTo>
                  <a:lnTo>
                    <a:pt x="13215709" y="942809"/>
                  </a:lnTo>
                  <a:lnTo>
                    <a:pt x="13211404" y="987742"/>
                  </a:lnTo>
                  <a:lnTo>
                    <a:pt x="13215709" y="1032675"/>
                  </a:lnTo>
                  <a:lnTo>
                    <a:pt x="13228625" y="1076274"/>
                  </a:lnTo>
                  <a:lnTo>
                    <a:pt x="13250151" y="1117193"/>
                  </a:lnTo>
                  <a:lnTo>
                    <a:pt x="13280276" y="1154099"/>
                  </a:lnTo>
                  <a:lnTo>
                    <a:pt x="13317207" y="1184249"/>
                  </a:lnTo>
                  <a:lnTo>
                    <a:pt x="13358127" y="1205776"/>
                  </a:lnTo>
                  <a:lnTo>
                    <a:pt x="13401726" y="1218704"/>
                  </a:lnTo>
                  <a:lnTo>
                    <a:pt x="13446659" y="1223010"/>
                  </a:lnTo>
                  <a:lnTo>
                    <a:pt x="13491591" y="1218704"/>
                  </a:lnTo>
                  <a:lnTo>
                    <a:pt x="13535190" y="1205776"/>
                  </a:lnTo>
                  <a:lnTo>
                    <a:pt x="13576122" y="1184249"/>
                  </a:lnTo>
                  <a:lnTo>
                    <a:pt x="13613041" y="1154099"/>
                  </a:lnTo>
                  <a:lnTo>
                    <a:pt x="13643178" y="1117193"/>
                  </a:lnTo>
                  <a:lnTo>
                    <a:pt x="13664705" y="1076274"/>
                  </a:lnTo>
                  <a:lnTo>
                    <a:pt x="13677608" y="1032675"/>
                  </a:lnTo>
                  <a:lnTo>
                    <a:pt x="13681913" y="987742"/>
                  </a:lnTo>
                  <a:close/>
                </a:path>
                <a:path w="15013305" h="7802245">
                  <a:moveTo>
                    <a:pt x="15013191" y="2048891"/>
                  </a:moveTo>
                  <a:lnTo>
                    <a:pt x="15008886" y="2003958"/>
                  </a:lnTo>
                  <a:lnTo>
                    <a:pt x="14995970" y="1960359"/>
                  </a:lnTo>
                  <a:lnTo>
                    <a:pt x="14974443" y="1919439"/>
                  </a:lnTo>
                  <a:lnTo>
                    <a:pt x="14944319" y="1882521"/>
                  </a:lnTo>
                  <a:lnTo>
                    <a:pt x="14907425" y="1852383"/>
                  </a:lnTo>
                  <a:lnTo>
                    <a:pt x="14866506" y="1830844"/>
                  </a:lnTo>
                  <a:lnTo>
                    <a:pt x="14822907" y="1817928"/>
                  </a:lnTo>
                  <a:lnTo>
                    <a:pt x="14777974" y="1813623"/>
                  </a:lnTo>
                  <a:lnTo>
                    <a:pt x="14733029" y="1817928"/>
                  </a:lnTo>
                  <a:lnTo>
                    <a:pt x="14689417" y="1830844"/>
                  </a:lnTo>
                  <a:lnTo>
                    <a:pt x="14648472" y="1852383"/>
                  </a:lnTo>
                  <a:lnTo>
                    <a:pt x="14611553" y="1882521"/>
                  </a:lnTo>
                  <a:lnTo>
                    <a:pt x="14581416" y="1919439"/>
                  </a:lnTo>
                  <a:lnTo>
                    <a:pt x="14559890" y="1960359"/>
                  </a:lnTo>
                  <a:lnTo>
                    <a:pt x="14546987" y="2003958"/>
                  </a:lnTo>
                  <a:lnTo>
                    <a:pt x="14542681" y="2048891"/>
                  </a:lnTo>
                  <a:lnTo>
                    <a:pt x="14546987" y="2093823"/>
                  </a:lnTo>
                  <a:lnTo>
                    <a:pt x="14559890" y="2137422"/>
                  </a:lnTo>
                  <a:lnTo>
                    <a:pt x="14581416" y="2178354"/>
                  </a:lnTo>
                  <a:lnTo>
                    <a:pt x="14611553" y="2215261"/>
                  </a:lnTo>
                  <a:lnTo>
                    <a:pt x="14648472" y="2245410"/>
                  </a:lnTo>
                  <a:lnTo>
                    <a:pt x="14689417" y="2266937"/>
                  </a:lnTo>
                  <a:lnTo>
                    <a:pt x="14733029" y="2279866"/>
                  </a:lnTo>
                  <a:lnTo>
                    <a:pt x="14777974" y="2284171"/>
                  </a:lnTo>
                  <a:lnTo>
                    <a:pt x="14822907" y="2279866"/>
                  </a:lnTo>
                  <a:lnTo>
                    <a:pt x="14866506" y="2266937"/>
                  </a:lnTo>
                  <a:lnTo>
                    <a:pt x="14907425" y="2245410"/>
                  </a:lnTo>
                  <a:lnTo>
                    <a:pt x="14944319" y="2215261"/>
                  </a:lnTo>
                  <a:lnTo>
                    <a:pt x="14974443" y="2178354"/>
                  </a:lnTo>
                  <a:lnTo>
                    <a:pt x="14995970" y="2137422"/>
                  </a:lnTo>
                  <a:lnTo>
                    <a:pt x="15008886" y="2093823"/>
                  </a:lnTo>
                  <a:lnTo>
                    <a:pt x="15013191" y="20488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88172" y="933856"/>
              <a:ext cx="16739235" cy="8707120"/>
            </a:xfrm>
            <a:custGeom>
              <a:avLst/>
              <a:gdLst/>
              <a:ahLst/>
              <a:cxnLst/>
              <a:rect l="l" t="t" r="r" b="b"/>
              <a:pathLst>
                <a:path w="16739235" h="8707120">
                  <a:moveTo>
                    <a:pt x="0" y="8706509"/>
                  </a:moveTo>
                  <a:lnTo>
                    <a:pt x="1673889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8887552" y="10028879"/>
            <a:ext cx="349885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advertising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481756" y="4872376"/>
            <a:ext cx="706755" cy="15595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222803"/>
            <a:ext cx="909193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00" dirty="0">
                <a:solidFill>
                  <a:srgbClr val="FFFFFF"/>
                </a:solidFill>
                <a:latin typeface="Verdana"/>
                <a:cs typeface="Verdana"/>
              </a:rPr>
              <a:t>L</a:t>
            </a:r>
            <a:r>
              <a:rPr sz="9225" spc="300" baseline="-4516" dirty="0">
                <a:solidFill>
                  <a:srgbClr val="FFFFFF"/>
                </a:solidFill>
                <a:latin typeface="Verdana"/>
                <a:cs typeface="Verdana"/>
              </a:rPr>
              <a:t>2</a:t>
            </a:r>
            <a:r>
              <a:rPr sz="9225" spc="1042" baseline="-4516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loss</a:t>
            </a:r>
            <a:r>
              <a:rPr sz="9200" spc="-37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spc="125" dirty="0">
                <a:solidFill>
                  <a:srgbClr val="FFFFFF"/>
                </a:solidFill>
                <a:latin typeface="Verdana"/>
                <a:cs typeface="Verdana"/>
              </a:rPr>
              <a:t>function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69707" y="5515927"/>
            <a:ext cx="16116300" cy="116903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</a:pPr>
            <a:r>
              <a:rPr sz="7500" i="1" dirty="0">
                <a:solidFill>
                  <a:srgbClr val="FFFFFF"/>
                </a:solidFill>
                <a:latin typeface="Times New Roman"/>
                <a:cs typeface="Times New Roman"/>
              </a:rPr>
              <a:t>L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(actual,</a:t>
            </a:r>
            <a:r>
              <a:rPr sz="75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predicted)</a:t>
            </a:r>
            <a:r>
              <a:rPr sz="7500" spc="-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500" spc="-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(actual</a:t>
            </a:r>
            <a:r>
              <a:rPr sz="75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500" spc="-7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00" spc="-10" dirty="0">
                <a:solidFill>
                  <a:srgbClr val="FFFFFF"/>
                </a:solidFill>
                <a:latin typeface="Times New Roman"/>
                <a:cs typeface="Times New Roman"/>
              </a:rPr>
              <a:t>predicted)</a:t>
            </a:r>
            <a:r>
              <a:rPr sz="7500" spc="-15" baseline="1833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500" baseline="18333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14" dirty="0">
                <a:latin typeface="Verdana"/>
                <a:cs typeface="Verdana"/>
              </a:rPr>
              <a:t>overfitting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7056100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fits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too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closely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particular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therefore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may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fail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generalize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future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4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582757"/>
            <a:ext cx="18020030" cy="9326880"/>
            <a:chOff x="1630201" y="582757"/>
            <a:chExt cx="18020030" cy="932688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351890" y="4598929"/>
              <a:ext cx="10975975" cy="3863340"/>
            </a:xfrm>
            <a:custGeom>
              <a:avLst/>
              <a:gdLst/>
              <a:ahLst/>
              <a:cxnLst/>
              <a:rect l="l" t="t" r="r" b="b"/>
              <a:pathLst>
                <a:path w="10975975" h="3863340">
                  <a:moveTo>
                    <a:pt x="906399" y="2775648"/>
                  </a:moveTo>
                  <a:lnTo>
                    <a:pt x="904328" y="2732214"/>
                  </a:lnTo>
                  <a:lnTo>
                    <a:pt x="898105" y="2689098"/>
                  </a:lnTo>
                  <a:lnTo>
                    <a:pt x="887730" y="2646616"/>
                  </a:lnTo>
                  <a:lnTo>
                    <a:pt x="873213" y="2605113"/>
                  </a:lnTo>
                  <a:lnTo>
                    <a:pt x="854544" y="2564892"/>
                  </a:lnTo>
                  <a:lnTo>
                    <a:pt x="831735" y="2526284"/>
                  </a:lnTo>
                  <a:lnTo>
                    <a:pt x="804773" y="2489619"/>
                  </a:lnTo>
                  <a:lnTo>
                    <a:pt x="773658" y="2455202"/>
                  </a:lnTo>
                  <a:lnTo>
                    <a:pt x="739241" y="2424087"/>
                  </a:lnTo>
                  <a:lnTo>
                    <a:pt x="702564" y="2397125"/>
                  </a:lnTo>
                  <a:lnTo>
                    <a:pt x="663956" y="2374303"/>
                  </a:lnTo>
                  <a:lnTo>
                    <a:pt x="623735" y="2355634"/>
                  </a:lnTo>
                  <a:lnTo>
                    <a:pt x="582231" y="2341118"/>
                  </a:lnTo>
                  <a:lnTo>
                    <a:pt x="539762" y="2330754"/>
                  </a:lnTo>
                  <a:lnTo>
                    <a:pt x="496646" y="2324531"/>
                  </a:lnTo>
                  <a:lnTo>
                    <a:pt x="453199" y="2322449"/>
                  </a:lnTo>
                  <a:lnTo>
                    <a:pt x="409765" y="2324531"/>
                  </a:lnTo>
                  <a:lnTo>
                    <a:pt x="366649" y="2330754"/>
                  </a:lnTo>
                  <a:lnTo>
                    <a:pt x="324167" y="2341118"/>
                  </a:lnTo>
                  <a:lnTo>
                    <a:pt x="282663" y="2355634"/>
                  </a:lnTo>
                  <a:lnTo>
                    <a:pt x="242443" y="2374303"/>
                  </a:lnTo>
                  <a:lnTo>
                    <a:pt x="203835" y="2397125"/>
                  </a:lnTo>
                  <a:lnTo>
                    <a:pt x="167157" y="2424087"/>
                  </a:lnTo>
                  <a:lnTo>
                    <a:pt x="132740" y="2455202"/>
                  </a:lnTo>
                  <a:lnTo>
                    <a:pt x="101638" y="2489619"/>
                  </a:lnTo>
                  <a:lnTo>
                    <a:pt x="74676" y="2526284"/>
                  </a:lnTo>
                  <a:lnTo>
                    <a:pt x="51854" y="2564892"/>
                  </a:lnTo>
                  <a:lnTo>
                    <a:pt x="33185" y="2605113"/>
                  </a:lnTo>
                  <a:lnTo>
                    <a:pt x="18669" y="2646616"/>
                  </a:lnTo>
                  <a:lnTo>
                    <a:pt x="8293" y="2689098"/>
                  </a:lnTo>
                  <a:lnTo>
                    <a:pt x="2082" y="2732214"/>
                  </a:lnTo>
                  <a:lnTo>
                    <a:pt x="0" y="2775648"/>
                  </a:lnTo>
                  <a:lnTo>
                    <a:pt x="2082" y="2819095"/>
                  </a:lnTo>
                  <a:lnTo>
                    <a:pt x="8293" y="2862211"/>
                  </a:lnTo>
                  <a:lnTo>
                    <a:pt x="18669" y="2904680"/>
                  </a:lnTo>
                  <a:lnTo>
                    <a:pt x="33185" y="2946196"/>
                  </a:lnTo>
                  <a:lnTo>
                    <a:pt x="51854" y="2986405"/>
                  </a:lnTo>
                  <a:lnTo>
                    <a:pt x="74676" y="3025013"/>
                  </a:lnTo>
                  <a:lnTo>
                    <a:pt x="101638" y="3061690"/>
                  </a:lnTo>
                  <a:lnTo>
                    <a:pt x="132740" y="3096107"/>
                  </a:lnTo>
                  <a:lnTo>
                    <a:pt x="167157" y="3127222"/>
                  </a:lnTo>
                  <a:lnTo>
                    <a:pt x="203835" y="3154184"/>
                  </a:lnTo>
                  <a:lnTo>
                    <a:pt x="242443" y="3176994"/>
                  </a:lnTo>
                  <a:lnTo>
                    <a:pt x="282663" y="3195663"/>
                  </a:lnTo>
                  <a:lnTo>
                    <a:pt x="324167" y="3210179"/>
                  </a:lnTo>
                  <a:lnTo>
                    <a:pt x="366649" y="3220555"/>
                  </a:lnTo>
                  <a:lnTo>
                    <a:pt x="409765" y="3226778"/>
                  </a:lnTo>
                  <a:lnTo>
                    <a:pt x="453199" y="3228848"/>
                  </a:lnTo>
                  <a:lnTo>
                    <a:pt x="496646" y="3226778"/>
                  </a:lnTo>
                  <a:lnTo>
                    <a:pt x="539762" y="3220555"/>
                  </a:lnTo>
                  <a:lnTo>
                    <a:pt x="582231" y="3210179"/>
                  </a:lnTo>
                  <a:lnTo>
                    <a:pt x="623735" y="3195663"/>
                  </a:lnTo>
                  <a:lnTo>
                    <a:pt x="663956" y="3176994"/>
                  </a:lnTo>
                  <a:lnTo>
                    <a:pt x="702564" y="3154184"/>
                  </a:lnTo>
                  <a:lnTo>
                    <a:pt x="739241" y="3127222"/>
                  </a:lnTo>
                  <a:lnTo>
                    <a:pt x="773658" y="3096107"/>
                  </a:lnTo>
                  <a:lnTo>
                    <a:pt x="804773" y="3061690"/>
                  </a:lnTo>
                  <a:lnTo>
                    <a:pt x="831735" y="3025013"/>
                  </a:lnTo>
                  <a:lnTo>
                    <a:pt x="854544" y="2986405"/>
                  </a:lnTo>
                  <a:lnTo>
                    <a:pt x="873213" y="2946196"/>
                  </a:lnTo>
                  <a:lnTo>
                    <a:pt x="887730" y="2904680"/>
                  </a:lnTo>
                  <a:lnTo>
                    <a:pt x="898105" y="2862211"/>
                  </a:lnTo>
                  <a:lnTo>
                    <a:pt x="904328" y="2819095"/>
                  </a:lnTo>
                  <a:lnTo>
                    <a:pt x="906399" y="2775648"/>
                  </a:lnTo>
                  <a:close/>
                </a:path>
                <a:path w="10975975" h="3863340">
                  <a:moveTo>
                    <a:pt x="4159402" y="1927694"/>
                  </a:moveTo>
                  <a:lnTo>
                    <a:pt x="4157332" y="1884260"/>
                  </a:lnTo>
                  <a:lnTo>
                    <a:pt x="4151096" y="1841144"/>
                  </a:lnTo>
                  <a:lnTo>
                    <a:pt x="4140733" y="1798662"/>
                  </a:lnTo>
                  <a:lnTo>
                    <a:pt x="4126204" y="1757159"/>
                  </a:lnTo>
                  <a:lnTo>
                    <a:pt x="4107523" y="1716938"/>
                  </a:lnTo>
                  <a:lnTo>
                    <a:pt x="4084701" y="1678330"/>
                  </a:lnTo>
                  <a:lnTo>
                    <a:pt x="4057726" y="1641665"/>
                  </a:lnTo>
                  <a:lnTo>
                    <a:pt x="4026611" y="1607248"/>
                  </a:lnTo>
                  <a:lnTo>
                    <a:pt x="3992194" y="1576133"/>
                  </a:lnTo>
                  <a:lnTo>
                    <a:pt x="3955516" y="1549171"/>
                  </a:lnTo>
                  <a:lnTo>
                    <a:pt x="3916921" y="1526349"/>
                  </a:lnTo>
                  <a:lnTo>
                    <a:pt x="3876700" y="1507680"/>
                  </a:lnTo>
                  <a:lnTo>
                    <a:pt x="3835209" y="1493164"/>
                  </a:lnTo>
                  <a:lnTo>
                    <a:pt x="3792740" y="1482801"/>
                  </a:lnTo>
                  <a:lnTo>
                    <a:pt x="3749624" y="1476578"/>
                  </a:lnTo>
                  <a:lnTo>
                    <a:pt x="3706177" y="1474495"/>
                  </a:lnTo>
                  <a:lnTo>
                    <a:pt x="3662743" y="1476578"/>
                  </a:lnTo>
                  <a:lnTo>
                    <a:pt x="3619627" y="1482801"/>
                  </a:lnTo>
                  <a:lnTo>
                    <a:pt x="3577145" y="1493164"/>
                  </a:lnTo>
                  <a:lnTo>
                    <a:pt x="3535642" y="1507680"/>
                  </a:lnTo>
                  <a:lnTo>
                    <a:pt x="3495421" y="1526349"/>
                  </a:lnTo>
                  <a:lnTo>
                    <a:pt x="3456800" y="1549171"/>
                  </a:lnTo>
                  <a:lnTo>
                    <a:pt x="3420110" y="1576133"/>
                  </a:lnTo>
                  <a:lnTo>
                    <a:pt x="3385680" y="1607248"/>
                  </a:lnTo>
                  <a:lnTo>
                    <a:pt x="3354578" y="1641665"/>
                  </a:lnTo>
                  <a:lnTo>
                    <a:pt x="3327616" y="1678330"/>
                  </a:lnTo>
                  <a:lnTo>
                    <a:pt x="3304806" y="1716938"/>
                  </a:lnTo>
                  <a:lnTo>
                    <a:pt x="3286137" y="1757159"/>
                  </a:lnTo>
                  <a:lnTo>
                    <a:pt x="3271621" y="1798662"/>
                  </a:lnTo>
                  <a:lnTo>
                    <a:pt x="3261258" y="1841144"/>
                  </a:lnTo>
                  <a:lnTo>
                    <a:pt x="3255035" y="1884260"/>
                  </a:lnTo>
                  <a:lnTo>
                    <a:pt x="3252965" y="1927694"/>
                  </a:lnTo>
                  <a:lnTo>
                    <a:pt x="3255035" y="1971141"/>
                  </a:lnTo>
                  <a:lnTo>
                    <a:pt x="3261258" y="2014258"/>
                  </a:lnTo>
                  <a:lnTo>
                    <a:pt x="3271621" y="2056726"/>
                  </a:lnTo>
                  <a:lnTo>
                    <a:pt x="3286137" y="2098243"/>
                  </a:lnTo>
                  <a:lnTo>
                    <a:pt x="3304806" y="2138451"/>
                  </a:lnTo>
                  <a:lnTo>
                    <a:pt x="3327616" y="2177059"/>
                  </a:lnTo>
                  <a:lnTo>
                    <a:pt x="3354578" y="2213737"/>
                  </a:lnTo>
                  <a:lnTo>
                    <a:pt x="3385680" y="2248154"/>
                  </a:lnTo>
                  <a:lnTo>
                    <a:pt x="3420110" y="2279269"/>
                  </a:lnTo>
                  <a:lnTo>
                    <a:pt x="3456800" y="2306231"/>
                  </a:lnTo>
                  <a:lnTo>
                    <a:pt x="3495421" y="2329040"/>
                  </a:lnTo>
                  <a:lnTo>
                    <a:pt x="3535642" y="2347709"/>
                  </a:lnTo>
                  <a:lnTo>
                    <a:pt x="3577145" y="2362225"/>
                  </a:lnTo>
                  <a:lnTo>
                    <a:pt x="3619627" y="2372601"/>
                  </a:lnTo>
                  <a:lnTo>
                    <a:pt x="3662743" y="2378824"/>
                  </a:lnTo>
                  <a:lnTo>
                    <a:pt x="3706177" y="2380894"/>
                  </a:lnTo>
                  <a:lnTo>
                    <a:pt x="3749624" y="2378824"/>
                  </a:lnTo>
                  <a:lnTo>
                    <a:pt x="3792740" y="2372601"/>
                  </a:lnTo>
                  <a:lnTo>
                    <a:pt x="3835209" y="2362225"/>
                  </a:lnTo>
                  <a:lnTo>
                    <a:pt x="3876700" y="2347709"/>
                  </a:lnTo>
                  <a:lnTo>
                    <a:pt x="3916921" y="2329040"/>
                  </a:lnTo>
                  <a:lnTo>
                    <a:pt x="3955516" y="2306231"/>
                  </a:lnTo>
                  <a:lnTo>
                    <a:pt x="3992194" y="2279269"/>
                  </a:lnTo>
                  <a:lnTo>
                    <a:pt x="4026611" y="2248154"/>
                  </a:lnTo>
                  <a:lnTo>
                    <a:pt x="4057726" y="2213737"/>
                  </a:lnTo>
                  <a:lnTo>
                    <a:pt x="4084701" y="2177059"/>
                  </a:lnTo>
                  <a:lnTo>
                    <a:pt x="4107523" y="2138451"/>
                  </a:lnTo>
                  <a:lnTo>
                    <a:pt x="4126204" y="2098243"/>
                  </a:lnTo>
                  <a:lnTo>
                    <a:pt x="4140733" y="2056726"/>
                  </a:lnTo>
                  <a:lnTo>
                    <a:pt x="4151096" y="2014258"/>
                  </a:lnTo>
                  <a:lnTo>
                    <a:pt x="4157332" y="1971141"/>
                  </a:lnTo>
                  <a:lnTo>
                    <a:pt x="4159402" y="1927694"/>
                  </a:lnTo>
                  <a:close/>
                </a:path>
                <a:path w="10975975" h="3863340">
                  <a:moveTo>
                    <a:pt x="4583290" y="3410051"/>
                  </a:moveTo>
                  <a:lnTo>
                    <a:pt x="4581220" y="3366605"/>
                  </a:lnTo>
                  <a:lnTo>
                    <a:pt x="4574997" y="3323488"/>
                  </a:lnTo>
                  <a:lnTo>
                    <a:pt x="4564621" y="3281019"/>
                  </a:lnTo>
                  <a:lnTo>
                    <a:pt x="4550105" y="3239503"/>
                  </a:lnTo>
                  <a:lnTo>
                    <a:pt x="4531449" y="3199295"/>
                  </a:lnTo>
                  <a:lnTo>
                    <a:pt x="4508639" y="3160687"/>
                  </a:lnTo>
                  <a:lnTo>
                    <a:pt x="4481677" y="3124009"/>
                  </a:lnTo>
                  <a:lnTo>
                    <a:pt x="4450575" y="3089579"/>
                  </a:lnTo>
                  <a:lnTo>
                    <a:pt x="4416158" y="3058477"/>
                  </a:lnTo>
                  <a:lnTo>
                    <a:pt x="4379480" y="3031515"/>
                  </a:lnTo>
                  <a:lnTo>
                    <a:pt x="4340872" y="3008706"/>
                  </a:lnTo>
                  <a:lnTo>
                    <a:pt x="4300652" y="2990037"/>
                  </a:lnTo>
                  <a:lnTo>
                    <a:pt x="4259148" y="2975521"/>
                  </a:lnTo>
                  <a:lnTo>
                    <a:pt x="4216679" y="2965145"/>
                  </a:lnTo>
                  <a:lnTo>
                    <a:pt x="4173550" y="2958922"/>
                  </a:lnTo>
                  <a:lnTo>
                    <a:pt x="4130116" y="2956852"/>
                  </a:lnTo>
                  <a:lnTo>
                    <a:pt x="4086669" y="2958922"/>
                  </a:lnTo>
                  <a:lnTo>
                    <a:pt x="4043540" y="2965145"/>
                  </a:lnTo>
                  <a:lnTo>
                    <a:pt x="4001071" y="2975521"/>
                  </a:lnTo>
                  <a:lnTo>
                    <a:pt x="3959568" y="2990037"/>
                  </a:lnTo>
                  <a:lnTo>
                    <a:pt x="3919347" y="3008706"/>
                  </a:lnTo>
                  <a:lnTo>
                    <a:pt x="3880739" y="3031515"/>
                  </a:lnTo>
                  <a:lnTo>
                    <a:pt x="3844061" y="3058477"/>
                  </a:lnTo>
                  <a:lnTo>
                    <a:pt x="3809644" y="3089579"/>
                  </a:lnTo>
                  <a:lnTo>
                    <a:pt x="3778542" y="3124009"/>
                  </a:lnTo>
                  <a:lnTo>
                    <a:pt x="3751580" y="3160687"/>
                  </a:lnTo>
                  <a:lnTo>
                    <a:pt x="3728770" y="3199295"/>
                  </a:lnTo>
                  <a:lnTo>
                    <a:pt x="3710114" y="3239503"/>
                  </a:lnTo>
                  <a:lnTo>
                    <a:pt x="3695598" y="3281019"/>
                  </a:lnTo>
                  <a:lnTo>
                    <a:pt x="3685222" y="3323488"/>
                  </a:lnTo>
                  <a:lnTo>
                    <a:pt x="3678999" y="3366605"/>
                  </a:lnTo>
                  <a:lnTo>
                    <a:pt x="3676929" y="3410051"/>
                  </a:lnTo>
                  <a:lnTo>
                    <a:pt x="3678999" y="3453485"/>
                  </a:lnTo>
                  <a:lnTo>
                    <a:pt x="3685222" y="3496602"/>
                  </a:lnTo>
                  <a:lnTo>
                    <a:pt x="3695598" y="3539083"/>
                  </a:lnTo>
                  <a:lnTo>
                    <a:pt x="3710114" y="3580587"/>
                  </a:lnTo>
                  <a:lnTo>
                    <a:pt x="3728770" y="3620808"/>
                  </a:lnTo>
                  <a:lnTo>
                    <a:pt x="3751580" y="3659416"/>
                  </a:lnTo>
                  <a:lnTo>
                    <a:pt x="3778542" y="3696093"/>
                  </a:lnTo>
                  <a:lnTo>
                    <a:pt x="3809644" y="3730510"/>
                  </a:lnTo>
                  <a:lnTo>
                    <a:pt x="3844061" y="3761613"/>
                  </a:lnTo>
                  <a:lnTo>
                    <a:pt x="3880739" y="3788575"/>
                  </a:lnTo>
                  <a:lnTo>
                    <a:pt x="3919347" y="3811397"/>
                  </a:lnTo>
                  <a:lnTo>
                    <a:pt x="3959568" y="3830053"/>
                  </a:lnTo>
                  <a:lnTo>
                    <a:pt x="4001071" y="3844582"/>
                  </a:lnTo>
                  <a:lnTo>
                    <a:pt x="4043540" y="3854945"/>
                  </a:lnTo>
                  <a:lnTo>
                    <a:pt x="4086669" y="3861168"/>
                  </a:lnTo>
                  <a:lnTo>
                    <a:pt x="4130116" y="3863238"/>
                  </a:lnTo>
                  <a:lnTo>
                    <a:pt x="4173550" y="3861168"/>
                  </a:lnTo>
                  <a:lnTo>
                    <a:pt x="4216679" y="3854945"/>
                  </a:lnTo>
                  <a:lnTo>
                    <a:pt x="4259148" y="3844582"/>
                  </a:lnTo>
                  <a:lnTo>
                    <a:pt x="4300652" y="3830053"/>
                  </a:lnTo>
                  <a:lnTo>
                    <a:pt x="4340872" y="3811397"/>
                  </a:lnTo>
                  <a:lnTo>
                    <a:pt x="4379480" y="3788575"/>
                  </a:lnTo>
                  <a:lnTo>
                    <a:pt x="4416158" y="3761613"/>
                  </a:lnTo>
                  <a:lnTo>
                    <a:pt x="4450575" y="3730510"/>
                  </a:lnTo>
                  <a:lnTo>
                    <a:pt x="4481677" y="3696093"/>
                  </a:lnTo>
                  <a:lnTo>
                    <a:pt x="4508639" y="3659416"/>
                  </a:lnTo>
                  <a:lnTo>
                    <a:pt x="4531449" y="3620808"/>
                  </a:lnTo>
                  <a:lnTo>
                    <a:pt x="4550105" y="3580587"/>
                  </a:lnTo>
                  <a:lnTo>
                    <a:pt x="4564621" y="3539083"/>
                  </a:lnTo>
                  <a:lnTo>
                    <a:pt x="4574997" y="3496602"/>
                  </a:lnTo>
                  <a:lnTo>
                    <a:pt x="4581220" y="3453485"/>
                  </a:lnTo>
                  <a:lnTo>
                    <a:pt x="4583290" y="3410051"/>
                  </a:lnTo>
                  <a:close/>
                </a:path>
                <a:path w="10975975" h="3863340">
                  <a:moveTo>
                    <a:pt x="5430075" y="1509814"/>
                  </a:moveTo>
                  <a:lnTo>
                    <a:pt x="5427992" y="1466367"/>
                  </a:lnTo>
                  <a:lnTo>
                    <a:pt x="5421769" y="1423250"/>
                  </a:lnTo>
                  <a:lnTo>
                    <a:pt x="5411406" y="1380782"/>
                  </a:lnTo>
                  <a:lnTo>
                    <a:pt x="5396890" y="1339278"/>
                  </a:lnTo>
                  <a:lnTo>
                    <a:pt x="5378221" y="1299057"/>
                  </a:lnTo>
                  <a:lnTo>
                    <a:pt x="5355412" y="1260449"/>
                  </a:lnTo>
                  <a:lnTo>
                    <a:pt x="5328463" y="1223772"/>
                  </a:lnTo>
                  <a:lnTo>
                    <a:pt x="5297348" y="1189355"/>
                  </a:lnTo>
                  <a:lnTo>
                    <a:pt x="5262931" y="1158240"/>
                  </a:lnTo>
                  <a:lnTo>
                    <a:pt x="5226266" y="1131277"/>
                  </a:lnTo>
                  <a:lnTo>
                    <a:pt x="5187658" y="1108468"/>
                  </a:lnTo>
                  <a:lnTo>
                    <a:pt x="5147437" y="1089799"/>
                  </a:lnTo>
                  <a:lnTo>
                    <a:pt x="5105933" y="1075283"/>
                  </a:lnTo>
                  <a:lnTo>
                    <a:pt x="5063452" y="1064907"/>
                  </a:lnTo>
                  <a:lnTo>
                    <a:pt x="5020335" y="1058684"/>
                  </a:lnTo>
                  <a:lnTo>
                    <a:pt x="4976888" y="1056614"/>
                  </a:lnTo>
                  <a:lnTo>
                    <a:pt x="4933442" y="1058684"/>
                  </a:lnTo>
                  <a:lnTo>
                    <a:pt x="4890325" y="1064907"/>
                  </a:lnTo>
                  <a:lnTo>
                    <a:pt x="4847856" y="1075283"/>
                  </a:lnTo>
                  <a:lnTo>
                    <a:pt x="4806340" y="1089799"/>
                  </a:lnTo>
                  <a:lnTo>
                    <a:pt x="4766119" y="1108468"/>
                  </a:lnTo>
                  <a:lnTo>
                    <a:pt x="4727511" y="1131277"/>
                  </a:lnTo>
                  <a:lnTo>
                    <a:pt x="4690846" y="1158240"/>
                  </a:lnTo>
                  <a:lnTo>
                    <a:pt x="4656429" y="1189355"/>
                  </a:lnTo>
                  <a:lnTo>
                    <a:pt x="4625327" y="1223772"/>
                  </a:lnTo>
                  <a:lnTo>
                    <a:pt x="4598365" y="1260449"/>
                  </a:lnTo>
                  <a:lnTo>
                    <a:pt x="4575556" y="1299057"/>
                  </a:lnTo>
                  <a:lnTo>
                    <a:pt x="4556887" y="1339278"/>
                  </a:lnTo>
                  <a:lnTo>
                    <a:pt x="4542371" y="1380782"/>
                  </a:lnTo>
                  <a:lnTo>
                    <a:pt x="4532007" y="1423250"/>
                  </a:lnTo>
                  <a:lnTo>
                    <a:pt x="4525784" y="1466367"/>
                  </a:lnTo>
                  <a:lnTo>
                    <a:pt x="4523714" y="1509814"/>
                  </a:lnTo>
                  <a:lnTo>
                    <a:pt x="4525784" y="1553248"/>
                  </a:lnTo>
                  <a:lnTo>
                    <a:pt x="4532007" y="1596364"/>
                  </a:lnTo>
                  <a:lnTo>
                    <a:pt x="4542371" y="1638846"/>
                  </a:lnTo>
                  <a:lnTo>
                    <a:pt x="4556887" y="1680349"/>
                  </a:lnTo>
                  <a:lnTo>
                    <a:pt x="4575556" y="1720570"/>
                  </a:lnTo>
                  <a:lnTo>
                    <a:pt x="4598365" y="1759178"/>
                  </a:lnTo>
                  <a:lnTo>
                    <a:pt x="4625327" y="1795856"/>
                  </a:lnTo>
                  <a:lnTo>
                    <a:pt x="4656429" y="1830273"/>
                  </a:lnTo>
                  <a:lnTo>
                    <a:pt x="4690846" y="1861388"/>
                  </a:lnTo>
                  <a:lnTo>
                    <a:pt x="4727511" y="1888350"/>
                  </a:lnTo>
                  <a:lnTo>
                    <a:pt x="4766119" y="1911159"/>
                  </a:lnTo>
                  <a:lnTo>
                    <a:pt x="4806340" y="1929828"/>
                  </a:lnTo>
                  <a:lnTo>
                    <a:pt x="4847856" y="1944344"/>
                  </a:lnTo>
                  <a:lnTo>
                    <a:pt x="4890325" y="1954707"/>
                  </a:lnTo>
                  <a:lnTo>
                    <a:pt x="4933442" y="1960930"/>
                  </a:lnTo>
                  <a:lnTo>
                    <a:pt x="4976888" y="1963000"/>
                  </a:lnTo>
                  <a:lnTo>
                    <a:pt x="5020335" y="1960930"/>
                  </a:lnTo>
                  <a:lnTo>
                    <a:pt x="5063452" y="1954707"/>
                  </a:lnTo>
                  <a:lnTo>
                    <a:pt x="5105933" y="1944344"/>
                  </a:lnTo>
                  <a:lnTo>
                    <a:pt x="5147437" y="1929828"/>
                  </a:lnTo>
                  <a:lnTo>
                    <a:pt x="5187658" y="1911159"/>
                  </a:lnTo>
                  <a:lnTo>
                    <a:pt x="5226266" y="1888350"/>
                  </a:lnTo>
                  <a:lnTo>
                    <a:pt x="5262931" y="1861388"/>
                  </a:lnTo>
                  <a:lnTo>
                    <a:pt x="5297348" y="1830273"/>
                  </a:lnTo>
                  <a:lnTo>
                    <a:pt x="5328463" y="1795856"/>
                  </a:lnTo>
                  <a:lnTo>
                    <a:pt x="5355412" y="1759178"/>
                  </a:lnTo>
                  <a:lnTo>
                    <a:pt x="5378221" y="1720570"/>
                  </a:lnTo>
                  <a:lnTo>
                    <a:pt x="5396890" y="1680349"/>
                  </a:lnTo>
                  <a:lnTo>
                    <a:pt x="5411406" y="1638846"/>
                  </a:lnTo>
                  <a:lnTo>
                    <a:pt x="5421769" y="1596364"/>
                  </a:lnTo>
                  <a:lnTo>
                    <a:pt x="5427992" y="1553248"/>
                  </a:lnTo>
                  <a:lnTo>
                    <a:pt x="5430075" y="1509814"/>
                  </a:lnTo>
                  <a:close/>
                </a:path>
                <a:path w="10975975" h="3863340">
                  <a:moveTo>
                    <a:pt x="9603943" y="3215906"/>
                  </a:moveTo>
                  <a:lnTo>
                    <a:pt x="9601873" y="3172472"/>
                  </a:lnTo>
                  <a:lnTo>
                    <a:pt x="9595650" y="3129356"/>
                  </a:lnTo>
                  <a:lnTo>
                    <a:pt x="9585274" y="3086874"/>
                  </a:lnTo>
                  <a:lnTo>
                    <a:pt x="9570745" y="3045371"/>
                  </a:lnTo>
                  <a:lnTo>
                    <a:pt x="9552076" y="3005150"/>
                  </a:lnTo>
                  <a:lnTo>
                    <a:pt x="9529254" y="2966542"/>
                  </a:lnTo>
                  <a:lnTo>
                    <a:pt x="9502280" y="2929877"/>
                  </a:lnTo>
                  <a:lnTo>
                    <a:pt x="9471152" y="2895460"/>
                  </a:lnTo>
                  <a:lnTo>
                    <a:pt x="9436735" y="2864345"/>
                  </a:lnTo>
                  <a:lnTo>
                    <a:pt x="9400070" y="2837383"/>
                  </a:lnTo>
                  <a:lnTo>
                    <a:pt x="9361462" y="2814561"/>
                  </a:lnTo>
                  <a:lnTo>
                    <a:pt x="9321254" y="2795892"/>
                  </a:lnTo>
                  <a:lnTo>
                    <a:pt x="9279750" y="2781376"/>
                  </a:lnTo>
                  <a:lnTo>
                    <a:pt x="9237281" y="2771013"/>
                  </a:lnTo>
                  <a:lnTo>
                    <a:pt x="9194165" y="2764790"/>
                  </a:lnTo>
                  <a:lnTo>
                    <a:pt x="9150731" y="2762707"/>
                  </a:lnTo>
                  <a:lnTo>
                    <a:pt x="9107297" y="2764790"/>
                  </a:lnTo>
                  <a:lnTo>
                    <a:pt x="9064168" y="2771013"/>
                  </a:lnTo>
                  <a:lnTo>
                    <a:pt x="9021699" y="2781376"/>
                  </a:lnTo>
                  <a:lnTo>
                    <a:pt x="8980183" y="2795892"/>
                  </a:lnTo>
                  <a:lnTo>
                    <a:pt x="8939962" y="2814561"/>
                  </a:lnTo>
                  <a:lnTo>
                    <a:pt x="8901341" y="2837383"/>
                  </a:lnTo>
                  <a:lnTo>
                    <a:pt x="8864663" y="2864345"/>
                  </a:lnTo>
                  <a:lnTo>
                    <a:pt x="8830234" y="2895460"/>
                  </a:lnTo>
                  <a:lnTo>
                    <a:pt x="8799119" y="2929877"/>
                  </a:lnTo>
                  <a:lnTo>
                    <a:pt x="8772169" y="2966542"/>
                  </a:lnTo>
                  <a:lnTo>
                    <a:pt x="8749347" y="3005150"/>
                  </a:lnTo>
                  <a:lnTo>
                    <a:pt x="8730691" y="3045371"/>
                  </a:lnTo>
                  <a:lnTo>
                    <a:pt x="8716175" y="3086874"/>
                  </a:lnTo>
                  <a:lnTo>
                    <a:pt x="8705799" y="3129356"/>
                  </a:lnTo>
                  <a:lnTo>
                    <a:pt x="8699589" y="3172472"/>
                  </a:lnTo>
                  <a:lnTo>
                    <a:pt x="8697506" y="3215906"/>
                  </a:lnTo>
                  <a:lnTo>
                    <a:pt x="8699589" y="3259353"/>
                  </a:lnTo>
                  <a:lnTo>
                    <a:pt x="8705799" y="3302470"/>
                  </a:lnTo>
                  <a:lnTo>
                    <a:pt x="8716175" y="3344938"/>
                  </a:lnTo>
                  <a:lnTo>
                    <a:pt x="8730691" y="3386455"/>
                  </a:lnTo>
                  <a:lnTo>
                    <a:pt x="8749347" y="3426663"/>
                  </a:lnTo>
                  <a:lnTo>
                    <a:pt x="8772169" y="3465271"/>
                  </a:lnTo>
                  <a:lnTo>
                    <a:pt x="8799119" y="3501948"/>
                  </a:lnTo>
                  <a:lnTo>
                    <a:pt x="8830234" y="3536365"/>
                  </a:lnTo>
                  <a:lnTo>
                    <a:pt x="8864663" y="3567480"/>
                  </a:lnTo>
                  <a:lnTo>
                    <a:pt x="8901341" y="3594443"/>
                  </a:lnTo>
                  <a:lnTo>
                    <a:pt x="8939962" y="3617252"/>
                  </a:lnTo>
                  <a:lnTo>
                    <a:pt x="8980183" y="3635921"/>
                  </a:lnTo>
                  <a:lnTo>
                    <a:pt x="9021699" y="3650437"/>
                  </a:lnTo>
                  <a:lnTo>
                    <a:pt x="9064168" y="3660813"/>
                  </a:lnTo>
                  <a:lnTo>
                    <a:pt x="9107297" y="3667036"/>
                  </a:lnTo>
                  <a:lnTo>
                    <a:pt x="9150731" y="3669106"/>
                  </a:lnTo>
                  <a:lnTo>
                    <a:pt x="9194165" y="3667036"/>
                  </a:lnTo>
                  <a:lnTo>
                    <a:pt x="9237281" y="3660813"/>
                  </a:lnTo>
                  <a:lnTo>
                    <a:pt x="9279750" y="3650437"/>
                  </a:lnTo>
                  <a:lnTo>
                    <a:pt x="9321254" y="3635921"/>
                  </a:lnTo>
                  <a:lnTo>
                    <a:pt x="9361462" y="3617252"/>
                  </a:lnTo>
                  <a:lnTo>
                    <a:pt x="9400070" y="3594443"/>
                  </a:lnTo>
                  <a:lnTo>
                    <a:pt x="9436735" y="3567480"/>
                  </a:lnTo>
                  <a:lnTo>
                    <a:pt x="9471152" y="3536365"/>
                  </a:lnTo>
                  <a:lnTo>
                    <a:pt x="9502280" y="3501948"/>
                  </a:lnTo>
                  <a:lnTo>
                    <a:pt x="9529254" y="3465271"/>
                  </a:lnTo>
                  <a:lnTo>
                    <a:pt x="9552076" y="3426663"/>
                  </a:lnTo>
                  <a:lnTo>
                    <a:pt x="9570745" y="3386455"/>
                  </a:lnTo>
                  <a:lnTo>
                    <a:pt x="9585274" y="3344938"/>
                  </a:lnTo>
                  <a:lnTo>
                    <a:pt x="9595650" y="3302470"/>
                  </a:lnTo>
                  <a:lnTo>
                    <a:pt x="9601873" y="3259353"/>
                  </a:lnTo>
                  <a:lnTo>
                    <a:pt x="9603943" y="3215906"/>
                  </a:lnTo>
                  <a:close/>
                </a:path>
                <a:path w="10975975" h="3863340">
                  <a:moveTo>
                    <a:pt x="10975531" y="2274557"/>
                  </a:moveTo>
                  <a:lnTo>
                    <a:pt x="10973460" y="2231110"/>
                  </a:lnTo>
                  <a:lnTo>
                    <a:pt x="10967225" y="2187994"/>
                  </a:lnTo>
                  <a:lnTo>
                    <a:pt x="10956862" y="2145525"/>
                  </a:lnTo>
                  <a:lnTo>
                    <a:pt x="10942333" y="2104009"/>
                  </a:lnTo>
                  <a:lnTo>
                    <a:pt x="10923651" y="2063800"/>
                  </a:lnTo>
                  <a:lnTo>
                    <a:pt x="10900829" y="2025192"/>
                  </a:lnTo>
                  <a:lnTo>
                    <a:pt x="10873854" y="1988515"/>
                  </a:lnTo>
                  <a:lnTo>
                    <a:pt x="10842739" y="1954085"/>
                  </a:lnTo>
                  <a:lnTo>
                    <a:pt x="10808322" y="1922983"/>
                  </a:lnTo>
                  <a:lnTo>
                    <a:pt x="10771645" y="1896021"/>
                  </a:lnTo>
                  <a:lnTo>
                    <a:pt x="10733049" y="1873211"/>
                  </a:lnTo>
                  <a:lnTo>
                    <a:pt x="10692841" y="1854542"/>
                  </a:lnTo>
                  <a:lnTo>
                    <a:pt x="10651338" y="1840026"/>
                  </a:lnTo>
                  <a:lnTo>
                    <a:pt x="10608869" y="1829650"/>
                  </a:lnTo>
                  <a:lnTo>
                    <a:pt x="10565752" y="1823427"/>
                  </a:lnTo>
                  <a:lnTo>
                    <a:pt x="10522318" y="1821357"/>
                  </a:lnTo>
                  <a:lnTo>
                    <a:pt x="10478897" y="1823427"/>
                  </a:lnTo>
                  <a:lnTo>
                    <a:pt x="10435780" y="1829650"/>
                  </a:lnTo>
                  <a:lnTo>
                    <a:pt x="10393312" y="1840026"/>
                  </a:lnTo>
                  <a:lnTo>
                    <a:pt x="10351808" y="1854542"/>
                  </a:lnTo>
                  <a:lnTo>
                    <a:pt x="10311600" y="1873211"/>
                  </a:lnTo>
                  <a:lnTo>
                    <a:pt x="10273005" y="1896021"/>
                  </a:lnTo>
                  <a:lnTo>
                    <a:pt x="10236327" y="1922983"/>
                  </a:lnTo>
                  <a:lnTo>
                    <a:pt x="10201910" y="1954085"/>
                  </a:lnTo>
                  <a:lnTo>
                    <a:pt x="10170795" y="1988515"/>
                  </a:lnTo>
                  <a:lnTo>
                    <a:pt x="10143820" y="2025192"/>
                  </a:lnTo>
                  <a:lnTo>
                    <a:pt x="10120986" y="2063800"/>
                  </a:lnTo>
                  <a:lnTo>
                    <a:pt x="10102317" y="2104009"/>
                  </a:lnTo>
                  <a:lnTo>
                    <a:pt x="10087788" y="2145525"/>
                  </a:lnTo>
                  <a:lnTo>
                    <a:pt x="10077412" y="2187994"/>
                  </a:lnTo>
                  <a:lnTo>
                    <a:pt x="10071189" y="2231110"/>
                  </a:lnTo>
                  <a:lnTo>
                    <a:pt x="10069119" y="2274557"/>
                  </a:lnTo>
                  <a:lnTo>
                    <a:pt x="10071189" y="2317991"/>
                  </a:lnTo>
                  <a:lnTo>
                    <a:pt x="10077412" y="2361107"/>
                  </a:lnTo>
                  <a:lnTo>
                    <a:pt x="10087788" y="2403589"/>
                  </a:lnTo>
                  <a:lnTo>
                    <a:pt x="10102317" y="2445093"/>
                  </a:lnTo>
                  <a:lnTo>
                    <a:pt x="10120986" y="2485313"/>
                  </a:lnTo>
                  <a:lnTo>
                    <a:pt x="10143820" y="2523921"/>
                  </a:lnTo>
                  <a:lnTo>
                    <a:pt x="10170795" y="2560599"/>
                  </a:lnTo>
                  <a:lnTo>
                    <a:pt x="10201910" y="2595016"/>
                  </a:lnTo>
                  <a:lnTo>
                    <a:pt x="10236327" y="2626118"/>
                  </a:lnTo>
                  <a:lnTo>
                    <a:pt x="10273005" y="2653080"/>
                  </a:lnTo>
                  <a:lnTo>
                    <a:pt x="10311600" y="2675902"/>
                  </a:lnTo>
                  <a:lnTo>
                    <a:pt x="10351808" y="2694559"/>
                  </a:lnTo>
                  <a:lnTo>
                    <a:pt x="10393312" y="2709087"/>
                  </a:lnTo>
                  <a:lnTo>
                    <a:pt x="10435780" y="2719451"/>
                  </a:lnTo>
                  <a:lnTo>
                    <a:pt x="10478897" y="2725674"/>
                  </a:lnTo>
                  <a:lnTo>
                    <a:pt x="10522318" y="2727744"/>
                  </a:lnTo>
                  <a:lnTo>
                    <a:pt x="10565752" y="2725674"/>
                  </a:lnTo>
                  <a:lnTo>
                    <a:pt x="10608869" y="2719451"/>
                  </a:lnTo>
                  <a:lnTo>
                    <a:pt x="10651338" y="2709087"/>
                  </a:lnTo>
                  <a:lnTo>
                    <a:pt x="10692841" y="2694559"/>
                  </a:lnTo>
                  <a:lnTo>
                    <a:pt x="10733049" y="2675902"/>
                  </a:lnTo>
                  <a:lnTo>
                    <a:pt x="10771645" y="2653080"/>
                  </a:lnTo>
                  <a:lnTo>
                    <a:pt x="10808322" y="2626118"/>
                  </a:lnTo>
                  <a:lnTo>
                    <a:pt x="10842739" y="2595016"/>
                  </a:lnTo>
                  <a:lnTo>
                    <a:pt x="10873854" y="2560599"/>
                  </a:lnTo>
                  <a:lnTo>
                    <a:pt x="10900829" y="2523921"/>
                  </a:lnTo>
                  <a:lnTo>
                    <a:pt x="10923651" y="2485313"/>
                  </a:lnTo>
                  <a:lnTo>
                    <a:pt x="10942333" y="2445093"/>
                  </a:lnTo>
                  <a:lnTo>
                    <a:pt x="10956862" y="2403589"/>
                  </a:lnTo>
                  <a:lnTo>
                    <a:pt x="10967225" y="2361107"/>
                  </a:lnTo>
                  <a:lnTo>
                    <a:pt x="10973460" y="2317991"/>
                  </a:lnTo>
                  <a:lnTo>
                    <a:pt x="10975531" y="2274557"/>
                  </a:lnTo>
                  <a:close/>
                </a:path>
                <a:path w="10975975" h="3863340">
                  <a:moveTo>
                    <a:pt x="10975531" y="453199"/>
                  </a:moveTo>
                  <a:lnTo>
                    <a:pt x="10973460" y="409752"/>
                  </a:lnTo>
                  <a:lnTo>
                    <a:pt x="10967225" y="366636"/>
                  </a:lnTo>
                  <a:lnTo>
                    <a:pt x="10956862" y="324167"/>
                  </a:lnTo>
                  <a:lnTo>
                    <a:pt x="10942333" y="282651"/>
                  </a:lnTo>
                  <a:lnTo>
                    <a:pt x="10923651" y="242430"/>
                  </a:lnTo>
                  <a:lnTo>
                    <a:pt x="10900829" y="203822"/>
                  </a:lnTo>
                  <a:lnTo>
                    <a:pt x="10873854" y="167157"/>
                  </a:lnTo>
                  <a:lnTo>
                    <a:pt x="10842739" y="132727"/>
                  </a:lnTo>
                  <a:lnTo>
                    <a:pt x="10808322" y="101625"/>
                  </a:lnTo>
                  <a:lnTo>
                    <a:pt x="10771645" y="74663"/>
                  </a:lnTo>
                  <a:lnTo>
                    <a:pt x="10733049" y="51854"/>
                  </a:lnTo>
                  <a:lnTo>
                    <a:pt x="10692841" y="33185"/>
                  </a:lnTo>
                  <a:lnTo>
                    <a:pt x="10651338" y="18669"/>
                  </a:lnTo>
                  <a:lnTo>
                    <a:pt x="10608869" y="8293"/>
                  </a:lnTo>
                  <a:lnTo>
                    <a:pt x="10565752" y="2070"/>
                  </a:lnTo>
                  <a:lnTo>
                    <a:pt x="10522318" y="0"/>
                  </a:lnTo>
                  <a:lnTo>
                    <a:pt x="10478897" y="2070"/>
                  </a:lnTo>
                  <a:lnTo>
                    <a:pt x="10435780" y="8293"/>
                  </a:lnTo>
                  <a:lnTo>
                    <a:pt x="10393312" y="18669"/>
                  </a:lnTo>
                  <a:lnTo>
                    <a:pt x="10351808" y="33185"/>
                  </a:lnTo>
                  <a:lnTo>
                    <a:pt x="10311600" y="51854"/>
                  </a:lnTo>
                  <a:lnTo>
                    <a:pt x="10273005" y="74663"/>
                  </a:lnTo>
                  <a:lnTo>
                    <a:pt x="10236327" y="101625"/>
                  </a:lnTo>
                  <a:lnTo>
                    <a:pt x="10201910" y="132727"/>
                  </a:lnTo>
                  <a:lnTo>
                    <a:pt x="10170795" y="167157"/>
                  </a:lnTo>
                  <a:lnTo>
                    <a:pt x="10143820" y="203822"/>
                  </a:lnTo>
                  <a:lnTo>
                    <a:pt x="10120986" y="242430"/>
                  </a:lnTo>
                  <a:lnTo>
                    <a:pt x="10102317" y="282651"/>
                  </a:lnTo>
                  <a:lnTo>
                    <a:pt x="10087788" y="324167"/>
                  </a:lnTo>
                  <a:lnTo>
                    <a:pt x="10077412" y="366636"/>
                  </a:lnTo>
                  <a:lnTo>
                    <a:pt x="10071189" y="409752"/>
                  </a:lnTo>
                  <a:lnTo>
                    <a:pt x="10069119" y="453199"/>
                  </a:lnTo>
                  <a:lnTo>
                    <a:pt x="10071189" y="496633"/>
                  </a:lnTo>
                  <a:lnTo>
                    <a:pt x="10077412" y="539750"/>
                  </a:lnTo>
                  <a:lnTo>
                    <a:pt x="10087788" y="582231"/>
                  </a:lnTo>
                  <a:lnTo>
                    <a:pt x="10102317" y="623735"/>
                  </a:lnTo>
                  <a:lnTo>
                    <a:pt x="10120986" y="663956"/>
                  </a:lnTo>
                  <a:lnTo>
                    <a:pt x="10143820" y="702564"/>
                  </a:lnTo>
                  <a:lnTo>
                    <a:pt x="10170795" y="739241"/>
                  </a:lnTo>
                  <a:lnTo>
                    <a:pt x="10201910" y="773658"/>
                  </a:lnTo>
                  <a:lnTo>
                    <a:pt x="10236327" y="804760"/>
                  </a:lnTo>
                  <a:lnTo>
                    <a:pt x="10273005" y="831723"/>
                  </a:lnTo>
                  <a:lnTo>
                    <a:pt x="10311600" y="854544"/>
                  </a:lnTo>
                  <a:lnTo>
                    <a:pt x="10351808" y="873201"/>
                  </a:lnTo>
                  <a:lnTo>
                    <a:pt x="10393312" y="887730"/>
                  </a:lnTo>
                  <a:lnTo>
                    <a:pt x="10435780" y="898093"/>
                  </a:lnTo>
                  <a:lnTo>
                    <a:pt x="10478897" y="904316"/>
                  </a:lnTo>
                  <a:lnTo>
                    <a:pt x="10522318" y="906386"/>
                  </a:lnTo>
                  <a:lnTo>
                    <a:pt x="10565752" y="904316"/>
                  </a:lnTo>
                  <a:lnTo>
                    <a:pt x="10608869" y="898093"/>
                  </a:lnTo>
                  <a:lnTo>
                    <a:pt x="10651338" y="887730"/>
                  </a:lnTo>
                  <a:lnTo>
                    <a:pt x="10692841" y="873201"/>
                  </a:lnTo>
                  <a:lnTo>
                    <a:pt x="10733049" y="854544"/>
                  </a:lnTo>
                  <a:lnTo>
                    <a:pt x="10771645" y="831723"/>
                  </a:lnTo>
                  <a:lnTo>
                    <a:pt x="10808322" y="804760"/>
                  </a:lnTo>
                  <a:lnTo>
                    <a:pt x="10842739" y="773658"/>
                  </a:lnTo>
                  <a:lnTo>
                    <a:pt x="10873854" y="739241"/>
                  </a:lnTo>
                  <a:lnTo>
                    <a:pt x="10900829" y="702564"/>
                  </a:lnTo>
                  <a:lnTo>
                    <a:pt x="10923651" y="663956"/>
                  </a:lnTo>
                  <a:lnTo>
                    <a:pt x="10942333" y="623735"/>
                  </a:lnTo>
                  <a:lnTo>
                    <a:pt x="10956862" y="582231"/>
                  </a:lnTo>
                  <a:lnTo>
                    <a:pt x="10967225" y="539750"/>
                  </a:lnTo>
                  <a:lnTo>
                    <a:pt x="10973460" y="496633"/>
                  </a:lnTo>
                  <a:lnTo>
                    <a:pt x="10975531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48928" y="582758"/>
              <a:ext cx="10856595" cy="6397625"/>
            </a:xfrm>
            <a:custGeom>
              <a:avLst/>
              <a:gdLst/>
              <a:ahLst/>
              <a:cxnLst/>
              <a:rect l="l" t="t" r="r" b="b"/>
              <a:pathLst>
                <a:path w="10856594" h="6397625">
                  <a:moveTo>
                    <a:pt x="906386" y="5943866"/>
                  </a:moveTo>
                  <a:lnTo>
                    <a:pt x="904316" y="5900432"/>
                  </a:lnTo>
                  <a:lnTo>
                    <a:pt x="898093" y="5857316"/>
                  </a:lnTo>
                  <a:lnTo>
                    <a:pt x="887717" y="5814834"/>
                  </a:lnTo>
                  <a:lnTo>
                    <a:pt x="873201" y="5773331"/>
                  </a:lnTo>
                  <a:lnTo>
                    <a:pt x="854532" y="5733110"/>
                  </a:lnTo>
                  <a:lnTo>
                    <a:pt x="831723" y="5694502"/>
                  </a:lnTo>
                  <a:lnTo>
                    <a:pt x="804760" y="5657837"/>
                  </a:lnTo>
                  <a:lnTo>
                    <a:pt x="773645" y="5623420"/>
                  </a:lnTo>
                  <a:lnTo>
                    <a:pt x="739228" y="5592305"/>
                  </a:lnTo>
                  <a:lnTo>
                    <a:pt x="702551" y="5565343"/>
                  </a:lnTo>
                  <a:lnTo>
                    <a:pt x="663943" y="5542521"/>
                  </a:lnTo>
                  <a:lnTo>
                    <a:pt x="623722" y="5523852"/>
                  </a:lnTo>
                  <a:lnTo>
                    <a:pt x="582218" y="5509336"/>
                  </a:lnTo>
                  <a:lnTo>
                    <a:pt x="539750" y="5498973"/>
                  </a:lnTo>
                  <a:lnTo>
                    <a:pt x="496633" y="5492750"/>
                  </a:lnTo>
                  <a:lnTo>
                    <a:pt x="453186" y="5490667"/>
                  </a:lnTo>
                  <a:lnTo>
                    <a:pt x="409752" y="5492750"/>
                  </a:lnTo>
                  <a:lnTo>
                    <a:pt x="366636" y="5498973"/>
                  </a:lnTo>
                  <a:lnTo>
                    <a:pt x="324154" y="5509336"/>
                  </a:lnTo>
                  <a:lnTo>
                    <a:pt x="282651" y="5523852"/>
                  </a:lnTo>
                  <a:lnTo>
                    <a:pt x="242430" y="5542521"/>
                  </a:lnTo>
                  <a:lnTo>
                    <a:pt x="203822" y="5565343"/>
                  </a:lnTo>
                  <a:lnTo>
                    <a:pt x="167144" y="5592305"/>
                  </a:lnTo>
                  <a:lnTo>
                    <a:pt x="132727" y="5623420"/>
                  </a:lnTo>
                  <a:lnTo>
                    <a:pt x="101612" y="5657837"/>
                  </a:lnTo>
                  <a:lnTo>
                    <a:pt x="74650" y="5694502"/>
                  </a:lnTo>
                  <a:lnTo>
                    <a:pt x="51841" y="5733110"/>
                  </a:lnTo>
                  <a:lnTo>
                    <a:pt x="33172" y="5773331"/>
                  </a:lnTo>
                  <a:lnTo>
                    <a:pt x="18656" y="5814834"/>
                  </a:lnTo>
                  <a:lnTo>
                    <a:pt x="8293" y="5857316"/>
                  </a:lnTo>
                  <a:lnTo>
                    <a:pt x="2070" y="5900432"/>
                  </a:lnTo>
                  <a:lnTo>
                    <a:pt x="0" y="5943866"/>
                  </a:lnTo>
                  <a:lnTo>
                    <a:pt x="2070" y="5987313"/>
                  </a:lnTo>
                  <a:lnTo>
                    <a:pt x="8293" y="6030430"/>
                  </a:lnTo>
                  <a:lnTo>
                    <a:pt x="18656" y="6072898"/>
                  </a:lnTo>
                  <a:lnTo>
                    <a:pt x="33172" y="6114415"/>
                  </a:lnTo>
                  <a:lnTo>
                    <a:pt x="51841" y="6154623"/>
                  </a:lnTo>
                  <a:lnTo>
                    <a:pt x="74650" y="6193231"/>
                  </a:lnTo>
                  <a:lnTo>
                    <a:pt x="101612" y="6229909"/>
                  </a:lnTo>
                  <a:lnTo>
                    <a:pt x="132727" y="6264326"/>
                  </a:lnTo>
                  <a:lnTo>
                    <a:pt x="167144" y="6295441"/>
                  </a:lnTo>
                  <a:lnTo>
                    <a:pt x="203822" y="6322403"/>
                  </a:lnTo>
                  <a:lnTo>
                    <a:pt x="242430" y="6345212"/>
                  </a:lnTo>
                  <a:lnTo>
                    <a:pt x="282651" y="6363881"/>
                  </a:lnTo>
                  <a:lnTo>
                    <a:pt x="324154" y="6378397"/>
                  </a:lnTo>
                  <a:lnTo>
                    <a:pt x="366636" y="6388773"/>
                  </a:lnTo>
                  <a:lnTo>
                    <a:pt x="409752" y="6394996"/>
                  </a:lnTo>
                  <a:lnTo>
                    <a:pt x="453186" y="6397066"/>
                  </a:lnTo>
                  <a:lnTo>
                    <a:pt x="496633" y="6394996"/>
                  </a:lnTo>
                  <a:lnTo>
                    <a:pt x="539750" y="6388773"/>
                  </a:lnTo>
                  <a:lnTo>
                    <a:pt x="582218" y="6378397"/>
                  </a:lnTo>
                  <a:lnTo>
                    <a:pt x="623722" y="6363881"/>
                  </a:lnTo>
                  <a:lnTo>
                    <a:pt x="663943" y="6345212"/>
                  </a:lnTo>
                  <a:lnTo>
                    <a:pt x="702551" y="6322403"/>
                  </a:lnTo>
                  <a:lnTo>
                    <a:pt x="739228" y="6295441"/>
                  </a:lnTo>
                  <a:lnTo>
                    <a:pt x="773645" y="6264326"/>
                  </a:lnTo>
                  <a:lnTo>
                    <a:pt x="804760" y="6229909"/>
                  </a:lnTo>
                  <a:lnTo>
                    <a:pt x="831723" y="6193231"/>
                  </a:lnTo>
                  <a:lnTo>
                    <a:pt x="854532" y="6154623"/>
                  </a:lnTo>
                  <a:lnTo>
                    <a:pt x="873201" y="6114415"/>
                  </a:lnTo>
                  <a:lnTo>
                    <a:pt x="887717" y="6072898"/>
                  </a:lnTo>
                  <a:lnTo>
                    <a:pt x="898093" y="6030430"/>
                  </a:lnTo>
                  <a:lnTo>
                    <a:pt x="904316" y="5987313"/>
                  </a:lnTo>
                  <a:lnTo>
                    <a:pt x="906386" y="5943866"/>
                  </a:lnTo>
                  <a:close/>
                </a:path>
                <a:path w="10856594" h="6397625">
                  <a:moveTo>
                    <a:pt x="1139964" y="3371646"/>
                  </a:moveTo>
                  <a:lnTo>
                    <a:pt x="1137894" y="3328212"/>
                  </a:lnTo>
                  <a:lnTo>
                    <a:pt x="1131671" y="3285096"/>
                  </a:lnTo>
                  <a:lnTo>
                    <a:pt x="1121308" y="3242614"/>
                  </a:lnTo>
                  <a:lnTo>
                    <a:pt x="1106779" y="3201111"/>
                  </a:lnTo>
                  <a:lnTo>
                    <a:pt x="1088123" y="3160890"/>
                  </a:lnTo>
                  <a:lnTo>
                    <a:pt x="1065301" y="3122282"/>
                  </a:lnTo>
                  <a:lnTo>
                    <a:pt x="1038339" y="3085604"/>
                  </a:lnTo>
                  <a:lnTo>
                    <a:pt x="1007237" y="3051187"/>
                  </a:lnTo>
                  <a:lnTo>
                    <a:pt x="972820" y="3020085"/>
                  </a:lnTo>
                  <a:lnTo>
                    <a:pt x="936142" y="2993123"/>
                  </a:lnTo>
                  <a:lnTo>
                    <a:pt x="897534" y="2970301"/>
                  </a:lnTo>
                  <a:lnTo>
                    <a:pt x="857313" y="2951632"/>
                  </a:lnTo>
                  <a:lnTo>
                    <a:pt x="815809" y="2937116"/>
                  </a:lnTo>
                  <a:lnTo>
                    <a:pt x="773328" y="2926753"/>
                  </a:lnTo>
                  <a:lnTo>
                    <a:pt x="730211" y="2920530"/>
                  </a:lnTo>
                  <a:lnTo>
                    <a:pt x="686777" y="2918460"/>
                  </a:lnTo>
                  <a:lnTo>
                    <a:pt x="643331" y="2920530"/>
                  </a:lnTo>
                  <a:lnTo>
                    <a:pt x="600214" y="2926753"/>
                  </a:lnTo>
                  <a:lnTo>
                    <a:pt x="557745" y="2937116"/>
                  </a:lnTo>
                  <a:lnTo>
                    <a:pt x="516229" y="2951632"/>
                  </a:lnTo>
                  <a:lnTo>
                    <a:pt x="476021" y="2970301"/>
                  </a:lnTo>
                  <a:lnTo>
                    <a:pt x="437413" y="2993123"/>
                  </a:lnTo>
                  <a:lnTo>
                    <a:pt x="400735" y="3020085"/>
                  </a:lnTo>
                  <a:lnTo>
                    <a:pt x="366306" y="3051187"/>
                  </a:lnTo>
                  <a:lnTo>
                    <a:pt x="335203" y="3085604"/>
                  </a:lnTo>
                  <a:lnTo>
                    <a:pt x="308241" y="3122282"/>
                  </a:lnTo>
                  <a:lnTo>
                    <a:pt x="285432" y="3160890"/>
                  </a:lnTo>
                  <a:lnTo>
                    <a:pt x="266763" y="3201111"/>
                  </a:lnTo>
                  <a:lnTo>
                    <a:pt x="252247" y="3242614"/>
                  </a:lnTo>
                  <a:lnTo>
                    <a:pt x="241871" y="3285096"/>
                  </a:lnTo>
                  <a:lnTo>
                    <a:pt x="235648" y="3328212"/>
                  </a:lnTo>
                  <a:lnTo>
                    <a:pt x="233578" y="3371646"/>
                  </a:lnTo>
                  <a:lnTo>
                    <a:pt x="235648" y="3415093"/>
                  </a:lnTo>
                  <a:lnTo>
                    <a:pt x="241871" y="3458210"/>
                  </a:lnTo>
                  <a:lnTo>
                    <a:pt x="252247" y="3500678"/>
                  </a:lnTo>
                  <a:lnTo>
                    <a:pt x="266763" y="3542195"/>
                  </a:lnTo>
                  <a:lnTo>
                    <a:pt x="285432" y="3582403"/>
                  </a:lnTo>
                  <a:lnTo>
                    <a:pt x="308241" y="3621011"/>
                  </a:lnTo>
                  <a:lnTo>
                    <a:pt x="335203" y="3657689"/>
                  </a:lnTo>
                  <a:lnTo>
                    <a:pt x="366306" y="3692106"/>
                  </a:lnTo>
                  <a:lnTo>
                    <a:pt x="400735" y="3723221"/>
                  </a:lnTo>
                  <a:lnTo>
                    <a:pt x="437413" y="3750183"/>
                  </a:lnTo>
                  <a:lnTo>
                    <a:pt x="476021" y="3772992"/>
                  </a:lnTo>
                  <a:lnTo>
                    <a:pt x="516229" y="3791661"/>
                  </a:lnTo>
                  <a:lnTo>
                    <a:pt x="557745" y="3806177"/>
                  </a:lnTo>
                  <a:lnTo>
                    <a:pt x="600214" y="3816553"/>
                  </a:lnTo>
                  <a:lnTo>
                    <a:pt x="643331" y="3822776"/>
                  </a:lnTo>
                  <a:lnTo>
                    <a:pt x="686777" y="3824846"/>
                  </a:lnTo>
                  <a:lnTo>
                    <a:pt x="730211" y="3822776"/>
                  </a:lnTo>
                  <a:lnTo>
                    <a:pt x="773328" y="3816553"/>
                  </a:lnTo>
                  <a:lnTo>
                    <a:pt x="815809" y="3806177"/>
                  </a:lnTo>
                  <a:lnTo>
                    <a:pt x="857313" y="3791661"/>
                  </a:lnTo>
                  <a:lnTo>
                    <a:pt x="897534" y="3772992"/>
                  </a:lnTo>
                  <a:lnTo>
                    <a:pt x="936142" y="3750183"/>
                  </a:lnTo>
                  <a:lnTo>
                    <a:pt x="972820" y="3723221"/>
                  </a:lnTo>
                  <a:lnTo>
                    <a:pt x="1007237" y="3692106"/>
                  </a:lnTo>
                  <a:lnTo>
                    <a:pt x="1038339" y="3657689"/>
                  </a:lnTo>
                  <a:lnTo>
                    <a:pt x="1065301" y="3621011"/>
                  </a:lnTo>
                  <a:lnTo>
                    <a:pt x="1088123" y="3582403"/>
                  </a:lnTo>
                  <a:lnTo>
                    <a:pt x="1106779" y="3542195"/>
                  </a:lnTo>
                  <a:lnTo>
                    <a:pt x="1121308" y="3500678"/>
                  </a:lnTo>
                  <a:lnTo>
                    <a:pt x="1131671" y="3458210"/>
                  </a:lnTo>
                  <a:lnTo>
                    <a:pt x="1137894" y="3415093"/>
                  </a:lnTo>
                  <a:lnTo>
                    <a:pt x="1139964" y="3371646"/>
                  </a:lnTo>
                  <a:close/>
                </a:path>
                <a:path w="10856594" h="6397625">
                  <a:moveTo>
                    <a:pt x="2586926" y="849172"/>
                  </a:moveTo>
                  <a:lnTo>
                    <a:pt x="2584856" y="805738"/>
                  </a:lnTo>
                  <a:lnTo>
                    <a:pt x="2578633" y="762622"/>
                  </a:lnTo>
                  <a:lnTo>
                    <a:pt x="2568270" y="720140"/>
                  </a:lnTo>
                  <a:lnTo>
                    <a:pt x="2553741" y="678637"/>
                  </a:lnTo>
                  <a:lnTo>
                    <a:pt x="2535085" y="638416"/>
                  </a:lnTo>
                  <a:lnTo>
                    <a:pt x="2512263" y="599808"/>
                  </a:lnTo>
                  <a:lnTo>
                    <a:pt x="2485301" y="563143"/>
                  </a:lnTo>
                  <a:lnTo>
                    <a:pt x="2454198" y="528726"/>
                  </a:lnTo>
                  <a:lnTo>
                    <a:pt x="2419781" y="497611"/>
                  </a:lnTo>
                  <a:lnTo>
                    <a:pt x="2383104" y="470649"/>
                  </a:lnTo>
                  <a:lnTo>
                    <a:pt x="2344496" y="447827"/>
                  </a:lnTo>
                  <a:lnTo>
                    <a:pt x="2304275" y="429171"/>
                  </a:lnTo>
                  <a:lnTo>
                    <a:pt x="2262771" y="414642"/>
                  </a:lnTo>
                  <a:lnTo>
                    <a:pt x="2220290" y="404279"/>
                  </a:lnTo>
                  <a:lnTo>
                    <a:pt x="2177173" y="398056"/>
                  </a:lnTo>
                  <a:lnTo>
                    <a:pt x="2133739" y="395973"/>
                  </a:lnTo>
                  <a:lnTo>
                    <a:pt x="2090293" y="398056"/>
                  </a:lnTo>
                  <a:lnTo>
                    <a:pt x="2047176" y="404279"/>
                  </a:lnTo>
                  <a:lnTo>
                    <a:pt x="2004707" y="414642"/>
                  </a:lnTo>
                  <a:lnTo>
                    <a:pt x="1963191" y="429171"/>
                  </a:lnTo>
                  <a:lnTo>
                    <a:pt x="1922983" y="447827"/>
                  </a:lnTo>
                  <a:lnTo>
                    <a:pt x="1884375" y="470649"/>
                  </a:lnTo>
                  <a:lnTo>
                    <a:pt x="1847697" y="497611"/>
                  </a:lnTo>
                  <a:lnTo>
                    <a:pt x="1813267" y="528726"/>
                  </a:lnTo>
                  <a:lnTo>
                    <a:pt x="1782165" y="563143"/>
                  </a:lnTo>
                  <a:lnTo>
                    <a:pt x="1755203" y="599808"/>
                  </a:lnTo>
                  <a:lnTo>
                    <a:pt x="1732394" y="638416"/>
                  </a:lnTo>
                  <a:lnTo>
                    <a:pt x="1713725" y="678637"/>
                  </a:lnTo>
                  <a:lnTo>
                    <a:pt x="1699209" y="720140"/>
                  </a:lnTo>
                  <a:lnTo>
                    <a:pt x="1688833" y="762622"/>
                  </a:lnTo>
                  <a:lnTo>
                    <a:pt x="1682610" y="805738"/>
                  </a:lnTo>
                  <a:lnTo>
                    <a:pt x="1680540" y="849172"/>
                  </a:lnTo>
                  <a:lnTo>
                    <a:pt x="1682610" y="892619"/>
                  </a:lnTo>
                  <a:lnTo>
                    <a:pt x="1688833" y="935736"/>
                  </a:lnTo>
                  <a:lnTo>
                    <a:pt x="1699209" y="978204"/>
                  </a:lnTo>
                  <a:lnTo>
                    <a:pt x="1713725" y="1019721"/>
                  </a:lnTo>
                  <a:lnTo>
                    <a:pt x="1732394" y="1059929"/>
                  </a:lnTo>
                  <a:lnTo>
                    <a:pt x="1755203" y="1098537"/>
                  </a:lnTo>
                  <a:lnTo>
                    <a:pt x="1782165" y="1135214"/>
                  </a:lnTo>
                  <a:lnTo>
                    <a:pt x="1813267" y="1169631"/>
                  </a:lnTo>
                  <a:lnTo>
                    <a:pt x="1847697" y="1200746"/>
                  </a:lnTo>
                  <a:lnTo>
                    <a:pt x="1884375" y="1227709"/>
                  </a:lnTo>
                  <a:lnTo>
                    <a:pt x="1922983" y="1250518"/>
                  </a:lnTo>
                  <a:lnTo>
                    <a:pt x="1963191" y="1269187"/>
                  </a:lnTo>
                  <a:lnTo>
                    <a:pt x="2004707" y="1283703"/>
                  </a:lnTo>
                  <a:lnTo>
                    <a:pt x="2047176" y="1294079"/>
                  </a:lnTo>
                  <a:lnTo>
                    <a:pt x="2090293" y="1300302"/>
                  </a:lnTo>
                  <a:lnTo>
                    <a:pt x="2133739" y="1302372"/>
                  </a:lnTo>
                  <a:lnTo>
                    <a:pt x="2177173" y="1300302"/>
                  </a:lnTo>
                  <a:lnTo>
                    <a:pt x="2220290" y="1294079"/>
                  </a:lnTo>
                  <a:lnTo>
                    <a:pt x="2262771" y="1283703"/>
                  </a:lnTo>
                  <a:lnTo>
                    <a:pt x="2304275" y="1269187"/>
                  </a:lnTo>
                  <a:lnTo>
                    <a:pt x="2344496" y="1250518"/>
                  </a:lnTo>
                  <a:lnTo>
                    <a:pt x="2383104" y="1227709"/>
                  </a:lnTo>
                  <a:lnTo>
                    <a:pt x="2419781" y="1200746"/>
                  </a:lnTo>
                  <a:lnTo>
                    <a:pt x="2454198" y="1169631"/>
                  </a:lnTo>
                  <a:lnTo>
                    <a:pt x="2485301" y="1135214"/>
                  </a:lnTo>
                  <a:lnTo>
                    <a:pt x="2512263" y="1098537"/>
                  </a:lnTo>
                  <a:lnTo>
                    <a:pt x="2535085" y="1059929"/>
                  </a:lnTo>
                  <a:lnTo>
                    <a:pt x="2553741" y="1019721"/>
                  </a:lnTo>
                  <a:lnTo>
                    <a:pt x="2568270" y="978204"/>
                  </a:lnTo>
                  <a:lnTo>
                    <a:pt x="2578633" y="935736"/>
                  </a:lnTo>
                  <a:lnTo>
                    <a:pt x="2584856" y="892619"/>
                  </a:lnTo>
                  <a:lnTo>
                    <a:pt x="2586926" y="849172"/>
                  </a:lnTo>
                  <a:close/>
                </a:path>
                <a:path w="10856594" h="6397625">
                  <a:moveTo>
                    <a:pt x="2806433" y="5071529"/>
                  </a:moveTo>
                  <a:lnTo>
                    <a:pt x="2804350" y="5028082"/>
                  </a:lnTo>
                  <a:lnTo>
                    <a:pt x="2798127" y="4984966"/>
                  </a:lnTo>
                  <a:lnTo>
                    <a:pt x="2787764" y="4942497"/>
                  </a:lnTo>
                  <a:lnTo>
                    <a:pt x="2773248" y="4900981"/>
                  </a:lnTo>
                  <a:lnTo>
                    <a:pt x="2754579" y="4860772"/>
                  </a:lnTo>
                  <a:lnTo>
                    <a:pt x="2731757" y="4822164"/>
                  </a:lnTo>
                  <a:lnTo>
                    <a:pt x="2704795" y="4785487"/>
                  </a:lnTo>
                  <a:lnTo>
                    <a:pt x="2673693" y="4751070"/>
                  </a:lnTo>
                  <a:lnTo>
                    <a:pt x="2639263" y="4719955"/>
                  </a:lnTo>
                  <a:lnTo>
                    <a:pt x="2602598" y="4692993"/>
                  </a:lnTo>
                  <a:lnTo>
                    <a:pt x="2563990" y="4670183"/>
                  </a:lnTo>
                  <a:lnTo>
                    <a:pt x="2523769" y="4651514"/>
                  </a:lnTo>
                  <a:lnTo>
                    <a:pt x="2482265" y="4636998"/>
                  </a:lnTo>
                  <a:lnTo>
                    <a:pt x="2439784" y="4626622"/>
                  </a:lnTo>
                  <a:lnTo>
                    <a:pt x="2396667" y="4620399"/>
                  </a:lnTo>
                  <a:lnTo>
                    <a:pt x="2353233" y="4618329"/>
                  </a:lnTo>
                  <a:lnTo>
                    <a:pt x="2309787" y="4620399"/>
                  </a:lnTo>
                  <a:lnTo>
                    <a:pt x="2266670" y="4626622"/>
                  </a:lnTo>
                  <a:lnTo>
                    <a:pt x="2224201" y="4636998"/>
                  </a:lnTo>
                  <a:lnTo>
                    <a:pt x="2182698" y="4651514"/>
                  </a:lnTo>
                  <a:lnTo>
                    <a:pt x="2142477" y="4670183"/>
                  </a:lnTo>
                  <a:lnTo>
                    <a:pt x="2103869" y="4692993"/>
                  </a:lnTo>
                  <a:lnTo>
                    <a:pt x="2067191" y="4719955"/>
                  </a:lnTo>
                  <a:lnTo>
                    <a:pt x="2032774" y="4751070"/>
                  </a:lnTo>
                  <a:lnTo>
                    <a:pt x="2001659" y="4785487"/>
                  </a:lnTo>
                  <a:lnTo>
                    <a:pt x="1974697" y="4822164"/>
                  </a:lnTo>
                  <a:lnTo>
                    <a:pt x="1951888" y="4860772"/>
                  </a:lnTo>
                  <a:lnTo>
                    <a:pt x="1933219" y="4900981"/>
                  </a:lnTo>
                  <a:lnTo>
                    <a:pt x="1918703" y="4942497"/>
                  </a:lnTo>
                  <a:lnTo>
                    <a:pt x="1908327" y="4984966"/>
                  </a:lnTo>
                  <a:lnTo>
                    <a:pt x="1902104" y="5028082"/>
                  </a:lnTo>
                  <a:lnTo>
                    <a:pt x="1900034" y="5071529"/>
                  </a:lnTo>
                  <a:lnTo>
                    <a:pt x="1902104" y="5114963"/>
                  </a:lnTo>
                  <a:lnTo>
                    <a:pt x="1908327" y="5158079"/>
                  </a:lnTo>
                  <a:lnTo>
                    <a:pt x="1918703" y="5200561"/>
                  </a:lnTo>
                  <a:lnTo>
                    <a:pt x="1933219" y="5242064"/>
                  </a:lnTo>
                  <a:lnTo>
                    <a:pt x="1951888" y="5282285"/>
                  </a:lnTo>
                  <a:lnTo>
                    <a:pt x="1974697" y="5320893"/>
                  </a:lnTo>
                  <a:lnTo>
                    <a:pt x="2001659" y="5357571"/>
                  </a:lnTo>
                  <a:lnTo>
                    <a:pt x="2032774" y="5391988"/>
                  </a:lnTo>
                  <a:lnTo>
                    <a:pt x="2067191" y="5423090"/>
                  </a:lnTo>
                  <a:lnTo>
                    <a:pt x="2103869" y="5450052"/>
                  </a:lnTo>
                  <a:lnTo>
                    <a:pt x="2142477" y="5472874"/>
                  </a:lnTo>
                  <a:lnTo>
                    <a:pt x="2182698" y="5491543"/>
                  </a:lnTo>
                  <a:lnTo>
                    <a:pt x="2224201" y="5506059"/>
                  </a:lnTo>
                  <a:lnTo>
                    <a:pt x="2266670" y="5516423"/>
                  </a:lnTo>
                  <a:lnTo>
                    <a:pt x="2309787" y="5522646"/>
                  </a:lnTo>
                  <a:lnTo>
                    <a:pt x="2353233" y="5524716"/>
                  </a:lnTo>
                  <a:lnTo>
                    <a:pt x="2396667" y="5522646"/>
                  </a:lnTo>
                  <a:lnTo>
                    <a:pt x="2439784" y="5516423"/>
                  </a:lnTo>
                  <a:lnTo>
                    <a:pt x="2482265" y="5506059"/>
                  </a:lnTo>
                  <a:lnTo>
                    <a:pt x="2523769" y="5491543"/>
                  </a:lnTo>
                  <a:lnTo>
                    <a:pt x="2563990" y="5472874"/>
                  </a:lnTo>
                  <a:lnTo>
                    <a:pt x="2602598" y="5450052"/>
                  </a:lnTo>
                  <a:lnTo>
                    <a:pt x="2639263" y="5423090"/>
                  </a:lnTo>
                  <a:lnTo>
                    <a:pt x="2673693" y="5391988"/>
                  </a:lnTo>
                  <a:lnTo>
                    <a:pt x="2704795" y="5357571"/>
                  </a:lnTo>
                  <a:lnTo>
                    <a:pt x="2731757" y="5320893"/>
                  </a:lnTo>
                  <a:lnTo>
                    <a:pt x="2754579" y="5282285"/>
                  </a:lnTo>
                  <a:lnTo>
                    <a:pt x="2773248" y="5242064"/>
                  </a:lnTo>
                  <a:lnTo>
                    <a:pt x="2787764" y="5200561"/>
                  </a:lnTo>
                  <a:lnTo>
                    <a:pt x="2798127" y="5158079"/>
                  </a:lnTo>
                  <a:lnTo>
                    <a:pt x="2804350" y="5114963"/>
                  </a:lnTo>
                  <a:lnTo>
                    <a:pt x="2806433" y="5071529"/>
                  </a:lnTo>
                  <a:close/>
                </a:path>
                <a:path w="10856594" h="6397625">
                  <a:moveTo>
                    <a:pt x="3833482" y="3133928"/>
                  </a:moveTo>
                  <a:lnTo>
                    <a:pt x="3831399" y="3090481"/>
                  </a:lnTo>
                  <a:lnTo>
                    <a:pt x="3825176" y="3047365"/>
                  </a:lnTo>
                  <a:lnTo>
                    <a:pt x="3814813" y="3004896"/>
                  </a:lnTo>
                  <a:lnTo>
                    <a:pt x="3800297" y="2963392"/>
                  </a:lnTo>
                  <a:lnTo>
                    <a:pt x="3781628" y="2923171"/>
                  </a:lnTo>
                  <a:lnTo>
                    <a:pt x="3758806" y="2884563"/>
                  </a:lnTo>
                  <a:lnTo>
                    <a:pt x="3731844" y="2847886"/>
                  </a:lnTo>
                  <a:lnTo>
                    <a:pt x="3700729" y="2813469"/>
                  </a:lnTo>
                  <a:lnTo>
                    <a:pt x="3666312" y="2782354"/>
                  </a:lnTo>
                  <a:lnTo>
                    <a:pt x="3629647" y="2755392"/>
                  </a:lnTo>
                  <a:lnTo>
                    <a:pt x="3591039" y="2732582"/>
                  </a:lnTo>
                  <a:lnTo>
                    <a:pt x="3550818" y="2713913"/>
                  </a:lnTo>
                  <a:lnTo>
                    <a:pt x="3509314" y="2699397"/>
                  </a:lnTo>
                  <a:lnTo>
                    <a:pt x="3466833" y="2689021"/>
                  </a:lnTo>
                  <a:lnTo>
                    <a:pt x="3423716" y="2682798"/>
                  </a:lnTo>
                  <a:lnTo>
                    <a:pt x="3380282" y="2680728"/>
                  </a:lnTo>
                  <a:lnTo>
                    <a:pt x="3336848" y="2682798"/>
                  </a:lnTo>
                  <a:lnTo>
                    <a:pt x="3293719" y="2689021"/>
                  </a:lnTo>
                  <a:lnTo>
                    <a:pt x="3251250" y="2699397"/>
                  </a:lnTo>
                  <a:lnTo>
                    <a:pt x="3209747" y="2713913"/>
                  </a:lnTo>
                  <a:lnTo>
                    <a:pt x="3169526" y="2732582"/>
                  </a:lnTo>
                  <a:lnTo>
                    <a:pt x="3130918" y="2755392"/>
                  </a:lnTo>
                  <a:lnTo>
                    <a:pt x="3094240" y="2782354"/>
                  </a:lnTo>
                  <a:lnTo>
                    <a:pt x="3059823" y="2813469"/>
                  </a:lnTo>
                  <a:lnTo>
                    <a:pt x="3028708" y="2847886"/>
                  </a:lnTo>
                  <a:lnTo>
                    <a:pt x="3001746" y="2884563"/>
                  </a:lnTo>
                  <a:lnTo>
                    <a:pt x="2978937" y="2923171"/>
                  </a:lnTo>
                  <a:lnTo>
                    <a:pt x="2960268" y="2963392"/>
                  </a:lnTo>
                  <a:lnTo>
                    <a:pt x="2945752" y="3004896"/>
                  </a:lnTo>
                  <a:lnTo>
                    <a:pt x="2935389" y="3047365"/>
                  </a:lnTo>
                  <a:lnTo>
                    <a:pt x="2929166" y="3090481"/>
                  </a:lnTo>
                  <a:lnTo>
                    <a:pt x="2927083" y="3133928"/>
                  </a:lnTo>
                  <a:lnTo>
                    <a:pt x="2929166" y="3177362"/>
                  </a:lnTo>
                  <a:lnTo>
                    <a:pt x="2935389" y="3220478"/>
                  </a:lnTo>
                  <a:lnTo>
                    <a:pt x="2945752" y="3262960"/>
                  </a:lnTo>
                  <a:lnTo>
                    <a:pt x="2960268" y="3304463"/>
                  </a:lnTo>
                  <a:lnTo>
                    <a:pt x="2978937" y="3344684"/>
                  </a:lnTo>
                  <a:lnTo>
                    <a:pt x="3001746" y="3383292"/>
                  </a:lnTo>
                  <a:lnTo>
                    <a:pt x="3028708" y="3419957"/>
                  </a:lnTo>
                  <a:lnTo>
                    <a:pt x="3059823" y="3454387"/>
                  </a:lnTo>
                  <a:lnTo>
                    <a:pt x="3094240" y="3485489"/>
                  </a:lnTo>
                  <a:lnTo>
                    <a:pt x="3130918" y="3512451"/>
                  </a:lnTo>
                  <a:lnTo>
                    <a:pt x="3169526" y="3535273"/>
                  </a:lnTo>
                  <a:lnTo>
                    <a:pt x="3209747" y="3553942"/>
                  </a:lnTo>
                  <a:lnTo>
                    <a:pt x="3251250" y="3568458"/>
                  </a:lnTo>
                  <a:lnTo>
                    <a:pt x="3293719" y="3578822"/>
                  </a:lnTo>
                  <a:lnTo>
                    <a:pt x="3336848" y="3585045"/>
                  </a:lnTo>
                  <a:lnTo>
                    <a:pt x="3380282" y="3587127"/>
                  </a:lnTo>
                  <a:lnTo>
                    <a:pt x="3423716" y="3585045"/>
                  </a:lnTo>
                  <a:lnTo>
                    <a:pt x="3466833" y="3578822"/>
                  </a:lnTo>
                  <a:lnTo>
                    <a:pt x="3509314" y="3568458"/>
                  </a:lnTo>
                  <a:lnTo>
                    <a:pt x="3550818" y="3553942"/>
                  </a:lnTo>
                  <a:lnTo>
                    <a:pt x="3591039" y="3535273"/>
                  </a:lnTo>
                  <a:lnTo>
                    <a:pt x="3629647" y="3512451"/>
                  </a:lnTo>
                  <a:lnTo>
                    <a:pt x="3666312" y="3485489"/>
                  </a:lnTo>
                  <a:lnTo>
                    <a:pt x="3700729" y="3454387"/>
                  </a:lnTo>
                  <a:lnTo>
                    <a:pt x="3731844" y="3419957"/>
                  </a:lnTo>
                  <a:lnTo>
                    <a:pt x="3758806" y="3383292"/>
                  </a:lnTo>
                  <a:lnTo>
                    <a:pt x="3781628" y="3344684"/>
                  </a:lnTo>
                  <a:lnTo>
                    <a:pt x="3800297" y="3304463"/>
                  </a:lnTo>
                  <a:lnTo>
                    <a:pt x="3814813" y="3262960"/>
                  </a:lnTo>
                  <a:lnTo>
                    <a:pt x="3825176" y="3220478"/>
                  </a:lnTo>
                  <a:lnTo>
                    <a:pt x="3831399" y="3177362"/>
                  </a:lnTo>
                  <a:lnTo>
                    <a:pt x="3833482" y="3133928"/>
                  </a:lnTo>
                  <a:close/>
                </a:path>
                <a:path w="10856594" h="6397625">
                  <a:moveTo>
                    <a:pt x="5120995" y="1377086"/>
                  </a:moveTo>
                  <a:lnTo>
                    <a:pt x="5118925" y="1333652"/>
                  </a:lnTo>
                  <a:lnTo>
                    <a:pt x="5112702" y="1290535"/>
                  </a:lnTo>
                  <a:lnTo>
                    <a:pt x="5102326" y="1248067"/>
                  </a:lnTo>
                  <a:lnTo>
                    <a:pt x="5087810" y="1206550"/>
                  </a:lnTo>
                  <a:lnTo>
                    <a:pt x="5069141" y="1166329"/>
                  </a:lnTo>
                  <a:lnTo>
                    <a:pt x="5046332" y="1127721"/>
                  </a:lnTo>
                  <a:lnTo>
                    <a:pt x="5019370" y="1091057"/>
                  </a:lnTo>
                  <a:lnTo>
                    <a:pt x="4988255" y="1056627"/>
                  </a:lnTo>
                  <a:lnTo>
                    <a:pt x="4953838" y="1025525"/>
                  </a:lnTo>
                  <a:lnTo>
                    <a:pt x="4917160" y="998562"/>
                  </a:lnTo>
                  <a:lnTo>
                    <a:pt x="4878552" y="975741"/>
                  </a:lnTo>
                  <a:lnTo>
                    <a:pt x="4838331" y="957084"/>
                  </a:lnTo>
                  <a:lnTo>
                    <a:pt x="4796828" y="942568"/>
                  </a:lnTo>
                  <a:lnTo>
                    <a:pt x="4754359" y="932192"/>
                  </a:lnTo>
                  <a:lnTo>
                    <a:pt x="4711243" y="925969"/>
                  </a:lnTo>
                  <a:lnTo>
                    <a:pt x="4667796" y="923899"/>
                  </a:lnTo>
                  <a:lnTo>
                    <a:pt x="4624362" y="925969"/>
                  </a:lnTo>
                  <a:lnTo>
                    <a:pt x="4581245" y="932192"/>
                  </a:lnTo>
                  <a:lnTo>
                    <a:pt x="4538764" y="942568"/>
                  </a:lnTo>
                  <a:lnTo>
                    <a:pt x="4497260" y="957084"/>
                  </a:lnTo>
                  <a:lnTo>
                    <a:pt x="4457039" y="975741"/>
                  </a:lnTo>
                  <a:lnTo>
                    <a:pt x="4418431" y="998562"/>
                  </a:lnTo>
                  <a:lnTo>
                    <a:pt x="4381766" y="1025525"/>
                  </a:lnTo>
                  <a:lnTo>
                    <a:pt x="4347337" y="1056627"/>
                  </a:lnTo>
                  <a:lnTo>
                    <a:pt x="4316234" y="1091057"/>
                  </a:lnTo>
                  <a:lnTo>
                    <a:pt x="4289272" y="1127721"/>
                  </a:lnTo>
                  <a:lnTo>
                    <a:pt x="4266450" y="1166329"/>
                  </a:lnTo>
                  <a:lnTo>
                    <a:pt x="4247781" y="1206550"/>
                  </a:lnTo>
                  <a:lnTo>
                    <a:pt x="4233265" y="1248067"/>
                  </a:lnTo>
                  <a:lnTo>
                    <a:pt x="4222902" y="1290535"/>
                  </a:lnTo>
                  <a:lnTo>
                    <a:pt x="4216679" y="1333652"/>
                  </a:lnTo>
                  <a:lnTo>
                    <a:pt x="4214596" y="1377086"/>
                  </a:lnTo>
                  <a:lnTo>
                    <a:pt x="4216679" y="1420533"/>
                  </a:lnTo>
                  <a:lnTo>
                    <a:pt x="4222902" y="1463649"/>
                  </a:lnTo>
                  <a:lnTo>
                    <a:pt x="4233265" y="1506118"/>
                  </a:lnTo>
                  <a:lnTo>
                    <a:pt x="4247781" y="1547622"/>
                  </a:lnTo>
                  <a:lnTo>
                    <a:pt x="4266450" y="1587842"/>
                  </a:lnTo>
                  <a:lnTo>
                    <a:pt x="4289272" y="1626450"/>
                  </a:lnTo>
                  <a:lnTo>
                    <a:pt x="4316234" y="1663128"/>
                  </a:lnTo>
                  <a:lnTo>
                    <a:pt x="4347337" y="1697545"/>
                  </a:lnTo>
                  <a:lnTo>
                    <a:pt x="4381766" y="1728660"/>
                  </a:lnTo>
                  <a:lnTo>
                    <a:pt x="4418431" y="1755622"/>
                  </a:lnTo>
                  <a:lnTo>
                    <a:pt x="4457039" y="1778431"/>
                  </a:lnTo>
                  <a:lnTo>
                    <a:pt x="4497260" y="1797100"/>
                  </a:lnTo>
                  <a:lnTo>
                    <a:pt x="4538764" y="1811616"/>
                  </a:lnTo>
                  <a:lnTo>
                    <a:pt x="4581245" y="1821992"/>
                  </a:lnTo>
                  <a:lnTo>
                    <a:pt x="4624362" y="1828215"/>
                  </a:lnTo>
                  <a:lnTo>
                    <a:pt x="4667796" y="1830285"/>
                  </a:lnTo>
                  <a:lnTo>
                    <a:pt x="4711243" y="1828215"/>
                  </a:lnTo>
                  <a:lnTo>
                    <a:pt x="4754359" y="1821992"/>
                  </a:lnTo>
                  <a:lnTo>
                    <a:pt x="4796828" y="1811616"/>
                  </a:lnTo>
                  <a:lnTo>
                    <a:pt x="4838331" y="1797100"/>
                  </a:lnTo>
                  <a:lnTo>
                    <a:pt x="4878552" y="1778431"/>
                  </a:lnTo>
                  <a:lnTo>
                    <a:pt x="4917160" y="1755622"/>
                  </a:lnTo>
                  <a:lnTo>
                    <a:pt x="4953838" y="1728660"/>
                  </a:lnTo>
                  <a:lnTo>
                    <a:pt x="4988255" y="1697545"/>
                  </a:lnTo>
                  <a:lnTo>
                    <a:pt x="5019370" y="1663128"/>
                  </a:lnTo>
                  <a:lnTo>
                    <a:pt x="5046332" y="1626450"/>
                  </a:lnTo>
                  <a:lnTo>
                    <a:pt x="5069141" y="1587842"/>
                  </a:lnTo>
                  <a:lnTo>
                    <a:pt x="5087810" y="1547622"/>
                  </a:lnTo>
                  <a:lnTo>
                    <a:pt x="5102326" y="1506118"/>
                  </a:lnTo>
                  <a:lnTo>
                    <a:pt x="5112702" y="1463649"/>
                  </a:lnTo>
                  <a:lnTo>
                    <a:pt x="5118925" y="1420533"/>
                  </a:lnTo>
                  <a:lnTo>
                    <a:pt x="5120995" y="1377086"/>
                  </a:lnTo>
                  <a:close/>
                </a:path>
                <a:path w="10856594" h="6397625">
                  <a:moveTo>
                    <a:pt x="6526987" y="3905148"/>
                  </a:moveTo>
                  <a:lnTo>
                    <a:pt x="6524917" y="3861714"/>
                  </a:lnTo>
                  <a:lnTo>
                    <a:pt x="6518694" y="3818598"/>
                  </a:lnTo>
                  <a:lnTo>
                    <a:pt x="6508318" y="3776116"/>
                  </a:lnTo>
                  <a:lnTo>
                    <a:pt x="6493802" y="3734612"/>
                  </a:lnTo>
                  <a:lnTo>
                    <a:pt x="6475133" y="3694392"/>
                  </a:lnTo>
                  <a:lnTo>
                    <a:pt x="6452324" y="3655784"/>
                  </a:lnTo>
                  <a:lnTo>
                    <a:pt x="6425362" y="3619106"/>
                  </a:lnTo>
                  <a:lnTo>
                    <a:pt x="6394247" y="3584689"/>
                  </a:lnTo>
                  <a:lnTo>
                    <a:pt x="6359830" y="3553587"/>
                  </a:lnTo>
                  <a:lnTo>
                    <a:pt x="6323152" y="3526625"/>
                  </a:lnTo>
                  <a:lnTo>
                    <a:pt x="6284544" y="3503803"/>
                  </a:lnTo>
                  <a:lnTo>
                    <a:pt x="6244323" y="3485146"/>
                  </a:lnTo>
                  <a:lnTo>
                    <a:pt x="6202819" y="3470618"/>
                  </a:lnTo>
                  <a:lnTo>
                    <a:pt x="6160351" y="3460254"/>
                  </a:lnTo>
                  <a:lnTo>
                    <a:pt x="6117234" y="3454031"/>
                  </a:lnTo>
                  <a:lnTo>
                    <a:pt x="6073787" y="3451961"/>
                  </a:lnTo>
                  <a:lnTo>
                    <a:pt x="6030353" y="3454031"/>
                  </a:lnTo>
                  <a:lnTo>
                    <a:pt x="5987224" y="3460254"/>
                  </a:lnTo>
                  <a:lnTo>
                    <a:pt x="5944755" y="3470618"/>
                  </a:lnTo>
                  <a:lnTo>
                    <a:pt x="5903252" y="3485146"/>
                  </a:lnTo>
                  <a:lnTo>
                    <a:pt x="5863031" y="3503803"/>
                  </a:lnTo>
                  <a:lnTo>
                    <a:pt x="5824423" y="3526625"/>
                  </a:lnTo>
                  <a:lnTo>
                    <a:pt x="5787745" y="3553587"/>
                  </a:lnTo>
                  <a:lnTo>
                    <a:pt x="5753328" y="3584689"/>
                  </a:lnTo>
                  <a:lnTo>
                    <a:pt x="5722226" y="3619106"/>
                  </a:lnTo>
                  <a:lnTo>
                    <a:pt x="5695251" y="3655784"/>
                  </a:lnTo>
                  <a:lnTo>
                    <a:pt x="5672442" y="3694392"/>
                  </a:lnTo>
                  <a:lnTo>
                    <a:pt x="5653773" y="3734612"/>
                  </a:lnTo>
                  <a:lnTo>
                    <a:pt x="5639257" y="3776116"/>
                  </a:lnTo>
                  <a:lnTo>
                    <a:pt x="5628881" y="3818598"/>
                  </a:lnTo>
                  <a:lnTo>
                    <a:pt x="5622658" y="3861714"/>
                  </a:lnTo>
                  <a:lnTo>
                    <a:pt x="5620588" y="3905148"/>
                  </a:lnTo>
                  <a:lnTo>
                    <a:pt x="5622658" y="3948595"/>
                  </a:lnTo>
                  <a:lnTo>
                    <a:pt x="5628881" y="3991711"/>
                  </a:lnTo>
                  <a:lnTo>
                    <a:pt x="5639257" y="4034180"/>
                  </a:lnTo>
                  <a:lnTo>
                    <a:pt x="5653773" y="4075684"/>
                  </a:lnTo>
                  <a:lnTo>
                    <a:pt x="5672442" y="4115905"/>
                  </a:lnTo>
                  <a:lnTo>
                    <a:pt x="5695251" y="4154513"/>
                  </a:lnTo>
                  <a:lnTo>
                    <a:pt x="5722226" y="4191190"/>
                  </a:lnTo>
                  <a:lnTo>
                    <a:pt x="5753328" y="4225607"/>
                  </a:lnTo>
                  <a:lnTo>
                    <a:pt x="5787745" y="4256710"/>
                  </a:lnTo>
                  <a:lnTo>
                    <a:pt x="5824423" y="4283684"/>
                  </a:lnTo>
                  <a:lnTo>
                    <a:pt x="5863031" y="4306494"/>
                  </a:lnTo>
                  <a:lnTo>
                    <a:pt x="5903252" y="4325163"/>
                  </a:lnTo>
                  <a:lnTo>
                    <a:pt x="5944755" y="4339679"/>
                  </a:lnTo>
                  <a:lnTo>
                    <a:pt x="5987224" y="4350055"/>
                  </a:lnTo>
                  <a:lnTo>
                    <a:pt x="6030353" y="4356278"/>
                  </a:lnTo>
                  <a:lnTo>
                    <a:pt x="6073787" y="4358348"/>
                  </a:lnTo>
                  <a:lnTo>
                    <a:pt x="6117234" y="4356278"/>
                  </a:lnTo>
                  <a:lnTo>
                    <a:pt x="6160351" y="4350055"/>
                  </a:lnTo>
                  <a:lnTo>
                    <a:pt x="6202819" y="4339679"/>
                  </a:lnTo>
                  <a:lnTo>
                    <a:pt x="6244323" y="4325163"/>
                  </a:lnTo>
                  <a:lnTo>
                    <a:pt x="6284544" y="4306494"/>
                  </a:lnTo>
                  <a:lnTo>
                    <a:pt x="6323152" y="4283684"/>
                  </a:lnTo>
                  <a:lnTo>
                    <a:pt x="6359830" y="4256710"/>
                  </a:lnTo>
                  <a:lnTo>
                    <a:pt x="6394247" y="4225607"/>
                  </a:lnTo>
                  <a:lnTo>
                    <a:pt x="6425362" y="4191190"/>
                  </a:lnTo>
                  <a:lnTo>
                    <a:pt x="6452324" y="4154513"/>
                  </a:lnTo>
                  <a:lnTo>
                    <a:pt x="6475133" y="4115905"/>
                  </a:lnTo>
                  <a:lnTo>
                    <a:pt x="6493802" y="4075684"/>
                  </a:lnTo>
                  <a:lnTo>
                    <a:pt x="6508318" y="4034180"/>
                  </a:lnTo>
                  <a:lnTo>
                    <a:pt x="6518694" y="3991711"/>
                  </a:lnTo>
                  <a:lnTo>
                    <a:pt x="6524917" y="3948595"/>
                  </a:lnTo>
                  <a:lnTo>
                    <a:pt x="6526987" y="3905148"/>
                  </a:lnTo>
                  <a:close/>
                </a:path>
                <a:path w="10856594" h="6397625">
                  <a:moveTo>
                    <a:pt x="6638645" y="2179193"/>
                  </a:moveTo>
                  <a:lnTo>
                    <a:pt x="6636575" y="2135746"/>
                  </a:lnTo>
                  <a:lnTo>
                    <a:pt x="6630352" y="2092629"/>
                  </a:lnTo>
                  <a:lnTo>
                    <a:pt x="6619989" y="2050161"/>
                  </a:lnTo>
                  <a:lnTo>
                    <a:pt x="6605473" y="2008657"/>
                  </a:lnTo>
                  <a:lnTo>
                    <a:pt x="6586804" y="1968436"/>
                  </a:lnTo>
                  <a:lnTo>
                    <a:pt x="6563982" y="1929828"/>
                  </a:lnTo>
                  <a:lnTo>
                    <a:pt x="6537020" y="1893150"/>
                  </a:lnTo>
                  <a:lnTo>
                    <a:pt x="6505918" y="1858733"/>
                  </a:lnTo>
                  <a:lnTo>
                    <a:pt x="6471501" y="1827618"/>
                  </a:lnTo>
                  <a:lnTo>
                    <a:pt x="6434823" y="1800656"/>
                  </a:lnTo>
                  <a:lnTo>
                    <a:pt x="6396215" y="1777847"/>
                  </a:lnTo>
                  <a:lnTo>
                    <a:pt x="6355994" y="1759178"/>
                  </a:lnTo>
                  <a:lnTo>
                    <a:pt x="6314491" y="1744662"/>
                  </a:lnTo>
                  <a:lnTo>
                    <a:pt x="6272009" y="1734286"/>
                  </a:lnTo>
                  <a:lnTo>
                    <a:pt x="6228893" y="1728063"/>
                  </a:lnTo>
                  <a:lnTo>
                    <a:pt x="6185459" y="1725993"/>
                  </a:lnTo>
                  <a:lnTo>
                    <a:pt x="6142012" y="1728063"/>
                  </a:lnTo>
                  <a:lnTo>
                    <a:pt x="6098895" y="1734286"/>
                  </a:lnTo>
                  <a:lnTo>
                    <a:pt x="6056427" y="1744662"/>
                  </a:lnTo>
                  <a:lnTo>
                    <a:pt x="6014923" y="1759178"/>
                  </a:lnTo>
                  <a:lnTo>
                    <a:pt x="5974702" y="1777847"/>
                  </a:lnTo>
                  <a:lnTo>
                    <a:pt x="5936094" y="1800656"/>
                  </a:lnTo>
                  <a:lnTo>
                    <a:pt x="5899416" y="1827618"/>
                  </a:lnTo>
                  <a:lnTo>
                    <a:pt x="5864999" y="1858733"/>
                  </a:lnTo>
                  <a:lnTo>
                    <a:pt x="5833897" y="1893150"/>
                  </a:lnTo>
                  <a:lnTo>
                    <a:pt x="5806935" y="1929828"/>
                  </a:lnTo>
                  <a:lnTo>
                    <a:pt x="5784113" y="1968436"/>
                  </a:lnTo>
                  <a:lnTo>
                    <a:pt x="5765444" y="2008657"/>
                  </a:lnTo>
                  <a:lnTo>
                    <a:pt x="5750928" y="2050161"/>
                  </a:lnTo>
                  <a:lnTo>
                    <a:pt x="5740552" y="2092629"/>
                  </a:lnTo>
                  <a:lnTo>
                    <a:pt x="5734342" y="2135746"/>
                  </a:lnTo>
                  <a:lnTo>
                    <a:pt x="5732259" y="2179193"/>
                  </a:lnTo>
                  <a:lnTo>
                    <a:pt x="5734342" y="2222627"/>
                  </a:lnTo>
                  <a:lnTo>
                    <a:pt x="5740552" y="2265743"/>
                  </a:lnTo>
                  <a:lnTo>
                    <a:pt x="5750928" y="2308225"/>
                  </a:lnTo>
                  <a:lnTo>
                    <a:pt x="5765444" y="2349728"/>
                  </a:lnTo>
                  <a:lnTo>
                    <a:pt x="5784113" y="2389949"/>
                  </a:lnTo>
                  <a:lnTo>
                    <a:pt x="5806935" y="2428557"/>
                  </a:lnTo>
                  <a:lnTo>
                    <a:pt x="5833897" y="2465222"/>
                  </a:lnTo>
                  <a:lnTo>
                    <a:pt x="5864999" y="2499652"/>
                  </a:lnTo>
                  <a:lnTo>
                    <a:pt x="5899416" y="2530754"/>
                  </a:lnTo>
                  <a:lnTo>
                    <a:pt x="5936094" y="2557716"/>
                  </a:lnTo>
                  <a:lnTo>
                    <a:pt x="5974702" y="2580538"/>
                  </a:lnTo>
                  <a:lnTo>
                    <a:pt x="6014923" y="2599207"/>
                  </a:lnTo>
                  <a:lnTo>
                    <a:pt x="6056427" y="2613723"/>
                  </a:lnTo>
                  <a:lnTo>
                    <a:pt x="6098895" y="2624086"/>
                  </a:lnTo>
                  <a:lnTo>
                    <a:pt x="6142012" y="2630309"/>
                  </a:lnTo>
                  <a:lnTo>
                    <a:pt x="6185459" y="2632392"/>
                  </a:lnTo>
                  <a:lnTo>
                    <a:pt x="6228893" y="2630309"/>
                  </a:lnTo>
                  <a:lnTo>
                    <a:pt x="6272009" y="2624086"/>
                  </a:lnTo>
                  <a:lnTo>
                    <a:pt x="6314491" y="2613723"/>
                  </a:lnTo>
                  <a:lnTo>
                    <a:pt x="6355994" y="2599207"/>
                  </a:lnTo>
                  <a:lnTo>
                    <a:pt x="6396215" y="2580538"/>
                  </a:lnTo>
                  <a:lnTo>
                    <a:pt x="6434823" y="2557716"/>
                  </a:lnTo>
                  <a:lnTo>
                    <a:pt x="6471501" y="2530754"/>
                  </a:lnTo>
                  <a:lnTo>
                    <a:pt x="6505918" y="2499652"/>
                  </a:lnTo>
                  <a:lnTo>
                    <a:pt x="6537020" y="2465222"/>
                  </a:lnTo>
                  <a:lnTo>
                    <a:pt x="6563982" y="2428557"/>
                  </a:lnTo>
                  <a:lnTo>
                    <a:pt x="6586804" y="2389949"/>
                  </a:lnTo>
                  <a:lnTo>
                    <a:pt x="6605473" y="2349728"/>
                  </a:lnTo>
                  <a:lnTo>
                    <a:pt x="6619989" y="2308225"/>
                  </a:lnTo>
                  <a:lnTo>
                    <a:pt x="6630352" y="2265743"/>
                  </a:lnTo>
                  <a:lnTo>
                    <a:pt x="6636575" y="2222627"/>
                  </a:lnTo>
                  <a:lnTo>
                    <a:pt x="6638645" y="2179193"/>
                  </a:lnTo>
                  <a:close/>
                </a:path>
                <a:path w="10856594" h="6397625">
                  <a:moveTo>
                    <a:pt x="6638645" y="453224"/>
                  </a:moveTo>
                  <a:lnTo>
                    <a:pt x="6636575" y="409778"/>
                  </a:lnTo>
                  <a:lnTo>
                    <a:pt x="6630352" y="366661"/>
                  </a:lnTo>
                  <a:lnTo>
                    <a:pt x="6619989" y="324180"/>
                  </a:lnTo>
                  <a:lnTo>
                    <a:pt x="6605473" y="282676"/>
                  </a:lnTo>
                  <a:lnTo>
                    <a:pt x="6586804" y="242443"/>
                  </a:lnTo>
                  <a:lnTo>
                    <a:pt x="6563982" y="203835"/>
                  </a:lnTo>
                  <a:lnTo>
                    <a:pt x="6537020" y="167144"/>
                  </a:lnTo>
                  <a:lnTo>
                    <a:pt x="6505918" y="132727"/>
                  </a:lnTo>
                  <a:lnTo>
                    <a:pt x="6471501" y="101612"/>
                  </a:lnTo>
                  <a:lnTo>
                    <a:pt x="6434823" y="74663"/>
                  </a:lnTo>
                  <a:lnTo>
                    <a:pt x="6396215" y="51854"/>
                  </a:lnTo>
                  <a:lnTo>
                    <a:pt x="6355994" y="33185"/>
                  </a:lnTo>
                  <a:lnTo>
                    <a:pt x="6314491" y="18669"/>
                  </a:lnTo>
                  <a:lnTo>
                    <a:pt x="6272009" y="8305"/>
                  </a:lnTo>
                  <a:lnTo>
                    <a:pt x="6228893" y="2082"/>
                  </a:lnTo>
                  <a:lnTo>
                    <a:pt x="6185459" y="0"/>
                  </a:lnTo>
                  <a:lnTo>
                    <a:pt x="6142012" y="2082"/>
                  </a:lnTo>
                  <a:lnTo>
                    <a:pt x="6098895" y="8305"/>
                  </a:lnTo>
                  <a:lnTo>
                    <a:pt x="6056427" y="18669"/>
                  </a:lnTo>
                  <a:lnTo>
                    <a:pt x="6014923" y="33185"/>
                  </a:lnTo>
                  <a:lnTo>
                    <a:pt x="5974702" y="51854"/>
                  </a:lnTo>
                  <a:lnTo>
                    <a:pt x="5936094" y="74663"/>
                  </a:lnTo>
                  <a:lnTo>
                    <a:pt x="5899416" y="101612"/>
                  </a:lnTo>
                  <a:lnTo>
                    <a:pt x="5864999" y="132727"/>
                  </a:lnTo>
                  <a:lnTo>
                    <a:pt x="5833897" y="167144"/>
                  </a:lnTo>
                  <a:lnTo>
                    <a:pt x="5806935" y="203835"/>
                  </a:lnTo>
                  <a:lnTo>
                    <a:pt x="5784113" y="242443"/>
                  </a:lnTo>
                  <a:lnTo>
                    <a:pt x="5765444" y="282676"/>
                  </a:lnTo>
                  <a:lnTo>
                    <a:pt x="5750928" y="324180"/>
                  </a:lnTo>
                  <a:lnTo>
                    <a:pt x="5740552" y="366661"/>
                  </a:lnTo>
                  <a:lnTo>
                    <a:pt x="5734342" y="409778"/>
                  </a:lnTo>
                  <a:lnTo>
                    <a:pt x="5732259" y="453224"/>
                  </a:lnTo>
                  <a:lnTo>
                    <a:pt x="5734342" y="496671"/>
                  </a:lnTo>
                  <a:lnTo>
                    <a:pt x="5740552" y="539788"/>
                  </a:lnTo>
                  <a:lnTo>
                    <a:pt x="5750928" y="582256"/>
                  </a:lnTo>
                  <a:lnTo>
                    <a:pt x="5765444" y="623773"/>
                  </a:lnTo>
                  <a:lnTo>
                    <a:pt x="5784113" y="663994"/>
                  </a:lnTo>
                  <a:lnTo>
                    <a:pt x="5806935" y="702589"/>
                  </a:lnTo>
                  <a:lnTo>
                    <a:pt x="5833897" y="739267"/>
                  </a:lnTo>
                  <a:lnTo>
                    <a:pt x="5864999" y="773684"/>
                  </a:lnTo>
                  <a:lnTo>
                    <a:pt x="5899416" y="804799"/>
                  </a:lnTo>
                  <a:lnTo>
                    <a:pt x="5936094" y="831761"/>
                  </a:lnTo>
                  <a:lnTo>
                    <a:pt x="5974702" y="854583"/>
                  </a:lnTo>
                  <a:lnTo>
                    <a:pt x="6014923" y="873239"/>
                  </a:lnTo>
                  <a:lnTo>
                    <a:pt x="6056427" y="887768"/>
                  </a:lnTo>
                  <a:lnTo>
                    <a:pt x="6098895" y="898131"/>
                  </a:lnTo>
                  <a:lnTo>
                    <a:pt x="6142012" y="904354"/>
                  </a:lnTo>
                  <a:lnTo>
                    <a:pt x="6185459" y="906424"/>
                  </a:lnTo>
                  <a:lnTo>
                    <a:pt x="6228893" y="904354"/>
                  </a:lnTo>
                  <a:lnTo>
                    <a:pt x="6272009" y="898131"/>
                  </a:lnTo>
                  <a:lnTo>
                    <a:pt x="6314491" y="887768"/>
                  </a:lnTo>
                  <a:lnTo>
                    <a:pt x="6355994" y="873239"/>
                  </a:lnTo>
                  <a:lnTo>
                    <a:pt x="6396215" y="854583"/>
                  </a:lnTo>
                  <a:lnTo>
                    <a:pt x="6434823" y="831761"/>
                  </a:lnTo>
                  <a:lnTo>
                    <a:pt x="6471501" y="804799"/>
                  </a:lnTo>
                  <a:lnTo>
                    <a:pt x="6505918" y="773684"/>
                  </a:lnTo>
                  <a:lnTo>
                    <a:pt x="6537020" y="739267"/>
                  </a:lnTo>
                  <a:lnTo>
                    <a:pt x="6563982" y="702589"/>
                  </a:lnTo>
                  <a:lnTo>
                    <a:pt x="6586804" y="663994"/>
                  </a:lnTo>
                  <a:lnTo>
                    <a:pt x="6605473" y="623773"/>
                  </a:lnTo>
                  <a:lnTo>
                    <a:pt x="6619989" y="582256"/>
                  </a:lnTo>
                  <a:lnTo>
                    <a:pt x="6630352" y="539788"/>
                  </a:lnTo>
                  <a:lnTo>
                    <a:pt x="6636575" y="496671"/>
                  </a:lnTo>
                  <a:lnTo>
                    <a:pt x="6638645" y="453224"/>
                  </a:lnTo>
                  <a:close/>
                </a:path>
                <a:path w="10856594" h="6397625">
                  <a:moveTo>
                    <a:pt x="9407411" y="1377086"/>
                  </a:moveTo>
                  <a:lnTo>
                    <a:pt x="9405341" y="1333652"/>
                  </a:lnTo>
                  <a:lnTo>
                    <a:pt x="9399118" y="1290535"/>
                  </a:lnTo>
                  <a:lnTo>
                    <a:pt x="9388742" y="1248067"/>
                  </a:lnTo>
                  <a:lnTo>
                    <a:pt x="9374226" y="1206550"/>
                  </a:lnTo>
                  <a:lnTo>
                    <a:pt x="9355569" y="1166329"/>
                  </a:lnTo>
                  <a:lnTo>
                    <a:pt x="9332760" y="1127721"/>
                  </a:lnTo>
                  <a:lnTo>
                    <a:pt x="9305798" y="1091057"/>
                  </a:lnTo>
                  <a:lnTo>
                    <a:pt x="9274696" y="1056627"/>
                  </a:lnTo>
                  <a:lnTo>
                    <a:pt x="9240279" y="1025525"/>
                  </a:lnTo>
                  <a:lnTo>
                    <a:pt x="9203601" y="998562"/>
                  </a:lnTo>
                  <a:lnTo>
                    <a:pt x="9164993" y="975741"/>
                  </a:lnTo>
                  <a:lnTo>
                    <a:pt x="9124772" y="957084"/>
                  </a:lnTo>
                  <a:lnTo>
                    <a:pt x="9083269" y="942568"/>
                  </a:lnTo>
                  <a:lnTo>
                    <a:pt x="9040787" y="932192"/>
                  </a:lnTo>
                  <a:lnTo>
                    <a:pt x="8997671" y="925969"/>
                  </a:lnTo>
                  <a:lnTo>
                    <a:pt x="8954224" y="923899"/>
                  </a:lnTo>
                  <a:lnTo>
                    <a:pt x="8910790" y="925969"/>
                  </a:lnTo>
                  <a:lnTo>
                    <a:pt x="8867661" y="932192"/>
                  </a:lnTo>
                  <a:lnTo>
                    <a:pt x="8825192" y="942568"/>
                  </a:lnTo>
                  <a:lnTo>
                    <a:pt x="8783676" y="957084"/>
                  </a:lnTo>
                  <a:lnTo>
                    <a:pt x="8743467" y="975741"/>
                  </a:lnTo>
                  <a:lnTo>
                    <a:pt x="8704859" y="998562"/>
                  </a:lnTo>
                  <a:lnTo>
                    <a:pt x="8668182" y="1025525"/>
                  </a:lnTo>
                  <a:lnTo>
                    <a:pt x="8633765" y="1056627"/>
                  </a:lnTo>
                  <a:lnTo>
                    <a:pt x="8602662" y="1091057"/>
                  </a:lnTo>
                  <a:lnTo>
                    <a:pt x="8575700" y="1127721"/>
                  </a:lnTo>
                  <a:lnTo>
                    <a:pt x="8552891" y="1166329"/>
                  </a:lnTo>
                  <a:lnTo>
                    <a:pt x="8534235" y="1206550"/>
                  </a:lnTo>
                  <a:lnTo>
                    <a:pt x="8519719" y="1248067"/>
                  </a:lnTo>
                  <a:lnTo>
                    <a:pt x="8509343" y="1290535"/>
                  </a:lnTo>
                  <a:lnTo>
                    <a:pt x="8503120" y="1333652"/>
                  </a:lnTo>
                  <a:lnTo>
                    <a:pt x="8501050" y="1377086"/>
                  </a:lnTo>
                  <a:lnTo>
                    <a:pt x="8503120" y="1420533"/>
                  </a:lnTo>
                  <a:lnTo>
                    <a:pt x="8509343" y="1463649"/>
                  </a:lnTo>
                  <a:lnTo>
                    <a:pt x="8519719" y="1506118"/>
                  </a:lnTo>
                  <a:lnTo>
                    <a:pt x="8534235" y="1547622"/>
                  </a:lnTo>
                  <a:lnTo>
                    <a:pt x="8552891" y="1587842"/>
                  </a:lnTo>
                  <a:lnTo>
                    <a:pt x="8575700" y="1626450"/>
                  </a:lnTo>
                  <a:lnTo>
                    <a:pt x="8602662" y="1663128"/>
                  </a:lnTo>
                  <a:lnTo>
                    <a:pt x="8633765" y="1697545"/>
                  </a:lnTo>
                  <a:lnTo>
                    <a:pt x="8668182" y="1728660"/>
                  </a:lnTo>
                  <a:lnTo>
                    <a:pt x="8704859" y="1755622"/>
                  </a:lnTo>
                  <a:lnTo>
                    <a:pt x="8743467" y="1778431"/>
                  </a:lnTo>
                  <a:lnTo>
                    <a:pt x="8783676" y="1797100"/>
                  </a:lnTo>
                  <a:lnTo>
                    <a:pt x="8825192" y="1811616"/>
                  </a:lnTo>
                  <a:lnTo>
                    <a:pt x="8867661" y="1821992"/>
                  </a:lnTo>
                  <a:lnTo>
                    <a:pt x="8910790" y="1828215"/>
                  </a:lnTo>
                  <a:lnTo>
                    <a:pt x="8954224" y="1830285"/>
                  </a:lnTo>
                  <a:lnTo>
                    <a:pt x="8997671" y="1828215"/>
                  </a:lnTo>
                  <a:lnTo>
                    <a:pt x="9040787" y="1821992"/>
                  </a:lnTo>
                  <a:lnTo>
                    <a:pt x="9083269" y="1811616"/>
                  </a:lnTo>
                  <a:lnTo>
                    <a:pt x="9124772" y="1797100"/>
                  </a:lnTo>
                  <a:lnTo>
                    <a:pt x="9164993" y="1778431"/>
                  </a:lnTo>
                  <a:lnTo>
                    <a:pt x="9203601" y="1755622"/>
                  </a:lnTo>
                  <a:lnTo>
                    <a:pt x="9240279" y="1728660"/>
                  </a:lnTo>
                  <a:lnTo>
                    <a:pt x="9274696" y="1697545"/>
                  </a:lnTo>
                  <a:lnTo>
                    <a:pt x="9305798" y="1663128"/>
                  </a:lnTo>
                  <a:lnTo>
                    <a:pt x="9332760" y="1626450"/>
                  </a:lnTo>
                  <a:lnTo>
                    <a:pt x="9355569" y="1587842"/>
                  </a:lnTo>
                  <a:lnTo>
                    <a:pt x="9374226" y="1547622"/>
                  </a:lnTo>
                  <a:lnTo>
                    <a:pt x="9388742" y="1506118"/>
                  </a:lnTo>
                  <a:lnTo>
                    <a:pt x="9399118" y="1463649"/>
                  </a:lnTo>
                  <a:lnTo>
                    <a:pt x="9405341" y="1420533"/>
                  </a:lnTo>
                  <a:lnTo>
                    <a:pt x="9407411" y="1377086"/>
                  </a:lnTo>
                  <a:close/>
                </a:path>
                <a:path w="10856594" h="6397625">
                  <a:moveTo>
                    <a:pt x="10856036" y="1377086"/>
                  </a:moveTo>
                  <a:lnTo>
                    <a:pt x="10853953" y="1333652"/>
                  </a:lnTo>
                  <a:lnTo>
                    <a:pt x="10847730" y="1290535"/>
                  </a:lnTo>
                  <a:lnTo>
                    <a:pt x="10837355" y="1248067"/>
                  </a:lnTo>
                  <a:lnTo>
                    <a:pt x="10822826" y="1206550"/>
                  </a:lnTo>
                  <a:lnTo>
                    <a:pt x="10804157" y="1166329"/>
                  </a:lnTo>
                  <a:lnTo>
                    <a:pt x="10781335" y="1127721"/>
                  </a:lnTo>
                  <a:lnTo>
                    <a:pt x="10754360" y="1091057"/>
                  </a:lnTo>
                  <a:lnTo>
                    <a:pt x="10723232" y="1056627"/>
                  </a:lnTo>
                  <a:lnTo>
                    <a:pt x="10688815" y="1025525"/>
                  </a:lnTo>
                  <a:lnTo>
                    <a:pt x="10652150" y="998562"/>
                  </a:lnTo>
                  <a:lnTo>
                    <a:pt x="10613542" y="975741"/>
                  </a:lnTo>
                  <a:lnTo>
                    <a:pt x="10573334" y="957084"/>
                  </a:lnTo>
                  <a:lnTo>
                    <a:pt x="10531831" y="942568"/>
                  </a:lnTo>
                  <a:lnTo>
                    <a:pt x="10489374" y="932192"/>
                  </a:lnTo>
                  <a:lnTo>
                    <a:pt x="10446258" y="925969"/>
                  </a:lnTo>
                  <a:lnTo>
                    <a:pt x="10402824" y="923899"/>
                  </a:lnTo>
                  <a:lnTo>
                    <a:pt x="10359390" y="925969"/>
                  </a:lnTo>
                  <a:lnTo>
                    <a:pt x="10316273" y="932192"/>
                  </a:lnTo>
                  <a:lnTo>
                    <a:pt x="10273817" y="942568"/>
                  </a:lnTo>
                  <a:lnTo>
                    <a:pt x="10232314" y="957084"/>
                  </a:lnTo>
                  <a:lnTo>
                    <a:pt x="10192106" y="975741"/>
                  </a:lnTo>
                  <a:lnTo>
                    <a:pt x="10153498" y="998562"/>
                  </a:lnTo>
                  <a:lnTo>
                    <a:pt x="10116833" y="1025525"/>
                  </a:lnTo>
                  <a:lnTo>
                    <a:pt x="10082416" y="1056627"/>
                  </a:lnTo>
                  <a:lnTo>
                    <a:pt x="10051288" y="1091057"/>
                  </a:lnTo>
                  <a:lnTo>
                    <a:pt x="10024313" y="1127721"/>
                  </a:lnTo>
                  <a:lnTo>
                    <a:pt x="10001491" y="1166329"/>
                  </a:lnTo>
                  <a:lnTo>
                    <a:pt x="9982822" y="1206550"/>
                  </a:lnTo>
                  <a:lnTo>
                    <a:pt x="9968293" y="1248067"/>
                  </a:lnTo>
                  <a:lnTo>
                    <a:pt x="9957918" y="1290535"/>
                  </a:lnTo>
                  <a:lnTo>
                    <a:pt x="9951695" y="1333652"/>
                  </a:lnTo>
                  <a:lnTo>
                    <a:pt x="9949612" y="1377086"/>
                  </a:lnTo>
                  <a:lnTo>
                    <a:pt x="9951695" y="1420533"/>
                  </a:lnTo>
                  <a:lnTo>
                    <a:pt x="9957918" y="1463649"/>
                  </a:lnTo>
                  <a:lnTo>
                    <a:pt x="9968293" y="1506118"/>
                  </a:lnTo>
                  <a:lnTo>
                    <a:pt x="9982822" y="1547622"/>
                  </a:lnTo>
                  <a:lnTo>
                    <a:pt x="10001491" y="1587842"/>
                  </a:lnTo>
                  <a:lnTo>
                    <a:pt x="10024313" y="1626450"/>
                  </a:lnTo>
                  <a:lnTo>
                    <a:pt x="10051288" y="1663128"/>
                  </a:lnTo>
                  <a:lnTo>
                    <a:pt x="10082416" y="1697545"/>
                  </a:lnTo>
                  <a:lnTo>
                    <a:pt x="10116833" y="1728660"/>
                  </a:lnTo>
                  <a:lnTo>
                    <a:pt x="10153498" y="1755622"/>
                  </a:lnTo>
                  <a:lnTo>
                    <a:pt x="10192106" y="1778431"/>
                  </a:lnTo>
                  <a:lnTo>
                    <a:pt x="10232314" y="1797100"/>
                  </a:lnTo>
                  <a:lnTo>
                    <a:pt x="10273817" y="1811616"/>
                  </a:lnTo>
                  <a:lnTo>
                    <a:pt x="10316273" y="1821992"/>
                  </a:lnTo>
                  <a:lnTo>
                    <a:pt x="10359390" y="1828215"/>
                  </a:lnTo>
                  <a:lnTo>
                    <a:pt x="10402824" y="1830285"/>
                  </a:lnTo>
                  <a:lnTo>
                    <a:pt x="10446258" y="1828215"/>
                  </a:lnTo>
                  <a:lnTo>
                    <a:pt x="10489374" y="1821992"/>
                  </a:lnTo>
                  <a:lnTo>
                    <a:pt x="10531831" y="1811616"/>
                  </a:lnTo>
                  <a:lnTo>
                    <a:pt x="10573334" y="1797100"/>
                  </a:lnTo>
                  <a:lnTo>
                    <a:pt x="10613542" y="1778431"/>
                  </a:lnTo>
                  <a:lnTo>
                    <a:pt x="10652150" y="1755622"/>
                  </a:lnTo>
                  <a:lnTo>
                    <a:pt x="10688815" y="1728660"/>
                  </a:lnTo>
                  <a:lnTo>
                    <a:pt x="10723232" y="1697545"/>
                  </a:lnTo>
                  <a:lnTo>
                    <a:pt x="10754360" y="1663128"/>
                  </a:lnTo>
                  <a:lnTo>
                    <a:pt x="10781335" y="1626450"/>
                  </a:lnTo>
                  <a:lnTo>
                    <a:pt x="10804157" y="1587842"/>
                  </a:lnTo>
                  <a:lnTo>
                    <a:pt x="10822826" y="1547622"/>
                  </a:lnTo>
                  <a:lnTo>
                    <a:pt x="10837355" y="1506118"/>
                  </a:lnTo>
                  <a:lnTo>
                    <a:pt x="10847730" y="1463649"/>
                  </a:lnTo>
                  <a:lnTo>
                    <a:pt x="10853953" y="1420533"/>
                  </a:lnTo>
                  <a:lnTo>
                    <a:pt x="10856036" y="13770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25693" y="4598929"/>
              <a:ext cx="9864725" cy="4708525"/>
            </a:xfrm>
            <a:custGeom>
              <a:avLst/>
              <a:gdLst/>
              <a:ahLst/>
              <a:cxnLst/>
              <a:rect l="l" t="t" r="r" b="b"/>
              <a:pathLst>
                <a:path w="9864725" h="4708525">
                  <a:moveTo>
                    <a:pt x="906386" y="4254728"/>
                  </a:moveTo>
                  <a:lnTo>
                    <a:pt x="904316" y="4211294"/>
                  </a:lnTo>
                  <a:lnTo>
                    <a:pt x="898093" y="4168178"/>
                  </a:lnTo>
                  <a:lnTo>
                    <a:pt x="887730" y="4125696"/>
                  </a:lnTo>
                  <a:lnTo>
                    <a:pt x="873213" y="4084193"/>
                  </a:lnTo>
                  <a:lnTo>
                    <a:pt x="854544" y="4043972"/>
                  </a:lnTo>
                  <a:lnTo>
                    <a:pt x="831723" y="4005364"/>
                  </a:lnTo>
                  <a:lnTo>
                    <a:pt x="804760" y="3968686"/>
                  </a:lnTo>
                  <a:lnTo>
                    <a:pt x="773658" y="3934269"/>
                  </a:lnTo>
                  <a:lnTo>
                    <a:pt x="739241" y="3903167"/>
                  </a:lnTo>
                  <a:lnTo>
                    <a:pt x="702564" y="3876205"/>
                  </a:lnTo>
                  <a:lnTo>
                    <a:pt x="663956" y="3853383"/>
                  </a:lnTo>
                  <a:lnTo>
                    <a:pt x="623735" y="3834727"/>
                  </a:lnTo>
                  <a:lnTo>
                    <a:pt x="582231" y="3820198"/>
                  </a:lnTo>
                  <a:lnTo>
                    <a:pt x="539750" y="3809835"/>
                  </a:lnTo>
                  <a:lnTo>
                    <a:pt x="496633" y="3803612"/>
                  </a:lnTo>
                  <a:lnTo>
                    <a:pt x="453199" y="3801541"/>
                  </a:lnTo>
                  <a:lnTo>
                    <a:pt x="409752" y="3803612"/>
                  </a:lnTo>
                  <a:lnTo>
                    <a:pt x="366636" y="3809835"/>
                  </a:lnTo>
                  <a:lnTo>
                    <a:pt x="324167" y="3820198"/>
                  </a:lnTo>
                  <a:lnTo>
                    <a:pt x="282651" y="3834727"/>
                  </a:lnTo>
                  <a:lnTo>
                    <a:pt x="242443" y="3853383"/>
                  </a:lnTo>
                  <a:lnTo>
                    <a:pt x="203835" y="3876205"/>
                  </a:lnTo>
                  <a:lnTo>
                    <a:pt x="167157" y="3903167"/>
                  </a:lnTo>
                  <a:lnTo>
                    <a:pt x="132740" y="3934269"/>
                  </a:lnTo>
                  <a:lnTo>
                    <a:pt x="101625" y="3968686"/>
                  </a:lnTo>
                  <a:lnTo>
                    <a:pt x="74663" y="4005364"/>
                  </a:lnTo>
                  <a:lnTo>
                    <a:pt x="51854" y="4043972"/>
                  </a:lnTo>
                  <a:lnTo>
                    <a:pt x="33185" y="4084193"/>
                  </a:lnTo>
                  <a:lnTo>
                    <a:pt x="18669" y="4125696"/>
                  </a:lnTo>
                  <a:lnTo>
                    <a:pt x="8293" y="4168178"/>
                  </a:lnTo>
                  <a:lnTo>
                    <a:pt x="2070" y="4211294"/>
                  </a:lnTo>
                  <a:lnTo>
                    <a:pt x="0" y="4254728"/>
                  </a:lnTo>
                  <a:lnTo>
                    <a:pt x="2070" y="4298175"/>
                  </a:lnTo>
                  <a:lnTo>
                    <a:pt x="8293" y="4341292"/>
                  </a:lnTo>
                  <a:lnTo>
                    <a:pt x="18669" y="4383760"/>
                  </a:lnTo>
                  <a:lnTo>
                    <a:pt x="33185" y="4425277"/>
                  </a:lnTo>
                  <a:lnTo>
                    <a:pt x="51854" y="4465485"/>
                  </a:lnTo>
                  <a:lnTo>
                    <a:pt x="74663" y="4504093"/>
                  </a:lnTo>
                  <a:lnTo>
                    <a:pt x="101625" y="4540770"/>
                  </a:lnTo>
                  <a:lnTo>
                    <a:pt x="132740" y="4575200"/>
                  </a:lnTo>
                  <a:lnTo>
                    <a:pt x="167157" y="4606302"/>
                  </a:lnTo>
                  <a:lnTo>
                    <a:pt x="203835" y="4633265"/>
                  </a:lnTo>
                  <a:lnTo>
                    <a:pt x="242443" y="4656074"/>
                  </a:lnTo>
                  <a:lnTo>
                    <a:pt x="282651" y="4674743"/>
                  </a:lnTo>
                  <a:lnTo>
                    <a:pt x="324167" y="4689259"/>
                  </a:lnTo>
                  <a:lnTo>
                    <a:pt x="366636" y="4699635"/>
                  </a:lnTo>
                  <a:lnTo>
                    <a:pt x="409752" y="4705858"/>
                  </a:lnTo>
                  <a:lnTo>
                    <a:pt x="453199" y="4707928"/>
                  </a:lnTo>
                  <a:lnTo>
                    <a:pt x="496633" y="4705858"/>
                  </a:lnTo>
                  <a:lnTo>
                    <a:pt x="539750" y="4699635"/>
                  </a:lnTo>
                  <a:lnTo>
                    <a:pt x="582231" y="4689259"/>
                  </a:lnTo>
                  <a:lnTo>
                    <a:pt x="623735" y="4674743"/>
                  </a:lnTo>
                  <a:lnTo>
                    <a:pt x="663956" y="4656074"/>
                  </a:lnTo>
                  <a:lnTo>
                    <a:pt x="702564" y="4633265"/>
                  </a:lnTo>
                  <a:lnTo>
                    <a:pt x="739241" y="4606302"/>
                  </a:lnTo>
                  <a:lnTo>
                    <a:pt x="773658" y="4575200"/>
                  </a:lnTo>
                  <a:lnTo>
                    <a:pt x="804760" y="4540770"/>
                  </a:lnTo>
                  <a:lnTo>
                    <a:pt x="831723" y="4504093"/>
                  </a:lnTo>
                  <a:lnTo>
                    <a:pt x="854544" y="4465485"/>
                  </a:lnTo>
                  <a:lnTo>
                    <a:pt x="873213" y="4425277"/>
                  </a:lnTo>
                  <a:lnTo>
                    <a:pt x="887730" y="4383760"/>
                  </a:lnTo>
                  <a:lnTo>
                    <a:pt x="898093" y="4341292"/>
                  </a:lnTo>
                  <a:lnTo>
                    <a:pt x="904316" y="4298175"/>
                  </a:lnTo>
                  <a:lnTo>
                    <a:pt x="906386" y="4254728"/>
                  </a:lnTo>
                  <a:close/>
                </a:path>
                <a:path w="9864725" h="4708525">
                  <a:moveTo>
                    <a:pt x="4051858" y="2805925"/>
                  </a:moveTo>
                  <a:lnTo>
                    <a:pt x="4049776" y="2762491"/>
                  </a:lnTo>
                  <a:lnTo>
                    <a:pt x="4043565" y="2719374"/>
                  </a:lnTo>
                  <a:lnTo>
                    <a:pt x="4033189" y="2676906"/>
                  </a:lnTo>
                  <a:lnTo>
                    <a:pt x="4018673" y="2635389"/>
                  </a:lnTo>
                  <a:lnTo>
                    <a:pt x="4000004" y="2595181"/>
                  </a:lnTo>
                  <a:lnTo>
                    <a:pt x="3977195" y="2556573"/>
                  </a:lnTo>
                  <a:lnTo>
                    <a:pt x="3950233" y="2519896"/>
                  </a:lnTo>
                  <a:lnTo>
                    <a:pt x="3919118" y="2485479"/>
                  </a:lnTo>
                  <a:lnTo>
                    <a:pt x="3884701" y="2454364"/>
                  </a:lnTo>
                  <a:lnTo>
                    <a:pt x="3848023" y="2427401"/>
                  </a:lnTo>
                  <a:lnTo>
                    <a:pt x="3809415" y="2404592"/>
                  </a:lnTo>
                  <a:lnTo>
                    <a:pt x="3769195" y="2385923"/>
                  </a:lnTo>
                  <a:lnTo>
                    <a:pt x="3727691" y="2371407"/>
                  </a:lnTo>
                  <a:lnTo>
                    <a:pt x="3685222" y="2361031"/>
                  </a:lnTo>
                  <a:lnTo>
                    <a:pt x="3642106" y="2354808"/>
                  </a:lnTo>
                  <a:lnTo>
                    <a:pt x="3598659" y="2352738"/>
                  </a:lnTo>
                  <a:lnTo>
                    <a:pt x="3555225" y="2354808"/>
                  </a:lnTo>
                  <a:lnTo>
                    <a:pt x="3512096" y="2361031"/>
                  </a:lnTo>
                  <a:lnTo>
                    <a:pt x="3469627" y="2371407"/>
                  </a:lnTo>
                  <a:lnTo>
                    <a:pt x="3428123" y="2385923"/>
                  </a:lnTo>
                  <a:lnTo>
                    <a:pt x="3387902" y="2404592"/>
                  </a:lnTo>
                  <a:lnTo>
                    <a:pt x="3349294" y="2427401"/>
                  </a:lnTo>
                  <a:lnTo>
                    <a:pt x="3312617" y="2454364"/>
                  </a:lnTo>
                  <a:lnTo>
                    <a:pt x="3278200" y="2485479"/>
                  </a:lnTo>
                  <a:lnTo>
                    <a:pt x="3247085" y="2519896"/>
                  </a:lnTo>
                  <a:lnTo>
                    <a:pt x="3220123" y="2556573"/>
                  </a:lnTo>
                  <a:lnTo>
                    <a:pt x="3197314" y="2595181"/>
                  </a:lnTo>
                  <a:lnTo>
                    <a:pt x="3178645" y="2635389"/>
                  </a:lnTo>
                  <a:lnTo>
                    <a:pt x="3164128" y="2676906"/>
                  </a:lnTo>
                  <a:lnTo>
                    <a:pt x="3153765" y="2719374"/>
                  </a:lnTo>
                  <a:lnTo>
                    <a:pt x="3147542" y="2762491"/>
                  </a:lnTo>
                  <a:lnTo>
                    <a:pt x="3145459" y="2805925"/>
                  </a:lnTo>
                  <a:lnTo>
                    <a:pt x="3147542" y="2849372"/>
                  </a:lnTo>
                  <a:lnTo>
                    <a:pt x="3153765" y="2892488"/>
                  </a:lnTo>
                  <a:lnTo>
                    <a:pt x="3164128" y="2934957"/>
                  </a:lnTo>
                  <a:lnTo>
                    <a:pt x="3178645" y="2976473"/>
                  </a:lnTo>
                  <a:lnTo>
                    <a:pt x="3197314" y="3016681"/>
                  </a:lnTo>
                  <a:lnTo>
                    <a:pt x="3220123" y="3055289"/>
                  </a:lnTo>
                  <a:lnTo>
                    <a:pt x="3247085" y="3091967"/>
                  </a:lnTo>
                  <a:lnTo>
                    <a:pt x="3278200" y="3126384"/>
                  </a:lnTo>
                  <a:lnTo>
                    <a:pt x="3312617" y="3157499"/>
                  </a:lnTo>
                  <a:lnTo>
                    <a:pt x="3349294" y="3184461"/>
                  </a:lnTo>
                  <a:lnTo>
                    <a:pt x="3387902" y="3207270"/>
                  </a:lnTo>
                  <a:lnTo>
                    <a:pt x="3428123" y="3225939"/>
                  </a:lnTo>
                  <a:lnTo>
                    <a:pt x="3469627" y="3240455"/>
                  </a:lnTo>
                  <a:lnTo>
                    <a:pt x="3512096" y="3250831"/>
                  </a:lnTo>
                  <a:lnTo>
                    <a:pt x="3555225" y="3257054"/>
                  </a:lnTo>
                  <a:lnTo>
                    <a:pt x="3598659" y="3259124"/>
                  </a:lnTo>
                  <a:lnTo>
                    <a:pt x="3642106" y="3257054"/>
                  </a:lnTo>
                  <a:lnTo>
                    <a:pt x="3685222" y="3250831"/>
                  </a:lnTo>
                  <a:lnTo>
                    <a:pt x="3727691" y="3240455"/>
                  </a:lnTo>
                  <a:lnTo>
                    <a:pt x="3769195" y="3225939"/>
                  </a:lnTo>
                  <a:lnTo>
                    <a:pt x="3809415" y="3207270"/>
                  </a:lnTo>
                  <a:lnTo>
                    <a:pt x="3848023" y="3184461"/>
                  </a:lnTo>
                  <a:lnTo>
                    <a:pt x="3884701" y="3157499"/>
                  </a:lnTo>
                  <a:lnTo>
                    <a:pt x="3919118" y="3126384"/>
                  </a:lnTo>
                  <a:lnTo>
                    <a:pt x="3950233" y="3091967"/>
                  </a:lnTo>
                  <a:lnTo>
                    <a:pt x="3977195" y="3055289"/>
                  </a:lnTo>
                  <a:lnTo>
                    <a:pt x="4000004" y="3016681"/>
                  </a:lnTo>
                  <a:lnTo>
                    <a:pt x="4018673" y="2976473"/>
                  </a:lnTo>
                  <a:lnTo>
                    <a:pt x="4033189" y="2934957"/>
                  </a:lnTo>
                  <a:lnTo>
                    <a:pt x="4043565" y="2892488"/>
                  </a:lnTo>
                  <a:lnTo>
                    <a:pt x="4049776" y="2849372"/>
                  </a:lnTo>
                  <a:lnTo>
                    <a:pt x="4051858" y="2805925"/>
                  </a:lnTo>
                  <a:close/>
                </a:path>
                <a:path w="9864725" h="4708525">
                  <a:moveTo>
                    <a:pt x="4180357" y="4254728"/>
                  </a:moveTo>
                  <a:lnTo>
                    <a:pt x="4178274" y="4211294"/>
                  </a:lnTo>
                  <a:lnTo>
                    <a:pt x="4172051" y="4168178"/>
                  </a:lnTo>
                  <a:lnTo>
                    <a:pt x="4161688" y="4125696"/>
                  </a:lnTo>
                  <a:lnTo>
                    <a:pt x="4147172" y="4084193"/>
                  </a:lnTo>
                  <a:lnTo>
                    <a:pt x="4128503" y="4043972"/>
                  </a:lnTo>
                  <a:lnTo>
                    <a:pt x="4105681" y="4005364"/>
                  </a:lnTo>
                  <a:lnTo>
                    <a:pt x="4078719" y="3968686"/>
                  </a:lnTo>
                  <a:lnTo>
                    <a:pt x="4047604" y="3934269"/>
                  </a:lnTo>
                  <a:lnTo>
                    <a:pt x="4013187" y="3903167"/>
                  </a:lnTo>
                  <a:lnTo>
                    <a:pt x="3976522" y="3876205"/>
                  </a:lnTo>
                  <a:lnTo>
                    <a:pt x="3937914" y="3853383"/>
                  </a:lnTo>
                  <a:lnTo>
                    <a:pt x="3897693" y="3834727"/>
                  </a:lnTo>
                  <a:lnTo>
                    <a:pt x="3856190" y="3820198"/>
                  </a:lnTo>
                  <a:lnTo>
                    <a:pt x="3813708" y="3809835"/>
                  </a:lnTo>
                  <a:lnTo>
                    <a:pt x="3770592" y="3803612"/>
                  </a:lnTo>
                  <a:lnTo>
                    <a:pt x="3727158" y="3801541"/>
                  </a:lnTo>
                  <a:lnTo>
                    <a:pt x="3683711" y="3803612"/>
                  </a:lnTo>
                  <a:lnTo>
                    <a:pt x="3640594" y="3809835"/>
                  </a:lnTo>
                  <a:lnTo>
                    <a:pt x="3598126" y="3820198"/>
                  </a:lnTo>
                  <a:lnTo>
                    <a:pt x="3556609" y="3834727"/>
                  </a:lnTo>
                  <a:lnTo>
                    <a:pt x="3516401" y="3853383"/>
                  </a:lnTo>
                  <a:lnTo>
                    <a:pt x="3477793" y="3876205"/>
                  </a:lnTo>
                  <a:lnTo>
                    <a:pt x="3441115" y="3903167"/>
                  </a:lnTo>
                  <a:lnTo>
                    <a:pt x="3406698" y="3934269"/>
                  </a:lnTo>
                  <a:lnTo>
                    <a:pt x="3375583" y="3968686"/>
                  </a:lnTo>
                  <a:lnTo>
                    <a:pt x="3348621" y="4005364"/>
                  </a:lnTo>
                  <a:lnTo>
                    <a:pt x="3325812" y="4043972"/>
                  </a:lnTo>
                  <a:lnTo>
                    <a:pt x="3307143" y="4084193"/>
                  </a:lnTo>
                  <a:lnTo>
                    <a:pt x="3292627" y="4125696"/>
                  </a:lnTo>
                  <a:lnTo>
                    <a:pt x="3282251" y="4168178"/>
                  </a:lnTo>
                  <a:lnTo>
                    <a:pt x="3276028" y="4211294"/>
                  </a:lnTo>
                  <a:lnTo>
                    <a:pt x="3273958" y="4254728"/>
                  </a:lnTo>
                  <a:lnTo>
                    <a:pt x="3276028" y="4298175"/>
                  </a:lnTo>
                  <a:lnTo>
                    <a:pt x="3282251" y="4341292"/>
                  </a:lnTo>
                  <a:lnTo>
                    <a:pt x="3292627" y="4383760"/>
                  </a:lnTo>
                  <a:lnTo>
                    <a:pt x="3307143" y="4425277"/>
                  </a:lnTo>
                  <a:lnTo>
                    <a:pt x="3325812" y="4465485"/>
                  </a:lnTo>
                  <a:lnTo>
                    <a:pt x="3348621" y="4504093"/>
                  </a:lnTo>
                  <a:lnTo>
                    <a:pt x="3375583" y="4540770"/>
                  </a:lnTo>
                  <a:lnTo>
                    <a:pt x="3406698" y="4575200"/>
                  </a:lnTo>
                  <a:lnTo>
                    <a:pt x="3441115" y="4606302"/>
                  </a:lnTo>
                  <a:lnTo>
                    <a:pt x="3477793" y="4633265"/>
                  </a:lnTo>
                  <a:lnTo>
                    <a:pt x="3516401" y="4656074"/>
                  </a:lnTo>
                  <a:lnTo>
                    <a:pt x="3556609" y="4674743"/>
                  </a:lnTo>
                  <a:lnTo>
                    <a:pt x="3598126" y="4689259"/>
                  </a:lnTo>
                  <a:lnTo>
                    <a:pt x="3640594" y="4699635"/>
                  </a:lnTo>
                  <a:lnTo>
                    <a:pt x="3683711" y="4705858"/>
                  </a:lnTo>
                  <a:lnTo>
                    <a:pt x="3727158" y="4707928"/>
                  </a:lnTo>
                  <a:lnTo>
                    <a:pt x="3770592" y="4705858"/>
                  </a:lnTo>
                  <a:lnTo>
                    <a:pt x="3813708" y="4699635"/>
                  </a:lnTo>
                  <a:lnTo>
                    <a:pt x="3856190" y="4689259"/>
                  </a:lnTo>
                  <a:lnTo>
                    <a:pt x="3897693" y="4674743"/>
                  </a:lnTo>
                  <a:lnTo>
                    <a:pt x="3937914" y="4656074"/>
                  </a:lnTo>
                  <a:lnTo>
                    <a:pt x="3976522" y="4633265"/>
                  </a:lnTo>
                  <a:lnTo>
                    <a:pt x="4013187" y="4606302"/>
                  </a:lnTo>
                  <a:lnTo>
                    <a:pt x="4047604" y="4575200"/>
                  </a:lnTo>
                  <a:lnTo>
                    <a:pt x="4078719" y="4540770"/>
                  </a:lnTo>
                  <a:lnTo>
                    <a:pt x="4105681" y="4504093"/>
                  </a:lnTo>
                  <a:lnTo>
                    <a:pt x="4128503" y="4465485"/>
                  </a:lnTo>
                  <a:lnTo>
                    <a:pt x="4147172" y="4425277"/>
                  </a:lnTo>
                  <a:lnTo>
                    <a:pt x="4161688" y="4383760"/>
                  </a:lnTo>
                  <a:lnTo>
                    <a:pt x="4172051" y="4341292"/>
                  </a:lnTo>
                  <a:lnTo>
                    <a:pt x="4178274" y="4298175"/>
                  </a:lnTo>
                  <a:lnTo>
                    <a:pt x="4180357" y="4254728"/>
                  </a:lnTo>
                  <a:close/>
                </a:path>
                <a:path w="9864725" h="4708525">
                  <a:moveTo>
                    <a:pt x="8557781" y="453199"/>
                  </a:moveTo>
                  <a:lnTo>
                    <a:pt x="8555711" y="409752"/>
                  </a:lnTo>
                  <a:lnTo>
                    <a:pt x="8549488" y="366636"/>
                  </a:lnTo>
                  <a:lnTo>
                    <a:pt x="8539124" y="324167"/>
                  </a:lnTo>
                  <a:lnTo>
                    <a:pt x="8524608" y="282651"/>
                  </a:lnTo>
                  <a:lnTo>
                    <a:pt x="8505939" y="242430"/>
                  </a:lnTo>
                  <a:lnTo>
                    <a:pt x="8483130" y="203822"/>
                  </a:lnTo>
                  <a:lnTo>
                    <a:pt x="8456168" y="167157"/>
                  </a:lnTo>
                  <a:lnTo>
                    <a:pt x="8425066" y="132727"/>
                  </a:lnTo>
                  <a:lnTo>
                    <a:pt x="8390636" y="101625"/>
                  </a:lnTo>
                  <a:lnTo>
                    <a:pt x="8353946" y="74663"/>
                  </a:lnTo>
                  <a:lnTo>
                    <a:pt x="8315338" y="51854"/>
                  </a:lnTo>
                  <a:lnTo>
                    <a:pt x="8275117" y="33185"/>
                  </a:lnTo>
                  <a:lnTo>
                    <a:pt x="8233600" y="18669"/>
                  </a:lnTo>
                  <a:lnTo>
                    <a:pt x="8191119" y="8293"/>
                  </a:lnTo>
                  <a:lnTo>
                    <a:pt x="8148002" y="2070"/>
                  </a:lnTo>
                  <a:lnTo>
                    <a:pt x="8104568" y="0"/>
                  </a:lnTo>
                  <a:lnTo>
                    <a:pt x="8061134" y="2070"/>
                  </a:lnTo>
                  <a:lnTo>
                    <a:pt x="8018018" y="8293"/>
                  </a:lnTo>
                  <a:lnTo>
                    <a:pt x="7975549" y="18669"/>
                  </a:lnTo>
                  <a:lnTo>
                    <a:pt x="7934045" y="33185"/>
                  </a:lnTo>
                  <a:lnTo>
                    <a:pt x="7893837" y="51854"/>
                  </a:lnTo>
                  <a:lnTo>
                    <a:pt x="7855229" y="74663"/>
                  </a:lnTo>
                  <a:lnTo>
                    <a:pt x="7818564" y="101625"/>
                  </a:lnTo>
                  <a:lnTo>
                    <a:pt x="7784147" y="132727"/>
                  </a:lnTo>
                  <a:lnTo>
                    <a:pt x="7753045" y="167157"/>
                  </a:lnTo>
                  <a:lnTo>
                    <a:pt x="7726083" y="203822"/>
                  </a:lnTo>
                  <a:lnTo>
                    <a:pt x="7703274" y="242430"/>
                  </a:lnTo>
                  <a:lnTo>
                    <a:pt x="7684605" y="282651"/>
                  </a:lnTo>
                  <a:lnTo>
                    <a:pt x="7670089" y="324167"/>
                  </a:lnTo>
                  <a:lnTo>
                    <a:pt x="7659725" y="366636"/>
                  </a:lnTo>
                  <a:lnTo>
                    <a:pt x="7653502" y="409752"/>
                  </a:lnTo>
                  <a:lnTo>
                    <a:pt x="7651432" y="453199"/>
                  </a:lnTo>
                  <a:lnTo>
                    <a:pt x="7653502" y="496633"/>
                  </a:lnTo>
                  <a:lnTo>
                    <a:pt x="7659725" y="539750"/>
                  </a:lnTo>
                  <a:lnTo>
                    <a:pt x="7670089" y="582231"/>
                  </a:lnTo>
                  <a:lnTo>
                    <a:pt x="7684605" y="623735"/>
                  </a:lnTo>
                  <a:lnTo>
                    <a:pt x="7703274" y="663956"/>
                  </a:lnTo>
                  <a:lnTo>
                    <a:pt x="7726083" y="702564"/>
                  </a:lnTo>
                  <a:lnTo>
                    <a:pt x="7753045" y="739241"/>
                  </a:lnTo>
                  <a:lnTo>
                    <a:pt x="7784147" y="773658"/>
                  </a:lnTo>
                  <a:lnTo>
                    <a:pt x="7818564" y="804760"/>
                  </a:lnTo>
                  <a:lnTo>
                    <a:pt x="7855229" y="831723"/>
                  </a:lnTo>
                  <a:lnTo>
                    <a:pt x="7893837" y="854544"/>
                  </a:lnTo>
                  <a:lnTo>
                    <a:pt x="7934045" y="873201"/>
                  </a:lnTo>
                  <a:lnTo>
                    <a:pt x="7975549" y="887730"/>
                  </a:lnTo>
                  <a:lnTo>
                    <a:pt x="8018018" y="898093"/>
                  </a:lnTo>
                  <a:lnTo>
                    <a:pt x="8061134" y="904316"/>
                  </a:lnTo>
                  <a:lnTo>
                    <a:pt x="8104568" y="906386"/>
                  </a:lnTo>
                  <a:lnTo>
                    <a:pt x="8148002" y="904316"/>
                  </a:lnTo>
                  <a:lnTo>
                    <a:pt x="8191119" y="898093"/>
                  </a:lnTo>
                  <a:lnTo>
                    <a:pt x="8233600" y="887730"/>
                  </a:lnTo>
                  <a:lnTo>
                    <a:pt x="8275117" y="873201"/>
                  </a:lnTo>
                  <a:lnTo>
                    <a:pt x="8315338" y="854544"/>
                  </a:lnTo>
                  <a:lnTo>
                    <a:pt x="8353946" y="831723"/>
                  </a:lnTo>
                  <a:lnTo>
                    <a:pt x="8390636" y="804760"/>
                  </a:lnTo>
                  <a:lnTo>
                    <a:pt x="8425066" y="773658"/>
                  </a:lnTo>
                  <a:lnTo>
                    <a:pt x="8456168" y="739241"/>
                  </a:lnTo>
                  <a:lnTo>
                    <a:pt x="8483130" y="702564"/>
                  </a:lnTo>
                  <a:lnTo>
                    <a:pt x="8505939" y="663956"/>
                  </a:lnTo>
                  <a:lnTo>
                    <a:pt x="8524608" y="623735"/>
                  </a:lnTo>
                  <a:lnTo>
                    <a:pt x="8539124" y="582231"/>
                  </a:lnTo>
                  <a:lnTo>
                    <a:pt x="8549488" y="539750"/>
                  </a:lnTo>
                  <a:lnTo>
                    <a:pt x="8555711" y="496633"/>
                  </a:lnTo>
                  <a:lnTo>
                    <a:pt x="8557781" y="453199"/>
                  </a:lnTo>
                  <a:close/>
                </a:path>
                <a:path w="9864725" h="4708525">
                  <a:moveTo>
                    <a:pt x="9864141" y="1927694"/>
                  </a:moveTo>
                  <a:lnTo>
                    <a:pt x="9862058" y="1884260"/>
                  </a:lnTo>
                  <a:lnTo>
                    <a:pt x="9855835" y="1841144"/>
                  </a:lnTo>
                  <a:lnTo>
                    <a:pt x="9845472" y="1798662"/>
                  </a:lnTo>
                  <a:lnTo>
                    <a:pt x="9830956" y="1757159"/>
                  </a:lnTo>
                  <a:lnTo>
                    <a:pt x="9812287" y="1716938"/>
                  </a:lnTo>
                  <a:lnTo>
                    <a:pt x="9789477" y="1678330"/>
                  </a:lnTo>
                  <a:lnTo>
                    <a:pt x="9762528" y="1641665"/>
                  </a:lnTo>
                  <a:lnTo>
                    <a:pt x="9731413" y="1607248"/>
                  </a:lnTo>
                  <a:lnTo>
                    <a:pt x="9696983" y="1576133"/>
                  </a:lnTo>
                  <a:lnTo>
                    <a:pt x="9660293" y="1549171"/>
                  </a:lnTo>
                  <a:lnTo>
                    <a:pt x="9621685" y="1526349"/>
                  </a:lnTo>
                  <a:lnTo>
                    <a:pt x="9581464" y="1507680"/>
                  </a:lnTo>
                  <a:lnTo>
                    <a:pt x="9539948" y="1493164"/>
                  </a:lnTo>
                  <a:lnTo>
                    <a:pt x="9497466" y="1482801"/>
                  </a:lnTo>
                  <a:lnTo>
                    <a:pt x="9454350" y="1476578"/>
                  </a:lnTo>
                  <a:lnTo>
                    <a:pt x="9410916" y="1474495"/>
                  </a:lnTo>
                  <a:lnTo>
                    <a:pt x="9367482" y="1476578"/>
                  </a:lnTo>
                  <a:lnTo>
                    <a:pt x="9324365" y="1482801"/>
                  </a:lnTo>
                  <a:lnTo>
                    <a:pt x="9281897" y="1493164"/>
                  </a:lnTo>
                  <a:lnTo>
                    <a:pt x="9240393" y="1507680"/>
                  </a:lnTo>
                  <a:lnTo>
                    <a:pt x="9200185" y="1526349"/>
                  </a:lnTo>
                  <a:lnTo>
                    <a:pt x="9161577" y="1549171"/>
                  </a:lnTo>
                  <a:lnTo>
                    <a:pt x="9124912" y="1576133"/>
                  </a:lnTo>
                  <a:lnTo>
                    <a:pt x="9090495" y="1607248"/>
                  </a:lnTo>
                  <a:lnTo>
                    <a:pt x="9059367" y="1641665"/>
                  </a:lnTo>
                  <a:lnTo>
                    <a:pt x="9032392" y="1678330"/>
                  </a:lnTo>
                  <a:lnTo>
                    <a:pt x="9009570" y="1716938"/>
                  </a:lnTo>
                  <a:lnTo>
                    <a:pt x="8990901" y="1757159"/>
                  </a:lnTo>
                  <a:lnTo>
                    <a:pt x="8976373" y="1798662"/>
                  </a:lnTo>
                  <a:lnTo>
                    <a:pt x="8965997" y="1841144"/>
                  </a:lnTo>
                  <a:lnTo>
                    <a:pt x="8959774" y="1884260"/>
                  </a:lnTo>
                  <a:lnTo>
                    <a:pt x="8957691" y="1927694"/>
                  </a:lnTo>
                  <a:lnTo>
                    <a:pt x="8959774" y="1971141"/>
                  </a:lnTo>
                  <a:lnTo>
                    <a:pt x="8965997" y="2014258"/>
                  </a:lnTo>
                  <a:lnTo>
                    <a:pt x="8976373" y="2056726"/>
                  </a:lnTo>
                  <a:lnTo>
                    <a:pt x="8990901" y="2098243"/>
                  </a:lnTo>
                  <a:lnTo>
                    <a:pt x="9009570" y="2138451"/>
                  </a:lnTo>
                  <a:lnTo>
                    <a:pt x="9032392" y="2177059"/>
                  </a:lnTo>
                  <a:lnTo>
                    <a:pt x="9059367" y="2213737"/>
                  </a:lnTo>
                  <a:lnTo>
                    <a:pt x="9090495" y="2248154"/>
                  </a:lnTo>
                  <a:lnTo>
                    <a:pt x="9124912" y="2279269"/>
                  </a:lnTo>
                  <a:lnTo>
                    <a:pt x="9161577" y="2306231"/>
                  </a:lnTo>
                  <a:lnTo>
                    <a:pt x="9200185" y="2329040"/>
                  </a:lnTo>
                  <a:lnTo>
                    <a:pt x="9240393" y="2347709"/>
                  </a:lnTo>
                  <a:lnTo>
                    <a:pt x="9281897" y="2362225"/>
                  </a:lnTo>
                  <a:lnTo>
                    <a:pt x="9324365" y="2372601"/>
                  </a:lnTo>
                  <a:lnTo>
                    <a:pt x="9367482" y="2378824"/>
                  </a:lnTo>
                  <a:lnTo>
                    <a:pt x="9410916" y="2380894"/>
                  </a:lnTo>
                  <a:lnTo>
                    <a:pt x="9454350" y="2378824"/>
                  </a:lnTo>
                  <a:lnTo>
                    <a:pt x="9497466" y="2372601"/>
                  </a:lnTo>
                  <a:lnTo>
                    <a:pt x="9539948" y="2362225"/>
                  </a:lnTo>
                  <a:lnTo>
                    <a:pt x="9581464" y="2347709"/>
                  </a:lnTo>
                  <a:lnTo>
                    <a:pt x="9621685" y="2329040"/>
                  </a:lnTo>
                  <a:lnTo>
                    <a:pt x="9660293" y="2306231"/>
                  </a:lnTo>
                  <a:lnTo>
                    <a:pt x="9696983" y="2279269"/>
                  </a:lnTo>
                  <a:lnTo>
                    <a:pt x="9731413" y="2248154"/>
                  </a:lnTo>
                  <a:lnTo>
                    <a:pt x="9762528" y="2213737"/>
                  </a:lnTo>
                  <a:lnTo>
                    <a:pt x="9789477" y="2177059"/>
                  </a:lnTo>
                  <a:lnTo>
                    <a:pt x="9812287" y="2138451"/>
                  </a:lnTo>
                  <a:lnTo>
                    <a:pt x="9830956" y="2098243"/>
                  </a:lnTo>
                  <a:lnTo>
                    <a:pt x="9845472" y="2056726"/>
                  </a:lnTo>
                  <a:lnTo>
                    <a:pt x="9855835" y="2014258"/>
                  </a:lnTo>
                  <a:lnTo>
                    <a:pt x="9862058" y="1971141"/>
                  </a:lnTo>
                  <a:lnTo>
                    <a:pt x="9864141" y="1927694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991249" y="97873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33" y="804765"/>
                  </a:lnTo>
                  <a:lnTo>
                    <a:pt x="203806" y="831729"/>
                  </a:lnTo>
                  <a:lnTo>
                    <a:pt x="242413" y="854544"/>
                  </a:lnTo>
                  <a:lnTo>
                    <a:pt x="282632" y="873210"/>
                  </a:lnTo>
                  <a:lnTo>
                    <a:pt x="324140" y="887729"/>
                  </a:lnTo>
                  <a:lnTo>
                    <a:pt x="366616" y="898100"/>
                  </a:lnTo>
                  <a:lnTo>
                    <a:pt x="409736" y="904322"/>
                  </a:lnTo>
                  <a:lnTo>
                    <a:pt x="453179" y="906396"/>
                  </a:lnTo>
                  <a:lnTo>
                    <a:pt x="496622" y="904322"/>
                  </a:lnTo>
                  <a:lnTo>
                    <a:pt x="539743" y="898100"/>
                  </a:lnTo>
                  <a:lnTo>
                    <a:pt x="582219" y="887729"/>
                  </a:lnTo>
                  <a:lnTo>
                    <a:pt x="623727" y="873210"/>
                  </a:lnTo>
                  <a:lnTo>
                    <a:pt x="663946" y="854544"/>
                  </a:lnTo>
                  <a:lnTo>
                    <a:pt x="702553" y="831729"/>
                  </a:lnTo>
                  <a:lnTo>
                    <a:pt x="739225" y="804765"/>
                  </a:lnTo>
                  <a:lnTo>
                    <a:pt x="773641" y="773654"/>
                  </a:lnTo>
                  <a:lnTo>
                    <a:pt x="804747" y="739235"/>
                  </a:lnTo>
                  <a:lnTo>
                    <a:pt x="831705" y="702561"/>
                  </a:lnTo>
                  <a:lnTo>
                    <a:pt x="854516" y="663954"/>
                  </a:lnTo>
                  <a:lnTo>
                    <a:pt x="873180" y="623736"/>
                  </a:lnTo>
                  <a:lnTo>
                    <a:pt x="887696" y="582229"/>
                  </a:lnTo>
                  <a:lnTo>
                    <a:pt x="898064" y="539756"/>
                  </a:lnTo>
                  <a:lnTo>
                    <a:pt x="904286" y="496638"/>
                  </a:lnTo>
                  <a:lnTo>
                    <a:pt x="906359" y="453198"/>
                  </a:lnTo>
                  <a:lnTo>
                    <a:pt x="904286" y="409758"/>
                  </a:lnTo>
                  <a:lnTo>
                    <a:pt x="898064" y="366640"/>
                  </a:lnTo>
                  <a:lnTo>
                    <a:pt x="887696" y="324166"/>
                  </a:lnTo>
                  <a:lnTo>
                    <a:pt x="873180" y="282659"/>
                  </a:lnTo>
                  <a:lnTo>
                    <a:pt x="854516" y="242441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577125" y="79741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40" y="0"/>
                  </a:moveTo>
                  <a:lnTo>
                    <a:pt x="409703" y="2073"/>
                  </a:lnTo>
                  <a:lnTo>
                    <a:pt x="366588" y="8295"/>
                  </a:lnTo>
                  <a:lnTo>
                    <a:pt x="324119" y="18665"/>
                  </a:lnTo>
                  <a:lnTo>
                    <a:pt x="282617" y="33183"/>
                  </a:lnTo>
                  <a:lnTo>
                    <a:pt x="242404" y="51849"/>
                  </a:lnTo>
                  <a:lnTo>
                    <a:pt x="203802" y="74662"/>
                  </a:lnTo>
                  <a:lnTo>
                    <a:pt x="167132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2" y="804766"/>
                  </a:lnTo>
                  <a:lnTo>
                    <a:pt x="203802" y="831728"/>
                  </a:lnTo>
                  <a:lnTo>
                    <a:pt x="242404" y="854541"/>
                  </a:lnTo>
                  <a:lnTo>
                    <a:pt x="282617" y="873207"/>
                  </a:lnTo>
                  <a:lnTo>
                    <a:pt x="324119" y="887725"/>
                  </a:lnTo>
                  <a:lnTo>
                    <a:pt x="366588" y="898095"/>
                  </a:lnTo>
                  <a:lnTo>
                    <a:pt x="409703" y="904317"/>
                  </a:lnTo>
                  <a:lnTo>
                    <a:pt x="453140" y="906391"/>
                  </a:lnTo>
                  <a:lnTo>
                    <a:pt x="496579" y="904317"/>
                  </a:lnTo>
                  <a:lnTo>
                    <a:pt x="539697" y="898095"/>
                  </a:lnTo>
                  <a:lnTo>
                    <a:pt x="582172" y="887725"/>
                  </a:lnTo>
                  <a:lnTo>
                    <a:pt x="623683" y="873207"/>
                  </a:lnTo>
                  <a:lnTo>
                    <a:pt x="663907" y="854541"/>
                  </a:lnTo>
                  <a:lnTo>
                    <a:pt x="702523" y="831728"/>
                  </a:lnTo>
                  <a:lnTo>
                    <a:pt x="739208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08" y="101624"/>
                  </a:lnTo>
                  <a:lnTo>
                    <a:pt x="702523" y="74662"/>
                  </a:lnTo>
                  <a:lnTo>
                    <a:pt x="663907" y="51849"/>
                  </a:lnTo>
                  <a:lnTo>
                    <a:pt x="623683" y="33183"/>
                  </a:lnTo>
                  <a:lnTo>
                    <a:pt x="582172" y="18665"/>
                  </a:lnTo>
                  <a:lnTo>
                    <a:pt x="539697" y="8295"/>
                  </a:lnTo>
                  <a:lnTo>
                    <a:pt x="496579" y="2073"/>
                  </a:lnTo>
                  <a:lnTo>
                    <a:pt x="45314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10683" y="8559450"/>
              <a:ext cx="6203950" cy="906780"/>
            </a:xfrm>
            <a:custGeom>
              <a:avLst/>
              <a:gdLst/>
              <a:ahLst/>
              <a:cxnLst/>
              <a:rect l="l" t="t" r="r" b="b"/>
              <a:pathLst>
                <a:path w="6203950" h="906779">
                  <a:moveTo>
                    <a:pt x="906437" y="453186"/>
                  </a:moveTo>
                  <a:lnTo>
                    <a:pt x="904367" y="409752"/>
                  </a:lnTo>
                  <a:lnTo>
                    <a:pt x="898144" y="366636"/>
                  </a:lnTo>
                  <a:lnTo>
                    <a:pt x="887768" y="324154"/>
                  </a:lnTo>
                  <a:lnTo>
                    <a:pt x="873239" y="282651"/>
                  </a:lnTo>
                  <a:lnTo>
                    <a:pt x="854570" y="242430"/>
                  </a:lnTo>
                  <a:lnTo>
                    <a:pt x="831735" y="203822"/>
                  </a:lnTo>
                  <a:lnTo>
                    <a:pt x="804773" y="167157"/>
                  </a:lnTo>
                  <a:lnTo>
                    <a:pt x="773645" y="132727"/>
                  </a:lnTo>
                  <a:lnTo>
                    <a:pt x="739228" y="101625"/>
                  </a:lnTo>
                  <a:lnTo>
                    <a:pt x="702564" y="74663"/>
                  </a:lnTo>
                  <a:lnTo>
                    <a:pt x="663956" y="51841"/>
                  </a:lnTo>
                  <a:lnTo>
                    <a:pt x="623747" y="33185"/>
                  </a:lnTo>
                  <a:lnTo>
                    <a:pt x="582244" y="18656"/>
                  </a:lnTo>
                  <a:lnTo>
                    <a:pt x="539775" y="8293"/>
                  </a:lnTo>
                  <a:lnTo>
                    <a:pt x="496658" y="2070"/>
                  </a:lnTo>
                  <a:lnTo>
                    <a:pt x="453224" y="0"/>
                  </a:lnTo>
                  <a:lnTo>
                    <a:pt x="409778" y="2070"/>
                  </a:lnTo>
                  <a:lnTo>
                    <a:pt x="366661" y="8293"/>
                  </a:lnTo>
                  <a:lnTo>
                    <a:pt x="324192" y="18656"/>
                  </a:lnTo>
                  <a:lnTo>
                    <a:pt x="282676" y="33185"/>
                  </a:lnTo>
                  <a:lnTo>
                    <a:pt x="242455" y="51841"/>
                  </a:lnTo>
                  <a:lnTo>
                    <a:pt x="203835" y="74663"/>
                  </a:lnTo>
                  <a:lnTo>
                    <a:pt x="167157" y="101625"/>
                  </a:lnTo>
                  <a:lnTo>
                    <a:pt x="132715" y="132727"/>
                  </a:lnTo>
                  <a:lnTo>
                    <a:pt x="101612" y="167157"/>
                  </a:lnTo>
                  <a:lnTo>
                    <a:pt x="74650" y="203822"/>
                  </a:lnTo>
                  <a:lnTo>
                    <a:pt x="51841" y="242430"/>
                  </a:lnTo>
                  <a:lnTo>
                    <a:pt x="33185" y="282651"/>
                  </a:lnTo>
                  <a:lnTo>
                    <a:pt x="18669" y="324154"/>
                  </a:lnTo>
                  <a:lnTo>
                    <a:pt x="8293" y="366636"/>
                  </a:lnTo>
                  <a:lnTo>
                    <a:pt x="2070" y="409752"/>
                  </a:lnTo>
                  <a:lnTo>
                    <a:pt x="0" y="453186"/>
                  </a:lnTo>
                  <a:lnTo>
                    <a:pt x="2070" y="496633"/>
                  </a:lnTo>
                  <a:lnTo>
                    <a:pt x="8293" y="539750"/>
                  </a:lnTo>
                  <a:lnTo>
                    <a:pt x="18669" y="582218"/>
                  </a:lnTo>
                  <a:lnTo>
                    <a:pt x="33185" y="623735"/>
                  </a:lnTo>
                  <a:lnTo>
                    <a:pt x="51841" y="663956"/>
                  </a:lnTo>
                  <a:lnTo>
                    <a:pt x="74650" y="702564"/>
                  </a:lnTo>
                  <a:lnTo>
                    <a:pt x="101612" y="739228"/>
                  </a:lnTo>
                  <a:lnTo>
                    <a:pt x="132715" y="773658"/>
                  </a:lnTo>
                  <a:lnTo>
                    <a:pt x="167157" y="804760"/>
                  </a:lnTo>
                  <a:lnTo>
                    <a:pt x="203835" y="831723"/>
                  </a:lnTo>
                  <a:lnTo>
                    <a:pt x="242455" y="854532"/>
                  </a:lnTo>
                  <a:lnTo>
                    <a:pt x="282676" y="873201"/>
                  </a:lnTo>
                  <a:lnTo>
                    <a:pt x="324192" y="887717"/>
                  </a:lnTo>
                  <a:lnTo>
                    <a:pt x="366661" y="898093"/>
                  </a:lnTo>
                  <a:lnTo>
                    <a:pt x="409778" y="904316"/>
                  </a:lnTo>
                  <a:lnTo>
                    <a:pt x="453224" y="906386"/>
                  </a:lnTo>
                  <a:lnTo>
                    <a:pt x="496658" y="904316"/>
                  </a:lnTo>
                  <a:lnTo>
                    <a:pt x="539775" y="898093"/>
                  </a:lnTo>
                  <a:lnTo>
                    <a:pt x="582244" y="887717"/>
                  </a:lnTo>
                  <a:lnTo>
                    <a:pt x="623747" y="873201"/>
                  </a:lnTo>
                  <a:lnTo>
                    <a:pt x="663956" y="854532"/>
                  </a:lnTo>
                  <a:lnTo>
                    <a:pt x="702564" y="831723"/>
                  </a:lnTo>
                  <a:lnTo>
                    <a:pt x="739228" y="804760"/>
                  </a:lnTo>
                  <a:lnTo>
                    <a:pt x="773645" y="773658"/>
                  </a:lnTo>
                  <a:lnTo>
                    <a:pt x="804773" y="739228"/>
                  </a:lnTo>
                  <a:lnTo>
                    <a:pt x="831735" y="702564"/>
                  </a:lnTo>
                  <a:lnTo>
                    <a:pt x="854570" y="663956"/>
                  </a:lnTo>
                  <a:lnTo>
                    <a:pt x="873239" y="623735"/>
                  </a:lnTo>
                  <a:lnTo>
                    <a:pt x="887768" y="582218"/>
                  </a:lnTo>
                  <a:lnTo>
                    <a:pt x="898144" y="539750"/>
                  </a:lnTo>
                  <a:lnTo>
                    <a:pt x="904367" y="496633"/>
                  </a:lnTo>
                  <a:lnTo>
                    <a:pt x="906437" y="453186"/>
                  </a:lnTo>
                  <a:close/>
                </a:path>
                <a:path w="6203950" h="906779">
                  <a:moveTo>
                    <a:pt x="6203378" y="453186"/>
                  </a:moveTo>
                  <a:lnTo>
                    <a:pt x="6201295" y="409752"/>
                  </a:lnTo>
                  <a:lnTo>
                    <a:pt x="6195072" y="366636"/>
                  </a:lnTo>
                  <a:lnTo>
                    <a:pt x="6184709" y="324154"/>
                  </a:lnTo>
                  <a:lnTo>
                    <a:pt x="6170193" y="282651"/>
                  </a:lnTo>
                  <a:lnTo>
                    <a:pt x="6151524" y="242430"/>
                  </a:lnTo>
                  <a:lnTo>
                    <a:pt x="6128715" y="203822"/>
                  </a:lnTo>
                  <a:lnTo>
                    <a:pt x="6101766" y="167157"/>
                  </a:lnTo>
                  <a:lnTo>
                    <a:pt x="6070651" y="132727"/>
                  </a:lnTo>
                  <a:lnTo>
                    <a:pt x="6036234" y="101625"/>
                  </a:lnTo>
                  <a:lnTo>
                    <a:pt x="5999569" y="74663"/>
                  </a:lnTo>
                  <a:lnTo>
                    <a:pt x="5960961" y="51841"/>
                  </a:lnTo>
                  <a:lnTo>
                    <a:pt x="5920740" y="33185"/>
                  </a:lnTo>
                  <a:lnTo>
                    <a:pt x="5879236" y="18656"/>
                  </a:lnTo>
                  <a:lnTo>
                    <a:pt x="5836755" y="8293"/>
                  </a:lnTo>
                  <a:lnTo>
                    <a:pt x="5793638" y="2070"/>
                  </a:lnTo>
                  <a:lnTo>
                    <a:pt x="5750191" y="0"/>
                  </a:lnTo>
                  <a:lnTo>
                    <a:pt x="5706745" y="2070"/>
                  </a:lnTo>
                  <a:lnTo>
                    <a:pt x="5663628" y="8293"/>
                  </a:lnTo>
                  <a:lnTo>
                    <a:pt x="5621159" y="18656"/>
                  </a:lnTo>
                  <a:lnTo>
                    <a:pt x="5579643" y="33185"/>
                  </a:lnTo>
                  <a:lnTo>
                    <a:pt x="5539422" y="51841"/>
                  </a:lnTo>
                  <a:lnTo>
                    <a:pt x="5500814" y="74663"/>
                  </a:lnTo>
                  <a:lnTo>
                    <a:pt x="5464149" y="101625"/>
                  </a:lnTo>
                  <a:lnTo>
                    <a:pt x="5429732" y="132727"/>
                  </a:lnTo>
                  <a:lnTo>
                    <a:pt x="5398630" y="167157"/>
                  </a:lnTo>
                  <a:lnTo>
                    <a:pt x="5371668" y="203822"/>
                  </a:lnTo>
                  <a:lnTo>
                    <a:pt x="5348859" y="242430"/>
                  </a:lnTo>
                  <a:lnTo>
                    <a:pt x="5330190" y="282651"/>
                  </a:lnTo>
                  <a:lnTo>
                    <a:pt x="5315674" y="324154"/>
                  </a:lnTo>
                  <a:lnTo>
                    <a:pt x="5305310" y="366636"/>
                  </a:lnTo>
                  <a:lnTo>
                    <a:pt x="5299087" y="409752"/>
                  </a:lnTo>
                  <a:lnTo>
                    <a:pt x="5297017" y="453186"/>
                  </a:lnTo>
                  <a:lnTo>
                    <a:pt x="5299087" y="496633"/>
                  </a:lnTo>
                  <a:lnTo>
                    <a:pt x="5305310" y="539750"/>
                  </a:lnTo>
                  <a:lnTo>
                    <a:pt x="5315674" y="582218"/>
                  </a:lnTo>
                  <a:lnTo>
                    <a:pt x="5330190" y="623735"/>
                  </a:lnTo>
                  <a:lnTo>
                    <a:pt x="5348859" y="663956"/>
                  </a:lnTo>
                  <a:lnTo>
                    <a:pt x="5371668" y="702564"/>
                  </a:lnTo>
                  <a:lnTo>
                    <a:pt x="5398630" y="739228"/>
                  </a:lnTo>
                  <a:lnTo>
                    <a:pt x="5429732" y="773658"/>
                  </a:lnTo>
                  <a:lnTo>
                    <a:pt x="5464149" y="804760"/>
                  </a:lnTo>
                  <a:lnTo>
                    <a:pt x="5500814" y="831723"/>
                  </a:lnTo>
                  <a:lnTo>
                    <a:pt x="5539422" y="854532"/>
                  </a:lnTo>
                  <a:lnTo>
                    <a:pt x="5579643" y="873201"/>
                  </a:lnTo>
                  <a:lnTo>
                    <a:pt x="5621159" y="887717"/>
                  </a:lnTo>
                  <a:lnTo>
                    <a:pt x="5663628" y="898093"/>
                  </a:lnTo>
                  <a:lnTo>
                    <a:pt x="5706745" y="904316"/>
                  </a:lnTo>
                  <a:lnTo>
                    <a:pt x="5750191" y="906386"/>
                  </a:lnTo>
                  <a:lnTo>
                    <a:pt x="5793638" y="904316"/>
                  </a:lnTo>
                  <a:lnTo>
                    <a:pt x="5836755" y="898093"/>
                  </a:lnTo>
                  <a:lnTo>
                    <a:pt x="5879236" y="887717"/>
                  </a:lnTo>
                  <a:lnTo>
                    <a:pt x="5920740" y="873201"/>
                  </a:lnTo>
                  <a:lnTo>
                    <a:pt x="5960961" y="854532"/>
                  </a:lnTo>
                  <a:lnTo>
                    <a:pt x="5999569" y="831723"/>
                  </a:lnTo>
                  <a:lnTo>
                    <a:pt x="6036234" y="804760"/>
                  </a:lnTo>
                  <a:lnTo>
                    <a:pt x="6070651" y="773658"/>
                  </a:lnTo>
                  <a:lnTo>
                    <a:pt x="6101766" y="739228"/>
                  </a:lnTo>
                  <a:lnTo>
                    <a:pt x="6128715" y="702564"/>
                  </a:lnTo>
                  <a:lnTo>
                    <a:pt x="6151524" y="663956"/>
                  </a:lnTo>
                  <a:lnTo>
                    <a:pt x="6170193" y="623735"/>
                  </a:lnTo>
                  <a:lnTo>
                    <a:pt x="6184709" y="582218"/>
                  </a:lnTo>
                  <a:lnTo>
                    <a:pt x="6195072" y="539750"/>
                  </a:lnTo>
                  <a:lnTo>
                    <a:pt x="6201295" y="496633"/>
                  </a:lnTo>
                  <a:lnTo>
                    <a:pt x="6203378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3" name="object 13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582757"/>
            <a:ext cx="18020030" cy="9326880"/>
            <a:chOff x="1630201" y="582757"/>
            <a:chExt cx="18020030" cy="932688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351890" y="4598929"/>
              <a:ext cx="10975975" cy="3863340"/>
            </a:xfrm>
            <a:custGeom>
              <a:avLst/>
              <a:gdLst/>
              <a:ahLst/>
              <a:cxnLst/>
              <a:rect l="l" t="t" r="r" b="b"/>
              <a:pathLst>
                <a:path w="10975975" h="3863340">
                  <a:moveTo>
                    <a:pt x="906399" y="2775648"/>
                  </a:moveTo>
                  <a:lnTo>
                    <a:pt x="904328" y="2732214"/>
                  </a:lnTo>
                  <a:lnTo>
                    <a:pt x="898105" y="2689098"/>
                  </a:lnTo>
                  <a:lnTo>
                    <a:pt x="887730" y="2646616"/>
                  </a:lnTo>
                  <a:lnTo>
                    <a:pt x="873213" y="2605113"/>
                  </a:lnTo>
                  <a:lnTo>
                    <a:pt x="854544" y="2564892"/>
                  </a:lnTo>
                  <a:lnTo>
                    <a:pt x="831735" y="2526284"/>
                  </a:lnTo>
                  <a:lnTo>
                    <a:pt x="804773" y="2489619"/>
                  </a:lnTo>
                  <a:lnTo>
                    <a:pt x="773658" y="2455202"/>
                  </a:lnTo>
                  <a:lnTo>
                    <a:pt x="739241" y="2424087"/>
                  </a:lnTo>
                  <a:lnTo>
                    <a:pt x="702564" y="2397125"/>
                  </a:lnTo>
                  <a:lnTo>
                    <a:pt x="663956" y="2374303"/>
                  </a:lnTo>
                  <a:lnTo>
                    <a:pt x="623735" y="2355634"/>
                  </a:lnTo>
                  <a:lnTo>
                    <a:pt x="582231" y="2341118"/>
                  </a:lnTo>
                  <a:lnTo>
                    <a:pt x="539762" y="2330754"/>
                  </a:lnTo>
                  <a:lnTo>
                    <a:pt x="496646" y="2324531"/>
                  </a:lnTo>
                  <a:lnTo>
                    <a:pt x="453199" y="2322449"/>
                  </a:lnTo>
                  <a:lnTo>
                    <a:pt x="409765" y="2324531"/>
                  </a:lnTo>
                  <a:lnTo>
                    <a:pt x="366649" y="2330754"/>
                  </a:lnTo>
                  <a:lnTo>
                    <a:pt x="324167" y="2341118"/>
                  </a:lnTo>
                  <a:lnTo>
                    <a:pt x="282663" y="2355634"/>
                  </a:lnTo>
                  <a:lnTo>
                    <a:pt x="242443" y="2374303"/>
                  </a:lnTo>
                  <a:lnTo>
                    <a:pt x="203835" y="2397125"/>
                  </a:lnTo>
                  <a:lnTo>
                    <a:pt x="167157" y="2424087"/>
                  </a:lnTo>
                  <a:lnTo>
                    <a:pt x="132740" y="2455202"/>
                  </a:lnTo>
                  <a:lnTo>
                    <a:pt x="101638" y="2489619"/>
                  </a:lnTo>
                  <a:lnTo>
                    <a:pt x="74676" y="2526284"/>
                  </a:lnTo>
                  <a:lnTo>
                    <a:pt x="51854" y="2564892"/>
                  </a:lnTo>
                  <a:lnTo>
                    <a:pt x="33185" y="2605113"/>
                  </a:lnTo>
                  <a:lnTo>
                    <a:pt x="18669" y="2646616"/>
                  </a:lnTo>
                  <a:lnTo>
                    <a:pt x="8293" y="2689098"/>
                  </a:lnTo>
                  <a:lnTo>
                    <a:pt x="2082" y="2732214"/>
                  </a:lnTo>
                  <a:lnTo>
                    <a:pt x="0" y="2775648"/>
                  </a:lnTo>
                  <a:lnTo>
                    <a:pt x="2082" y="2819095"/>
                  </a:lnTo>
                  <a:lnTo>
                    <a:pt x="8293" y="2862211"/>
                  </a:lnTo>
                  <a:lnTo>
                    <a:pt x="18669" y="2904680"/>
                  </a:lnTo>
                  <a:lnTo>
                    <a:pt x="33185" y="2946196"/>
                  </a:lnTo>
                  <a:lnTo>
                    <a:pt x="51854" y="2986405"/>
                  </a:lnTo>
                  <a:lnTo>
                    <a:pt x="74676" y="3025013"/>
                  </a:lnTo>
                  <a:lnTo>
                    <a:pt x="101638" y="3061690"/>
                  </a:lnTo>
                  <a:lnTo>
                    <a:pt x="132740" y="3096107"/>
                  </a:lnTo>
                  <a:lnTo>
                    <a:pt x="167157" y="3127222"/>
                  </a:lnTo>
                  <a:lnTo>
                    <a:pt x="203835" y="3154184"/>
                  </a:lnTo>
                  <a:lnTo>
                    <a:pt x="242443" y="3176994"/>
                  </a:lnTo>
                  <a:lnTo>
                    <a:pt x="282663" y="3195663"/>
                  </a:lnTo>
                  <a:lnTo>
                    <a:pt x="324167" y="3210179"/>
                  </a:lnTo>
                  <a:lnTo>
                    <a:pt x="366649" y="3220555"/>
                  </a:lnTo>
                  <a:lnTo>
                    <a:pt x="409765" y="3226778"/>
                  </a:lnTo>
                  <a:lnTo>
                    <a:pt x="453199" y="3228848"/>
                  </a:lnTo>
                  <a:lnTo>
                    <a:pt x="496646" y="3226778"/>
                  </a:lnTo>
                  <a:lnTo>
                    <a:pt x="539762" y="3220555"/>
                  </a:lnTo>
                  <a:lnTo>
                    <a:pt x="582231" y="3210179"/>
                  </a:lnTo>
                  <a:lnTo>
                    <a:pt x="623735" y="3195663"/>
                  </a:lnTo>
                  <a:lnTo>
                    <a:pt x="663956" y="3176994"/>
                  </a:lnTo>
                  <a:lnTo>
                    <a:pt x="702564" y="3154184"/>
                  </a:lnTo>
                  <a:lnTo>
                    <a:pt x="739241" y="3127222"/>
                  </a:lnTo>
                  <a:lnTo>
                    <a:pt x="773658" y="3096107"/>
                  </a:lnTo>
                  <a:lnTo>
                    <a:pt x="804773" y="3061690"/>
                  </a:lnTo>
                  <a:lnTo>
                    <a:pt x="831735" y="3025013"/>
                  </a:lnTo>
                  <a:lnTo>
                    <a:pt x="854544" y="2986405"/>
                  </a:lnTo>
                  <a:lnTo>
                    <a:pt x="873213" y="2946196"/>
                  </a:lnTo>
                  <a:lnTo>
                    <a:pt x="887730" y="2904680"/>
                  </a:lnTo>
                  <a:lnTo>
                    <a:pt x="898105" y="2862211"/>
                  </a:lnTo>
                  <a:lnTo>
                    <a:pt x="904328" y="2819095"/>
                  </a:lnTo>
                  <a:lnTo>
                    <a:pt x="906399" y="2775648"/>
                  </a:lnTo>
                  <a:close/>
                </a:path>
                <a:path w="10975975" h="3863340">
                  <a:moveTo>
                    <a:pt x="4159402" y="1927694"/>
                  </a:moveTo>
                  <a:lnTo>
                    <a:pt x="4157332" y="1884260"/>
                  </a:lnTo>
                  <a:lnTo>
                    <a:pt x="4151096" y="1841144"/>
                  </a:lnTo>
                  <a:lnTo>
                    <a:pt x="4140733" y="1798662"/>
                  </a:lnTo>
                  <a:lnTo>
                    <a:pt x="4126204" y="1757159"/>
                  </a:lnTo>
                  <a:lnTo>
                    <a:pt x="4107523" y="1716938"/>
                  </a:lnTo>
                  <a:lnTo>
                    <a:pt x="4084701" y="1678330"/>
                  </a:lnTo>
                  <a:lnTo>
                    <a:pt x="4057726" y="1641665"/>
                  </a:lnTo>
                  <a:lnTo>
                    <a:pt x="4026611" y="1607248"/>
                  </a:lnTo>
                  <a:lnTo>
                    <a:pt x="3992194" y="1576133"/>
                  </a:lnTo>
                  <a:lnTo>
                    <a:pt x="3955516" y="1549171"/>
                  </a:lnTo>
                  <a:lnTo>
                    <a:pt x="3916921" y="1526349"/>
                  </a:lnTo>
                  <a:lnTo>
                    <a:pt x="3876700" y="1507680"/>
                  </a:lnTo>
                  <a:lnTo>
                    <a:pt x="3835209" y="1493164"/>
                  </a:lnTo>
                  <a:lnTo>
                    <a:pt x="3792740" y="1482801"/>
                  </a:lnTo>
                  <a:lnTo>
                    <a:pt x="3749624" y="1476578"/>
                  </a:lnTo>
                  <a:lnTo>
                    <a:pt x="3706177" y="1474495"/>
                  </a:lnTo>
                  <a:lnTo>
                    <a:pt x="3662743" y="1476578"/>
                  </a:lnTo>
                  <a:lnTo>
                    <a:pt x="3619627" y="1482801"/>
                  </a:lnTo>
                  <a:lnTo>
                    <a:pt x="3577145" y="1493164"/>
                  </a:lnTo>
                  <a:lnTo>
                    <a:pt x="3535642" y="1507680"/>
                  </a:lnTo>
                  <a:lnTo>
                    <a:pt x="3495421" y="1526349"/>
                  </a:lnTo>
                  <a:lnTo>
                    <a:pt x="3456800" y="1549171"/>
                  </a:lnTo>
                  <a:lnTo>
                    <a:pt x="3420110" y="1576133"/>
                  </a:lnTo>
                  <a:lnTo>
                    <a:pt x="3385680" y="1607248"/>
                  </a:lnTo>
                  <a:lnTo>
                    <a:pt x="3354578" y="1641665"/>
                  </a:lnTo>
                  <a:lnTo>
                    <a:pt x="3327616" y="1678330"/>
                  </a:lnTo>
                  <a:lnTo>
                    <a:pt x="3304806" y="1716938"/>
                  </a:lnTo>
                  <a:lnTo>
                    <a:pt x="3286137" y="1757159"/>
                  </a:lnTo>
                  <a:lnTo>
                    <a:pt x="3271621" y="1798662"/>
                  </a:lnTo>
                  <a:lnTo>
                    <a:pt x="3261258" y="1841144"/>
                  </a:lnTo>
                  <a:lnTo>
                    <a:pt x="3255035" y="1884260"/>
                  </a:lnTo>
                  <a:lnTo>
                    <a:pt x="3252965" y="1927694"/>
                  </a:lnTo>
                  <a:lnTo>
                    <a:pt x="3255035" y="1971141"/>
                  </a:lnTo>
                  <a:lnTo>
                    <a:pt x="3261258" y="2014258"/>
                  </a:lnTo>
                  <a:lnTo>
                    <a:pt x="3271621" y="2056726"/>
                  </a:lnTo>
                  <a:lnTo>
                    <a:pt x="3286137" y="2098243"/>
                  </a:lnTo>
                  <a:lnTo>
                    <a:pt x="3304806" y="2138451"/>
                  </a:lnTo>
                  <a:lnTo>
                    <a:pt x="3327616" y="2177059"/>
                  </a:lnTo>
                  <a:lnTo>
                    <a:pt x="3354578" y="2213737"/>
                  </a:lnTo>
                  <a:lnTo>
                    <a:pt x="3385680" y="2248154"/>
                  </a:lnTo>
                  <a:lnTo>
                    <a:pt x="3420110" y="2279269"/>
                  </a:lnTo>
                  <a:lnTo>
                    <a:pt x="3456800" y="2306231"/>
                  </a:lnTo>
                  <a:lnTo>
                    <a:pt x="3495421" y="2329040"/>
                  </a:lnTo>
                  <a:lnTo>
                    <a:pt x="3535642" y="2347709"/>
                  </a:lnTo>
                  <a:lnTo>
                    <a:pt x="3577145" y="2362225"/>
                  </a:lnTo>
                  <a:lnTo>
                    <a:pt x="3619627" y="2372601"/>
                  </a:lnTo>
                  <a:lnTo>
                    <a:pt x="3662743" y="2378824"/>
                  </a:lnTo>
                  <a:lnTo>
                    <a:pt x="3706177" y="2380894"/>
                  </a:lnTo>
                  <a:lnTo>
                    <a:pt x="3749624" y="2378824"/>
                  </a:lnTo>
                  <a:lnTo>
                    <a:pt x="3792740" y="2372601"/>
                  </a:lnTo>
                  <a:lnTo>
                    <a:pt x="3835209" y="2362225"/>
                  </a:lnTo>
                  <a:lnTo>
                    <a:pt x="3876700" y="2347709"/>
                  </a:lnTo>
                  <a:lnTo>
                    <a:pt x="3916921" y="2329040"/>
                  </a:lnTo>
                  <a:lnTo>
                    <a:pt x="3955516" y="2306231"/>
                  </a:lnTo>
                  <a:lnTo>
                    <a:pt x="3992194" y="2279269"/>
                  </a:lnTo>
                  <a:lnTo>
                    <a:pt x="4026611" y="2248154"/>
                  </a:lnTo>
                  <a:lnTo>
                    <a:pt x="4057726" y="2213737"/>
                  </a:lnTo>
                  <a:lnTo>
                    <a:pt x="4084701" y="2177059"/>
                  </a:lnTo>
                  <a:lnTo>
                    <a:pt x="4107523" y="2138451"/>
                  </a:lnTo>
                  <a:lnTo>
                    <a:pt x="4126204" y="2098243"/>
                  </a:lnTo>
                  <a:lnTo>
                    <a:pt x="4140733" y="2056726"/>
                  </a:lnTo>
                  <a:lnTo>
                    <a:pt x="4151096" y="2014258"/>
                  </a:lnTo>
                  <a:lnTo>
                    <a:pt x="4157332" y="1971141"/>
                  </a:lnTo>
                  <a:lnTo>
                    <a:pt x="4159402" y="1927694"/>
                  </a:lnTo>
                  <a:close/>
                </a:path>
                <a:path w="10975975" h="3863340">
                  <a:moveTo>
                    <a:pt x="4583290" y="3410051"/>
                  </a:moveTo>
                  <a:lnTo>
                    <a:pt x="4581220" y="3366605"/>
                  </a:lnTo>
                  <a:lnTo>
                    <a:pt x="4574997" y="3323488"/>
                  </a:lnTo>
                  <a:lnTo>
                    <a:pt x="4564621" y="3281019"/>
                  </a:lnTo>
                  <a:lnTo>
                    <a:pt x="4550105" y="3239503"/>
                  </a:lnTo>
                  <a:lnTo>
                    <a:pt x="4531449" y="3199295"/>
                  </a:lnTo>
                  <a:lnTo>
                    <a:pt x="4508639" y="3160687"/>
                  </a:lnTo>
                  <a:lnTo>
                    <a:pt x="4481677" y="3124009"/>
                  </a:lnTo>
                  <a:lnTo>
                    <a:pt x="4450575" y="3089579"/>
                  </a:lnTo>
                  <a:lnTo>
                    <a:pt x="4416158" y="3058477"/>
                  </a:lnTo>
                  <a:lnTo>
                    <a:pt x="4379480" y="3031515"/>
                  </a:lnTo>
                  <a:lnTo>
                    <a:pt x="4340872" y="3008706"/>
                  </a:lnTo>
                  <a:lnTo>
                    <a:pt x="4300652" y="2990037"/>
                  </a:lnTo>
                  <a:lnTo>
                    <a:pt x="4259148" y="2975521"/>
                  </a:lnTo>
                  <a:lnTo>
                    <a:pt x="4216679" y="2965145"/>
                  </a:lnTo>
                  <a:lnTo>
                    <a:pt x="4173550" y="2958922"/>
                  </a:lnTo>
                  <a:lnTo>
                    <a:pt x="4130116" y="2956852"/>
                  </a:lnTo>
                  <a:lnTo>
                    <a:pt x="4086669" y="2958922"/>
                  </a:lnTo>
                  <a:lnTo>
                    <a:pt x="4043540" y="2965145"/>
                  </a:lnTo>
                  <a:lnTo>
                    <a:pt x="4001071" y="2975521"/>
                  </a:lnTo>
                  <a:lnTo>
                    <a:pt x="3959568" y="2990037"/>
                  </a:lnTo>
                  <a:lnTo>
                    <a:pt x="3919347" y="3008706"/>
                  </a:lnTo>
                  <a:lnTo>
                    <a:pt x="3880739" y="3031515"/>
                  </a:lnTo>
                  <a:lnTo>
                    <a:pt x="3844061" y="3058477"/>
                  </a:lnTo>
                  <a:lnTo>
                    <a:pt x="3809644" y="3089579"/>
                  </a:lnTo>
                  <a:lnTo>
                    <a:pt x="3778542" y="3124009"/>
                  </a:lnTo>
                  <a:lnTo>
                    <a:pt x="3751580" y="3160687"/>
                  </a:lnTo>
                  <a:lnTo>
                    <a:pt x="3728770" y="3199295"/>
                  </a:lnTo>
                  <a:lnTo>
                    <a:pt x="3710114" y="3239503"/>
                  </a:lnTo>
                  <a:lnTo>
                    <a:pt x="3695598" y="3281019"/>
                  </a:lnTo>
                  <a:lnTo>
                    <a:pt x="3685222" y="3323488"/>
                  </a:lnTo>
                  <a:lnTo>
                    <a:pt x="3678999" y="3366605"/>
                  </a:lnTo>
                  <a:lnTo>
                    <a:pt x="3676929" y="3410051"/>
                  </a:lnTo>
                  <a:lnTo>
                    <a:pt x="3678999" y="3453485"/>
                  </a:lnTo>
                  <a:lnTo>
                    <a:pt x="3685222" y="3496602"/>
                  </a:lnTo>
                  <a:lnTo>
                    <a:pt x="3695598" y="3539083"/>
                  </a:lnTo>
                  <a:lnTo>
                    <a:pt x="3710114" y="3580587"/>
                  </a:lnTo>
                  <a:lnTo>
                    <a:pt x="3728770" y="3620808"/>
                  </a:lnTo>
                  <a:lnTo>
                    <a:pt x="3751580" y="3659416"/>
                  </a:lnTo>
                  <a:lnTo>
                    <a:pt x="3778542" y="3696093"/>
                  </a:lnTo>
                  <a:lnTo>
                    <a:pt x="3809644" y="3730510"/>
                  </a:lnTo>
                  <a:lnTo>
                    <a:pt x="3844061" y="3761613"/>
                  </a:lnTo>
                  <a:lnTo>
                    <a:pt x="3880739" y="3788575"/>
                  </a:lnTo>
                  <a:lnTo>
                    <a:pt x="3919347" y="3811397"/>
                  </a:lnTo>
                  <a:lnTo>
                    <a:pt x="3959568" y="3830053"/>
                  </a:lnTo>
                  <a:lnTo>
                    <a:pt x="4001071" y="3844582"/>
                  </a:lnTo>
                  <a:lnTo>
                    <a:pt x="4043540" y="3854945"/>
                  </a:lnTo>
                  <a:lnTo>
                    <a:pt x="4086669" y="3861168"/>
                  </a:lnTo>
                  <a:lnTo>
                    <a:pt x="4130116" y="3863238"/>
                  </a:lnTo>
                  <a:lnTo>
                    <a:pt x="4173550" y="3861168"/>
                  </a:lnTo>
                  <a:lnTo>
                    <a:pt x="4216679" y="3854945"/>
                  </a:lnTo>
                  <a:lnTo>
                    <a:pt x="4259148" y="3844582"/>
                  </a:lnTo>
                  <a:lnTo>
                    <a:pt x="4300652" y="3830053"/>
                  </a:lnTo>
                  <a:lnTo>
                    <a:pt x="4340872" y="3811397"/>
                  </a:lnTo>
                  <a:lnTo>
                    <a:pt x="4379480" y="3788575"/>
                  </a:lnTo>
                  <a:lnTo>
                    <a:pt x="4416158" y="3761613"/>
                  </a:lnTo>
                  <a:lnTo>
                    <a:pt x="4450575" y="3730510"/>
                  </a:lnTo>
                  <a:lnTo>
                    <a:pt x="4481677" y="3696093"/>
                  </a:lnTo>
                  <a:lnTo>
                    <a:pt x="4508639" y="3659416"/>
                  </a:lnTo>
                  <a:lnTo>
                    <a:pt x="4531449" y="3620808"/>
                  </a:lnTo>
                  <a:lnTo>
                    <a:pt x="4550105" y="3580587"/>
                  </a:lnTo>
                  <a:lnTo>
                    <a:pt x="4564621" y="3539083"/>
                  </a:lnTo>
                  <a:lnTo>
                    <a:pt x="4574997" y="3496602"/>
                  </a:lnTo>
                  <a:lnTo>
                    <a:pt x="4581220" y="3453485"/>
                  </a:lnTo>
                  <a:lnTo>
                    <a:pt x="4583290" y="3410051"/>
                  </a:lnTo>
                  <a:close/>
                </a:path>
                <a:path w="10975975" h="3863340">
                  <a:moveTo>
                    <a:pt x="5430075" y="1509814"/>
                  </a:moveTo>
                  <a:lnTo>
                    <a:pt x="5427992" y="1466367"/>
                  </a:lnTo>
                  <a:lnTo>
                    <a:pt x="5421769" y="1423250"/>
                  </a:lnTo>
                  <a:lnTo>
                    <a:pt x="5411406" y="1380782"/>
                  </a:lnTo>
                  <a:lnTo>
                    <a:pt x="5396890" y="1339278"/>
                  </a:lnTo>
                  <a:lnTo>
                    <a:pt x="5378221" y="1299057"/>
                  </a:lnTo>
                  <a:lnTo>
                    <a:pt x="5355412" y="1260449"/>
                  </a:lnTo>
                  <a:lnTo>
                    <a:pt x="5328463" y="1223772"/>
                  </a:lnTo>
                  <a:lnTo>
                    <a:pt x="5297348" y="1189355"/>
                  </a:lnTo>
                  <a:lnTo>
                    <a:pt x="5262931" y="1158240"/>
                  </a:lnTo>
                  <a:lnTo>
                    <a:pt x="5226266" y="1131277"/>
                  </a:lnTo>
                  <a:lnTo>
                    <a:pt x="5187658" y="1108468"/>
                  </a:lnTo>
                  <a:lnTo>
                    <a:pt x="5147437" y="1089799"/>
                  </a:lnTo>
                  <a:lnTo>
                    <a:pt x="5105933" y="1075283"/>
                  </a:lnTo>
                  <a:lnTo>
                    <a:pt x="5063452" y="1064907"/>
                  </a:lnTo>
                  <a:lnTo>
                    <a:pt x="5020335" y="1058684"/>
                  </a:lnTo>
                  <a:lnTo>
                    <a:pt x="4976888" y="1056614"/>
                  </a:lnTo>
                  <a:lnTo>
                    <a:pt x="4933442" y="1058684"/>
                  </a:lnTo>
                  <a:lnTo>
                    <a:pt x="4890325" y="1064907"/>
                  </a:lnTo>
                  <a:lnTo>
                    <a:pt x="4847856" y="1075283"/>
                  </a:lnTo>
                  <a:lnTo>
                    <a:pt x="4806340" y="1089799"/>
                  </a:lnTo>
                  <a:lnTo>
                    <a:pt x="4766119" y="1108468"/>
                  </a:lnTo>
                  <a:lnTo>
                    <a:pt x="4727511" y="1131277"/>
                  </a:lnTo>
                  <a:lnTo>
                    <a:pt x="4690846" y="1158240"/>
                  </a:lnTo>
                  <a:lnTo>
                    <a:pt x="4656429" y="1189355"/>
                  </a:lnTo>
                  <a:lnTo>
                    <a:pt x="4625327" y="1223772"/>
                  </a:lnTo>
                  <a:lnTo>
                    <a:pt x="4598365" y="1260449"/>
                  </a:lnTo>
                  <a:lnTo>
                    <a:pt x="4575556" y="1299057"/>
                  </a:lnTo>
                  <a:lnTo>
                    <a:pt x="4556887" y="1339278"/>
                  </a:lnTo>
                  <a:lnTo>
                    <a:pt x="4542371" y="1380782"/>
                  </a:lnTo>
                  <a:lnTo>
                    <a:pt x="4532007" y="1423250"/>
                  </a:lnTo>
                  <a:lnTo>
                    <a:pt x="4525784" y="1466367"/>
                  </a:lnTo>
                  <a:lnTo>
                    <a:pt x="4523714" y="1509814"/>
                  </a:lnTo>
                  <a:lnTo>
                    <a:pt x="4525784" y="1553248"/>
                  </a:lnTo>
                  <a:lnTo>
                    <a:pt x="4532007" y="1596364"/>
                  </a:lnTo>
                  <a:lnTo>
                    <a:pt x="4542371" y="1638846"/>
                  </a:lnTo>
                  <a:lnTo>
                    <a:pt x="4556887" y="1680349"/>
                  </a:lnTo>
                  <a:lnTo>
                    <a:pt x="4575556" y="1720570"/>
                  </a:lnTo>
                  <a:lnTo>
                    <a:pt x="4598365" y="1759178"/>
                  </a:lnTo>
                  <a:lnTo>
                    <a:pt x="4625327" y="1795856"/>
                  </a:lnTo>
                  <a:lnTo>
                    <a:pt x="4656429" y="1830273"/>
                  </a:lnTo>
                  <a:lnTo>
                    <a:pt x="4690846" y="1861388"/>
                  </a:lnTo>
                  <a:lnTo>
                    <a:pt x="4727511" y="1888350"/>
                  </a:lnTo>
                  <a:lnTo>
                    <a:pt x="4766119" y="1911159"/>
                  </a:lnTo>
                  <a:lnTo>
                    <a:pt x="4806340" y="1929828"/>
                  </a:lnTo>
                  <a:lnTo>
                    <a:pt x="4847856" y="1944344"/>
                  </a:lnTo>
                  <a:lnTo>
                    <a:pt x="4890325" y="1954707"/>
                  </a:lnTo>
                  <a:lnTo>
                    <a:pt x="4933442" y="1960930"/>
                  </a:lnTo>
                  <a:lnTo>
                    <a:pt x="4976888" y="1963000"/>
                  </a:lnTo>
                  <a:lnTo>
                    <a:pt x="5020335" y="1960930"/>
                  </a:lnTo>
                  <a:lnTo>
                    <a:pt x="5063452" y="1954707"/>
                  </a:lnTo>
                  <a:lnTo>
                    <a:pt x="5105933" y="1944344"/>
                  </a:lnTo>
                  <a:lnTo>
                    <a:pt x="5147437" y="1929828"/>
                  </a:lnTo>
                  <a:lnTo>
                    <a:pt x="5187658" y="1911159"/>
                  </a:lnTo>
                  <a:lnTo>
                    <a:pt x="5226266" y="1888350"/>
                  </a:lnTo>
                  <a:lnTo>
                    <a:pt x="5262931" y="1861388"/>
                  </a:lnTo>
                  <a:lnTo>
                    <a:pt x="5297348" y="1830273"/>
                  </a:lnTo>
                  <a:lnTo>
                    <a:pt x="5328463" y="1795856"/>
                  </a:lnTo>
                  <a:lnTo>
                    <a:pt x="5355412" y="1759178"/>
                  </a:lnTo>
                  <a:lnTo>
                    <a:pt x="5378221" y="1720570"/>
                  </a:lnTo>
                  <a:lnTo>
                    <a:pt x="5396890" y="1680349"/>
                  </a:lnTo>
                  <a:lnTo>
                    <a:pt x="5411406" y="1638846"/>
                  </a:lnTo>
                  <a:lnTo>
                    <a:pt x="5421769" y="1596364"/>
                  </a:lnTo>
                  <a:lnTo>
                    <a:pt x="5427992" y="1553248"/>
                  </a:lnTo>
                  <a:lnTo>
                    <a:pt x="5430075" y="1509814"/>
                  </a:lnTo>
                  <a:close/>
                </a:path>
                <a:path w="10975975" h="3863340">
                  <a:moveTo>
                    <a:pt x="9603943" y="3215906"/>
                  </a:moveTo>
                  <a:lnTo>
                    <a:pt x="9601873" y="3172472"/>
                  </a:lnTo>
                  <a:lnTo>
                    <a:pt x="9595650" y="3129356"/>
                  </a:lnTo>
                  <a:lnTo>
                    <a:pt x="9585274" y="3086874"/>
                  </a:lnTo>
                  <a:lnTo>
                    <a:pt x="9570745" y="3045371"/>
                  </a:lnTo>
                  <a:lnTo>
                    <a:pt x="9552076" y="3005150"/>
                  </a:lnTo>
                  <a:lnTo>
                    <a:pt x="9529254" y="2966542"/>
                  </a:lnTo>
                  <a:lnTo>
                    <a:pt x="9502280" y="2929877"/>
                  </a:lnTo>
                  <a:lnTo>
                    <a:pt x="9471152" y="2895460"/>
                  </a:lnTo>
                  <a:lnTo>
                    <a:pt x="9436735" y="2864345"/>
                  </a:lnTo>
                  <a:lnTo>
                    <a:pt x="9400070" y="2837383"/>
                  </a:lnTo>
                  <a:lnTo>
                    <a:pt x="9361462" y="2814561"/>
                  </a:lnTo>
                  <a:lnTo>
                    <a:pt x="9321254" y="2795892"/>
                  </a:lnTo>
                  <a:lnTo>
                    <a:pt x="9279750" y="2781376"/>
                  </a:lnTo>
                  <a:lnTo>
                    <a:pt x="9237281" y="2771013"/>
                  </a:lnTo>
                  <a:lnTo>
                    <a:pt x="9194165" y="2764790"/>
                  </a:lnTo>
                  <a:lnTo>
                    <a:pt x="9150731" y="2762707"/>
                  </a:lnTo>
                  <a:lnTo>
                    <a:pt x="9107297" y="2764790"/>
                  </a:lnTo>
                  <a:lnTo>
                    <a:pt x="9064168" y="2771013"/>
                  </a:lnTo>
                  <a:lnTo>
                    <a:pt x="9021699" y="2781376"/>
                  </a:lnTo>
                  <a:lnTo>
                    <a:pt x="8980183" y="2795892"/>
                  </a:lnTo>
                  <a:lnTo>
                    <a:pt x="8939962" y="2814561"/>
                  </a:lnTo>
                  <a:lnTo>
                    <a:pt x="8901341" y="2837383"/>
                  </a:lnTo>
                  <a:lnTo>
                    <a:pt x="8864663" y="2864345"/>
                  </a:lnTo>
                  <a:lnTo>
                    <a:pt x="8830234" y="2895460"/>
                  </a:lnTo>
                  <a:lnTo>
                    <a:pt x="8799119" y="2929877"/>
                  </a:lnTo>
                  <a:lnTo>
                    <a:pt x="8772169" y="2966542"/>
                  </a:lnTo>
                  <a:lnTo>
                    <a:pt x="8749347" y="3005150"/>
                  </a:lnTo>
                  <a:lnTo>
                    <a:pt x="8730691" y="3045371"/>
                  </a:lnTo>
                  <a:lnTo>
                    <a:pt x="8716175" y="3086874"/>
                  </a:lnTo>
                  <a:lnTo>
                    <a:pt x="8705799" y="3129356"/>
                  </a:lnTo>
                  <a:lnTo>
                    <a:pt x="8699589" y="3172472"/>
                  </a:lnTo>
                  <a:lnTo>
                    <a:pt x="8697506" y="3215906"/>
                  </a:lnTo>
                  <a:lnTo>
                    <a:pt x="8699589" y="3259353"/>
                  </a:lnTo>
                  <a:lnTo>
                    <a:pt x="8705799" y="3302470"/>
                  </a:lnTo>
                  <a:lnTo>
                    <a:pt x="8716175" y="3344938"/>
                  </a:lnTo>
                  <a:lnTo>
                    <a:pt x="8730691" y="3386455"/>
                  </a:lnTo>
                  <a:lnTo>
                    <a:pt x="8749347" y="3426663"/>
                  </a:lnTo>
                  <a:lnTo>
                    <a:pt x="8772169" y="3465271"/>
                  </a:lnTo>
                  <a:lnTo>
                    <a:pt x="8799119" y="3501948"/>
                  </a:lnTo>
                  <a:lnTo>
                    <a:pt x="8830234" y="3536365"/>
                  </a:lnTo>
                  <a:lnTo>
                    <a:pt x="8864663" y="3567480"/>
                  </a:lnTo>
                  <a:lnTo>
                    <a:pt x="8901341" y="3594443"/>
                  </a:lnTo>
                  <a:lnTo>
                    <a:pt x="8939962" y="3617252"/>
                  </a:lnTo>
                  <a:lnTo>
                    <a:pt x="8980183" y="3635921"/>
                  </a:lnTo>
                  <a:lnTo>
                    <a:pt x="9021699" y="3650437"/>
                  </a:lnTo>
                  <a:lnTo>
                    <a:pt x="9064168" y="3660813"/>
                  </a:lnTo>
                  <a:lnTo>
                    <a:pt x="9107297" y="3667036"/>
                  </a:lnTo>
                  <a:lnTo>
                    <a:pt x="9150731" y="3669106"/>
                  </a:lnTo>
                  <a:lnTo>
                    <a:pt x="9194165" y="3667036"/>
                  </a:lnTo>
                  <a:lnTo>
                    <a:pt x="9237281" y="3660813"/>
                  </a:lnTo>
                  <a:lnTo>
                    <a:pt x="9279750" y="3650437"/>
                  </a:lnTo>
                  <a:lnTo>
                    <a:pt x="9321254" y="3635921"/>
                  </a:lnTo>
                  <a:lnTo>
                    <a:pt x="9361462" y="3617252"/>
                  </a:lnTo>
                  <a:lnTo>
                    <a:pt x="9400070" y="3594443"/>
                  </a:lnTo>
                  <a:lnTo>
                    <a:pt x="9436735" y="3567480"/>
                  </a:lnTo>
                  <a:lnTo>
                    <a:pt x="9471152" y="3536365"/>
                  </a:lnTo>
                  <a:lnTo>
                    <a:pt x="9502280" y="3501948"/>
                  </a:lnTo>
                  <a:lnTo>
                    <a:pt x="9529254" y="3465271"/>
                  </a:lnTo>
                  <a:lnTo>
                    <a:pt x="9552076" y="3426663"/>
                  </a:lnTo>
                  <a:lnTo>
                    <a:pt x="9570745" y="3386455"/>
                  </a:lnTo>
                  <a:lnTo>
                    <a:pt x="9585274" y="3344938"/>
                  </a:lnTo>
                  <a:lnTo>
                    <a:pt x="9595650" y="3302470"/>
                  </a:lnTo>
                  <a:lnTo>
                    <a:pt x="9601873" y="3259353"/>
                  </a:lnTo>
                  <a:lnTo>
                    <a:pt x="9603943" y="3215906"/>
                  </a:lnTo>
                  <a:close/>
                </a:path>
                <a:path w="10975975" h="3863340">
                  <a:moveTo>
                    <a:pt x="10975531" y="2274557"/>
                  </a:moveTo>
                  <a:lnTo>
                    <a:pt x="10973460" y="2231110"/>
                  </a:lnTo>
                  <a:lnTo>
                    <a:pt x="10967225" y="2187994"/>
                  </a:lnTo>
                  <a:lnTo>
                    <a:pt x="10956862" y="2145525"/>
                  </a:lnTo>
                  <a:lnTo>
                    <a:pt x="10942333" y="2104009"/>
                  </a:lnTo>
                  <a:lnTo>
                    <a:pt x="10923651" y="2063800"/>
                  </a:lnTo>
                  <a:lnTo>
                    <a:pt x="10900829" y="2025192"/>
                  </a:lnTo>
                  <a:lnTo>
                    <a:pt x="10873854" y="1988515"/>
                  </a:lnTo>
                  <a:lnTo>
                    <a:pt x="10842739" y="1954085"/>
                  </a:lnTo>
                  <a:lnTo>
                    <a:pt x="10808322" y="1922983"/>
                  </a:lnTo>
                  <a:lnTo>
                    <a:pt x="10771645" y="1896021"/>
                  </a:lnTo>
                  <a:lnTo>
                    <a:pt x="10733049" y="1873211"/>
                  </a:lnTo>
                  <a:lnTo>
                    <a:pt x="10692841" y="1854542"/>
                  </a:lnTo>
                  <a:lnTo>
                    <a:pt x="10651338" y="1840026"/>
                  </a:lnTo>
                  <a:lnTo>
                    <a:pt x="10608869" y="1829650"/>
                  </a:lnTo>
                  <a:lnTo>
                    <a:pt x="10565752" y="1823427"/>
                  </a:lnTo>
                  <a:lnTo>
                    <a:pt x="10522318" y="1821357"/>
                  </a:lnTo>
                  <a:lnTo>
                    <a:pt x="10478897" y="1823427"/>
                  </a:lnTo>
                  <a:lnTo>
                    <a:pt x="10435780" y="1829650"/>
                  </a:lnTo>
                  <a:lnTo>
                    <a:pt x="10393312" y="1840026"/>
                  </a:lnTo>
                  <a:lnTo>
                    <a:pt x="10351808" y="1854542"/>
                  </a:lnTo>
                  <a:lnTo>
                    <a:pt x="10311600" y="1873211"/>
                  </a:lnTo>
                  <a:lnTo>
                    <a:pt x="10273005" y="1896021"/>
                  </a:lnTo>
                  <a:lnTo>
                    <a:pt x="10236327" y="1922983"/>
                  </a:lnTo>
                  <a:lnTo>
                    <a:pt x="10201910" y="1954085"/>
                  </a:lnTo>
                  <a:lnTo>
                    <a:pt x="10170795" y="1988515"/>
                  </a:lnTo>
                  <a:lnTo>
                    <a:pt x="10143820" y="2025192"/>
                  </a:lnTo>
                  <a:lnTo>
                    <a:pt x="10120986" y="2063800"/>
                  </a:lnTo>
                  <a:lnTo>
                    <a:pt x="10102317" y="2104009"/>
                  </a:lnTo>
                  <a:lnTo>
                    <a:pt x="10087788" y="2145525"/>
                  </a:lnTo>
                  <a:lnTo>
                    <a:pt x="10077412" y="2187994"/>
                  </a:lnTo>
                  <a:lnTo>
                    <a:pt x="10071189" y="2231110"/>
                  </a:lnTo>
                  <a:lnTo>
                    <a:pt x="10069119" y="2274557"/>
                  </a:lnTo>
                  <a:lnTo>
                    <a:pt x="10071189" y="2317991"/>
                  </a:lnTo>
                  <a:lnTo>
                    <a:pt x="10077412" y="2361107"/>
                  </a:lnTo>
                  <a:lnTo>
                    <a:pt x="10087788" y="2403589"/>
                  </a:lnTo>
                  <a:lnTo>
                    <a:pt x="10102317" y="2445093"/>
                  </a:lnTo>
                  <a:lnTo>
                    <a:pt x="10120986" y="2485313"/>
                  </a:lnTo>
                  <a:lnTo>
                    <a:pt x="10143820" y="2523921"/>
                  </a:lnTo>
                  <a:lnTo>
                    <a:pt x="10170795" y="2560599"/>
                  </a:lnTo>
                  <a:lnTo>
                    <a:pt x="10201910" y="2595016"/>
                  </a:lnTo>
                  <a:lnTo>
                    <a:pt x="10236327" y="2626118"/>
                  </a:lnTo>
                  <a:lnTo>
                    <a:pt x="10273005" y="2653080"/>
                  </a:lnTo>
                  <a:lnTo>
                    <a:pt x="10311600" y="2675902"/>
                  </a:lnTo>
                  <a:lnTo>
                    <a:pt x="10351808" y="2694559"/>
                  </a:lnTo>
                  <a:lnTo>
                    <a:pt x="10393312" y="2709087"/>
                  </a:lnTo>
                  <a:lnTo>
                    <a:pt x="10435780" y="2719451"/>
                  </a:lnTo>
                  <a:lnTo>
                    <a:pt x="10478897" y="2725674"/>
                  </a:lnTo>
                  <a:lnTo>
                    <a:pt x="10522318" y="2727744"/>
                  </a:lnTo>
                  <a:lnTo>
                    <a:pt x="10565752" y="2725674"/>
                  </a:lnTo>
                  <a:lnTo>
                    <a:pt x="10608869" y="2719451"/>
                  </a:lnTo>
                  <a:lnTo>
                    <a:pt x="10651338" y="2709087"/>
                  </a:lnTo>
                  <a:lnTo>
                    <a:pt x="10692841" y="2694559"/>
                  </a:lnTo>
                  <a:lnTo>
                    <a:pt x="10733049" y="2675902"/>
                  </a:lnTo>
                  <a:lnTo>
                    <a:pt x="10771645" y="2653080"/>
                  </a:lnTo>
                  <a:lnTo>
                    <a:pt x="10808322" y="2626118"/>
                  </a:lnTo>
                  <a:lnTo>
                    <a:pt x="10842739" y="2595016"/>
                  </a:lnTo>
                  <a:lnTo>
                    <a:pt x="10873854" y="2560599"/>
                  </a:lnTo>
                  <a:lnTo>
                    <a:pt x="10900829" y="2523921"/>
                  </a:lnTo>
                  <a:lnTo>
                    <a:pt x="10923651" y="2485313"/>
                  </a:lnTo>
                  <a:lnTo>
                    <a:pt x="10942333" y="2445093"/>
                  </a:lnTo>
                  <a:lnTo>
                    <a:pt x="10956862" y="2403589"/>
                  </a:lnTo>
                  <a:lnTo>
                    <a:pt x="10967225" y="2361107"/>
                  </a:lnTo>
                  <a:lnTo>
                    <a:pt x="10973460" y="2317991"/>
                  </a:lnTo>
                  <a:lnTo>
                    <a:pt x="10975531" y="2274557"/>
                  </a:lnTo>
                  <a:close/>
                </a:path>
                <a:path w="10975975" h="3863340">
                  <a:moveTo>
                    <a:pt x="10975531" y="453199"/>
                  </a:moveTo>
                  <a:lnTo>
                    <a:pt x="10973460" y="409752"/>
                  </a:lnTo>
                  <a:lnTo>
                    <a:pt x="10967225" y="366636"/>
                  </a:lnTo>
                  <a:lnTo>
                    <a:pt x="10956862" y="324167"/>
                  </a:lnTo>
                  <a:lnTo>
                    <a:pt x="10942333" y="282651"/>
                  </a:lnTo>
                  <a:lnTo>
                    <a:pt x="10923651" y="242430"/>
                  </a:lnTo>
                  <a:lnTo>
                    <a:pt x="10900829" y="203822"/>
                  </a:lnTo>
                  <a:lnTo>
                    <a:pt x="10873854" y="167157"/>
                  </a:lnTo>
                  <a:lnTo>
                    <a:pt x="10842739" y="132727"/>
                  </a:lnTo>
                  <a:lnTo>
                    <a:pt x="10808322" y="101625"/>
                  </a:lnTo>
                  <a:lnTo>
                    <a:pt x="10771645" y="74663"/>
                  </a:lnTo>
                  <a:lnTo>
                    <a:pt x="10733049" y="51854"/>
                  </a:lnTo>
                  <a:lnTo>
                    <a:pt x="10692841" y="33185"/>
                  </a:lnTo>
                  <a:lnTo>
                    <a:pt x="10651338" y="18669"/>
                  </a:lnTo>
                  <a:lnTo>
                    <a:pt x="10608869" y="8293"/>
                  </a:lnTo>
                  <a:lnTo>
                    <a:pt x="10565752" y="2070"/>
                  </a:lnTo>
                  <a:lnTo>
                    <a:pt x="10522318" y="0"/>
                  </a:lnTo>
                  <a:lnTo>
                    <a:pt x="10478897" y="2070"/>
                  </a:lnTo>
                  <a:lnTo>
                    <a:pt x="10435780" y="8293"/>
                  </a:lnTo>
                  <a:lnTo>
                    <a:pt x="10393312" y="18669"/>
                  </a:lnTo>
                  <a:lnTo>
                    <a:pt x="10351808" y="33185"/>
                  </a:lnTo>
                  <a:lnTo>
                    <a:pt x="10311600" y="51854"/>
                  </a:lnTo>
                  <a:lnTo>
                    <a:pt x="10273005" y="74663"/>
                  </a:lnTo>
                  <a:lnTo>
                    <a:pt x="10236327" y="101625"/>
                  </a:lnTo>
                  <a:lnTo>
                    <a:pt x="10201910" y="132727"/>
                  </a:lnTo>
                  <a:lnTo>
                    <a:pt x="10170795" y="167157"/>
                  </a:lnTo>
                  <a:lnTo>
                    <a:pt x="10143820" y="203822"/>
                  </a:lnTo>
                  <a:lnTo>
                    <a:pt x="10120986" y="242430"/>
                  </a:lnTo>
                  <a:lnTo>
                    <a:pt x="10102317" y="282651"/>
                  </a:lnTo>
                  <a:lnTo>
                    <a:pt x="10087788" y="324167"/>
                  </a:lnTo>
                  <a:lnTo>
                    <a:pt x="10077412" y="366636"/>
                  </a:lnTo>
                  <a:lnTo>
                    <a:pt x="10071189" y="409752"/>
                  </a:lnTo>
                  <a:lnTo>
                    <a:pt x="10069119" y="453199"/>
                  </a:lnTo>
                  <a:lnTo>
                    <a:pt x="10071189" y="496633"/>
                  </a:lnTo>
                  <a:lnTo>
                    <a:pt x="10077412" y="539750"/>
                  </a:lnTo>
                  <a:lnTo>
                    <a:pt x="10087788" y="582231"/>
                  </a:lnTo>
                  <a:lnTo>
                    <a:pt x="10102317" y="623735"/>
                  </a:lnTo>
                  <a:lnTo>
                    <a:pt x="10120986" y="663956"/>
                  </a:lnTo>
                  <a:lnTo>
                    <a:pt x="10143820" y="702564"/>
                  </a:lnTo>
                  <a:lnTo>
                    <a:pt x="10170795" y="739241"/>
                  </a:lnTo>
                  <a:lnTo>
                    <a:pt x="10201910" y="773658"/>
                  </a:lnTo>
                  <a:lnTo>
                    <a:pt x="10236327" y="804760"/>
                  </a:lnTo>
                  <a:lnTo>
                    <a:pt x="10273005" y="831723"/>
                  </a:lnTo>
                  <a:lnTo>
                    <a:pt x="10311600" y="854544"/>
                  </a:lnTo>
                  <a:lnTo>
                    <a:pt x="10351808" y="873201"/>
                  </a:lnTo>
                  <a:lnTo>
                    <a:pt x="10393312" y="887730"/>
                  </a:lnTo>
                  <a:lnTo>
                    <a:pt x="10435780" y="898093"/>
                  </a:lnTo>
                  <a:lnTo>
                    <a:pt x="10478897" y="904316"/>
                  </a:lnTo>
                  <a:lnTo>
                    <a:pt x="10522318" y="906386"/>
                  </a:lnTo>
                  <a:lnTo>
                    <a:pt x="10565752" y="904316"/>
                  </a:lnTo>
                  <a:lnTo>
                    <a:pt x="10608869" y="898093"/>
                  </a:lnTo>
                  <a:lnTo>
                    <a:pt x="10651338" y="887730"/>
                  </a:lnTo>
                  <a:lnTo>
                    <a:pt x="10692841" y="873201"/>
                  </a:lnTo>
                  <a:lnTo>
                    <a:pt x="10733049" y="854544"/>
                  </a:lnTo>
                  <a:lnTo>
                    <a:pt x="10771645" y="831723"/>
                  </a:lnTo>
                  <a:lnTo>
                    <a:pt x="10808322" y="804760"/>
                  </a:lnTo>
                  <a:lnTo>
                    <a:pt x="10842739" y="773658"/>
                  </a:lnTo>
                  <a:lnTo>
                    <a:pt x="10873854" y="739241"/>
                  </a:lnTo>
                  <a:lnTo>
                    <a:pt x="10900829" y="702564"/>
                  </a:lnTo>
                  <a:lnTo>
                    <a:pt x="10923651" y="663956"/>
                  </a:lnTo>
                  <a:lnTo>
                    <a:pt x="10942333" y="623735"/>
                  </a:lnTo>
                  <a:lnTo>
                    <a:pt x="10956862" y="582231"/>
                  </a:lnTo>
                  <a:lnTo>
                    <a:pt x="10967225" y="539750"/>
                  </a:lnTo>
                  <a:lnTo>
                    <a:pt x="10973460" y="496633"/>
                  </a:lnTo>
                  <a:lnTo>
                    <a:pt x="10975531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48928" y="582758"/>
              <a:ext cx="10856595" cy="6397625"/>
            </a:xfrm>
            <a:custGeom>
              <a:avLst/>
              <a:gdLst/>
              <a:ahLst/>
              <a:cxnLst/>
              <a:rect l="l" t="t" r="r" b="b"/>
              <a:pathLst>
                <a:path w="10856594" h="6397625">
                  <a:moveTo>
                    <a:pt x="906386" y="5943866"/>
                  </a:moveTo>
                  <a:lnTo>
                    <a:pt x="904316" y="5900432"/>
                  </a:lnTo>
                  <a:lnTo>
                    <a:pt x="898093" y="5857316"/>
                  </a:lnTo>
                  <a:lnTo>
                    <a:pt x="887717" y="5814834"/>
                  </a:lnTo>
                  <a:lnTo>
                    <a:pt x="873201" y="5773331"/>
                  </a:lnTo>
                  <a:lnTo>
                    <a:pt x="854532" y="5733110"/>
                  </a:lnTo>
                  <a:lnTo>
                    <a:pt x="831723" y="5694502"/>
                  </a:lnTo>
                  <a:lnTo>
                    <a:pt x="804760" y="5657837"/>
                  </a:lnTo>
                  <a:lnTo>
                    <a:pt x="773645" y="5623420"/>
                  </a:lnTo>
                  <a:lnTo>
                    <a:pt x="739228" y="5592305"/>
                  </a:lnTo>
                  <a:lnTo>
                    <a:pt x="702551" y="5565343"/>
                  </a:lnTo>
                  <a:lnTo>
                    <a:pt x="663943" y="5542521"/>
                  </a:lnTo>
                  <a:lnTo>
                    <a:pt x="623722" y="5523852"/>
                  </a:lnTo>
                  <a:lnTo>
                    <a:pt x="582218" y="5509336"/>
                  </a:lnTo>
                  <a:lnTo>
                    <a:pt x="539750" y="5498973"/>
                  </a:lnTo>
                  <a:lnTo>
                    <a:pt x="496633" y="5492750"/>
                  </a:lnTo>
                  <a:lnTo>
                    <a:pt x="453186" y="5490667"/>
                  </a:lnTo>
                  <a:lnTo>
                    <a:pt x="409752" y="5492750"/>
                  </a:lnTo>
                  <a:lnTo>
                    <a:pt x="366636" y="5498973"/>
                  </a:lnTo>
                  <a:lnTo>
                    <a:pt x="324154" y="5509336"/>
                  </a:lnTo>
                  <a:lnTo>
                    <a:pt x="282651" y="5523852"/>
                  </a:lnTo>
                  <a:lnTo>
                    <a:pt x="242430" y="5542521"/>
                  </a:lnTo>
                  <a:lnTo>
                    <a:pt x="203822" y="5565343"/>
                  </a:lnTo>
                  <a:lnTo>
                    <a:pt x="167144" y="5592305"/>
                  </a:lnTo>
                  <a:lnTo>
                    <a:pt x="132727" y="5623420"/>
                  </a:lnTo>
                  <a:lnTo>
                    <a:pt x="101612" y="5657837"/>
                  </a:lnTo>
                  <a:lnTo>
                    <a:pt x="74650" y="5694502"/>
                  </a:lnTo>
                  <a:lnTo>
                    <a:pt x="51841" y="5733110"/>
                  </a:lnTo>
                  <a:lnTo>
                    <a:pt x="33172" y="5773331"/>
                  </a:lnTo>
                  <a:lnTo>
                    <a:pt x="18656" y="5814834"/>
                  </a:lnTo>
                  <a:lnTo>
                    <a:pt x="8293" y="5857316"/>
                  </a:lnTo>
                  <a:lnTo>
                    <a:pt x="2070" y="5900432"/>
                  </a:lnTo>
                  <a:lnTo>
                    <a:pt x="0" y="5943866"/>
                  </a:lnTo>
                  <a:lnTo>
                    <a:pt x="2070" y="5987313"/>
                  </a:lnTo>
                  <a:lnTo>
                    <a:pt x="8293" y="6030430"/>
                  </a:lnTo>
                  <a:lnTo>
                    <a:pt x="18656" y="6072898"/>
                  </a:lnTo>
                  <a:lnTo>
                    <a:pt x="33172" y="6114415"/>
                  </a:lnTo>
                  <a:lnTo>
                    <a:pt x="51841" y="6154623"/>
                  </a:lnTo>
                  <a:lnTo>
                    <a:pt x="74650" y="6193231"/>
                  </a:lnTo>
                  <a:lnTo>
                    <a:pt x="101612" y="6229909"/>
                  </a:lnTo>
                  <a:lnTo>
                    <a:pt x="132727" y="6264326"/>
                  </a:lnTo>
                  <a:lnTo>
                    <a:pt x="167144" y="6295441"/>
                  </a:lnTo>
                  <a:lnTo>
                    <a:pt x="203822" y="6322403"/>
                  </a:lnTo>
                  <a:lnTo>
                    <a:pt x="242430" y="6345212"/>
                  </a:lnTo>
                  <a:lnTo>
                    <a:pt x="282651" y="6363881"/>
                  </a:lnTo>
                  <a:lnTo>
                    <a:pt x="324154" y="6378397"/>
                  </a:lnTo>
                  <a:lnTo>
                    <a:pt x="366636" y="6388773"/>
                  </a:lnTo>
                  <a:lnTo>
                    <a:pt x="409752" y="6394996"/>
                  </a:lnTo>
                  <a:lnTo>
                    <a:pt x="453186" y="6397066"/>
                  </a:lnTo>
                  <a:lnTo>
                    <a:pt x="496633" y="6394996"/>
                  </a:lnTo>
                  <a:lnTo>
                    <a:pt x="539750" y="6388773"/>
                  </a:lnTo>
                  <a:lnTo>
                    <a:pt x="582218" y="6378397"/>
                  </a:lnTo>
                  <a:lnTo>
                    <a:pt x="623722" y="6363881"/>
                  </a:lnTo>
                  <a:lnTo>
                    <a:pt x="663943" y="6345212"/>
                  </a:lnTo>
                  <a:lnTo>
                    <a:pt x="702551" y="6322403"/>
                  </a:lnTo>
                  <a:lnTo>
                    <a:pt x="739228" y="6295441"/>
                  </a:lnTo>
                  <a:lnTo>
                    <a:pt x="773645" y="6264326"/>
                  </a:lnTo>
                  <a:lnTo>
                    <a:pt x="804760" y="6229909"/>
                  </a:lnTo>
                  <a:lnTo>
                    <a:pt x="831723" y="6193231"/>
                  </a:lnTo>
                  <a:lnTo>
                    <a:pt x="854532" y="6154623"/>
                  </a:lnTo>
                  <a:lnTo>
                    <a:pt x="873201" y="6114415"/>
                  </a:lnTo>
                  <a:lnTo>
                    <a:pt x="887717" y="6072898"/>
                  </a:lnTo>
                  <a:lnTo>
                    <a:pt x="898093" y="6030430"/>
                  </a:lnTo>
                  <a:lnTo>
                    <a:pt x="904316" y="5987313"/>
                  </a:lnTo>
                  <a:lnTo>
                    <a:pt x="906386" y="5943866"/>
                  </a:lnTo>
                  <a:close/>
                </a:path>
                <a:path w="10856594" h="6397625">
                  <a:moveTo>
                    <a:pt x="1139964" y="3371646"/>
                  </a:moveTo>
                  <a:lnTo>
                    <a:pt x="1137894" y="3328212"/>
                  </a:lnTo>
                  <a:lnTo>
                    <a:pt x="1131671" y="3285096"/>
                  </a:lnTo>
                  <a:lnTo>
                    <a:pt x="1121308" y="3242614"/>
                  </a:lnTo>
                  <a:lnTo>
                    <a:pt x="1106779" y="3201111"/>
                  </a:lnTo>
                  <a:lnTo>
                    <a:pt x="1088123" y="3160890"/>
                  </a:lnTo>
                  <a:lnTo>
                    <a:pt x="1065301" y="3122282"/>
                  </a:lnTo>
                  <a:lnTo>
                    <a:pt x="1038339" y="3085604"/>
                  </a:lnTo>
                  <a:lnTo>
                    <a:pt x="1007237" y="3051187"/>
                  </a:lnTo>
                  <a:lnTo>
                    <a:pt x="972820" y="3020085"/>
                  </a:lnTo>
                  <a:lnTo>
                    <a:pt x="936142" y="2993123"/>
                  </a:lnTo>
                  <a:lnTo>
                    <a:pt x="897534" y="2970301"/>
                  </a:lnTo>
                  <a:lnTo>
                    <a:pt x="857313" y="2951632"/>
                  </a:lnTo>
                  <a:lnTo>
                    <a:pt x="815809" y="2937116"/>
                  </a:lnTo>
                  <a:lnTo>
                    <a:pt x="773328" y="2926753"/>
                  </a:lnTo>
                  <a:lnTo>
                    <a:pt x="730211" y="2920530"/>
                  </a:lnTo>
                  <a:lnTo>
                    <a:pt x="686777" y="2918460"/>
                  </a:lnTo>
                  <a:lnTo>
                    <a:pt x="643331" y="2920530"/>
                  </a:lnTo>
                  <a:lnTo>
                    <a:pt x="600214" y="2926753"/>
                  </a:lnTo>
                  <a:lnTo>
                    <a:pt x="557745" y="2937116"/>
                  </a:lnTo>
                  <a:lnTo>
                    <a:pt x="516229" y="2951632"/>
                  </a:lnTo>
                  <a:lnTo>
                    <a:pt x="476021" y="2970301"/>
                  </a:lnTo>
                  <a:lnTo>
                    <a:pt x="437413" y="2993123"/>
                  </a:lnTo>
                  <a:lnTo>
                    <a:pt x="400735" y="3020085"/>
                  </a:lnTo>
                  <a:lnTo>
                    <a:pt x="366306" y="3051187"/>
                  </a:lnTo>
                  <a:lnTo>
                    <a:pt x="335203" y="3085604"/>
                  </a:lnTo>
                  <a:lnTo>
                    <a:pt x="308241" y="3122282"/>
                  </a:lnTo>
                  <a:lnTo>
                    <a:pt x="285432" y="3160890"/>
                  </a:lnTo>
                  <a:lnTo>
                    <a:pt x="266763" y="3201111"/>
                  </a:lnTo>
                  <a:lnTo>
                    <a:pt x="252247" y="3242614"/>
                  </a:lnTo>
                  <a:lnTo>
                    <a:pt x="241871" y="3285096"/>
                  </a:lnTo>
                  <a:lnTo>
                    <a:pt x="235648" y="3328212"/>
                  </a:lnTo>
                  <a:lnTo>
                    <a:pt x="233578" y="3371646"/>
                  </a:lnTo>
                  <a:lnTo>
                    <a:pt x="235648" y="3415093"/>
                  </a:lnTo>
                  <a:lnTo>
                    <a:pt x="241871" y="3458210"/>
                  </a:lnTo>
                  <a:lnTo>
                    <a:pt x="252247" y="3500678"/>
                  </a:lnTo>
                  <a:lnTo>
                    <a:pt x="266763" y="3542195"/>
                  </a:lnTo>
                  <a:lnTo>
                    <a:pt x="285432" y="3582403"/>
                  </a:lnTo>
                  <a:lnTo>
                    <a:pt x="308241" y="3621011"/>
                  </a:lnTo>
                  <a:lnTo>
                    <a:pt x="335203" y="3657689"/>
                  </a:lnTo>
                  <a:lnTo>
                    <a:pt x="366306" y="3692106"/>
                  </a:lnTo>
                  <a:lnTo>
                    <a:pt x="400735" y="3723221"/>
                  </a:lnTo>
                  <a:lnTo>
                    <a:pt x="437413" y="3750183"/>
                  </a:lnTo>
                  <a:lnTo>
                    <a:pt x="476021" y="3772992"/>
                  </a:lnTo>
                  <a:lnTo>
                    <a:pt x="516229" y="3791661"/>
                  </a:lnTo>
                  <a:lnTo>
                    <a:pt x="557745" y="3806177"/>
                  </a:lnTo>
                  <a:lnTo>
                    <a:pt x="600214" y="3816553"/>
                  </a:lnTo>
                  <a:lnTo>
                    <a:pt x="643331" y="3822776"/>
                  </a:lnTo>
                  <a:lnTo>
                    <a:pt x="686777" y="3824846"/>
                  </a:lnTo>
                  <a:lnTo>
                    <a:pt x="730211" y="3822776"/>
                  </a:lnTo>
                  <a:lnTo>
                    <a:pt x="773328" y="3816553"/>
                  </a:lnTo>
                  <a:lnTo>
                    <a:pt x="815809" y="3806177"/>
                  </a:lnTo>
                  <a:lnTo>
                    <a:pt x="857313" y="3791661"/>
                  </a:lnTo>
                  <a:lnTo>
                    <a:pt x="897534" y="3772992"/>
                  </a:lnTo>
                  <a:lnTo>
                    <a:pt x="936142" y="3750183"/>
                  </a:lnTo>
                  <a:lnTo>
                    <a:pt x="972820" y="3723221"/>
                  </a:lnTo>
                  <a:lnTo>
                    <a:pt x="1007237" y="3692106"/>
                  </a:lnTo>
                  <a:lnTo>
                    <a:pt x="1038339" y="3657689"/>
                  </a:lnTo>
                  <a:lnTo>
                    <a:pt x="1065301" y="3621011"/>
                  </a:lnTo>
                  <a:lnTo>
                    <a:pt x="1088123" y="3582403"/>
                  </a:lnTo>
                  <a:lnTo>
                    <a:pt x="1106779" y="3542195"/>
                  </a:lnTo>
                  <a:lnTo>
                    <a:pt x="1121308" y="3500678"/>
                  </a:lnTo>
                  <a:lnTo>
                    <a:pt x="1131671" y="3458210"/>
                  </a:lnTo>
                  <a:lnTo>
                    <a:pt x="1137894" y="3415093"/>
                  </a:lnTo>
                  <a:lnTo>
                    <a:pt x="1139964" y="3371646"/>
                  </a:lnTo>
                  <a:close/>
                </a:path>
                <a:path w="10856594" h="6397625">
                  <a:moveTo>
                    <a:pt x="2586926" y="849172"/>
                  </a:moveTo>
                  <a:lnTo>
                    <a:pt x="2584856" y="805738"/>
                  </a:lnTo>
                  <a:lnTo>
                    <a:pt x="2578633" y="762622"/>
                  </a:lnTo>
                  <a:lnTo>
                    <a:pt x="2568270" y="720140"/>
                  </a:lnTo>
                  <a:lnTo>
                    <a:pt x="2553741" y="678637"/>
                  </a:lnTo>
                  <a:lnTo>
                    <a:pt x="2535085" y="638416"/>
                  </a:lnTo>
                  <a:lnTo>
                    <a:pt x="2512263" y="599808"/>
                  </a:lnTo>
                  <a:lnTo>
                    <a:pt x="2485301" y="563143"/>
                  </a:lnTo>
                  <a:lnTo>
                    <a:pt x="2454198" y="528726"/>
                  </a:lnTo>
                  <a:lnTo>
                    <a:pt x="2419781" y="497611"/>
                  </a:lnTo>
                  <a:lnTo>
                    <a:pt x="2383104" y="470649"/>
                  </a:lnTo>
                  <a:lnTo>
                    <a:pt x="2344496" y="447827"/>
                  </a:lnTo>
                  <a:lnTo>
                    <a:pt x="2304275" y="429171"/>
                  </a:lnTo>
                  <a:lnTo>
                    <a:pt x="2262771" y="414642"/>
                  </a:lnTo>
                  <a:lnTo>
                    <a:pt x="2220290" y="404279"/>
                  </a:lnTo>
                  <a:lnTo>
                    <a:pt x="2177173" y="398056"/>
                  </a:lnTo>
                  <a:lnTo>
                    <a:pt x="2133739" y="395973"/>
                  </a:lnTo>
                  <a:lnTo>
                    <a:pt x="2090293" y="398056"/>
                  </a:lnTo>
                  <a:lnTo>
                    <a:pt x="2047176" y="404279"/>
                  </a:lnTo>
                  <a:lnTo>
                    <a:pt x="2004707" y="414642"/>
                  </a:lnTo>
                  <a:lnTo>
                    <a:pt x="1963191" y="429171"/>
                  </a:lnTo>
                  <a:lnTo>
                    <a:pt x="1922983" y="447827"/>
                  </a:lnTo>
                  <a:lnTo>
                    <a:pt x="1884375" y="470649"/>
                  </a:lnTo>
                  <a:lnTo>
                    <a:pt x="1847697" y="497611"/>
                  </a:lnTo>
                  <a:lnTo>
                    <a:pt x="1813267" y="528726"/>
                  </a:lnTo>
                  <a:lnTo>
                    <a:pt x="1782165" y="563143"/>
                  </a:lnTo>
                  <a:lnTo>
                    <a:pt x="1755203" y="599808"/>
                  </a:lnTo>
                  <a:lnTo>
                    <a:pt x="1732394" y="638416"/>
                  </a:lnTo>
                  <a:lnTo>
                    <a:pt x="1713725" y="678637"/>
                  </a:lnTo>
                  <a:lnTo>
                    <a:pt x="1699209" y="720140"/>
                  </a:lnTo>
                  <a:lnTo>
                    <a:pt x="1688833" y="762622"/>
                  </a:lnTo>
                  <a:lnTo>
                    <a:pt x="1682610" y="805738"/>
                  </a:lnTo>
                  <a:lnTo>
                    <a:pt x="1680540" y="849172"/>
                  </a:lnTo>
                  <a:lnTo>
                    <a:pt x="1682610" y="892619"/>
                  </a:lnTo>
                  <a:lnTo>
                    <a:pt x="1688833" y="935736"/>
                  </a:lnTo>
                  <a:lnTo>
                    <a:pt x="1699209" y="978204"/>
                  </a:lnTo>
                  <a:lnTo>
                    <a:pt x="1713725" y="1019721"/>
                  </a:lnTo>
                  <a:lnTo>
                    <a:pt x="1732394" y="1059929"/>
                  </a:lnTo>
                  <a:lnTo>
                    <a:pt x="1755203" y="1098537"/>
                  </a:lnTo>
                  <a:lnTo>
                    <a:pt x="1782165" y="1135214"/>
                  </a:lnTo>
                  <a:lnTo>
                    <a:pt x="1813267" y="1169631"/>
                  </a:lnTo>
                  <a:lnTo>
                    <a:pt x="1847697" y="1200746"/>
                  </a:lnTo>
                  <a:lnTo>
                    <a:pt x="1884375" y="1227709"/>
                  </a:lnTo>
                  <a:lnTo>
                    <a:pt x="1922983" y="1250518"/>
                  </a:lnTo>
                  <a:lnTo>
                    <a:pt x="1963191" y="1269187"/>
                  </a:lnTo>
                  <a:lnTo>
                    <a:pt x="2004707" y="1283703"/>
                  </a:lnTo>
                  <a:lnTo>
                    <a:pt x="2047176" y="1294079"/>
                  </a:lnTo>
                  <a:lnTo>
                    <a:pt x="2090293" y="1300302"/>
                  </a:lnTo>
                  <a:lnTo>
                    <a:pt x="2133739" y="1302372"/>
                  </a:lnTo>
                  <a:lnTo>
                    <a:pt x="2177173" y="1300302"/>
                  </a:lnTo>
                  <a:lnTo>
                    <a:pt x="2220290" y="1294079"/>
                  </a:lnTo>
                  <a:lnTo>
                    <a:pt x="2262771" y="1283703"/>
                  </a:lnTo>
                  <a:lnTo>
                    <a:pt x="2304275" y="1269187"/>
                  </a:lnTo>
                  <a:lnTo>
                    <a:pt x="2344496" y="1250518"/>
                  </a:lnTo>
                  <a:lnTo>
                    <a:pt x="2383104" y="1227709"/>
                  </a:lnTo>
                  <a:lnTo>
                    <a:pt x="2419781" y="1200746"/>
                  </a:lnTo>
                  <a:lnTo>
                    <a:pt x="2454198" y="1169631"/>
                  </a:lnTo>
                  <a:lnTo>
                    <a:pt x="2485301" y="1135214"/>
                  </a:lnTo>
                  <a:lnTo>
                    <a:pt x="2512263" y="1098537"/>
                  </a:lnTo>
                  <a:lnTo>
                    <a:pt x="2535085" y="1059929"/>
                  </a:lnTo>
                  <a:lnTo>
                    <a:pt x="2553741" y="1019721"/>
                  </a:lnTo>
                  <a:lnTo>
                    <a:pt x="2568270" y="978204"/>
                  </a:lnTo>
                  <a:lnTo>
                    <a:pt x="2578633" y="935736"/>
                  </a:lnTo>
                  <a:lnTo>
                    <a:pt x="2584856" y="892619"/>
                  </a:lnTo>
                  <a:lnTo>
                    <a:pt x="2586926" y="849172"/>
                  </a:lnTo>
                  <a:close/>
                </a:path>
                <a:path w="10856594" h="6397625">
                  <a:moveTo>
                    <a:pt x="2806433" y="5071529"/>
                  </a:moveTo>
                  <a:lnTo>
                    <a:pt x="2804350" y="5028082"/>
                  </a:lnTo>
                  <a:lnTo>
                    <a:pt x="2798127" y="4984966"/>
                  </a:lnTo>
                  <a:lnTo>
                    <a:pt x="2787764" y="4942497"/>
                  </a:lnTo>
                  <a:lnTo>
                    <a:pt x="2773248" y="4900981"/>
                  </a:lnTo>
                  <a:lnTo>
                    <a:pt x="2754579" y="4860772"/>
                  </a:lnTo>
                  <a:lnTo>
                    <a:pt x="2731757" y="4822164"/>
                  </a:lnTo>
                  <a:lnTo>
                    <a:pt x="2704795" y="4785487"/>
                  </a:lnTo>
                  <a:lnTo>
                    <a:pt x="2673693" y="4751070"/>
                  </a:lnTo>
                  <a:lnTo>
                    <a:pt x="2639263" y="4719955"/>
                  </a:lnTo>
                  <a:lnTo>
                    <a:pt x="2602598" y="4692993"/>
                  </a:lnTo>
                  <a:lnTo>
                    <a:pt x="2563990" y="4670183"/>
                  </a:lnTo>
                  <a:lnTo>
                    <a:pt x="2523769" y="4651514"/>
                  </a:lnTo>
                  <a:lnTo>
                    <a:pt x="2482265" y="4636998"/>
                  </a:lnTo>
                  <a:lnTo>
                    <a:pt x="2439784" y="4626622"/>
                  </a:lnTo>
                  <a:lnTo>
                    <a:pt x="2396667" y="4620399"/>
                  </a:lnTo>
                  <a:lnTo>
                    <a:pt x="2353233" y="4618329"/>
                  </a:lnTo>
                  <a:lnTo>
                    <a:pt x="2309787" y="4620399"/>
                  </a:lnTo>
                  <a:lnTo>
                    <a:pt x="2266670" y="4626622"/>
                  </a:lnTo>
                  <a:lnTo>
                    <a:pt x="2224201" y="4636998"/>
                  </a:lnTo>
                  <a:lnTo>
                    <a:pt x="2182698" y="4651514"/>
                  </a:lnTo>
                  <a:lnTo>
                    <a:pt x="2142477" y="4670183"/>
                  </a:lnTo>
                  <a:lnTo>
                    <a:pt x="2103869" y="4692993"/>
                  </a:lnTo>
                  <a:lnTo>
                    <a:pt x="2067191" y="4719955"/>
                  </a:lnTo>
                  <a:lnTo>
                    <a:pt x="2032774" y="4751070"/>
                  </a:lnTo>
                  <a:lnTo>
                    <a:pt x="2001659" y="4785487"/>
                  </a:lnTo>
                  <a:lnTo>
                    <a:pt x="1974697" y="4822164"/>
                  </a:lnTo>
                  <a:lnTo>
                    <a:pt x="1951888" y="4860772"/>
                  </a:lnTo>
                  <a:lnTo>
                    <a:pt x="1933219" y="4900981"/>
                  </a:lnTo>
                  <a:lnTo>
                    <a:pt x="1918703" y="4942497"/>
                  </a:lnTo>
                  <a:lnTo>
                    <a:pt x="1908327" y="4984966"/>
                  </a:lnTo>
                  <a:lnTo>
                    <a:pt x="1902104" y="5028082"/>
                  </a:lnTo>
                  <a:lnTo>
                    <a:pt x="1900034" y="5071529"/>
                  </a:lnTo>
                  <a:lnTo>
                    <a:pt x="1902104" y="5114963"/>
                  </a:lnTo>
                  <a:lnTo>
                    <a:pt x="1908327" y="5158079"/>
                  </a:lnTo>
                  <a:lnTo>
                    <a:pt x="1918703" y="5200561"/>
                  </a:lnTo>
                  <a:lnTo>
                    <a:pt x="1933219" y="5242064"/>
                  </a:lnTo>
                  <a:lnTo>
                    <a:pt x="1951888" y="5282285"/>
                  </a:lnTo>
                  <a:lnTo>
                    <a:pt x="1974697" y="5320893"/>
                  </a:lnTo>
                  <a:lnTo>
                    <a:pt x="2001659" y="5357571"/>
                  </a:lnTo>
                  <a:lnTo>
                    <a:pt x="2032774" y="5391988"/>
                  </a:lnTo>
                  <a:lnTo>
                    <a:pt x="2067191" y="5423090"/>
                  </a:lnTo>
                  <a:lnTo>
                    <a:pt x="2103869" y="5450052"/>
                  </a:lnTo>
                  <a:lnTo>
                    <a:pt x="2142477" y="5472874"/>
                  </a:lnTo>
                  <a:lnTo>
                    <a:pt x="2182698" y="5491543"/>
                  </a:lnTo>
                  <a:lnTo>
                    <a:pt x="2224201" y="5506059"/>
                  </a:lnTo>
                  <a:lnTo>
                    <a:pt x="2266670" y="5516423"/>
                  </a:lnTo>
                  <a:lnTo>
                    <a:pt x="2309787" y="5522646"/>
                  </a:lnTo>
                  <a:lnTo>
                    <a:pt x="2353233" y="5524716"/>
                  </a:lnTo>
                  <a:lnTo>
                    <a:pt x="2396667" y="5522646"/>
                  </a:lnTo>
                  <a:lnTo>
                    <a:pt x="2439784" y="5516423"/>
                  </a:lnTo>
                  <a:lnTo>
                    <a:pt x="2482265" y="5506059"/>
                  </a:lnTo>
                  <a:lnTo>
                    <a:pt x="2523769" y="5491543"/>
                  </a:lnTo>
                  <a:lnTo>
                    <a:pt x="2563990" y="5472874"/>
                  </a:lnTo>
                  <a:lnTo>
                    <a:pt x="2602598" y="5450052"/>
                  </a:lnTo>
                  <a:lnTo>
                    <a:pt x="2639263" y="5423090"/>
                  </a:lnTo>
                  <a:lnTo>
                    <a:pt x="2673693" y="5391988"/>
                  </a:lnTo>
                  <a:lnTo>
                    <a:pt x="2704795" y="5357571"/>
                  </a:lnTo>
                  <a:lnTo>
                    <a:pt x="2731757" y="5320893"/>
                  </a:lnTo>
                  <a:lnTo>
                    <a:pt x="2754579" y="5282285"/>
                  </a:lnTo>
                  <a:lnTo>
                    <a:pt x="2773248" y="5242064"/>
                  </a:lnTo>
                  <a:lnTo>
                    <a:pt x="2787764" y="5200561"/>
                  </a:lnTo>
                  <a:lnTo>
                    <a:pt x="2798127" y="5158079"/>
                  </a:lnTo>
                  <a:lnTo>
                    <a:pt x="2804350" y="5114963"/>
                  </a:lnTo>
                  <a:lnTo>
                    <a:pt x="2806433" y="5071529"/>
                  </a:lnTo>
                  <a:close/>
                </a:path>
                <a:path w="10856594" h="6397625">
                  <a:moveTo>
                    <a:pt x="3833482" y="3133928"/>
                  </a:moveTo>
                  <a:lnTo>
                    <a:pt x="3831399" y="3090481"/>
                  </a:lnTo>
                  <a:lnTo>
                    <a:pt x="3825176" y="3047365"/>
                  </a:lnTo>
                  <a:lnTo>
                    <a:pt x="3814813" y="3004896"/>
                  </a:lnTo>
                  <a:lnTo>
                    <a:pt x="3800297" y="2963392"/>
                  </a:lnTo>
                  <a:lnTo>
                    <a:pt x="3781628" y="2923171"/>
                  </a:lnTo>
                  <a:lnTo>
                    <a:pt x="3758806" y="2884563"/>
                  </a:lnTo>
                  <a:lnTo>
                    <a:pt x="3731844" y="2847886"/>
                  </a:lnTo>
                  <a:lnTo>
                    <a:pt x="3700729" y="2813469"/>
                  </a:lnTo>
                  <a:lnTo>
                    <a:pt x="3666312" y="2782354"/>
                  </a:lnTo>
                  <a:lnTo>
                    <a:pt x="3629647" y="2755392"/>
                  </a:lnTo>
                  <a:lnTo>
                    <a:pt x="3591039" y="2732582"/>
                  </a:lnTo>
                  <a:lnTo>
                    <a:pt x="3550818" y="2713913"/>
                  </a:lnTo>
                  <a:lnTo>
                    <a:pt x="3509314" y="2699397"/>
                  </a:lnTo>
                  <a:lnTo>
                    <a:pt x="3466833" y="2689021"/>
                  </a:lnTo>
                  <a:lnTo>
                    <a:pt x="3423716" y="2682798"/>
                  </a:lnTo>
                  <a:lnTo>
                    <a:pt x="3380282" y="2680728"/>
                  </a:lnTo>
                  <a:lnTo>
                    <a:pt x="3336848" y="2682798"/>
                  </a:lnTo>
                  <a:lnTo>
                    <a:pt x="3293719" y="2689021"/>
                  </a:lnTo>
                  <a:lnTo>
                    <a:pt x="3251250" y="2699397"/>
                  </a:lnTo>
                  <a:lnTo>
                    <a:pt x="3209747" y="2713913"/>
                  </a:lnTo>
                  <a:lnTo>
                    <a:pt x="3169526" y="2732582"/>
                  </a:lnTo>
                  <a:lnTo>
                    <a:pt x="3130918" y="2755392"/>
                  </a:lnTo>
                  <a:lnTo>
                    <a:pt x="3094240" y="2782354"/>
                  </a:lnTo>
                  <a:lnTo>
                    <a:pt x="3059823" y="2813469"/>
                  </a:lnTo>
                  <a:lnTo>
                    <a:pt x="3028708" y="2847886"/>
                  </a:lnTo>
                  <a:lnTo>
                    <a:pt x="3001746" y="2884563"/>
                  </a:lnTo>
                  <a:lnTo>
                    <a:pt x="2978937" y="2923171"/>
                  </a:lnTo>
                  <a:lnTo>
                    <a:pt x="2960268" y="2963392"/>
                  </a:lnTo>
                  <a:lnTo>
                    <a:pt x="2945752" y="3004896"/>
                  </a:lnTo>
                  <a:lnTo>
                    <a:pt x="2935389" y="3047365"/>
                  </a:lnTo>
                  <a:lnTo>
                    <a:pt x="2929166" y="3090481"/>
                  </a:lnTo>
                  <a:lnTo>
                    <a:pt x="2927083" y="3133928"/>
                  </a:lnTo>
                  <a:lnTo>
                    <a:pt x="2929166" y="3177362"/>
                  </a:lnTo>
                  <a:lnTo>
                    <a:pt x="2935389" y="3220478"/>
                  </a:lnTo>
                  <a:lnTo>
                    <a:pt x="2945752" y="3262960"/>
                  </a:lnTo>
                  <a:lnTo>
                    <a:pt x="2960268" y="3304463"/>
                  </a:lnTo>
                  <a:lnTo>
                    <a:pt x="2978937" y="3344684"/>
                  </a:lnTo>
                  <a:lnTo>
                    <a:pt x="3001746" y="3383292"/>
                  </a:lnTo>
                  <a:lnTo>
                    <a:pt x="3028708" y="3419957"/>
                  </a:lnTo>
                  <a:lnTo>
                    <a:pt x="3059823" y="3454387"/>
                  </a:lnTo>
                  <a:lnTo>
                    <a:pt x="3094240" y="3485489"/>
                  </a:lnTo>
                  <a:lnTo>
                    <a:pt x="3130918" y="3512451"/>
                  </a:lnTo>
                  <a:lnTo>
                    <a:pt x="3169526" y="3535273"/>
                  </a:lnTo>
                  <a:lnTo>
                    <a:pt x="3209747" y="3553942"/>
                  </a:lnTo>
                  <a:lnTo>
                    <a:pt x="3251250" y="3568458"/>
                  </a:lnTo>
                  <a:lnTo>
                    <a:pt x="3293719" y="3578822"/>
                  </a:lnTo>
                  <a:lnTo>
                    <a:pt x="3336848" y="3585045"/>
                  </a:lnTo>
                  <a:lnTo>
                    <a:pt x="3380282" y="3587127"/>
                  </a:lnTo>
                  <a:lnTo>
                    <a:pt x="3423716" y="3585045"/>
                  </a:lnTo>
                  <a:lnTo>
                    <a:pt x="3466833" y="3578822"/>
                  </a:lnTo>
                  <a:lnTo>
                    <a:pt x="3509314" y="3568458"/>
                  </a:lnTo>
                  <a:lnTo>
                    <a:pt x="3550818" y="3553942"/>
                  </a:lnTo>
                  <a:lnTo>
                    <a:pt x="3591039" y="3535273"/>
                  </a:lnTo>
                  <a:lnTo>
                    <a:pt x="3629647" y="3512451"/>
                  </a:lnTo>
                  <a:lnTo>
                    <a:pt x="3666312" y="3485489"/>
                  </a:lnTo>
                  <a:lnTo>
                    <a:pt x="3700729" y="3454387"/>
                  </a:lnTo>
                  <a:lnTo>
                    <a:pt x="3731844" y="3419957"/>
                  </a:lnTo>
                  <a:lnTo>
                    <a:pt x="3758806" y="3383292"/>
                  </a:lnTo>
                  <a:lnTo>
                    <a:pt x="3781628" y="3344684"/>
                  </a:lnTo>
                  <a:lnTo>
                    <a:pt x="3800297" y="3304463"/>
                  </a:lnTo>
                  <a:lnTo>
                    <a:pt x="3814813" y="3262960"/>
                  </a:lnTo>
                  <a:lnTo>
                    <a:pt x="3825176" y="3220478"/>
                  </a:lnTo>
                  <a:lnTo>
                    <a:pt x="3831399" y="3177362"/>
                  </a:lnTo>
                  <a:lnTo>
                    <a:pt x="3833482" y="3133928"/>
                  </a:lnTo>
                  <a:close/>
                </a:path>
                <a:path w="10856594" h="6397625">
                  <a:moveTo>
                    <a:pt x="5120995" y="1377086"/>
                  </a:moveTo>
                  <a:lnTo>
                    <a:pt x="5118925" y="1333652"/>
                  </a:lnTo>
                  <a:lnTo>
                    <a:pt x="5112702" y="1290535"/>
                  </a:lnTo>
                  <a:lnTo>
                    <a:pt x="5102326" y="1248067"/>
                  </a:lnTo>
                  <a:lnTo>
                    <a:pt x="5087810" y="1206550"/>
                  </a:lnTo>
                  <a:lnTo>
                    <a:pt x="5069141" y="1166329"/>
                  </a:lnTo>
                  <a:lnTo>
                    <a:pt x="5046332" y="1127721"/>
                  </a:lnTo>
                  <a:lnTo>
                    <a:pt x="5019370" y="1091057"/>
                  </a:lnTo>
                  <a:lnTo>
                    <a:pt x="4988255" y="1056627"/>
                  </a:lnTo>
                  <a:lnTo>
                    <a:pt x="4953838" y="1025525"/>
                  </a:lnTo>
                  <a:lnTo>
                    <a:pt x="4917160" y="998562"/>
                  </a:lnTo>
                  <a:lnTo>
                    <a:pt x="4878552" y="975741"/>
                  </a:lnTo>
                  <a:lnTo>
                    <a:pt x="4838331" y="957084"/>
                  </a:lnTo>
                  <a:lnTo>
                    <a:pt x="4796828" y="942568"/>
                  </a:lnTo>
                  <a:lnTo>
                    <a:pt x="4754359" y="932192"/>
                  </a:lnTo>
                  <a:lnTo>
                    <a:pt x="4711243" y="925969"/>
                  </a:lnTo>
                  <a:lnTo>
                    <a:pt x="4667796" y="923899"/>
                  </a:lnTo>
                  <a:lnTo>
                    <a:pt x="4624362" y="925969"/>
                  </a:lnTo>
                  <a:lnTo>
                    <a:pt x="4581245" y="932192"/>
                  </a:lnTo>
                  <a:lnTo>
                    <a:pt x="4538764" y="942568"/>
                  </a:lnTo>
                  <a:lnTo>
                    <a:pt x="4497260" y="957084"/>
                  </a:lnTo>
                  <a:lnTo>
                    <a:pt x="4457039" y="975741"/>
                  </a:lnTo>
                  <a:lnTo>
                    <a:pt x="4418431" y="998562"/>
                  </a:lnTo>
                  <a:lnTo>
                    <a:pt x="4381766" y="1025525"/>
                  </a:lnTo>
                  <a:lnTo>
                    <a:pt x="4347337" y="1056627"/>
                  </a:lnTo>
                  <a:lnTo>
                    <a:pt x="4316234" y="1091057"/>
                  </a:lnTo>
                  <a:lnTo>
                    <a:pt x="4289272" y="1127721"/>
                  </a:lnTo>
                  <a:lnTo>
                    <a:pt x="4266450" y="1166329"/>
                  </a:lnTo>
                  <a:lnTo>
                    <a:pt x="4247781" y="1206550"/>
                  </a:lnTo>
                  <a:lnTo>
                    <a:pt x="4233265" y="1248067"/>
                  </a:lnTo>
                  <a:lnTo>
                    <a:pt x="4222902" y="1290535"/>
                  </a:lnTo>
                  <a:lnTo>
                    <a:pt x="4216679" y="1333652"/>
                  </a:lnTo>
                  <a:lnTo>
                    <a:pt x="4214596" y="1377086"/>
                  </a:lnTo>
                  <a:lnTo>
                    <a:pt x="4216679" y="1420533"/>
                  </a:lnTo>
                  <a:lnTo>
                    <a:pt x="4222902" y="1463649"/>
                  </a:lnTo>
                  <a:lnTo>
                    <a:pt x="4233265" y="1506118"/>
                  </a:lnTo>
                  <a:lnTo>
                    <a:pt x="4247781" y="1547622"/>
                  </a:lnTo>
                  <a:lnTo>
                    <a:pt x="4266450" y="1587842"/>
                  </a:lnTo>
                  <a:lnTo>
                    <a:pt x="4289272" y="1626450"/>
                  </a:lnTo>
                  <a:lnTo>
                    <a:pt x="4316234" y="1663128"/>
                  </a:lnTo>
                  <a:lnTo>
                    <a:pt x="4347337" y="1697545"/>
                  </a:lnTo>
                  <a:lnTo>
                    <a:pt x="4381766" y="1728660"/>
                  </a:lnTo>
                  <a:lnTo>
                    <a:pt x="4418431" y="1755622"/>
                  </a:lnTo>
                  <a:lnTo>
                    <a:pt x="4457039" y="1778431"/>
                  </a:lnTo>
                  <a:lnTo>
                    <a:pt x="4497260" y="1797100"/>
                  </a:lnTo>
                  <a:lnTo>
                    <a:pt x="4538764" y="1811616"/>
                  </a:lnTo>
                  <a:lnTo>
                    <a:pt x="4581245" y="1821992"/>
                  </a:lnTo>
                  <a:lnTo>
                    <a:pt x="4624362" y="1828215"/>
                  </a:lnTo>
                  <a:lnTo>
                    <a:pt x="4667796" y="1830285"/>
                  </a:lnTo>
                  <a:lnTo>
                    <a:pt x="4711243" y="1828215"/>
                  </a:lnTo>
                  <a:lnTo>
                    <a:pt x="4754359" y="1821992"/>
                  </a:lnTo>
                  <a:lnTo>
                    <a:pt x="4796828" y="1811616"/>
                  </a:lnTo>
                  <a:lnTo>
                    <a:pt x="4838331" y="1797100"/>
                  </a:lnTo>
                  <a:lnTo>
                    <a:pt x="4878552" y="1778431"/>
                  </a:lnTo>
                  <a:lnTo>
                    <a:pt x="4917160" y="1755622"/>
                  </a:lnTo>
                  <a:lnTo>
                    <a:pt x="4953838" y="1728660"/>
                  </a:lnTo>
                  <a:lnTo>
                    <a:pt x="4988255" y="1697545"/>
                  </a:lnTo>
                  <a:lnTo>
                    <a:pt x="5019370" y="1663128"/>
                  </a:lnTo>
                  <a:lnTo>
                    <a:pt x="5046332" y="1626450"/>
                  </a:lnTo>
                  <a:lnTo>
                    <a:pt x="5069141" y="1587842"/>
                  </a:lnTo>
                  <a:lnTo>
                    <a:pt x="5087810" y="1547622"/>
                  </a:lnTo>
                  <a:lnTo>
                    <a:pt x="5102326" y="1506118"/>
                  </a:lnTo>
                  <a:lnTo>
                    <a:pt x="5112702" y="1463649"/>
                  </a:lnTo>
                  <a:lnTo>
                    <a:pt x="5118925" y="1420533"/>
                  </a:lnTo>
                  <a:lnTo>
                    <a:pt x="5120995" y="1377086"/>
                  </a:lnTo>
                  <a:close/>
                </a:path>
                <a:path w="10856594" h="6397625">
                  <a:moveTo>
                    <a:pt x="6526987" y="3905148"/>
                  </a:moveTo>
                  <a:lnTo>
                    <a:pt x="6524917" y="3861714"/>
                  </a:lnTo>
                  <a:lnTo>
                    <a:pt x="6518694" y="3818598"/>
                  </a:lnTo>
                  <a:lnTo>
                    <a:pt x="6508318" y="3776116"/>
                  </a:lnTo>
                  <a:lnTo>
                    <a:pt x="6493802" y="3734612"/>
                  </a:lnTo>
                  <a:lnTo>
                    <a:pt x="6475133" y="3694392"/>
                  </a:lnTo>
                  <a:lnTo>
                    <a:pt x="6452324" y="3655784"/>
                  </a:lnTo>
                  <a:lnTo>
                    <a:pt x="6425362" y="3619106"/>
                  </a:lnTo>
                  <a:lnTo>
                    <a:pt x="6394247" y="3584689"/>
                  </a:lnTo>
                  <a:lnTo>
                    <a:pt x="6359830" y="3553587"/>
                  </a:lnTo>
                  <a:lnTo>
                    <a:pt x="6323152" y="3526625"/>
                  </a:lnTo>
                  <a:lnTo>
                    <a:pt x="6284544" y="3503803"/>
                  </a:lnTo>
                  <a:lnTo>
                    <a:pt x="6244323" y="3485146"/>
                  </a:lnTo>
                  <a:lnTo>
                    <a:pt x="6202819" y="3470618"/>
                  </a:lnTo>
                  <a:lnTo>
                    <a:pt x="6160351" y="3460254"/>
                  </a:lnTo>
                  <a:lnTo>
                    <a:pt x="6117234" y="3454031"/>
                  </a:lnTo>
                  <a:lnTo>
                    <a:pt x="6073787" y="3451961"/>
                  </a:lnTo>
                  <a:lnTo>
                    <a:pt x="6030353" y="3454031"/>
                  </a:lnTo>
                  <a:lnTo>
                    <a:pt x="5987224" y="3460254"/>
                  </a:lnTo>
                  <a:lnTo>
                    <a:pt x="5944755" y="3470618"/>
                  </a:lnTo>
                  <a:lnTo>
                    <a:pt x="5903252" y="3485146"/>
                  </a:lnTo>
                  <a:lnTo>
                    <a:pt x="5863031" y="3503803"/>
                  </a:lnTo>
                  <a:lnTo>
                    <a:pt x="5824423" y="3526625"/>
                  </a:lnTo>
                  <a:lnTo>
                    <a:pt x="5787745" y="3553587"/>
                  </a:lnTo>
                  <a:lnTo>
                    <a:pt x="5753328" y="3584689"/>
                  </a:lnTo>
                  <a:lnTo>
                    <a:pt x="5722226" y="3619106"/>
                  </a:lnTo>
                  <a:lnTo>
                    <a:pt x="5695251" y="3655784"/>
                  </a:lnTo>
                  <a:lnTo>
                    <a:pt x="5672442" y="3694392"/>
                  </a:lnTo>
                  <a:lnTo>
                    <a:pt x="5653773" y="3734612"/>
                  </a:lnTo>
                  <a:lnTo>
                    <a:pt x="5639257" y="3776116"/>
                  </a:lnTo>
                  <a:lnTo>
                    <a:pt x="5628881" y="3818598"/>
                  </a:lnTo>
                  <a:lnTo>
                    <a:pt x="5622658" y="3861714"/>
                  </a:lnTo>
                  <a:lnTo>
                    <a:pt x="5620588" y="3905148"/>
                  </a:lnTo>
                  <a:lnTo>
                    <a:pt x="5622658" y="3948595"/>
                  </a:lnTo>
                  <a:lnTo>
                    <a:pt x="5628881" y="3991711"/>
                  </a:lnTo>
                  <a:lnTo>
                    <a:pt x="5639257" y="4034180"/>
                  </a:lnTo>
                  <a:lnTo>
                    <a:pt x="5653773" y="4075684"/>
                  </a:lnTo>
                  <a:lnTo>
                    <a:pt x="5672442" y="4115905"/>
                  </a:lnTo>
                  <a:lnTo>
                    <a:pt x="5695251" y="4154513"/>
                  </a:lnTo>
                  <a:lnTo>
                    <a:pt x="5722226" y="4191190"/>
                  </a:lnTo>
                  <a:lnTo>
                    <a:pt x="5753328" y="4225607"/>
                  </a:lnTo>
                  <a:lnTo>
                    <a:pt x="5787745" y="4256710"/>
                  </a:lnTo>
                  <a:lnTo>
                    <a:pt x="5824423" y="4283684"/>
                  </a:lnTo>
                  <a:lnTo>
                    <a:pt x="5863031" y="4306494"/>
                  </a:lnTo>
                  <a:lnTo>
                    <a:pt x="5903252" y="4325163"/>
                  </a:lnTo>
                  <a:lnTo>
                    <a:pt x="5944755" y="4339679"/>
                  </a:lnTo>
                  <a:lnTo>
                    <a:pt x="5987224" y="4350055"/>
                  </a:lnTo>
                  <a:lnTo>
                    <a:pt x="6030353" y="4356278"/>
                  </a:lnTo>
                  <a:lnTo>
                    <a:pt x="6073787" y="4358348"/>
                  </a:lnTo>
                  <a:lnTo>
                    <a:pt x="6117234" y="4356278"/>
                  </a:lnTo>
                  <a:lnTo>
                    <a:pt x="6160351" y="4350055"/>
                  </a:lnTo>
                  <a:lnTo>
                    <a:pt x="6202819" y="4339679"/>
                  </a:lnTo>
                  <a:lnTo>
                    <a:pt x="6244323" y="4325163"/>
                  </a:lnTo>
                  <a:lnTo>
                    <a:pt x="6284544" y="4306494"/>
                  </a:lnTo>
                  <a:lnTo>
                    <a:pt x="6323152" y="4283684"/>
                  </a:lnTo>
                  <a:lnTo>
                    <a:pt x="6359830" y="4256710"/>
                  </a:lnTo>
                  <a:lnTo>
                    <a:pt x="6394247" y="4225607"/>
                  </a:lnTo>
                  <a:lnTo>
                    <a:pt x="6425362" y="4191190"/>
                  </a:lnTo>
                  <a:lnTo>
                    <a:pt x="6452324" y="4154513"/>
                  </a:lnTo>
                  <a:lnTo>
                    <a:pt x="6475133" y="4115905"/>
                  </a:lnTo>
                  <a:lnTo>
                    <a:pt x="6493802" y="4075684"/>
                  </a:lnTo>
                  <a:lnTo>
                    <a:pt x="6508318" y="4034180"/>
                  </a:lnTo>
                  <a:lnTo>
                    <a:pt x="6518694" y="3991711"/>
                  </a:lnTo>
                  <a:lnTo>
                    <a:pt x="6524917" y="3948595"/>
                  </a:lnTo>
                  <a:lnTo>
                    <a:pt x="6526987" y="3905148"/>
                  </a:lnTo>
                  <a:close/>
                </a:path>
                <a:path w="10856594" h="6397625">
                  <a:moveTo>
                    <a:pt x="6638645" y="2179193"/>
                  </a:moveTo>
                  <a:lnTo>
                    <a:pt x="6636575" y="2135746"/>
                  </a:lnTo>
                  <a:lnTo>
                    <a:pt x="6630352" y="2092629"/>
                  </a:lnTo>
                  <a:lnTo>
                    <a:pt x="6619989" y="2050161"/>
                  </a:lnTo>
                  <a:lnTo>
                    <a:pt x="6605473" y="2008657"/>
                  </a:lnTo>
                  <a:lnTo>
                    <a:pt x="6586804" y="1968436"/>
                  </a:lnTo>
                  <a:lnTo>
                    <a:pt x="6563982" y="1929828"/>
                  </a:lnTo>
                  <a:lnTo>
                    <a:pt x="6537020" y="1893150"/>
                  </a:lnTo>
                  <a:lnTo>
                    <a:pt x="6505918" y="1858733"/>
                  </a:lnTo>
                  <a:lnTo>
                    <a:pt x="6471501" y="1827618"/>
                  </a:lnTo>
                  <a:lnTo>
                    <a:pt x="6434823" y="1800656"/>
                  </a:lnTo>
                  <a:lnTo>
                    <a:pt x="6396215" y="1777847"/>
                  </a:lnTo>
                  <a:lnTo>
                    <a:pt x="6355994" y="1759178"/>
                  </a:lnTo>
                  <a:lnTo>
                    <a:pt x="6314491" y="1744662"/>
                  </a:lnTo>
                  <a:lnTo>
                    <a:pt x="6272009" y="1734286"/>
                  </a:lnTo>
                  <a:lnTo>
                    <a:pt x="6228893" y="1728063"/>
                  </a:lnTo>
                  <a:lnTo>
                    <a:pt x="6185459" y="1725993"/>
                  </a:lnTo>
                  <a:lnTo>
                    <a:pt x="6142012" y="1728063"/>
                  </a:lnTo>
                  <a:lnTo>
                    <a:pt x="6098895" y="1734286"/>
                  </a:lnTo>
                  <a:lnTo>
                    <a:pt x="6056427" y="1744662"/>
                  </a:lnTo>
                  <a:lnTo>
                    <a:pt x="6014923" y="1759178"/>
                  </a:lnTo>
                  <a:lnTo>
                    <a:pt x="5974702" y="1777847"/>
                  </a:lnTo>
                  <a:lnTo>
                    <a:pt x="5936094" y="1800656"/>
                  </a:lnTo>
                  <a:lnTo>
                    <a:pt x="5899416" y="1827618"/>
                  </a:lnTo>
                  <a:lnTo>
                    <a:pt x="5864999" y="1858733"/>
                  </a:lnTo>
                  <a:lnTo>
                    <a:pt x="5833897" y="1893150"/>
                  </a:lnTo>
                  <a:lnTo>
                    <a:pt x="5806935" y="1929828"/>
                  </a:lnTo>
                  <a:lnTo>
                    <a:pt x="5784113" y="1968436"/>
                  </a:lnTo>
                  <a:lnTo>
                    <a:pt x="5765444" y="2008657"/>
                  </a:lnTo>
                  <a:lnTo>
                    <a:pt x="5750928" y="2050161"/>
                  </a:lnTo>
                  <a:lnTo>
                    <a:pt x="5740552" y="2092629"/>
                  </a:lnTo>
                  <a:lnTo>
                    <a:pt x="5734342" y="2135746"/>
                  </a:lnTo>
                  <a:lnTo>
                    <a:pt x="5732259" y="2179193"/>
                  </a:lnTo>
                  <a:lnTo>
                    <a:pt x="5734342" y="2222627"/>
                  </a:lnTo>
                  <a:lnTo>
                    <a:pt x="5740552" y="2265743"/>
                  </a:lnTo>
                  <a:lnTo>
                    <a:pt x="5750928" y="2308225"/>
                  </a:lnTo>
                  <a:lnTo>
                    <a:pt x="5765444" y="2349728"/>
                  </a:lnTo>
                  <a:lnTo>
                    <a:pt x="5784113" y="2389949"/>
                  </a:lnTo>
                  <a:lnTo>
                    <a:pt x="5806935" y="2428557"/>
                  </a:lnTo>
                  <a:lnTo>
                    <a:pt x="5833897" y="2465222"/>
                  </a:lnTo>
                  <a:lnTo>
                    <a:pt x="5864999" y="2499652"/>
                  </a:lnTo>
                  <a:lnTo>
                    <a:pt x="5899416" y="2530754"/>
                  </a:lnTo>
                  <a:lnTo>
                    <a:pt x="5936094" y="2557716"/>
                  </a:lnTo>
                  <a:lnTo>
                    <a:pt x="5974702" y="2580538"/>
                  </a:lnTo>
                  <a:lnTo>
                    <a:pt x="6014923" y="2599207"/>
                  </a:lnTo>
                  <a:lnTo>
                    <a:pt x="6056427" y="2613723"/>
                  </a:lnTo>
                  <a:lnTo>
                    <a:pt x="6098895" y="2624086"/>
                  </a:lnTo>
                  <a:lnTo>
                    <a:pt x="6142012" y="2630309"/>
                  </a:lnTo>
                  <a:lnTo>
                    <a:pt x="6185459" y="2632392"/>
                  </a:lnTo>
                  <a:lnTo>
                    <a:pt x="6228893" y="2630309"/>
                  </a:lnTo>
                  <a:lnTo>
                    <a:pt x="6272009" y="2624086"/>
                  </a:lnTo>
                  <a:lnTo>
                    <a:pt x="6314491" y="2613723"/>
                  </a:lnTo>
                  <a:lnTo>
                    <a:pt x="6355994" y="2599207"/>
                  </a:lnTo>
                  <a:lnTo>
                    <a:pt x="6396215" y="2580538"/>
                  </a:lnTo>
                  <a:lnTo>
                    <a:pt x="6434823" y="2557716"/>
                  </a:lnTo>
                  <a:lnTo>
                    <a:pt x="6471501" y="2530754"/>
                  </a:lnTo>
                  <a:lnTo>
                    <a:pt x="6505918" y="2499652"/>
                  </a:lnTo>
                  <a:lnTo>
                    <a:pt x="6537020" y="2465222"/>
                  </a:lnTo>
                  <a:lnTo>
                    <a:pt x="6563982" y="2428557"/>
                  </a:lnTo>
                  <a:lnTo>
                    <a:pt x="6586804" y="2389949"/>
                  </a:lnTo>
                  <a:lnTo>
                    <a:pt x="6605473" y="2349728"/>
                  </a:lnTo>
                  <a:lnTo>
                    <a:pt x="6619989" y="2308225"/>
                  </a:lnTo>
                  <a:lnTo>
                    <a:pt x="6630352" y="2265743"/>
                  </a:lnTo>
                  <a:lnTo>
                    <a:pt x="6636575" y="2222627"/>
                  </a:lnTo>
                  <a:lnTo>
                    <a:pt x="6638645" y="2179193"/>
                  </a:lnTo>
                  <a:close/>
                </a:path>
                <a:path w="10856594" h="6397625">
                  <a:moveTo>
                    <a:pt x="6638645" y="453224"/>
                  </a:moveTo>
                  <a:lnTo>
                    <a:pt x="6636575" y="409778"/>
                  </a:lnTo>
                  <a:lnTo>
                    <a:pt x="6630352" y="366661"/>
                  </a:lnTo>
                  <a:lnTo>
                    <a:pt x="6619989" y="324180"/>
                  </a:lnTo>
                  <a:lnTo>
                    <a:pt x="6605473" y="282676"/>
                  </a:lnTo>
                  <a:lnTo>
                    <a:pt x="6586804" y="242443"/>
                  </a:lnTo>
                  <a:lnTo>
                    <a:pt x="6563982" y="203835"/>
                  </a:lnTo>
                  <a:lnTo>
                    <a:pt x="6537020" y="167144"/>
                  </a:lnTo>
                  <a:lnTo>
                    <a:pt x="6505918" y="132727"/>
                  </a:lnTo>
                  <a:lnTo>
                    <a:pt x="6471501" y="101612"/>
                  </a:lnTo>
                  <a:lnTo>
                    <a:pt x="6434823" y="74663"/>
                  </a:lnTo>
                  <a:lnTo>
                    <a:pt x="6396215" y="51854"/>
                  </a:lnTo>
                  <a:lnTo>
                    <a:pt x="6355994" y="33185"/>
                  </a:lnTo>
                  <a:lnTo>
                    <a:pt x="6314491" y="18669"/>
                  </a:lnTo>
                  <a:lnTo>
                    <a:pt x="6272009" y="8305"/>
                  </a:lnTo>
                  <a:lnTo>
                    <a:pt x="6228893" y="2082"/>
                  </a:lnTo>
                  <a:lnTo>
                    <a:pt x="6185459" y="0"/>
                  </a:lnTo>
                  <a:lnTo>
                    <a:pt x="6142012" y="2082"/>
                  </a:lnTo>
                  <a:lnTo>
                    <a:pt x="6098895" y="8305"/>
                  </a:lnTo>
                  <a:lnTo>
                    <a:pt x="6056427" y="18669"/>
                  </a:lnTo>
                  <a:lnTo>
                    <a:pt x="6014923" y="33185"/>
                  </a:lnTo>
                  <a:lnTo>
                    <a:pt x="5974702" y="51854"/>
                  </a:lnTo>
                  <a:lnTo>
                    <a:pt x="5936094" y="74663"/>
                  </a:lnTo>
                  <a:lnTo>
                    <a:pt x="5899416" y="101612"/>
                  </a:lnTo>
                  <a:lnTo>
                    <a:pt x="5864999" y="132727"/>
                  </a:lnTo>
                  <a:lnTo>
                    <a:pt x="5833897" y="167144"/>
                  </a:lnTo>
                  <a:lnTo>
                    <a:pt x="5806935" y="203835"/>
                  </a:lnTo>
                  <a:lnTo>
                    <a:pt x="5784113" y="242443"/>
                  </a:lnTo>
                  <a:lnTo>
                    <a:pt x="5765444" y="282676"/>
                  </a:lnTo>
                  <a:lnTo>
                    <a:pt x="5750928" y="324180"/>
                  </a:lnTo>
                  <a:lnTo>
                    <a:pt x="5740552" y="366661"/>
                  </a:lnTo>
                  <a:lnTo>
                    <a:pt x="5734342" y="409778"/>
                  </a:lnTo>
                  <a:lnTo>
                    <a:pt x="5732259" y="453224"/>
                  </a:lnTo>
                  <a:lnTo>
                    <a:pt x="5734342" y="496671"/>
                  </a:lnTo>
                  <a:lnTo>
                    <a:pt x="5740552" y="539788"/>
                  </a:lnTo>
                  <a:lnTo>
                    <a:pt x="5750928" y="582256"/>
                  </a:lnTo>
                  <a:lnTo>
                    <a:pt x="5765444" y="623773"/>
                  </a:lnTo>
                  <a:lnTo>
                    <a:pt x="5784113" y="663994"/>
                  </a:lnTo>
                  <a:lnTo>
                    <a:pt x="5806935" y="702589"/>
                  </a:lnTo>
                  <a:lnTo>
                    <a:pt x="5833897" y="739267"/>
                  </a:lnTo>
                  <a:lnTo>
                    <a:pt x="5864999" y="773684"/>
                  </a:lnTo>
                  <a:lnTo>
                    <a:pt x="5899416" y="804799"/>
                  </a:lnTo>
                  <a:lnTo>
                    <a:pt x="5936094" y="831761"/>
                  </a:lnTo>
                  <a:lnTo>
                    <a:pt x="5974702" y="854583"/>
                  </a:lnTo>
                  <a:lnTo>
                    <a:pt x="6014923" y="873239"/>
                  </a:lnTo>
                  <a:lnTo>
                    <a:pt x="6056427" y="887768"/>
                  </a:lnTo>
                  <a:lnTo>
                    <a:pt x="6098895" y="898131"/>
                  </a:lnTo>
                  <a:lnTo>
                    <a:pt x="6142012" y="904354"/>
                  </a:lnTo>
                  <a:lnTo>
                    <a:pt x="6185459" y="906424"/>
                  </a:lnTo>
                  <a:lnTo>
                    <a:pt x="6228893" y="904354"/>
                  </a:lnTo>
                  <a:lnTo>
                    <a:pt x="6272009" y="898131"/>
                  </a:lnTo>
                  <a:lnTo>
                    <a:pt x="6314491" y="887768"/>
                  </a:lnTo>
                  <a:lnTo>
                    <a:pt x="6355994" y="873239"/>
                  </a:lnTo>
                  <a:lnTo>
                    <a:pt x="6396215" y="854583"/>
                  </a:lnTo>
                  <a:lnTo>
                    <a:pt x="6434823" y="831761"/>
                  </a:lnTo>
                  <a:lnTo>
                    <a:pt x="6471501" y="804799"/>
                  </a:lnTo>
                  <a:lnTo>
                    <a:pt x="6505918" y="773684"/>
                  </a:lnTo>
                  <a:lnTo>
                    <a:pt x="6537020" y="739267"/>
                  </a:lnTo>
                  <a:lnTo>
                    <a:pt x="6563982" y="702589"/>
                  </a:lnTo>
                  <a:lnTo>
                    <a:pt x="6586804" y="663994"/>
                  </a:lnTo>
                  <a:lnTo>
                    <a:pt x="6605473" y="623773"/>
                  </a:lnTo>
                  <a:lnTo>
                    <a:pt x="6619989" y="582256"/>
                  </a:lnTo>
                  <a:lnTo>
                    <a:pt x="6630352" y="539788"/>
                  </a:lnTo>
                  <a:lnTo>
                    <a:pt x="6636575" y="496671"/>
                  </a:lnTo>
                  <a:lnTo>
                    <a:pt x="6638645" y="453224"/>
                  </a:lnTo>
                  <a:close/>
                </a:path>
                <a:path w="10856594" h="6397625">
                  <a:moveTo>
                    <a:pt x="9407411" y="1377086"/>
                  </a:moveTo>
                  <a:lnTo>
                    <a:pt x="9405341" y="1333652"/>
                  </a:lnTo>
                  <a:lnTo>
                    <a:pt x="9399118" y="1290535"/>
                  </a:lnTo>
                  <a:lnTo>
                    <a:pt x="9388742" y="1248067"/>
                  </a:lnTo>
                  <a:lnTo>
                    <a:pt x="9374226" y="1206550"/>
                  </a:lnTo>
                  <a:lnTo>
                    <a:pt x="9355569" y="1166329"/>
                  </a:lnTo>
                  <a:lnTo>
                    <a:pt x="9332760" y="1127721"/>
                  </a:lnTo>
                  <a:lnTo>
                    <a:pt x="9305798" y="1091057"/>
                  </a:lnTo>
                  <a:lnTo>
                    <a:pt x="9274696" y="1056627"/>
                  </a:lnTo>
                  <a:lnTo>
                    <a:pt x="9240279" y="1025525"/>
                  </a:lnTo>
                  <a:lnTo>
                    <a:pt x="9203601" y="998562"/>
                  </a:lnTo>
                  <a:lnTo>
                    <a:pt x="9164993" y="975741"/>
                  </a:lnTo>
                  <a:lnTo>
                    <a:pt x="9124772" y="957084"/>
                  </a:lnTo>
                  <a:lnTo>
                    <a:pt x="9083269" y="942568"/>
                  </a:lnTo>
                  <a:lnTo>
                    <a:pt x="9040787" y="932192"/>
                  </a:lnTo>
                  <a:lnTo>
                    <a:pt x="8997671" y="925969"/>
                  </a:lnTo>
                  <a:lnTo>
                    <a:pt x="8954224" y="923899"/>
                  </a:lnTo>
                  <a:lnTo>
                    <a:pt x="8910790" y="925969"/>
                  </a:lnTo>
                  <a:lnTo>
                    <a:pt x="8867661" y="932192"/>
                  </a:lnTo>
                  <a:lnTo>
                    <a:pt x="8825192" y="942568"/>
                  </a:lnTo>
                  <a:lnTo>
                    <a:pt x="8783676" y="957084"/>
                  </a:lnTo>
                  <a:lnTo>
                    <a:pt x="8743467" y="975741"/>
                  </a:lnTo>
                  <a:lnTo>
                    <a:pt x="8704859" y="998562"/>
                  </a:lnTo>
                  <a:lnTo>
                    <a:pt x="8668182" y="1025525"/>
                  </a:lnTo>
                  <a:lnTo>
                    <a:pt x="8633765" y="1056627"/>
                  </a:lnTo>
                  <a:lnTo>
                    <a:pt x="8602662" y="1091057"/>
                  </a:lnTo>
                  <a:lnTo>
                    <a:pt x="8575700" y="1127721"/>
                  </a:lnTo>
                  <a:lnTo>
                    <a:pt x="8552891" y="1166329"/>
                  </a:lnTo>
                  <a:lnTo>
                    <a:pt x="8534235" y="1206550"/>
                  </a:lnTo>
                  <a:lnTo>
                    <a:pt x="8519719" y="1248067"/>
                  </a:lnTo>
                  <a:lnTo>
                    <a:pt x="8509343" y="1290535"/>
                  </a:lnTo>
                  <a:lnTo>
                    <a:pt x="8503120" y="1333652"/>
                  </a:lnTo>
                  <a:lnTo>
                    <a:pt x="8501050" y="1377086"/>
                  </a:lnTo>
                  <a:lnTo>
                    <a:pt x="8503120" y="1420533"/>
                  </a:lnTo>
                  <a:lnTo>
                    <a:pt x="8509343" y="1463649"/>
                  </a:lnTo>
                  <a:lnTo>
                    <a:pt x="8519719" y="1506118"/>
                  </a:lnTo>
                  <a:lnTo>
                    <a:pt x="8534235" y="1547622"/>
                  </a:lnTo>
                  <a:lnTo>
                    <a:pt x="8552891" y="1587842"/>
                  </a:lnTo>
                  <a:lnTo>
                    <a:pt x="8575700" y="1626450"/>
                  </a:lnTo>
                  <a:lnTo>
                    <a:pt x="8602662" y="1663128"/>
                  </a:lnTo>
                  <a:lnTo>
                    <a:pt x="8633765" y="1697545"/>
                  </a:lnTo>
                  <a:lnTo>
                    <a:pt x="8668182" y="1728660"/>
                  </a:lnTo>
                  <a:lnTo>
                    <a:pt x="8704859" y="1755622"/>
                  </a:lnTo>
                  <a:lnTo>
                    <a:pt x="8743467" y="1778431"/>
                  </a:lnTo>
                  <a:lnTo>
                    <a:pt x="8783676" y="1797100"/>
                  </a:lnTo>
                  <a:lnTo>
                    <a:pt x="8825192" y="1811616"/>
                  </a:lnTo>
                  <a:lnTo>
                    <a:pt x="8867661" y="1821992"/>
                  </a:lnTo>
                  <a:lnTo>
                    <a:pt x="8910790" y="1828215"/>
                  </a:lnTo>
                  <a:lnTo>
                    <a:pt x="8954224" y="1830285"/>
                  </a:lnTo>
                  <a:lnTo>
                    <a:pt x="8997671" y="1828215"/>
                  </a:lnTo>
                  <a:lnTo>
                    <a:pt x="9040787" y="1821992"/>
                  </a:lnTo>
                  <a:lnTo>
                    <a:pt x="9083269" y="1811616"/>
                  </a:lnTo>
                  <a:lnTo>
                    <a:pt x="9124772" y="1797100"/>
                  </a:lnTo>
                  <a:lnTo>
                    <a:pt x="9164993" y="1778431"/>
                  </a:lnTo>
                  <a:lnTo>
                    <a:pt x="9203601" y="1755622"/>
                  </a:lnTo>
                  <a:lnTo>
                    <a:pt x="9240279" y="1728660"/>
                  </a:lnTo>
                  <a:lnTo>
                    <a:pt x="9274696" y="1697545"/>
                  </a:lnTo>
                  <a:lnTo>
                    <a:pt x="9305798" y="1663128"/>
                  </a:lnTo>
                  <a:lnTo>
                    <a:pt x="9332760" y="1626450"/>
                  </a:lnTo>
                  <a:lnTo>
                    <a:pt x="9355569" y="1587842"/>
                  </a:lnTo>
                  <a:lnTo>
                    <a:pt x="9374226" y="1547622"/>
                  </a:lnTo>
                  <a:lnTo>
                    <a:pt x="9388742" y="1506118"/>
                  </a:lnTo>
                  <a:lnTo>
                    <a:pt x="9399118" y="1463649"/>
                  </a:lnTo>
                  <a:lnTo>
                    <a:pt x="9405341" y="1420533"/>
                  </a:lnTo>
                  <a:lnTo>
                    <a:pt x="9407411" y="1377086"/>
                  </a:lnTo>
                  <a:close/>
                </a:path>
                <a:path w="10856594" h="6397625">
                  <a:moveTo>
                    <a:pt x="10856036" y="1377086"/>
                  </a:moveTo>
                  <a:lnTo>
                    <a:pt x="10853953" y="1333652"/>
                  </a:lnTo>
                  <a:lnTo>
                    <a:pt x="10847730" y="1290535"/>
                  </a:lnTo>
                  <a:lnTo>
                    <a:pt x="10837355" y="1248067"/>
                  </a:lnTo>
                  <a:lnTo>
                    <a:pt x="10822826" y="1206550"/>
                  </a:lnTo>
                  <a:lnTo>
                    <a:pt x="10804157" y="1166329"/>
                  </a:lnTo>
                  <a:lnTo>
                    <a:pt x="10781335" y="1127721"/>
                  </a:lnTo>
                  <a:lnTo>
                    <a:pt x="10754360" y="1091057"/>
                  </a:lnTo>
                  <a:lnTo>
                    <a:pt x="10723232" y="1056627"/>
                  </a:lnTo>
                  <a:lnTo>
                    <a:pt x="10688815" y="1025525"/>
                  </a:lnTo>
                  <a:lnTo>
                    <a:pt x="10652150" y="998562"/>
                  </a:lnTo>
                  <a:lnTo>
                    <a:pt x="10613542" y="975741"/>
                  </a:lnTo>
                  <a:lnTo>
                    <a:pt x="10573334" y="957084"/>
                  </a:lnTo>
                  <a:lnTo>
                    <a:pt x="10531831" y="942568"/>
                  </a:lnTo>
                  <a:lnTo>
                    <a:pt x="10489374" y="932192"/>
                  </a:lnTo>
                  <a:lnTo>
                    <a:pt x="10446258" y="925969"/>
                  </a:lnTo>
                  <a:lnTo>
                    <a:pt x="10402824" y="923899"/>
                  </a:lnTo>
                  <a:lnTo>
                    <a:pt x="10359390" y="925969"/>
                  </a:lnTo>
                  <a:lnTo>
                    <a:pt x="10316273" y="932192"/>
                  </a:lnTo>
                  <a:lnTo>
                    <a:pt x="10273817" y="942568"/>
                  </a:lnTo>
                  <a:lnTo>
                    <a:pt x="10232314" y="957084"/>
                  </a:lnTo>
                  <a:lnTo>
                    <a:pt x="10192106" y="975741"/>
                  </a:lnTo>
                  <a:lnTo>
                    <a:pt x="10153498" y="998562"/>
                  </a:lnTo>
                  <a:lnTo>
                    <a:pt x="10116833" y="1025525"/>
                  </a:lnTo>
                  <a:lnTo>
                    <a:pt x="10082416" y="1056627"/>
                  </a:lnTo>
                  <a:lnTo>
                    <a:pt x="10051288" y="1091057"/>
                  </a:lnTo>
                  <a:lnTo>
                    <a:pt x="10024313" y="1127721"/>
                  </a:lnTo>
                  <a:lnTo>
                    <a:pt x="10001491" y="1166329"/>
                  </a:lnTo>
                  <a:lnTo>
                    <a:pt x="9982822" y="1206550"/>
                  </a:lnTo>
                  <a:lnTo>
                    <a:pt x="9968293" y="1248067"/>
                  </a:lnTo>
                  <a:lnTo>
                    <a:pt x="9957918" y="1290535"/>
                  </a:lnTo>
                  <a:lnTo>
                    <a:pt x="9951695" y="1333652"/>
                  </a:lnTo>
                  <a:lnTo>
                    <a:pt x="9949612" y="1377086"/>
                  </a:lnTo>
                  <a:lnTo>
                    <a:pt x="9951695" y="1420533"/>
                  </a:lnTo>
                  <a:lnTo>
                    <a:pt x="9957918" y="1463649"/>
                  </a:lnTo>
                  <a:lnTo>
                    <a:pt x="9968293" y="1506118"/>
                  </a:lnTo>
                  <a:lnTo>
                    <a:pt x="9982822" y="1547622"/>
                  </a:lnTo>
                  <a:lnTo>
                    <a:pt x="10001491" y="1587842"/>
                  </a:lnTo>
                  <a:lnTo>
                    <a:pt x="10024313" y="1626450"/>
                  </a:lnTo>
                  <a:lnTo>
                    <a:pt x="10051288" y="1663128"/>
                  </a:lnTo>
                  <a:lnTo>
                    <a:pt x="10082416" y="1697545"/>
                  </a:lnTo>
                  <a:lnTo>
                    <a:pt x="10116833" y="1728660"/>
                  </a:lnTo>
                  <a:lnTo>
                    <a:pt x="10153498" y="1755622"/>
                  </a:lnTo>
                  <a:lnTo>
                    <a:pt x="10192106" y="1778431"/>
                  </a:lnTo>
                  <a:lnTo>
                    <a:pt x="10232314" y="1797100"/>
                  </a:lnTo>
                  <a:lnTo>
                    <a:pt x="10273817" y="1811616"/>
                  </a:lnTo>
                  <a:lnTo>
                    <a:pt x="10316273" y="1821992"/>
                  </a:lnTo>
                  <a:lnTo>
                    <a:pt x="10359390" y="1828215"/>
                  </a:lnTo>
                  <a:lnTo>
                    <a:pt x="10402824" y="1830285"/>
                  </a:lnTo>
                  <a:lnTo>
                    <a:pt x="10446258" y="1828215"/>
                  </a:lnTo>
                  <a:lnTo>
                    <a:pt x="10489374" y="1821992"/>
                  </a:lnTo>
                  <a:lnTo>
                    <a:pt x="10531831" y="1811616"/>
                  </a:lnTo>
                  <a:lnTo>
                    <a:pt x="10573334" y="1797100"/>
                  </a:lnTo>
                  <a:lnTo>
                    <a:pt x="10613542" y="1778431"/>
                  </a:lnTo>
                  <a:lnTo>
                    <a:pt x="10652150" y="1755622"/>
                  </a:lnTo>
                  <a:lnTo>
                    <a:pt x="10688815" y="1728660"/>
                  </a:lnTo>
                  <a:lnTo>
                    <a:pt x="10723232" y="1697545"/>
                  </a:lnTo>
                  <a:lnTo>
                    <a:pt x="10754360" y="1663128"/>
                  </a:lnTo>
                  <a:lnTo>
                    <a:pt x="10781335" y="1626450"/>
                  </a:lnTo>
                  <a:lnTo>
                    <a:pt x="10804157" y="1587842"/>
                  </a:lnTo>
                  <a:lnTo>
                    <a:pt x="10822826" y="1547622"/>
                  </a:lnTo>
                  <a:lnTo>
                    <a:pt x="10837355" y="1506118"/>
                  </a:lnTo>
                  <a:lnTo>
                    <a:pt x="10847730" y="1463649"/>
                  </a:lnTo>
                  <a:lnTo>
                    <a:pt x="10853953" y="1420533"/>
                  </a:lnTo>
                  <a:lnTo>
                    <a:pt x="10856036" y="13770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25693" y="4598929"/>
              <a:ext cx="9864725" cy="4708525"/>
            </a:xfrm>
            <a:custGeom>
              <a:avLst/>
              <a:gdLst/>
              <a:ahLst/>
              <a:cxnLst/>
              <a:rect l="l" t="t" r="r" b="b"/>
              <a:pathLst>
                <a:path w="9864725" h="4708525">
                  <a:moveTo>
                    <a:pt x="906386" y="4254728"/>
                  </a:moveTo>
                  <a:lnTo>
                    <a:pt x="904316" y="4211294"/>
                  </a:lnTo>
                  <a:lnTo>
                    <a:pt x="898093" y="4168178"/>
                  </a:lnTo>
                  <a:lnTo>
                    <a:pt x="887730" y="4125696"/>
                  </a:lnTo>
                  <a:lnTo>
                    <a:pt x="873213" y="4084193"/>
                  </a:lnTo>
                  <a:lnTo>
                    <a:pt x="854544" y="4043972"/>
                  </a:lnTo>
                  <a:lnTo>
                    <a:pt x="831723" y="4005364"/>
                  </a:lnTo>
                  <a:lnTo>
                    <a:pt x="804760" y="3968686"/>
                  </a:lnTo>
                  <a:lnTo>
                    <a:pt x="773658" y="3934269"/>
                  </a:lnTo>
                  <a:lnTo>
                    <a:pt x="739241" y="3903167"/>
                  </a:lnTo>
                  <a:lnTo>
                    <a:pt x="702564" y="3876205"/>
                  </a:lnTo>
                  <a:lnTo>
                    <a:pt x="663956" y="3853383"/>
                  </a:lnTo>
                  <a:lnTo>
                    <a:pt x="623735" y="3834727"/>
                  </a:lnTo>
                  <a:lnTo>
                    <a:pt x="582231" y="3820198"/>
                  </a:lnTo>
                  <a:lnTo>
                    <a:pt x="539750" y="3809835"/>
                  </a:lnTo>
                  <a:lnTo>
                    <a:pt x="496633" y="3803612"/>
                  </a:lnTo>
                  <a:lnTo>
                    <a:pt x="453199" y="3801541"/>
                  </a:lnTo>
                  <a:lnTo>
                    <a:pt x="409752" y="3803612"/>
                  </a:lnTo>
                  <a:lnTo>
                    <a:pt x="366636" y="3809835"/>
                  </a:lnTo>
                  <a:lnTo>
                    <a:pt x="324167" y="3820198"/>
                  </a:lnTo>
                  <a:lnTo>
                    <a:pt x="282651" y="3834727"/>
                  </a:lnTo>
                  <a:lnTo>
                    <a:pt x="242443" y="3853383"/>
                  </a:lnTo>
                  <a:lnTo>
                    <a:pt x="203835" y="3876205"/>
                  </a:lnTo>
                  <a:lnTo>
                    <a:pt x="167157" y="3903167"/>
                  </a:lnTo>
                  <a:lnTo>
                    <a:pt x="132740" y="3934269"/>
                  </a:lnTo>
                  <a:lnTo>
                    <a:pt x="101625" y="3968686"/>
                  </a:lnTo>
                  <a:lnTo>
                    <a:pt x="74663" y="4005364"/>
                  </a:lnTo>
                  <a:lnTo>
                    <a:pt x="51854" y="4043972"/>
                  </a:lnTo>
                  <a:lnTo>
                    <a:pt x="33185" y="4084193"/>
                  </a:lnTo>
                  <a:lnTo>
                    <a:pt x="18669" y="4125696"/>
                  </a:lnTo>
                  <a:lnTo>
                    <a:pt x="8293" y="4168178"/>
                  </a:lnTo>
                  <a:lnTo>
                    <a:pt x="2070" y="4211294"/>
                  </a:lnTo>
                  <a:lnTo>
                    <a:pt x="0" y="4254728"/>
                  </a:lnTo>
                  <a:lnTo>
                    <a:pt x="2070" y="4298175"/>
                  </a:lnTo>
                  <a:lnTo>
                    <a:pt x="8293" y="4341292"/>
                  </a:lnTo>
                  <a:lnTo>
                    <a:pt x="18669" y="4383760"/>
                  </a:lnTo>
                  <a:lnTo>
                    <a:pt x="33185" y="4425277"/>
                  </a:lnTo>
                  <a:lnTo>
                    <a:pt x="51854" y="4465485"/>
                  </a:lnTo>
                  <a:lnTo>
                    <a:pt x="74663" y="4504093"/>
                  </a:lnTo>
                  <a:lnTo>
                    <a:pt x="101625" y="4540770"/>
                  </a:lnTo>
                  <a:lnTo>
                    <a:pt x="132740" y="4575200"/>
                  </a:lnTo>
                  <a:lnTo>
                    <a:pt x="167157" y="4606302"/>
                  </a:lnTo>
                  <a:lnTo>
                    <a:pt x="203835" y="4633265"/>
                  </a:lnTo>
                  <a:lnTo>
                    <a:pt x="242443" y="4656074"/>
                  </a:lnTo>
                  <a:lnTo>
                    <a:pt x="282651" y="4674743"/>
                  </a:lnTo>
                  <a:lnTo>
                    <a:pt x="324167" y="4689259"/>
                  </a:lnTo>
                  <a:lnTo>
                    <a:pt x="366636" y="4699635"/>
                  </a:lnTo>
                  <a:lnTo>
                    <a:pt x="409752" y="4705858"/>
                  </a:lnTo>
                  <a:lnTo>
                    <a:pt x="453199" y="4707928"/>
                  </a:lnTo>
                  <a:lnTo>
                    <a:pt x="496633" y="4705858"/>
                  </a:lnTo>
                  <a:lnTo>
                    <a:pt x="539750" y="4699635"/>
                  </a:lnTo>
                  <a:lnTo>
                    <a:pt x="582231" y="4689259"/>
                  </a:lnTo>
                  <a:lnTo>
                    <a:pt x="623735" y="4674743"/>
                  </a:lnTo>
                  <a:lnTo>
                    <a:pt x="663956" y="4656074"/>
                  </a:lnTo>
                  <a:lnTo>
                    <a:pt x="702564" y="4633265"/>
                  </a:lnTo>
                  <a:lnTo>
                    <a:pt x="739241" y="4606302"/>
                  </a:lnTo>
                  <a:lnTo>
                    <a:pt x="773658" y="4575200"/>
                  </a:lnTo>
                  <a:lnTo>
                    <a:pt x="804760" y="4540770"/>
                  </a:lnTo>
                  <a:lnTo>
                    <a:pt x="831723" y="4504093"/>
                  </a:lnTo>
                  <a:lnTo>
                    <a:pt x="854544" y="4465485"/>
                  </a:lnTo>
                  <a:lnTo>
                    <a:pt x="873213" y="4425277"/>
                  </a:lnTo>
                  <a:lnTo>
                    <a:pt x="887730" y="4383760"/>
                  </a:lnTo>
                  <a:lnTo>
                    <a:pt x="898093" y="4341292"/>
                  </a:lnTo>
                  <a:lnTo>
                    <a:pt x="904316" y="4298175"/>
                  </a:lnTo>
                  <a:lnTo>
                    <a:pt x="906386" y="4254728"/>
                  </a:lnTo>
                  <a:close/>
                </a:path>
                <a:path w="9864725" h="4708525">
                  <a:moveTo>
                    <a:pt x="4051858" y="2805925"/>
                  </a:moveTo>
                  <a:lnTo>
                    <a:pt x="4049776" y="2762491"/>
                  </a:lnTo>
                  <a:lnTo>
                    <a:pt x="4043565" y="2719374"/>
                  </a:lnTo>
                  <a:lnTo>
                    <a:pt x="4033189" y="2676906"/>
                  </a:lnTo>
                  <a:lnTo>
                    <a:pt x="4018673" y="2635389"/>
                  </a:lnTo>
                  <a:lnTo>
                    <a:pt x="4000004" y="2595181"/>
                  </a:lnTo>
                  <a:lnTo>
                    <a:pt x="3977195" y="2556573"/>
                  </a:lnTo>
                  <a:lnTo>
                    <a:pt x="3950233" y="2519896"/>
                  </a:lnTo>
                  <a:lnTo>
                    <a:pt x="3919118" y="2485479"/>
                  </a:lnTo>
                  <a:lnTo>
                    <a:pt x="3884701" y="2454364"/>
                  </a:lnTo>
                  <a:lnTo>
                    <a:pt x="3848023" y="2427401"/>
                  </a:lnTo>
                  <a:lnTo>
                    <a:pt x="3809415" y="2404592"/>
                  </a:lnTo>
                  <a:lnTo>
                    <a:pt x="3769195" y="2385923"/>
                  </a:lnTo>
                  <a:lnTo>
                    <a:pt x="3727691" y="2371407"/>
                  </a:lnTo>
                  <a:lnTo>
                    <a:pt x="3685222" y="2361031"/>
                  </a:lnTo>
                  <a:lnTo>
                    <a:pt x="3642106" y="2354808"/>
                  </a:lnTo>
                  <a:lnTo>
                    <a:pt x="3598659" y="2352738"/>
                  </a:lnTo>
                  <a:lnTo>
                    <a:pt x="3555225" y="2354808"/>
                  </a:lnTo>
                  <a:lnTo>
                    <a:pt x="3512096" y="2361031"/>
                  </a:lnTo>
                  <a:lnTo>
                    <a:pt x="3469627" y="2371407"/>
                  </a:lnTo>
                  <a:lnTo>
                    <a:pt x="3428123" y="2385923"/>
                  </a:lnTo>
                  <a:lnTo>
                    <a:pt x="3387902" y="2404592"/>
                  </a:lnTo>
                  <a:lnTo>
                    <a:pt x="3349294" y="2427401"/>
                  </a:lnTo>
                  <a:lnTo>
                    <a:pt x="3312617" y="2454364"/>
                  </a:lnTo>
                  <a:lnTo>
                    <a:pt x="3278200" y="2485479"/>
                  </a:lnTo>
                  <a:lnTo>
                    <a:pt x="3247085" y="2519896"/>
                  </a:lnTo>
                  <a:lnTo>
                    <a:pt x="3220123" y="2556573"/>
                  </a:lnTo>
                  <a:lnTo>
                    <a:pt x="3197314" y="2595181"/>
                  </a:lnTo>
                  <a:lnTo>
                    <a:pt x="3178645" y="2635389"/>
                  </a:lnTo>
                  <a:lnTo>
                    <a:pt x="3164128" y="2676906"/>
                  </a:lnTo>
                  <a:lnTo>
                    <a:pt x="3153765" y="2719374"/>
                  </a:lnTo>
                  <a:lnTo>
                    <a:pt x="3147542" y="2762491"/>
                  </a:lnTo>
                  <a:lnTo>
                    <a:pt x="3145459" y="2805925"/>
                  </a:lnTo>
                  <a:lnTo>
                    <a:pt x="3147542" y="2849372"/>
                  </a:lnTo>
                  <a:lnTo>
                    <a:pt x="3153765" y="2892488"/>
                  </a:lnTo>
                  <a:lnTo>
                    <a:pt x="3164128" y="2934957"/>
                  </a:lnTo>
                  <a:lnTo>
                    <a:pt x="3178645" y="2976473"/>
                  </a:lnTo>
                  <a:lnTo>
                    <a:pt x="3197314" y="3016681"/>
                  </a:lnTo>
                  <a:lnTo>
                    <a:pt x="3220123" y="3055289"/>
                  </a:lnTo>
                  <a:lnTo>
                    <a:pt x="3247085" y="3091967"/>
                  </a:lnTo>
                  <a:lnTo>
                    <a:pt x="3278200" y="3126384"/>
                  </a:lnTo>
                  <a:lnTo>
                    <a:pt x="3312617" y="3157499"/>
                  </a:lnTo>
                  <a:lnTo>
                    <a:pt x="3349294" y="3184461"/>
                  </a:lnTo>
                  <a:lnTo>
                    <a:pt x="3387902" y="3207270"/>
                  </a:lnTo>
                  <a:lnTo>
                    <a:pt x="3428123" y="3225939"/>
                  </a:lnTo>
                  <a:lnTo>
                    <a:pt x="3469627" y="3240455"/>
                  </a:lnTo>
                  <a:lnTo>
                    <a:pt x="3512096" y="3250831"/>
                  </a:lnTo>
                  <a:lnTo>
                    <a:pt x="3555225" y="3257054"/>
                  </a:lnTo>
                  <a:lnTo>
                    <a:pt x="3598659" y="3259124"/>
                  </a:lnTo>
                  <a:lnTo>
                    <a:pt x="3642106" y="3257054"/>
                  </a:lnTo>
                  <a:lnTo>
                    <a:pt x="3685222" y="3250831"/>
                  </a:lnTo>
                  <a:lnTo>
                    <a:pt x="3727691" y="3240455"/>
                  </a:lnTo>
                  <a:lnTo>
                    <a:pt x="3769195" y="3225939"/>
                  </a:lnTo>
                  <a:lnTo>
                    <a:pt x="3809415" y="3207270"/>
                  </a:lnTo>
                  <a:lnTo>
                    <a:pt x="3848023" y="3184461"/>
                  </a:lnTo>
                  <a:lnTo>
                    <a:pt x="3884701" y="3157499"/>
                  </a:lnTo>
                  <a:lnTo>
                    <a:pt x="3919118" y="3126384"/>
                  </a:lnTo>
                  <a:lnTo>
                    <a:pt x="3950233" y="3091967"/>
                  </a:lnTo>
                  <a:lnTo>
                    <a:pt x="3977195" y="3055289"/>
                  </a:lnTo>
                  <a:lnTo>
                    <a:pt x="4000004" y="3016681"/>
                  </a:lnTo>
                  <a:lnTo>
                    <a:pt x="4018673" y="2976473"/>
                  </a:lnTo>
                  <a:lnTo>
                    <a:pt x="4033189" y="2934957"/>
                  </a:lnTo>
                  <a:lnTo>
                    <a:pt x="4043565" y="2892488"/>
                  </a:lnTo>
                  <a:lnTo>
                    <a:pt x="4049776" y="2849372"/>
                  </a:lnTo>
                  <a:lnTo>
                    <a:pt x="4051858" y="2805925"/>
                  </a:lnTo>
                  <a:close/>
                </a:path>
                <a:path w="9864725" h="4708525">
                  <a:moveTo>
                    <a:pt x="4180357" y="4254728"/>
                  </a:moveTo>
                  <a:lnTo>
                    <a:pt x="4178274" y="4211294"/>
                  </a:lnTo>
                  <a:lnTo>
                    <a:pt x="4172051" y="4168178"/>
                  </a:lnTo>
                  <a:lnTo>
                    <a:pt x="4161688" y="4125696"/>
                  </a:lnTo>
                  <a:lnTo>
                    <a:pt x="4147172" y="4084193"/>
                  </a:lnTo>
                  <a:lnTo>
                    <a:pt x="4128503" y="4043972"/>
                  </a:lnTo>
                  <a:lnTo>
                    <a:pt x="4105681" y="4005364"/>
                  </a:lnTo>
                  <a:lnTo>
                    <a:pt x="4078719" y="3968686"/>
                  </a:lnTo>
                  <a:lnTo>
                    <a:pt x="4047604" y="3934269"/>
                  </a:lnTo>
                  <a:lnTo>
                    <a:pt x="4013187" y="3903167"/>
                  </a:lnTo>
                  <a:lnTo>
                    <a:pt x="3976522" y="3876205"/>
                  </a:lnTo>
                  <a:lnTo>
                    <a:pt x="3937914" y="3853383"/>
                  </a:lnTo>
                  <a:lnTo>
                    <a:pt x="3897693" y="3834727"/>
                  </a:lnTo>
                  <a:lnTo>
                    <a:pt x="3856190" y="3820198"/>
                  </a:lnTo>
                  <a:lnTo>
                    <a:pt x="3813708" y="3809835"/>
                  </a:lnTo>
                  <a:lnTo>
                    <a:pt x="3770592" y="3803612"/>
                  </a:lnTo>
                  <a:lnTo>
                    <a:pt x="3727158" y="3801541"/>
                  </a:lnTo>
                  <a:lnTo>
                    <a:pt x="3683711" y="3803612"/>
                  </a:lnTo>
                  <a:lnTo>
                    <a:pt x="3640594" y="3809835"/>
                  </a:lnTo>
                  <a:lnTo>
                    <a:pt x="3598126" y="3820198"/>
                  </a:lnTo>
                  <a:lnTo>
                    <a:pt x="3556609" y="3834727"/>
                  </a:lnTo>
                  <a:lnTo>
                    <a:pt x="3516401" y="3853383"/>
                  </a:lnTo>
                  <a:lnTo>
                    <a:pt x="3477793" y="3876205"/>
                  </a:lnTo>
                  <a:lnTo>
                    <a:pt x="3441115" y="3903167"/>
                  </a:lnTo>
                  <a:lnTo>
                    <a:pt x="3406698" y="3934269"/>
                  </a:lnTo>
                  <a:lnTo>
                    <a:pt x="3375583" y="3968686"/>
                  </a:lnTo>
                  <a:lnTo>
                    <a:pt x="3348621" y="4005364"/>
                  </a:lnTo>
                  <a:lnTo>
                    <a:pt x="3325812" y="4043972"/>
                  </a:lnTo>
                  <a:lnTo>
                    <a:pt x="3307143" y="4084193"/>
                  </a:lnTo>
                  <a:lnTo>
                    <a:pt x="3292627" y="4125696"/>
                  </a:lnTo>
                  <a:lnTo>
                    <a:pt x="3282251" y="4168178"/>
                  </a:lnTo>
                  <a:lnTo>
                    <a:pt x="3276028" y="4211294"/>
                  </a:lnTo>
                  <a:lnTo>
                    <a:pt x="3273958" y="4254728"/>
                  </a:lnTo>
                  <a:lnTo>
                    <a:pt x="3276028" y="4298175"/>
                  </a:lnTo>
                  <a:lnTo>
                    <a:pt x="3282251" y="4341292"/>
                  </a:lnTo>
                  <a:lnTo>
                    <a:pt x="3292627" y="4383760"/>
                  </a:lnTo>
                  <a:lnTo>
                    <a:pt x="3307143" y="4425277"/>
                  </a:lnTo>
                  <a:lnTo>
                    <a:pt x="3325812" y="4465485"/>
                  </a:lnTo>
                  <a:lnTo>
                    <a:pt x="3348621" y="4504093"/>
                  </a:lnTo>
                  <a:lnTo>
                    <a:pt x="3375583" y="4540770"/>
                  </a:lnTo>
                  <a:lnTo>
                    <a:pt x="3406698" y="4575200"/>
                  </a:lnTo>
                  <a:lnTo>
                    <a:pt x="3441115" y="4606302"/>
                  </a:lnTo>
                  <a:lnTo>
                    <a:pt x="3477793" y="4633265"/>
                  </a:lnTo>
                  <a:lnTo>
                    <a:pt x="3516401" y="4656074"/>
                  </a:lnTo>
                  <a:lnTo>
                    <a:pt x="3556609" y="4674743"/>
                  </a:lnTo>
                  <a:lnTo>
                    <a:pt x="3598126" y="4689259"/>
                  </a:lnTo>
                  <a:lnTo>
                    <a:pt x="3640594" y="4699635"/>
                  </a:lnTo>
                  <a:lnTo>
                    <a:pt x="3683711" y="4705858"/>
                  </a:lnTo>
                  <a:lnTo>
                    <a:pt x="3727158" y="4707928"/>
                  </a:lnTo>
                  <a:lnTo>
                    <a:pt x="3770592" y="4705858"/>
                  </a:lnTo>
                  <a:lnTo>
                    <a:pt x="3813708" y="4699635"/>
                  </a:lnTo>
                  <a:lnTo>
                    <a:pt x="3856190" y="4689259"/>
                  </a:lnTo>
                  <a:lnTo>
                    <a:pt x="3897693" y="4674743"/>
                  </a:lnTo>
                  <a:lnTo>
                    <a:pt x="3937914" y="4656074"/>
                  </a:lnTo>
                  <a:lnTo>
                    <a:pt x="3976522" y="4633265"/>
                  </a:lnTo>
                  <a:lnTo>
                    <a:pt x="4013187" y="4606302"/>
                  </a:lnTo>
                  <a:lnTo>
                    <a:pt x="4047604" y="4575200"/>
                  </a:lnTo>
                  <a:lnTo>
                    <a:pt x="4078719" y="4540770"/>
                  </a:lnTo>
                  <a:lnTo>
                    <a:pt x="4105681" y="4504093"/>
                  </a:lnTo>
                  <a:lnTo>
                    <a:pt x="4128503" y="4465485"/>
                  </a:lnTo>
                  <a:lnTo>
                    <a:pt x="4147172" y="4425277"/>
                  </a:lnTo>
                  <a:lnTo>
                    <a:pt x="4161688" y="4383760"/>
                  </a:lnTo>
                  <a:lnTo>
                    <a:pt x="4172051" y="4341292"/>
                  </a:lnTo>
                  <a:lnTo>
                    <a:pt x="4178274" y="4298175"/>
                  </a:lnTo>
                  <a:lnTo>
                    <a:pt x="4180357" y="4254728"/>
                  </a:lnTo>
                  <a:close/>
                </a:path>
                <a:path w="9864725" h="4708525">
                  <a:moveTo>
                    <a:pt x="8557781" y="453199"/>
                  </a:moveTo>
                  <a:lnTo>
                    <a:pt x="8555711" y="409752"/>
                  </a:lnTo>
                  <a:lnTo>
                    <a:pt x="8549488" y="366636"/>
                  </a:lnTo>
                  <a:lnTo>
                    <a:pt x="8539124" y="324167"/>
                  </a:lnTo>
                  <a:lnTo>
                    <a:pt x="8524608" y="282651"/>
                  </a:lnTo>
                  <a:lnTo>
                    <a:pt x="8505939" y="242430"/>
                  </a:lnTo>
                  <a:lnTo>
                    <a:pt x="8483130" y="203822"/>
                  </a:lnTo>
                  <a:lnTo>
                    <a:pt x="8456168" y="167157"/>
                  </a:lnTo>
                  <a:lnTo>
                    <a:pt x="8425066" y="132727"/>
                  </a:lnTo>
                  <a:lnTo>
                    <a:pt x="8390636" y="101625"/>
                  </a:lnTo>
                  <a:lnTo>
                    <a:pt x="8353946" y="74663"/>
                  </a:lnTo>
                  <a:lnTo>
                    <a:pt x="8315338" y="51854"/>
                  </a:lnTo>
                  <a:lnTo>
                    <a:pt x="8275117" y="33185"/>
                  </a:lnTo>
                  <a:lnTo>
                    <a:pt x="8233600" y="18669"/>
                  </a:lnTo>
                  <a:lnTo>
                    <a:pt x="8191119" y="8293"/>
                  </a:lnTo>
                  <a:lnTo>
                    <a:pt x="8148002" y="2070"/>
                  </a:lnTo>
                  <a:lnTo>
                    <a:pt x="8104568" y="0"/>
                  </a:lnTo>
                  <a:lnTo>
                    <a:pt x="8061134" y="2070"/>
                  </a:lnTo>
                  <a:lnTo>
                    <a:pt x="8018018" y="8293"/>
                  </a:lnTo>
                  <a:lnTo>
                    <a:pt x="7975549" y="18669"/>
                  </a:lnTo>
                  <a:lnTo>
                    <a:pt x="7934045" y="33185"/>
                  </a:lnTo>
                  <a:lnTo>
                    <a:pt x="7893837" y="51854"/>
                  </a:lnTo>
                  <a:lnTo>
                    <a:pt x="7855229" y="74663"/>
                  </a:lnTo>
                  <a:lnTo>
                    <a:pt x="7818564" y="101625"/>
                  </a:lnTo>
                  <a:lnTo>
                    <a:pt x="7784147" y="132727"/>
                  </a:lnTo>
                  <a:lnTo>
                    <a:pt x="7753045" y="167157"/>
                  </a:lnTo>
                  <a:lnTo>
                    <a:pt x="7726083" y="203822"/>
                  </a:lnTo>
                  <a:lnTo>
                    <a:pt x="7703274" y="242430"/>
                  </a:lnTo>
                  <a:lnTo>
                    <a:pt x="7684605" y="282651"/>
                  </a:lnTo>
                  <a:lnTo>
                    <a:pt x="7670089" y="324167"/>
                  </a:lnTo>
                  <a:lnTo>
                    <a:pt x="7659725" y="366636"/>
                  </a:lnTo>
                  <a:lnTo>
                    <a:pt x="7653502" y="409752"/>
                  </a:lnTo>
                  <a:lnTo>
                    <a:pt x="7651432" y="453199"/>
                  </a:lnTo>
                  <a:lnTo>
                    <a:pt x="7653502" y="496633"/>
                  </a:lnTo>
                  <a:lnTo>
                    <a:pt x="7659725" y="539750"/>
                  </a:lnTo>
                  <a:lnTo>
                    <a:pt x="7670089" y="582231"/>
                  </a:lnTo>
                  <a:lnTo>
                    <a:pt x="7684605" y="623735"/>
                  </a:lnTo>
                  <a:lnTo>
                    <a:pt x="7703274" y="663956"/>
                  </a:lnTo>
                  <a:lnTo>
                    <a:pt x="7726083" y="702564"/>
                  </a:lnTo>
                  <a:lnTo>
                    <a:pt x="7753045" y="739241"/>
                  </a:lnTo>
                  <a:lnTo>
                    <a:pt x="7784147" y="773658"/>
                  </a:lnTo>
                  <a:lnTo>
                    <a:pt x="7818564" y="804760"/>
                  </a:lnTo>
                  <a:lnTo>
                    <a:pt x="7855229" y="831723"/>
                  </a:lnTo>
                  <a:lnTo>
                    <a:pt x="7893837" y="854544"/>
                  </a:lnTo>
                  <a:lnTo>
                    <a:pt x="7934045" y="873201"/>
                  </a:lnTo>
                  <a:lnTo>
                    <a:pt x="7975549" y="887730"/>
                  </a:lnTo>
                  <a:lnTo>
                    <a:pt x="8018018" y="898093"/>
                  </a:lnTo>
                  <a:lnTo>
                    <a:pt x="8061134" y="904316"/>
                  </a:lnTo>
                  <a:lnTo>
                    <a:pt x="8104568" y="906386"/>
                  </a:lnTo>
                  <a:lnTo>
                    <a:pt x="8148002" y="904316"/>
                  </a:lnTo>
                  <a:lnTo>
                    <a:pt x="8191119" y="898093"/>
                  </a:lnTo>
                  <a:lnTo>
                    <a:pt x="8233600" y="887730"/>
                  </a:lnTo>
                  <a:lnTo>
                    <a:pt x="8275117" y="873201"/>
                  </a:lnTo>
                  <a:lnTo>
                    <a:pt x="8315338" y="854544"/>
                  </a:lnTo>
                  <a:lnTo>
                    <a:pt x="8353946" y="831723"/>
                  </a:lnTo>
                  <a:lnTo>
                    <a:pt x="8390636" y="804760"/>
                  </a:lnTo>
                  <a:lnTo>
                    <a:pt x="8425066" y="773658"/>
                  </a:lnTo>
                  <a:lnTo>
                    <a:pt x="8456168" y="739241"/>
                  </a:lnTo>
                  <a:lnTo>
                    <a:pt x="8483130" y="702564"/>
                  </a:lnTo>
                  <a:lnTo>
                    <a:pt x="8505939" y="663956"/>
                  </a:lnTo>
                  <a:lnTo>
                    <a:pt x="8524608" y="623735"/>
                  </a:lnTo>
                  <a:lnTo>
                    <a:pt x="8539124" y="582231"/>
                  </a:lnTo>
                  <a:lnTo>
                    <a:pt x="8549488" y="539750"/>
                  </a:lnTo>
                  <a:lnTo>
                    <a:pt x="8555711" y="496633"/>
                  </a:lnTo>
                  <a:lnTo>
                    <a:pt x="8557781" y="453199"/>
                  </a:lnTo>
                  <a:close/>
                </a:path>
                <a:path w="9864725" h="4708525">
                  <a:moveTo>
                    <a:pt x="9864141" y="1927694"/>
                  </a:moveTo>
                  <a:lnTo>
                    <a:pt x="9862058" y="1884260"/>
                  </a:lnTo>
                  <a:lnTo>
                    <a:pt x="9855835" y="1841144"/>
                  </a:lnTo>
                  <a:lnTo>
                    <a:pt x="9845472" y="1798662"/>
                  </a:lnTo>
                  <a:lnTo>
                    <a:pt x="9830956" y="1757159"/>
                  </a:lnTo>
                  <a:lnTo>
                    <a:pt x="9812287" y="1716938"/>
                  </a:lnTo>
                  <a:lnTo>
                    <a:pt x="9789477" y="1678330"/>
                  </a:lnTo>
                  <a:lnTo>
                    <a:pt x="9762528" y="1641665"/>
                  </a:lnTo>
                  <a:lnTo>
                    <a:pt x="9731413" y="1607248"/>
                  </a:lnTo>
                  <a:lnTo>
                    <a:pt x="9696983" y="1576133"/>
                  </a:lnTo>
                  <a:lnTo>
                    <a:pt x="9660293" y="1549171"/>
                  </a:lnTo>
                  <a:lnTo>
                    <a:pt x="9621685" y="1526349"/>
                  </a:lnTo>
                  <a:lnTo>
                    <a:pt x="9581464" y="1507680"/>
                  </a:lnTo>
                  <a:lnTo>
                    <a:pt x="9539948" y="1493164"/>
                  </a:lnTo>
                  <a:lnTo>
                    <a:pt x="9497466" y="1482801"/>
                  </a:lnTo>
                  <a:lnTo>
                    <a:pt x="9454350" y="1476578"/>
                  </a:lnTo>
                  <a:lnTo>
                    <a:pt x="9410916" y="1474495"/>
                  </a:lnTo>
                  <a:lnTo>
                    <a:pt x="9367482" y="1476578"/>
                  </a:lnTo>
                  <a:lnTo>
                    <a:pt x="9324365" y="1482801"/>
                  </a:lnTo>
                  <a:lnTo>
                    <a:pt x="9281897" y="1493164"/>
                  </a:lnTo>
                  <a:lnTo>
                    <a:pt x="9240393" y="1507680"/>
                  </a:lnTo>
                  <a:lnTo>
                    <a:pt x="9200185" y="1526349"/>
                  </a:lnTo>
                  <a:lnTo>
                    <a:pt x="9161577" y="1549171"/>
                  </a:lnTo>
                  <a:lnTo>
                    <a:pt x="9124912" y="1576133"/>
                  </a:lnTo>
                  <a:lnTo>
                    <a:pt x="9090495" y="1607248"/>
                  </a:lnTo>
                  <a:lnTo>
                    <a:pt x="9059367" y="1641665"/>
                  </a:lnTo>
                  <a:lnTo>
                    <a:pt x="9032392" y="1678330"/>
                  </a:lnTo>
                  <a:lnTo>
                    <a:pt x="9009570" y="1716938"/>
                  </a:lnTo>
                  <a:lnTo>
                    <a:pt x="8990901" y="1757159"/>
                  </a:lnTo>
                  <a:lnTo>
                    <a:pt x="8976373" y="1798662"/>
                  </a:lnTo>
                  <a:lnTo>
                    <a:pt x="8965997" y="1841144"/>
                  </a:lnTo>
                  <a:lnTo>
                    <a:pt x="8959774" y="1884260"/>
                  </a:lnTo>
                  <a:lnTo>
                    <a:pt x="8957691" y="1927694"/>
                  </a:lnTo>
                  <a:lnTo>
                    <a:pt x="8959774" y="1971141"/>
                  </a:lnTo>
                  <a:lnTo>
                    <a:pt x="8965997" y="2014258"/>
                  </a:lnTo>
                  <a:lnTo>
                    <a:pt x="8976373" y="2056726"/>
                  </a:lnTo>
                  <a:lnTo>
                    <a:pt x="8990901" y="2098243"/>
                  </a:lnTo>
                  <a:lnTo>
                    <a:pt x="9009570" y="2138451"/>
                  </a:lnTo>
                  <a:lnTo>
                    <a:pt x="9032392" y="2177059"/>
                  </a:lnTo>
                  <a:lnTo>
                    <a:pt x="9059367" y="2213737"/>
                  </a:lnTo>
                  <a:lnTo>
                    <a:pt x="9090495" y="2248154"/>
                  </a:lnTo>
                  <a:lnTo>
                    <a:pt x="9124912" y="2279269"/>
                  </a:lnTo>
                  <a:lnTo>
                    <a:pt x="9161577" y="2306231"/>
                  </a:lnTo>
                  <a:lnTo>
                    <a:pt x="9200185" y="2329040"/>
                  </a:lnTo>
                  <a:lnTo>
                    <a:pt x="9240393" y="2347709"/>
                  </a:lnTo>
                  <a:lnTo>
                    <a:pt x="9281897" y="2362225"/>
                  </a:lnTo>
                  <a:lnTo>
                    <a:pt x="9324365" y="2372601"/>
                  </a:lnTo>
                  <a:lnTo>
                    <a:pt x="9367482" y="2378824"/>
                  </a:lnTo>
                  <a:lnTo>
                    <a:pt x="9410916" y="2380894"/>
                  </a:lnTo>
                  <a:lnTo>
                    <a:pt x="9454350" y="2378824"/>
                  </a:lnTo>
                  <a:lnTo>
                    <a:pt x="9497466" y="2372601"/>
                  </a:lnTo>
                  <a:lnTo>
                    <a:pt x="9539948" y="2362225"/>
                  </a:lnTo>
                  <a:lnTo>
                    <a:pt x="9581464" y="2347709"/>
                  </a:lnTo>
                  <a:lnTo>
                    <a:pt x="9621685" y="2329040"/>
                  </a:lnTo>
                  <a:lnTo>
                    <a:pt x="9660293" y="2306231"/>
                  </a:lnTo>
                  <a:lnTo>
                    <a:pt x="9696983" y="2279269"/>
                  </a:lnTo>
                  <a:lnTo>
                    <a:pt x="9731413" y="2248154"/>
                  </a:lnTo>
                  <a:lnTo>
                    <a:pt x="9762528" y="2213737"/>
                  </a:lnTo>
                  <a:lnTo>
                    <a:pt x="9789477" y="2177059"/>
                  </a:lnTo>
                  <a:lnTo>
                    <a:pt x="9812287" y="2138451"/>
                  </a:lnTo>
                  <a:lnTo>
                    <a:pt x="9830956" y="2098243"/>
                  </a:lnTo>
                  <a:lnTo>
                    <a:pt x="9845472" y="2056726"/>
                  </a:lnTo>
                  <a:lnTo>
                    <a:pt x="9855835" y="2014258"/>
                  </a:lnTo>
                  <a:lnTo>
                    <a:pt x="9862058" y="1971141"/>
                  </a:lnTo>
                  <a:lnTo>
                    <a:pt x="9864141" y="1927694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991249" y="97873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33" y="804765"/>
                  </a:lnTo>
                  <a:lnTo>
                    <a:pt x="203806" y="831729"/>
                  </a:lnTo>
                  <a:lnTo>
                    <a:pt x="242413" y="854544"/>
                  </a:lnTo>
                  <a:lnTo>
                    <a:pt x="282632" y="873210"/>
                  </a:lnTo>
                  <a:lnTo>
                    <a:pt x="324140" y="887729"/>
                  </a:lnTo>
                  <a:lnTo>
                    <a:pt x="366616" y="898100"/>
                  </a:lnTo>
                  <a:lnTo>
                    <a:pt x="409736" y="904322"/>
                  </a:lnTo>
                  <a:lnTo>
                    <a:pt x="453179" y="906396"/>
                  </a:lnTo>
                  <a:lnTo>
                    <a:pt x="496622" y="904322"/>
                  </a:lnTo>
                  <a:lnTo>
                    <a:pt x="539743" y="898100"/>
                  </a:lnTo>
                  <a:lnTo>
                    <a:pt x="582219" y="887729"/>
                  </a:lnTo>
                  <a:lnTo>
                    <a:pt x="623727" y="873210"/>
                  </a:lnTo>
                  <a:lnTo>
                    <a:pt x="663946" y="854544"/>
                  </a:lnTo>
                  <a:lnTo>
                    <a:pt x="702553" y="831729"/>
                  </a:lnTo>
                  <a:lnTo>
                    <a:pt x="739225" y="804765"/>
                  </a:lnTo>
                  <a:lnTo>
                    <a:pt x="773641" y="773654"/>
                  </a:lnTo>
                  <a:lnTo>
                    <a:pt x="804747" y="739235"/>
                  </a:lnTo>
                  <a:lnTo>
                    <a:pt x="831705" y="702561"/>
                  </a:lnTo>
                  <a:lnTo>
                    <a:pt x="854516" y="663954"/>
                  </a:lnTo>
                  <a:lnTo>
                    <a:pt x="873180" y="623736"/>
                  </a:lnTo>
                  <a:lnTo>
                    <a:pt x="887696" y="582229"/>
                  </a:lnTo>
                  <a:lnTo>
                    <a:pt x="898064" y="539756"/>
                  </a:lnTo>
                  <a:lnTo>
                    <a:pt x="904286" y="496638"/>
                  </a:lnTo>
                  <a:lnTo>
                    <a:pt x="906359" y="453198"/>
                  </a:lnTo>
                  <a:lnTo>
                    <a:pt x="904286" y="409758"/>
                  </a:lnTo>
                  <a:lnTo>
                    <a:pt x="898064" y="366640"/>
                  </a:lnTo>
                  <a:lnTo>
                    <a:pt x="887696" y="324166"/>
                  </a:lnTo>
                  <a:lnTo>
                    <a:pt x="873180" y="282659"/>
                  </a:lnTo>
                  <a:lnTo>
                    <a:pt x="854516" y="242441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41693" y="719703"/>
              <a:ext cx="17223105" cy="8442960"/>
            </a:xfrm>
            <a:custGeom>
              <a:avLst/>
              <a:gdLst/>
              <a:ahLst/>
              <a:cxnLst/>
              <a:rect l="l" t="t" r="r" b="b"/>
              <a:pathLst>
                <a:path w="17223105" h="8442960">
                  <a:moveTo>
                    <a:pt x="0" y="8442802"/>
                  </a:moveTo>
                  <a:lnTo>
                    <a:pt x="17222688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3577125" y="79741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40" y="0"/>
                  </a:moveTo>
                  <a:lnTo>
                    <a:pt x="409703" y="2073"/>
                  </a:lnTo>
                  <a:lnTo>
                    <a:pt x="366588" y="8295"/>
                  </a:lnTo>
                  <a:lnTo>
                    <a:pt x="324119" y="18665"/>
                  </a:lnTo>
                  <a:lnTo>
                    <a:pt x="282617" y="33183"/>
                  </a:lnTo>
                  <a:lnTo>
                    <a:pt x="242404" y="51849"/>
                  </a:lnTo>
                  <a:lnTo>
                    <a:pt x="203802" y="74662"/>
                  </a:lnTo>
                  <a:lnTo>
                    <a:pt x="167132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2" y="804766"/>
                  </a:lnTo>
                  <a:lnTo>
                    <a:pt x="203802" y="831728"/>
                  </a:lnTo>
                  <a:lnTo>
                    <a:pt x="242404" y="854541"/>
                  </a:lnTo>
                  <a:lnTo>
                    <a:pt x="282617" y="873207"/>
                  </a:lnTo>
                  <a:lnTo>
                    <a:pt x="324119" y="887725"/>
                  </a:lnTo>
                  <a:lnTo>
                    <a:pt x="366588" y="898095"/>
                  </a:lnTo>
                  <a:lnTo>
                    <a:pt x="409703" y="904317"/>
                  </a:lnTo>
                  <a:lnTo>
                    <a:pt x="453140" y="906391"/>
                  </a:lnTo>
                  <a:lnTo>
                    <a:pt x="496579" y="904317"/>
                  </a:lnTo>
                  <a:lnTo>
                    <a:pt x="539697" y="898095"/>
                  </a:lnTo>
                  <a:lnTo>
                    <a:pt x="582172" y="887725"/>
                  </a:lnTo>
                  <a:lnTo>
                    <a:pt x="623683" y="873207"/>
                  </a:lnTo>
                  <a:lnTo>
                    <a:pt x="663907" y="854541"/>
                  </a:lnTo>
                  <a:lnTo>
                    <a:pt x="702523" y="831728"/>
                  </a:lnTo>
                  <a:lnTo>
                    <a:pt x="739208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08" y="101624"/>
                  </a:lnTo>
                  <a:lnTo>
                    <a:pt x="702523" y="74662"/>
                  </a:lnTo>
                  <a:lnTo>
                    <a:pt x="663907" y="51849"/>
                  </a:lnTo>
                  <a:lnTo>
                    <a:pt x="623683" y="33183"/>
                  </a:lnTo>
                  <a:lnTo>
                    <a:pt x="582172" y="18665"/>
                  </a:lnTo>
                  <a:lnTo>
                    <a:pt x="539697" y="8295"/>
                  </a:lnTo>
                  <a:lnTo>
                    <a:pt x="496579" y="2073"/>
                  </a:lnTo>
                  <a:lnTo>
                    <a:pt x="45314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710683" y="8559450"/>
              <a:ext cx="6203950" cy="906780"/>
            </a:xfrm>
            <a:custGeom>
              <a:avLst/>
              <a:gdLst/>
              <a:ahLst/>
              <a:cxnLst/>
              <a:rect l="l" t="t" r="r" b="b"/>
              <a:pathLst>
                <a:path w="6203950" h="906779">
                  <a:moveTo>
                    <a:pt x="906437" y="453186"/>
                  </a:moveTo>
                  <a:lnTo>
                    <a:pt x="904367" y="409752"/>
                  </a:lnTo>
                  <a:lnTo>
                    <a:pt x="898144" y="366636"/>
                  </a:lnTo>
                  <a:lnTo>
                    <a:pt x="887768" y="324154"/>
                  </a:lnTo>
                  <a:lnTo>
                    <a:pt x="873239" y="282651"/>
                  </a:lnTo>
                  <a:lnTo>
                    <a:pt x="854570" y="242430"/>
                  </a:lnTo>
                  <a:lnTo>
                    <a:pt x="831735" y="203822"/>
                  </a:lnTo>
                  <a:lnTo>
                    <a:pt x="804773" y="167157"/>
                  </a:lnTo>
                  <a:lnTo>
                    <a:pt x="773645" y="132727"/>
                  </a:lnTo>
                  <a:lnTo>
                    <a:pt x="739228" y="101625"/>
                  </a:lnTo>
                  <a:lnTo>
                    <a:pt x="702564" y="74663"/>
                  </a:lnTo>
                  <a:lnTo>
                    <a:pt x="663956" y="51841"/>
                  </a:lnTo>
                  <a:lnTo>
                    <a:pt x="623747" y="33185"/>
                  </a:lnTo>
                  <a:lnTo>
                    <a:pt x="582244" y="18656"/>
                  </a:lnTo>
                  <a:lnTo>
                    <a:pt x="539775" y="8293"/>
                  </a:lnTo>
                  <a:lnTo>
                    <a:pt x="496658" y="2070"/>
                  </a:lnTo>
                  <a:lnTo>
                    <a:pt x="453224" y="0"/>
                  </a:lnTo>
                  <a:lnTo>
                    <a:pt x="409778" y="2070"/>
                  </a:lnTo>
                  <a:lnTo>
                    <a:pt x="366661" y="8293"/>
                  </a:lnTo>
                  <a:lnTo>
                    <a:pt x="324192" y="18656"/>
                  </a:lnTo>
                  <a:lnTo>
                    <a:pt x="282676" y="33185"/>
                  </a:lnTo>
                  <a:lnTo>
                    <a:pt x="242455" y="51841"/>
                  </a:lnTo>
                  <a:lnTo>
                    <a:pt x="203835" y="74663"/>
                  </a:lnTo>
                  <a:lnTo>
                    <a:pt x="167157" y="101625"/>
                  </a:lnTo>
                  <a:lnTo>
                    <a:pt x="132715" y="132727"/>
                  </a:lnTo>
                  <a:lnTo>
                    <a:pt x="101612" y="167157"/>
                  </a:lnTo>
                  <a:lnTo>
                    <a:pt x="74650" y="203822"/>
                  </a:lnTo>
                  <a:lnTo>
                    <a:pt x="51841" y="242430"/>
                  </a:lnTo>
                  <a:lnTo>
                    <a:pt x="33185" y="282651"/>
                  </a:lnTo>
                  <a:lnTo>
                    <a:pt x="18669" y="324154"/>
                  </a:lnTo>
                  <a:lnTo>
                    <a:pt x="8293" y="366636"/>
                  </a:lnTo>
                  <a:lnTo>
                    <a:pt x="2070" y="409752"/>
                  </a:lnTo>
                  <a:lnTo>
                    <a:pt x="0" y="453186"/>
                  </a:lnTo>
                  <a:lnTo>
                    <a:pt x="2070" y="496633"/>
                  </a:lnTo>
                  <a:lnTo>
                    <a:pt x="8293" y="539750"/>
                  </a:lnTo>
                  <a:lnTo>
                    <a:pt x="18669" y="582218"/>
                  </a:lnTo>
                  <a:lnTo>
                    <a:pt x="33185" y="623735"/>
                  </a:lnTo>
                  <a:lnTo>
                    <a:pt x="51841" y="663956"/>
                  </a:lnTo>
                  <a:lnTo>
                    <a:pt x="74650" y="702564"/>
                  </a:lnTo>
                  <a:lnTo>
                    <a:pt x="101612" y="739228"/>
                  </a:lnTo>
                  <a:lnTo>
                    <a:pt x="132715" y="773658"/>
                  </a:lnTo>
                  <a:lnTo>
                    <a:pt x="167157" y="804760"/>
                  </a:lnTo>
                  <a:lnTo>
                    <a:pt x="203835" y="831723"/>
                  </a:lnTo>
                  <a:lnTo>
                    <a:pt x="242455" y="854532"/>
                  </a:lnTo>
                  <a:lnTo>
                    <a:pt x="282676" y="873201"/>
                  </a:lnTo>
                  <a:lnTo>
                    <a:pt x="324192" y="887717"/>
                  </a:lnTo>
                  <a:lnTo>
                    <a:pt x="366661" y="898093"/>
                  </a:lnTo>
                  <a:lnTo>
                    <a:pt x="409778" y="904316"/>
                  </a:lnTo>
                  <a:lnTo>
                    <a:pt x="453224" y="906386"/>
                  </a:lnTo>
                  <a:lnTo>
                    <a:pt x="496658" y="904316"/>
                  </a:lnTo>
                  <a:lnTo>
                    <a:pt x="539775" y="898093"/>
                  </a:lnTo>
                  <a:lnTo>
                    <a:pt x="582244" y="887717"/>
                  </a:lnTo>
                  <a:lnTo>
                    <a:pt x="623747" y="873201"/>
                  </a:lnTo>
                  <a:lnTo>
                    <a:pt x="663956" y="854532"/>
                  </a:lnTo>
                  <a:lnTo>
                    <a:pt x="702564" y="831723"/>
                  </a:lnTo>
                  <a:lnTo>
                    <a:pt x="739228" y="804760"/>
                  </a:lnTo>
                  <a:lnTo>
                    <a:pt x="773645" y="773658"/>
                  </a:lnTo>
                  <a:lnTo>
                    <a:pt x="804773" y="739228"/>
                  </a:lnTo>
                  <a:lnTo>
                    <a:pt x="831735" y="702564"/>
                  </a:lnTo>
                  <a:lnTo>
                    <a:pt x="854570" y="663956"/>
                  </a:lnTo>
                  <a:lnTo>
                    <a:pt x="873239" y="623735"/>
                  </a:lnTo>
                  <a:lnTo>
                    <a:pt x="887768" y="582218"/>
                  </a:lnTo>
                  <a:lnTo>
                    <a:pt x="898144" y="539750"/>
                  </a:lnTo>
                  <a:lnTo>
                    <a:pt x="904367" y="496633"/>
                  </a:lnTo>
                  <a:lnTo>
                    <a:pt x="906437" y="453186"/>
                  </a:lnTo>
                  <a:close/>
                </a:path>
                <a:path w="6203950" h="906779">
                  <a:moveTo>
                    <a:pt x="6203378" y="453186"/>
                  </a:moveTo>
                  <a:lnTo>
                    <a:pt x="6201295" y="409752"/>
                  </a:lnTo>
                  <a:lnTo>
                    <a:pt x="6195072" y="366636"/>
                  </a:lnTo>
                  <a:lnTo>
                    <a:pt x="6184709" y="324154"/>
                  </a:lnTo>
                  <a:lnTo>
                    <a:pt x="6170193" y="282651"/>
                  </a:lnTo>
                  <a:lnTo>
                    <a:pt x="6151524" y="242430"/>
                  </a:lnTo>
                  <a:lnTo>
                    <a:pt x="6128715" y="203822"/>
                  </a:lnTo>
                  <a:lnTo>
                    <a:pt x="6101766" y="167157"/>
                  </a:lnTo>
                  <a:lnTo>
                    <a:pt x="6070651" y="132727"/>
                  </a:lnTo>
                  <a:lnTo>
                    <a:pt x="6036234" y="101625"/>
                  </a:lnTo>
                  <a:lnTo>
                    <a:pt x="5999569" y="74663"/>
                  </a:lnTo>
                  <a:lnTo>
                    <a:pt x="5960961" y="51841"/>
                  </a:lnTo>
                  <a:lnTo>
                    <a:pt x="5920740" y="33185"/>
                  </a:lnTo>
                  <a:lnTo>
                    <a:pt x="5879236" y="18656"/>
                  </a:lnTo>
                  <a:lnTo>
                    <a:pt x="5836755" y="8293"/>
                  </a:lnTo>
                  <a:lnTo>
                    <a:pt x="5793638" y="2070"/>
                  </a:lnTo>
                  <a:lnTo>
                    <a:pt x="5750191" y="0"/>
                  </a:lnTo>
                  <a:lnTo>
                    <a:pt x="5706745" y="2070"/>
                  </a:lnTo>
                  <a:lnTo>
                    <a:pt x="5663628" y="8293"/>
                  </a:lnTo>
                  <a:lnTo>
                    <a:pt x="5621159" y="18656"/>
                  </a:lnTo>
                  <a:lnTo>
                    <a:pt x="5579643" y="33185"/>
                  </a:lnTo>
                  <a:lnTo>
                    <a:pt x="5539422" y="51841"/>
                  </a:lnTo>
                  <a:lnTo>
                    <a:pt x="5500814" y="74663"/>
                  </a:lnTo>
                  <a:lnTo>
                    <a:pt x="5464149" y="101625"/>
                  </a:lnTo>
                  <a:lnTo>
                    <a:pt x="5429732" y="132727"/>
                  </a:lnTo>
                  <a:lnTo>
                    <a:pt x="5398630" y="167157"/>
                  </a:lnTo>
                  <a:lnTo>
                    <a:pt x="5371668" y="203822"/>
                  </a:lnTo>
                  <a:lnTo>
                    <a:pt x="5348859" y="242430"/>
                  </a:lnTo>
                  <a:lnTo>
                    <a:pt x="5330190" y="282651"/>
                  </a:lnTo>
                  <a:lnTo>
                    <a:pt x="5315674" y="324154"/>
                  </a:lnTo>
                  <a:lnTo>
                    <a:pt x="5305310" y="366636"/>
                  </a:lnTo>
                  <a:lnTo>
                    <a:pt x="5299087" y="409752"/>
                  </a:lnTo>
                  <a:lnTo>
                    <a:pt x="5297017" y="453186"/>
                  </a:lnTo>
                  <a:lnTo>
                    <a:pt x="5299087" y="496633"/>
                  </a:lnTo>
                  <a:lnTo>
                    <a:pt x="5305310" y="539750"/>
                  </a:lnTo>
                  <a:lnTo>
                    <a:pt x="5315674" y="582218"/>
                  </a:lnTo>
                  <a:lnTo>
                    <a:pt x="5330190" y="623735"/>
                  </a:lnTo>
                  <a:lnTo>
                    <a:pt x="5348859" y="663956"/>
                  </a:lnTo>
                  <a:lnTo>
                    <a:pt x="5371668" y="702564"/>
                  </a:lnTo>
                  <a:lnTo>
                    <a:pt x="5398630" y="739228"/>
                  </a:lnTo>
                  <a:lnTo>
                    <a:pt x="5429732" y="773658"/>
                  </a:lnTo>
                  <a:lnTo>
                    <a:pt x="5464149" y="804760"/>
                  </a:lnTo>
                  <a:lnTo>
                    <a:pt x="5500814" y="831723"/>
                  </a:lnTo>
                  <a:lnTo>
                    <a:pt x="5539422" y="854532"/>
                  </a:lnTo>
                  <a:lnTo>
                    <a:pt x="5579643" y="873201"/>
                  </a:lnTo>
                  <a:lnTo>
                    <a:pt x="5621159" y="887717"/>
                  </a:lnTo>
                  <a:lnTo>
                    <a:pt x="5663628" y="898093"/>
                  </a:lnTo>
                  <a:lnTo>
                    <a:pt x="5706745" y="904316"/>
                  </a:lnTo>
                  <a:lnTo>
                    <a:pt x="5750191" y="906386"/>
                  </a:lnTo>
                  <a:lnTo>
                    <a:pt x="5793638" y="904316"/>
                  </a:lnTo>
                  <a:lnTo>
                    <a:pt x="5836755" y="898093"/>
                  </a:lnTo>
                  <a:lnTo>
                    <a:pt x="5879236" y="887717"/>
                  </a:lnTo>
                  <a:lnTo>
                    <a:pt x="5920740" y="873201"/>
                  </a:lnTo>
                  <a:lnTo>
                    <a:pt x="5960961" y="854532"/>
                  </a:lnTo>
                  <a:lnTo>
                    <a:pt x="5999569" y="831723"/>
                  </a:lnTo>
                  <a:lnTo>
                    <a:pt x="6036234" y="804760"/>
                  </a:lnTo>
                  <a:lnTo>
                    <a:pt x="6070651" y="773658"/>
                  </a:lnTo>
                  <a:lnTo>
                    <a:pt x="6101766" y="739228"/>
                  </a:lnTo>
                  <a:lnTo>
                    <a:pt x="6128715" y="702564"/>
                  </a:lnTo>
                  <a:lnTo>
                    <a:pt x="6151524" y="663956"/>
                  </a:lnTo>
                  <a:lnTo>
                    <a:pt x="6170193" y="623735"/>
                  </a:lnTo>
                  <a:lnTo>
                    <a:pt x="6184709" y="582218"/>
                  </a:lnTo>
                  <a:lnTo>
                    <a:pt x="6195072" y="539750"/>
                  </a:lnTo>
                  <a:lnTo>
                    <a:pt x="6201295" y="496633"/>
                  </a:lnTo>
                  <a:lnTo>
                    <a:pt x="6203378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4" name="object 14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179085" y="734846"/>
            <a:ext cx="17162780" cy="8755380"/>
          </a:xfrm>
          <a:custGeom>
            <a:avLst/>
            <a:gdLst/>
            <a:ahLst/>
            <a:cxnLst/>
            <a:rect l="l" t="t" r="r" b="b"/>
            <a:pathLst>
              <a:path w="17162780" h="8755380">
                <a:moveTo>
                  <a:pt x="0" y="8428277"/>
                </a:moveTo>
                <a:lnTo>
                  <a:pt x="9473135" y="3789183"/>
                </a:lnTo>
                <a:lnTo>
                  <a:pt x="11502372" y="5434054"/>
                </a:lnTo>
                <a:lnTo>
                  <a:pt x="9999161" y="6524827"/>
                </a:lnTo>
                <a:lnTo>
                  <a:pt x="10860821" y="8754759"/>
                </a:lnTo>
                <a:lnTo>
                  <a:pt x="14355269" y="8483689"/>
                </a:lnTo>
                <a:lnTo>
                  <a:pt x="12155964" y="5346214"/>
                </a:lnTo>
                <a:lnTo>
                  <a:pt x="9767671" y="3700620"/>
                </a:lnTo>
                <a:lnTo>
                  <a:pt x="17162304" y="0"/>
                </a:lnTo>
              </a:path>
            </a:pathLst>
          </a:custGeom>
          <a:ln w="73296">
            <a:solidFill>
              <a:srgbClr val="FAE23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630201" y="582757"/>
            <a:ext cx="18020030" cy="9326880"/>
            <a:chOff x="1630201" y="582757"/>
            <a:chExt cx="18020030" cy="9326880"/>
          </a:xfrm>
        </p:grpSpPr>
        <p:sp>
          <p:nvSpPr>
            <p:cNvPr id="4" name="object 4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351890" y="4598929"/>
              <a:ext cx="10975975" cy="3863340"/>
            </a:xfrm>
            <a:custGeom>
              <a:avLst/>
              <a:gdLst/>
              <a:ahLst/>
              <a:cxnLst/>
              <a:rect l="l" t="t" r="r" b="b"/>
              <a:pathLst>
                <a:path w="10975975" h="3863340">
                  <a:moveTo>
                    <a:pt x="906399" y="2775648"/>
                  </a:moveTo>
                  <a:lnTo>
                    <a:pt x="904328" y="2732214"/>
                  </a:lnTo>
                  <a:lnTo>
                    <a:pt x="898105" y="2689098"/>
                  </a:lnTo>
                  <a:lnTo>
                    <a:pt x="887730" y="2646616"/>
                  </a:lnTo>
                  <a:lnTo>
                    <a:pt x="873213" y="2605113"/>
                  </a:lnTo>
                  <a:lnTo>
                    <a:pt x="854544" y="2564892"/>
                  </a:lnTo>
                  <a:lnTo>
                    <a:pt x="831735" y="2526284"/>
                  </a:lnTo>
                  <a:lnTo>
                    <a:pt x="804773" y="2489619"/>
                  </a:lnTo>
                  <a:lnTo>
                    <a:pt x="773658" y="2455202"/>
                  </a:lnTo>
                  <a:lnTo>
                    <a:pt x="739241" y="2424087"/>
                  </a:lnTo>
                  <a:lnTo>
                    <a:pt x="702564" y="2397125"/>
                  </a:lnTo>
                  <a:lnTo>
                    <a:pt x="663956" y="2374303"/>
                  </a:lnTo>
                  <a:lnTo>
                    <a:pt x="623735" y="2355634"/>
                  </a:lnTo>
                  <a:lnTo>
                    <a:pt x="582231" y="2341118"/>
                  </a:lnTo>
                  <a:lnTo>
                    <a:pt x="539762" y="2330754"/>
                  </a:lnTo>
                  <a:lnTo>
                    <a:pt x="496646" y="2324531"/>
                  </a:lnTo>
                  <a:lnTo>
                    <a:pt x="453199" y="2322449"/>
                  </a:lnTo>
                  <a:lnTo>
                    <a:pt x="409765" y="2324531"/>
                  </a:lnTo>
                  <a:lnTo>
                    <a:pt x="366649" y="2330754"/>
                  </a:lnTo>
                  <a:lnTo>
                    <a:pt x="324167" y="2341118"/>
                  </a:lnTo>
                  <a:lnTo>
                    <a:pt x="282663" y="2355634"/>
                  </a:lnTo>
                  <a:lnTo>
                    <a:pt x="242443" y="2374303"/>
                  </a:lnTo>
                  <a:lnTo>
                    <a:pt x="203835" y="2397125"/>
                  </a:lnTo>
                  <a:lnTo>
                    <a:pt x="167157" y="2424087"/>
                  </a:lnTo>
                  <a:lnTo>
                    <a:pt x="132740" y="2455202"/>
                  </a:lnTo>
                  <a:lnTo>
                    <a:pt x="101638" y="2489619"/>
                  </a:lnTo>
                  <a:lnTo>
                    <a:pt x="74676" y="2526284"/>
                  </a:lnTo>
                  <a:lnTo>
                    <a:pt x="51854" y="2564892"/>
                  </a:lnTo>
                  <a:lnTo>
                    <a:pt x="33185" y="2605113"/>
                  </a:lnTo>
                  <a:lnTo>
                    <a:pt x="18669" y="2646616"/>
                  </a:lnTo>
                  <a:lnTo>
                    <a:pt x="8293" y="2689098"/>
                  </a:lnTo>
                  <a:lnTo>
                    <a:pt x="2082" y="2732214"/>
                  </a:lnTo>
                  <a:lnTo>
                    <a:pt x="0" y="2775648"/>
                  </a:lnTo>
                  <a:lnTo>
                    <a:pt x="2082" y="2819095"/>
                  </a:lnTo>
                  <a:lnTo>
                    <a:pt x="8293" y="2862211"/>
                  </a:lnTo>
                  <a:lnTo>
                    <a:pt x="18669" y="2904680"/>
                  </a:lnTo>
                  <a:lnTo>
                    <a:pt x="33185" y="2946196"/>
                  </a:lnTo>
                  <a:lnTo>
                    <a:pt x="51854" y="2986405"/>
                  </a:lnTo>
                  <a:lnTo>
                    <a:pt x="74676" y="3025013"/>
                  </a:lnTo>
                  <a:lnTo>
                    <a:pt x="101638" y="3061690"/>
                  </a:lnTo>
                  <a:lnTo>
                    <a:pt x="132740" y="3096107"/>
                  </a:lnTo>
                  <a:lnTo>
                    <a:pt x="167157" y="3127222"/>
                  </a:lnTo>
                  <a:lnTo>
                    <a:pt x="203835" y="3154184"/>
                  </a:lnTo>
                  <a:lnTo>
                    <a:pt x="242443" y="3176994"/>
                  </a:lnTo>
                  <a:lnTo>
                    <a:pt x="282663" y="3195663"/>
                  </a:lnTo>
                  <a:lnTo>
                    <a:pt x="324167" y="3210179"/>
                  </a:lnTo>
                  <a:lnTo>
                    <a:pt x="366649" y="3220555"/>
                  </a:lnTo>
                  <a:lnTo>
                    <a:pt x="409765" y="3226778"/>
                  </a:lnTo>
                  <a:lnTo>
                    <a:pt x="453199" y="3228848"/>
                  </a:lnTo>
                  <a:lnTo>
                    <a:pt x="496646" y="3226778"/>
                  </a:lnTo>
                  <a:lnTo>
                    <a:pt x="539762" y="3220555"/>
                  </a:lnTo>
                  <a:lnTo>
                    <a:pt x="582231" y="3210179"/>
                  </a:lnTo>
                  <a:lnTo>
                    <a:pt x="623735" y="3195663"/>
                  </a:lnTo>
                  <a:lnTo>
                    <a:pt x="663956" y="3176994"/>
                  </a:lnTo>
                  <a:lnTo>
                    <a:pt x="702564" y="3154184"/>
                  </a:lnTo>
                  <a:lnTo>
                    <a:pt x="739241" y="3127222"/>
                  </a:lnTo>
                  <a:lnTo>
                    <a:pt x="773658" y="3096107"/>
                  </a:lnTo>
                  <a:lnTo>
                    <a:pt x="804773" y="3061690"/>
                  </a:lnTo>
                  <a:lnTo>
                    <a:pt x="831735" y="3025013"/>
                  </a:lnTo>
                  <a:lnTo>
                    <a:pt x="854544" y="2986405"/>
                  </a:lnTo>
                  <a:lnTo>
                    <a:pt x="873213" y="2946196"/>
                  </a:lnTo>
                  <a:lnTo>
                    <a:pt x="887730" y="2904680"/>
                  </a:lnTo>
                  <a:lnTo>
                    <a:pt x="898105" y="2862211"/>
                  </a:lnTo>
                  <a:lnTo>
                    <a:pt x="904328" y="2819095"/>
                  </a:lnTo>
                  <a:lnTo>
                    <a:pt x="906399" y="2775648"/>
                  </a:lnTo>
                  <a:close/>
                </a:path>
                <a:path w="10975975" h="3863340">
                  <a:moveTo>
                    <a:pt x="4159402" y="1927694"/>
                  </a:moveTo>
                  <a:lnTo>
                    <a:pt x="4157332" y="1884260"/>
                  </a:lnTo>
                  <a:lnTo>
                    <a:pt x="4151096" y="1841144"/>
                  </a:lnTo>
                  <a:lnTo>
                    <a:pt x="4140733" y="1798662"/>
                  </a:lnTo>
                  <a:lnTo>
                    <a:pt x="4126204" y="1757159"/>
                  </a:lnTo>
                  <a:lnTo>
                    <a:pt x="4107523" y="1716938"/>
                  </a:lnTo>
                  <a:lnTo>
                    <a:pt x="4084701" y="1678330"/>
                  </a:lnTo>
                  <a:lnTo>
                    <a:pt x="4057726" y="1641665"/>
                  </a:lnTo>
                  <a:lnTo>
                    <a:pt x="4026611" y="1607248"/>
                  </a:lnTo>
                  <a:lnTo>
                    <a:pt x="3992194" y="1576133"/>
                  </a:lnTo>
                  <a:lnTo>
                    <a:pt x="3955516" y="1549171"/>
                  </a:lnTo>
                  <a:lnTo>
                    <a:pt x="3916921" y="1526349"/>
                  </a:lnTo>
                  <a:lnTo>
                    <a:pt x="3876700" y="1507680"/>
                  </a:lnTo>
                  <a:lnTo>
                    <a:pt x="3835209" y="1493164"/>
                  </a:lnTo>
                  <a:lnTo>
                    <a:pt x="3792740" y="1482801"/>
                  </a:lnTo>
                  <a:lnTo>
                    <a:pt x="3749624" y="1476578"/>
                  </a:lnTo>
                  <a:lnTo>
                    <a:pt x="3706177" y="1474495"/>
                  </a:lnTo>
                  <a:lnTo>
                    <a:pt x="3662743" y="1476578"/>
                  </a:lnTo>
                  <a:lnTo>
                    <a:pt x="3619627" y="1482801"/>
                  </a:lnTo>
                  <a:lnTo>
                    <a:pt x="3577145" y="1493164"/>
                  </a:lnTo>
                  <a:lnTo>
                    <a:pt x="3535642" y="1507680"/>
                  </a:lnTo>
                  <a:lnTo>
                    <a:pt x="3495421" y="1526349"/>
                  </a:lnTo>
                  <a:lnTo>
                    <a:pt x="3456800" y="1549171"/>
                  </a:lnTo>
                  <a:lnTo>
                    <a:pt x="3420110" y="1576133"/>
                  </a:lnTo>
                  <a:lnTo>
                    <a:pt x="3385680" y="1607248"/>
                  </a:lnTo>
                  <a:lnTo>
                    <a:pt x="3354578" y="1641665"/>
                  </a:lnTo>
                  <a:lnTo>
                    <a:pt x="3327616" y="1678330"/>
                  </a:lnTo>
                  <a:lnTo>
                    <a:pt x="3304806" y="1716938"/>
                  </a:lnTo>
                  <a:lnTo>
                    <a:pt x="3286137" y="1757159"/>
                  </a:lnTo>
                  <a:lnTo>
                    <a:pt x="3271621" y="1798662"/>
                  </a:lnTo>
                  <a:lnTo>
                    <a:pt x="3261258" y="1841144"/>
                  </a:lnTo>
                  <a:lnTo>
                    <a:pt x="3255035" y="1884260"/>
                  </a:lnTo>
                  <a:lnTo>
                    <a:pt x="3252965" y="1927694"/>
                  </a:lnTo>
                  <a:lnTo>
                    <a:pt x="3255035" y="1971141"/>
                  </a:lnTo>
                  <a:lnTo>
                    <a:pt x="3261258" y="2014258"/>
                  </a:lnTo>
                  <a:lnTo>
                    <a:pt x="3271621" y="2056726"/>
                  </a:lnTo>
                  <a:lnTo>
                    <a:pt x="3286137" y="2098243"/>
                  </a:lnTo>
                  <a:lnTo>
                    <a:pt x="3304806" y="2138451"/>
                  </a:lnTo>
                  <a:lnTo>
                    <a:pt x="3327616" y="2177059"/>
                  </a:lnTo>
                  <a:lnTo>
                    <a:pt x="3354578" y="2213737"/>
                  </a:lnTo>
                  <a:lnTo>
                    <a:pt x="3385680" y="2248154"/>
                  </a:lnTo>
                  <a:lnTo>
                    <a:pt x="3420110" y="2279269"/>
                  </a:lnTo>
                  <a:lnTo>
                    <a:pt x="3456800" y="2306231"/>
                  </a:lnTo>
                  <a:lnTo>
                    <a:pt x="3495421" y="2329040"/>
                  </a:lnTo>
                  <a:lnTo>
                    <a:pt x="3535642" y="2347709"/>
                  </a:lnTo>
                  <a:lnTo>
                    <a:pt x="3577145" y="2362225"/>
                  </a:lnTo>
                  <a:lnTo>
                    <a:pt x="3619627" y="2372601"/>
                  </a:lnTo>
                  <a:lnTo>
                    <a:pt x="3662743" y="2378824"/>
                  </a:lnTo>
                  <a:lnTo>
                    <a:pt x="3706177" y="2380894"/>
                  </a:lnTo>
                  <a:lnTo>
                    <a:pt x="3749624" y="2378824"/>
                  </a:lnTo>
                  <a:lnTo>
                    <a:pt x="3792740" y="2372601"/>
                  </a:lnTo>
                  <a:lnTo>
                    <a:pt x="3835209" y="2362225"/>
                  </a:lnTo>
                  <a:lnTo>
                    <a:pt x="3876700" y="2347709"/>
                  </a:lnTo>
                  <a:lnTo>
                    <a:pt x="3916921" y="2329040"/>
                  </a:lnTo>
                  <a:lnTo>
                    <a:pt x="3955516" y="2306231"/>
                  </a:lnTo>
                  <a:lnTo>
                    <a:pt x="3992194" y="2279269"/>
                  </a:lnTo>
                  <a:lnTo>
                    <a:pt x="4026611" y="2248154"/>
                  </a:lnTo>
                  <a:lnTo>
                    <a:pt x="4057726" y="2213737"/>
                  </a:lnTo>
                  <a:lnTo>
                    <a:pt x="4084701" y="2177059"/>
                  </a:lnTo>
                  <a:lnTo>
                    <a:pt x="4107523" y="2138451"/>
                  </a:lnTo>
                  <a:lnTo>
                    <a:pt x="4126204" y="2098243"/>
                  </a:lnTo>
                  <a:lnTo>
                    <a:pt x="4140733" y="2056726"/>
                  </a:lnTo>
                  <a:lnTo>
                    <a:pt x="4151096" y="2014258"/>
                  </a:lnTo>
                  <a:lnTo>
                    <a:pt x="4157332" y="1971141"/>
                  </a:lnTo>
                  <a:lnTo>
                    <a:pt x="4159402" y="1927694"/>
                  </a:lnTo>
                  <a:close/>
                </a:path>
                <a:path w="10975975" h="3863340">
                  <a:moveTo>
                    <a:pt x="4583290" y="3410051"/>
                  </a:moveTo>
                  <a:lnTo>
                    <a:pt x="4581220" y="3366605"/>
                  </a:lnTo>
                  <a:lnTo>
                    <a:pt x="4574997" y="3323488"/>
                  </a:lnTo>
                  <a:lnTo>
                    <a:pt x="4564621" y="3281019"/>
                  </a:lnTo>
                  <a:lnTo>
                    <a:pt x="4550105" y="3239503"/>
                  </a:lnTo>
                  <a:lnTo>
                    <a:pt x="4531449" y="3199295"/>
                  </a:lnTo>
                  <a:lnTo>
                    <a:pt x="4508639" y="3160687"/>
                  </a:lnTo>
                  <a:lnTo>
                    <a:pt x="4481677" y="3124009"/>
                  </a:lnTo>
                  <a:lnTo>
                    <a:pt x="4450575" y="3089579"/>
                  </a:lnTo>
                  <a:lnTo>
                    <a:pt x="4416158" y="3058477"/>
                  </a:lnTo>
                  <a:lnTo>
                    <a:pt x="4379480" y="3031515"/>
                  </a:lnTo>
                  <a:lnTo>
                    <a:pt x="4340872" y="3008706"/>
                  </a:lnTo>
                  <a:lnTo>
                    <a:pt x="4300652" y="2990037"/>
                  </a:lnTo>
                  <a:lnTo>
                    <a:pt x="4259148" y="2975521"/>
                  </a:lnTo>
                  <a:lnTo>
                    <a:pt x="4216679" y="2965145"/>
                  </a:lnTo>
                  <a:lnTo>
                    <a:pt x="4173550" y="2958922"/>
                  </a:lnTo>
                  <a:lnTo>
                    <a:pt x="4130116" y="2956852"/>
                  </a:lnTo>
                  <a:lnTo>
                    <a:pt x="4086669" y="2958922"/>
                  </a:lnTo>
                  <a:lnTo>
                    <a:pt x="4043540" y="2965145"/>
                  </a:lnTo>
                  <a:lnTo>
                    <a:pt x="4001071" y="2975521"/>
                  </a:lnTo>
                  <a:lnTo>
                    <a:pt x="3959568" y="2990037"/>
                  </a:lnTo>
                  <a:lnTo>
                    <a:pt x="3919347" y="3008706"/>
                  </a:lnTo>
                  <a:lnTo>
                    <a:pt x="3880739" y="3031515"/>
                  </a:lnTo>
                  <a:lnTo>
                    <a:pt x="3844061" y="3058477"/>
                  </a:lnTo>
                  <a:lnTo>
                    <a:pt x="3809644" y="3089579"/>
                  </a:lnTo>
                  <a:lnTo>
                    <a:pt x="3778542" y="3124009"/>
                  </a:lnTo>
                  <a:lnTo>
                    <a:pt x="3751580" y="3160687"/>
                  </a:lnTo>
                  <a:lnTo>
                    <a:pt x="3728770" y="3199295"/>
                  </a:lnTo>
                  <a:lnTo>
                    <a:pt x="3710114" y="3239503"/>
                  </a:lnTo>
                  <a:lnTo>
                    <a:pt x="3695598" y="3281019"/>
                  </a:lnTo>
                  <a:lnTo>
                    <a:pt x="3685222" y="3323488"/>
                  </a:lnTo>
                  <a:lnTo>
                    <a:pt x="3678999" y="3366605"/>
                  </a:lnTo>
                  <a:lnTo>
                    <a:pt x="3676929" y="3410051"/>
                  </a:lnTo>
                  <a:lnTo>
                    <a:pt x="3678999" y="3453485"/>
                  </a:lnTo>
                  <a:lnTo>
                    <a:pt x="3685222" y="3496602"/>
                  </a:lnTo>
                  <a:lnTo>
                    <a:pt x="3695598" y="3539083"/>
                  </a:lnTo>
                  <a:lnTo>
                    <a:pt x="3710114" y="3580587"/>
                  </a:lnTo>
                  <a:lnTo>
                    <a:pt x="3728770" y="3620808"/>
                  </a:lnTo>
                  <a:lnTo>
                    <a:pt x="3751580" y="3659416"/>
                  </a:lnTo>
                  <a:lnTo>
                    <a:pt x="3778542" y="3696093"/>
                  </a:lnTo>
                  <a:lnTo>
                    <a:pt x="3809644" y="3730510"/>
                  </a:lnTo>
                  <a:lnTo>
                    <a:pt x="3844061" y="3761613"/>
                  </a:lnTo>
                  <a:lnTo>
                    <a:pt x="3880739" y="3788575"/>
                  </a:lnTo>
                  <a:lnTo>
                    <a:pt x="3919347" y="3811397"/>
                  </a:lnTo>
                  <a:lnTo>
                    <a:pt x="3959568" y="3830053"/>
                  </a:lnTo>
                  <a:lnTo>
                    <a:pt x="4001071" y="3844582"/>
                  </a:lnTo>
                  <a:lnTo>
                    <a:pt x="4043540" y="3854945"/>
                  </a:lnTo>
                  <a:lnTo>
                    <a:pt x="4086669" y="3861168"/>
                  </a:lnTo>
                  <a:lnTo>
                    <a:pt x="4130116" y="3863238"/>
                  </a:lnTo>
                  <a:lnTo>
                    <a:pt x="4173550" y="3861168"/>
                  </a:lnTo>
                  <a:lnTo>
                    <a:pt x="4216679" y="3854945"/>
                  </a:lnTo>
                  <a:lnTo>
                    <a:pt x="4259148" y="3844582"/>
                  </a:lnTo>
                  <a:lnTo>
                    <a:pt x="4300652" y="3830053"/>
                  </a:lnTo>
                  <a:lnTo>
                    <a:pt x="4340872" y="3811397"/>
                  </a:lnTo>
                  <a:lnTo>
                    <a:pt x="4379480" y="3788575"/>
                  </a:lnTo>
                  <a:lnTo>
                    <a:pt x="4416158" y="3761613"/>
                  </a:lnTo>
                  <a:lnTo>
                    <a:pt x="4450575" y="3730510"/>
                  </a:lnTo>
                  <a:lnTo>
                    <a:pt x="4481677" y="3696093"/>
                  </a:lnTo>
                  <a:lnTo>
                    <a:pt x="4508639" y="3659416"/>
                  </a:lnTo>
                  <a:lnTo>
                    <a:pt x="4531449" y="3620808"/>
                  </a:lnTo>
                  <a:lnTo>
                    <a:pt x="4550105" y="3580587"/>
                  </a:lnTo>
                  <a:lnTo>
                    <a:pt x="4564621" y="3539083"/>
                  </a:lnTo>
                  <a:lnTo>
                    <a:pt x="4574997" y="3496602"/>
                  </a:lnTo>
                  <a:lnTo>
                    <a:pt x="4581220" y="3453485"/>
                  </a:lnTo>
                  <a:lnTo>
                    <a:pt x="4583290" y="3410051"/>
                  </a:lnTo>
                  <a:close/>
                </a:path>
                <a:path w="10975975" h="3863340">
                  <a:moveTo>
                    <a:pt x="5430075" y="1509814"/>
                  </a:moveTo>
                  <a:lnTo>
                    <a:pt x="5427992" y="1466367"/>
                  </a:lnTo>
                  <a:lnTo>
                    <a:pt x="5421769" y="1423250"/>
                  </a:lnTo>
                  <a:lnTo>
                    <a:pt x="5411406" y="1380782"/>
                  </a:lnTo>
                  <a:lnTo>
                    <a:pt x="5396890" y="1339278"/>
                  </a:lnTo>
                  <a:lnTo>
                    <a:pt x="5378221" y="1299057"/>
                  </a:lnTo>
                  <a:lnTo>
                    <a:pt x="5355412" y="1260449"/>
                  </a:lnTo>
                  <a:lnTo>
                    <a:pt x="5328463" y="1223772"/>
                  </a:lnTo>
                  <a:lnTo>
                    <a:pt x="5297348" y="1189355"/>
                  </a:lnTo>
                  <a:lnTo>
                    <a:pt x="5262931" y="1158240"/>
                  </a:lnTo>
                  <a:lnTo>
                    <a:pt x="5226266" y="1131277"/>
                  </a:lnTo>
                  <a:lnTo>
                    <a:pt x="5187658" y="1108468"/>
                  </a:lnTo>
                  <a:lnTo>
                    <a:pt x="5147437" y="1089799"/>
                  </a:lnTo>
                  <a:lnTo>
                    <a:pt x="5105933" y="1075283"/>
                  </a:lnTo>
                  <a:lnTo>
                    <a:pt x="5063452" y="1064907"/>
                  </a:lnTo>
                  <a:lnTo>
                    <a:pt x="5020335" y="1058684"/>
                  </a:lnTo>
                  <a:lnTo>
                    <a:pt x="4976888" y="1056614"/>
                  </a:lnTo>
                  <a:lnTo>
                    <a:pt x="4933442" y="1058684"/>
                  </a:lnTo>
                  <a:lnTo>
                    <a:pt x="4890325" y="1064907"/>
                  </a:lnTo>
                  <a:lnTo>
                    <a:pt x="4847856" y="1075283"/>
                  </a:lnTo>
                  <a:lnTo>
                    <a:pt x="4806340" y="1089799"/>
                  </a:lnTo>
                  <a:lnTo>
                    <a:pt x="4766119" y="1108468"/>
                  </a:lnTo>
                  <a:lnTo>
                    <a:pt x="4727511" y="1131277"/>
                  </a:lnTo>
                  <a:lnTo>
                    <a:pt x="4690846" y="1158240"/>
                  </a:lnTo>
                  <a:lnTo>
                    <a:pt x="4656429" y="1189355"/>
                  </a:lnTo>
                  <a:lnTo>
                    <a:pt x="4625327" y="1223772"/>
                  </a:lnTo>
                  <a:lnTo>
                    <a:pt x="4598365" y="1260449"/>
                  </a:lnTo>
                  <a:lnTo>
                    <a:pt x="4575556" y="1299057"/>
                  </a:lnTo>
                  <a:lnTo>
                    <a:pt x="4556887" y="1339278"/>
                  </a:lnTo>
                  <a:lnTo>
                    <a:pt x="4542371" y="1380782"/>
                  </a:lnTo>
                  <a:lnTo>
                    <a:pt x="4532007" y="1423250"/>
                  </a:lnTo>
                  <a:lnTo>
                    <a:pt x="4525784" y="1466367"/>
                  </a:lnTo>
                  <a:lnTo>
                    <a:pt x="4523714" y="1509814"/>
                  </a:lnTo>
                  <a:lnTo>
                    <a:pt x="4525784" y="1553248"/>
                  </a:lnTo>
                  <a:lnTo>
                    <a:pt x="4532007" y="1596364"/>
                  </a:lnTo>
                  <a:lnTo>
                    <a:pt x="4542371" y="1638846"/>
                  </a:lnTo>
                  <a:lnTo>
                    <a:pt x="4556887" y="1680349"/>
                  </a:lnTo>
                  <a:lnTo>
                    <a:pt x="4575556" y="1720570"/>
                  </a:lnTo>
                  <a:lnTo>
                    <a:pt x="4598365" y="1759178"/>
                  </a:lnTo>
                  <a:lnTo>
                    <a:pt x="4625327" y="1795856"/>
                  </a:lnTo>
                  <a:lnTo>
                    <a:pt x="4656429" y="1830273"/>
                  </a:lnTo>
                  <a:lnTo>
                    <a:pt x="4690846" y="1861388"/>
                  </a:lnTo>
                  <a:lnTo>
                    <a:pt x="4727511" y="1888350"/>
                  </a:lnTo>
                  <a:lnTo>
                    <a:pt x="4766119" y="1911159"/>
                  </a:lnTo>
                  <a:lnTo>
                    <a:pt x="4806340" y="1929828"/>
                  </a:lnTo>
                  <a:lnTo>
                    <a:pt x="4847856" y="1944344"/>
                  </a:lnTo>
                  <a:lnTo>
                    <a:pt x="4890325" y="1954707"/>
                  </a:lnTo>
                  <a:lnTo>
                    <a:pt x="4933442" y="1960930"/>
                  </a:lnTo>
                  <a:lnTo>
                    <a:pt x="4976888" y="1963000"/>
                  </a:lnTo>
                  <a:lnTo>
                    <a:pt x="5020335" y="1960930"/>
                  </a:lnTo>
                  <a:lnTo>
                    <a:pt x="5063452" y="1954707"/>
                  </a:lnTo>
                  <a:lnTo>
                    <a:pt x="5105933" y="1944344"/>
                  </a:lnTo>
                  <a:lnTo>
                    <a:pt x="5147437" y="1929828"/>
                  </a:lnTo>
                  <a:lnTo>
                    <a:pt x="5187658" y="1911159"/>
                  </a:lnTo>
                  <a:lnTo>
                    <a:pt x="5226266" y="1888350"/>
                  </a:lnTo>
                  <a:lnTo>
                    <a:pt x="5262931" y="1861388"/>
                  </a:lnTo>
                  <a:lnTo>
                    <a:pt x="5297348" y="1830273"/>
                  </a:lnTo>
                  <a:lnTo>
                    <a:pt x="5328463" y="1795856"/>
                  </a:lnTo>
                  <a:lnTo>
                    <a:pt x="5355412" y="1759178"/>
                  </a:lnTo>
                  <a:lnTo>
                    <a:pt x="5378221" y="1720570"/>
                  </a:lnTo>
                  <a:lnTo>
                    <a:pt x="5396890" y="1680349"/>
                  </a:lnTo>
                  <a:lnTo>
                    <a:pt x="5411406" y="1638846"/>
                  </a:lnTo>
                  <a:lnTo>
                    <a:pt x="5421769" y="1596364"/>
                  </a:lnTo>
                  <a:lnTo>
                    <a:pt x="5427992" y="1553248"/>
                  </a:lnTo>
                  <a:lnTo>
                    <a:pt x="5430075" y="1509814"/>
                  </a:lnTo>
                  <a:close/>
                </a:path>
                <a:path w="10975975" h="3863340">
                  <a:moveTo>
                    <a:pt x="9603943" y="3215906"/>
                  </a:moveTo>
                  <a:lnTo>
                    <a:pt x="9601873" y="3172472"/>
                  </a:lnTo>
                  <a:lnTo>
                    <a:pt x="9595650" y="3129356"/>
                  </a:lnTo>
                  <a:lnTo>
                    <a:pt x="9585274" y="3086874"/>
                  </a:lnTo>
                  <a:lnTo>
                    <a:pt x="9570745" y="3045371"/>
                  </a:lnTo>
                  <a:lnTo>
                    <a:pt x="9552076" y="3005150"/>
                  </a:lnTo>
                  <a:lnTo>
                    <a:pt x="9529254" y="2966542"/>
                  </a:lnTo>
                  <a:lnTo>
                    <a:pt x="9502280" y="2929877"/>
                  </a:lnTo>
                  <a:lnTo>
                    <a:pt x="9471152" y="2895460"/>
                  </a:lnTo>
                  <a:lnTo>
                    <a:pt x="9436735" y="2864345"/>
                  </a:lnTo>
                  <a:lnTo>
                    <a:pt x="9400070" y="2837383"/>
                  </a:lnTo>
                  <a:lnTo>
                    <a:pt x="9361462" y="2814561"/>
                  </a:lnTo>
                  <a:lnTo>
                    <a:pt x="9321254" y="2795892"/>
                  </a:lnTo>
                  <a:lnTo>
                    <a:pt x="9279750" y="2781376"/>
                  </a:lnTo>
                  <a:lnTo>
                    <a:pt x="9237281" y="2771013"/>
                  </a:lnTo>
                  <a:lnTo>
                    <a:pt x="9194165" y="2764790"/>
                  </a:lnTo>
                  <a:lnTo>
                    <a:pt x="9150731" y="2762707"/>
                  </a:lnTo>
                  <a:lnTo>
                    <a:pt x="9107297" y="2764790"/>
                  </a:lnTo>
                  <a:lnTo>
                    <a:pt x="9064168" y="2771013"/>
                  </a:lnTo>
                  <a:lnTo>
                    <a:pt x="9021699" y="2781376"/>
                  </a:lnTo>
                  <a:lnTo>
                    <a:pt x="8980183" y="2795892"/>
                  </a:lnTo>
                  <a:lnTo>
                    <a:pt x="8939962" y="2814561"/>
                  </a:lnTo>
                  <a:lnTo>
                    <a:pt x="8901341" y="2837383"/>
                  </a:lnTo>
                  <a:lnTo>
                    <a:pt x="8864663" y="2864345"/>
                  </a:lnTo>
                  <a:lnTo>
                    <a:pt x="8830234" y="2895460"/>
                  </a:lnTo>
                  <a:lnTo>
                    <a:pt x="8799119" y="2929877"/>
                  </a:lnTo>
                  <a:lnTo>
                    <a:pt x="8772169" y="2966542"/>
                  </a:lnTo>
                  <a:lnTo>
                    <a:pt x="8749347" y="3005150"/>
                  </a:lnTo>
                  <a:lnTo>
                    <a:pt x="8730691" y="3045371"/>
                  </a:lnTo>
                  <a:lnTo>
                    <a:pt x="8716175" y="3086874"/>
                  </a:lnTo>
                  <a:lnTo>
                    <a:pt x="8705799" y="3129356"/>
                  </a:lnTo>
                  <a:lnTo>
                    <a:pt x="8699589" y="3172472"/>
                  </a:lnTo>
                  <a:lnTo>
                    <a:pt x="8697506" y="3215906"/>
                  </a:lnTo>
                  <a:lnTo>
                    <a:pt x="8699589" y="3259353"/>
                  </a:lnTo>
                  <a:lnTo>
                    <a:pt x="8705799" y="3302470"/>
                  </a:lnTo>
                  <a:lnTo>
                    <a:pt x="8716175" y="3344938"/>
                  </a:lnTo>
                  <a:lnTo>
                    <a:pt x="8730691" y="3386455"/>
                  </a:lnTo>
                  <a:lnTo>
                    <a:pt x="8749347" y="3426663"/>
                  </a:lnTo>
                  <a:lnTo>
                    <a:pt x="8772169" y="3465271"/>
                  </a:lnTo>
                  <a:lnTo>
                    <a:pt x="8799119" y="3501948"/>
                  </a:lnTo>
                  <a:lnTo>
                    <a:pt x="8830234" y="3536365"/>
                  </a:lnTo>
                  <a:lnTo>
                    <a:pt x="8864663" y="3567480"/>
                  </a:lnTo>
                  <a:lnTo>
                    <a:pt x="8901341" y="3594443"/>
                  </a:lnTo>
                  <a:lnTo>
                    <a:pt x="8939962" y="3617252"/>
                  </a:lnTo>
                  <a:lnTo>
                    <a:pt x="8980183" y="3635921"/>
                  </a:lnTo>
                  <a:lnTo>
                    <a:pt x="9021699" y="3650437"/>
                  </a:lnTo>
                  <a:lnTo>
                    <a:pt x="9064168" y="3660813"/>
                  </a:lnTo>
                  <a:lnTo>
                    <a:pt x="9107297" y="3667036"/>
                  </a:lnTo>
                  <a:lnTo>
                    <a:pt x="9150731" y="3669106"/>
                  </a:lnTo>
                  <a:lnTo>
                    <a:pt x="9194165" y="3667036"/>
                  </a:lnTo>
                  <a:lnTo>
                    <a:pt x="9237281" y="3660813"/>
                  </a:lnTo>
                  <a:lnTo>
                    <a:pt x="9279750" y="3650437"/>
                  </a:lnTo>
                  <a:lnTo>
                    <a:pt x="9321254" y="3635921"/>
                  </a:lnTo>
                  <a:lnTo>
                    <a:pt x="9361462" y="3617252"/>
                  </a:lnTo>
                  <a:lnTo>
                    <a:pt x="9400070" y="3594443"/>
                  </a:lnTo>
                  <a:lnTo>
                    <a:pt x="9436735" y="3567480"/>
                  </a:lnTo>
                  <a:lnTo>
                    <a:pt x="9471152" y="3536365"/>
                  </a:lnTo>
                  <a:lnTo>
                    <a:pt x="9502280" y="3501948"/>
                  </a:lnTo>
                  <a:lnTo>
                    <a:pt x="9529254" y="3465271"/>
                  </a:lnTo>
                  <a:lnTo>
                    <a:pt x="9552076" y="3426663"/>
                  </a:lnTo>
                  <a:lnTo>
                    <a:pt x="9570745" y="3386455"/>
                  </a:lnTo>
                  <a:lnTo>
                    <a:pt x="9585274" y="3344938"/>
                  </a:lnTo>
                  <a:lnTo>
                    <a:pt x="9595650" y="3302470"/>
                  </a:lnTo>
                  <a:lnTo>
                    <a:pt x="9601873" y="3259353"/>
                  </a:lnTo>
                  <a:lnTo>
                    <a:pt x="9603943" y="3215906"/>
                  </a:lnTo>
                  <a:close/>
                </a:path>
                <a:path w="10975975" h="3863340">
                  <a:moveTo>
                    <a:pt x="10975531" y="2274557"/>
                  </a:moveTo>
                  <a:lnTo>
                    <a:pt x="10973460" y="2231110"/>
                  </a:lnTo>
                  <a:lnTo>
                    <a:pt x="10967225" y="2187994"/>
                  </a:lnTo>
                  <a:lnTo>
                    <a:pt x="10956862" y="2145525"/>
                  </a:lnTo>
                  <a:lnTo>
                    <a:pt x="10942333" y="2104009"/>
                  </a:lnTo>
                  <a:lnTo>
                    <a:pt x="10923651" y="2063800"/>
                  </a:lnTo>
                  <a:lnTo>
                    <a:pt x="10900829" y="2025192"/>
                  </a:lnTo>
                  <a:lnTo>
                    <a:pt x="10873854" y="1988515"/>
                  </a:lnTo>
                  <a:lnTo>
                    <a:pt x="10842739" y="1954085"/>
                  </a:lnTo>
                  <a:lnTo>
                    <a:pt x="10808322" y="1922983"/>
                  </a:lnTo>
                  <a:lnTo>
                    <a:pt x="10771645" y="1896021"/>
                  </a:lnTo>
                  <a:lnTo>
                    <a:pt x="10733049" y="1873211"/>
                  </a:lnTo>
                  <a:lnTo>
                    <a:pt x="10692841" y="1854542"/>
                  </a:lnTo>
                  <a:lnTo>
                    <a:pt x="10651338" y="1840026"/>
                  </a:lnTo>
                  <a:lnTo>
                    <a:pt x="10608869" y="1829650"/>
                  </a:lnTo>
                  <a:lnTo>
                    <a:pt x="10565752" y="1823427"/>
                  </a:lnTo>
                  <a:lnTo>
                    <a:pt x="10522318" y="1821357"/>
                  </a:lnTo>
                  <a:lnTo>
                    <a:pt x="10478897" y="1823427"/>
                  </a:lnTo>
                  <a:lnTo>
                    <a:pt x="10435780" y="1829650"/>
                  </a:lnTo>
                  <a:lnTo>
                    <a:pt x="10393312" y="1840026"/>
                  </a:lnTo>
                  <a:lnTo>
                    <a:pt x="10351808" y="1854542"/>
                  </a:lnTo>
                  <a:lnTo>
                    <a:pt x="10311600" y="1873211"/>
                  </a:lnTo>
                  <a:lnTo>
                    <a:pt x="10273005" y="1896021"/>
                  </a:lnTo>
                  <a:lnTo>
                    <a:pt x="10236327" y="1922983"/>
                  </a:lnTo>
                  <a:lnTo>
                    <a:pt x="10201910" y="1954085"/>
                  </a:lnTo>
                  <a:lnTo>
                    <a:pt x="10170795" y="1988515"/>
                  </a:lnTo>
                  <a:lnTo>
                    <a:pt x="10143820" y="2025192"/>
                  </a:lnTo>
                  <a:lnTo>
                    <a:pt x="10120986" y="2063800"/>
                  </a:lnTo>
                  <a:lnTo>
                    <a:pt x="10102317" y="2104009"/>
                  </a:lnTo>
                  <a:lnTo>
                    <a:pt x="10087788" y="2145525"/>
                  </a:lnTo>
                  <a:lnTo>
                    <a:pt x="10077412" y="2187994"/>
                  </a:lnTo>
                  <a:lnTo>
                    <a:pt x="10071189" y="2231110"/>
                  </a:lnTo>
                  <a:lnTo>
                    <a:pt x="10069119" y="2274557"/>
                  </a:lnTo>
                  <a:lnTo>
                    <a:pt x="10071189" y="2317991"/>
                  </a:lnTo>
                  <a:lnTo>
                    <a:pt x="10077412" y="2361107"/>
                  </a:lnTo>
                  <a:lnTo>
                    <a:pt x="10087788" y="2403589"/>
                  </a:lnTo>
                  <a:lnTo>
                    <a:pt x="10102317" y="2445093"/>
                  </a:lnTo>
                  <a:lnTo>
                    <a:pt x="10120986" y="2485313"/>
                  </a:lnTo>
                  <a:lnTo>
                    <a:pt x="10143820" y="2523921"/>
                  </a:lnTo>
                  <a:lnTo>
                    <a:pt x="10170795" y="2560599"/>
                  </a:lnTo>
                  <a:lnTo>
                    <a:pt x="10201910" y="2595016"/>
                  </a:lnTo>
                  <a:lnTo>
                    <a:pt x="10236327" y="2626118"/>
                  </a:lnTo>
                  <a:lnTo>
                    <a:pt x="10273005" y="2653080"/>
                  </a:lnTo>
                  <a:lnTo>
                    <a:pt x="10311600" y="2675902"/>
                  </a:lnTo>
                  <a:lnTo>
                    <a:pt x="10351808" y="2694559"/>
                  </a:lnTo>
                  <a:lnTo>
                    <a:pt x="10393312" y="2709087"/>
                  </a:lnTo>
                  <a:lnTo>
                    <a:pt x="10435780" y="2719451"/>
                  </a:lnTo>
                  <a:lnTo>
                    <a:pt x="10478897" y="2725674"/>
                  </a:lnTo>
                  <a:lnTo>
                    <a:pt x="10522318" y="2727744"/>
                  </a:lnTo>
                  <a:lnTo>
                    <a:pt x="10565752" y="2725674"/>
                  </a:lnTo>
                  <a:lnTo>
                    <a:pt x="10608869" y="2719451"/>
                  </a:lnTo>
                  <a:lnTo>
                    <a:pt x="10651338" y="2709087"/>
                  </a:lnTo>
                  <a:lnTo>
                    <a:pt x="10692841" y="2694559"/>
                  </a:lnTo>
                  <a:lnTo>
                    <a:pt x="10733049" y="2675902"/>
                  </a:lnTo>
                  <a:lnTo>
                    <a:pt x="10771645" y="2653080"/>
                  </a:lnTo>
                  <a:lnTo>
                    <a:pt x="10808322" y="2626118"/>
                  </a:lnTo>
                  <a:lnTo>
                    <a:pt x="10842739" y="2595016"/>
                  </a:lnTo>
                  <a:lnTo>
                    <a:pt x="10873854" y="2560599"/>
                  </a:lnTo>
                  <a:lnTo>
                    <a:pt x="10900829" y="2523921"/>
                  </a:lnTo>
                  <a:lnTo>
                    <a:pt x="10923651" y="2485313"/>
                  </a:lnTo>
                  <a:lnTo>
                    <a:pt x="10942333" y="2445093"/>
                  </a:lnTo>
                  <a:lnTo>
                    <a:pt x="10956862" y="2403589"/>
                  </a:lnTo>
                  <a:lnTo>
                    <a:pt x="10967225" y="2361107"/>
                  </a:lnTo>
                  <a:lnTo>
                    <a:pt x="10973460" y="2317991"/>
                  </a:lnTo>
                  <a:lnTo>
                    <a:pt x="10975531" y="2274557"/>
                  </a:lnTo>
                  <a:close/>
                </a:path>
                <a:path w="10975975" h="3863340">
                  <a:moveTo>
                    <a:pt x="10975531" y="453199"/>
                  </a:moveTo>
                  <a:lnTo>
                    <a:pt x="10973460" y="409752"/>
                  </a:lnTo>
                  <a:lnTo>
                    <a:pt x="10967225" y="366636"/>
                  </a:lnTo>
                  <a:lnTo>
                    <a:pt x="10956862" y="324167"/>
                  </a:lnTo>
                  <a:lnTo>
                    <a:pt x="10942333" y="282651"/>
                  </a:lnTo>
                  <a:lnTo>
                    <a:pt x="10923651" y="242430"/>
                  </a:lnTo>
                  <a:lnTo>
                    <a:pt x="10900829" y="203822"/>
                  </a:lnTo>
                  <a:lnTo>
                    <a:pt x="10873854" y="167157"/>
                  </a:lnTo>
                  <a:lnTo>
                    <a:pt x="10842739" y="132727"/>
                  </a:lnTo>
                  <a:lnTo>
                    <a:pt x="10808322" y="101625"/>
                  </a:lnTo>
                  <a:lnTo>
                    <a:pt x="10771645" y="74663"/>
                  </a:lnTo>
                  <a:lnTo>
                    <a:pt x="10733049" y="51854"/>
                  </a:lnTo>
                  <a:lnTo>
                    <a:pt x="10692841" y="33185"/>
                  </a:lnTo>
                  <a:lnTo>
                    <a:pt x="10651338" y="18669"/>
                  </a:lnTo>
                  <a:lnTo>
                    <a:pt x="10608869" y="8293"/>
                  </a:lnTo>
                  <a:lnTo>
                    <a:pt x="10565752" y="2070"/>
                  </a:lnTo>
                  <a:lnTo>
                    <a:pt x="10522318" y="0"/>
                  </a:lnTo>
                  <a:lnTo>
                    <a:pt x="10478897" y="2070"/>
                  </a:lnTo>
                  <a:lnTo>
                    <a:pt x="10435780" y="8293"/>
                  </a:lnTo>
                  <a:lnTo>
                    <a:pt x="10393312" y="18669"/>
                  </a:lnTo>
                  <a:lnTo>
                    <a:pt x="10351808" y="33185"/>
                  </a:lnTo>
                  <a:lnTo>
                    <a:pt x="10311600" y="51854"/>
                  </a:lnTo>
                  <a:lnTo>
                    <a:pt x="10273005" y="74663"/>
                  </a:lnTo>
                  <a:lnTo>
                    <a:pt x="10236327" y="101625"/>
                  </a:lnTo>
                  <a:lnTo>
                    <a:pt x="10201910" y="132727"/>
                  </a:lnTo>
                  <a:lnTo>
                    <a:pt x="10170795" y="167157"/>
                  </a:lnTo>
                  <a:lnTo>
                    <a:pt x="10143820" y="203822"/>
                  </a:lnTo>
                  <a:lnTo>
                    <a:pt x="10120986" y="242430"/>
                  </a:lnTo>
                  <a:lnTo>
                    <a:pt x="10102317" y="282651"/>
                  </a:lnTo>
                  <a:lnTo>
                    <a:pt x="10087788" y="324167"/>
                  </a:lnTo>
                  <a:lnTo>
                    <a:pt x="10077412" y="366636"/>
                  </a:lnTo>
                  <a:lnTo>
                    <a:pt x="10071189" y="409752"/>
                  </a:lnTo>
                  <a:lnTo>
                    <a:pt x="10069119" y="453199"/>
                  </a:lnTo>
                  <a:lnTo>
                    <a:pt x="10071189" y="496633"/>
                  </a:lnTo>
                  <a:lnTo>
                    <a:pt x="10077412" y="539750"/>
                  </a:lnTo>
                  <a:lnTo>
                    <a:pt x="10087788" y="582231"/>
                  </a:lnTo>
                  <a:lnTo>
                    <a:pt x="10102317" y="623735"/>
                  </a:lnTo>
                  <a:lnTo>
                    <a:pt x="10120986" y="663956"/>
                  </a:lnTo>
                  <a:lnTo>
                    <a:pt x="10143820" y="702564"/>
                  </a:lnTo>
                  <a:lnTo>
                    <a:pt x="10170795" y="739241"/>
                  </a:lnTo>
                  <a:lnTo>
                    <a:pt x="10201910" y="773658"/>
                  </a:lnTo>
                  <a:lnTo>
                    <a:pt x="10236327" y="804760"/>
                  </a:lnTo>
                  <a:lnTo>
                    <a:pt x="10273005" y="831723"/>
                  </a:lnTo>
                  <a:lnTo>
                    <a:pt x="10311600" y="854544"/>
                  </a:lnTo>
                  <a:lnTo>
                    <a:pt x="10351808" y="873201"/>
                  </a:lnTo>
                  <a:lnTo>
                    <a:pt x="10393312" y="887730"/>
                  </a:lnTo>
                  <a:lnTo>
                    <a:pt x="10435780" y="898093"/>
                  </a:lnTo>
                  <a:lnTo>
                    <a:pt x="10478897" y="904316"/>
                  </a:lnTo>
                  <a:lnTo>
                    <a:pt x="10522318" y="906386"/>
                  </a:lnTo>
                  <a:lnTo>
                    <a:pt x="10565752" y="904316"/>
                  </a:lnTo>
                  <a:lnTo>
                    <a:pt x="10608869" y="898093"/>
                  </a:lnTo>
                  <a:lnTo>
                    <a:pt x="10651338" y="887730"/>
                  </a:lnTo>
                  <a:lnTo>
                    <a:pt x="10692841" y="873201"/>
                  </a:lnTo>
                  <a:lnTo>
                    <a:pt x="10733049" y="854544"/>
                  </a:lnTo>
                  <a:lnTo>
                    <a:pt x="10771645" y="831723"/>
                  </a:lnTo>
                  <a:lnTo>
                    <a:pt x="10808322" y="804760"/>
                  </a:lnTo>
                  <a:lnTo>
                    <a:pt x="10842739" y="773658"/>
                  </a:lnTo>
                  <a:lnTo>
                    <a:pt x="10873854" y="739241"/>
                  </a:lnTo>
                  <a:lnTo>
                    <a:pt x="10900829" y="702564"/>
                  </a:lnTo>
                  <a:lnTo>
                    <a:pt x="10923651" y="663956"/>
                  </a:lnTo>
                  <a:lnTo>
                    <a:pt x="10942333" y="623735"/>
                  </a:lnTo>
                  <a:lnTo>
                    <a:pt x="10956862" y="582231"/>
                  </a:lnTo>
                  <a:lnTo>
                    <a:pt x="10967225" y="539750"/>
                  </a:lnTo>
                  <a:lnTo>
                    <a:pt x="10973460" y="496633"/>
                  </a:lnTo>
                  <a:lnTo>
                    <a:pt x="10975531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2348928" y="582758"/>
              <a:ext cx="10856595" cy="6397625"/>
            </a:xfrm>
            <a:custGeom>
              <a:avLst/>
              <a:gdLst/>
              <a:ahLst/>
              <a:cxnLst/>
              <a:rect l="l" t="t" r="r" b="b"/>
              <a:pathLst>
                <a:path w="10856594" h="6397625">
                  <a:moveTo>
                    <a:pt x="906386" y="5943866"/>
                  </a:moveTo>
                  <a:lnTo>
                    <a:pt x="904316" y="5900432"/>
                  </a:lnTo>
                  <a:lnTo>
                    <a:pt x="898093" y="5857316"/>
                  </a:lnTo>
                  <a:lnTo>
                    <a:pt x="887717" y="5814834"/>
                  </a:lnTo>
                  <a:lnTo>
                    <a:pt x="873201" y="5773331"/>
                  </a:lnTo>
                  <a:lnTo>
                    <a:pt x="854532" y="5733110"/>
                  </a:lnTo>
                  <a:lnTo>
                    <a:pt x="831723" y="5694502"/>
                  </a:lnTo>
                  <a:lnTo>
                    <a:pt x="804760" y="5657837"/>
                  </a:lnTo>
                  <a:lnTo>
                    <a:pt x="773645" y="5623420"/>
                  </a:lnTo>
                  <a:lnTo>
                    <a:pt x="739228" y="5592305"/>
                  </a:lnTo>
                  <a:lnTo>
                    <a:pt x="702551" y="5565343"/>
                  </a:lnTo>
                  <a:lnTo>
                    <a:pt x="663943" y="5542521"/>
                  </a:lnTo>
                  <a:lnTo>
                    <a:pt x="623722" y="5523852"/>
                  </a:lnTo>
                  <a:lnTo>
                    <a:pt x="582218" y="5509336"/>
                  </a:lnTo>
                  <a:lnTo>
                    <a:pt x="539750" y="5498973"/>
                  </a:lnTo>
                  <a:lnTo>
                    <a:pt x="496633" y="5492750"/>
                  </a:lnTo>
                  <a:lnTo>
                    <a:pt x="453186" y="5490667"/>
                  </a:lnTo>
                  <a:lnTo>
                    <a:pt x="409752" y="5492750"/>
                  </a:lnTo>
                  <a:lnTo>
                    <a:pt x="366636" y="5498973"/>
                  </a:lnTo>
                  <a:lnTo>
                    <a:pt x="324154" y="5509336"/>
                  </a:lnTo>
                  <a:lnTo>
                    <a:pt x="282651" y="5523852"/>
                  </a:lnTo>
                  <a:lnTo>
                    <a:pt x="242430" y="5542521"/>
                  </a:lnTo>
                  <a:lnTo>
                    <a:pt x="203822" y="5565343"/>
                  </a:lnTo>
                  <a:lnTo>
                    <a:pt x="167144" y="5592305"/>
                  </a:lnTo>
                  <a:lnTo>
                    <a:pt x="132727" y="5623420"/>
                  </a:lnTo>
                  <a:lnTo>
                    <a:pt x="101612" y="5657837"/>
                  </a:lnTo>
                  <a:lnTo>
                    <a:pt x="74650" y="5694502"/>
                  </a:lnTo>
                  <a:lnTo>
                    <a:pt x="51841" y="5733110"/>
                  </a:lnTo>
                  <a:lnTo>
                    <a:pt x="33172" y="5773331"/>
                  </a:lnTo>
                  <a:lnTo>
                    <a:pt x="18656" y="5814834"/>
                  </a:lnTo>
                  <a:lnTo>
                    <a:pt x="8293" y="5857316"/>
                  </a:lnTo>
                  <a:lnTo>
                    <a:pt x="2070" y="5900432"/>
                  </a:lnTo>
                  <a:lnTo>
                    <a:pt x="0" y="5943866"/>
                  </a:lnTo>
                  <a:lnTo>
                    <a:pt x="2070" y="5987313"/>
                  </a:lnTo>
                  <a:lnTo>
                    <a:pt x="8293" y="6030430"/>
                  </a:lnTo>
                  <a:lnTo>
                    <a:pt x="18656" y="6072898"/>
                  </a:lnTo>
                  <a:lnTo>
                    <a:pt x="33172" y="6114415"/>
                  </a:lnTo>
                  <a:lnTo>
                    <a:pt x="51841" y="6154623"/>
                  </a:lnTo>
                  <a:lnTo>
                    <a:pt x="74650" y="6193231"/>
                  </a:lnTo>
                  <a:lnTo>
                    <a:pt x="101612" y="6229909"/>
                  </a:lnTo>
                  <a:lnTo>
                    <a:pt x="132727" y="6264326"/>
                  </a:lnTo>
                  <a:lnTo>
                    <a:pt x="167144" y="6295441"/>
                  </a:lnTo>
                  <a:lnTo>
                    <a:pt x="203822" y="6322403"/>
                  </a:lnTo>
                  <a:lnTo>
                    <a:pt x="242430" y="6345212"/>
                  </a:lnTo>
                  <a:lnTo>
                    <a:pt x="282651" y="6363881"/>
                  </a:lnTo>
                  <a:lnTo>
                    <a:pt x="324154" y="6378397"/>
                  </a:lnTo>
                  <a:lnTo>
                    <a:pt x="366636" y="6388773"/>
                  </a:lnTo>
                  <a:lnTo>
                    <a:pt x="409752" y="6394996"/>
                  </a:lnTo>
                  <a:lnTo>
                    <a:pt x="453186" y="6397066"/>
                  </a:lnTo>
                  <a:lnTo>
                    <a:pt x="496633" y="6394996"/>
                  </a:lnTo>
                  <a:lnTo>
                    <a:pt x="539750" y="6388773"/>
                  </a:lnTo>
                  <a:lnTo>
                    <a:pt x="582218" y="6378397"/>
                  </a:lnTo>
                  <a:lnTo>
                    <a:pt x="623722" y="6363881"/>
                  </a:lnTo>
                  <a:lnTo>
                    <a:pt x="663943" y="6345212"/>
                  </a:lnTo>
                  <a:lnTo>
                    <a:pt x="702551" y="6322403"/>
                  </a:lnTo>
                  <a:lnTo>
                    <a:pt x="739228" y="6295441"/>
                  </a:lnTo>
                  <a:lnTo>
                    <a:pt x="773645" y="6264326"/>
                  </a:lnTo>
                  <a:lnTo>
                    <a:pt x="804760" y="6229909"/>
                  </a:lnTo>
                  <a:lnTo>
                    <a:pt x="831723" y="6193231"/>
                  </a:lnTo>
                  <a:lnTo>
                    <a:pt x="854532" y="6154623"/>
                  </a:lnTo>
                  <a:lnTo>
                    <a:pt x="873201" y="6114415"/>
                  </a:lnTo>
                  <a:lnTo>
                    <a:pt x="887717" y="6072898"/>
                  </a:lnTo>
                  <a:lnTo>
                    <a:pt x="898093" y="6030430"/>
                  </a:lnTo>
                  <a:lnTo>
                    <a:pt x="904316" y="5987313"/>
                  </a:lnTo>
                  <a:lnTo>
                    <a:pt x="906386" y="5943866"/>
                  </a:lnTo>
                  <a:close/>
                </a:path>
                <a:path w="10856594" h="6397625">
                  <a:moveTo>
                    <a:pt x="1139964" y="3371646"/>
                  </a:moveTo>
                  <a:lnTo>
                    <a:pt x="1137894" y="3328212"/>
                  </a:lnTo>
                  <a:lnTo>
                    <a:pt x="1131671" y="3285096"/>
                  </a:lnTo>
                  <a:lnTo>
                    <a:pt x="1121308" y="3242614"/>
                  </a:lnTo>
                  <a:lnTo>
                    <a:pt x="1106779" y="3201111"/>
                  </a:lnTo>
                  <a:lnTo>
                    <a:pt x="1088123" y="3160890"/>
                  </a:lnTo>
                  <a:lnTo>
                    <a:pt x="1065301" y="3122282"/>
                  </a:lnTo>
                  <a:lnTo>
                    <a:pt x="1038339" y="3085604"/>
                  </a:lnTo>
                  <a:lnTo>
                    <a:pt x="1007237" y="3051187"/>
                  </a:lnTo>
                  <a:lnTo>
                    <a:pt x="972820" y="3020085"/>
                  </a:lnTo>
                  <a:lnTo>
                    <a:pt x="936142" y="2993123"/>
                  </a:lnTo>
                  <a:lnTo>
                    <a:pt x="897534" y="2970301"/>
                  </a:lnTo>
                  <a:lnTo>
                    <a:pt x="857313" y="2951632"/>
                  </a:lnTo>
                  <a:lnTo>
                    <a:pt x="815809" y="2937116"/>
                  </a:lnTo>
                  <a:lnTo>
                    <a:pt x="773328" y="2926753"/>
                  </a:lnTo>
                  <a:lnTo>
                    <a:pt x="730211" y="2920530"/>
                  </a:lnTo>
                  <a:lnTo>
                    <a:pt x="686777" y="2918460"/>
                  </a:lnTo>
                  <a:lnTo>
                    <a:pt x="643331" y="2920530"/>
                  </a:lnTo>
                  <a:lnTo>
                    <a:pt x="600214" y="2926753"/>
                  </a:lnTo>
                  <a:lnTo>
                    <a:pt x="557745" y="2937116"/>
                  </a:lnTo>
                  <a:lnTo>
                    <a:pt x="516229" y="2951632"/>
                  </a:lnTo>
                  <a:lnTo>
                    <a:pt x="476021" y="2970301"/>
                  </a:lnTo>
                  <a:lnTo>
                    <a:pt x="437413" y="2993123"/>
                  </a:lnTo>
                  <a:lnTo>
                    <a:pt x="400735" y="3020085"/>
                  </a:lnTo>
                  <a:lnTo>
                    <a:pt x="366306" y="3051187"/>
                  </a:lnTo>
                  <a:lnTo>
                    <a:pt x="335203" y="3085604"/>
                  </a:lnTo>
                  <a:lnTo>
                    <a:pt x="308241" y="3122282"/>
                  </a:lnTo>
                  <a:lnTo>
                    <a:pt x="285432" y="3160890"/>
                  </a:lnTo>
                  <a:lnTo>
                    <a:pt x="266763" y="3201111"/>
                  </a:lnTo>
                  <a:lnTo>
                    <a:pt x="252247" y="3242614"/>
                  </a:lnTo>
                  <a:lnTo>
                    <a:pt x="241871" y="3285096"/>
                  </a:lnTo>
                  <a:lnTo>
                    <a:pt x="235648" y="3328212"/>
                  </a:lnTo>
                  <a:lnTo>
                    <a:pt x="233578" y="3371646"/>
                  </a:lnTo>
                  <a:lnTo>
                    <a:pt x="235648" y="3415093"/>
                  </a:lnTo>
                  <a:lnTo>
                    <a:pt x="241871" y="3458210"/>
                  </a:lnTo>
                  <a:lnTo>
                    <a:pt x="252247" y="3500678"/>
                  </a:lnTo>
                  <a:lnTo>
                    <a:pt x="266763" y="3542195"/>
                  </a:lnTo>
                  <a:lnTo>
                    <a:pt x="285432" y="3582403"/>
                  </a:lnTo>
                  <a:lnTo>
                    <a:pt x="308241" y="3621011"/>
                  </a:lnTo>
                  <a:lnTo>
                    <a:pt x="335203" y="3657689"/>
                  </a:lnTo>
                  <a:lnTo>
                    <a:pt x="366306" y="3692106"/>
                  </a:lnTo>
                  <a:lnTo>
                    <a:pt x="400735" y="3723221"/>
                  </a:lnTo>
                  <a:lnTo>
                    <a:pt x="437413" y="3750183"/>
                  </a:lnTo>
                  <a:lnTo>
                    <a:pt x="476021" y="3772992"/>
                  </a:lnTo>
                  <a:lnTo>
                    <a:pt x="516229" y="3791661"/>
                  </a:lnTo>
                  <a:lnTo>
                    <a:pt x="557745" y="3806177"/>
                  </a:lnTo>
                  <a:lnTo>
                    <a:pt x="600214" y="3816553"/>
                  </a:lnTo>
                  <a:lnTo>
                    <a:pt x="643331" y="3822776"/>
                  </a:lnTo>
                  <a:lnTo>
                    <a:pt x="686777" y="3824846"/>
                  </a:lnTo>
                  <a:lnTo>
                    <a:pt x="730211" y="3822776"/>
                  </a:lnTo>
                  <a:lnTo>
                    <a:pt x="773328" y="3816553"/>
                  </a:lnTo>
                  <a:lnTo>
                    <a:pt x="815809" y="3806177"/>
                  </a:lnTo>
                  <a:lnTo>
                    <a:pt x="857313" y="3791661"/>
                  </a:lnTo>
                  <a:lnTo>
                    <a:pt x="897534" y="3772992"/>
                  </a:lnTo>
                  <a:lnTo>
                    <a:pt x="936142" y="3750183"/>
                  </a:lnTo>
                  <a:lnTo>
                    <a:pt x="972820" y="3723221"/>
                  </a:lnTo>
                  <a:lnTo>
                    <a:pt x="1007237" y="3692106"/>
                  </a:lnTo>
                  <a:lnTo>
                    <a:pt x="1038339" y="3657689"/>
                  </a:lnTo>
                  <a:lnTo>
                    <a:pt x="1065301" y="3621011"/>
                  </a:lnTo>
                  <a:lnTo>
                    <a:pt x="1088123" y="3582403"/>
                  </a:lnTo>
                  <a:lnTo>
                    <a:pt x="1106779" y="3542195"/>
                  </a:lnTo>
                  <a:lnTo>
                    <a:pt x="1121308" y="3500678"/>
                  </a:lnTo>
                  <a:lnTo>
                    <a:pt x="1131671" y="3458210"/>
                  </a:lnTo>
                  <a:lnTo>
                    <a:pt x="1137894" y="3415093"/>
                  </a:lnTo>
                  <a:lnTo>
                    <a:pt x="1139964" y="3371646"/>
                  </a:lnTo>
                  <a:close/>
                </a:path>
                <a:path w="10856594" h="6397625">
                  <a:moveTo>
                    <a:pt x="2586926" y="849172"/>
                  </a:moveTo>
                  <a:lnTo>
                    <a:pt x="2584856" y="805738"/>
                  </a:lnTo>
                  <a:lnTo>
                    <a:pt x="2578633" y="762622"/>
                  </a:lnTo>
                  <a:lnTo>
                    <a:pt x="2568270" y="720140"/>
                  </a:lnTo>
                  <a:lnTo>
                    <a:pt x="2553741" y="678637"/>
                  </a:lnTo>
                  <a:lnTo>
                    <a:pt x="2535085" y="638416"/>
                  </a:lnTo>
                  <a:lnTo>
                    <a:pt x="2512263" y="599808"/>
                  </a:lnTo>
                  <a:lnTo>
                    <a:pt x="2485301" y="563143"/>
                  </a:lnTo>
                  <a:lnTo>
                    <a:pt x="2454198" y="528726"/>
                  </a:lnTo>
                  <a:lnTo>
                    <a:pt x="2419781" y="497611"/>
                  </a:lnTo>
                  <a:lnTo>
                    <a:pt x="2383104" y="470649"/>
                  </a:lnTo>
                  <a:lnTo>
                    <a:pt x="2344496" y="447827"/>
                  </a:lnTo>
                  <a:lnTo>
                    <a:pt x="2304275" y="429171"/>
                  </a:lnTo>
                  <a:lnTo>
                    <a:pt x="2262771" y="414642"/>
                  </a:lnTo>
                  <a:lnTo>
                    <a:pt x="2220290" y="404279"/>
                  </a:lnTo>
                  <a:lnTo>
                    <a:pt x="2177173" y="398056"/>
                  </a:lnTo>
                  <a:lnTo>
                    <a:pt x="2133739" y="395973"/>
                  </a:lnTo>
                  <a:lnTo>
                    <a:pt x="2090293" y="398056"/>
                  </a:lnTo>
                  <a:lnTo>
                    <a:pt x="2047176" y="404279"/>
                  </a:lnTo>
                  <a:lnTo>
                    <a:pt x="2004707" y="414642"/>
                  </a:lnTo>
                  <a:lnTo>
                    <a:pt x="1963191" y="429171"/>
                  </a:lnTo>
                  <a:lnTo>
                    <a:pt x="1922983" y="447827"/>
                  </a:lnTo>
                  <a:lnTo>
                    <a:pt x="1884375" y="470649"/>
                  </a:lnTo>
                  <a:lnTo>
                    <a:pt x="1847697" y="497611"/>
                  </a:lnTo>
                  <a:lnTo>
                    <a:pt x="1813267" y="528726"/>
                  </a:lnTo>
                  <a:lnTo>
                    <a:pt x="1782165" y="563143"/>
                  </a:lnTo>
                  <a:lnTo>
                    <a:pt x="1755203" y="599808"/>
                  </a:lnTo>
                  <a:lnTo>
                    <a:pt x="1732394" y="638416"/>
                  </a:lnTo>
                  <a:lnTo>
                    <a:pt x="1713725" y="678637"/>
                  </a:lnTo>
                  <a:lnTo>
                    <a:pt x="1699209" y="720140"/>
                  </a:lnTo>
                  <a:lnTo>
                    <a:pt x="1688833" y="762622"/>
                  </a:lnTo>
                  <a:lnTo>
                    <a:pt x="1682610" y="805738"/>
                  </a:lnTo>
                  <a:lnTo>
                    <a:pt x="1680540" y="849172"/>
                  </a:lnTo>
                  <a:lnTo>
                    <a:pt x="1682610" y="892619"/>
                  </a:lnTo>
                  <a:lnTo>
                    <a:pt x="1688833" y="935736"/>
                  </a:lnTo>
                  <a:lnTo>
                    <a:pt x="1699209" y="978204"/>
                  </a:lnTo>
                  <a:lnTo>
                    <a:pt x="1713725" y="1019721"/>
                  </a:lnTo>
                  <a:lnTo>
                    <a:pt x="1732394" y="1059929"/>
                  </a:lnTo>
                  <a:lnTo>
                    <a:pt x="1755203" y="1098537"/>
                  </a:lnTo>
                  <a:lnTo>
                    <a:pt x="1782165" y="1135214"/>
                  </a:lnTo>
                  <a:lnTo>
                    <a:pt x="1813267" y="1169631"/>
                  </a:lnTo>
                  <a:lnTo>
                    <a:pt x="1847697" y="1200746"/>
                  </a:lnTo>
                  <a:lnTo>
                    <a:pt x="1884375" y="1227709"/>
                  </a:lnTo>
                  <a:lnTo>
                    <a:pt x="1922983" y="1250518"/>
                  </a:lnTo>
                  <a:lnTo>
                    <a:pt x="1963191" y="1269187"/>
                  </a:lnTo>
                  <a:lnTo>
                    <a:pt x="2004707" y="1283703"/>
                  </a:lnTo>
                  <a:lnTo>
                    <a:pt x="2047176" y="1294079"/>
                  </a:lnTo>
                  <a:lnTo>
                    <a:pt x="2090293" y="1300302"/>
                  </a:lnTo>
                  <a:lnTo>
                    <a:pt x="2133739" y="1302372"/>
                  </a:lnTo>
                  <a:lnTo>
                    <a:pt x="2177173" y="1300302"/>
                  </a:lnTo>
                  <a:lnTo>
                    <a:pt x="2220290" y="1294079"/>
                  </a:lnTo>
                  <a:lnTo>
                    <a:pt x="2262771" y="1283703"/>
                  </a:lnTo>
                  <a:lnTo>
                    <a:pt x="2304275" y="1269187"/>
                  </a:lnTo>
                  <a:lnTo>
                    <a:pt x="2344496" y="1250518"/>
                  </a:lnTo>
                  <a:lnTo>
                    <a:pt x="2383104" y="1227709"/>
                  </a:lnTo>
                  <a:lnTo>
                    <a:pt x="2419781" y="1200746"/>
                  </a:lnTo>
                  <a:lnTo>
                    <a:pt x="2454198" y="1169631"/>
                  </a:lnTo>
                  <a:lnTo>
                    <a:pt x="2485301" y="1135214"/>
                  </a:lnTo>
                  <a:lnTo>
                    <a:pt x="2512263" y="1098537"/>
                  </a:lnTo>
                  <a:lnTo>
                    <a:pt x="2535085" y="1059929"/>
                  </a:lnTo>
                  <a:lnTo>
                    <a:pt x="2553741" y="1019721"/>
                  </a:lnTo>
                  <a:lnTo>
                    <a:pt x="2568270" y="978204"/>
                  </a:lnTo>
                  <a:lnTo>
                    <a:pt x="2578633" y="935736"/>
                  </a:lnTo>
                  <a:lnTo>
                    <a:pt x="2584856" y="892619"/>
                  </a:lnTo>
                  <a:lnTo>
                    <a:pt x="2586926" y="849172"/>
                  </a:lnTo>
                  <a:close/>
                </a:path>
                <a:path w="10856594" h="6397625">
                  <a:moveTo>
                    <a:pt x="2806433" y="5071529"/>
                  </a:moveTo>
                  <a:lnTo>
                    <a:pt x="2804350" y="5028082"/>
                  </a:lnTo>
                  <a:lnTo>
                    <a:pt x="2798127" y="4984966"/>
                  </a:lnTo>
                  <a:lnTo>
                    <a:pt x="2787764" y="4942497"/>
                  </a:lnTo>
                  <a:lnTo>
                    <a:pt x="2773248" y="4900981"/>
                  </a:lnTo>
                  <a:lnTo>
                    <a:pt x="2754579" y="4860772"/>
                  </a:lnTo>
                  <a:lnTo>
                    <a:pt x="2731757" y="4822164"/>
                  </a:lnTo>
                  <a:lnTo>
                    <a:pt x="2704795" y="4785487"/>
                  </a:lnTo>
                  <a:lnTo>
                    <a:pt x="2673693" y="4751070"/>
                  </a:lnTo>
                  <a:lnTo>
                    <a:pt x="2639263" y="4719955"/>
                  </a:lnTo>
                  <a:lnTo>
                    <a:pt x="2602598" y="4692993"/>
                  </a:lnTo>
                  <a:lnTo>
                    <a:pt x="2563990" y="4670183"/>
                  </a:lnTo>
                  <a:lnTo>
                    <a:pt x="2523769" y="4651514"/>
                  </a:lnTo>
                  <a:lnTo>
                    <a:pt x="2482265" y="4636998"/>
                  </a:lnTo>
                  <a:lnTo>
                    <a:pt x="2439784" y="4626622"/>
                  </a:lnTo>
                  <a:lnTo>
                    <a:pt x="2396667" y="4620399"/>
                  </a:lnTo>
                  <a:lnTo>
                    <a:pt x="2353233" y="4618329"/>
                  </a:lnTo>
                  <a:lnTo>
                    <a:pt x="2309787" y="4620399"/>
                  </a:lnTo>
                  <a:lnTo>
                    <a:pt x="2266670" y="4626622"/>
                  </a:lnTo>
                  <a:lnTo>
                    <a:pt x="2224201" y="4636998"/>
                  </a:lnTo>
                  <a:lnTo>
                    <a:pt x="2182698" y="4651514"/>
                  </a:lnTo>
                  <a:lnTo>
                    <a:pt x="2142477" y="4670183"/>
                  </a:lnTo>
                  <a:lnTo>
                    <a:pt x="2103869" y="4692993"/>
                  </a:lnTo>
                  <a:lnTo>
                    <a:pt x="2067191" y="4719955"/>
                  </a:lnTo>
                  <a:lnTo>
                    <a:pt x="2032774" y="4751070"/>
                  </a:lnTo>
                  <a:lnTo>
                    <a:pt x="2001659" y="4785487"/>
                  </a:lnTo>
                  <a:lnTo>
                    <a:pt x="1974697" y="4822164"/>
                  </a:lnTo>
                  <a:lnTo>
                    <a:pt x="1951888" y="4860772"/>
                  </a:lnTo>
                  <a:lnTo>
                    <a:pt x="1933219" y="4900981"/>
                  </a:lnTo>
                  <a:lnTo>
                    <a:pt x="1918703" y="4942497"/>
                  </a:lnTo>
                  <a:lnTo>
                    <a:pt x="1908327" y="4984966"/>
                  </a:lnTo>
                  <a:lnTo>
                    <a:pt x="1902104" y="5028082"/>
                  </a:lnTo>
                  <a:lnTo>
                    <a:pt x="1900034" y="5071529"/>
                  </a:lnTo>
                  <a:lnTo>
                    <a:pt x="1902104" y="5114963"/>
                  </a:lnTo>
                  <a:lnTo>
                    <a:pt x="1908327" y="5158079"/>
                  </a:lnTo>
                  <a:lnTo>
                    <a:pt x="1918703" y="5200561"/>
                  </a:lnTo>
                  <a:lnTo>
                    <a:pt x="1933219" y="5242064"/>
                  </a:lnTo>
                  <a:lnTo>
                    <a:pt x="1951888" y="5282285"/>
                  </a:lnTo>
                  <a:lnTo>
                    <a:pt x="1974697" y="5320893"/>
                  </a:lnTo>
                  <a:lnTo>
                    <a:pt x="2001659" y="5357571"/>
                  </a:lnTo>
                  <a:lnTo>
                    <a:pt x="2032774" y="5391988"/>
                  </a:lnTo>
                  <a:lnTo>
                    <a:pt x="2067191" y="5423090"/>
                  </a:lnTo>
                  <a:lnTo>
                    <a:pt x="2103869" y="5450052"/>
                  </a:lnTo>
                  <a:lnTo>
                    <a:pt x="2142477" y="5472874"/>
                  </a:lnTo>
                  <a:lnTo>
                    <a:pt x="2182698" y="5491543"/>
                  </a:lnTo>
                  <a:lnTo>
                    <a:pt x="2224201" y="5506059"/>
                  </a:lnTo>
                  <a:lnTo>
                    <a:pt x="2266670" y="5516423"/>
                  </a:lnTo>
                  <a:lnTo>
                    <a:pt x="2309787" y="5522646"/>
                  </a:lnTo>
                  <a:lnTo>
                    <a:pt x="2353233" y="5524716"/>
                  </a:lnTo>
                  <a:lnTo>
                    <a:pt x="2396667" y="5522646"/>
                  </a:lnTo>
                  <a:lnTo>
                    <a:pt x="2439784" y="5516423"/>
                  </a:lnTo>
                  <a:lnTo>
                    <a:pt x="2482265" y="5506059"/>
                  </a:lnTo>
                  <a:lnTo>
                    <a:pt x="2523769" y="5491543"/>
                  </a:lnTo>
                  <a:lnTo>
                    <a:pt x="2563990" y="5472874"/>
                  </a:lnTo>
                  <a:lnTo>
                    <a:pt x="2602598" y="5450052"/>
                  </a:lnTo>
                  <a:lnTo>
                    <a:pt x="2639263" y="5423090"/>
                  </a:lnTo>
                  <a:lnTo>
                    <a:pt x="2673693" y="5391988"/>
                  </a:lnTo>
                  <a:lnTo>
                    <a:pt x="2704795" y="5357571"/>
                  </a:lnTo>
                  <a:lnTo>
                    <a:pt x="2731757" y="5320893"/>
                  </a:lnTo>
                  <a:lnTo>
                    <a:pt x="2754579" y="5282285"/>
                  </a:lnTo>
                  <a:lnTo>
                    <a:pt x="2773248" y="5242064"/>
                  </a:lnTo>
                  <a:lnTo>
                    <a:pt x="2787764" y="5200561"/>
                  </a:lnTo>
                  <a:lnTo>
                    <a:pt x="2798127" y="5158079"/>
                  </a:lnTo>
                  <a:lnTo>
                    <a:pt x="2804350" y="5114963"/>
                  </a:lnTo>
                  <a:lnTo>
                    <a:pt x="2806433" y="5071529"/>
                  </a:lnTo>
                  <a:close/>
                </a:path>
                <a:path w="10856594" h="6397625">
                  <a:moveTo>
                    <a:pt x="3833482" y="3133928"/>
                  </a:moveTo>
                  <a:lnTo>
                    <a:pt x="3831399" y="3090481"/>
                  </a:lnTo>
                  <a:lnTo>
                    <a:pt x="3825176" y="3047365"/>
                  </a:lnTo>
                  <a:lnTo>
                    <a:pt x="3814813" y="3004896"/>
                  </a:lnTo>
                  <a:lnTo>
                    <a:pt x="3800297" y="2963392"/>
                  </a:lnTo>
                  <a:lnTo>
                    <a:pt x="3781628" y="2923171"/>
                  </a:lnTo>
                  <a:lnTo>
                    <a:pt x="3758806" y="2884563"/>
                  </a:lnTo>
                  <a:lnTo>
                    <a:pt x="3731844" y="2847886"/>
                  </a:lnTo>
                  <a:lnTo>
                    <a:pt x="3700729" y="2813469"/>
                  </a:lnTo>
                  <a:lnTo>
                    <a:pt x="3666312" y="2782354"/>
                  </a:lnTo>
                  <a:lnTo>
                    <a:pt x="3629647" y="2755392"/>
                  </a:lnTo>
                  <a:lnTo>
                    <a:pt x="3591039" y="2732582"/>
                  </a:lnTo>
                  <a:lnTo>
                    <a:pt x="3550818" y="2713913"/>
                  </a:lnTo>
                  <a:lnTo>
                    <a:pt x="3509314" y="2699397"/>
                  </a:lnTo>
                  <a:lnTo>
                    <a:pt x="3466833" y="2689021"/>
                  </a:lnTo>
                  <a:lnTo>
                    <a:pt x="3423716" y="2682798"/>
                  </a:lnTo>
                  <a:lnTo>
                    <a:pt x="3380282" y="2680728"/>
                  </a:lnTo>
                  <a:lnTo>
                    <a:pt x="3336848" y="2682798"/>
                  </a:lnTo>
                  <a:lnTo>
                    <a:pt x="3293719" y="2689021"/>
                  </a:lnTo>
                  <a:lnTo>
                    <a:pt x="3251250" y="2699397"/>
                  </a:lnTo>
                  <a:lnTo>
                    <a:pt x="3209747" y="2713913"/>
                  </a:lnTo>
                  <a:lnTo>
                    <a:pt x="3169526" y="2732582"/>
                  </a:lnTo>
                  <a:lnTo>
                    <a:pt x="3130918" y="2755392"/>
                  </a:lnTo>
                  <a:lnTo>
                    <a:pt x="3094240" y="2782354"/>
                  </a:lnTo>
                  <a:lnTo>
                    <a:pt x="3059823" y="2813469"/>
                  </a:lnTo>
                  <a:lnTo>
                    <a:pt x="3028708" y="2847886"/>
                  </a:lnTo>
                  <a:lnTo>
                    <a:pt x="3001746" y="2884563"/>
                  </a:lnTo>
                  <a:lnTo>
                    <a:pt x="2978937" y="2923171"/>
                  </a:lnTo>
                  <a:lnTo>
                    <a:pt x="2960268" y="2963392"/>
                  </a:lnTo>
                  <a:lnTo>
                    <a:pt x="2945752" y="3004896"/>
                  </a:lnTo>
                  <a:lnTo>
                    <a:pt x="2935389" y="3047365"/>
                  </a:lnTo>
                  <a:lnTo>
                    <a:pt x="2929166" y="3090481"/>
                  </a:lnTo>
                  <a:lnTo>
                    <a:pt x="2927083" y="3133928"/>
                  </a:lnTo>
                  <a:lnTo>
                    <a:pt x="2929166" y="3177362"/>
                  </a:lnTo>
                  <a:lnTo>
                    <a:pt x="2935389" y="3220478"/>
                  </a:lnTo>
                  <a:lnTo>
                    <a:pt x="2945752" y="3262960"/>
                  </a:lnTo>
                  <a:lnTo>
                    <a:pt x="2960268" y="3304463"/>
                  </a:lnTo>
                  <a:lnTo>
                    <a:pt x="2978937" y="3344684"/>
                  </a:lnTo>
                  <a:lnTo>
                    <a:pt x="3001746" y="3383292"/>
                  </a:lnTo>
                  <a:lnTo>
                    <a:pt x="3028708" y="3419957"/>
                  </a:lnTo>
                  <a:lnTo>
                    <a:pt x="3059823" y="3454387"/>
                  </a:lnTo>
                  <a:lnTo>
                    <a:pt x="3094240" y="3485489"/>
                  </a:lnTo>
                  <a:lnTo>
                    <a:pt x="3130918" y="3512451"/>
                  </a:lnTo>
                  <a:lnTo>
                    <a:pt x="3169526" y="3535273"/>
                  </a:lnTo>
                  <a:lnTo>
                    <a:pt x="3209747" y="3553942"/>
                  </a:lnTo>
                  <a:lnTo>
                    <a:pt x="3251250" y="3568458"/>
                  </a:lnTo>
                  <a:lnTo>
                    <a:pt x="3293719" y="3578822"/>
                  </a:lnTo>
                  <a:lnTo>
                    <a:pt x="3336848" y="3585045"/>
                  </a:lnTo>
                  <a:lnTo>
                    <a:pt x="3380282" y="3587127"/>
                  </a:lnTo>
                  <a:lnTo>
                    <a:pt x="3423716" y="3585045"/>
                  </a:lnTo>
                  <a:lnTo>
                    <a:pt x="3466833" y="3578822"/>
                  </a:lnTo>
                  <a:lnTo>
                    <a:pt x="3509314" y="3568458"/>
                  </a:lnTo>
                  <a:lnTo>
                    <a:pt x="3550818" y="3553942"/>
                  </a:lnTo>
                  <a:lnTo>
                    <a:pt x="3591039" y="3535273"/>
                  </a:lnTo>
                  <a:lnTo>
                    <a:pt x="3629647" y="3512451"/>
                  </a:lnTo>
                  <a:lnTo>
                    <a:pt x="3666312" y="3485489"/>
                  </a:lnTo>
                  <a:lnTo>
                    <a:pt x="3700729" y="3454387"/>
                  </a:lnTo>
                  <a:lnTo>
                    <a:pt x="3731844" y="3419957"/>
                  </a:lnTo>
                  <a:lnTo>
                    <a:pt x="3758806" y="3383292"/>
                  </a:lnTo>
                  <a:lnTo>
                    <a:pt x="3781628" y="3344684"/>
                  </a:lnTo>
                  <a:lnTo>
                    <a:pt x="3800297" y="3304463"/>
                  </a:lnTo>
                  <a:lnTo>
                    <a:pt x="3814813" y="3262960"/>
                  </a:lnTo>
                  <a:lnTo>
                    <a:pt x="3825176" y="3220478"/>
                  </a:lnTo>
                  <a:lnTo>
                    <a:pt x="3831399" y="3177362"/>
                  </a:lnTo>
                  <a:lnTo>
                    <a:pt x="3833482" y="3133928"/>
                  </a:lnTo>
                  <a:close/>
                </a:path>
                <a:path w="10856594" h="6397625">
                  <a:moveTo>
                    <a:pt x="5120995" y="1377086"/>
                  </a:moveTo>
                  <a:lnTo>
                    <a:pt x="5118925" y="1333652"/>
                  </a:lnTo>
                  <a:lnTo>
                    <a:pt x="5112702" y="1290535"/>
                  </a:lnTo>
                  <a:lnTo>
                    <a:pt x="5102326" y="1248067"/>
                  </a:lnTo>
                  <a:lnTo>
                    <a:pt x="5087810" y="1206550"/>
                  </a:lnTo>
                  <a:lnTo>
                    <a:pt x="5069141" y="1166329"/>
                  </a:lnTo>
                  <a:lnTo>
                    <a:pt x="5046332" y="1127721"/>
                  </a:lnTo>
                  <a:lnTo>
                    <a:pt x="5019370" y="1091057"/>
                  </a:lnTo>
                  <a:lnTo>
                    <a:pt x="4988255" y="1056627"/>
                  </a:lnTo>
                  <a:lnTo>
                    <a:pt x="4953838" y="1025525"/>
                  </a:lnTo>
                  <a:lnTo>
                    <a:pt x="4917160" y="998562"/>
                  </a:lnTo>
                  <a:lnTo>
                    <a:pt x="4878552" y="975741"/>
                  </a:lnTo>
                  <a:lnTo>
                    <a:pt x="4838331" y="957084"/>
                  </a:lnTo>
                  <a:lnTo>
                    <a:pt x="4796828" y="942568"/>
                  </a:lnTo>
                  <a:lnTo>
                    <a:pt x="4754359" y="932192"/>
                  </a:lnTo>
                  <a:lnTo>
                    <a:pt x="4711243" y="925969"/>
                  </a:lnTo>
                  <a:lnTo>
                    <a:pt x="4667796" y="923899"/>
                  </a:lnTo>
                  <a:lnTo>
                    <a:pt x="4624362" y="925969"/>
                  </a:lnTo>
                  <a:lnTo>
                    <a:pt x="4581245" y="932192"/>
                  </a:lnTo>
                  <a:lnTo>
                    <a:pt x="4538764" y="942568"/>
                  </a:lnTo>
                  <a:lnTo>
                    <a:pt x="4497260" y="957084"/>
                  </a:lnTo>
                  <a:lnTo>
                    <a:pt x="4457039" y="975741"/>
                  </a:lnTo>
                  <a:lnTo>
                    <a:pt x="4418431" y="998562"/>
                  </a:lnTo>
                  <a:lnTo>
                    <a:pt x="4381766" y="1025525"/>
                  </a:lnTo>
                  <a:lnTo>
                    <a:pt x="4347337" y="1056627"/>
                  </a:lnTo>
                  <a:lnTo>
                    <a:pt x="4316234" y="1091057"/>
                  </a:lnTo>
                  <a:lnTo>
                    <a:pt x="4289272" y="1127721"/>
                  </a:lnTo>
                  <a:lnTo>
                    <a:pt x="4266450" y="1166329"/>
                  </a:lnTo>
                  <a:lnTo>
                    <a:pt x="4247781" y="1206550"/>
                  </a:lnTo>
                  <a:lnTo>
                    <a:pt x="4233265" y="1248067"/>
                  </a:lnTo>
                  <a:lnTo>
                    <a:pt x="4222902" y="1290535"/>
                  </a:lnTo>
                  <a:lnTo>
                    <a:pt x="4216679" y="1333652"/>
                  </a:lnTo>
                  <a:lnTo>
                    <a:pt x="4214596" y="1377086"/>
                  </a:lnTo>
                  <a:lnTo>
                    <a:pt x="4216679" y="1420533"/>
                  </a:lnTo>
                  <a:lnTo>
                    <a:pt x="4222902" y="1463649"/>
                  </a:lnTo>
                  <a:lnTo>
                    <a:pt x="4233265" y="1506118"/>
                  </a:lnTo>
                  <a:lnTo>
                    <a:pt x="4247781" y="1547622"/>
                  </a:lnTo>
                  <a:lnTo>
                    <a:pt x="4266450" y="1587842"/>
                  </a:lnTo>
                  <a:lnTo>
                    <a:pt x="4289272" y="1626450"/>
                  </a:lnTo>
                  <a:lnTo>
                    <a:pt x="4316234" y="1663128"/>
                  </a:lnTo>
                  <a:lnTo>
                    <a:pt x="4347337" y="1697545"/>
                  </a:lnTo>
                  <a:lnTo>
                    <a:pt x="4381766" y="1728660"/>
                  </a:lnTo>
                  <a:lnTo>
                    <a:pt x="4418431" y="1755622"/>
                  </a:lnTo>
                  <a:lnTo>
                    <a:pt x="4457039" y="1778431"/>
                  </a:lnTo>
                  <a:lnTo>
                    <a:pt x="4497260" y="1797100"/>
                  </a:lnTo>
                  <a:lnTo>
                    <a:pt x="4538764" y="1811616"/>
                  </a:lnTo>
                  <a:lnTo>
                    <a:pt x="4581245" y="1821992"/>
                  </a:lnTo>
                  <a:lnTo>
                    <a:pt x="4624362" y="1828215"/>
                  </a:lnTo>
                  <a:lnTo>
                    <a:pt x="4667796" y="1830285"/>
                  </a:lnTo>
                  <a:lnTo>
                    <a:pt x="4711243" y="1828215"/>
                  </a:lnTo>
                  <a:lnTo>
                    <a:pt x="4754359" y="1821992"/>
                  </a:lnTo>
                  <a:lnTo>
                    <a:pt x="4796828" y="1811616"/>
                  </a:lnTo>
                  <a:lnTo>
                    <a:pt x="4838331" y="1797100"/>
                  </a:lnTo>
                  <a:lnTo>
                    <a:pt x="4878552" y="1778431"/>
                  </a:lnTo>
                  <a:lnTo>
                    <a:pt x="4917160" y="1755622"/>
                  </a:lnTo>
                  <a:lnTo>
                    <a:pt x="4953838" y="1728660"/>
                  </a:lnTo>
                  <a:lnTo>
                    <a:pt x="4988255" y="1697545"/>
                  </a:lnTo>
                  <a:lnTo>
                    <a:pt x="5019370" y="1663128"/>
                  </a:lnTo>
                  <a:lnTo>
                    <a:pt x="5046332" y="1626450"/>
                  </a:lnTo>
                  <a:lnTo>
                    <a:pt x="5069141" y="1587842"/>
                  </a:lnTo>
                  <a:lnTo>
                    <a:pt x="5087810" y="1547622"/>
                  </a:lnTo>
                  <a:lnTo>
                    <a:pt x="5102326" y="1506118"/>
                  </a:lnTo>
                  <a:lnTo>
                    <a:pt x="5112702" y="1463649"/>
                  </a:lnTo>
                  <a:lnTo>
                    <a:pt x="5118925" y="1420533"/>
                  </a:lnTo>
                  <a:lnTo>
                    <a:pt x="5120995" y="1377086"/>
                  </a:lnTo>
                  <a:close/>
                </a:path>
                <a:path w="10856594" h="6397625">
                  <a:moveTo>
                    <a:pt x="6526987" y="3905148"/>
                  </a:moveTo>
                  <a:lnTo>
                    <a:pt x="6524917" y="3861714"/>
                  </a:lnTo>
                  <a:lnTo>
                    <a:pt x="6518694" y="3818598"/>
                  </a:lnTo>
                  <a:lnTo>
                    <a:pt x="6508318" y="3776116"/>
                  </a:lnTo>
                  <a:lnTo>
                    <a:pt x="6493802" y="3734612"/>
                  </a:lnTo>
                  <a:lnTo>
                    <a:pt x="6475133" y="3694392"/>
                  </a:lnTo>
                  <a:lnTo>
                    <a:pt x="6452324" y="3655784"/>
                  </a:lnTo>
                  <a:lnTo>
                    <a:pt x="6425362" y="3619106"/>
                  </a:lnTo>
                  <a:lnTo>
                    <a:pt x="6394247" y="3584689"/>
                  </a:lnTo>
                  <a:lnTo>
                    <a:pt x="6359830" y="3553587"/>
                  </a:lnTo>
                  <a:lnTo>
                    <a:pt x="6323152" y="3526625"/>
                  </a:lnTo>
                  <a:lnTo>
                    <a:pt x="6284544" y="3503803"/>
                  </a:lnTo>
                  <a:lnTo>
                    <a:pt x="6244323" y="3485146"/>
                  </a:lnTo>
                  <a:lnTo>
                    <a:pt x="6202819" y="3470618"/>
                  </a:lnTo>
                  <a:lnTo>
                    <a:pt x="6160351" y="3460254"/>
                  </a:lnTo>
                  <a:lnTo>
                    <a:pt x="6117234" y="3454031"/>
                  </a:lnTo>
                  <a:lnTo>
                    <a:pt x="6073787" y="3451961"/>
                  </a:lnTo>
                  <a:lnTo>
                    <a:pt x="6030353" y="3454031"/>
                  </a:lnTo>
                  <a:lnTo>
                    <a:pt x="5987224" y="3460254"/>
                  </a:lnTo>
                  <a:lnTo>
                    <a:pt x="5944755" y="3470618"/>
                  </a:lnTo>
                  <a:lnTo>
                    <a:pt x="5903252" y="3485146"/>
                  </a:lnTo>
                  <a:lnTo>
                    <a:pt x="5863031" y="3503803"/>
                  </a:lnTo>
                  <a:lnTo>
                    <a:pt x="5824423" y="3526625"/>
                  </a:lnTo>
                  <a:lnTo>
                    <a:pt x="5787745" y="3553587"/>
                  </a:lnTo>
                  <a:lnTo>
                    <a:pt x="5753328" y="3584689"/>
                  </a:lnTo>
                  <a:lnTo>
                    <a:pt x="5722226" y="3619106"/>
                  </a:lnTo>
                  <a:lnTo>
                    <a:pt x="5695251" y="3655784"/>
                  </a:lnTo>
                  <a:lnTo>
                    <a:pt x="5672442" y="3694392"/>
                  </a:lnTo>
                  <a:lnTo>
                    <a:pt x="5653773" y="3734612"/>
                  </a:lnTo>
                  <a:lnTo>
                    <a:pt x="5639257" y="3776116"/>
                  </a:lnTo>
                  <a:lnTo>
                    <a:pt x="5628881" y="3818598"/>
                  </a:lnTo>
                  <a:lnTo>
                    <a:pt x="5622658" y="3861714"/>
                  </a:lnTo>
                  <a:lnTo>
                    <a:pt x="5620588" y="3905148"/>
                  </a:lnTo>
                  <a:lnTo>
                    <a:pt x="5622658" y="3948595"/>
                  </a:lnTo>
                  <a:lnTo>
                    <a:pt x="5628881" y="3991711"/>
                  </a:lnTo>
                  <a:lnTo>
                    <a:pt x="5639257" y="4034180"/>
                  </a:lnTo>
                  <a:lnTo>
                    <a:pt x="5653773" y="4075684"/>
                  </a:lnTo>
                  <a:lnTo>
                    <a:pt x="5672442" y="4115905"/>
                  </a:lnTo>
                  <a:lnTo>
                    <a:pt x="5695251" y="4154513"/>
                  </a:lnTo>
                  <a:lnTo>
                    <a:pt x="5722226" y="4191190"/>
                  </a:lnTo>
                  <a:lnTo>
                    <a:pt x="5753328" y="4225607"/>
                  </a:lnTo>
                  <a:lnTo>
                    <a:pt x="5787745" y="4256710"/>
                  </a:lnTo>
                  <a:lnTo>
                    <a:pt x="5824423" y="4283684"/>
                  </a:lnTo>
                  <a:lnTo>
                    <a:pt x="5863031" y="4306494"/>
                  </a:lnTo>
                  <a:lnTo>
                    <a:pt x="5903252" y="4325163"/>
                  </a:lnTo>
                  <a:lnTo>
                    <a:pt x="5944755" y="4339679"/>
                  </a:lnTo>
                  <a:lnTo>
                    <a:pt x="5987224" y="4350055"/>
                  </a:lnTo>
                  <a:lnTo>
                    <a:pt x="6030353" y="4356278"/>
                  </a:lnTo>
                  <a:lnTo>
                    <a:pt x="6073787" y="4358348"/>
                  </a:lnTo>
                  <a:lnTo>
                    <a:pt x="6117234" y="4356278"/>
                  </a:lnTo>
                  <a:lnTo>
                    <a:pt x="6160351" y="4350055"/>
                  </a:lnTo>
                  <a:lnTo>
                    <a:pt x="6202819" y="4339679"/>
                  </a:lnTo>
                  <a:lnTo>
                    <a:pt x="6244323" y="4325163"/>
                  </a:lnTo>
                  <a:lnTo>
                    <a:pt x="6284544" y="4306494"/>
                  </a:lnTo>
                  <a:lnTo>
                    <a:pt x="6323152" y="4283684"/>
                  </a:lnTo>
                  <a:lnTo>
                    <a:pt x="6359830" y="4256710"/>
                  </a:lnTo>
                  <a:lnTo>
                    <a:pt x="6394247" y="4225607"/>
                  </a:lnTo>
                  <a:lnTo>
                    <a:pt x="6425362" y="4191190"/>
                  </a:lnTo>
                  <a:lnTo>
                    <a:pt x="6452324" y="4154513"/>
                  </a:lnTo>
                  <a:lnTo>
                    <a:pt x="6475133" y="4115905"/>
                  </a:lnTo>
                  <a:lnTo>
                    <a:pt x="6493802" y="4075684"/>
                  </a:lnTo>
                  <a:lnTo>
                    <a:pt x="6508318" y="4034180"/>
                  </a:lnTo>
                  <a:lnTo>
                    <a:pt x="6518694" y="3991711"/>
                  </a:lnTo>
                  <a:lnTo>
                    <a:pt x="6524917" y="3948595"/>
                  </a:lnTo>
                  <a:lnTo>
                    <a:pt x="6526987" y="3905148"/>
                  </a:lnTo>
                  <a:close/>
                </a:path>
                <a:path w="10856594" h="6397625">
                  <a:moveTo>
                    <a:pt x="6638645" y="2179193"/>
                  </a:moveTo>
                  <a:lnTo>
                    <a:pt x="6636575" y="2135746"/>
                  </a:lnTo>
                  <a:lnTo>
                    <a:pt x="6630352" y="2092629"/>
                  </a:lnTo>
                  <a:lnTo>
                    <a:pt x="6619989" y="2050161"/>
                  </a:lnTo>
                  <a:lnTo>
                    <a:pt x="6605473" y="2008657"/>
                  </a:lnTo>
                  <a:lnTo>
                    <a:pt x="6586804" y="1968436"/>
                  </a:lnTo>
                  <a:lnTo>
                    <a:pt x="6563982" y="1929828"/>
                  </a:lnTo>
                  <a:lnTo>
                    <a:pt x="6537020" y="1893150"/>
                  </a:lnTo>
                  <a:lnTo>
                    <a:pt x="6505918" y="1858733"/>
                  </a:lnTo>
                  <a:lnTo>
                    <a:pt x="6471501" y="1827618"/>
                  </a:lnTo>
                  <a:lnTo>
                    <a:pt x="6434823" y="1800656"/>
                  </a:lnTo>
                  <a:lnTo>
                    <a:pt x="6396215" y="1777847"/>
                  </a:lnTo>
                  <a:lnTo>
                    <a:pt x="6355994" y="1759178"/>
                  </a:lnTo>
                  <a:lnTo>
                    <a:pt x="6314491" y="1744662"/>
                  </a:lnTo>
                  <a:lnTo>
                    <a:pt x="6272009" y="1734286"/>
                  </a:lnTo>
                  <a:lnTo>
                    <a:pt x="6228893" y="1728063"/>
                  </a:lnTo>
                  <a:lnTo>
                    <a:pt x="6185459" y="1725993"/>
                  </a:lnTo>
                  <a:lnTo>
                    <a:pt x="6142012" y="1728063"/>
                  </a:lnTo>
                  <a:lnTo>
                    <a:pt x="6098895" y="1734286"/>
                  </a:lnTo>
                  <a:lnTo>
                    <a:pt x="6056427" y="1744662"/>
                  </a:lnTo>
                  <a:lnTo>
                    <a:pt x="6014923" y="1759178"/>
                  </a:lnTo>
                  <a:lnTo>
                    <a:pt x="5974702" y="1777847"/>
                  </a:lnTo>
                  <a:lnTo>
                    <a:pt x="5936094" y="1800656"/>
                  </a:lnTo>
                  <a:lnTo>
                    <a:pt x="5899416" y="1827618"/>
                  </a:lnTo>
                  <a:lnTo>
                    <a:pt x="5864999" y="1858733"/>
                  </a:lnTo>
                  <a:lnTo>
                    <a:pt x="5833897" y="1893150"/>
                  </a:lnTo>
                  <a:lnTo>
                    <a:pt x="5806935" y="1929828"/>
                  </a:lnTo>
                  <a:lnTo>
                    <a:pt x="5784113" y="1968436"/>
                  </a:lnTo>
                  <a:lnTo>
                    <a:pt x="5765444" y="2008657"/>
                  </a:lnTo>
                  <a:lnTo>
                    <a:pt x="5750928" y="2050161"/>
                  </a:lnTo>
                  <a:lnTo>
                    <a:pt x="5740552" y="2092629"/>
                  </a:lnTo>
                  <a:lnTo>
                    <a:pt x="5734342" y="2135746"/>
                  </a:lnTo>
                  <a:lnTo>
                    <a:pt x="5732259" y="2179193"/>
                  </a:lnTo>
                  <a:lnTo>
                    <a:pt x="5734342" y="2222627"/>
                  </a:lnTo>
                  <a:lnTo>
                    <a:pt x="5740552" y="2265743"/>
                  </a:lnTo>
                  <a:lnTo>
                    <a:pt x="5750928" y="2308225"/>
                  </a:lnTo>
                  <a:lnTo>
                    <a:pt x="5765444" y="2349728"/>
                  </a:lnTo>
                  <a:lnTo>
                    <a:pt x="5784113" y="2389949"/>
                  </a:lnTo>
                  <a:lnTo>
                    <a:pt x="5806935" y="2428557"/>
                  </a:lnTo>
                  <a:lnTo>
                    <a:pt x="5833897" y="2465222"/>
                  </a:lnTo>
                  <a:lnTo>
                    <a:pt x="5864999" y="2499652"/>
                  </a:lnTo>
                  <a:lnTo>
                    <a:pt x="5899416" y="2530754"/>
                  </a:lnTo>
                  <a:lnTo>
                    <a:pt x="5936094" y="2557716"/>
                  </a:lnTo>
                  <a:lnTo>
                    <a:pt x="5974702" y="2580538"/>
                  </a:lnTo>
                  <a:lnTo>
                    <a:pt x="6014923" y="2599207"/>
                  </a:lnTo>
                  <a:lnTo>
                    <a:pt x="6056427" y="2613723"/>
                  </a:lnTo>
                  <a:lnTo>
                    <a:pt x="6098895" y="2624086"/>
                  </a:lnTo>
                  <a:lnTo>
                    <a:pt x="6142012" y="2630309"/>
                  </a:lnTo>
                  <a:lnTo>
                    <a:pt x="6185459" y="2632392"/>
                  </a:lnTo>
                  <a:lnTo>
                    <a:pt x="6228893" y="2630309"/>
                  </a:lnTo>
                  <a:lnTo>
                    <a:pt x="6272009" y="2624086"/>
                  </a:lnTo>
                  <a:lnTo>
                    <a:pt x="6314491" y="2613723"/>
                  </a:lnTo>
                  <a:lnTo>
                    <a:pt x="6355994" y="2599207"/>
                  </a:lnTo>
                  <a:lnTo>
                    <a:pt x="6396215" y="2580538"/>
                  </a:lnTo>
                  <a:lnTo>
                    <a:pt x="6434823" y="2557716"/>
                  </a:lnTo>
                  <a:lnTo>
                    <a:pt x="6471501" y="2530754"/>
                  </a:lnTo>
                  <a:lnTo>
                    <a:pt x="6505918" y="2499652"/>
                  </a:lnTo>
                  <a:lnTo>
                    <a:pt x="6537020" y="2465222"/>
                  </a:lnTo>
                  <a:lnTo>
                    <a:pt x="6563982" y="2428557"/>
                  </a:lnTo>
                  <a:lnTo>
                    <a:pt x="6586804" y="2389949"/>
                  </a:lnTo>
                  <a:lnTo>
                    <a:pt x="6605473" y="2349728"/>
                  </a:lnTo>
                  <a:lnTo>
                    <a:pt x="6619989" y="2308225"/>
                  </a:lnTo>
                  <a:lnTo>
                    <a:pt x="6630352" y="2265743"/>
                  </a:lnTo>
                  <a:lnTo>
                    <a:pt x="6636575" y="2222627"/>
                  </a:lnTo>
                  <a:lnTo>
                    <a:pt x="6638645" y="2179193"/>
                  </a:lnTo>
                  <a:close/>
                </a:path>
                <a:path w="10856594" h="6397625">
                  <a:moveTo>
                    <a:pt x="6638645" y="453224"/>
                  </a:moveTo>
                  <a:lnTo>
                    <a:pt x="6636575" y="409778"/>
                  </a:lnTo>
                  <a:lnTo>
                    <a:pt x="6630352" y="366661"/>
                  </a:lnTo>
                  <a:lnTo>
                    <a:pt x="6619989" y="324180"/>
                  </a:lnTo>
                  <a:lnTo>
                    <a:pt x="6605473" y="282676"/>
                  </a:lnTo>
                  <a:lnTo>
                    <a:pt x="6586804" y="242443"/>
                  </a:lnTo>
                  <a:lnTo>
                    <a:pt x="6563982" y="203835"/>
                  </a:lnTo>
                  <a:lnTo>
                    <a:pt x="6537020" y="167144"/>
                  </a:lnTo>
                  <a:lnTo>
                    <a:pt x="6505918" y="132727"/>
                  </a:lnTo>
                  <a:lnTo>
                    <a:pt x="6471501" y="101612"/>
                  </a:lnTo>
                  <a:lnTo>
                    <a:pt x="6434823" y="74663"/>
                  </a:lnTo>
                  <a:lnTo>
                    <a:pt x="6396215" y="51854"/>
                  </a:lnTo>
                  <a:lnTo>
                    <a:pt x="6355994" y="33185"/>
                  </a:lnTo>
                  <a:lnTo>
                    <a:pt x="6314491" y="18669"/>
                  </a:lnTo>
                  <a:lnTo>
                    <a:pt x="6272009" y="8305"/>
                  </a:lnTo>
                  <a:lnTo>
                    <a:pt x="6228893" y="2082"/>
                  </a:lnTo>
                  <a:lnTo>
                    <a:pt x="6185459" y="0"/>
                  </a:lnTo>
                  <a:lnTo>
                    <a:pt x="6142012" y="2082"/>
                  </a:lnTo>
                  <a:lnTo>
                    <a:pt x="6098895" y="8305"/>
                  </a:lnTo>
                  <a:lnTo>
                    <a:pt x="6056427" y="18669"/>
                  </a:lnTo>
                  <a:lnTo>
                    <a:pt x="6014923" y="33185"/>
                  </a:lnTo>
                  <a:lnTo>
                    <a:pt x="5974702" y="51854"/>
                  </a:lnTo>
                  <a:lnTo>
                    <a:pt x="5936094" y="74663"/>
                  </a:lnTo>
                  <a:lnTo>
                    <a:pt x="5899416" y="101612"/>
                  </a:lnTo>
                  <a:lnTo>
                    <a:pt x="5864999" y="132727"/>
                  </a:lnTo>
                  <a:lnTo>
                    <a:pt x="5833897" y="167144"/>
                  </a:lnTo>
                  <a:lnTo>
                    <a:pt x="5806935" y="203835"/>
                  </a:lnTo>
                  <a:lnTo>
                    <a:pt x="5784113" y="242443"/>
                  </a:lnTo>
                  <a:lnTo>
                    <a:pt x="5765444" y="282676"/>
                  </a:lnTo>
                  <a:lnTo>
                    <a:pt x="5750928" y="324180"/>
                  </a:lnTo>
                  <a:lnTo>
                    <a:pt x="5740552" y="366661"/>
                  </a:lnTo>
                  <a:lnTo>
                    <a:pt x="5734342" y="409778"/>
                  </a:lnTo>
                  <a:lnTo>
                    <a:pt x="5732259" y="453224"/>
                  </a:lnTo>
                  <a:lnTo>
                    <a:pt x="5734342" y="496671"/>
                  </a:lnTo>
                  <a:lnTo>
                    <a:pt x="5740552" y="539788"/>
                  </a:lnTo>
                  <a:lnTo>
                    <a:pt x="5750928" y="582256"/>
                  </a:lnTo>
                  <a:lnTo>
                    <a:pt x="5765444" y="623773"/>
                  </a:lnTo>
                  <a:lnTo>
                    <a:pt x="5784113" y="663994"/>
                  </a:lnTo>
                  <a:lnTo>
                    <a:pt x="5806935" y="702589"/>
                  </a:lnTo>
                  <a:lnTo>
                    <a:pt x="5833897" y="739267"/>
                  </a:lnTo>
                  <a:lnTo>
                    <a:pt x="5864999" y="773684"/>
                  </a:lnTo>
                  <a:lnTo>
                    <a:pt x="5899416" y="804799"/>
                  </a:lnTo>
                  <a:lnTo>
                    <a:pt x="5936094" y="831761"/>
                  </a:lnTo>
                  <a:lnTo>
                    <a:pt x="5974702" y="854583"/>
                  </a:lnTo>
                  <a:lnTo>
                    <a:pt x="6014923" y="873239"/>
                  </a:lnTo>
                  <a:lnTo>
                    <a:pt x="6056427" y="887768"/>
                  </a:lnTo>
                  <a:lnTo>
                    <a:pt x="6098895" y="898131"/>
                  </a:lnTo>
                  <a:lnTo>
                    <a:pt x="6142012" y="904354"/>
                  </a:lnTo>
                  <a:lnTo>
                    <a:pt x="6185459" y="906424"/>
                  </a:lnTo>
                  <a:lnTo>
                    <a:pt x="6228893" y="904354"/>
                  </a:lnTo>
                  <a:lnTo>
                    <a:pt x="6272009" y="898131"/>
                  </a:lnTo>
                  <a:lnTo>
                    <a:pt x="6314491" y="887768"/>
                  </a:lnTo>
                  <a:lnTo>
                    <a:pt x="6355994" y="873239"/>
                  </a:lnTo>
                  <a:lnTo>
                    <a:pt x="6396215" y="854583"/>
                  </a:lnTo>
                  <a:lnTo>
                    <a:pt x="6434823" y="831761"/>
                  </a:lnTo>
                  <a:lnTo>
                    <a:pt x="6471501" y="804799"/>
                  </a:lnTo>
                  <a:lnTo>
                    <a:pt x="6505918" y="773684"/>
                  </a:lnTo>
                  <a:lnTo>
                    <a:pt x="6537020" y="739267"/>
                  </a:lnTo>
                  <a:lnTo>
                    <a:pt x="6563982" y="702589"/>
                  </a:lnTo>
                  <a:lnTo>
                    <a:pt x="6586804" y="663994"/>
                  </a:lnTo>
                  <a:lnTo>
                    <a:pt x="6605473" y="623773"/>
                  </a:lnTo>
                  <a:lnTo>
                    <a:pt x="6619989" y="582256"/>
                  </a:lnTo>
                  <a:lnTo>
                    <a:pt x="6630352" y="539788"/>
                  </a:lnTo>
                  <a:lnTo>
                    <a:pt x="6636575" y="496671"/>
                  </a:lnTo>
                  <a:lnTo>
                    <a:pt x="6638645" y="453224"/>
                  </a:lnTo>
                  <a:close/>
                </a:path>
                <a:path w="10856594" h="6397625">
                  <a:moveTo>
                    <a:pt x="9407411" y="1377086"/>
                  </a:moveTo>
                  <a:lnTo>
                    <a:pt x="9405341" y="1333652"/>
                  </a:lnTo>
                  <a:lnTo>
                    <a:pt x="9399118" y="1290535"/>
                  </a:lnTo>
                  <a:lnTo>
                    <a:pt x="9388742" y="1248067"/>
                  </a:lnTo>
                  <a:lnTo>
                    <a:pt x="9374226" y="1206550"/>
                  </a:lnTo>
                  <a:lnTo>
                    <a:pt x="9355569" y="1166329"/>
                  </a:lnTo>
                  <a:lnTo>
                    <a:pt x="9332760" y="1127721"/>
                  </a:lnTo>
                  <a:lnTo>
                    <a:pt x="9305798" y="1091057"/>
                  </a:lnTo>
                  <a:lnTo>
                    <a:pt x="9274696" y="1056627"/>
                  </a:lnTo>
                  <a:lnTo>
                    <a:pt x="9240279" y="1025525"/>
                  </a:lnTo>
                  <a:lnTo>
                    <a:pt x="9203601" y="998562"/>
                  </a:lnTo>
                  <a:lnTo>
                    <a:pt x="9164993" y="975741"/>
                  </a:lnTo>
                  <a:lnTo>
                    <a:pt x="9124772" y="957084"/>
                  </a:lnTo>
                  <a:lnTo>
                    <a:pt x="9083269" y="942568"/>
                  </a:lnTo>
                  <a:lnTo>
                    <a:pt x="9040787" y="932192"/>
                  </a:lnTo>
                  <a:lnTo>
                    <a:pt x="8997671" y="925969"/>
                  </a:lnTo>
                  <a:lnTo>
                    <a:pt x="8954224" y="923899"/>
                  </a:lnTo>
                  <a:lnTo>
                    <a:pt x="8910790" y="925969"/>
                  </a:lnTo>
                  <a:lnTo>
                    <a:pt x="8867661" y="932192"/>
                  </a:lnTo>
                  <a:lnTo>
                    <a:pt x="8825192" y="942568"/>
                  </a:lnTo>
                  <a:lnTo>
                    <a:pt x="8783676" y="957084"/>
                  </a:lnTo>
                  <a:lnTo>
                    <a:pt x="8743467" y="975741"/>
                  </a:lnTo>
                  <a:lnTo>
                    <a:pt x="8704859" y="998562"/>
                  </a:lnTo>
                  <a:lnTo>
                    <a:pt x="8668182" y="1025525"/>
                  </a:lnTo>
                  <a:lnTo>
                    <a:pt x="8633765" y="1056627"/>
                  </a:lnTo>
                  <a:lnTo>
                    <a:pt x="8602662" y="1091057"/>
                  </a:lnTo>
                  <a:lnTo>
                    <a:pt x="8575700" y="1127721"/>
                  </a:lnTo>
                  <a:lnTo>
                    <a:pt x="8552891" y="1166329"/>
                  </a:lnTo>
                  <a:lnTo>
                    <a:pt x="8534235" y="1206550"/>
                  </a:lnTo>
                  <a:lnTo>
                    <a:pt x="8519719" y="1248067"/>
                  </a:lnTo>
                  <a:lnTo>
                    <a:pt x="8509343" y="1290535"/>
                  </a:lnTo>
                  <a:lnTo>
                    <a:pt x="8503120" y="1333652"/>
                  </a:lnTo>
                  <a:lnTo>
                    <a:pt x="8501050" y="1377086"/>
                  </a:lnTo>
                  <a:lnTo>
                    <a:pt x="8503120" y="1420533"/>
                  </a:lnTo>
                  <a:lnTo>
                    <a:pt x="8509343" y="1463649"/>
                  </a:lnTo>
                  <a:lnTo>
                    <a:pt x="8519719" y="1506118"/>
                  </a:lnTo>
                  <a:lnTo>
                    <a:pt x="8534235" y="1547622"/>
                  </a:lnTo>
                  <a:lnTo>
                    <a:pt x="8552891" y="1587842"/>
                  </a:lnTo>
                  <a:lnTo>
                    <a:pt x="8575700" y="1626450"/>
                  </a:lnTo>
                  <a:lnTo>
                    <a:pt x="8602662" y="1663128"/>
                  </a:lnTo>
                  <a:lnTo>
                    <a:pt x="8633765" y="1697545"/>
                  </a:lnTo>
                  <a:lnTo>
                    <a:pt x="8668182" y="1728660"/>
                  </a:lnTo>
                  <a:lnTo>
                    <a:pt x="8704859" y="1755622"/>
                  </a:lnTo>
                  <a:lnTo>
                    <a:pt x="8743467" y="1778431"/>
                  </a:lnTo>
                  <a:lnTo>
                    <a:pt x="8783676" y="1797100"/>
                  </a:lnTo>
                  <a:lnTo>
                    <a:pt x="8825192" y="1811616"/>
                  </a:lnTo>
                  <a:lnTo>
                    <a:pt x="8867661" y="1821992"/>
                  </a:lnTo>
                  <a:lnTo>
                    <a:pt x="8910790" y="1828215"/>
                  </a:lnTo>
                  <a:lnTo>
                    <a:pt x="8954224" y="1830285"/>
                  </a:lnTo>
                  <a:lnTo>
                    <a:pt x="8997671" y="1828215"/>
                  </a:lnTo>
                  <a:lnTo>
                    <a:pt x="9040787" y="1821992"/>
                  </a:lnTo>
                  <a:lnTo>
                    <a:pt x="9083269" y="1811616"/>
                  </a:lnTo>
                  <a:lnTo>
                    <a:pt x="9124772" y="1797100"/>
                  </a:lnTo>
                  <a:lnTo>
                    <a:pt x="9164993" y="1778431"/>
                  </a:lnTo>
                  <a:lnTo>
                    <a:pt x="9203601" y="1755622"/>
                  </a:lnTo>
                  <a:lnTo>
                    <a:pt x="9240279" y="1728660"/>
                  </a:lnTo>
                  <a:lnTo>
                    <a:pt x="9274696" y="1697545"/>
                  </a:lnTo>
                  <a:lnTo>
                    <a:pt x="9305798" y="1663128"/>
                  </a:lnTo>
                  <a:lnTo>
                    <a:pt x="9332760" y="1626450"/>
                  </a:lnTo>
                  <a:lnTo>
                    <a:pt x="9355569" y="1587842"/>
                  </a:lnTo>
                  <a:lnTo>
                    <a:pt x="9374226" y="1547622"/>
                  </a:lnTo>
                  <a:lnTo>
                    <a:pt x="9388742" y="1506118"/>
                  </a:lnTo>
                  <a:lnTo>
                    <a:pt x="9399118" y="1463649"/>
                  </a:lnTo>
                  <a:lnTo>
                    <a:pt x="9405341" y="1420533"/>
                  </a:lnTo>
                  <a:lnTo>
                    <a:pt x="9407411" y="1377086"/>
                  </a:lnTo>
                  <a:close/>
                </a:path>
                <a:path w="10856594" h="6397625">
                  <a:moveTo>
                    <a:pt x="10856036" y="1377086"/>
                  </a:moveTo>
                  <a:lnTo>
                    <a:pt x="10853953" y="1333652"/>
                  </a:lnTo>
                  <a:lnTo>
                    <a:pt x="10847730" y="1290535"/>
                  </a:lnTo>
                  <a:lnTo>
                    <a:pt x="10837355" y="1248067"/>
                  </a:lnTo>
                  <a:lnTo>
                    <a:pt x="10822826" y="1206550"/>
                  </a:lnTo>
                  <a:lnTo>
                    <a:pt x="10804157" y="1166329"/>
                  </a:lnTo>
                  <a:lnTo>
                    <a:pt x="10781335" y="1127721"/>
                  </a:lnTo>
                  <a:lnTo>
                    <a:pt x="10754360" y="1091057"/>
                  </a:lnTo>
                  <a:lnTo>
                    <a:pt x="10723232" y="1056627"/>
                  </a:lnTo>
                  <a:lnTo>
                    <a:pt x="10688815" y="1025525"/>
                  </a:lnTo>
                  <a:lnTo>
                    <a:pt x="10652150" y="998562"/>
                  </a:lnTo>
                  <a:lnTo>
                    <a:pt x="10613542" y="975741"/>
                  </a:lnTo>
                  <a:lnTo>
                    <a:pt x="10573334" y="957084"/>
                  </a:lnTo>
                  <a:lnTo>
                    <a:pt x="10531831" y="942568"/>
                  </a:lnTo>
                  <a:lnTo>
                    <a:pt x="10489374" y="932192"/>
                  </a:lnTo>
                  <a:lnTo>
                    <a:pt x="10446258" y="925969"/>
                  </a:lnTo>
                  <a:lnTo>
                    <a:pt x="10402824" y="923899"/>
                  </a:lnTo>
                  <a:lnTo>
                    <a:pt x="10359390" y="925969"/>
                  </a:lnTo>
                  <a:lnTo>
                    <a:pt x="10316273" y="932192"/>
                  </a:lnTo>
                  <a:lnTo>
                    <a:pt x="10273817" y="942568"/>
                  </a:lnTo>
                  <a:lnTo>
                    <a:pt x="10232314" y="957084"/>
                  </a:lnTo>
                  <a:lnTo>
                    <a:pt x="10192106" y="975741"/>
                  </a:lnTo>
                  <a:lnTo>
                    <a:pt x="10153498" y="998562"/>
                  </a:lnTo>
                  <a:lnTo>
                    <a:pt x="10116833" y="1025525"/>
                  </a:lnTo>
                  <a:lnTo>
                    <a:pt x="10082416" y="1056627"/>
                  </a:lnTo>
                  <a:lnTo>
                    <a:pt x="10051288" y="1091057"/>
                  </a:lnTo>
                  <a:lnTo>
                    <a:pt x="10024313" y="1127721"/>
                  </a:lnTo>
                  <a:lnTo>
                    <a:pt x="10001491" y="1166329"/>
                  </a:lnTo>
                  <a:lnTo>
                    <a:pt x="9982822" y="1206550"/>
                  </a:lnTo>
                  <a:lnTo>
                    <a:pt x="9968293" y="1248067"/>
                  </a:lnTo>
                  <a:lnTo>
                    <a:pt x="9957918" y="1290535"/>
                  </a:lnTo>
                  <a:lnTo>
                    <a:pt x="9951695" y="1333652"/>
                  </a:lnTo>
                  <a:lnTo>
                    <a:pt x="9949612" y="1377086"/>
                  </a:lnTo>
                  <a:lnTo>
                    <a:pt x="9951695" y="1420533"/>
                  </a:lnTo>
                  <a:lnTo>
                    <a:pt x="9957918" y="1463649"/>
                  </a:lnTo>
                  <a:lnTo>
                    <a:pt x="9968293" y="1506118"/>
                  </a:lnTo>
                  <a:lnTo>
                    <a:pt x="9982822" y="1547622"/>
                  </a:lnTo>
                  <a:lnTo>
                    <a:pt x="10001491" y="1587842"/>
                  </a:lnTo>
                  <a:lnTo>
                    <a:pt x="10024313" y="1626450"/>
                  </a:lnTo>
                  <a:lnTo>
                    <a:pt x="10051288" y="1663128"/>
                  </a:lnTo>
                  <a:lnTo>
                    <a:pt x="10082416" y="1697545"/>
                  </a:lnTo>
                  <a:lnTo>
                    <a:pt x="10116833" y="1728660"/>
                  </a:lnTo>
                  <a:lnTo>
                    <a:pt x="10153498" y="1755622"/>
                  </a:lnTo>
                  <a:lnTo>
                    <a:pt x="10192106" y="1778431"/>
                  </a:lnTo>
                  <a:lnTo>
                    <a:pt x="10232314" y="1797100"/>
                  </a:lnTo>
                  <a:lnTo>
                    <a:pt x="10273817" y="1811616"/>
                  </a:lnTo>
                  <a:lnTo>
                    <a:pt x="10316273" y="1821992"/>
                  </a:lnTo>
                  <a:lnTo>
                    <a:pt x="10359390" y="1828215"/>
                  </a:lnTo>
                  <a:lnTo>
                    <a:pt x="10402824" y="1830285"/>
                  </a:lnTo>
                  <a:lnTo>
                    <a:pt x="10446258" y="1828215"/>
                  </a:lnTo>
                  <a:lnTo>
                    <a:pt x="10489374" y="1821992"/>
                  </a:lnTo>
                  <a:lnTo>
                    <a:pt x="10531831" y="1811616"/>
                  </a:lnTo>
                  <a:lnTo>
                    <a:pt x="10573334" y="1797100"/>
                  </a:lnTo>
                  <a:lnTo>
                    <a:pt x="10613542" y="1778431"/>
                  </a:lnTo>
                  <a:lnTo>
                    <a:pt x="10652150" y="1755622"/>
                  </a:lnTo>
                  <a:lnTo>
                    <a:pt x="10688815" y="1728660"/>
                  </a:lnTo>
                  <a:lnTo>
                    <a:pt x="10723232" y="1697545"/>
                  </a:lnTo>
                  <a:lnTo>
                    <a:pt x="10754360" y="1663128"/>
                  </a:lnTo>
                  <a:lnTo>
                    <a:pt x="10781335" y="1626450"/>
                  </a:lnTo>
                  <a:lnTo>
                    <a:pt x="10804157" y="1587842"/>
                  </a:lnTo>
                  <a:lnTo>
                    <a:pt x="10822826" y="1547622"/>
                  </a:lnTo>
                  <a:lnTo>
                    <a:pt x="10837355" y="1506118"/>
                  </a:lnTo>
                  <a:lnTo>
                    <a:pt x="10847730" y="1463649"/>
                  </a:lnTo>
                  <a:lnTo>
                    <a:pt x="10853953" y="1420533"/>
                  </a:lnTo>
                  <a:lnTo>
                    <a:pt x="10856036" y="13770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925693" y="4598929"/>
              <a:ext cx="9864725" cy="4708525"/>
            </a:xfrm>
            <a:custGeom>
              <a:avLst/>
              <a:gdLst/>
              <a:ahLst/>
              <a:cxnLst/>
              <a:rect l="l" t="t" r="r" b="b"/>
              <a:pathLst>
                <a:path w="9864725" h="4708525">
                  <a:moveTo>
                    <a:pt x="906386" y="4254728"/>
                  </a:moveTo>
                  <a:lnTo>
                    <a:pt x="904316" y="4211294"/>
                  </a:lnTo>
                  <a:lnTo>
                    <a:pt x="898093" y="4168178"/>
                  </a:lnTo>
                  <a:lnTo>
                    <a:pt x="887730" y="4125696"/>
                  </a:lnTo>
                  <a:lnTo>
                    <a:pt x="873213" y="4084193"/>
                  </a:lnTo>
                  <a:lnTo>
                    <a:pt x="854544" y="4043972"/>
                  </a:lnTo>
                  <a:lnTo>
                    <a:pt x="831723" y="4005364"/>
                  </a:lnTo>
                  <a:lnTo>
                    <a:pt x="804760" y="3968686"/>
                  </a:lnTo>
                  <a:lnTo>
                    <a:pt x="773658" y="3934269"/>
                  </a:lnTo>
                  <a:lnTo>
                    <a:pt x="739241" y="3903167"/>
                  </a:lnTo>
                  <a:lnTo>
                    <a:pt x="702564" y="3876205"/>
                  </a:lnTo>
                  <a:lnTo>
                    <a:pt x="663956" y="3853383"/>
                  </a:lnTo>
                  <a:lnTo>
                    <a:pt x="623735" y="3834727"/>
                  </a:lnTo>
                  <a:lnTo>
                    <a:pt x="582231" y="3820198"/>
                  </a:lnTo>
                  <a:lnTo>
                    <a:pt x="539750" y="3809835"/>
                  </a:lnTo>
                  <a:lnTo>
                    <a:pt x="496633" y="3803612"/>
                  </a:lnTo>
                  <a:lnTo>
                    <a:pt x="453199" y="3801541"/>
                  </a:lnTo>
                  <a:lnTo>
                    <a:pt x="409752" y="3803612"/>
                  </a:lnTo>
                  <a:lnTo>
                    <a:pt x="366636" y="3809835"/>
                  </a:lnTo>
                  <a:lnTo>
                    <a:pt x="324167" y="3820198"/>
                  </a:lnTo>
                  <a:lnTo>
                    <a:pt x="282651" y="3834727"/>
                  </a:lnTo>
                  <a:lnTo>
                    <a:pt x="242443" y="3853383"/>
                  </a:lnTo>
                  <a:lnTo>
                    <a:pt x="203835" y="3876205"/>
                  </a:lnTo>
                  <a:lnTo>
                    <a:pt x="167157" y="3903167"/>
                  </a:lnTo>
                  <a:lnTo>
                    <a:pt x="132740" y="3934269"/>
                  </a:lnTo>
                  <a:lnTo>
                    <a:pt x="101625" y="3968686"/>
                  </a:lnTo>
                  <a:lnTo>
                    <a:pt x="74663" y="4005364"/>
                  </a:lnTo>
                  <a:lnTo>
                    <a:pt x="51854" y="4043972"/>
                  </a:lnTo>
                  <a:lnTo>
                    <a:pt x="33185" y="4084193"/>
                  </a:lnTo>
                  <a:lnTo>
                    <a:pt x="18669" y="4125696"/>
                  </a:lnTo>
                  <a:lnTo>
                    <a:pt x="8293" y="4168178"/>
                  </a:lnTo>
                  <a:lnTo>
                    <a:pt x="2070" y="4211294"/>
                  </a:lnTo>
                  <a:lnTo>
                    <a:pt x="0" y="4254728"/>
                  </a:lnTo>
                  <a:lnTo>
                    <a:pt x="2070" y="4298175"/>
                  </a:lnTo>
                  <a:lnTo>
                    <a:pt x="8293" y="4341292"/>
                  </a:lnTo>
                  <a:lnTo>
                    <a:pt x="18669" y="4383760"/>
                  </a:lnTo>
                  <a:lnTo>
                    <a:pt x="33185" y="4425277"/>
                  </a:lnTo>
                  <a:lnTo>
                    <a:pt x="51854" y="4465485"/>
                  </a:lnTo>
                  <a:lnTo>
                    <a:pt x="74663" y="4504093"/>
                  </a:lnTo>
                  <a:lnTo>
                    <a:pt x="101625" y="4540770"/>
                  </a:lnTo>
                  <a:lnTo>
                    <a:pt x="132740" y="4575200"/>
                  </a:lnTo>
                  <a:lnTo>
                    <a:pt x="167157" y="4606302"/>
                  </a:lnTo>
                  <a:lnTo>
                    <a:pt x="203835" y="4633265"/>
                  </a:lnTo>
                  <a:lnTo>
                    <a:pt x="242443" y="4656074"/>
                  </a:lnTo>
                  <a:lnTo>
                    <a:pt x="282651" y="4674743"/>
                  </a:lnTo>
                  <a:lnTo>
                    <a:pt x="324167" y="4689259"/>
                  </a:lnTo>
                  <a:lnTo>
                    <a:pt x="366636" y="4699635"/>
                  </a:lnTo>
                  <a:lnTo>
                    <a:pt x="409752" y="4705858"/>
                  </a:lnTo>
                  <a:lnTo>
                    <a:pt x="453199" y="4707928"/>
                  </a:lnTo>
                  <a:lnTo>
                    <a:pt x="496633" y="4705858"/>
                  </a:lnTo>
                  <a:lnTo>
                    <a:pt x="539750" y="4699635"/>
                  </a:lnTo>
                  <a:lnTo>
                    <a:pt x="582231" y="4689259"/>
                  </a:lnTo>
                  <a:lnTo>
                    <a:pt x="623735" y="4674743"/>
                  </a:lnTo>
                  <a:lnTo>
                    <a:pt x="663956" y="4656074"/>
                  </a:lnTo>
                  <a:lnTo>
                    <a:pt x="702564" y="4633265"/>
                  </a:lnTo>
                  <a:lnTo>
                    <a:pt x="739241" y="4606302"/>
                  </a:lnTo>
                  <a:lnTo>
                    <a:pt x="773658" y="4575200"/>
                  </a:lnTo>
                  <a:lnTo>
                    <a:pt x="804760" y="4540770"/>
                  </a:lnTo>
                  <a:lnTo>
                    <a:pt x="831723" y="4504093"/>
                  </a:lnTo>
                  <a:lnTo>
                    <a:pt x="854544" y="4465485"/>
                  </a:lnTo>
                  <a:lnTo>
                    <a:pt x="873213" y="4425277"/>
                  </a:lnTo>
                  <a:lnTo>
                    <a:pt x="887730" y="4383760"/>
                  </a:lnTo>
                  <a:lnTo>
                    <a:pt x="898093" y="4341292"/>
                  </a:lnTo>
                  <a:lnTo>
                    <a:pt x="904316" y="4298175"/>
                  </a:lnTo>
                  <a:lnTo>
                    <a:pt x="906386" y="4254728"/>
                  </a:lnTo>
                  <a:close/>
                </a:path>
                <a:path w="9864725" h="4708525">
                  <a:moveTo>
                    <a:pt x="4051858" y="2805925"/>
                  </a:moveTo>
                  <a:lnTo>
                    <a:pt x="4049776" y="2762491"/>
                  </a:lnTo>
                  <a:lnTo>
                    <a:pt x="4043565" y="2719374"/>
                  </a:lnTo>
                  <a:lnTo>
                    <a:pt x="4033189" y="2676906"/>
                  </a:lnTo>
                  <a:lnTo>
                    <a:pt x="4018673" y="2635389"/>
                  </a:lnTo>
                  <a:lnTo>
                    <a:pt x="4000004" y="2595181"/>
                  </a:lnTo>
                  <a:lnTo>
                    <a:pt x="3977195" y="2556573"/>
                  </a:lnTo>
                  <a:lnTo>
                    <a:pt x="3950233" y="2519896"/>
                  </a:lnTo>
                  <a:lnTo>
                    <a:pt x="3919118" y="2485479"/>
                  </a:lnTo>
                  <a:lnTo>
                    <a:pt x="3884701" y="2454364"/>
                  </a:lnTo>
                  <a:lnTo>
                    <a:pt x="3848023" y="2427401"/>
                  </a:lnTo>
                  <a:lnTo>
                    <a:pt x="3809415" y="2404592"/>
                  </a:lnTo>
                  <a:lnTo>
                    <a:pt x="3769195" y="2385923"/>
                  </a:lnTo>
                  <a:lnTo>
                    <a:pt x="3727691" y="2371407"/>
                  </a:lnTo>
                  <a:lnTo>
                    <a:pt x="3685222" y="2361031"/>
                  </a:lnTo>
                  <a:lnTo>
                    <a:pt x="3642106" y="2354808"/>
                  </a:lnTo>
                  <a:lnTo>
                    <a:pt x="3598659" y="2352738"/>
                  </a:lnTo>
                  <a:lnTo>
                    <a:pt x="3555225" y="2354808"/>
                  </a:lnTo>
                  <a:lnTo>
                    <a:pt x="3512096" y="2361031"/>
                  </a:lnTo>
                  <a:lnTo>
                    <a:pt x="3469627" y="2371407"/>
                  </a:lnTo>
                  <a:lnTo>
                    <a:pt x="3428123" y="2385923"/>
                  </a:lnTo>
                  <a:lnTo>
                    <a:pt x="3387902" y="2404592"/>
                  </a:lnTo>
                  <a:lnTo>
                    <a:pt x="3349294" y="2427401"/>
                  </a:lnTo>
                  <a:lnTo>
                    <a:pt x="3312617" y="2454364"/>
                  </a:lnTo>
                  <a:lnTo>
                    <a:pt x="3278200" y="2485479"/>
                  </a:lnTo>
                  <a:lnTo>
                    <a:pt x="3247085" y="2519896"/>
                  </a:lnTo>
                  <a:lnTo>
                    <a:pt x="3220123" y="2556573"/>
                  </a:lnTo>
                  <a:lnTo>
                    <a:pt x="3197314" y="2595181"/>
                  </a:lnTo>
                  <a:lnTo>
                    <a:pt x="3178645" y="2635389"/>
                  </a:lnTo>
                  <a:lnTo>
                    <a:pt x="3164128" y="2676906"/>
                  </a:lnTo>
                  <a:lnTo>
                    <a:pt x="3153765" y="2719374"/>
                  </a:lnTo>
                  <a:lnTo>
                    <a:pt x="3147542" y="2762491"/>
                  </a:lnTo>
                  <a:lnTo>
                    <a:pt x="3145459" y="2805925"/>
                  </a:lnTo>
                  <a:lnTo>
                    <a:pt x="3147542" y="2849372"/>
                  </a:lnTo>
                  <a:lnTo>
                    <a:pt x="3153765" y="2892488"/>
                  </a:lnTo>
                  <a:lnTo>
                    <a:pt x="3164128" y="2934957"/>
                  </a:lnTo>
                  <a:lnTo>
                    <a:pt x="3178645" y="2976473"/>
                  </a:lnTo>
                  <a:lnTo>
                    <a:pt x="3197314" y="3016681"/>
                  </a:lnTo>
                  <a:lnTo>
                    <a:pt x="3220123" y="3055289"/>
                  </a:lnTo>
                  <a:lnTo>
                    <a:pt x="3247085" y="3091967"/>
                  </a:lnTo>
                  <a:lnTo>
                    <a:pt x="3278200" y="3126384"/>
                  </a:lnTo>
                  <a:lnTo>
                    <a:pt x="3312617" y="3157499"/>
                  </a:lnTo>
                  <a:lnTo>
                    <a:pt x="3349294" y="3184461"/>
                  </a:lnTo>
                  <a:lnTo>
                    <a:pt x="3387902" y="3207270"/>
                  </a:lnTo>
                  <a:lnTo>
                    <a:pt x="3428123" y="3225939"/>
                  </a:lnTo>
                  <a:lnTo>
                    <a:pt x="3469627" y="3240455"/>
                  </a:lnTo>
                  <a:lnTo>
                    <a:pt x="3512096" y="3250831"/>
                  </a:lnTo>
                  <a:lnTo>
                    <a:pt x="3555225" y="3257054"/>
                  </a:lnTo>
                  <a:lnTo>
                    <a:pt x="3598659" y="3259124"/>
                  </a:lnTo>
                  <a:lnTo>
                    <a:pt x="3642106" y="3257054"/>
                  </a:lnTo>
                  <a:lnTo>
                    <a:pt x="3685222" y="3250831"/>
                  </a:lnTo>
                  <a:lnTo>
                    <a:pt x="3727691" y="3240455"/>
                  </a:lnTo>
                  <a:lnTo>
                    <a:pt x="3769195" y="3225939"/>
                  </a:lnTo>
                  <a:lnTo>
                    <a:pt x="3809415" y="3207270"/>
                  </a:lnTo>
                  <a:lnTo>
                    <a:pt x="3848023" y="3184461"/>
                  </a:lnTo>
                  <a:lnTo>
                    <a:pt x="3884701" y="3157499"/>
                  </a:lnTo>
                  <a:lnTo>
                    <a:pt x="3919118" y="3126384"/>
                  </a:lnTo>
                  <a:lnTo>
                    <a:pt x="3950233" y="3091967"/>
                  </a:lnTo>
                  <a:lnTo>
                    <a:pt x="3977195" y="3055289"/>
                  </a:lnTo>
                  <a:lnTo>
                    <a:pt x="4000004" y="3016681"/>
                  </a:lnTo>
                  <a:lnTo>
                    <a:pt x="4018673" y="2976473"/>
                  </a:lnTo>
                  <a:lnTo>
                    <a:pt x="4033189" y="2934957"/>
                  </a:lnTo>
                  <a:lnTo>
                    <a:pt x="4043565" y="2892488"/>
                  </a:lnTo>
                  <a:lnTo>
                    <a:pt x="4049776" y="2849372"/>
                  </a:lnTo>
                  <a:lnTo>
                    <a:pt x="4051858" y="2805925"/>
                  </a:lnTo>
                  <a:close/>
                </a:path>
                <a:path w="9864725" h="4708525">
                  <a:moveTo>
                    <a:pt x="4180357" y="4254728"/>
                  </a:moveTo>
                  <a:lnTo>
                    <a:pt x="4178274" y="4211294"/>
                  </a:lnTo>
                  <a:lnTo>
                    <a:pt x="4172051" y="4168178"/>
                  </a:lnTo>
                  <a:lnTo>
                    <a:pt x="4161688" y="4125696"/>
                  </a:lnTo>
                  <a:lnTo>
                    <a:pt x="4147172" y="4084193"/>
                  </a:lnTo>
                  <a:lnTo>
                    <a:pt x="4128503" y="4043972"/>
                  </a:lnTo>
                  <a:lnTo>
                    <a:pt x="4105681" y="4005364"/>
                  </a:lnTo>
                  <a:lnTo>
                    <a:pt x="4078719" y="3968686"/>
                  </a:lnTo>
                  <a:lnTo>
                    <a:pt x="4047604" y="3934269"/>
                  </a:lnTo>
                  <a:lnTo>
                    <a:pt x="4013187" y="3903167"/>
                  </a:lnTo>
                  <a:lnTo>
                    <a:pt x="3976522" y="3876205"/>
                  </a:lnTo>
                  <a:lnTo>
                    <a:pt x="3937914" y="3853383"/>
                  </a:lnTo>
                  <a:lnTo>
                    <a:pt x="3897693" y="3834727"/>
                  </a:lnTo>
                  <a:lnTo>
                    <a:pt x="3856190" y="3820198"/>
                  </a:lnTo>
                  <a:lnTo>
                    <a:pt x="3813708" y="3809835"/>
                  </a:lnTo>
                  <a:lnTo>
                    <a:pt x="3770592" y="3803612"/>
                  </a:lnTo>
                  <a:lnTo>
                    <a:pt x="3727158" y="3801541"/>
                  </a:lnTo>
                  <a:lnTo>
                    <a:pt x="3683711" y="3803612"/>
                  </a:lnTo>
                  <a:lnTo>
                    <a:pt x="3640594" y="3809835"/>
                  </a:lnTo>
                  <a:lnTo>
                    <a:pt x="3598126" y="3820198"/>
                  </a:lnTo>
                  <a:lnTo>
                    <a:pt x="3556609" y="3834727"/>
                  </a:lnTo>
                  <a:lnTo>
                    <a:pt x="3516401" y="3853383"/>
                  </a:lnTo>
                  <a:lnTo>
                    <a:pt x="3477793" y="3876205"/>
                  </a:lnTo>
                  <a:lnTo>
                    <a:pt x="3441115" y="3903167"/>
                  </a:lnTo>
                  <a:lnTo>
                    <a:pt x="3406698" y="3934269"/>
                  </a:lnTo>
                  <a:lnTo>
                    <a:pt x="3375583" y="3968686"/>
                  </a:lnTo>
                  <a:lnTo>
                    <a:pt x="3348621" y="4005364"/>
                  </a:lnTo>
                  <a:lnTo>
                    <a:pt x="3325812" y="4043972"/>
                  </a:lnTo>
                  <a:lnTo>
                    <a:pt x="3307143" y="4084193"/>
                  </a:lnTo>
                  <a:lnTo>
                    <a:pt x="3292627" y="4125696"/>
                  </a:lnTo>
                  <a:lnTo>
                    <a:pt x="3282251" y="4168178"/>
                  </a:lnTo>
                  <a:lnTo>
                    <a:pt x="3276028" y="4211294"/>
                  </a:lnTo>
                  <a:lnTo>
                    <a:pt x="3273958" y="4254728"/>
                  </a:lnTo>
                  <a:lnTo>
                    <a:pt x="3276028" y="4298175"/>
                  </a:lnTo>
                  <a:lnTo>
                    <a:pt x="3282251" y="4341292"/>
                  </a:lnTo>
                  <a:lnTo>
                    <a:pt x="3292627" y="4383760"/>
                  </a:lnTo>
                  <a:lnTo>
                    <a:pt x="3307143" y="4425277"/>
                  </a:lnTo>
                  <a:lnTo>
                    <a:pt x="3325812" y="4465485"/>
                  </a:lnTo>
                  <a:lnTo>
                    <a:pt x="3348621" y="4504093"/>
                  </a:lnTo>
                  <a:lnTo>
                    <a:pt x="3375583" y="4540770"/>
                  </a:lnTo>
                  <a:lnTo>
                    <a:pt x="3406698" y="4575200"/>
                  </a:lnTo>
                  <a:lnTo>
                    <a:pt x="3441115" y="4606302"/>
                  </a:lnTo>
                  <a:lnTo>
                    <a:pt x="3477793" y="4633265"/>
                  </a:lnTo>
                  <a:lnTo>
                    <a:pt x="3516401" y="4656074"/>
                  </a:lnTo>
                  <a:lnTo>
                    <a:pt x="3556609" y="4674743"/>
                  </a:lnTo>
                  <a:lnTo>
                    <a:pt x="3598126" y="4689259"/>
                  </a:lnTo>
                  <a:lnTo>
                    <a:pt x="3640594" y="4699635"/>
                  </a:lnTo>
                  <a:lnTo>
                    <a:pt x="3683711" y="4705858"/>
                  </a:lnTo>
                  <a:lnTo>
                    <a:pt x="3727158" y="4707928"/>
                  </a:lnTo>
                  <a:lnTo>
                    <a:pt x="3770592" y="4705858"/>
                  </a:lnTo>
                  <a:lnTo>
                    <a:pt x="3813708" y="4699635"/>
                  </a:lnTo>
                  <a:lnTo>
                    <a:pt x="3856190" y="4689259"/>
                  </a:lnTo>
                  <a:lnTo>
                    <a:pt x="3897693" y="4674743"/>
                  </a:lnTo>
                  <a:lnTo>
                    <a:pt x="3937914" y="4656074"/>
                  </a:lnTo>
                  <a:lnTo>
                    <a:pt x="3976522" y="4633265"/>
                  </a:lnTo>
                  <a:lnTo>
                    <a:pt x="4013187" y="4606302"/>
                  </a:lnTo>
                  <a:lnTo>
                    <a:pt x="4047604" y="4575200"/>
                  </a:lnTo>
                  <a:lnTo>
                    <a:pt x="4078719" y="4540770"/>
                  </a:lnTo>
                  <a:lnTo>
                    <a:pt x="4105681" y="4504093"/>
                  </a:lnTo>
                  <a:lnTo>
                    <a:pt x="4128503" y="4465485"/>
                  </a:lnTo>
                  <a:lnTo>
                    <a:pt x="4147172" y="4425277"/>
                  </a:lnTo>
                  <a:lnTo>
                    <a:pt x="4161688" y="4383760"/>
                  </a:lnTo>
                  <a:lnTo>
                    <a:pt x="4172051" y="4341292"/>
                  </a:lnTo>
                  <a:lnTo>
                    <a:pt x="4178274" y="4298175"/>
                  </a:lnTo>
                  <a:lnTo>
                    <a:pt x="4180357" y="4254728"/>
                  </a:lnTo>
                  <a:close/>
                </a:path>
                <a:path w="9864725" h="4708525">
                  <a:moveTo>
                    <a:pt x="8557781" y="453199"/>
                  </a:moveTo>
                  <a:lnTo>
                    <a:pt x="8555711" y="409752"/>
                  </a:lnTo>
                  <a:lnTo>
                    <a:pt x="8549488" y="366636"/>
                  </a:lnTo>
                  <a:lnTo>
                    <a:pt x="8539124" y="324167"/>
                  </a:lnTo>
                  <a:lnTo>
                    <a:pt x="8524608" y="282651"/>
                  </a:lnTo>
                  <a:lnTo>
                    <a:pt x="8505939" y="242430"/>
                  </a:lnTo>
                  <a:lnTo>
                    <a:pt x="8483130" y="203822"/>
                  </a:lnTo>
                  <a:lnTo>
                    <a:pt x="8456168" y="167157"/>
                  </a:lnTo>
                  <a:lnTo>
                    <a:pt x="8425066" y="132727"/>
                  </a:lnTo>
                  <a:lnTo>
                    <a:pt x="8390636" y="101625"/>
                  </a:lnTo>
                  <a:lnTo>
                    <a:pt x="8353946" y="74663"/>
                  </a:lnTo>
                  <a:lnTo>
                    <a:pt x="8315338" y="51854"/>
                  </a:lnTo>
                  <a:lnTo>
                    <a:pt x="8275117" y="33185"/>
                  </a:lnTo>
                  <a:lnTo>
                    <a:pt x="8233600" y="18669"/>
                  </a:lnTo>
                  <a:lnTo>
                    <a:pt x="8191119" y="8293"/>
                  </a:lnTo>
                  <a:lnTo>
                    <a:pt x="8148002" y="2070"/>
                  </a:lnTo>
                  <a:lnTo>
                    <a:pt x="8104568" y="0"/>
                  </a:lnTo>
                  <a:lnTo>
                    <a:pt x="8061134" y="2070"/>
                  </a:lnTo>
                  <a:lnTo>
                    <a:pt x="8018018" y="8293"/>
                  </a:lnTo>
                  <a:lnTo>
                    <a:pt x="7975549" y="18669"/>
                  </a:lnTo>
                  <a:lnTo>
                    <a:pt x="7934045" y="33185"/>
                  </a:lnTo>
                  <a:lnTo>
                    <a:pt x="7893837" y="51854"/>
                  </a:lnTo>
                  <a:lnTo>
                    <a:pt x="7855229" y="74663"/>
                  </a:lnTo>
                  <a:lnTo>
                    <a:pt x="7818564" y="101625"/>
                  </a:lnTo>
                  <a:lnTo>
                    <a:pt x="7784147" y="132727"/>
                  </a:lnTo>
                  <a:lnTo>
                    <a:pt x="7753045" y="167157"/>
                  </a:lnTo>
                  <a:lnTo>
                    <a:pt x="7726083" y="203822"/>
                  </a:lnTo>
                  <a:lnTo>
                    <a:pt x="7703274" y="242430"/>
                  </a:lnTo>
                  <a:lnTo>
                    <a:pt x="7684605" y="282651"/>
                  </a:lnTo>
                  <a:lnTo>
                    <a:pt x="7670089" y="324167"/>
                  </a:lnTo>
                  <a:lnTo>
                    <a:pt x="7659725" y="366636"/>
                  </a:lnTo>
                  <a:lnTo>
                    <a:pt x="7653502" y="409752"/>
                  </a:lnTo>
                  <a:lnTo>
                    <a:pt x="7651432" y="453199"/>
                  </a:lnTo>
                  <a:lnTo>
                    <a:pt x="7653502" y="496633"/>
                  </a:lnTo>
                  <a:lnTo>
                    <a:pt x="7659725" y="539750"/>
                  </a:lnTo>
                  <a:lnTo>
                    <a:pt x="7670089" y="582231"/>
                  </a:lnTo>
                  <a:lnTo>
                    <a:pt x="7684605" y="623735"/>
                  </a:lnTo>
                  <a:lnTo>
                    <a:pt x="7703274" y="663956"/>
                  </a:lnTo>
                  <a:lnTo>
                    <a:pt x="7726083" y="702564"/>
                  </a:lnTo>
                  <a:lnTo>
                    <a:pt x="7753045" y="739241"/>
                  </a:lnTo>
                  <a:lnTo>
                    <a:pt x="7784147" y="773658"/>
                  </a:lnTo>
                  <a:lnTo>
                    <a:pt x="7818564" y="804760"/>
                  </a:lnTo>
                  <a:lnTo>
                    <a:pt x="7855229" y="831723"/>
                  </a:lnTo>
                  <a:lnTo>
                    <a:pt x="7893837" y="854544"/>
                  </a:lnTo>
                  <a:lnTo>
                    <a:pt x="7934045" y="873201"/>
                  </a:lnTo>
                  <a:lnTo>
                    <a:pt x="7975549" y="887730"/>
                  </a:lnTo>
                  <a:lnTo>
                    <a:pt x="8018018" y="898093"/>
                  </a:lnTo>
                  <a:lnTo>
                    <a:pt x="8061134" y="904316"/>
                  </a:lnTo>
                  <a:lnTo>
                    <a:pt x="8104568" y="906386"/>
                  </a:lnTo>
                  <a:lnTo>
                    <a:pt x="8148002" y="904316"/>
                  </a:lnTo>
                  <a:lnTo>
                    <a:pt x="8191119" y="898093"/>
                  </a:lnTo>
                  <a:lnTo>
                    <a:pt x="8233600" y="887730"/>
                  </a:lnTo>
                  <a:lnTo>
                    <a:pt x="8275117" y="873201"/>
                  </a:lnTo>
                  <a:lnTo>
                    <a:pt x="8315338" y="854544"/>
                  </a:lnTo>
                  <a:lnTo>
                    <a:pt x="8353946" y="831723"/>
                  </a:lnTo>
                  <a:lnTo>
                    <a:pt x="8390636" y="804760"/>
                  </a:lnTo>
                  <a:lnTo>
                    <a:pt x="8425066" y="773658"/>
                  </a:lnTo>
                  <a:lnTo>
                    <a:pt x="8456168" y="739241"/>
                  </a:lnTo>
                  <a:lnTo>
                    <a:pt x="8483130" y="702564"/>
                  </a:lnTo>
                  <a:lnTo>
                    <a:pt x="8505939" y="663956"/>
                  </a:lnTo>
                  <a:lnTo>
                    <a:pt x="8524608" y="623735"/>
                  </a:lnTo>
                  <a:lnTo>
                    <a:pt x="8539124" y="582231"/>
                  </a:lnTo>
                  <a:lnTo>
                    <a:pt x="8549488" y="539750"/>
                  </a:lnTo>
                  <a:lnTo>
                    <a:pt x="8555711" y="496633"/>
                  </a:lnTo>
                  <a:lnTo>
                    <a:pt x="8557781" y="453199"/>
                  </a:lnTo>
                  <a:close/>
                </a:path>
                <a:path w="9864725" h="4708525">
                  <a:moveTo>
                    <a:pt x="9864141" y="1927694"/>
                  </a:moveTo>
                  <a:lnTo>
                    <a:pt x="9862058" y="1884260"/>
                  </a:lnTo>
                  <a:lnTo>
                    <a:pt x="9855835" y="1841144"/>
                  </a:lnTo>
                  <a:lnTo>
                    <a:pt x="9845472" y="1798662"/>
                  </a:lnTo>
                  <a:lnTo>
                    <a:pt x="9830956" y="1757159"/>
                  </a:lnTo>
                  <a:lnTo>
                    <a:pt x="9812287" y="1716938"/>
                  </a:lnTo>
                  <a:lnTo>
                    <a:pt x="9789477" y="1678330"/>
                  </a:lnTo>
                  <a:lnTo>
                    <a:pt x="9762528" y="1641665"/>
                  </a:lnTo>
                  <a:lnTo>
                    <a:pt x="9731413" y="1607248"/>
                  </a:lnTo>
                  <a:lnTo>
                    <a:pt x="9696983" y="1576133"/>
                  </a:lnTo>
                  <a:lnTo>
                    <a:pt x="9660293" y="1549171"/>
                  </a:lnTo>
                  <a:lnTo>
                    <a:pt x="9621685" y="1526349"/>
                  </a:lnTo>
                  <a:lnTo>
                    <a:pt x="9581464" y="1507680"/>
                  </a:lnTo>
                  <a:lnTo>
                    <a:pt x="9539948" y="1493164"/>
                  </a:lnTo>
                  <a:lnTo>
                    <a:pt x="9497466" y="1482801"/>
                  </a:lnTo>
                  <a:lnTo>
                    <a:pt x="9454350" y="1476578"/>
                  </a:lnTo>
                  <a:lnTo>
                    <a:pt x="9410916" y="1474495"/>
                  </a:lnTo>
                  <a:lnTo>
                    <a:pt x="9367482" y="1476578"/>
                  </a:lnTo>
                  <a:lnTo>
                    <a:pt x="9324365" y="1482801"/>
                  </a:lnTo>
                  <a:lnTo>
                    <a:pt x="9281897" y="1493164"/>
                  </a:lnTo>
                  <a:lnTo>
                    <a:pt x="9240393" y="1507680"/>
                  </a:lnTo>
                  <a:lnTo>
                    <a:pt x="9200185" y="1526349"/>
                  </a:lnTo>
                  <a:lnTo>
                    <a:pt x="9161577" y="1549171"/>
                  </a:lnTo>
                  <a:lnTo>
                    <a:pt x="9124912" y="1576133"/>
                  </a:lnTo>
                  <a:lnTo>
                    <a:pt x="9090495" y="1607248"/>
                  </a:lnTo>
                  <a:lnTo>
                    <a:pt x="9059367" y="1641665"/>
                  </a:lnTo>
                  <a:lnTo>
                    <a:pt x="9032392" y="1678330"/>
                  </a:lnTo>
                  <a:lnTo>
                    <a:pt x="9009570" y="1716938"/>
                  </a:lnTo>
                  <a:lnTo>
                    <a:pt x="8990901" y="1757159"/>
                  </a:lnTo>
                  <a:lnTo>
                    <a:pt x="8976373" y="1798662"/>
                  </a:lnTo>
                  <a:lnTo>
                    <a:pt x="8965997" y="1841144"/>
                  </a:lnTo>
                  <a:lnTo>
                    <a:pt x="8959774" y="1884260"/>
                  </a:lnTo>
                  <a:lnTo>
                    <a:pt x="8957691" y="1927694"/>
                  </a:lnTo>
                  <a:lnTo>
                    <a:pt x="8959774" y="1971141"/>
                  </a:lnTo>
                  <a:lnTo>
                    <a:pt x="8965997" y="2014258"/>
                  </a:lnTo>
                  <a:lnTo>
                    <a:pt x="8976373" y="2056726"/>
                  </a:lnTo>
                  <a:lnTo>
                    <a:pt x="8990901" y="2098243"/>
                  </a:lnTo>
                  <a:lnTo>
                    <a:pt x="9009570" y="2138451"/>
                  </a:lnTo>
                  <a:lnTo>
                    <a:pt x="9032392" y="2177059"/>
                  </a:lnTo>
                  <a:lnTo>
                    <a:pt x="9059367" y="2213737"/>
                  </a:lnTo>
                  <a:lnTo>
                    <a:pt x="9090495" y="2248154"/>
                  </a:lnTo>
                  <a:lnTo>
                    <a:pt x="9124912" y="2279269"/>
                  </a:lnTo>
                  <a:lnTo>
                    <a:pt x="9161577" y="2306231"/>
                  </a:lnTo>
                  <a:lnTo>
                    <a:pt x="9200185" y="2329040"/>
                  </a:lnTo>
                  <a:lnTo>
                    <a:pt x="9240393" y="2347709"/>
                  </a:lnTo>
                  <a:lnTo>
                    <a:pt x="9281897" y="2362225"/>
                  </a:lnTo>
                  <a:lnTo>
                    <a:pt x="9324365" y="2372601"/>
                  </a:lnTo>
                  <a:lnTo>
                    <a:pt x="9367482" y="2378824"/>
                  </a:lnTo>
                  <a:lnTo>
                    <a:pt x="9410916" y="2380894"/>
                  </a:lnTo>
                  <a:lnTo>
                    <a:pt x="9454350" y="2378824"/>
                  </a:lnTo>
                  <a:lnTo>
                    <a:pt x="9497466" y="2372601"/>
                  </a:lnTo>
                  <a:lnTo>
                    <a:pt x="9539948" y="2362225"/>
                  </a:lnTo>
                  <a:lnTo>
                    <a:pt x="9581464" y="2347709"/>
                  </a:lnTo>
                  <a:lnTo>
                    <a:pt x="9621685" y="2329040"/>
                  </a:lnTo>
                  <a:lnTo>
                    <a:pt x="9660293" y="2306231"/>
                  </a:lnTo>
                  <a:lnTo>
                    <a:pt x="9696983" y="2279269"/>
                  </a:lnTo>
                  <a:lnTo>
                    <a:pt x="9731413" y="2248154"/>
                  </a:lnTo>
                  <a:lnTo>
                    <a:pt x="9762528" y="2213737"/>
                  </a:lnTo>
                  <a:lnTo>
                    <a:pt x="9789477" y="2177059"/>
                  </a:lnTo>
                  <a:lnTo>
                    <a:pt x="9812287" y="2138451"/>
                  </a:lnTo>
                  <a:lnTo>
                    <a:pt x="9830956" y="2098243"/>
                  </a:lnTo>
                  <a:lnTo>
                    <a:pt x="9845472" y="2056726"/>
                  </a:lnTo>
                  <a:lnTo>
                    <a:pt x="9855835" y="2014258"/>
                  </a:lnTo>
                  <a:lnTo>
                    <a:pt x="9862058" y="1971141"/>
                  </a:lnTo>
                  <a:lnTo>
                    <a:pt x="9864141" y="1927694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3991249" y="97873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33" y="804765"/>
                  </a:lnTo>
                  <a:lnTo>
                    <a:pt x="203806" y="831729"/>
                  </a:lnTo>
                  <a:lnTo>
                    <a:pt x="242413" y="854544"/>
                  </a:lnTo>
                  <a:lnTo>
                    <a:pt x="282632" y="873210"/>
                  </a:lnTo>
                  <a:lnTo>
                    <a:pt x="324140" y="887729"/>
                  </a:lnTo>
                  <a:lnTo>
                    <a:pt x="366616" y="898100"/>
                  </a:lnTo>
                  <a:lnTo>
                    <a:pt x="409736" y="904322"/>
                  </a:lnTo>
                  <a:lnTo>
                    <a:pt x="453179" y="906396"/>
                  </a:lnTo>
                  <a:lnTo>
                    <a:pt x="496622" y="904322"/>
                  </a:lnTo>
                  <a:lnTo>
                    <a:pt x="539743" y="898100"/>
                  </a:lnTo>
                  <a:lnTo>
                    <a:pt x="582219" y="887729"/>
                  </a:lnTo>
                  <a:lnTo>
                    <a:pt x="623727" y="873210"/>
                  </a:lnTo>
                  <a:lnTo>
                    <a:pt x="663946" y="854544"/>
                  </a:lnTo>
                  <a:lnTo>
                    <a:pt x="702553" y="831729"/>
                  </a:lnTo>
                  <a:lnTo>
                    <a:pt x="739225" y="804765"/>
                  </a:lnTo>
                  <a:lnTo>
                    <a:pt x="773641" y="773654"/>
                  </a:lnTo>
                  <a:lnTo>
                    <a:pt x="804747" y="739235"/>
                  </a:lnTo>
                  <a:lnTo>
                    <a:pt x="831705" y="702561"/>
                  </a:lnTo>
                  <a:lnTo>
                    <a:pt x="854516" y="663954"/>
                  </a:lnTo>
                  <a:lnTo>
                    <a:pt x="873180" y="623736"/>
                  </a:lnTo>
                  <a:lnTo>
                    <a:pt x="887696" y="582229"/>
                  </a:lnTo>
                  <a:lnTo>
                    <a:pt x="898064" y="539756"/>
                  </a:lnTo>
                  <a:lnTo>
                    <a:pt x="904286" y="496638"/>
                  </a:lnTo>
                  <a:lnTo>
                    <a:pt x="906359" y="453198"/>
                  </a:lnTo>
                  <a:lnTo>
                    <a:pt x="904286" y="409758"/>
                  </a:lnTo>
                  <a:lnTo>
                    <a:pt x="898064" y="366640"/>
                  </a:lnTo>
                  <a:lnTo>
                    <a:pt x="887696" y="324166"/>
                  </a:lnTo>
                  <a:lnTo>
                    <a:pt x="873180" y="282659"/>
                  </a:lnTo>
                  <a:lnTo>
                    <a:pt x="854516" y="242441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3577125" y="7974150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79">
                  <a:moveTo>
                    <a:pt x="453140" y="0"/>
                  </a:moveTo>
                  <a:lnTo>
                    <a:pt x="409703" y="2073"/>
                  </a:lnTo>
                  <a:lnTo>
                    <a:pt x="366588" y="8295"/>
                  </a:lnTo>
                  <a:lnTo>
                    <a:pt x="324119" y="18665"/>
                  </a:lnTo>
                  <a:lnTo>
                    <a:pt x="282617" y="33183"/>
                  </a:lnTo>
                  <a:lnTo>
                    <a:pt x="242404" y="51849"/>
                  </a:lnTo>
                  <a:lnTo>
                    <a:pt x="203802" y="74662"/>
                  </a:lnTo>
                  <a:lnTo>
                    <a:pt x="167132" y="101624"/>
                  </a:lnTo>
                  <a:lnTo>
                    <a:pt x="132718" y="132734"/>
                  </a:lnTo>
                  <a:lnTo>
                    <a:pt x="101612" y="167154"/>
                  </a:lnTo>
                  <a:lnTo>
                    <a:pt x="74654" y="203829"/>
                  </a:lnTo>
                  <a:lnTo>
                    <a:pt x="51843" y="242437"/>
                  </a:lnTo>
                  <a:lnTo>
                    <a:pt x="33179" y="282656"/>
                  </a:lnTo>
                  <a:lnTo>
                    <a:pt x="18663" y="324163"/>
                  </a:lnTo>
                  <a:lnTo>
                    <a:pt x="8294" y="366637"/>
                  </a:lnTo>
                  <a:lnTo>
                    <a:pt x="2073" y="409755"/>
                  </a:lnTo>
                  <a:lnTo>
                    <a:pt x="0" y="453195"/>
                  </a:lnTo>
                  <a:lnTo>
                    <a:pt x="2073" y="496635"/>
                  </a:lnTo>
                  <a:lnTo>
                    <a:pt x="8294" y="539753"/>
                  </a:lnTo>
                  <a:lnTo>
                    <a:pt x="18663" y="582227"/>
                  </a:lnTo>
                  <a:lnTo>
                    <a:pt x="33179" y="623734"/>
                  </a:lnTo>
                  <a:lnTo>
                    <a:pt x="51843" y="663953"/>
                  </a:lnTo>
                  <a:lnTo>
                    <a:pt x="74654" y="702561"/>
                  </a:lnTo>
                  <a:lnTo>
                    <a:pt x="101612" y="739236"/>
                  </a:lnTo>
                  <a:lnTo>
                    <a:pt x="132718" y="773657"/>
                  </a:lnTo>
                  <a:lnTo>
                    <a:pt x="167132" y="804766"/>
                  </a:lnTo>
                  <a:lnTo>
                    <a:pt x="203802" y="831728"/>
                  </a:lnTo>
                  <a:lnTo>
                    <a:pt x="242404" y="854541"/>
                  </a:lnTo>
                  <a:lnTo>
                    <a:pt x="282617" y="873207"/>
                  </a:lnTo>
                  <a:lnTo>
                    <a:pt x="324119" y="887725"/>
                  </a:lnTo>
                  <a:lnTo>
                    <a:pt x="366588" y="898095"/>
                  </a:lnTo>
                  <a:lnTo>
                    <a:pt x="409703" y="904317"/>
                  </a:lnTo>
                  <a:lnTo>
                    <a:pt x="453140" y="906391"/>
                  </a:lnTo>
                  <a:lnTo>
                    <a:pt x="496579" y="904317"/>
                  </a:lnTo>
                  <a:lnTo>
                    <a:pt x="539697" y="898095"/>
                  </a:lnTo>
                  <a:lnTo>
                    <a:pt x="582172" y="887725"/>
                  </a:lnTo>
                  <a:lnTo>
                    <a:pt x="623683" y="873207"/>
                  </a:lnTo>
                  <a:lnTo>
                    <a:pt x="663907" y="854541"/>
                  </a:lnTo>
                  <a:lnTo>
                    <a:pt x="702523" y="831728"/>
                  </a:lnTo>
                  <a:lnTo>
                    <a:pt x="739208" y="804766"/>
                  </a:lnTo>
                  <a:lnTo>
                    <a:pt x="773641" y="773657"/>
                  </a:lnTo>
                  <a:lnTo>
                    <a:pt x="804747" y="739236"/>
                  </a:lnTo>
                  <a:lnTo>
                    <a:pt x="831705" y="702561"/>
                  </a:lnTo>
                  <a:lnTo>
                    <a:pt x="854516" y="663953"/>
                  </a:lnTo>
                  <a:lnTo>
                    <a:pt x="873180" y="623734"/>
                  </a:lnTo>
                  <a:lnTo>
                    <a:pt x="887696" y="582227"/>
                  </a:lnTo>
                  <a:lnTo>
                    <a:pt x="898064" y="539753"/>
                  </a:lnTo>
                  <a:lnTo>
                    <a:pt x="904286" y="496635"/>
                  </a:lnTo>
                  <a:lnTo>
                    <a:pt x="906359" y="453195"/>
                  </a:lnTo>
                  <a:lnTo>
                    <a:pt x="904286" y="409755"/>
                  </a:lnTo>
                  <a:lnTo>
                    <a:pt x="898064" y="366637"/>
                  </a:lnTo>
                  <a:lnTo>
                    <a:pt x="887696" y="324163"/>
                  </a:lnTo>
                  <a:lnTo>
                    <a:pt x="873180" y="282656"/>
                  </a:lnTo>
                  <a:lnTo>
                    <a:pt x="854516" y="242437"/>
                  </a:lnTo>
                  <a:lnTo>
                    <a:pt x="831705" y="203829"/>
                  </a:lnTo>
                  <a:lnTo>
                    <a:pt x="804747" y="167154"/>
                  </a:lnTo>
                  <a:lnTo>
                    <a:pt x="773641" y="132734"/>
                  </a:lnTo>
                  <a:lnTo>
                    <a:pt x="739208" y="101624"/>
                  </a:lnTo>
                  <a:lnTo>
                    <a:pt x="702523" y="74662"/>
                  </a:lnTo>
                  <a:lnTo>
                    <a:pt x="663907" y="51849"/>
                  </a:lnTo>
                  <a:lnTo>
                    <a:pt x="623683" y="33183"/>
                  </a:lnTo>
                  <a:lnTo>
                    <a:pt x="582172" y="18665"/>
                  </a:lnTo>
                  <a:lnTo>
                    <a:pt x="539697" y="8295"/>
                  </a:lnTo>
                  <a:lnTo>
                    <a:pt x="496579" y="2073"/>
                  </a:lnTo>
                  <a:lnTo>
                    <a:pt x="453140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710683" y="8559450"/>
              <a:ext cx="6203950" cy="906780"/>
            </a:xfrm>
            <a:custGeom>
              <a:avLst/>
              <a:gdLst/>
              <a:ahLst/>
              <a:cxnLst/>
              <a:rect l="l" t="t" r="r" b="b"/>
              <a:pathLst>
                <a:path w="6203950" h="906779">
                  <a:moveTo>
                    <a:pt x="906437" y="453186"/>
                  </a:moveTo>
                  <a:lnTo>
                    <a:pt x="904367" y="409752"/>
                  </a:lnTo>
                  <a:lnTo>
                    <a:pt x="898144" y="366636"/>
                  </a:lnTo>
                  <a:lnTo>
                    <a:pt x="887768" y="324154"/>
                  </a:lnTo>
                  <a:lnTo>
                    <a:pt x="873239" y="282651"/>
                  </a:lnTo>
                  <a:lnTo>
                    <a:pt x="854570" y="242430"/>
                  </a:lnTo>
                  <a:lnTo>
                    <a:pt x="831735" y="203822"/>
                  </a:lnTo>
                  <a:lnTo>
                    <a:pt x="804773" y="167157"/>
                  </a:lnTo>
                  <a:lnTo>
                    <a:pt x="773645" y="132727"/>
                  </a:lnTo>
                  <a:lnTo>
                    <a:pt x="739228" y="101625"/>
                  </a:lnTo>
                  <a:lnTo>
                    <a:pt x="702564" y="74663"/>
                  </a:lnTo>
                  <a:lnTo>
                    <a:pt x="663956" y="51841"/>
                  </a:lnTo>
                  <a:lnTo>
                    <a:pt x="623747" y="33185"/>
                  </a:lnTo>
                  <a:lnTo>
                    <a:pt x="582244" y="18656"/>
                  </a:lnTo>
                  <a:lnTo>
                    <a:pt x="539775" y="8293"/>
                  </a:lnTo>
                  <a:lnTo>
                    <a:pt x="496658" y="2070"/>
                  </a:lnTo>
                  <a:lnTo>
                    <a:pt x="453224" y="0"/>
                  </a:lnTo>
                  <a:lnTo>
                    <a:pt x="409778" y="2070"/>
                  </a:lnTo>
                  <a:lnTo>
                    <a:pt x="366661" y="8293"/>
                  </a:lnTo>
                  <a:lnTo>
                    <a:pt x="324192" y="18656"/>
                  </a:lnTo>
                  <a:lnTo>
                    <a:pt x="282676" y="33185"/>
                  </a:lnTo>
                  <a:lnTo>
                    <a:pt x="242455" y="51841"/>
                  </a:lnTo>
                  <a:lnTo>
                    <a:pt x="203835" y="74663"/>
                  </a:lnTo>
                  <a:lnTo>
                    <a:pt x="167157" y="101625"/>
                  </a:lnTo>
                  <a:lnTo>
                    <a:pt x="132715" y="132727"/>
                  </a:lnTo>
                  <a:lnTo>
                    <a:pt x="101612" y="167157"/>
                  </a:lnTo>
                  <a:lnTo>
                    <a:pt x="74650" y="203822"/>
                  </a:lnTo>
                  <a:lnTo>
                    <a:pt x="51841" y="242430"/>
                  </a:lnTo>
                  <a:lnTo>
                    <a:pt x="33185" y="282651"/>
                  </a:lnTo>
                  <a:lnTo>
                    <a:pt x="18669" y="324154"/>
                  </a:lnTo>
                  <a:lnTo>
                    <a:pt x="8293" y="366636"/>
                  </a:lnTo>
                  <a:lnTo>
                    <a:pt x="2070" y="409752"/>
                  </a:lnTo>
                  <a:lnTo>
                    <a:pt x="0" y="453186"/>
                  </a:lnTo>
                  <a:lnTo>
                    <a:pt x="2070" y="496633"/>
                  </a:lnTo>
                  <a:lnTo>
                    <a:pt x="8293" y="539750"/>
                  </a:lnTo>
                  <a:lnTo>
                    <a:pt x="18669" y="582218"/>
                  </a:lnTo>
                  <a:lnTo>
                    <a:pt x="33185" y="623735"/>
                  </a:lnTo>
                  <a:lnTo>
                    <a:pt x="51841" y="663956"/>
                  </a:lnTo>
                  <a:lnTo>
                    <a:pt x="74650" y="702564"/>
                  </a:lnTo>
                  <a:lnTo>
                    <a:pt x="101612" y="739228"/>
                  </a:lnTo>
                  <a:lnTo>
                    <a:pt x="132715" y="773658"/>
                  </a:lnTo>
                  <a:lnTo>
                    <a:pt x="167157" y="804760"/>
                  </a:lnTo>
                  <a:lnTo>
                    <a:pt x="203835" y="831723"/>
                  </a:lnTo>
                  <a:lnTo>
                    <a:pt x="242455" y="854532"/>
                  </a:lnTo>
                  <a:lnTo>
                    <a:pt x="282676" y="873201"/>
                  </a:lnTo>
                  <a:lnTo>
                    <a:pt x="324192" y="887717"/>
                  </a:lnTo>
                  <a:lnTo>
                    <a:pt x="366661" y="898093"/>
                  </a:lnTo>
                  <a:lnTo>
                    <a:pt x="409778" y="904316"/>
                  </a:lnTo>
                  <a:lnTo>
                    <a:pt x="453224" y="906386"/>
                  </a:lnTo>
                  <a:lnTo>
                    <a:pt x="496658" y="904316"/>
                  </a:lnTo>
                  <a:lnTo>
                    <a:pt x="539775" y="898093"/>
                  </a:lnTo>
                  <a:lnTo>
                    <a:pt x="582244" y="887717"/>
                  </a:lnTo>
                  <a:lnTo>
                    <a:pt x="623747" y="873201"/>
                  </a:lnTo>
                  <a:lnTo>
                    <a:pt x="663956" y="854532"/>
                  </a:lnTo>
                  <a:lnTo>
                    <a:pt x="702564" y="831723"/>
                  </a:lnTo>
                  <a:lnTo>
                    <a:pt x="739228" y="804760"/>
                  </a:lnTo>
                  <a:lnTo>
                    <a:pt x="773645" y="773658"/>
                  </a:lnTo>
                  <a:lnTo>
                    <a:pt x="804773" y="739228"/>
                  </a:lnTo>
                  <a:lnTo>
                    <a:pt x="831735" y="702564"/>
                  </a:lnTo>
                  <a:lnTo>
                    <a:pt x="854570" y="663956"/>
                  </a:lnTo>
                  <a:lnTo>
                    <a:pt x="873239" y="623735"/>
                  </a:lnTo>
                  <a:lnTo>
                    <a:pt x="887768" y="582218"/>
                  </a:lnTo>
                  <a:lnTo>
                    <a:pt x="898144" y="539750"/>
                  </a:lnTo>
                  <a:lnTo>
                    <a:pt x="904367" y="496633"/>
                  </a:lnTo>
                  <a:lnTo>
                    <a:pt x="906437" y="453186"/>
                  </a:lnTo>
                  <a:close/>
                </a:path>
                <a:path w="6203950" h="906779">
                  <a:moveTo>
                    <a:pt x="6203378" y="453186"/>
                  </a:moveTo>
                  <a:lnTo>
                    <a:pt x="6201295" y="409752"/>
                  </a:lnTo>
                  <a:lnTo>
                    <a:pt x="6195072" y="366636"/>
                  </a:lnTo>
                  <a:lnTo>
                    <a:pt x="6184709" y="324154"/>
                  </a:lnTo>
                  <a:lnTo>
                    <a:pt x="6170193" y="282651"/>
                  </a:lnTo>
                  <a:lnTo>
                    <a:pt x="6151524" y="242430"/>
                  </a:lnTo>
                  <a:lnTo>
                    <a:pt x="6128715" y="203822"/>
                  </a:lnTo>
                  <a:lnTo>
                    <a:pt x="6101766" y="167157"/>
                  </a:lnTo>
                  <a:lnTo>
                    <a:pt x="6070651" y="132727"/>
                  </a:lnTo>
                  <a:lnTo>
                    <a:pt x="6036234" y="101625"/>
                  </a:lnTo>
                  <a:lnTo>
                    <a:pt x="5999569" y="74663"/>
                  </a:lnTo>
                  <a:lnTo>
                    <a:pt x="5960961" y="51841"/>
                  </a:lnTo>
                  <a:lnTo>
                    <a:pt x="5920740" y="33185"/>
                  </a:lnTo>
                  <a:lnTo>
                    <a:pt x="5879236" y="18656"/>
                  </a:lnTo>
                  <a:lnTo>
                    <a:pt x="5836755" y="8293"/>
                  </a:lnTo>
                  <a:lnTo>
                    <a:pt x="5793638" y="2070"/>
                  </a:lnTo>
                  <a:lnTo>
                    <a:pt x="5750191" y="0"/>
                  </a:lnTo>
                  <a:lnTo>
                    <a:pt x="5706745" y="2070"/>
                  </a:lnTo>
                  <a:lnTo>
                    <a:pt x="5663628" y="8293"/>
                  </a:lnTo>
                  <a:lnTo>
                    <a:pt x="5621159" y="18656"/>
                  </a:lnTo>
                  <a:lnTo>
                    <a:pt x="5579643" y="33185"/>
                  </a:lnTo>
                  <a:lnTo>
                    <a:pt x="5539422" y="51841"/>
                  </a:lnTo>
                  <a:lnTo>
                    <a:pt x="5500814" y="74663"/>
                  </a:lnTo>
                  <a:lnTo>
                    <a:pt x="5464149" y="101625"/>
                  </a:lnTo>
                  <a:lnTo>
                    <a:pt x="5429732" y="132727"/>
                  </a:lnTo>
                  <a:lnTo>
                    <a:pt x="5398630" y="167157"/>
                  </a:lnTo>
                  <a:lnTo>
                    <a:pt x="5371668" y="203822"/>
                  </a:lnTo>
                  <a:lnTo>
                    <a:pt x="5348859" y="242430"/>
                  </a:lnTo>
                  <a:lnTo>
                    <a:pt x="5330190" y="282651"/>
                  </a:lnTo>
                  <a:lnTo>
                    <a:pt x="5315674" y="324154"/>
                  </a:lnTo>
                  <a:lnTo>
                    <a:pt x="5305310" y="366636"/>
                  </a:lnTo>
                  <a:lnTo>
                    <a:pt x="5299087" y="409752"/>
                  </a:lnTo>
                  <a:lnTo>
                    <a:pt x="5297017" y="453186"/>
                  </a:lnTo>
                  <a:lnTo>
                    <a:pt x="5299087" y="496633"/>
                  </a:lnTo>
                  <a:lnTo>
                    <a:pt x="5305310" y="539750"/>
                  </a:lnTo>
                  <a:lnTo>
                    <a:pt x="5315674" y="582218"/>
                  </a:lnTo>
                  <a:lnTo>
                    <a:pt x="5330190" y="623735"/>
                  </a:lnTo>
                  <a:lnTo>
                    <a:pt x="5348859" y="663956"/>
                  </a:lnTo>
                  <a:lnTo>
                    <a:pt x="5371668" y="702564"/>
                  </a:lnTo>
                  <a:lnTo>
                    <a:pt x="5398630" y="739228"/>
                  </a:lnTo>
                  <a:lnTo>
                    <a:pt x="5429732" y="773658"/>
                  </a:lnTo>
                  <a:lnTo>
                    <a:pt x="5464149" y="804760"/>
                  </a:lnTo>
                  <a:lnTo>
                    <a:pt x="5500814" y="831723"/>
                  </a:lnTo>
                  <a:lnTo>
                    <a:pt x="5539422" y="854532"/>
                  </a:lnTo>
                  <a:lnTo>
                    <a:pt x="5579643" y="873201"/>
                  </a:lnTo>
                  <a:lnTo>
                    <a:pt x="5621159" y="887717"/>
                  </a:lnTo>
                  <a:lnTo>
                    <a:pt x="5663628" y="898093"/>
                  </a:lnTo>
                  <a:lnTo>
                    <a:pt x="5706745" y="904316"/>
                  </a:lnTo>
                  <a:lnTo>
                    <a:pt x="5750191" y="906386"/>
                  </a:lnTo>
                  <a:lnTo>
                    <a:pt x="5793638" y="904316"/>
                  </a:lnTo>
                  <a:lnTo>
                    <a:pt x="5836755" y="898093"/>
                  </a:lnTo>
                  <a:lnTo>
                    <a:pt x="5879236" y="887717"/>
                  </a:lnTo>
                  <a:lnTo>
                    <a:pt x="5920740" y="873201"/>
                  </a:lnTo>
                  <a:lnTo>
                    <a:pt x="5960961" y="854532"/>
                  </a:lnTo>
                  <a:lnTo>
                    <a:pt x="5999569" y="831723"/>
                  </a:lnTo>
                  <a:lnTo>
                    <a:pt x="6036234" y="804760"/>
                  </a:lnTo>
                  <a:lnTo>
                    <a:pt x="6070651" y="773658"/>
                  </a:lnTo>
                  <a:lnTo>
                    <a:pt x="6101766" y="739228"/>
                  </a:lnTo>
                  <a:lnTo>
                    <a:pt x="6128715" y="702564"/>
                  </a:lnTo>
                  <a:lnTo>
                    <a:pt x="6151524" y="663956"/>
                  </a:lnTo>
                  <a:lnTo>
                    <a:pt x="6170193" y="623735"/>
                  </a:lnTo>
                  <a:lnTo>
                    <a:pt x="6184709" y="582218"/>
                  </a:lnTo>
                  <a:lnTo>
                    <a:pt x="6195072" y="539750"/>
                  </a:lnTo>
                  <a:lnTo>
                    <a:pt x="6201295" y="496633"/>
                  </a:lnTo>
                  <a:lnTo>
                    <a:pt x="6203378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9243562" y="10028879"/>
            <a:ext cx="2787015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humidity</a:t>
            </a:r>
            <a:endParaRPr sz="5000"/>
          </a:p>
        </p:txBody>
      </p:sp>
      <p:sp>
        <p:nvSpPr>
          <p:cNvPr id="14" name="object 14"/>
          <p:cNvSpPr txBox="1"/>
          <p:nvPr/>
        </p:nvSpPr>
        <p:spPr>
          <a:xfrm>
            <a:off x="481756" y="4304707"/>
            <a:ext cx="706755" cy="269240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3463810" y="1414887"/>
              <a:ext cx="15013305" cy="7802245"/>
            </a:xfrm>
            <a:custGeom>
              <a:avLst/>
              <a:gdLst/>
              <a:ahLst/>
              <a:cxnLst/>
              <a:rect l="l" t="t" r="r" b="b"/>
              <a:pathLst>
                <a:path w="15013305" h="7802245">
                  <a:moveTo>
                    <a:pt x="470560" y="6717982"/>
                  </a:moveTo>
                  <a:lnTo>
                    <a:pt x="466255" y="6673050"/>
                  </a:lnTo>
                  <a:lnTo>
                    <a:pt x="453326" y="6629451"/>
                  </a:lnTo>
                  <a:lnTo>
                    <a:pt x="431800" y="6588531"/>
                  </a:lnTo>
                  <a:lnTo>
                    <a:pt x="401650" y="6551625"/>
                  </a:lnTo>
                  <a:lnTo>
                    <a:pt x="364744" y="6521475"/>
                  </a:lnTo>
                  <a:lnTo>
                    <a:pt x="323811" y="6499936"/>
                  </a:lnTo>
                  <a:lnTo>
                    <a:pt x="280212" y="6487020"/>
                  </a:lnTo>
                  <a:lnTo>
                    <a:pt x="235280" y="6482702"/>
                  </a:lnTo>
                  <a:lnTo>
                    <a:pt x="190347" y="6487020"/>
                  </a:lnTo>
                  <a:lnTo>
                    <a:pt x="146748" y="6499936"/>
                  </a:lnTo>
                  <a:lnTo>
                    <a:pt x="105816" y="6521475"/>
                  </a:lnTo>
                  <a:lnTo>
                    <a:pt x="68910" y="6551625"/>
                  </a:lnTo>
                  <a:lnTo>
                    <a:pt x="38760" y="6588531"/>
                  </a:lnTo>
                  <a:lnTo>
                    <a:pt x="17233" y="6629451"/>
                  </a:lnTo>
                  <a:lnTo>
                    <a:pt x="4305" y="6673050"/>
                  </a:lnTo>
                  <a:lnTo>
                    <a:pt x="0" y="6717982"/>
                  </a:lnTo>
                  <a:lnTo>
                    <a:pt x="4305" y="6762928"/>
                  </a:lnTo>
                  <a:lnTo>
                    <a:pt x="17233" y="6806527"/>
                  </a:lnTo>
                  <a:lnTo>
                    <a:pt x="38760" y="6847446"/>
                  </a:lnTo>
                  <a:lnTo>
                    <a:pt x="68910" y="6884352"/>
                  </a:lnTo>
                  <a:lnTo>
                    <a:pt x="105816" y="6914502"/>
                  </a:lnTo>
                  <a:lnTo>
                    <a:pt x="146748" y="6936041"/>
                  </a:lnTo>
                  <a:lnTo>
                    <a:pt x="190347" y="6948957"/>
                  </a:lnTo>
                  <a:lnTo>
                    <a:pt x="235280" y="6953263"/>
                  </a:lnTo>
                  <a:lnTo>
                    <a:pt x="280212" y="6948957"/>
                  </a:lnTo>
                  <a:lnTo>
                    <a:pt x="323811" y="6936041"/>
                  </a:lnTo>
                  <a:lnTo>
                    <a:pt x="364744" y="6914502"/>
                  </a:lnTo>
                  <a:lnTo>
                    <a:pt x="401650" y="6884352"/>
                  </a:lnTo>
                  <a:lnTo>
                    <a:pt x="431800" y="6847446"/>
                  </a:lnTo>
                  <a:lnTo>
                    <a:pt x="453326" y="6806527"/>
                  </a:lnTo>
                  <a:lnTo>
                    <a:pt x="466255" y="6762928"/>
                  </a:lnTo>
                  <a:lnTo>
                    <a:pt x="470560" y="6717982"/>
                  </a:lnTo>
                  <a:close/>
                </a:path>
                <a:path w="15013305" h="7802245">
                  <a:moveTo>
                    <a:pt x="1570291" y="7566914"/>
                  </a:moveTo>
                  <a:lnTo>
                    <a:pt x="1565986" y="7521981"/>
                  </a:lnTo>
                  <a:lnTo>
                    <a:pt x="1553070" y="7478382"/>
                  </a:lnTo>
                  <a:lnTo>
                    <a:pt x="1531543" y="7437450"/>
                  </a:lnTo>
                  <a:lnTo>
                    <a:pt x="1501394" y="7400544"/>
                  </a:lnTo>
                  <a:lnTo>
                    <a:pt x="1464487" y="7370394"/>
                  </a:lnTo>
                  <a:lnTo>
                    <a:pt x="1423555" y="7348868"/>
                  </a:lnTo>
                  <a:lnTo>
                    <a:pt x="1379969" y="7335939"/>
                  </a:lnTo>
                  <a:lnTo>
                    <a:pt x="1335024" y="7331634"/>
                  </a:lnTo>
                  <a:lnTo>
                    <a:pt x="1290091" y="7335939"/>
                  </a:lnTo>
                  <a:lnTo>
                    <a:pt x="1246492" y="7348868"/>
                  </a:lnTo>
                  <a:lnTo>
                    <a:pt x="1205572" y="7370394"/>
                  </a:lnTo>
                  <a:lnTo>
                    <a:pt x="1168654" y="7400544"/>
                  </a:lnTo>
                  <a:lnTo>
                    <a:pt x="1138516" y="7437450"/>
                  </a:lnTo>
                  <a:lnTo>
                    <a:pt x="1116977" y="7478382"/>
                  </a:lnTo>
                  <a:lnTo>
                    <a:pt x="1104049" y="7521981"/>
                  </a:lnTo>
                  <a:lnTo>
                    <a:pt x="1099743" y="7566914"/>
                  </a:lnTo>
                  <a:lnTo>
                    <a:pt x="1104049" y="7611846"/>
                  </a:lnTo>
                  <a:lnTo>
                    <a:pt x="1116977" y="7655446"/>
                  </a:lnTo>
                  <a:lnTo>
                    <a:pt x="1138516" y="7696365"/>
                  </a:lnTo>
                  <a:lnTo>
                    <a:pt x="1168654" y="7733284"/>
                  </a:lnTo>
                  <a:lnTo>
                    <a:pt x="1205572" y="7763421"/>
                  </a:lnTo>
                  <a:lnTo>
                    <a:pt x="1246492" y="7784960"/>
                  </a:lnTo>
                  <a:lnTo>
                    <a:pt x="1290091" y="7797876"/>
                  </a:lnTo>
                  <a:lnTo>
                    <a:pt x="1335024" y="7802181"/>
                  </a:lnTo>
                  <a:lnTo>
                    <a:pt x="1379969" y="7797876"/>
                  </a:lnTo>
                  <a:lnTo>
                    <a:pt x="1423555" y="7784960"/>
                  </a:lnTo>
                  <a:lnTo>
                    <a:pt x="1464487" y="7763421"/>
                  </a:lnTo>
                  <a:lnTo>
                    <a:pt x="1501394" y="7733284"/>
                  </a:lnTo>
                  <a:lnTo>
                    <a:pt x="1531543" y="7696365"/>
                  </a:lnTo>
                  <a:lnTo>
                    <a:pt x="1553070" y="7655446"/>
                  </a:lnTo>
                  <a:lnTo>
                    <a:pt x="1565986" y="7611846"/>
                  </a:lnTo>
                  <a:lnTo>
                    <a:pt x="1570291" y="7566914"/>
                  </a:lnTo>
                  <a:close/>
                </a:path>
                <a:path w="15013305" h="7802245">
                  <a:moveTo>
                    <a:pt x="2361336" y="5097310"/>
                  </a:moveTo>
                  <a:lnTo>
                    <a:pt x="2357031" y="5052377"/>
                  </a:lnTo>
                  <a:lnTo>
                    <a:pt x="2344115" y="5008778"/>
                  </a:lnTo>
                  <a:lnTo>
                    <a:pt x="2322588" y="4967859"/>
                  </a:lnTo>
                  <a:lnTo>
                    <a:pt x="2292439" y="4930940"/>
                  </a:lnTo>
                  <a:lnTo>
                    <a:pt x="2255532" y="4900803"/>
                  </a:lnTo>
                  <a:lnTo>
                    <a:pt x="2214600" y="4879264"/>
                  </a:lnTo>
                  <a:lnTo>
                    <a:pt x="2171001" y="4866335"/>
                  </a:lnTo>
                  <a:lnTo>
                    <a:pt x="2126069" y="4862030"/>
                  </a:lnTo>
                  <a:lnTo>
                    <a:pt x="2081136" y="4866335"/>
                  </a:lnTo>
                  <a:lnTo>
                    <a:pt x="2037537" y="4879264"/>
                  </a:lnTo>
                  <a:lnTo>
                    <a:pt x="1996617" y="4900803"/>
                  </a:lnTo>
                  <a:lnTo>
                    <a:pt x="1959698" y="4930940"/>
                  </a:lnTo>
                  <a:lnTo>
                    <a:pt x="1929549" y="4967859"/>
                  </a:lnTo>
                  <a:lnTo>
                    <a:pt x="1908022" y="5008778"/>
                  </a:lnTo>
                  <a:lnTo>
                    <a:pt x="1895094" y="5052377"/>
                  </a:lnTo>
                  <a:lnTo>
                    <a:pt x="1890788" y="5097310"/>
                  </a:lnTo>
                  <a:lnTo>
                    <a:pt x="1895094" y="5142242"/>
                  </a:lnTo>
                  <a:lnTo>
                    <a:pt x="1908022" y="5185842"/>
                  </a:lnTo>
                  <a:lnTo>
                    <a:pt x="1929549" y="5226761"/>
                  </a:lnTo>
                  <a:lnTo>
                    <a:pt x="1959698" y="5263667"/>
                  </a:lnTo>
                  <a:lnTo>
                    <a:pt x="1996617" y="5293817"/>
                  </a:lnTo>
                  <a:lnTo>
                    <a:pt x="2037537" y="5315356"/>
                  </a:lnTo>
                  <a:lnTo>
                    <a:pt x="2081136" y="5328272"/>
                  </a:lnTo>
                  <a:lnTo>
                    <a:pt x="2126069" y="5332577"/>
                  </a:lnTo>
                  <a:lnTo>
                    <a:pt x="2171001" y="5328272"/>
                  </a:lnTo>
                  <a:lnTo>
                    <a:pt x="2214600" y="5315356"/>
                  </a:lnTo>
                  <a:lnTo>
                    <a:pt x="2255532" y="5293817"/>
                  </a:lnTo>
                  <a:lnTo>
                    <a:pt x="2292439" y="5263667"/>
                  </a:lnTo>
                  <a:lnTo>
                    <a:pt x="2322588" y="5226761"/>
                  </a:lnTo>
                  <a:lnTo>
                    <a:pt x="2344115" y="5185842"/>
                  </a:lnTo>
                  <a:lnTo>
                    <a:pt x="2357031" y="5142242"/>
                  </a:lnTo>
                  <a:lnTo>
                    <a:pt x="2361336" y="5097310"/>
                  </a:lnTo>
                  <a:close/>
                </a:path>
                <a:path w="15013305" h="7802245">
                  <a:moveTo>
                    <a:pt x="3244024" y="3351885"/>
                  </a:moveTo>
                  <a:lnTo>
                    <a:pt x="3239719" y="3306940"/>
                  </a:lnTo>
                  <a:lnTo>
                    <a:pt x="3226790" y="3263354"/>
                  </a:lnTo>
                  <a:lnTo>
                    <a:pt x="3205264" y="3222421"/>
                  </a:lnTo>
                  <a:lnTo>
                    <a:pt x="3175114" y="3185528"/>
                  </a:lnTo>
                  <a:lnTo>
                    <a:pt x="3138208" y="3155378"/>
                  </a:lnTo>
                  <a:lnTo>
                    <a:pt x="3097276" y="3133839"/>
                  </a:lnTo>
                  <a:lnTo>
                    <a:pt x="3053689" y="3120923"/>
                  </a:lnTo>
                  <a:lnTo>
                    <a:pt x="3008744" y="3116605"/>
                  </a:lnTo>
                  <a:lnTo>
                    <a:pt x="2963811" y="3120923"/>
                  </a:lnTo>
                  <a:lnTo>
                    <a:pt x="2920212" y="3133839"/>
                  </a:lnTo>
                  <a:lnTo>
                    <a:pt x="2879293" y="3155378"/>
                  </a:lnTo>
                  <a:lnTo>
                    <a:pt x="2842387" y="3185528"/>
                  </a:lnTo>
                  <a:lnTo>
                    <a:pt x="2812237" y="3222421"/>
                  </a:lnTo>
                  <a:lnTo>
                    <a:pt x="2790710" y="3263354"/>
                  </a:lnTo>
                  <a:lnTo>
                    <a:pt x="2777782" y="3306940"/>
                  </a:lnTo>
                  <a:lnTo>
                    <a:pt x="2773476" y="3351885"/>
                  </a:lnTo>
                  <a:lnTo>
                    <a:pt x="2777782" y="3396818"/>
                  </a:lnTo>
                  <a:lnTo>
                    <a:pt x="2790710" y="3440417"/>
                  </a:lnTo>
                  <a:lnTo>
                    <a:pt x="2812237" y="3481336"/>
                  </a:lnTo>
                  <a:lnTo>
                    <a:pt x="2842387" y="3518243"/>
                  </a:lnTo>
                  <a:lnTo>
                    <a:pt x="2879293" y="3548392"/>
                  </a:lnTo>
                  <a:lnTo>
                    <a:pt x="2920212" y="3569932"/>
                  </a:lnTo>
                  <a:lnTo>
                    <a:pt x="2963811" y="3582847"/>
                  </a:lnTo>
                  <a:lnTo>
                    <a:pt x="3008744" y="3587153"/>
                  </a:lnTo>
                  <a:lnTo>
                    <a:pt x="3053689" y="3582847"/>
                  </a:lnTo>
                  <a:lnTo>
                    <a:pt x="3097276" y="3569932"/>
                  </a:lnTo>
                  <a:lnTo>
                    <a:pt x="3138208" y="3548392"/>
                  </a:lnTo>
                  <a:lnTo>
                    <a:pt x="3175114" y="3518243"/>
                  </a:lnTo>
                  <a:lnTo>
                    <a:pt x="3205264" y="3481336"/>
                  </a:lnTo>
                  <a:lnTo>
                    <a:pt x="3226790" y="3440417"/>
                  </a:lnTo>
                  <a:lnTo>
                    <a:pt x="3239719" y="3396818"/>
                  </a:lnTo>
                  <a:lnTo>
                    <a:pt x="3244024" y="3351885"/>
                  </a:lnTo>
                  <a:close/>
                </a:path>
                <a:path w="15013305" h="7802245">
                  <a:moveTo>
                    <a:pt x="4112247" y="6400305"/>
                  </a:moveTo>
                  <a:lnTo>
                    <a:pt x="4107942" y="6355359"/>
                  </a:lnTo>
                  <a:lnTo>
                    <a:pt x="4095026" y="6311760"/>
                  </a:lnTo>
                  <a:lnTo>
                    <a:pt x="4073487" y="6270841"/>
                  </a:lnTo>
                  <a:lnTo>
                    <a:pt x="4043337" y="6233934"/>
                  </a:lnTo>
                  <a:lnTo>
                    <a:pt x="4006431" y="6203785"/>
                  </a:lnTo>
                  <a:lnTo>
                    <a:pt x="3965511" y="6182245"/>
                  </a:lnTo>
                  <a:lnTo>
                    <a:pt x="3921912" y="6169330"/>
                  </a:lnTo>
                  <a:lnTo>
                    <a:pt x="3876967" y="6165024"/>
                  </a:lnTo>
                  <a:lnTo>
                    <a:pt x="3832034" y="6169330"/>
                  </a:lnTo>
                  <a:lnTo>
                    <a:pt x="3788435" y="6182245"/>
                  </a:lnTo>
                  <a:lnTo>
                    <a:pt x="3747516" y="6203785"/>
                  </a:lnTo>
                  <a:lnTo>
                    <a:pt x="3710609" y="6233934"/>
                  </a:lnTo>
                  <a:lnTo>
                    <a:pt x="3680460" y="6270841"/>
                  </a:lnTo>
                  <a:lnTo>
                    <a:pt x="3658920" y="6311760"/>
                  </a:lnTo>
                  <a:lnTo>
                    <a:pt x="3646005" y="6355359"/>
                  </a:lnTo>
                  <a:lnTo>
                    <a:pt x="3641687" y="6400305"/>
                  </a:lnTo>
                  <a:lnTo>
                    <a:pt x="3646005" y="6445237"/>
                  </a:lnTo>
                  <a:lnTo>
                    <a:pt x="3658920" y="6488836"/>
                  </a:lnTo>
                  <a:lnTo>
                    <a:pt x="3680460" y="6529756"/>
                  </a:lnTo>
                  <a:lnTo>
                    <a:pt x="3710609" y="6566662"/>
                  </a:lnTo>
                  <a:lnTo>
                    <a:pt x="3747516" y="6596812"/>
                  </a:lnTo>
                  <a:lnTo>
                    <a:pt x="3788435" y="6618351"/>
                  </a:lnTo>
                  <a:lnTo>
                    <a:pt x="3832034" y="6631267"/>
                  </a:lnTo>
                  <a:lnTo>
                    <a:pt x="3876967" y="6635572"/>
                  </a:lnTo>
                  <a:lnTo>
                    <a:pt x="3921912" y="6631267"/>
                  </a:lnTo>
                  <a:lnTo>
                    <a:pt x="3965511" y="6618351"/>
                  </a:lnTo>
                  <a:lnTo>
                    <a:pt x="4006431" y="6596812"/>
                  </a:lnTo>
                  <a:lnTo>
                    <a:pt x="4043337" y="6566662"/>
                  </a:lnTo>
                  <a:lnTo>
                    <a:pt x="4073487" y="6529756"/>
                  </a:lnTo>
                  <a:lnTo>
                    <a:pt x="4095026" y="6488836"/>
                  </a:lnTo>
                  <a:lnTo>
                    <a:pt x="4107942" y="6445237"/>
                  </a:lnTo>
                  <a:lnTo>
                    <a:pt x="4112247" y="6400305"/>
                  </a:lnTo>
                  <a:close/>
                </a:path>
                <a:path w="15013305" h="7802245">
                  <a:moveTo>
                    <a:pt x="4792357" y="4239399"/>
                  </a:moveTo>
                  <a:lnTo>
                    <a:pt x="4788052" y="4194467"/>
                  </a:lnTo>
                  <a:lnTo>
                    <a:pt x="4775124" y="4150868"/>
                  </a:lnTo>
                  <a:lnTo>
                    <a:pt x="4753584" y="4109948"/>
                  </a:lnTo>
                  <a:lnTo>
                    <a:pt x="4723447" y="4073029"/>
                  </a:lnTo>
                  <a:lnTo>
                    <a:pt x="4686541" y="4042880"/>
                  </a:lnTo>
                  <a:lnTo>
                    <a:pt x="4645622" y="4021353"/>
                  </a:lnTo>
                  <a:lnTo>
                    <a:pt x="4602023" y="4008424"/>
                  </a:lnTo>
                  <a:lnTo>
                    <a:pt x="4557090" y="4004119"/>
                  </a:lnTo>
                  <a:lnTo>
                    <a:pt x="4512145" y="4008424"/>
                  </a:lnTo>
                  <a:lnTo>
                    <a:pt x="4468546" y="4021353"/>
                  </a:lnTo>
                  <a:lnTo>
                    <a:pt x="4427626" y="4042880"/>
                  </a:lnTo>
                  <a:lnTo>
                    <a:pt x="4390720" y="4073029"/>
                  </a:lnTo>
                  <a:lnTo>
                    <a:pt x="4360570" y="4109948"/>
                  </a:lnTo>
                  <a:lnTo>
                    <a:pt x="4339031" y="4150868"/>
                  </a:lnTo>
                  <a:lnTo>
                    <a:pt x="4326115" y="4194467"/>
                  </a:lnTo>
                  <a:lnTo>
                    <a:pt x="4321810" y="4239399"/>
                  </a:lnTo>
                  <a:lnTo>
                    <a:pt x="4326115" y="4284332"/>
                  </a:lnTo>
                  <a:lnTo>
                    <a:pt x="4339031" y="4327931"/>
                  </a:lnTo>
                  <a:lnTo>
                    <a:pt x="4360570" y="4368851"/>
                  </a:lnTo>
                  <a:lnTo>
                    <a:pt x="4390720" y="4405757"/>
                  </a:lnTo>
                  <a:lnTo>
                    <a:pt x="4427626" y="4435907"/>
                  </a:lnTo>
                  <a:lnTo>
                    <a:pt x="4468546" y="4457446"/>
                  </a:lnTo>
                  <a:lnTo>
                    <a:pt x="4512145" y="4470362"/>
                  </a:lnTo>
                  <a:lnTo>
                    <a:pt x="4557090" y="4474667"/>
                  </a:lnTo>
                  <a:lnTo>
                    <a:pt x="4602023" y="4470362"/>
                  </a:lnTo>
                  <a:lnTo>
                    <a:pt x="4645622" y="4457446"/>
                  </a:lnTo>
                  <a:lnTo>
                    <a:pt x="4686541" y="4435907"/>
                  </a:lnTo>
                  <a:lnTo>
                    <a:pt x="4723447" y="4405757"/>
                  </a:lnTo>
                  <a:lnTo>
                    <a:pt x="4753584" y="4368851"/>
                  </a:lnTo>
                  <a:lnTo>
                    <a:pt x="4775124" y="4327931"/>
                  </a:lnTo>
                  <a:lnTo>
                    <a:pt x="4788052" y="4284332"/>
                  </a:lnTo>
                  <a:lnTo>
                    <a:pt x="4792357" y="4239399"/>
                  </a:lnTo>
                  <a:close/>
                </a:path>
                <a:path w="15013305" h="7802245">
                  <a:moveTo>
                    <a:pt x="5366334" y="2048891"/>
                  </a:moveTo>
                  <a:lnTo>
                    <a:pt x="5362029" y="2003958"/>
                  </a:lnTo>
                  <a:lnTo>
                    <a:pt x="5349113" y="1960359"/>
                  </a:lnTo>
                  <a:lnTo>
                    <a:pt x="5327574" y="1919439"/>
                  </a:lnTo>
                  <a:lnTo>
                    <a:pt x="5297424" y="1882521"/>
                  </a:lnTo>
                  <a:lnTo>
                    <a:pt x="5260518" y="1852383"/>
                  </a:lnTo>
                  <a:lnTo>
                    <a:pt x="5219598" y="1830844"/>
                  </a:lnTo>
                  <a:lnTo>
                    <a:pt x="5175999" y="1817928"/>
                  </a:lnTo>
                  <a:lnTo>
                    <a:pt x="5131066" y="1813623"/>
                  </a:lnTo>
                  <a:lnTo>
                    <a:pt x="5086134" y="1817928"/>
                  </a:lnTo>
                  <a:lnTo>
                    <a:pt x="5042535" y="1830844"/>
                  </a:lnTo>
                  <a:lnTo>
                    <a:pt x="5001615" y="1852383"/>
                  </a:lnTo>
                  <a:lnTo>
                    <a:pt x="4964696" y="1882521"/>
                  </a:lnTo>
                  <a:lnTo>
                    <a:pt x="4934547" y="1919439"/>
                  </a:lnTo>
                  <a:lnTo>
                    <a:pt x="4913020" y="1960359"/>
                  </a:lnTo>
                  <a:lnTo>
                    <a:pt x="4900092" y="2003958"/>
                  </a:lnTo>
                  <a:lnTo>
                    <a:pt x="4895786" y="2048891"/>
                  </a:lnTo>
                  <a:lnTo>
                    <a:pt x="4900092" y="2093823"/>
                  </a:lnTo>
                  <a:lnTo>
                    <a:pt x="4913020" y="2137422"/>
                  </a:lnTo>
                  <a:lnTo>
                    <a:pt x="4934547" y="2178354"/>
                  </a:lnTo>
                  <a:lnTo>
                    <a:pt x="4964696" y="2215261"/>
                  </a:lnTo>
                  <a:lnTo>
                    <a:pt x="5001615" y="2245410"/>
                  </a:lnTo>
                  <a:lnTo>
                    <a:pt x="5042535" y="2266937"/>
                  </a:lnTo>
                  <a:lnTo>
                    <a:pt x="5086134" y="2279866"/>
                  </a:lnTo>
                  <a:lnTo>
                    <a:pt x="5131066" y="2284171"/>
                  </a:lnTo>
                  <a:lnTo>
                    <a:pt x="5175999" y="2279866"/>
                  </a:lnTo>
                  <a:lnTo>
                    <a:pt x="5219598" y="2266937"/>
                  </a:lnTo>
                  <a:lnTo>
                    <a:pt x="5260518" y="2245410"/>
                  </a:lnTo>
                  <a:lnTo>
                    <a:pt x="5297424" y="2215261"/>
                  </a:lnTo>
                  <a:lnTo>
                    <a:pt x="5327574" y="2178354"/>
                  </a:lnTo>
                  <a:lnTo>
                    <a:pt x="5349113" y="2137422"/>
                  </a:lnTo>
                  <a:lnTo>
                    <a:pt x="5362029" y="2093823"/>
                  </a:lnTo>
                  <a:lnTo>
                    <a:pt x="5366334" y="2048891"/>
                  </a:lnTo>
                  <a:close/>
                </a:path>
                <a:path w="15013305" h="7802245">
                  <a:moveTo>
                    <a:pt x="7029107" y="4885080"/>
                  </a:moveTo>
                  <a:lnTo>
                    <a:pt x="7024802" y="4840148"/>
                  </a:lnTo>
                  <a:lnTo>
                    <a:pt x="7011873" y="4796548"/>
                  </a:lnTo>
                  <a:lnTo>
                    <a:pt x="6990321" y="4755616"/>
                  </a:lnTo>
                  <a:lnTo>
                    <a:pt x="6960159" y="4718710"/>
                  </a:lnTo>
                  <a:lnTo>
                    <a:pt x="6923252" y="4688560"/>
                  </a:lnTo>
                  <a:lnTo>
                    <a:pt x="6882333" y="4667034"/>
                  </a:lnTo>
                  <a:lnTo>
                    <a:pt x="6838734" y="4654105"/>
                  </a:lnTo>
                  <a:lnTo>
                    <a:pt x="6793789" y="4649800"/>
                  </a:lnTo>
                  <a:lnTo>
                    <a:pt x="6748856" y="4654105"/>
                  </a:lnTo>
                  <a:lnTo>
                    <a:pt x="6705257" y="4667034"/>
                  </a:lnTo>
                  <a:lnTo>
                    <a:pt x="6664338" y="4688560"/>
                  </a:lnTo>
                  <a:lnTo>
                    <a:pt x="6627431" y="4718710"/>
                  </a:lnTo>
                  <a:lnTo>
                    <a:pt x="6597282" y="4755616"/>
                  </a:lnTo>
                  <a:lnTo>
                    <a:pt x="6575742" y="4796548"/>
                  </a:lnTo>
                  <a:lnTo>
                    <a:pt x="6562826" y="4840148"/>
                  </a:lnTo>
                  <a:lnTo>
                    <a:pt x="6558521" y="4885080"/>
                  </a:lnTo>
                  <a:lnTo>
                    <a:pt x="6562826" y="4930013"/>
                  </a:lnTo>
                  <a:lnTo>
                    <a:pt x="6575742" y="4973612"/>
                  </a:lnTo>
                  <a:lnTo>
                    <a:pt x="6597282" y="5014531"/>
                  </a:lnTo>
                  <a:lnTo>
                    <a:pt x="6627431" y="5051450"/>
                  </a:lnTo>
                  <a:lnTo>
                    <a:pt x="6664338" y="5081587"/>
                  </a:lnTo>
                  <a:lnTo>
                    <a:pt x="6705257" y="5103126"/>
                  </a:lnTo>
                  <a:lnTo>
                    <a:pt x="6748856" y="5116055"/>
                  </a:lnTo>
                  <a:lnTo>
                    <a:pt x="6793789" y="5120360"/>
                  </a:lnTo>
                  <a:lnTo>
                    <a:pt x="6838734" y="5116055"/>
                  </a:lnTo>
                  <a:lnTo>
                    <a:pt x="6882333" y="5103126"/>
                  </a:lnTo>
                  <a:lnTo>
                    <a:pt x="6923252" y="5081587"/>
                  </a:lnTo>
                  <a:lnTo>
                    <a:pt x="6960159" y="5051450"/>
                  </a:lnTo>
                  <a:lnTo>
                    <a:pt x="6990321" y="5014531"/>
                  </a:lnTo>
                  <a:lnTo>
                    <a:pt x="7011873" y="4973612"/>
                  </a:lnTo>
                  <a:lnTo>
                    <a:pt x="7024802" y="4930013"/>
                  </a:lnTo>
                  <a:lnTo>
                    <a:pt x="7029107" y="4885080"/>
                  </a:lnTo>
                  <a:close/>
                </a:path>
                <a:path w="15013305" h="7802245">
                  <a:moveTo>
                    <a:pt x="7855267" y="1759483"/>
                  </a:moveTo>
                  <a:lnTo>
                    <a:pt x="7850949" y="1714550"/>
                  </a:lnTo>
                  <a:lnTo>
                    <a:pt x="7838021" y="1670951"/>
                  </a:lnTo>
                  <a:lnTo>
                    <a:pt x="7816482" y="1630032"/>
                  </a:lnTo>
                  <a:lnTo>
                    <a:pt x="7786306" y="1593126"/>
                  </a:lnTo>
                  <a:lnTo>
                    <a:pt x="7749413" y="1562976"/>
                  </a:lnTo>
                  <a:lnTo>
                    <a:pt x="7708506" y="1541437"/>
                  </a:lnTo>
                  <a:lnTo>
                    <a:pt x="7664920" y="1528521"/>
                  </a:lnTo>
                  <a:lnTo>
                    <a:pt x="7619987" y="1524203"/>
                  </a:lnTo>
                  <a:lnTo>
                    <a:pt x="7575055" y="1528521"/>
                  </a:lnTo>
                  <a:lnTo>
                    <a:pt x="7531455" y="1541437"/>
                  </a:lnTo>
                  <a:lnTo>
                    <a:pt x="7490549" y="1562976"/>
                  </a:lnTo>
                  <a:lnTo>
                    <a:pt x="7453655" y="1593126"/>
                  </a:lnTo>
                  <a:lnTo>
                    <a:pt x="7423480" y="1630032"/>
                  </a:lnTo>
                  <a:lnTo>
                    <a:pt x="7401941" y="1670951"/>
                  </a:lnTo>
                  <a:lnTo>
                    <a:pt x="7389012" y="1714550"/>
                  </a:lnTo>
                  <a:lnTo>
                    <a:pt x="7384707" y="1759483"/>
                  </a:lnTo>
                  <a:lnTo>
                    <a:pt x="7389012" y="1804428"/>
                  </a:lnTo>
                  <a:lnTo>
                    <a:pt x="7401941" y="1848027"/>
                  </a:lnTo>
                  <a:lnTo>
                    <a:pt x="7423480" y="1888947"/>
                  </a:lnTo>
                  <a:lnTo>
                    <a:pt x="7453655" y="1925853"/>
                  </a:lnTo>
                  <a:lnTo>
                    <a:pt x="7490549" y="1956003"/>
                  </a:lnTo>
                  <a:lnTo>
                    <a:pt x="7531455" y="1977542"/>
                  </a:lnTo>
                  <a:lnTo>
                    <a:pt x="7575055" y="1990458"/>
                  </a:lnTo>
                  <a:lnTo>
                    <a:pt x="7619987" y="1994763"/>
                  </a:lnTo>
                  <a:lnTo>
                    <a:pt x="7664920" y="1990458"/>
                  </a:lnTo>
                  <a:lnTo>
                    <a:pt x="7708506" y="1977542"/>
                  </a:lnTo>
                  <a:lnTo>
                    <a:pt x="7749413" y="1956003"/>
                  </a:lnTo>
                  <a:lnTo>
                    <a:pt x="7786306" y="1925853"/>
                  </a:lnTo>
                  <a:lnTo>
                    <a:pt x="7816482" y="1888947"/>
                  </a:lnTo>
                  <a:lnTo>
                    <a:pt x="7838021" y="1848027"/>
                  </a:lnTo>
                  <a:lnTo>
                    <a:pt x="7850949" y="1804428"/>
                  </a:lnTo>
                  <a:lnTo>
                    <a:pt x="7855267" y="1759483"/>
                  </a:lnTo>
                  <a:close/>
                </a:path>
                <a:path w="15013305" h="7802245">
                  <a:moveTo>
                    <a:pt x="9090012" y="3950106"/>
                  </a:moveTo>
                  <a:lnTo>
                    <a:pt x="9085707" y="3905173"/>
                  </a:lnTo>
                  <a:lnTo>
                    <a:pt x="9072804" y="3861574"/>
                  </a:lnTo>
                  <a:lnTo>
                    <a:pt x="9051277" y="3820655"/>
                  </a:lnTo>
                  <a:lnTo>
                    <a:pt x="9021140" y="3783749"/>
                  </a:lnTo>
                  <a:lnTo>
                    <a:pt x="8984221" y="3753599"/>
                  </a:lnTo>
                  <a:lnTo>
                    <a:pt x="8943289" y="3732060"/>
                  </a:lnTo>
                  <a:lnTo>
                    <a:pt x="8899690" y="3719144"/>
                  </a:lnTo>
                  <a:lnTo>
                    <a:pt x="8854757" y="3714839"/>
                  </a:lnTo>
                  <a:lnTo>
                    <a:pt x="8809825" y="3719144"/>
                  </a:lnTo>
                  <a:lnTo>
                    <a:pt x="8766226" y="3732060"/>
                  </a:lnTo>
                  <a:lnTo>
                    <a:pt x="8725306" y="3753599"/>
                  </a:lnTo>
                  <a:lnTo>
                    <a:pt x="8688375" y="3783749"/>
                  </a:lnTo>
                  <a:lnTo>
                    <a:pt x="8658250" y="3820655"/>
                  </a:lnTo>
                  <a:lnTo>
                    <a:pt x="8636724" y="3861574"/>
                  </a:lnTo>
                  <a:lnTo>
                    <a:pt x="8623808" y="3905173"/>
                  </a:lnTo>
                  <a:lnTo>
                    <a:pt x="8619503" y="3950106"/>
                  </a:lnTo>
                  <a:lnTo>
                    <a:pt x="8623808" y="3995051"/>
                  </a:lnTo>
                  <a:lnTo>
                    <a:pt x="8636724" y="4038650"/>
                  </a:lnTo>
                  <a:lnTo>
                    <a:pt x="8658250" y="4079570"/>
                  </a:lnTo>
                  <a:lnTo>
                    <a:pt x="8688375" y="4116476"/>
                  </a:lnTo>
                  <a:lnTo>
                    <a:pt x="8725306" y="4146626"/>
                  </a:lnTo>
                  <a:lnTo>
                    <a:pt x="8766226" y="4168165"/>
                  </a:lnTo>
                  <a:lnTo>
                    <a:pt x="8809825" y="4181081"/>
                  </a:lnTo>
                  <a:lnTo>
                    <a:pt x="8854757" y="4185386"/>
                  </a:lnTo>
                  <a:lnTo>
                    <a:pt x="8899690" y="4181081"/>
                  </a:lnTo>
                  <a:lnTo>
                    <a:pt x="8943289" y="4168165"/>
                  </a:lnTo>
                  <a:lnTo>
                    <a:pt x="8984221" y="4146626"/>
                  </a:lnTo>
                  <a:lnTo>
                    <a:pt x="9021140" y="4116476"/>
                  </a:lnTo>
                  <a:lnTo>
                    <a:pt x="9051277" y="4079570"/>
                  </a:lnTo>
                  <a:lnTo>
                    <a:pt x="9072804" y="4038650"/>
                  </a:lnTo>
                  <a:lnTo>
                    <a:pt x="9085707" y="3995051"/>
                  </a:lnTo>
                  <a:lnTo>
                    <a:pt x="9090012" y="3950106"/>
                  </a:lnTo>
                  <a:close/>
                </a:path>
                <a:path w="15013305" h="7802245">
                  <a:moveTo>
                    <a:pt x="10209035" y="1219263"/>
                  </a:moveTo>
                  <a:lnTo>
                    <a:pt x="10204729" y="1174330"/>
                  </a:lnTo>
                  <a:lnTo>
                    <a:pt x="10191826" y="1130731"/>
                  </a:lnTo>
                  <a:lnTo>
                    <a:pt x="10170300" y="1089799"/>
                  </a:lnTo>
                  <a:lnTo>
                    <a:pt x="10140163" y="1052893"/>
                  </a:lnTo>
                  <a:lnTo>
                    <a:pt x="10103269" y="1022743"/>
                  </a:lnTo>
                  <a:lnTo>
                    <a:pt x="10062362" y="1001217"/>
                  </a:lnTo>
                  <a:lnTo>
                    <a:pt x="10018763" y="988288"/>
                  </a:lnTo>
                  <a:lnTo>
                    <a:pt x="9973818" y="983983"/>
                  </a:lnTo>
                  <a:lnTo>
                    <a:pt x="9928885" y="988288"/>
                  </a:lnTo>
                  <a:lnTo>
                    <a:pt x="9885274" y="1001217"/>
                  </a:lnTo>
                  <a:lnTo>
                    <a:pt x="9844329" y="1022743"/>
                  </a:lnTo>
                  <a:lnTo>
                    <a:pt x="9807397" y="1052893"/>
                  </a:lnTo>
                  <a:lnTo>
                    <a:pt x="9777273" y="1089799"/>
                  </a:lnTo>
                  <a:lnTo>
                    <a:pt x="9755746" y="1130731"/>
                  </a:lnTo>
                  <a:lnTo>
                    <a:pt x="9742830" y="1174330"/>
                  </a:lnTo>
                  <a:lnTo>
                    <a:pt x="9738525" y="1219263"/>
                  </a:lnTo>
                  <a:lnTo>
                    <a:pt x="9742830" y="1264196"/>
                  </a:lnTo>
                  <a:lnTo>
                    <a:pt x="9755746" y="1307795"/>
                  </a:lnTo>
                  <a:lnTo>
                    <a:pt x="9777273" y="1348727"/>
                  </a:lnTo>
                  <a:lnTo>
                    <a:pt x="9807397" y="1385633"/>
                  </a:lnTo>
                  <a:lnTo>
                    <a:pt x="9844329" y="1415783"/>
                  </a:lnTo>
                  <a:lnTo>
                    <a:pt x="9885274" y="1437309"/>
                  </a:lnTo>
                  <a:lnTo>
                    <a:pt x="9928885" y="1450238"/>
                  </a:lnTo>
                  <a:lnTo>
                    <a:pt x="9973818" y="1454543"/>
                  </a:lnTo>
                  <a:lnTo>
                    <a:pt x="10018763" y="1450238"/>
                  </a:lnTo>
                  <a:lnTo>
                    <a:pt x="10062362" y="1437309"/>
                  </a:lnTo>
                  <a:lnTo>
                    <a:pt x="10103269" y="1415783"/>
                  </a:lnTo>
                  <a:lnTo>
                    <a:pt x="10140163" y="1385633"/>
                  </a:lnTo>
                  <a:lnTo>
                    <a:pt x="10170300" y="1348727"/>
                  </a:lnTo>
                  <a:lnTo>
                    <a:pt x="10191826" y="1307795"/>
                  </a:lnTo>
                  <a:lnTo>
                    <a:pt x="10204729" y="1264196"/>
                  </a:lnTo>
                  <a:lnTo>
                    <a:pt x="10209035" y="1219263"/>
                  </a:lnTo>
                  <a:close/>
                </a:path>
                <a:path w="15013305" h="7802245">
                  <a:moveTo>
                    <a:pt x="10710697" y="3351885"/>
                  </a:moveTo>
                  <a:lnTo>
                    <a:pt x="10706392" y="3306940"/>
                  </a:lnTo>
                  <a:lnTo>
                    <a:pt x="10693476" y="3263354"/>
                  </a:lnTo>
                  <a:lnTo>
                    <a:pt x="10671962" y="3222421"/>
                  </a:lnTo>
                  <a:lnTo>
                    <a:pt x="10641825" y="3185528"/>
                  </a:lnTo>
                  <a:lnTo>
                    <a:pt x="10604906" y="3155378"/>
                  </a:lnTo>
                  <a:lnTo>
                    <a:pt x="10563974" y="3133839"/>
                  </a:lnTo>
                  <a:lnTo>
                    <a:pt x="10520375" y="3120923"/>
                  </a:lnTo>
                  <a:lnTo>
                    <a:pt x="10475443" y="3116605"/>
                  </a:lnTo>
                  <a:lnTo>
                    <a:pt x="10430510" y="3120923"/>
                  </a:lnTo>
                  <a:lnTo>
                    <a:pt x="10386911" y="3133839"/>
                  </a:lnTo>
                  <a:lnTo>
                    <a:pt x="10345991" y="3155378"/>
                  </a:lnTo>
                  <a:lnTo>
                    <a:pt x="10309060" y="3185528"/>
                  </a:lnTo>
                  <a:lnTo>
                    <a:pt x="10278935" y="3222421"/>
                  </a:lnTo>
                  <a:lnTo>
                    <a:pt x="10257409" y="3263354"/>
                  </a:lnTo>
                  <a:lnTo>
                    <a:pt x="10244493" y="3306940"/>
                  </a:lnTo>
                  <a:lnTo>
                    <a:pt x="10240188" y="3351885"/>
                  </a:lnTo>
                  <a:lnTo>
                    <a:pt x="10244493" y="3396818"/>
                  </a:lnTo>
                  <a:lnTo>
                    <a:pt x="10257409" y="3440417"/>
                  </a:lnTo>
                  <a:lnTo>
                    <a:pt x="10278935" y="3481336"/>
                  </a:lnTo>
                  <a:lnTo>
                    <a:pt x="10309060" y="3518243"/>
                  </a:lnTo>
                  <a:lnTo>
                    <a:pt x="10345991" y="3548392"/>
                  </a:lnTo>
                  <a:lnTo>
                    <a:pt x="10386911" y="3569932"/>
                  </a:lnTo>
                  <a:lnTo>
                    <a:pt x="10430510" y="3582847"/>
                  </a:lnTo>
                  <a:lnTo>
                    <a:pt x="10475443" y="3587153"/>
                  </a:lnTo>
                  <a:lnTo>
                    <a:pt x="10520375" y="3582847"/>
                  </a:lnTo>
                  <a:lnTo>
                    <a:pt x="10563974" y="3569932"/>
                  </a:lnTo>
                  <a:lnTo>
                    <a:pt x="10604906" y="3548392"/>
                  </a:lnTo>
                  <a:lnTo>
                    <a:pt x="10641825" y="3518243"/>
                  </a:lnTo>
                  <a:lnTo>
                    <a:pt x="10671962" y="3481336"/>
                  </a:lnTo>
                  <a:lnTo>
                    <a:pt x="10693476" y="3440417"/>
                  </a:lnTo>
                  <a:lnTo>
                    <a:pt x="10706392" y="3396818"/>
                  </a:lnTo>
                  <a:lnTo>
                    <a:pt x="10710697" y="3351885"/>
                  </a:lnTo>
                  <a:close/>
                </a:path>
                <a:path w="15013305" h="7802245">
                  <a:moveTo>
                    <a:pt x="11578946" y="235280"/>
                  </a:moveTo>
                  <a:lnTo>
                    <a:pt x="11574640" y="190347"/>
                  </a:lnTo>
                  <a:lnTo>
                    <a:pt x="11561724" y="146748"/>
                  </a:lnTo>
                  <a:lnTo>
                    <a:pt x="11540211" y="105829"/>
                  </a:lnTo>
                  <a:lnTo>
                    <a:pt x="11510074" y="68910"/>
                  </a:lnTo>
                  <a:lnTo>
                    <a:pt x="11473142" y="38773"/>
                  </a:lnTo>
                  <a:lnTo>
                    <a:pt x="11432210" y="17233"/>
                  </a:lnTo>
                  <a:lnTo>
                    <a:pt x="11388598" y="4305"/>
                  </a:lnTo>
                  <a:lnTo>
                    <a:pt x="11343653" y="0"/>
                  </a:lnTo>
                  <a:lnTo>
                    <a:pt x="11298707" y="4305"/>
                  </a:lnTo>
                  <a:lnTo>
                    <a:pt x="11255121" y="17233"/>
                  </a:lnTo>
                  <a:lnTo>
                    <a:pt x="11214202" y="38773"/>
                  </a:lnTo>
                  <a:lnTo>
                    <a:pt x="11177308" y="68910"/>
                  </a:lnTo>
                  <a:lnTo>
                    <a:pt x="11147146" y="105829"/>
                  </a:lnTo>
                  <a:lnTo>
                    <a:pt x="11125594" y="146748"/>
                  </a:lnTo>
                  <a:lnTo>
                    <a:pt x="11112665" y="190347"/>
                  </a:lnTo>
                  <a:lnTo>
                    <a:pt x="11108360" y="235280"/>
                  </a:lnTo>
                  <a:lnTo>
                    <a:pt x="11112665" y="280225"/>
                  </a:lnTo>
                  <a:lnTo>
                    <a:pt x="11125594" y="323811"/>
                  </a:lnTo>
                  <a:lnTo>
                    <a:pt x="11147146" y="364744"/>
                  </a:lnTo>
                  <a:lnTo>
                    <a:pt x="11177308" y="401650"/>
                  </a:lnTo>
                  <a:lnTo>
                    <a:pt x="11214202" y="431800"/>
                  </a:lnTo>
                  <a:lnTo>
                    <a:pt x="11255121" y="453326"/>
                  </a:lnTo>
                  <a:lnTo>
                    <a:pt x="11298707" y="466242"/>
                  </a:lnTo>
                  <a:lnTo>
                    <a:pt x="11343653" y="470547"/>
                  </a:lnTo>
                  <a:lnTo>
                    <a:pt x="11388598" y="466242"/>
                  </a:lnTo>
                  <a:lnTo>
                    <a:pt x="11432210" y="453326"/>
                  </a:lnTo>
                  <a:lnTo>
                    <a:pt x="11473142" y="431800"/>
                  </a:lnTo>
                  <a:lnTo>
                    <a:pt x="11510074" y="401650"/>
                  </a:lnTo>
                  <a:lnTo>
                    <a:pt x="11540211" y="364744"/>
                  </a:lnTo>
                  <a:lnTo>
                    <a:pt x="11561724" y="323811"/>
                  </a:lnTo>
                  <a:lnTo>
                    <a:pt x="11574640" y="280225"/>
                  </a:lnTo>
                  <a:lnTo>
                    <a:pt x="11578946" y="235280"/>
                  </a:lnTo>
                  <a:close/>
                </a:path>
                <a:path w="15013305" h="7802245">
                  <a:moveTo>
                    <a:pt x="12254217" y="4239399"/>
                  </a:moveTo>
                  <a:lnTo>
                    <a:pt x="12249912" y="4194467"/>
                  </a:lnTo>
                  <a:lnTo>
                    <a:pt x="12236996" y="4150868"/>
                  </a:lnTo>
                  <a:lnTo>
                    <a:pt x="12215470" y="4109948"/>
                  </a:lnTo>
                  <a:lnTo>
                    <a:pt x="12185345" y="4073029"/>
                  </a:lnTo>
                  <a:lnTo>
                    <a:pt x="12148414" y="4042880"/>
                  </a:lnTo>
                  <a:lnTo>
                    <a:pt x="12107494" y="4021353"/>
                  </a:lnTo>
                  <a:lnTo>
                    <a:pt x="12063895" y="4008424"/>
                  </a:lnTo>
                  <a:lnTo>
                    <a:pt x="12018963" y="4004119"/>
                  </a:lnTo>
                  <a:lnTo>
                    <a:pt x="11974030" y="4008424"/>
                  </a:lnTo>
                  <a:lnTo>
                    <a:pt x="11930431" y="4021353"/>
                  </a:lnTo>
                  <a:lnTo>
                    <a:pt x="11889499" y="4042880"/>
                  </a:lnTo>
                  <a:lnTo>
                    <a:pt x="11852580" y="4073029"/>
                  </a:lnTo>
                  <a:lnTo>
                    <a:pt x="11822443" y="4109948"/>
                  </a:lnTo>
                  <a:lnTo>
                    <a:pt x="11800916" y="4150868"/>
                  </a:lnTo>
                  <a:lnTo>
                    <a:pt x="11788013" y="4194467"/>
                  </a:lnTo>
                  <a:lnTo>
                    <a:pt x="11783708" y="4239399"/>
                  </a:lnTo>
                  <a:lnTo>
                    <a:pt x="11788013" y="4284332"/>
                  </a:lnTo>
                  <a:lnTo>
                    <a:pt x="11800916" y="4327931"/>
                  </a:lnTo>
                  <a:lnTo>
                    <a:pt x="11822443" y="4368851"/>
                  </a:lnTo>
                  <a:lnTo>
                    <a:pt x="11852580" y="4405757"/>
                  </a:lnTo>
                  <a:lnTo>
                    <a:pt x="11889499" y="4435907"/>
                  </a:lnTo>
                  <a:lnTo>
                    <a:pt x="11930431" y="4457446"/>
                  </a:lnTo>
                  <a:lnTo>
                    <a:pt x="11974030" y="4470362"/>
                  </a:lnTo>
                  <a:lnTo>
                    <a:pt x="12018963" y="4474667"/>
                  </a:lnTo>
                  <a:lnTo>
                    <a:pt x="12063895" y="4470362"/>
                  </a:lnTo>
                  <a:lnTo>
                    <a:pt x="12107494" y="4457446"/>
                  </a:lnTo>
                  <a:lnTo>
                    <a:pt x="12148414" y="4435907"/>
                  </a:lnTo>
                  <a:lnTo>
                    <a:pt x="12185345" y="4405757"/>
                  </a:lnTo>
                  <a:lnTo>
                    <a:pt x="12215470" y="4368851"/>
                  </a:lnTo>
                  <a:lnTo>
                    <a:pt x="12236996" y="4327931"/>
                  </a:lnTo>
                  <a:lnTo>
                    <a:pt x="12249912" y="4284332"/>
                  </a:lnTo>
                  <a:lnTo>
                    <a:pt x="12254217" y="4239399"/>
                  </a:lnTo>
                  <a:close/>
                </a:path>
                <a:path w="15013305" h="7802245">
                  <a:moveTo>
                    <a:pt x="13681913" y="987742"/>
                  </a:moveTo>
                  <a:lnTo>
                    <a:pt x="13677608" y="942809"/>
                  </a:lnTo>
                  <a:lnTo>
                    <a:pt x="13664705" y="899210"/>
                  </a:lnTo>
                  <a:lnTo>
                    <a:pt x="13643178" y="858278"/>
                  </a:lnTo>
                  <a:lnTo>
                    <a:pt x="13613041" y="821372"/>
                  </a:lnTo>
                  <a:lnTo>
                    <a:pt x="13576122" y="791222"/>
                  </a:lnTo>
                  <a:lnTo>
                    <a:pt x="13535190" y="769696"/>
                  </a:lnTo>
                  <a:lnTo>
                    <a:pt x="13491591" y="756767"/>
                  </a:lnTo>
                  <a:lnTo>
                    <a:pt x="13446659" y="752462"/>
                  </a:lnTo>
                  <a:lnTo>
                    <a:pt x="13401726" y="756767"/>
                  </a:lnTo>
                  <a:lnTo>
                    <a:pt x="13358127" y="769696"/>
                  </a:lnTo>
                  <a:lnTo>
                    <a:pt x="13317207" y="791222"/>
                  </a:lnTo>
                  <a:lnTo>
                    <a:pt x="13280276" y="821372"/>
                  </a:lnTo>
                  <a:lnTo>
                    <a:pt x="13250151" y="858278"/>
                  </a:lnTo>
                  <a:lnTo>
                    <a:pt x="13228625" y="899210"/>
                  </a:lnTo>
                  <a:lnTo>
                    <a:pt x="13215709" y="942809"/>
                  </a:lnTo>
                  <a:lnTo>
                    <a:pt x="13211404" y="987742"/>
                  </a:lnTo>
                  <a:lnTo>
                    <a:pt x="13215709" y="1032675"/>
                  </a:lnTo>
                  <a:lnTo>
                    <a:pt x="13228625" y="1076274"/>
                  </a:lnTo>
                  <a:lnTo>
                    <a:pt x="13250151" y="1117193"/>
                  </a:lnTo>
                  <a:lnTo>
                    <a:pt x="13280276" y="1154099"/>
                  </a:lnTo>
                  <a:lnTo>
                    <a:pt x="13317207" y="1184249"/>
                  </a:lnTo>
                  <a:lnTo>
                    <a:pt x="13358127" y="1205776"/>
                  </a:lnTo>
                  <a:lnTo>
                    <a:pt x="13401726" y="1218704"/>
                  </a:lnTo>
                  <a:lnTo>
                    <a:pt x="13446659" y="1223010"/>
                  </a:lnTo>
                  <a:lnTo>
                    <a:pt x="13491591" y="1218704"/>
                  </a:lnTo>
                  <a:lnTo>
                    <a:pt x="13535190" y="1205776"/>
                  </a:lnTo>
                  <a:lnTo>
                    <a:pt x="13576122" y="1184249"/>
                  </a:lnTo>
                  <a:lnTo>
                    <a:pt x="13613041" y="1154099"/>
                  </a:lnTo>
                  <a:lnTo>
                    <a:pt x="13643178" y="1117193"/>
                  </a:lnTo>
                  <a:lnTo>
                    <a:pt x="13664705" y="1076274"/>
                  </a:lnTo>
                  <a:lnTo>
                    <a:pt x="13677608" y="1032675"/>
                  </a:lnTo>
                  <a:lnTo>
                    <a:pt x="13681913" y="987742"/>
                  </a:lnTo>
                  <a:close/>
                </a:path>
                <a:path w="15013305" h="7802245">
                  <a:moveTo>
                    <a:pt x="15013191" y="2048891"/>
                  </a:moveTo>
                  <a:lnTo>
                    <a:pt x="15008886" y="2003958"/>
                  </a:lnTo>
                  <a:lnTo>
                    <a:pt x="14995970" y="1960359"/>
                  </a:lnTo>
                  <a:lnTo>
                    <a:pt x="14974443" y="1919439"/>
                  </a:lnTo>
                  <a:lnTo>
                    <a:pt x="14944319" y="1882521"/>
                  </a:lnTo>
                  <a:lnTo>
                    <a:pt x="14907425" y="1852383"/>
                  </a:lnTo>
                  <a:lnTo>
                    <a:pt x="14866506" y="1830844"/>
                  </a:lnTo>
                  <a:lnTo>
                    <a:pt x="14822907" y="1817928"/>
                  </a:lnTo>
                  <a:lnTo>
                    <a:pt x="14777974" y="1813623"/>
                  </a:lnTo>
                  <a:lnTo>
                    <a:pt x="14733029" y="1817928"/>
                  </a:lnTo>
                  <a:lnTo>
                    <a:pt x="14689417" y="1830844"/>
                  </a:lnTo>
                  <a:lnTo>
                    <a:pt x="14648472" y="1852383"/>
                  </a:lnTo>
                  <a:lnTo>
                    <a:pt x="14611553" y="1882521"/>
                  </a:lnTo>
                  <a:lnTo>
                    <a:pt x="14581416" y="1919439"/>
                  </a:lnTo>
                  <a:lnTo>
                    <a:pt x="14559890" y="1960359"/>
                  </a:lnTo>
                  <a:lnTo>
                    <a:pt x="14546987" y="2003958"/>
                  </a:lnTo>
                  <a:lnTo>
                    <a:pt x="14542681" y="2048891"/>
                  </a:lnTo>
                  <a:lnTo>
                    <a:pt x="14546987" y="2093823"/>
                  </a:lnTo>
                  <a:lnTo>
                    <a:pt x="14559890" y="2137422"/>
                  </a:lnTo>
                  <a:lnTo>
                    <a:pt x="14581416" y="2178354"/>
                  </a:lnTo>
                  <a:lnTo>
                    <a:pt x="14611553" y="2215261"/>
                  </a:lnTo>
                  <a:lnTo>
                    <a:pt x="14648472" y="2245410"/>
                  </a:lnTo>
                  <a:lnTo>
                    <a:pt x="14689417" y="2266937"/>
                  </a:lnTo>
                  <a:lnTo>
                    <a:pt x="14733029" y="2279866"/>
                  </a:lnTo>
                  <a:lnTo>
                    <a:pt x="14777974" y="2284171"/>
                  </a:lnTo>
                  <a:lnTo>
                    <a:pt x="14822907" y="2279866"/>
                  </a:lnTo>
                  <a:lnTo>
                    <a:pt x="14866506" y="2266937"/>
                  </a:lnTo>
                  <a:lnTo>
                    <a:pt x="14907425" y="2245410"/>
                  </a:lnTo>
                  <a:lnTo>
                    <a:pt x="14944319" y="2215261"/>
                  </a:lnTo>
                  <a:lnTo>
                    <a:pt x="14974443" y="2178354"/>
                  </a:lnTo>
                  <a:lnTo>
                    <a:pt x="14995970" y="2137422"/>
                  </a:lnTo>
                  <a:lnTo>
                    <a:pt x="15008886" y="2093823"/>
                  </a:lnTo>
                  <a:lnTo>
                    <a:pt x="15013191" y="20488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888172" y="933856"/>
              <a:ext cx="16739235" cy="8707120"/>
            </a:xfrm>
            <a:custGeom>
              <a:avLst/>
              <a:gdLst/>
              <a:ahLst/>
              <a:cxnLst/>
              <a:rect l="l" t="t" r="r" b="b"/>
              <a:pathLst>
                <a:path w="16739235" h="8707120">
                  <a:moveTo>
                    <a:pt x="0" y="8706509"/>
                  </a:moveTo>
                  <a:lnTo>
                    <a:pt x="16738892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87552" y="10028879"/>
            <a:ext cx="349885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advertising</a:t>
            </a:r>
            <a:endParaRPr sz="5000"/>
          </a:p>
        </p:txBody>
      </p:sp>
      <p:sp>
        <p:nvSpPr>
          <p:cNvPr id="8" name="object 8"/>
          <p:cNvSpPr txBox="1"/>
          <p:nvPr/>
        </p:nvSpPr>
        <p:spPr>
          <a:xfrm>
            <a:off x="481756" y="4872376"/>
            <a:ext cx="706755" cy="15595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845943" y="1635939"/>
            <a:ext cx="16507460" cy="8046720"/>
          </a:xfrm>
          <a:custGeom>
            <a:avLst/>
            <a:gdLst/>
            <a:ahLst/>
            <a:cxnLst/>
            <a:rect l="l" t="t" r="r" b="b"/>
            <a:pathLst>
              <a:path w="16507460" h="8046720">
                <a:moveTo>
                  <a:pt x="0" y="8046665"/>
                </a:moveTo>
                <a:lnTo>
                  <a:pt x="931225" y="7291914"/>
                </a:lnTo>
                <a:lnTo>
                  <a:pt x="1862445" y="6537151"/>
                </a:lnTo>
                <a:lnTo>
                  <a:pt x="3015290" y="7419083"/>
                </a:lnTo>
                <a:lnTo>
                  <a:pt x="3753278" y="4889411"/>
                </a:lnTo>
                <a:lnTo>
                  <a:pt x="4617576" y="3081728"/>
                </a:lnTo>
                <a:lnTo>
                  <a:pt x="5423395" y="6114808"/>
                </a:lnTo>
                <a:lnTo>
                  <a:pt x="6184439" y="4073174"/>
                </a:lnTo>
                <a:lnTo>
                  <a:pt x="6744412" y="1841200"/>
                </a:lnTo>
                <a:lnTo>
                  <a:pt x="8397796" y="4666611"/>
                </a:lnTo>
                <a:lnTo>
                  <a:pt x="9259759" y="1481871"/>
                </a:lnTo>
                <a:lnTo>
                  <a:pt x="10517061" y="3764681"/>
                </a:lnTo>
                <a:lnTo>
                  <a:pt x="11596296" y="967234"/>
                </a:lnTo>
                <a:lnTo>
                  <a:pt x="12087171" y="3169160"/>
                </a:lnTo>
                <a:lnTo>
                  <a:pt x="12960024" y="0"/>
                </a:lnTo>
                <a:lnTo>
                  <a:pt x="13640212" y="4058934"/>
                </a:lnTo>
                <a:lnTo>
                  <a:pt x="15103623" y="730159"/>
                </a:lnTo>
                <a:lnTo>
                  <a:pt x="16507036" y="1881073"/>
                </a:lnTo>
              </a:path>
            </a:pathLst>
          </a:custGeom>
          <a:ln w="73296">
            <a:solidFill>
              <a:srgbClr val="FAE232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4" name="object 4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3463810" y="1414887"/>
              <a:ext cx="15013305" cy="7802245"/>
            </a:xfrm>
            <a:custGeom>
              <a:avLst/>
              <a:gdLst/>
              <a:ahLst/>
              <a:cxnLst/>
              <a:rect l="l" t="t" r="r" b="b"/>
              <a:pathLst>
                <a:path w="15013305" h="7802245">
                  <a:moveTo>
                    <a:pt x="470560" y="6717982"/>
                  </a:moveTo>
                  <a:lnTo>
                    <a:pt x="466255" y="6673050"/>
                  </a:lnTo>
                  <a:lnTo>
                    <a:pt x="453326" y="6629451"/>
                  </a:lnTo>
                  <a:lnTo>
                    <a:pt x="431800" y="6588531"/>
                  </a:lnTo>
                  <a:lnTo>
                    <a:pt x="401650" y="6551625"/>
                  </a:lnTo>
                  <a:lnTo>
                    <a:pt x="364744" y="6521475"/>
                  </a:lnTo>
                  <a:lnTo>
                    <a:pt x="323811" y="6499936"/>
                  </a:lnTo>
                  <a:lnTo>
                    <a:pt x="280212" y="6487020"/>
                  </a:lnTo>
                  <a:lnTo>
                    <a:pt x="235280" y="6482702"/>
                  </a:lnTo>
                  <a:lnTo>
                    <a:pt x="190347" y="6487020"/>
                  </a:lnTo>
                  <a:lnTo>
                    <a:pt x="146748" y="6499936"/>
                  </a:lnTo>
                  <a:lnTo>
                    <a:pt x="105816" y="6521475"/>
                  </a:lnTo>
                  <a:lnTo>
                    <a:pt x="68910" y="6551625"/>
                  </a:lnTo>
                  <a:lnTo>
                    <a:pt x="38760" y="6588531"/>
                  </a:lnTo>
                  <a:lnTo>
                    <a:pt x="17233" y="6629451"/>
                  </a:lnTo>
                  <a:lnTo>
                    <a:pt x="4305" y="6673050"/>
                  </a:lnTo>
                  <a:lnTo>
                    <a:pt x="0" y="6717982"/>
                  </a:lnTo>
                  <a:lnTo>
                    <a:pt x="4305" y="6762928"/>
                  </a:lnTo>
                  <a:lnTo>
                    <a:pt x="17233" y="6806527"/>
                  </a:lnTo>
                  <a:lnTo>
                    <a:pt x="38760" y="6847446"/>
                  </a:lnTo>
                  <a:lnTo>
                    <a:pt x="68910" y="6884352"/>
                  </a:lnTo>
                  <a:lnTo>
                    <a:pt x="105816" y="6914502"/>
                  </a:lnTo>
                  <a:lnTo>
                    <a:pt x="146748" y="6936041"/>
                  </a:lnTo>
                  <a:lnTo>
                    <a:pt x="190347" y="6948957"/>
                  </a:lnTo>
                  <a:lnTo>
                    <a:pt x="235280" y="6953263"/>
                  </a:lnTo>
                  <a:lnTo>
                    <a:pt x="280212" y="6948957"/>
                  </a:lnTo>
                  <a:lnTo>
                    <a:pt x="323811" y="6936041"/>
                  </a:lnTo>
                  <a:lnTo>
                    <a:pt x="364744" y="6914502"/>
                  </a:lnTo>
                  <a:lnTo>
                    <a:pt x="401650" y="6884352"/>
                  </a:lnTo>
                  <a:lnTo>
                    <a:pt x="431800" y="6847446"/>
                  </a:lnTo>
                  <a:lnTo>
                    <a:pt x="453326" y="6806527"/>
                  </a:lnTo>
                  <a:lnTo>
                    <a:pt x="466255" y="6762928"/>
                  </a:lnTo>
                  <a:lnTo>
                    <a:pt x="470560" y="6717982"/>
                  </a:lnTo>
                  <a:close/>
                </a:path>
                <a:path w="15013305" h="7802245">
                  <a:moveTo>
                    <a:pt x="1570291" y="7566914"/>
                  </a:moveTo>
                  <a:lnTo>
                    <a:pt x="1565986" y="7521981"/>
                  </a:lnTo>
                  <a:lnTo>
                    <a:pt x="1553070" y="7478382"/>
                  </a:lnTo>
                  <a:lnTo>
                    <a:pt x="1531543" y="7437450"/>
                  </a:lnTo>
                  <a:lnTo>
                    <a:pt x="1501394" y="7400544"/>
                  </a:lnTo>
                  <a:lnTo>
                    <a:pt x="1464487" y="7370394"/>
                  </a:lnTo>
                  <a:lnTo>
                    <a:pt x="1423555" y="7348868"/>
                  </a:lnTo>
                  <a:lnTo>
                    <a:pt x="1379969" y="7335939"/>
                  </a:lnTo>
                  <a:lnTo>
                    <a:pt x="1335024" y="7331634"/>
                  </a:lnTo>
                  <a:lnTo>
                    <a:pt x="1290091" y="7335939"/>
                  </a:lnTo>
                  <a:lnTo>
                    <a:pt x="1246492" y="7348868"/>
                  </a:lnTo>
                  <a:lnTo>
                    <a:pt x="1205572" y="7370394"/>
                  </a:lnTo>
                  <a:lnTo>
                    <a:pt x="1168654" y="7400544"/>
                  </a:lnTo>
                  <a:lnTo>
                    <a:pt x="1138516" y="7437450"/>
                  </a:lnTo>
                  <a:lnTo>
                    <a:pt x="1116977" y="7478382"/>
                  </a:lnTo>
                  <a:lnTo>
                    <a:pt x="1104049" y="7521981"/>
                  </a:lnTo>
                  <a:lnTo>
                    <a:pt x="1099743" y="7566914"/>
                  </a:lnTo>
                  <a:lnTo>
                    <a:pt x="1104049" y="7611846"/>
                  </a:lnTo>
                  <a:lnTo>
                    <a:pt x="1116977" y="7655446"/>
                  </a:lnTo>
                  <a:lnTo>
                    <a:pt x="1138516" y="7696365"/>
                  </a:lnTo>
                  <a:lnTo>
                    <a:pt x="1168654" y="7733284"/>
                  </a:lnTo>
                  <a:lnTo>
                    <a:pt x="1205572" y="7763421"/>
                  </a:lnTo>
                  <a:lnTo>
                    <a:pt x="1246492" y="7784960"/>
                  </a:lnTo>
                  <a:lnTo>
                    <a:pt x="1290091" y="7797876"/>
                  </a:lnTo>
                  <a:lnTo>
                    <a:pt x="1335024" y="7802181"/>
                  </a:lnTo>
                  <a:lnTo>
                    <a:pt x="1379969" y="7797876"/>
                  </a:lnTo>
                  <a:lnTo>
                    <a:pt x="1423555" y="7784960"/>
                  </a:lnTo>
                  <a:lnTo>
                    <a:pt x="1464487" y="7763421"/>
                  </a:lnTo>
                  <a:lnTo>
                    <a:pt x="1501394" y="7733284"/>
                  </a:lnTo>
                  <a:lnTo>
                    <a:pt x="1531543" y="7696365"/>
                  </a:lnTo>
                  <a:lnTo>
                    <a:pt x="1553070" y="7655446"/>
                  </a:lnTo>
                  <a:lnTo>
                    <a:pt x="1565986" y="7611846"/>
                  </a:lnTo>
                  <a:lnTo>
                    <a:pt x="1570291" y="7566914"/>
                  </a:lnTo>
                  <a:close/>
                </a:path>
                <a:path w="15013305" h="7802245">
                  <a:moveTo>
                    <a:pt x="2361336" y="5097310"/>
                  </a:moveTo>
                  <a:lnTo>
                    <a:pt x="2357031" y="5052377"/>
                  </a:lnTo>
                  <a:lnTo>
                    <a:pt x="2344115" y="5008778"/>
                  </a:lnTo>
                  <a:lnTo>
                    <a:pt x="2322588" y="4967859"/>
                  </a:lnTo>
                  <a:lnTo>
                    <a:pt x="2292439" y="4930940"/>
                  </a:lnTo>
                  <a:lnTo>
                    <a:pt x="2255532" y="4900803"/>
                  </a:lnTo>
                  <a:lnTo>
                    <a:pt x="2214600" y="4879264"/>
                  </a:lnTo>
                  <a:lnTo>
                    <a:pt x="2171001" y="4866335"/>
                  </a:lnTo>
                  <a:lnTo>
                    <a:pt x="2126069" y="4862030"/>
                  </a:lnTo>
                  <a:lnTo>
                    <a:pt x="2081136" y="4866335"/>
                  </a:lnTo>
                  <a:lnTo>
                    <a:pt x="2037537" y="4879264"/>
                  </a:lnTo>
                  <a:lnTo>
                    <a:pt x="1996617" y="4900803"/>
                  </a:lnTo>
                  <a:lnTo>
                    <a:pt x="1959698" y="4930940"/>
                  </a:lnTo>
                  <a:lnTo>
                    <a:pt x="1929549" y="4967859"/>
                  </a:lnTo>
                  <a:lnTo>
                    <a:pt x="1908022" y="5008778"/>
                  </a:lnTo>
                  <a:lnTo>
                    <a:pt x="1895094" y="5052377"/>
                  </a:lnTo>
                  <a:lnTo>
                    <a:pt x="1890788" y="5097310"/>
                  </a:lnTo>
                  <a:lnTo>
                    <a:pt x="1895094" y="5142242"/>
                  </a:lnTo>
                  <a:lnTo>
                    <a:pt x="1908022" y="5185842"/>
                  </a:lnTo>
                  <a:lnTo>
                    <a:pt x="1929549" y="5226761"/>
                  </a:lnTo>
                  <a:lnTo>
                    <a:pt x="1959698" y="5263667"/>
                  </a:lnTo>
                  <a:lnTo>
                    <a:pt x="1996617" y="5293817"/>
                  </a:lnTo>
                  <a:lnTo>
                    <a:pt x="2037537" y="5315356"/>
                  </a:lnTo>
                  <a:lnTo>
                    <a:pt x="2081136" y="5328272"/>
                  </a:lnTo>
                  <a:lnTo>
                    <a:pt x="2126069" y="5332577"/>
                  </a:lnTo>
                  <a:lnTo>
                    <a:pt x="2171001" y="5328272"/>
                  </a:lnTo>
                  <a:lnTo>
                    <a:pt x="2214600" y="5315356"/>
                  </a:lnTo>
                  <a:lnTo>
                    <a:pt x="2255532" y="5293817"/>
                  </a:lnTo>
                  <a:lnTo>
                    <a:pt x="2292439" y="5263667"/>
                  </a:lnTo>
                  <a:lnTo>
                    <a:pt x="2322588" y="5226761"/>
                  </a:lnTo>
                  <a:lnTo>
                    <a:pt x="2344115" y="5185842"/>
                  </a:lnTo>
                  <a:lnTo>
                    <a:pt x="2357031" y="5142242"/>
                  </a:lnTo>
                  <a:lnTo>
                    <a:pt x="2361336" y="5097310"/>
                  </a:lnTo>
                  <a:close/>
                </a:path>
                <a:path w="15013305" h="7802245">
                  <a:moveTo>
                    <a:pt x="3244024" y="3351885"/>
                  </a:moveTo>
                  <a:lnTo>
                    <a:pt x="3239719" y="3306940"/>
                  </a:lnTo>
                  <a:lnTo>
                    <a:pt x="3226790" y="3263354"/>
                  </a:lnTo>
                  <a:lnTo>
                    <a:pt x="3205264" y="3222421"/>
                  </a:lnTo>
                  <a:lnTo>
                    <a:pt x="3175114" y="3185528"/>
                  </a:lnTo>
                  <a:lnTo>
                    <a:pt x="3138208" y="3155378"/>
                  </a:lnTo>
                  <a:lnTo>
                    <a:pt x="3097276" y="3133839"/>
                  </a:lnTo>
                  <a:lnTo>
                    <a:pt x="3053689" y="3120923"/>
                  </a:lnTo>
                  <a:lnTo>
                    <a:pt x="3008744" y="3116605"/>
                  </a:lnTo>
                  <a:lnTo>
                    <a:pt x="2963811" y="3120923"/>
                  </a:lnTo>
                  <a:lnTo>
                    <a:pt x="2920212" y="3133839"/>
                  </a:lnTo>
                  <a:lnTo>
                    <a:pt x="2879293" y="3155378"/>
                  </a:lnTo>
                  <a:lnTo>
                    <a:pt x="2842387" y="3185528"/>
                  </a:lnTo>
                  <a:lnTo>
                    <a:pt x="2812237" y="3222421"/>
                  </a:lnTo>
                  <a:lnTo>
                    <a:pt x="2790710" y="3263354"/>
                  </a:lnTo>
                  <a:lnTo>
                    <a:pt x="2777782" y="3306940"/>
                  </a:lnTo>
                  <a:lnTo>
                    <a:pt x="2773476" y="3351885"/>
                  </a:lnTo>
                  <a:lnTo>
                    <a:pt x="2777782" y="3396818"/>
                  </a:lnTo>
                  <a:lnTo>
                    <a:pt x="2790710" y="3440417"/>
                  </a:lnTo>
                  <a:lnTo>
                    <a:pt x="2812237" y="3481336"/>
                  </a:lnTo>
                  <a:lnTo>
                    <a:pt x="2842387" y="3518243"/>
                  </a:lnTo>
                  <a:lnTo>
                    <a:pt x="2879293" y="3548392"/>
                  </a:lnTo>
                  <a:lnTo>
                    <a:pt x="2920212" y="3569932"/>
                  </a:lnTo>
                  <a:lnTo>
                    <a:pt x="2963811" y="3582847"/>
                  </a:lnTo>
                  <a:lnTo>
                    <a:pt x="3008744" y="3587153"/>
                  </a:lnTo>
                  <a:lnTo>
                    <a:pt x="3053689" y="3582847"/>
                  </a:lnTo>
                  <a:lnTo>
                    <a:pt x="3097276" y="3569932"/>
                  </a:lnTo>
                  <a:lnTo>
                    <a:pt x="3138208" y="3548392"/>
                  </a:lnTo>
                  <a:lnTo>
                    <a:pt x="3175114" y="3518243"/>
                  </a:lnTo>
                  <a:lnTo>
                    <a:pt x="3205264" y="3481336"/>
                  </a:lnTo>
                  <a:lnTo>
                    <a:pt x="3226790" y="3440417"/>
                  </a:lnTo>
                  <a:lnTo>
                    <a:pt x="3239719" y="3396818"/>
                  </a:lnTo>
                  <a:lnTo>
                    <a:pt x="3244024" y="3351885"/>
                  </a:lnTo>
                  <a:close/>
                </a:path>
                <a:path w="15013305" h="7802245">
                  <a:moveTo>
                    <a:pt x="4112247" y="6400305"/>
                  </a:moveTo>
                  <a:lnTo>
                    <a:pt x="4107942" y="6355359"/>
                  </a:lnTo>
                  <a:lnTo>
                    <a:pt x="4095026" y="6311760"/>
                  </a:lnTo>
                  <a:lnTo>
                    <a:pt x="4073487" y="6270841"/>
                  </a:lnTo>
                  <a:lnTo>
                    <a:pt x="4043337" y="6233934"/>
                  </a:lnTo>
                  <a:lnTo>
                    <a:pt x="4006431" y="6203785"/>
                  </a:lnTo>
                  <a:lnTo>
                    <a:pt x="3965511" y="6182245"/>
                  </a:lnTo>
                  <a:lnTo>
                    <a:pt x="3921912" y="6169330"/>
                  </a:lnTo>
                  <a:lnTo>
                    <a:pt x="3876967" y="6165024"/>
                  </a:lnTo>
                  <a:lnTo>
                    <a:pt x="3832034" y="6169330"/>
                  </a:lnTo>
                  <a:lnTo>
                    <a:pt x="3788435" y="6182245"/>
                  </a:lnTo>
                  <a:lnTo>
                    <a:pt x="3747516" y="6203785"/>
                  </a:lnTo>
                  <a:lnTo>
                    <a:pt x="3710609" y="6233934"/>
                  </a:lnTo>
                  <a:lnTo>
                    <a:pt x="3680460" y="6270841"/>
                  </a:lnTo>
                  <a:lnTo>
                    <a:pt x="3658920" y="6311760"/>
                  </a:lnTo>
                  <a:lnTo>
                    <a:pt x="3646005" y="6355359"/>
                  </a:lnTo>
                  <a:lnTo>
                    <a:pt x="3641687" y="6400305"/>
                  </a:lnTo>
                  <a:lnTo>
                    <a:pt x="3646005" y="6445237"/>
                  </a:lnTo>
                  <a:lnTo>
                    <a:pt x="3658920" y="6488836"/>
                  </a:lnTo>
                  <a:lnTo>
                    <a:pt x="3680460" y="6529756"/>
                  </a:lnTo>
                  <a:lnTo>
                    <a:pt x="3710609" y="6566662"/>
                  </a:lnTo>
                  <a:lnTo>
                    <a:pt x="3747516" y="6596812"/>
                  </a:lnTo>
                  <a:lnTo>
                    <a:pt x="3788435" y="6618351"/>
                  </a:lnTo>
                  <a:lnTo>
                    <a:pt x="3832034" y="6631267"/>
                  </a:lnTo>
                  <a:lnTo>
                    <a:pt x="3876967" y="6635572"/>
                  </a:lnTo>
                  <a:lnTo>
                    <a:pt x="3921912" y="6631267"/>
                  </a:lnTo>
                  <a:lnTo>
                    <a:pt x="3965511" y="6618351"/>
                  </a:lnTo>
                  <a:lnTo>
                    <a:pt x="4006431" y="6596812"/>
                  </a:lnTo>
                  <a:lnTo>
                    <a:pt x="4043337" y="6566662"/>
                  </a:lnTo>
                  <a:lnTo>
                    <a:pt x="4073487" y="6529756"/>
                  </a:lnTo>
                  <a:lnTo>
                    <a:pt x="4095026" y="6488836"/>
                  </a:lnTo>
                  <a:lnTo>
                    <a:pt x="4107942" y="6445237"/>
                  </a:lnTo>
                  <a:lnTo>
                    <a:pt x="4112247" y="6400305"/>
                  </a:lnTo>
                  <a:close/>
                </a:path>
                <a:path w="15013305" h="7802245">
                  <a:moveTo>
                    <a:pt x="4792357" y="4239399"/>
                  </a:moveTo>
                  <a:lnTo>
                    <a:pt x="4788052" y="4194467"/>
                  </a:lnTo>
                  <a:lnTo>
                    <a:pt x="4775124" y="4150868"/>
                  </a:lnTo>
                  <a:lnTo>
                    <a:pt x="4753584" y="4109948"/>
                  </a:lnTo>
                  <a:lnTo>
                    <a:pt x="4723447" y="4073029"/>
                  </a:lnTo>
                  <a:lnTo>
                    <a:pt x="4686541" y="4042880"/>
                  </a:lnTo>
                  <a:lnTo>
                    <a:pt x="4645622" y="4021353"/>
                  </a:lnTo>
                  <a:lnTo>
                    <a:pt x="4602023" y="4008424"/>
                  </a:lnTo>
                  <a:lnTo>
                    <a:pt x="4557090" y="4004119"/>
                  </a:lnTo>
                  <a:lnTo>
                    <a:pt x="4512145" y="4008424"/>
                  </a:lnTo>
                  <a:lnTo>
                    <a:pt x="4468546" y="4021353"/>
                  </a:lnTo>
                  <a:lnTo>
                    <a:pt x="4427626" y="4042880"/>
                  </a:lnTo>
                  <a:lnTo>
                    <a:pt x="4390720" y="4073029"/>
                  </a:lnTo>
                  <a:lnTo>
                    <a:pt x="4360570" y="4109948"/>
                  </a:lnTo>
                  <a:lnTo>
                    <a:pt x="4339031" y="4150868"/>
                  </a:lnTo>
                  <a:lnTo>
                    <a:pt x="4326115" y="4194467"/>
                  </a:lnTo>
                  <a:lnTo>
                    <a:pt x="4321810" y="4239399"/>
                  </a:lnTo>
                  <a:lnTo>
                    <a:pt x="4326115" y="4284332"/>
                  </a:lnTo>
                  <a:lnTo>
                    <a:pt x="4339031" y="4327931"/>
                  </a:lnTo>
                  <a:lnTo>
                    <a:pt x="4360570" y="4368851"/>
                  </a:lnTo>
                  <a:lnTo>
                    <a:pt x="4390720" y="4405757"/>
                  </a:lnTo>
                  <a:lnTo>
                    <a:pt x="4427626" y="4435907"/>
                  </a:lnTo>
                  <a:lnTo>
                    <a:pt x="4468546" y="4457446"/>
                  </a:lnTo>
                  <a:lnTo>
                    <a:pt x="4512145" y="4470362"/>
                  </a:lnTo>
                  <a:lnTo>
                    <a:pt x="4557090" y="4474667"/>
                  </a:lnTo>
                  <a:lnTo>
                    <a:pt x="4602023" y="4470362"/>
                  </a:lnTo>
                  <a:lnTo>
                    <a:pt x="4645622" y="4457446"/>
                  </a:lnTo>
                  <a:lnTo>
                    <a:pt x="4686541" y="4435907"/>
                  </a:lnTo>
                  <a:lnTo>
                    <a:pt x="4723447" y="4405757"/>
                  </a:lnTo>
                  <a:lnTo>
                    <a:pt x="4753584" y="4368851"/>
                  </a:lnTo>
                  <a:lnTo>
                    <a:pt x="4775124" y="4327931"/>
                  </a:lnTo>
                  <a:lnTo>
                    <a:pt x="4788052" y="4284332"/>
                  </a:lnTo>
                  <a:lnTo>
                    <a:pt x="4792357" y="4239399"/>
                  </a:lnTo>
                  <a:close/>
                </a:path>
                <a:path w="15013305" h="7802245">
                  <a:moveTo>
                    <a:pt x="5366334" y="2048891"/>
                  </a:moveTo>
                  <a:lnTo>
                    <a:pt x="5362029" y="2003958"/>
                  </a:lnTo>
                  <a:lnTo>
                    <a:pt x="5349113" y="1960359"/>
                  </a:lnTo>
                  <a:lnTo>
                    <a:pt x="5327574" y="1919439"/>
                  </a:lnTo>
                  <a:lnTo>
                    <a:pt x="5297424" y="1882521"/>
                  </a:lnTo>
                  <a:lnTo>
                    <a:pt x="5260518" y="1852383"/>
                  </a:lnTo>
                  <a:lnTo>
                    <a:pt x="5219598" y="1830844"/>
                  </a:lnTo>
                  <a:lnTo>
                    <a:pt x="5175999" y="1817928"/>
                  </a:lnTo>
                  <a:lnTo>
                    <a:pt x="5131066" y="1813623"/>
                  </a:lnTo>
                  <a:lnTo>
                    <a:pt x="5086134" y="1817928"/>
                  </a:lnTo>
                  <a:lnTo>
                    <a:pt x="5042535" y="1830844"/>
                  </a:lnTo>
                  <a:lnTo>
                    <a:pt x="5001615" y="1852383"/>
                  </a:lnTo>
                  <a:lnTo>
                    <a:pt x="4964696" y="1882521"/>
                  </a:lnTo>
                  <a:lnTo>
                    <a:pt x="4934547" y="1919439"/>
                  </a:lnTo>
                  <a:lnTo>
                    <a:pt x="4913020" y="1960359"/>
                  </a:lnTo>
                  <a:lnTo>
                    <a:pt x="4900092" y="2003958"/>
                  </a:lnTo>
                  <a:lnTo>
                    <a:pt x="4895786" y="2048891"/>
                  </a:lnTo>
                  <a:lnTo>
                    <a:pt x="4900092" y="2093823"/>
                  </a:lnTo>
                  <a:lnTo>
                    <a:pt x="4913020" y="2137422"/>
                  </a:lnTo>
                  <a:lnTo>
                    <a:pt x="4934547" y="2178354"/>
                  </a:lnTo>
                  <a:lnTo>
                    <a:pt x="4964696" y="2215261"/>
                  </a:lnTo>
                  <a:lnTo>
                    <a:pt x="5001615" y="2245410"/>
                  </a:lnTo>
                  <a:lnTo>
                    <a:pt x="5042535" y="2266937"/>
                  </a:lnTo>
                  <a:lnTo>
                    <a:pt x="5086134" y="2279866"/>
                  </a:lnTo>
                  <a:lnTo>
                    <a:pt x="5131066" y="2284171"/>
                  </a:lnTo>
                  <a:lnTo>
                    <a:pt x="5175999" y="2279866"/>
                  </a:lnTo>
                  <a:lnTo>
                    <a:pt x="5219598" y="2266937"/>
                  </a:lnTo>
                  <a:lnTo>
                    <a:pt x="5260518" y="2245410"/>
                  </a:lnTo>
                  <a:lnTo>
                    <a:pt x="5297424" y="2215261"/>
                  </a:lnTo>
                  <a:lnTo>
                    <a:pt x="5327574" y="2178354"/>
                  </a:lnTo>
                  <a:lnTo>
                    <a:pt x="5349113" y="2137422"/>
                  </a:lnTo>
                  <a:lnTo>
                    <a:pt x="5362029" y="2093823"/>
                  </a:lnTo>
                  <a:lnTo>
                    <a:pt x="5366334" y="2048891"/>
                  </a:lnTo>
                  <a:close/>
                </a:path>
                <a:path w="15013305" h="7802245">
                  <a:moveTo>
                    <a:pt x="7029107" y="4885080"/>
                  </a:moveTo>
                  <a:lnTo>
                    <a:pt x="7024802" y="4840148"/>
                  </a:lnTo>
                  <a:lnTo>
                    <a:pt x="7011873" y="4796548"/>
                  </a:lnTo>
                  <a:lnTo>
                    <a:pt x="6990321" y="4755616"/>
                  </a:lnTo>
                  <a:lnTo>
                    <a:pt x="6960159" y="4718710"/>
                  </a:lnTo>
                  <a:lnTo>
                    <a:pt x="6923252" y="4688560"/>
                  </a:lnTo>
                  <a:lnTo>
                    <a:pt x="6882333" y="4667034"/>
                  </a:lnTo>
                  <a:lnTo>
                    <a:pt x="6838734" y="4654105"/>
                  </a:lnTo>
                  <a:lnTo>
                    <a:pt x="6793789" y="4649800"/>
                  </a:lnTo>
                  <a:lnTo>
                    <a:pt x="6748856" y="4654105"/>
                  </a:lnTo>
                  <a:lnTo>
                    <a:pt x="6705257" y="4667034"/>
                  </a:lnTo>
                  <a:lnTo>
                    <a:pt x="6664338" y="4688560"/>
                  </a:lnTo>
                  <a:lnTo>
                    <a:pt x="6627431" y="4718710"/>
                  </a:lnTo>
                  <a:lnTo>
                    <a:pt x="6597282" y="4755616"/>
                  </a:lnTo>
                  <a:lnTo>
                    <a:pt x="6575742" y="4796548"/>
                  </a:lnTo>
                  <a:lnTo>
                    <a:pt x="6562826" y="4840148"/>
                  </a:lnTo>
                  <a:lnTo>
                    <a:pt x="6558521" y="4885080"/>
                  </a:lnTo>
                  <a:lnTo>
                    <a:pt x="6562826" y="4930013"/>
                  </a:lnTo>
                  <a:lnTo>
                    <a:pt x="6575742" y="4973612"/>
                  </a:lnTo>
                  <a:lnTo>
                    <a:pt x="6597282" y="5014531"/>
                  </a:lnTo>
                  <a:lnTo>
                    <a:pt x="6627431" y="5051450"/>
                  </a:lnTo>
                  <a:lnTo>
                    <a:pt x="6664338" y="5081587"/>
                  </a:lnTo>
                  <a:lnTo>
                    <a:pt x="6705257" y="5103126"/>
                  </a:lnTo>
                  <a:lnTo>
                    <a:pt x="6748856" y="5116055"/>
                  </a:lnTo>
                  <a:lnTo>
                    <a:pt x="6793789" y="5120360"/>
                  </a:lnTo>
                  <a:lnTo>
                    <a:pt x="6838734" y="5116055"/>
                  </a:lnTo>
                  <a:lnTo>
                    <a:pt x="6882333" y="5103126"/>
                  </a:lnTo>
                  <a:lnTo>
                    <a:pt x="6923252" y="5081587"/>
                  </a:lnTo>
                  <a:lnTo>
                    <a:pt x="6960159" y="5051450"/>
                  </a:lnTo>
                  <a:lnTo>
                    <a:pt x="6990321" y="5014531"/>
                  </a:lnTo>
                  <a:lnTo>
                    <a:pt x="7011873" y="4973612"/>
                  </a:lnTo>
                  <a:lnTo>
                    <a:pt x="7024802" y="4930013"/>
                  </a:lnTo>
                  <a:lnTo>
                    <a:pt x="7029107" y="4885080"/>
                  </a:lnTo>
                  <a:close/>
                </a:path>
                <a:path w="15013305" h="7802245">
                  <a:moveTo>
                    <a:pt x="7855267" y="1759483"/>
                  </a:moveTo>
                  <a:lnTo>
                    <a:pt x="7850949" y="1714550"/>
                  </a:lnTo>
                  <a:lnTo>
                    <a:pt x="7838021" y="1670951"/>
                  </a:lnTo>
                  <a:lnTo>
                    <a:pt x="7816482" y="1630032"/>
                  </a:lnTo>
                  <a:lnTo>
                    <a:pt x="7786306" y="1593126"/>
                  </a:lnTo>
                  <a:lnTo>
                    <a:pt x="7749413" y="1562976"/>
                  </a:lnTo>
                  <a:lnTo>
                    <a:pt x="7708506" y="1541437"/>
                  </a:lnTo>
                  <a:lnTo>
                    <a:pt x="7664920" y="1528521"/>
                  </a:lnTo>
                  <a:lnTo>
                    <a:pt x="7619987" y="1524203"/>
                  </a:lnTo>
                  <a:lnTo>
                    <a:pt x="7575055" y="1528521"/>
                  </a:lnTo>
                  <a:lnTo>
                    <a:pt x="7531455" y="1541437"/>
                  </a:lnTo>
                  <a:lnTo>
                    <a:pt x="7490549" y="1562976"/>
                  </a:lnTo>
                  <a:lnTo>
                    <a:pt x="7453655" y="1593126"/>
                  </a:lnTo>
                  <a:lnTo>
                    <a:pt x="7423480" y="1630032"/>
                  </a:lnTo>
                  <a:lnTo>
                    <a:pt x="7401941" y="1670951"/>
                  </a:lnTo>
                  <a:lnTo>
                    <a:pt x="7389012" y="1714550"/>
                  </a:lnTo>
                  <a:lnTo>
                    <a:pt x="7384707" y="1759483"/>
                  </a:lnTo>
                  <a:lnTo>
                    <a:pt x="7389012" y="1804428"/>
                  </a:lnTo>
                  <a:lnTo>
                    <a:pt x="7401941" y="1848027"/>
                  </a:lnTo>
                  <a:lnTo>
                    <a:pt x="7423480" y="1888947"/>
                  </a:lnTo>
                  <a:lnTo>
                    <a:pt x="7453655" y="1925853"/>
                  </a:lnTo>
                  <a:lnTo>
                    <a:pt x="7490549" y="1956003"/>
                  </a:lnTo>
                  <a:lnTo>
                    <a:pt x="7531455" y="1977542"/>
                  </a:lnTo>
                  <a:lnTo>
                    <a:pt x="7575055" y="1990458"/>
                  </a:lnTo>
                  <a:lnTo>
                    <a:pt x="7619987" y="1994763"/>
                  </a:lnTo>
                  <a:lnTo>
                    <a:pt x="7664920" y="1990458"/>
                  </a:lnTo>
                  <a:lnTo>
                    <a:pt x="7708506" y="1977542"/>
                  </a:lnTo>
                  <a:lnTo>
                    <a:pt x="7749413" y="1956003"/>
                  </a:lnTo>
                  <a:lnTo>
                    <a:pt x="7786306" y="1925853"/>
                  </a:lnTo>
                  <a:lnTo>
                    <a:pt x="7816482" y="1888947"/>
                  </a:lnTo>
                  <a:lnTo>
                    <a:pt x="7838021" y="1848027"/>
                  </a:lnTo>
                  <a:lnTo>
                    <a:pt x="7850949" y="1804428"/>
                  </a:lnTo>
                  <a:lnTo>
                    <a:pt x="7855267" y="1759483"/>
                  </a:lnTo>
                  <a:close/>
                </a:path>
                <a:path w="15013305" h="7802245">
                  <a:moveTo>
                    <a:pt x="9090012" y="3950106"/>
                  </a:moveTo>
                  <a:lnTo>
                    <a:pt x="9085707" y="3905173"/>
                  </a:lnTo>
                  <a:lnTo>
                    <a:pt x="9072804" y="3861574"/>
                  </a:lnTo>
                  <a:lnTo>
                    <a:pt x="9051277" y="3820655"/>
                  </a:lnTo>
                  <a:lnTo>
                    <a:pt x="9021140" y="3783749"/>
                  </a:lnTo>
                  <a:lnTo>
                    <a:pt x="8984221" y="3753599"/>
                  </a:lnTo>
                  <a:lnTo>
                    <a:pt x="8943289" y="3732060"/>
                  </a:lnTo>
                  <a:lnTo>
                    <a:pt x="8899690" y="3719144"/>
                  </a:lnTo>
                  <a:lnTo>
                    <a:pt x="8854757" y="3714839"/>
                  </a:lnTo>
                  <a:lnTo>
                    <a:pt x="8809825" y="3719144"/>
                  </a:lnTo>
                  <a:lnTo>
                    <a:pt x="8766226" y="3732060"/>
                  </a:lnTo>
                  <a:lnTo>
                    <a:pt x="8725306" y="3753599"/>
                  </a:lnTo>
                  <a:lnTo>
                    <a:pt x="8688375" y="3783749"/>
                  </a:lnTo>
                  <a:lnTo>
                    <a:pt x="8658250" y="3820655"/>
                  </a:lnTo>
                  <a:lnTo>
                    <a:pt x="8636724" y="3861574"/>
                  </a:lnTo>
                  <a:lnTo>
                    <a:pt x="8623808" y="3905173"/>
                  </a:lnTo>
                  <a:lnTo>
                    <a:pt x="8619503" y="3950106"/>
                  </a:lnTo>
                  <a:lnTo>
                    <a:pt x="8623808" y="3995051"/>
                  </a:lnTo>
                  <a:lnTo>
                    <a:pt x="8636724" y="4038650"/>
                  </a:lnTo>
                  <a:lnTo>
                    <a:pt x="8658250" y="4079570"/>
                  </a:lnTo>
                  <a:lnTo>
                    <a:pt x="8688375" y="4116476"/>
                  </a:lnTo>
                  <a:lnTo>
                    <a:pt x="8725306" y="4146626"/>
                  </a:lnTo>
                  <a:lnTo>
                    <a:pt x="8766226" y="4168165"/>
                  </a:lnTo>
                  <a:lnTo>
                    <a:pt x="8809825" y="4181081"/>
                  </a:lnTo>
                  <a:lnTo>
                    <a:pt x="8854757" y="4185386"/>
                  </a:lnTo>
                  <a:lnTo>
                    <a:pt x="8899690" y="4181081"/>
                  </a:lnTo>
                  <a:lnTo>
                    <a:pt x="8943289" y="4168165"/>
                  </a:lnTo>
                  <a:lnTo>
                    <a:pt x="8984221" y="4146626"/>
                  </a:lnTo>
                  <a:lnTo>
                    <a:pt x="9021140" y="4116476"/>
                  </a:lnTo>
                  <a:lnTo>
                    <a:pt x="9051277" y="4079570"/>
                  </a:lnTo>
                  <a:lnTo>
                    <a:pt x="9072804" y="4038650"/>
                  </a:lnTo>
                  <a:lnTo>
                    <a:pt x="9085707" y="3995051"/>
                  </a:lnTo>
                  <a:lnTo>
                    <a:pt x="9090012" y="3950106"/>
                  </a:lnTo>
                  <a:close/>
                </a:path>
                <a:path w="15013305" h="7802245">
                  <a:moveTo>
                    <a:pt x="10209035" y="1219263"/>
                  </a:moveTo>
                  <a:lnTo>
                    <a:pt x="10204729" y="1174330"/>
                  </a:lnTo>
                  <a:lnTo>
                    <a:pt x="10191826" y="1130731"/>
                  </a:lnTo>
                  <a:lnTo>
                    <a:pt x="10170300" y="1089799"/>
                  </a:lnTo>
                  <a:lnTo>
                    <a:pt x="10140163" y="1052893"/>
                  </a:lnTo>
                  <a:lnTo>
                    <a:pt x="10103269" y="1022743"/>
                  </a:lnTo>
                  <a:lnTo>
                    <a:pt x="10062362" y="1001217"/>
                  </a:lnTo>
                  <a:lnTo>
                    <a:pt x="10018763" y="988288"/>
                  </a:lnTo>
                  <a:lnTo>
                    <a:pt x="9973818" y="983983"/>
                  </a:lnTo>
                  <a:lnTo>
                    <a:pt x="9928885" y="988288"/>
                  </a:lnTo>
                  <a:lnTo>
                    <a:pt x="9885274" y="1001217"/>
                  </a:lnTo>
                  <a:lnTo>
                    <a:pt x="9844329" y="1022743"/>
                  </a:lnTo>
                  <a:lnTo>
                    <a:pt x="9807397" y="1052893"/>
                  </a:lnTo>
                  <a:lnTo>
                    <a:pt x="9777273" y="1089799"/>
                  </a:lnTo>
                  <a:lnTo>
                    <a:pt x="9755746" y="1130731"/>
                  </a:lnTo>
                  <a:lnTo>
                    <a:pt x="9742830" y="1174330"/>
                  </a:lnTo>
                  <a:lnTo>
                    <a:pt x="9738525" y="1219263"/>
                  </a:lnTo>
                  <a:lnTo>
                    <a:pt x="9742830" y="1264196"/>
                  </a:lnTo>
                  <a:lnTo>
                    <a:pt x="9755746" y="1307795"/>
                  </a:lnTo>
                  <a:lnTo>
                    <a:pt x="9777273" y="1348727"/>
                  </a:lnTo>
                  <a:lnTo>
                    <a:pt x="9807397" y="1385633"/>
                  </a:lnTo>
                  <a:lnTo>
                    <a:pt x="9844329" y="1415783"/>
                  </a:lnTo>
                  <a:lnTo>
                    <a:pt x="9885274" y="1437309"/>
                  </a:lnTo>
                  <a:lnTo>
                    <a:pt x="9928885" y="1450238"/>
                  </a:lnTo>
                  <a:lnTo>
                    <a:pt x="9973818" y="1454543"/>
                  </a:lnTo>
                  <a:lnTo>
                    <a:pt x="10018763" y="1450238"/>
                  </a:lnTo>
                  <a:lnTo>
                    <a:pt x="10062362" y="1437309"/>
                  </a:lnTo>
                  <a:lnTo>
                    <a:pt x="10103269" y="1415783"/>
                  </a:lnTo>
                  <a:lnTo>
                    <a:pt x="10140163" y="1385633"/>
                  </a:lnTo>
                  <a:lnTo>
                    <a:pt x="10170300" y="1348727"/>
                  </a:lnTo>
                  <a:lnTo>
                    <a:pt x="10191826" y="1307795"/>
                  </a:lnTo>
                  <a:lnTo>
                    <a:pt x="10204729" y="1264196"/>
                  </a:lnTo>
                  <a:lnTo>
                    <a:pt x="10209035" y="1219263"/>
                  </a:lnTo>
                  <a:close/>
                </a:path>
                <a:path w="15013305" h="7802245">
                  <a:moveTo>
                    <a:pt x="10710697" y="3351885"/>
                  </a:moveTo>
                  <a:lnTo>
                    <a:pt x="10706392" y="3306940"/>
                  </a:lnTo>
                  <a:lnTo>
                    <a:pt x="10693476" y="3263354"/>
                  </a:lnTo>
                  <a:lnTo>
                    <a:pt x="10671962" y="3222421"/>
                  </a:lnTo>
                  <a:lnTo>
                    <a:pt x="10641825" y="3185528"/>
                  </a:lnTo>
                  <a:lnTo>
                    <a:pt x="10604906" y="3155378"/>
                  </a:lnTo>
                  <a:lnTo>
                    <a:pt x="10563974" y="3133839"/>
                  </a:lnTo>
                  <a:lnTo>
                    <a:pt x="10520375" y="3120923"/>
                  </a:lnTo>
                  <a:lnTo>
                    <a:pt x="10475443" y="3116605"/>
                  </a:lnTo>
                  <a:lnTo>
                    <a:pt x="10430510" y="3120923"/>
                  </a:lnTo>
                  <a:lnTo>
                    <a:pt x="10386911" y="3133839"/>
                  </a:lnTo>
                  <a:lnTo>
                    <a:pt x="10345991" y="3155378"/>
                  </a:lnTo>
                  <a:lnTo>
                    <a:pt x="10309060" y="3185528"/>
                  </a:lnTo>
                  <a:lnTo>
                    <a:pt x="10278935" y="3222421"/>
                  </a:lnTo>
                  <a:lnTo>
                    <a:pt x="10257409" y="3263354"/>
                  </a:lnTo>
                  <a:lnTo>
                    <a:pt x="10244493" y="3306940"/>
                  </a:lnTo>
                  <a:lnTo>
                    <a:pt x="10240188" y="3351885"/>
                  </a:lnTo>
                  <a:lnTo>
                    <a:pt x="10244493" y="3396818"/>
                  </a:lnTo>
                  <a:lnTo>
                    <a:pt x="10257409" y="3440417"/>
                  </a:lnTo>
                  <a:lnTo>
                    <a:pt x="10278935" y="3481336"/>
                  </a:lnTo>
                  <a:lnTo>
                    <a:pt x="10309060" y="3518243"/>
                  </a:lnTo>
                  <a:lnTo>
                    <a:pt x="10345991" y="3548392"/>
                  </a:lnTo>
                  <a:lnTo>
                    <a:pt x="10386911" y="3569932"/>
                  </a:lnTo>
                  <a:lnTo>
                    <a:pt x="10430510" y="3582847"/>
                  </a:lnTo>
                  <a:lnTo>
                    <a:pt x="10475443" y="3587153"/>
                  </a:lnTo>
                  <a:lnTo>
                    <a:pt x="10520375" y="3582847"/>
                  </a:lnTo>
                  <a:lnTo>
                    <a:pt x="10563974" y="3569932"/>
                  </a:lnTo>
                  <a:lnTo>
                    <a:pt x="10604906" y="3548392"/>
                  </a:lnTo>
                  <a:lnTo>
                    <a:pt x="10641825" y="3518243"/>
                  </a:lnTo>
                  <a:lnTo>
                    <a:pt x="10671962" y="3481336"/>
                  </a:lnTo>
                  <a:lnTo>
                    <a:pt x="10693476" y="3440417"/>
                  </a:lnTo>
                  <a:lnTo>
                    <a:pt x="10706392" y="3396818"/>
                  </a:lnTo>
                  <a:lnTo>
                    <a:pt x="10710697" y="3351885"/>
                  </a:lnTo>
                  <a:close/>
                </a:path>
                <a:path w="15013305" h="7802245">
                  <a:moveTo>
                    <a:pt x="11578946" y="235280"/>
                  </a:moveTo>
                  <a:lnTo>
                    <a:pt x="11574640" y="190347"/>
                  </a:lnTo>
                  <a:lnTo>
                    <a:pt x="11561724" y="146748"/>
                  </a:lnTo>
                  <a:lnTo>
                    <a:pt x="11540211" y="105829"/>
                  </a:lnTo>
                  <a:lnTo>
                    <a:pt x="11510074" y="68910"/>
                  </a:lnTo>
                  <a:lnTo>
                    <a:pt x="11473142" y="38773"/>
                  </a:lnTo>
                  <a:lnTo>
                    <a:pt x="11432210" y="17233"/>
                  </a:lnTo>
                  <a:lnTo>
                    <a:pt x="11388598" y="4305"/>
                  </a:lnTo>
                  <a:lnTo>
                    <a:pt x="11343653" y="0"/>
                  </a:lnTo>
                  <a:lnTo>
                    <a:pt x="11298707" y="4305"/>
                  </a:lnTo>
                  <a:lnTo>
                    <a:pt x="11255121" y="17233"/>
                  </a:lnTo>
                  <a:lnTo>
                    <a:pt x="11214202" y="38773"/>
                  </a:lnTo>
                  <a:lnTo>
                    <a:pt x="11177308" y="68910"/>
                  </a:lnTo>
                  <a:lnTo>
                    <a:pt x="11147146" y="105829"/>
                  </a:lnTo>
                  <a:lnTo>
                    <a:pt x="11125594" y="146748"/>
                  </a:lnTo>
                  <a:lnTo>
                    <a:pt x="11112665" y="190347"/>
                  </a:lnTo>
                  <a:lnTo>
                    <a:pt x="11108360" y="235280"/>
                  </a:lnTo>
                  <a:lnTo>
                    <a:pt x="11112665" y="280225"/>
                  </a:lnTo>
                  <a:lnTo>
                    <a:pt x="11125594" y="323811"/>
                  </a:lnTo>
                  <a:lnTo>
                    <a:pt x="11147146" y="364744"/>
                  </a:lnTo>
                  <a:lnTo>
                    <a:pt x="11177308" y="401650"/>
                  </a:lnTo>
                  <a:lnTo>
                    <a:pt x="11214202" y="431800"/>
                  </a:lnTo>
                  <a:lnTo>
                    <a:pt x="11255121" y="453326"/>
                  </a:lnTo>
                  <a:lnTo>
                    <a:pt x="11298707" y="466242"/>
                  </a:lnTo>
                  <a:lnTo>
                    <a:pt x="11343653" y="470547"/>
                  </a:lnTo>
                  <a:lnTo>
                    <a:pt x="11388598" y="466242"/>
                  </a:lnTo>
                  <a:lnTo>
                    <a:pt x="11432210" y="453326"/>
                  </a:lnTo>
                  <a:lnTo>
                    <a:pt x="11473142" y="431800"/>
                  </a:lnTo>
                  <a:lnTo>
                    <a:pt x="11510074" y="401650"/>
                  </a:lnTo>
                  <a:lnTo>
                    <a:pt x="11540211" y="364744"/>
                  </a:lnTo>
                  <a:lnTo>
                    <a:pt x="11561724" y="323811"/>
                  </a:lnTo>
                  <a:lnTo>
                    <a:pt x="11574640" y="280225"/>
                  </a:lnTo>
                  <a:lnTo>
                    <a:pt x="11578946" y="235280"/>
                  </a:lnTo>
                  <a:close/>
                </a:path>
                <a:path w="15013305" h="7802245">
                  <a:moveTo>
                    <a:pt x="12254217" y="4239399"/>
                  </a:moveTo>
                  <a:lnTo>
                    <a:pt x="12249912" y="4194467"/>
                  </a:lnTo>
                  <a:lnTo>
                    <a:pt x="12236996" y="4150868"/>
                  </a:lnTo>
                  <a:lnTo>
                    <a:pt x="12215470" y="4109948"/>
                  </a:lnTo>
                  <a:lnTo>
                    <a:pt x="12185345" y="4073029"/>
                  </a:lnTo>
                  <a:lnTo>
                    <a:pt x="12148414" y="4042880"/>
                  </a:lnTo>
                  <a:lnTo>
                    <a:pt x="12107494" y="4021353"/>
                  </a:lnTo>
                  <a:lnTo>
                    <a:pt x="12063895" y="4008424"/>
                  </a:lnTo>
                  <a:lnTo>
                    <a:pt x="12018963" y="4004119"/>
                  </a:lnTo>
                  <a:lnTo>
                    <a:pt x="11974030" y="4008424"/>
                  </a:lnTo>
                  <a:lnTo>
                    <a:pt x="11930431" y="4021353"/>
                  </a:lnTo>
                  <a:lnTo>
                    <a:pt x="11889499" y="4042880"/>
                  </a:lnTo>
                  <a:lnTo>
                    <a:pt x="11852580" y="4073029"/>
                  </a:lnTo>
                  <a:lnTo>
                    <a:pt x="11822443" y="4109948"/>
                  </a:lnTo>
                  <a:lnTo>
                    <a:pt x="11800916" y="4150868"/>
                  </a:lnTo>
                  <a:lnTo>
                    <a:pt x="11788013" y="4194467"/>
                  </a:lnTo>
                  <a:lnTo>
                    <a:pt x="11783708" y="4239399"/>
                  </a:lnTo>
                  <a:lnTo>
                    <a:pt x="11788013" y="4284332"/>
                  </a:lnTo>
                  <a:lnTo>
                    <a:pt x="11800916" y="4327931"/>
                  </a:lnTo>
                  <a:lnTo>
                    <a:pt x="11822443" y="4368851"/>
                  </a:lnTo>
                  <a:lnTo>
                    <a:pt x="11852580" y="4405757"/>
                  </a:lnTo>
                  <a:lnTo>
                    <a:pt x="11889499" y="4435907"/>
                  </a:lnTo>
                  <a:lnTo>
                    <a:pt x="11930431" y="4457446"/>
                  </a:lnTo>
                  <a:lnTo>
                    <a:pt x="11974030" y="4470362"/>
                  </a:lnTo>
                  <a:lnTo>
                    <a:pt x="12018963" y="4474667"/>
                  </a:lnTo>
                  <a:lnTo>
                    <a:pt x="12063895" y="4470362"/>
                  </a:lnTo>
                  <a:lnTo>
                    <a:pt x="12107494" y="4457446"/>
                  </a:lnTo>
                  <a:lnTo>
                    <a:pt x="12148414" y="4435907"/>
                  </a:lnTo>
                  <a:lnTo>
                    <a:pt x="12185345" y="4405757"/>
                  </a:lnTo>
                  <a:lnTo>
                    <a:pt x="12215470" y="4368851"/>
                  </a:lnTo>
                  <a:lnTo>
                    <a:pt x="12236996" y="4327931"/>
                  </a:lnTo>
                  <a:lnTo>
                    <a:pt x="12249912" y="4284332"/>
                  </a:lnTo>
                  <a:lnTo>
                    <a:pt x="12254217" y="4239399"/>
                  </a:lnTo>
                  <a:close/>
                </a:path>
                <a:path w="15013305" h="7802245">
                  <a:moveTo>
                    <a:pt x="13681913" y="987742"/>
                  </a:moveTo>
                  <a:lnTo>
                    <a:pt x="13677608" y="942809"/>
                  </a:lnTo>
                  <a:lnTo>
                    <a:pt x="13664705" y="899210"/>
                  </a:lnTo>
                  <a:lnTo>
                    <a:pt x="13643178" y="858278"/>
                  </a:lnTo>
                  <a:lnTo>
                    <a:pt x="13613041" y="821372"/>
                  </a:lnTo>
                  <a:lnTo>
                    <a:pt x="13576122" y="791222"/>
                  </a:lnTo>
                  <a:lnTo>
                    <a:pt x="13535190" y="769696"/>
                  </a:lnTo>
                  <a:lnTo>
                    <a:pt x="13491591" y="756767"/>
                  </a:lnTo>
                  <a:lnTo>
                    <a:pt x="13446659" y="752462"/>
                  </a:lnTo>
                  <a:lnTo>
                    <a:pt x="13401726" y="756767"/>
                  </a:lnTo>
                  <a:lnTo>
                    <a:pt x="13358127" y="769696"/>
                  </a:lnTo>
                  <a:lnTo>
                    <a:pt x="13317207" y="791222"/>
                  </a:lnTo>
                  <a:lnTo>
                    <a:pt x="13280276" y="821372"/>
                  </a:lnTo>
                  <a:lnTo>
                    <a:pt x="13250151" y="858278"/>
                  </a:lnTo>
                  <a:lnTo>
                    <a:pt x="13228625" y="899210"/>
                  </a:lnTo>
                  <a:lnTo>
                    <a:pt x="13215709" y="942809"/>
                  </a:lnTo>
                  <a:lnTo>
                    <a:pt x="13211404" y="987742"/>
                  </a:lnTo>
                  <a:lnTo>
                    <a:pt x="13215709" y="1032675"/>
                  </a:lnTo>
                  <a:lnTo>
                    <a:pt x="13228625" y="1076274"/>
                  </a:lnTo>
                  <a:lnTo>
                    <a:pt x="13250151" y="1117193"/>
                  </a:lnTo>
                  <a:lnTo>
                    <a:pt x="13280276" y="1154099"/>
                  </a:lnTo>
                  <a:lnTo>
                    <a:pt x="13317207" y="1184249"/>
                  </a:lnTo>
                  <a:lnTo>
                    <a:pt x="13358127" y="1205776"/>
                  </a:lnTo>
                  <a:lnTo>
                    <a:pt x="13401726" y="1218704"/>
                  </a:lnTo>
                  <a:lnTo>
                    <a:pt x="13446659" y="1223010"/>
                  </a:lnTo>
                  <a:lnTo>
                    <a:pt x="13491591" y="1218704"/>
                  </a:lnTo>
                  <a:lnTo>
                    <a:pt x="13535190" y="1205776"/>
                  </a:lnTo>
                  <a:lnTo>
                    <a:pt x="13576122" y="1184249"/>
                  </a:lnTo>
                  <a:lnTo>
                    <a:pt x="13613041" y="1154099"/>
                  </a:lnTo>
                  <a:lnTo>
                    <a:pt x="13643178" y="1117193"/>
                  </a:lnTo>
                  <a:lnTo>
                    <a:pt x="13664705" y="1076274"/>
                  </a:lnTo>
                  <a:lnTo>
                    <a:pt x="13677608" y="1032675"/>
                  </a:lnTo>
                  <a:lnTo>
                    <a:pt x="13681913" y="987742"/>
                  </a:lnTo>
                  <a:close/>
                </a:path>
                <a:path w="15013305" h="7802245">
                  <a:moveTo>
                    <a:pt x="15013191" y="2048891"/>
                  </a:moveTo>
                  <a:lnTo>
                    <a:pt x="15008886" y="2003958"/>
                  </a:lnTo>
                  <a:lnTo>
                    <a:pt x="14995970" y="1960359"/>
                  </a:lnTo>
                  <a:lnTo>
                    <a:pt x="14974443" y="1919439"/>
                  </a:lnTo>
                  <a:lnTo>
                    <a:pt x="14944319" y="1882521"/>
                  </a:lnTo>
                  <a:lnTo>
                    <a:pt x="14907425" y="1852383"/>
                  </a:lnTo>
                  <a:lnTo>
                    <a:pt x="14866506" y="1830844"/>
                  </a:lnTo>
                  <a:lnTo>
                    <a:pt x="14822907" y="1817928"/>
                  </a:lnTo>
                  <a:lnTo>
                    <a:pt x="14777974" y="1813623"/>
                  </a:lnTo>
                  <a:lnTo>
                    <a:pt x="14733029" y="1817928"/>
                  </a:lnTo>
                  <a:lnTo>
                    <a:pt x="14689417" y="1830844"/>
                  </a:lnTo>
                  <a:lnTo>
                    <a:pt x="14648472" y="1852383"/>
                  </a:lnTo>
                  <a:lnTo>
                    <a:pt x="14611553" y="1882521"/>
                  </a:lnTo>
                  <a:lnTo>
                    <a:pt x="14581416" y="1919439"/>
                  </a:lnTo>
                  <a:lnTo>
                    <a:pt x="14559890" y="1960359"/>
                  </a:lnTo>
                  <a:lnTo>
                    <a:pt x="14546987" y="2003958"/>
                  </a:lnTo>
                  <a:lnTo>
                    <a:pt x="14542681" y="2048891"/>
                  </a:lnTo>
                  <a:lnTo>
                    <a:pt x="14546987" y="2093823"/>
                  </a:lnTo>
                  <a:lnTo>
                    <a:pt x="14559890" y="2137422"/>
                  </a:lnTo>
                  <a:lnTo>
                    <a:pt x="14581416" y="2178354"/>
                  </a:lnTo>
                  <a:lnTo>
                    <a:pt x="14611553" y="2215261"/>
                  </a:lnTo>
                  <a:lnTo>
                    <a:pt x="14648472" y="2245410"/>
                  </a:lnTo>
                  <a:lnTo>
                    <a:pt x="14689417" y="2266937"/>
                  </a:lnTo>
                  <a:lnTo>
                    <a:pt x="14733029" y="2279866"/>
                  </a:lnTo>
                  <a:lnTo>
                    <a:pt x="14777974" y="2284171"/>
                  </a:lnTo>
                  <a:lnTo>
                    <a:pt x="14822907" y="2279866"/>
                  </a:lnTo>
                  <a:lnTo>
                    <a:pt x="14866506" y="2266937"/>
                  </a:lnTo>
                  <a:lnTo>
                    <a:pt x="14907425" y="2245410"/>
                  </a:lnTo>
                  <a:lnTo>
                    <a:pt x="14944319" y="2215261"/>
                  </a:lnTo>
                  <a:lnTo>
                    <a:pt x="14974443" y="2178354"/>
                  </a:lnTo>
                  <a:lnTo>
                    <a:pt x="14995970" y="2137422"/>
                  </a:lnTo>
                  <a:lnTo>
                    <a:pt x="15008886" y="2093823"/>
                  </a:lnTo>
                  <a:lnTo>
                    <a:pt x="15013191" y="2048891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 txBox="1">
            <a:spLocks noGrp="1"/>
          </p:cNvSpPr>
          <p:nvPr>
            <p:ph type="title"/>
          </p:nvPr>
        </p:nvSpPr>
        <p:spPr>
          <a:xfrm>
            <a:off x="8887552" y="10028879"/>
            <a:ext cx="3498850" cy="79248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5000" spc="-10" dirty="0"/>
              <a:t>advertising</a:t>
            </a:r>
            <a:endParaRPr sz="5000"/>
          </a:p>
        </p:txBody>
      </p:sp>
      <p:sp>
        <p:nvSpPr>
          <p:cNvPr id="8" name="object 8"/>
          <p:cNvSpPr txBox="1"/>
          <p:nvPr/>
        </p:nvSpPr>
        <p:spPr>
          <a:xfrm>
            <a:off x="481756" y="4872376"/>
            <a:ext cx="706755" cy="155956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50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5" dirty="0">
                <a:latin typeface="Verdana"/>
                <a:cs typeface="Verdana"/>
              </a:rPr>
              <a:t>queue</a:t>
            </a:r>
            <a:endParaRPr sz="9200" dirty="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981202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first-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first-</a:t>
            </a:r>
            <a:r>
              <a:rPr sz="6150" spc="229" dirty="0">
                <a:solidFill>
                  <a:srgbClr val="FFFFFF"/>
                </a:solidFill>
                <a:latin typeface="Lucida Sans"/>
                <a:cs typeface="Lucida Sans"/>
              </a:rPr>
              <a:t>out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00" dirty="0">
                <a:solidFill>
                  <a:srgbClr val="FFFFFF"/>
                </a:solidFill>
                <a:latin typeface="Lucida Sans"/>
                <a:cs typeface="Lucida Sans"/>
              </a:rPr>
              <a:t>type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8225059"/>
            <a:ext cx="6091555" cy="11347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250" i="1" dirty="0">
                <a:latin typeface="Times New Roman"/>
                <a:cs typeface="Times New Roman"/>
              </a:rPr>
              <a:t>cost</a:t>
            </a:r>
            <a:r>
              <a:rPr sz="7250" dirty="0">
                <a:latin typeface="Times New Roman"/>
                <a:cs typeface="Times New Roman"/>
              </a:rPr>
              <a:t>(h)</a:t>
            </a:r>
            <a:r>
              <a:rPr sz="7250" spc="-5" dirty="0">
                <a:latin typeface="Times New Roman"/>
                <a:cs typeface="Times New Roman"/>
              </a:rPr>
              <a:t> </a:t>
            </a:r>
            <a:r>
              <a:rPr sz="7250" dirty="0">
                <a:latin typeface="Times New Roman"/>
                <a:cs typeface="Times New Roman"/>
              </a:rPr>
              <a:t>=</a:t>
            </a:r>
            <a:r>
              <a:rPr sz="7250" spc="-5" dirty="0">
                <a:latin typeface="Times New Roman"/>
                <a:cs typeface="Times New Roman"/>
              </a:rPr>
              <a:t> </a:t>
            </a:r>
            <a:r>
              <a:rPr sz="7250" i="1" spc="-10" dirty="0">
                <a:latin typeface="Times New Roman"/>
                <a:cs typeface="Times New Roman"/>
              </a:rPr>
              <a:t>loss</a:t>
            </a:r>
            <a:r>
              <a:rPr sz="7250" spc="-10" dirty="0">
                <a:latin typeface="Times New Roman"/>
                <a:cs typeface="Times New Roman"/>
              </a:rPr>
              <a:t>(h)</a:t>
            </a:r>
            <a:endParaRPr sz="7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8225059"/>
            <a:ext cx="6844030" cy="11347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250" i="1" dirty="0">
                <a:solidFill>
                  <a:srgbClr val="FFFFFF"/>
                </a:solidFill>
                <a:latin typeface="Times New Roman"/>
                <a:cs typeface="Times New Roman"/>
              </a:rPr>
              <a:t>cost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r>
              <a:rPr sz="72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250" spc="-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i="1" dirty="0">
                <a:solidFill>
                  <a:srgbClr val="FFFFFF"/>
                </a:solidFill>
                <a:latin typeface="Times New Roman"/>
                <a:cs typeface="Times New Roman"/>
              </a:rPr>
              <a:t>loss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r>
              <a:rPr sz="72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spc="-6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endParaRPr sz="7250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9006564" y="8225059"/>
            <a:ext cx="5106670" cy="11347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complexity</a:t>
            </a:r>
            <a:r>
              <a:rPr sz="7250" spc="-1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endParaRPr sz="7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8225059"/>
            <a:ext cx="12604115" cy="113474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7250" i="1" dirty="0">
                <a:latin typeface="Times New Roman"/>
                <a:cs typeface="Times New Roman"/>
              </a:rPr>
              <a:t>cost</a:t>
            </a:r>
            <a:r>
              <a:rPr sz="7250" dirty="0">
                <a:latin typeface="Times New Roman"/>
                <a:cs typeface="Times New Roman"/>
              </a:rPr>
              <a:t>(h)</a:t>
            </a:r>
            <a:r>
              <a:rPr sz="7250" spc="-15" dirty="0">
                <a:latin typeface="Times New Roman"/>
                <a:cs typeface="Times New Roman"/>
              </a:rPr>
              <a:t> </a:t>
            </a:r>
            <a:r>
              <a:rPr sz="7250" dirty="0">
                <a:latin typeface="Times New Roman"/>
                <a:cs typeface="Times New Roman"/>
              </a:rPr>
              <a:t>=</a:t>
            </a:r>
            <a:r>
              <a:rPr sz="7250" spc="-5" dirty="0">
                <a:latin typeface="Times New Roman"/>
                <a:cs typeface="Times New Roman"/>
              </a:rPr>
              <a:t> </a:t>
            </a:r>
            <a:r>
              <a:rPr sz="7250" i="1" dirty="0">
                <a:latin typeface="Times New Roman"/>
                <a:cs typeface="Times New Roman"/>
              </a:rPr>
              <a:t>loss</a:t>
            </a:r>
            <a:r>
              <a:rPr sz="7250" dirty="0">
                <a:latin typeface="Times New Roman"/>
                <a:cs typeface="Times New Roman"/>
              </a:rPr>
              <a:t>(h)</a:t>
            </a:r>
            <a:r>
              <a:rPr sz="7250" spc="-5" dirty="0">
                <a:latin typeface="Times New Roman"/>
                <a:cs typeface="Times New Roman"/>
              </a:rPr>
              <a:t> </a:t>
            </a:r>
            <a:r>
              <a:rPr sz="7250" dirty="0">
                <a:latin typeface="Times New Roman"/>
                <a:cs typeface="Times New Roman"/>
              </a:rPr>
              <a:t>+</a:t>
            </a:r>
            <a:r>
              <a:rPr sz="7250" spc="-5" dirty="0">
                <a:latin typeface="Times New Roman"/>
                <a:cs typeface="Times New Roman"/>
              </a:rPr>
              <a:t> </a:t>
            </a:r>
            <a:r>
              <a:rPr sz="7250" spc="-10" dirty="0">
                <a:latin typeface="Times New Roman"/>
                <a:cs typeface="Times New Roman"/>
              </a:rPr>
              <a:t>λ</a:t>
            </a:r>
            <a:r>
              <a:rPr sz="7250" i="1" spc="-10" dirty="0">
                <a:latin typeface="Times New Roman"/>
                <a:cs typeface="Times New Roman"/>
              </a:rPr>
              <a:t>complexity</a:t>
            </a:r>
            <a:r>
              <a:rPr sz="7250" spc="-10" dirty="0">
                <a:latin typeface="Times New Roman"/>
                <a:cs typeface="Times New Roman"/>
              </a:rPr>
              <a:t>(h)</a:t>
            </a:r>
            <a:endParaRPr sz="7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8233409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regularization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39487"/>
            <a:ext cx="17097375" cy="3820160"/>
          </a:xfrm>
          <a:prstGeom prst="rect">
            <a:avLst/>
          </a:prstGeom>
        </p:spPr>
        <p:txBody>
          <a:bodyPr vert="horz" wrap="square" lIns="0" tIns="53975" rIns="0" bIns="0" rtlCol="0">
            <a:spAutoFit/>
          </a:bodyPr>
          <a:lstStyle/>
          <a:p>
            <a:pPr marL="12700" marR="5080">
              <a:lnSpc>
                <a:spcPts val="7090"/>
              </a:lnSpc>
              <a:spcBef>
                <a:spcPts val="425"/>
              </a:spcBef>
            </a:pP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penalizing</a:t>
            </a:r>
            <a:r>
              <a:rPr sz="60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spc="70" dirty="0">
                <a:solidFill>
                  <a:srgbClr val="FFFFFF"/>
                </a:solidFill>
                <a:latin typeface="Lucida Sans"/>
                <a:cs typeface="Lucida Sans"/>
              </a:rPr>
              <a:t>hypotheses</a:t>
            </a:r>
            <a:r>
              <a:rPr sz="60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spc="7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0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600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more</a:t>
            </a:r>
            <a:r>
              <a:rPr sz="600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spc="-10" dirty="0">
                <a:solidFill>
                  <a:srgbClr val="FFFFFF"/>
                </a:solidFill>
                <a:latin typeface="Lucida Sans"/>
                <a:cs typeface="Lucida Sans"/>
              </a:rPr>
              <a:t>complex </a:t>
            </a:r>
            <a:r>
              <a:rPr sz="6000" spc="9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00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favor</a:t>
            </a:r>
            <a:r>
              <a:rPr sz="60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spc="-75" dirty="0">
                <a:solidFill>
                  <a:srgbClr val="FFFFFF"/>
                </a:solidFill>
                <a:latin typeface="Lucida Sans"/>
                <a:cs typeface="Lucida Sans"/>
              </a:rPr>
              <a:t>simple</a:t>
            </a:r>
            <a:r>
              <a:rPr sz="6000" spc="-635" dirty="0">
                <a:solidFill>
                  <a:srgbClr val="FFFFFF"/>
                </a:solidFill>
                <a:latin typeface="Lucida Sans"/>
                <a:cs typeface="Lucida Sans"/>
              </a:rPr>
              <a:t>r</a:t>
            </a:r>
            <a:r>
              <a:rPr sz="6000" spc="-7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0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more</a:t>
            </a:r>
            <a:r>
              <a:rPr sz="60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dirty="0">
                <a:solidFill>
                  <a:srgbClr val="FFFFFF"/>
                </a:solidFill>
                <a:latin typeface="Lucida Sans"/>
                <a:cs typeface="Lucida Sans"/>
              </a:rPr>
              <a:t>general</a:t>
            </a:r>
            <a:r>
              <a:rPr sz="600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00" spc="60" dirty="0">
                <a:solidFill>
                  <a:srgbClr val="FFFFFF"/>
                </a:solidFill>
                <a:latin typeface="Lucida Sans"/>
                <a:cs typeface="Lucida Sans"/>
              </a:rPr>
              <a:t>hypotheses</a:t>
            </a:r>
            <a:endParaRPr sz="600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6665"/>
              </a:spcBef>
            </a:pPr>
            <a:r>
              <a:rPr sz="7250" i="1" dirty="0">
                <a:solidFill>
                  <a:srgbClr val="FFFFFF"/>
                </a:solidFill>
                <a:latin typeface="Times New Roman"/>
                <a:cs typeface="Times New Roman"/>
              </a:rPr>
              <a:t>cost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r>
              <a:rPr sz="72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72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i="1" dirty="0">
                <a:solidFill>
                  <a:srgbClr val="FFFFFF"/>
                </a:solidFill>
                <a:latin typeface="Times New Roman"/>
                <a:cs typeface="Times New Roman"/>
              </a:rPr>
              <a:t>loss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r>
              <a:rPr sz="72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250" spc="-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250" spc="-10" dirty="0">
                <a:solidFill>
                  <a:srgbClr val="FFFFFF"/>
                </a:solidFill>
                <a:latin typeface="Times New Roman"/>
                <a:cs typeface="Times New Roman"/>
              </a:rPr>
              <a:t>λ</a:t>
            </a:r>
            <a:r>
              <a:rPr sz="72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complexity</a:t>
            </a:r>
            <a:r>
              <a:rPr sz="7250" spc="-10" dirty="0">
                <a:solidFill>
                  <a:srgbClr val="FFFFFF"/>
                </a:solidFill>
                <a:latin typeface="Times New Roman"/>
                <a:cs typeface="Times New Roman"/>
              </a:rPr>
              <a:t>(h)</a:t>
            </a:r>
            <a:endParaRPr sz="72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95107" y="3358925"/>
            <a:ext cx="143954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5" dirty="0">
                <a:latin typeface="Verdana"/>
                <a:cs typeface="Verdana"/>
              </a:rPr>
              <a:t>holdout</a:t>
            </a:r>
            <a:r>
              <a:rPr sz="9200" spc="3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cross-</a:t>
            </a:r>
            <a:r>
              <a:rPr sz="9200" spc="-10" dirty="0">
                <a:latin typeface="Verdana"/>
                <a:cs typeface="Verdana"/>
              </a:rPr>
              <a:t>validation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57811"/>
            <a:ext cx="16630650" cy="2842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splitting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b="1" spc="-85" dirty="0">
                <a:solidFill>
                  <a:srgbClr val="FFFFFF"/>
                </a:solidFill>
                <a:latin typeface="Lucida Sans"/>
                <a:cs typeface="Lucida Sans"/>
              </a:rPr>
              <a:t>training</a:t>
            </a:r>
            <a:r>
              <a:rPr sz="6150" b="1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b="1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b="1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6150">
              <a:latin typeface="Lucida Sans"/>
              <a:cs typeface="Lucida Sans"/>
            </a:endParaRPr>
          </a:p>
          <a:p>
            <a:pPr marL="12700" marR="5080">
              <a:lnSpc>
                <a:spcPts val="7259"/>
              </a:lnSpc>
              <a:spcBef>
                <a:spcPts val="345"/>
              </a:spcBef>
            </a:pPr>
            <a:r>
              <a:rPr sz="6150" b="1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r>
              <a:rPr sz="6150" b="1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b="1" spc="-114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such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happens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training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is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evaluated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411279"/>
            <a:ext cx="1312989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i="1" spc="-70" dirty="0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sz="9200" spc="-70" dirty="0">
                <a:solidFill>
                  <a:srgbClr val="FFFFFF"/>
                </a:solidFill>
                <a:latin typeface="Verdana"/>
                <a:cs typeface="Verdana"/>
              </a:rPr>
              <a:t>-</a:t>
            </a:r>
            <a:r>
              <a:rPr sz="9200" spc="215" dirty="0">
                <a:solidFill>
                  <a:srgbClr val="FFFFFF"/>
                </a:solidFill>
                <a:latin typeface="Verdana"/>
                <a:cs typeface="Verdana"/>
              </a:rPr>
              <a:t>fold</a:t>
            </a:r>
            <a:r>
              <a:rPr sz="9200" spc="75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dirty="0">
                <a:solidFill>
                  <a:srgbClr val="FFFFFF"/>
                </a:solidFill>
                <a:latin typeface="Verdana"/>
                <a:cs typeface="Verdana"/>
              </a:rPr>
              <a:t>cross-</a:t>
            </a:r>
            <a:r>
              <a:rPr sz="9200" spc="-10" dirty="0">
                <a:solidFill>
                  <a:srgbClr val="FFFFFF"/>
                </a:solidFill>
                <a:latin typeface="Verdana"/>
                <a:cs typeface="Verdana"/>
              </a:rPr>
              <a:t>validation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873220" cy="2842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splitting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sz="6150" i="1" spc="2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sets,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experimenting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sz="6150" i="1" spc="2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times,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using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test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once,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using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remaining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training</a:t>
            </a:r>
            <a:r>
              <a:rPr sz="6150" spc="-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175593" y="4751552"/>
            <a:ext cx="77628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Consolas"/>
                <a:cs typeface="Consolas"/>
              </a:rPr>
              <a:t>scikit-</a:t>
            </a:r>
            <a:r>
              <a:rPr sz="9200" spc="-10" dirty="0">
                <a:latin typeface="Consolas"/>
                <a:cs typeface="Consolas"/>
              </a:rPr>
              <a:t>learn</a:t>
            </a:r>
            <a:endParaRPr sz="92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7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2908677" y="4814378"/>
            <a:ext cx="14282419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0" dirty="0">
                <a:latin typeface="Verdana"/>
                <a:cs typeface="Verdana"/>
              </a:rPr>
              <a:t>Reinforcement</a:t>
            </a:r>
            <a:r>
              <a:rPr sz="9200" spc="-425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45" dirty="0">
                <a:latin typeface="Verdana"/>
                <a:cs typeface="Verdana"/>
              </a:rPr>
              <a:t>reinforcement</a:t>
            </a:r>
            <a:r>
              <a:rPr sz="9200" spc="-40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704848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rewards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or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punishments,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learn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what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future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553088" y="7092537"/>
            <a:ext cx="6998334" cy="2091055"/>
            <a:chOff x="6553088" y="7092537"/>
            <a:chExt cx="6998334" cy="2091055"/>
          </a:xfrm>
        </p:grpSpPr>
        <p:sp>
          <p:nvSpPr>
            <p:cNvPr id="3" name="object 3"/>
            <p:cNvSpPr/>
            <p:nvPr/>
          </p:nvSpPr>
          <p:spPr>
            <a:xfrm>
              <a:off x="6589736" y="7129185"/>
              <a:ext cx="6924675" cy="2018030"/>
            </a:xfrm>
            <a:custGeom>
              <a:avLst/>
              <a:gdLst/>
              <a:ahLst/>
              <a:cxnLst/>
              <a:rect l="l" t="t" r="r" b="b"/>
              <a:pathLst>
                <a:path w="6924675" h="2018029">
                  <a:moveTo>
                    <a:pt x="6684518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3"/>
                  </a:lnTo>
                  <a:lnTo>
                    <a:pt x="25947" y="70470"/>
                  </a:lnTo>
                  <a:lnTo>
                    <a:pt x="4958" y="127203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1777610"/>
                  </a:lnTo>
                  <a:lnTo>
                    <a:pt x="183" y="1822997"/>
                  </a:lnTo>
                  <a:lnTo>
                    <a:pt x="4964" y="1890525"/>
                  </a:lnTo>
                  <a:lnTo>
                    <a:pt x="25947" y="1947246"/>
                  </a:lnTo>
                  <a:lnTo>
                    <a:pt x="70461" y="1991761"/>
                  </a:lnTo>
                  <a:lnTo>
                    <a:pt x="127182" y="2012747"/>
                  </a:lnTo>
                  <a:lnTo>
                    <a:pt x="194260" y="2017524"/>
                  </a:lnTo>
                  <a:lnTo>
                    <a:pt x="240097" y="2017708"/>
                  </a:lnTo>
                  <a:lnTo>
                    <a:pt x="6683471" y="2017708"/>
                  </a:lnTo>
                  <a:lnTo>
                    <a:pt x="6729938" y="2017524"/>
                  </a:lnTo>
                  <a:lnTo>
                    <a:pt x="6797426" y="2012747"/>
                  </a:lnTo>
                  <a:lnTo>
                    <a:pt x="6854166" y="1991761"/>
                  </a:lnTo>
                  <a:lnTo>
                    <a:pt x="6898668" y="1947246"/>
                  </a:lnTo>
                  <a:lnTo>
                    <a:pt x="6919668" y="1890525"/>
                  </a:lnTo>
                  <a:lnTo>
                    <a:pt x="6924433" y="1823447"/>
                  </a:lnTo>
                  <a:lnTo>
                    <a:pt x="6924616" y="1777610"/>
                  </a:lnTo>
                  <a:lnTo>
                    <a:pt x="6924612" y="240097"/>
                  </a:lnTo>
                  <a:lnTo>
                    <a:pt x="6924433" y="194711"/>
                  </a:lnTo>
                  <a:lnTo>
                    <a:pt x="6919668" y="127203"/>
                  </a:lnTo>
                  <a:lnTo>
                    <a:pt x="6898668" y="70470"/>
                  </a:lnTo>
                  <a:lnTo>
                    <a:pt x="6854166" y="25953"/>
                  </a:lnTo>
                  <a:lnTo>
                    <a:pt x="6797442" y="4965"/>
                  </a:lnTo>
                  <a:lnTo>
                    <a:pt x="6730379" y="183"/>
                  </a:lnTo>
                  <a:lnTo>
                    <a:pt x="66845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6589736" y="7129185"/>
              <a:ext cx="6924675" cy="2018030"/>
            </a:xfrm>
            <a:custGeom>
              <a:avLst/>
              <a:gdLst/>
              <a:ahLst/>
              <a:cxnLst/>
              <a:rect l="l" t="t" r="r" b="b"/>
              <a:pathLst>
                <a:path w="6924675" h="2018029">
                  <a:moveTo>
                    <a:pt x="240097" y="0"/>
                  </a:moveTo>
                  <a:lnTo>
                    <a:pt x="6684539" y="0"/>
                  </a:lnTo>
                  <a:lnTo>
                    <a:pt x="6730376" y="183"/>
                  </a:lnTo>
                  <a:lnTo>
                    <a:pt x="6797450" y="4963"/>
                  </a:lnTo>
                  <a:lnTo>
                    <a:pt x="6854166" y="25950"/>
                  </a:lnTo>
                  <a:lnTo>
                    <a:pt x="6898684" y="70465"/>
                  </a:lnTo>
                  <a:lnTo>
                    <a:pt x="6919672" y="127201"/>
                  </a:lnTo>
                  <a:lnTo>
                    <a:pt x="6924453" y="194710"/>
                  </a:lnTo>
                  <a:lnTo>
                    <a:pt x="6924637" y="241164"/>
                  </a:lnTo>
                  <a:lnTo>
                    <a:pt x="6924637" y="1777610"/>
                  </a:lnTo>
                  <a:lnTo>
                    <a:pt x="6924453" y="1823447"/>
                  </a:lnTo>
                  <a:lnTo>
                    <a:pt x="6919672" y="1890521"/>
                  </a:lnTo>
                  <a:lnTo>
                    <a:pt x="6898684" y="1947237"/>
                  </a:lnTo>
                  <a:lnTo>
                    <a:pt x="6854166" y="1991755"/>
                  </a:lnTo>
                  <a:lnTo>
                    <a:pt x="6797433" y="2012743"/>
                  </a:lnTo>
                  <a:lnTo>
                    <a:pt x="6729926" y="2017524"/>
                  </a:lnTo>
                  <a:lnTo>
                    <a:pt x="6683471" y="2017708"/>
                  </a:lnTo>
                  <a:lnTo>
                    <a:pt x="240097" y="2017708"/>
                  </a:lnTo>
                  <a:lnTo>
                    <a:pt x="194260" y="2017524"/>
                  </a:lnTo>
                  <a:lnTo>
                    <a:pt x="127184" y="2012743"/>
                  </a:lnTo>
                  <a:lnTo>
                    <a:pt x="70465" y="1991755"/>
                  </a:lnTo>
                  <a:lnTo>
                    <a:pt x="25950" y="1947237"/>
                  </a:lnTo>
                  <a:lnTo>
                    <a:pt x="4963" y="1890504"/>
                  </a:lnTo>
                  <a:lnTo>
                    <a:pt x="183" y="1822997"/>
                  </a:lnTo>
                  <a:lnTo>
                    <a:pt x="0" y="1776542"/>
                  </a:lnTo>
                  <a:lnTo>
                    <a:pt x="0" y="240097"/>
                  </a:lnTo>
                  <a:lnTo>
                    <a:pt x="183" y="194260"/>
                  </a:lnTo>
                  <a:lnTo>
                    <a:pt x="4963" y="127184"/>
                  </a:lnTo>
                  <a:lnTo>
                    <a:pt x="25950" y="70465"/>
                  </a:lnTo>
                  <a:lnTo>
                    <a:pt x="70465" y="25950"/>
                  </a:lnTo>
                  <a:lnTo>
                    <a:pt x="127201" y="4963"/>
                  </a:lnTo>
                  <a:lnTo>
                    <a:pt x="194710" y="183"/>
                  </a:lnTo>
                  <a:lnTo>
                    <a:pt x="241164" y="0"/>
                  </a:lnTo>
                  <a:lnTo>
                    <a:pt x="240097" y="0"/>
                  </a:lnTo>
                  <a:close/>
                </a:path>
              </a:pathLst>
            </a:custGeom>
            <a:ln w="7329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8772373" y="7557750"/>
            <a:ext cx="255714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65" dirty="0">
                <a:solidFill>
                  <a:srgbClr val="FFFFFF"/>
                </a:solidFill>
                <a:latin typeface="Lucida Sans"/>
                <a:cs typeface="Lucida Sans"/>
              </a:rPr>
              <a:t>Agent</a:t>
            </a:r>
            <a:endParaRPr sz="6600">
              <a:latin typeface="Lucida Sans"/>
              <a:cs typeface="Lucida Sans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6553088" y="2125013"/>
            <a:ext cx="6998334" cy="2091055"/>
            <a:chOff x="6553088" y="2125013"/>
            <a:chExt cx="6998334" cy="2091055"/>
          </a:xfrm>
        </p:grpSpPr>
        <p:sp>
          <p:nvSpPr>
            <p:cNvPr id="7" name="object 7"/>
            <p:cNvSpPr/>
            <p:nvPr/>
          </p:nvSpPr>
          <p:spPr>
            <a:xfrm>
              <a:off x="6589736" y="2161662"/>
              <a:ext cx="6924675" cy="2018030"/>
            </a:xfrm>
            <a:custGeom>
              <a:avLst/>
              <a:gdLst/>
              <a:ahLst/>
              <a:cxnLst/>
              <a:rect l="l" t="t" r="r" b="b"/>
              <a:pathLst>
                <a:path w="6924675" h="2018029">
                  <a:moveTo>
                    <a:pt x="6684518" y="0"/>
                  </a:moveTo>
                  <a:lnTo>
                    <a:pt x="241165" y="0"/>
                  </a:lnTo>
                  <a:lnTo>
                    <a:pt x="194711" y="183"/>
                  </a:lnTo>
                  <a:lnTo>
                    <a:pt x="127199" y="4965"/>
                  </a:lnTo>
                  <a:lnTo>
                    <a:pt x="70461" y="25951"/>
                  </a:lnTo>
                  <a:lnTo>
                    <a:pt x="25947" y="70461"/>
                  </a:lnTo>
                  <a:lnTo>
                    <a:pt x="4958" y="127199"/>
                  </a:lnTo>
                  <a:lnTo>
                    <a:pt x="183" y="194260"/>
                  </a:lnTo>
                  <a:lnTo>
                    <a:pt x="0" y="240097"/>
                  </a:lnTo>
                  <a:lnTo>
                    <a:pt x="4" y="1777610"/>
                  </a:lnTo>
                  <a:lnTo>
                    <a:pt x="183" y="1822997"/>
                  </a:lnTo>
                  <a:lnTo>
                    <a:pt x="4964" y="1890521"/>
                  </a:lnTo>
                  <a:lnTo>
                    <a:pt x="25947" y="1947237"/>
                  </a:lnTo>
                  <a:lnTo>
                    <a:pt x="70461" y="1991755"/>
                  </a:lnTo>
                  <a:lnTo>
                    <a:pt x="127182" y="2012743"/>
                  </a:lnTo>
                  <a:lnTo>
                    <a:pt x="194260" y="2017524"/>
                  </a:lnTo>
                  <a:lnTo>
                    <a:pt x="240097" y="2017708"/>
                  </a:lnTo>
                  <a:lnTo>
                    <a:pt x="6683471" y="2017708"/>
                  </a:lnTo>
                  <a:lnTo>
                    <a:pt x="6729938" y="2017524"/>
                  </a:lnTo>
                  <a:lnTo>
                    <a:pt x="6797426" y="2012743"/>
                  </a:lnTo>
                  <a:lnTo>
                    <a:pt x="6854166" y="1991755"/>
                  </a:lnTo>
                  <a:lnTo>
                    <a:pt x="6898668" y="1947237"/>
                  </a:lnTo>
                  <a:lnTo>
                    <a:pt x="6919668" y="1890521"/>
                  </a:lnTo>
                  <a:lnTo>
                    <a:pt x="6924433" y="1823447"/>
                  </a:lnTo>
                  <a:lnTo>
                    <a:pt x="6924616" y="1777610"/>
                  </a:lnTo>
                  <a:lnTo>
                    <a:pt x="6924612" y="240097"/>
                  </a:lnTo>
                  <a:lnTo>
                    <a:pt x="6924433" y="194711"/>
                  </a:lnTo>
                  <a:lnTo>
                    <a:pt x="6919668" y="127199"/>
                  </a:lnTo>
                  <a:lnTo>
                    <a:pt x="6898668" y="70461"/>
                  </a:lnTo>
                  <a:lnTo>
                    <a:pt x="6854166" y="25951"/>
                  </a:lnTo>
                  <a:lnTo>
                    <a:pt x="6797442" y="4965"/>
                  </a:lnTo>
                  <a:lnTo>
                    <a:pt x="6730379" y="183"/>
                  </a:lnTo>
                  <a:lnTo>
                    <a:pt x="668451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6589736" y="2161661"/>
              <a:ext cx="6924675" cy="2018030"/>
            </a:xfrm>
            <a:custGeom>
              <a:avLst/>
              <a:gdLst/>
              <a:ahLst/>
              <a:cxnLst/>
              <a:rect l="l" t="t" r="r" b="b"/>
              <a:pathLst>
                <a:path w="6924675" h="2018029">
                  <a:moveTo>
                    <a:pt x="240097" y="0"/>
                  </a:moveTo>
                  <a:lnTo>
                    <a:pt x="6684539" y="0"/>
                  </a:lnTo>
                  <a:lnTo>
                    <a:pt x="6730376" y="183"/>
                  </a:lnTo>
                  <a:lnTo>
                    <a:pt x="6797450" y="4963"/>
                  </a:lnTo>
                  <a:lnTo>
                    <a:pt x="6854166" y="25950"/>
                  </a:lnTo>
                  <a:lnTo>
                    <a:pt x="6898684" y="70465"/>
                  </a:lnTo>
                  <a:lnTo>
                    <a:pt x="6919672" y="127201"/>
                  </a:lnTo>
                  <a:lnTo>
                    <a:pt x="6924453" y="194710"/>
                  </a:lnTo>
                  <a:lnTo>
                    <a:pt x="6924637" y="241164"/>
                  </a:lnTo>
                  <a:lnTo>
                    <a:pt x="6924637" y="1777610"/>
                  </a:lnTo>
                  <a:lnTo>
                    <a:pt x="6924453" y="1823447"/>
                  </a:lnTo>
                  <a:lnTo>
                    <a:pt x="6919672" y="1890521"/>
                  </a:lnTo>
                  <a:lnTo>
                    <a:pt x="6898684" y="1947237"/>
                  </a:lnTo>
                  <a:lnTo>
                    <a:pt x="6854166" y="1991755"/>
                  </a:lnTo>
                  <a:lnTo>
                    <a:pt x="6797433" y="2012743"/>
                  </a:lnTo>
                  <a:lnTo>
                    <a:pt x="6729926" y="2017524"/>
                  </a:lnTo>
                  <a:lnTo>
                    <a:pt x="6683471" y="2017708"/>
                  </a:lnTo>
                  <a:lnTo>
                    <a:pt x="240097" y="2017708"/>
                  </a:lnTo>
                  <a:lnTo>
                    <a:pt x="194260" y="2017524"/>
                  </a:lnTo>
                  <a:lnTo>
                    <a:pt x="127184" y="2012743"/>
                  </a:lnTo>
                  <a:lnTo>
                    <a:pt x="70465" y="1991755"/>
                  </a:lnTo>
                  <a:lnTo>
                    <a:pt x="25950" y="1947237"/>
                  </a:lnTo>
                  <a:lnTo>
                    <a:pt x="4963" y="1890504"/>
                  </a:lnTo>
                  <a:lnTo>
                    <a:pt x="183" y="1822997"/>
                  </a:lnTo>
                  <a:lnTo>
                    <a:pt x="0" y="1776542"/>
                  </a:lnTo>
                  <a:lnTo>
                    <a:pt x="0" y="240097"/>
                  </a:lnTo>
                  <a:lnTo>
                    <a:pt x="183" y="194260"/>
                  </a:lnTo>
                  <a:lnTo>
                    <a:pt x="4963" y="127184"/>
                  </a:lnTo>
                  <a:lnTo>
                    <a:pt x="25950" y="70465"/>
                  </a:lnTo>
                  <a:lnTo>
                    <a:pt x="70465" y="25950"/>
                  </a:lnTo>
                  <a:lnTo>
                    <a:pt x="127201" y="4963"/>
                  </a:lnTo>
                  <a:lnTo>
                    <a:pt x="194710" y="183"/>
                  </a:lnTo>
                  <a:lnTo>
                    <a:pt x="241164" y="0"/>
                  </a:lnTo>
                  <a:lnTo>
                    <a:pt x="240097" y="0"/>
                  </a:lnTo>
                  <a:close/>
                </a:path>
              </a:pathLst>
            </a:custGeom>
            <a:ln w="73296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7411157" y="2584079"/>
            <a:ext cx="527812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65" dirty="0"/>
              <a:t>Environment</a:t>
            </a:r>
            <a:endParaRPr sz="6600"/>
          </a:p>
        </p:txBody>
      </p:sp>
      <p:grpSp>
        <p:nvGrpSpPr>
          <p:cNvPr id="10" name="object 10"/>
          <p:cNvGrpSpPr/>
          <p:nvPr/>
        </p:nvGrpSpPr>
        <p:grpSpPr>
          <a:xfrm>
            <a:off x="13934006" y="3221180"/>
            <a:ext cx="1118235" cy="4819015"/>
            <a:chOff x="13934006" y="3221180"/>
            <a:chExt cx="1118235" cy="4819015"/>
          </a:xfrm>
        </p:grpSpPr>
        <p:sp>
          <p:nvSpPr>
            <p:cNvPr id="11" name="object 11"/>
            <p:cNvSpPr/>
            <p:nvPr/>
          </p:nvSpPr>
          <p:spPr>
            <a:xfrm>
              <a:off x="13965439" y="3252613"/>
              <a:ext cx="1055370" cy="4611370"/>
            </a:xfrm>
            <a:custGeom>
              <a:avLst/>
              <a:gdLst/>
              <a:ahLst/>
              <a:cxnLst/>
              <a:rect l="l" t="t" r="r" b="b"/>
              <a:pathLst>
                <a:path w="1055369" h="4611370">
                  <a:moveTo>
                    <a:pt x="0" y="0"/>
                  </a:moveTo>
                  <a:lnTo>
                    <a:pt x="36414" y="41579"/>
                  </a:lnTo>
                  <a:lnTo>
                    <a:pt x="72188" y="83183"/>
                  </a:lnTo>
                  <a:lnTo>
                    <a:pt x="107324" y="124811"/>
                  </a:lnTo>
                  <a:lnTo>
                    <a:pt x="141820" y="166464"/>
                  </a:lnTo>
                  <a:lnTo>
                    <a:pt x="175676" y="208140"/>
                  </a:lnTo>
                  <a:lnTo>
                    <a:pt x="208894" y="249841"/>
                  </a:lnTo>
                  <a:lnTo>
                    <a:pt x="241472" y="291566"/>
                  </a:lnTo>
                  <a:lnTo>
                    <a:pt x="273410" y="333314"/>
                  </a:lnTo>
                  <a:lnTo>
                    <a:pt x="304710" y="375088"/>
                  </a:lnTo>
                  <a:lnTo>
                    <a:pt x="335370" y="416885"/>
                  </a:lnTo>
                  <a:lnTo>
                    <a:pt x="365390" y="458706"/>
                  </a:lnTo>
                  <a:lnTo>
                    <a:pt x="394771" y="500552"/>
                  </a:lnTo>
                  <a:lnTo>
                    <a:pt x="423513" y="542421"/>
                  </a:lnTo>
                  <a:lnTo>
                    <a:pt x="451616" y="584315"/>
                  </a:lnTo>
                  <a:lnTo>
                    <a:pt x="479079" y="626233"/>
                  </a:lnTo>
                  <a:lnTo>
                    <a:pt x="505903" y="668175"/>
                  </a:lnTo>
                  <a:lnTo>
                    <a:pt x="532088" y="710142"/>
                  </a:lnTo>
                  <a:lnTo>
                    <a:pt x="557633" y="752132"/>
                  </a:lnTo>
                  <a:lnTo>
                    <a:pt x="582539" y="794147"/>
                  </a:lnTo>
                  <a:lnTo>
                    <a:pt x="606805" y="836186"/>
                  </a:lnTo>
                  <a:lnTo>
                    <a:pt x="630432" y="878249"/>
                  </a:lnTo>
                  <a:lnTo>
                    <a:pt x="653420" y="920336"/>
                  </a:lnTo>
                  <a:lnTo>
                    <a:pt x="675769" y="962447"/>
                  </a:lnTo>
                  <a:lnTo>
                    <a:pt x="697478" y="1004582"/>
                  </a:lnTo>
                  <a:lnTo>
                    <a:pt x="718548" y="1046742"/>
                  </a:lnTo>
                  <a:lnTo>
                    <a:pt x="738978" y="1088926"/>
                  </a:lnTo>
                  <a:lnTo>
                    <a:pt x="758769" y="1131134"/>
                  </a:lnTo>
                  <a:lnTo>
                    <a:pt x="777921" y="1173366"/>
                  </a:lnTo>
                  <a:lnTo>
                    <a:pt x="796433" y="1215622"/>
                  </a:lnTo>
                  <a:lnTo>
                    <a:pt x="814306" y="1257902"/>
                  </a:lnTo>
                  <a:lnTo>
                    <a:pt x="831540" y="1300207"/>
                  </a:lnTo>
                  <a:lnTo>
                    <a:pt x="848134" y="1342535"/>
                  </a:lnTo>
                  <a:lnTo>
                    <a:pt x="864089" y="1384888"/>
                  </a:lnTo>
                  <a:lnTo>
                    <a:pt x="879405" y="1427265"/>
                  </a:lnTo>
                  <a:lnTo>
                    <a:pt x="894081" y="1469666"/>
                  </a:lnTo>
                  <a:lnTo>
                    <a:pt x="908118" y="1512092"/>
                  </a:lnTo>
                  <a:lnTo>
                    <a:pt x="921516" y="1554541"/>
                  </a:lnTo>
                  <a:lnTo>
                    <a:pt x="934274" y="1597015"/>
                  </a:lnTo>
                  <a:lnTo>
                    <a:pt x="946393" y="1639513"/>
                  </a:lnTo>
                  <a:lnTo>
                    <a:pt x="957873" y="1682035"/>
                  </a:lnTo>
                  <a:lnTo>
                    <a:pt x="968713" y="1724581"/>
                  </a:lnTo>
                  <a:lnTo>
                    <a:pt x="978914" y="1767151"/>
                  </a:lnTo>
                  <a:lnTo>
                    <a:pt x="988475" y="1809745"/>
                  </a:lnTo>
                  <a:lnTo>
                    <a:pt x="997398" y="1852364"/>
                  </a:lnTo>
                  <a:lnTo>
                    <a:pt x="1005681" y="1895007"/>
                  </a:lnTo>
                  <a:lnTo>
                    <a:pt x="1013324" y="1937673"/>
                  </a:lnTo>
                  <a:lnTo>
                    <a:pt x="1020328" y="1980365"/>
                  </a:lnTo>
                  <a:lnTo>
                    <a:pt x="1026693" y="2023080"/>
                  </a:lnTo>
                  <a:lnTo>
                    <a:pt x="1032418" y="2065819"/>
                  </a:lnTo>
                  <a:lnTo>
                    <a:pt x="1037505" y="2108583"/>
                  </a:lnTo>
                  <a:lnTo>
                    <a:pt x="1041951" y="2151370"/>
                  </a:lnTo>
                  <a:lnTo>
                    <a:pt x="1045759" y="2194182"/>
                  </a:lnTo>
                  <a:lnTo>
                    <a:pt x="1048927" y="2237018"/>
                  </a:lnTo>
                  <a:lnTo>
                    <a:pt x="1051455" y="2279878"/>
                  </a:lnTo>
                  <a:lnTo>
                    <a:pt x="1053345" y="2322763"/>
                  </a:lnTo>
                  <a:lnTo>
                    <a:pt x="1054595" y="2365671"/>
                  </a:lnTo>
                  <a:lnTo>
                    <a:pt x="1055206" y="2408604"/>
                  </a:lnTo>
                  <a:lnTo>
                    <a:pt x="1055177" y="2451560"/>
                  </a:lnTo>
                  <a:lnTo>
                    <a:pt x="1054509" y="2494541"/>
                  </a:lnTo>
                  <a:lnTo>
                    <a:pt x="1053201" y="2537546"/>
                  </a:lnTo>
                  <a:lnTo>
                    <a:pt x="1051255" y="2580576"/>
                  </a:lnTo>
                  <a:lnTo>
                    <a:pt x="1048669" y="2623629"/>
                  </a:lnTo>
                  <a:lnTo>
                    <a:pt x="1045443" y="2666707"/>
                  </a:lnTo>
                  <a:lnTo>
                    <a:pt x="1041578" y="2709808"/>
                  </a:lnTo>
                  <a:lnTo>
                    <a:pt x="1037074" y="2752934"/>
                  </a:lnTo>
                  <a:lnTo>
                    <a:pt x="1031931" y="2796084"/>
                  </a:lnTo>
                  <a:lnTo>
                    <a:pt x="1026148" y="2839259"/>
                  </a:lnTo>
                  <a:lnTo>
                    <a:pt x="1019726" y="2882457"/>
                  </a:lnTo>
                  <a:lnTo>
                    <a:pt x="1012664" y="2925679"/>
                  </a:lnTo>
                  <a:lnTo>
                    <a:pt x="1004963" y="2968926"/>
                  </a:lnTo>
                  <a:lnTo>
                    <a:pt x="996623" y="3012197"/>
                  </a:lnTo>
                  <a:lnTo>
                    <a:pt x="987644" y="3055492"/>
                  </a:lnTo>
                  <a:lnTo>
                    <a:pt x="978025" y="3098811"/>
                  </a:lnTo>
                  <a:lnTo>
                    <a:pt x="967766" y="3142154"/>
                  </a:lnTo>
                  <a:lnTo>
                    <a:pt x="956869" y="3185522"/>
                  </a:lnTo>
                  <a:lnTo>
                    <a:pt x="945332" y="3228914"/>
                  </a:lnTo>
                  <a:lnTo>
                    <a:pt x="933155" y="3272329"/>
                  </a:lnTo>
                  <a:lnTo>
                    <a:pt x="920340" y="3315769"/>
                  </a:lnTo>
                  <a:lnTo>
                    <a:pt x="906885" y="3359233"/>
                  </a:lnTo>
                  <a:lnTo>
                    <a:pt x="892790" y="3402722"/>
                  </a:lnTo>
                  <a:lnTo>
                    <a:pt x="878056" y="3446234"/>
                  </a:lnTo>
                  <a:lnTo>
                    <a:pt x="862683" y="3489771"/>
                  </a:lnTo>
                  <a:lnTo>
                    <a:pt x="846671" y="3533332"/>
                  </a:lnTo>
                  <a:lnTo>
                    <a:pt x="830019" y="3576916"/>
                  </a:lnTo>
                  <a:lnTo>
                    <a:pt x="812728" y="3620526"/>
                  </a:lnTo>
                  <a:lnTo>
                    <a:pt x="794797" y="3664159"/>
                  </a:lnTo>
                  <a:lnTo>
                    <a:pt x="776228" y="3707816"/>
                  </a:lnTo>
                  <a:lnTo>
                    <a:pt x="757018" y="3751498"/>
                  </a:lnTo>
                  <a:lnTo>
                    <a:pt x="737170" y="3795203"/>
                  </a:lnTo>
                  <a:lnTo>
                    <a:pt x="716682" y="3838933"/>
                  </a:lnTo>
                  <a:lnTo>
                    <a:pt x="695555" y="3882687"/>
                  </a:lnTo>
                  <a:lnTo>
                    <a:pt x="673788" y="3926466"/>
                  </a:lnTo>
                  <a:lnTo>
                    <a:pt x="651382" y="3970268"/>
                  </a:lnTo>
                  <a:lnTo>
                    <a:pt x="628337" y="4014094"/>
                  </a:lnTo>
                  <a:lnTo>
                    <a:pt x="604652" y="4057945"/>
                  </a:lnTo>
                  <a:lnTo>
                    <a:pt x="580328" y="4101820"/>
                  </a:lnTo>
                  <a:lnTo>
                    <a:pt x="555365" y="4145719"/>
                  </a:lnTo>
                  <a:lnTo>
                    <a:pt x="529762" y="4189642"/>
                  </a:lnTo>
                  <a:lnTo>
                    <a:pt x="503520" y="4233590"/>
                  </a:lnTo>
                  <a:lnTo>
                    <a:pt x="476638" y="4277561"/>
                  </a:lnTo>
                  <a:lnTo>
                    <a:pt x="449117" y="4321557"/>
                  </a:lnTo>
                  <a:lnTo>
                    <a:pt x="420957" y="4365576"/>
                  </a:lnTo>
                  <a:lnTo>
                    <a:pt x="392158" y="4409620"/>
                  </a:lnTo>
                  <a:lnTo>
                    <a:pt x="362719" y="4453689"/>
                  </a:lnTo>
                  <a:lnTo>
                    <a:pt x="332641" y="4497781"/>
                  </a:lnTo>
                  <a:lnTo>
                    <a:pt x="301923" y="4541897"/>
                  </a:lnTo>
                  <a:lnTo>
                    <a:pt x="270566" y="4586038"/>
                  </a:lnTo>
                  <a:lnTo>
                    <a:pt x="251627" y="461131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085226" y="7763438"/>
              <a:ext cx="251460" cy="276860"/>
            </a:xfrm>
            <a:custGeom>
              <a:avLst/>
              <a:gdLst/>
              <a:ahLst/>
              <a:cxnLst/>
              <a:rect l="l" t="t" r="r" b="b"/>
              <a:pathLst>
                <a:path w="251459" h="276859">
                  <a:moveTo>
                    <a:pt x="50155" y="0"/>
                  </a:moveTo>
                  <a:lnTo>
                    <a:pt x="0" y="276452"/>
                  </a:lnTo>
                  <a:lnTo>
                    <a:pt x="251196" y="150707"/>
                  </a:lnTo>
                  <a:lnTo>
                    <a:pt x="501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3264382" y="5191330"/>
            <a:ext cx="160337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state</a:t>
            </a:r>
            <a:endParaRPr sz="4950">
              <a:latin typeface="Verdana"/>
              <a:cs typeface="Verdana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5075535" y="3508531"/>
            <a:ext cx="1087120" cy="4819015"/>
            <a:chOff x="5075535" y="3508531"/>
            <a:chExt cx="1087120" cy="4819015"/>
          </a:xfrm>
        </p:grpSpPr>
        <p:sp>
          <p:nvSpPr>
            <p:cNvPr id="15" name="object 15"/>
            <p:cNvSpPr/>
            <p:nvPr/>
          </p:nvSpPr>
          <p:spPr>
            <a:xfrm>
              <a:off x="5106948" y="3676311"/>
              <a:ext cx="935990" cy="4619625"/>
            </a:xfrm>
            <a:custGeom>
              <a:avLst/>
              <a:gdLst/>
              <a:ahLst/>
              <a:cxnLst/>
              <a:rect l="l" t="t" r="r" b="b"/>
              <a:pathLst>
                <a:path w="935989" h="4619625">
                  <a:moveTo>
                    <a:pt x="913125" y="0"/>
                  </a:moveTo>
                  <a:lnTo>
                    <a:pt x="859368" y="65639"/>
                  </a:lnTo>
                  <a:lnTo>
                    <a:pt x="826555" y="107334"/>
                  </a:lnTo>
                  <a:lnTo>
                    <a:pt x="794381" y="149053"/>
                  </a:lnTo>
                  <a:lnTo>
                    <a:pt x="762845" y="190797"/>
                  </a:lnTo>
                  <a:lnTo>
                    <a:pt x="731948" y="232565"/>
                  </a:lnTo>
                  <a:lnTo>
                    <a:pt x="701690" y="274356"/>
                  </a:lnTo>
                  <a:lnTo>
                    <a:pt x="672070" y="316172"/>
                  </a:lnTo>
                  <a:lnTo>
                    <a:pt x="643089" y="358012"/>
                  </a:lnTo>
                  <a:lnTo>
                    <a:pt x="614747" y="399876"/>
                  </a:lnTo>
                  <a:lnTo>
                    <a:pt x="587043" y="441764"/>
                  </a:lnTo>
                  <a:lnTo>
                    <a:pt x="559979" y="483677"/>
                  </a:lnTo>
                  <a:lnTo>
                    <a:pt x="533552" y="525613"/>
                  </a:lnTo>
                  <a:lnTo>
                    <a:pt x="507765" y="567573"/>
                  </a:lnTo>
                  <a:lnTo>
                    <a:pt x="482616" y="609558"/>
                  </a:lnTo>
                  <a:lnTo>
                    <a:pt x="458106" y="651566"/>
                  </a:lnTo>
                  <a:lnTo>
                    <a:pt x="434235" y="693599"/>
                  </a:lnTo>
                  <a:lnTo>
                    <a:pt x="411002" y="735656"/>
                  </a:lnTo>
                  <a:lnTo>
                    <a:pt x="388408" y="777737"/>
                  </a:lnTo>
                  <a:lnTo>
                    <a:pt x="366453" y="819842"/>
                  </a:lnTo>
                  <a:lnTo>
                    <a:pt x="345137" y="861971"/>
                  </a:lnTo>
                  <a:lnTo>
                    <a:pt x="324459" y="904124"/>
                  </a:lnTo>
                  <a:lnTo>
                    <a:pt x="304420" y="946301"/>
                  </a:lnTo>
                  <a:lnTo>
                    <a:pt x="285019" y="988503"/>
                  </a:lnTo>
                  <a:lnTo>
                    <a:pt x="266258" y="1030728"/>
                  </a:lnTo>
                  <a:lnTo>
                    <a:pt x="248135" y="1072978"/>
                  </a:lnTo>
                  <a:lnTo>
                    <a:pt x="230650" y="1115251"/>
                  </a:lnTo>
                  <a:lnTo>
                    <a:pt x="213805" y="1157549"/>
                  </a:lnTo>
                  <a:lnTo>
                    <a:pt x="197598" y="1199871"/>
                  </a:lnTo>
                  <a:lnTo>
                    <a:pt x="182029" y="1242217"/>
                  </a:lnTo>
                  <a:lnTo>
                    <a:pt x="167100" y="1284587"/>
                  </a:lnTo>
                  <a:lnTo>
                    <a:pt x="152809" y="1326981"/>
                  </a:lnTo>
                  <a:lnTo>
                    <a:pt x="139157" y="1369400"/>
                  </a:lnTo>
                  <a:lnTo>
                    <a:pt x="126143" y="1411842"/>
                  </a:lnTo>
                  <a:lnTo>
                    <a:pt x="113769" y="1454309"/>
                  </a:lnTo>
                  <a:lnTo>
                    <a:pt x="102033" y="1496799"/>
                  </a:lnTo>
                  <a:lnTo>
                    <a:pt x="90935" y="1539314"/>
                  </a:lnTo>
                  <a:lnTo>
                    <a:pt x="80476" y="1581853"/>
                  </a:lnTo>
                  <a:lnTo>
                    <a:pt x="70656" y="1624416"/>
                  </a:lnTo>
                  <a:lnTo>
                    <a:pt x="61475" y="1667003"/>
                  </a:lnTo>
                  <a:lnTo>
                    <a:pt x="52933" y="1709614"/>
                  </a:lnTo>
                  <a:lnTo>
                    <a:pt x="45029" y="1752249"/>
                  </a:lnTo>
                  <a:lnTo>
                    <a:pt x="37763" y="1794908"/>
                  </a:lnTo>
                  <a:lnTo>
                    <a:pt x="31137" y="1837592"/>
                  </a:lnTo>
                  <a:lnTo>
                    <a:pt x="25149" y="1880299"/>
                  </a:lnTo>
                  <a:lnTo>
                    <a:pt x="19800" y="1923031"/>
                  </a:lnTo>
                  <a:lnTo>
                    <a:pt x="15089" y="1965787"/>
                  </a:lnTo>
                  <a:lnTo>
                    <a:pt x="11018" y="2008567"/>
                  </a:lnTo>
                  <a:lnTo>
                    <a:pt x="7585" y="2051370"/>
                  </a:lnTo>
                  <a:lnTo>
                    <a:pt x="4790" y="2094199"/>
                  </a:lnTo>
                  <a:lnTo>
                    <a:pt x="2634" y="2137051"/>
                  </a:lnTo>
                  <a:lnTo>
                    <a:pt x="1117" y="2179927"/>
                  </a:lnTo>
                  <a:lnTo>
                    <a:pt x="239" y="2222827"/>
                  </a:lnTo>
                  <a:lnTo>
                    <a:pt x="0" y="2265752"/>
                  </a:lnTo>
                  <a:lnTo>
                    <a:pt x="399" y="2308701"/>
                  </a:lnTo>
                  <a:lnTo>
                    <a:pt x="1436" y="2351673"/>
                  </a:lnTo>
                  <a:lnTo>
                    <a:pt x="3113" y="2394670"/>
                  </a:lnTo>
                  <a:lnTo>
                    <a:pt x="5428" y="2437691"/>
                  </a:lnTo>
                  <a:lnTo>
                    <a:pt x="8382" y="2480736"/>
                  </a:lnTo>
                  <a:lnTo>
                    <a:pt x="11974" y="2523805"/>
                  </a:lnTo>
                  <a:lnTo>
                    <a:pt x="16205" y="2566899"/>
                  </a:lnTo>
                  <a:lnTo>
                    <a:pt x="21075" y="2610016"/>
                  </a:lnTo>
                  <a:lnTo>
                    <a:pt x="26584" y="2653158"/>
                  </a:lnTo>
                  <a:lnTo>
                    <a:pt x="32731" y="2696323"/>
                  </a:lnTo>
                  <a:lnTo>
                    <a:pt x="39517" y="2739513"/>
                  </a:lnTo>
                  <a:lnTo>
                    <a:pt x="46941" y="2782727"/>
                  </a:lnTo>
                  <a:lnTo>
                    <a:pt x="55005" y="2825965"/>
                  </a:lnTo>
                  <a:lnTo>
                    <a:pt x="63706" y="2869227"/>
                  </a:lnTo>
                  <a:lnTo>
                    <a:pt x="73047" y="2912513"/>
                  </a:lnTo>
                  <a:lnTo>
                    <a:pt x="83026" y="2955824"/>
                  </a:lnTo>
                  <a:lnTo>
                    <a:pt x="93644" y="2999158"/>
                  </a:lnTo>
                  <a:lnTo>
                    <a:pt x="104901" y="3042517"/>
                  </a:lnTo>
                  <a:lnTo>
                    <a:pt x="116796" y="3085899"/>
                  </a:lnTo>
                  <a:lnTo>
                    <a:pt x="129330" y="3129306"/>
                  </a:lnTo>
                  <a:lnTo>
                    <a:pt x="142503" y="3172737"/>
                  </a:lnTo>
                  <a:lnTo>
                    <a:pt x="156315" y="3216192"/>
                  </a:lnTo>
                  <a:lnTo>
                    <a:pt x="170765" y="3259671"/>
                  </a:lnTo>
                  <a:lnTo>
                    <a:pt x="185853" y="3303174"/>
                  </a:lnTo>
                  <a:lnTo>
                    <a:pt x="201581" y="3346702"/>
                  </a:lnTo>
                  <a:lnTo>
                    <a:pt x="217947" y="3390253"/>
                  </a:lnTo>
                  <a:lnTo>
                    <a:pt x="234952" y="3433829"/>
                  </a:lnTo>
                  <a:lnTo>
                    <a:pt x="252595" y="3477428"/>
                  </a:lnTo>
                  <a:lnTo>
                    <a:pt x="270877" y="3521052"/>
                  </a:lnTo>
                  <a:lnTo>
                    <a:pt x="289798" y="3564700"/>
                  </a:lnTo>
                  <a:lnTo>
                    <a:pt x="309358" y="3608372"/>
                  </a:lnTo>
                  <a:lnTo>
                    <a:pt x="329556" y="3652069"/>
                  </a:lnTo>
                  <a:lnTo>
                    <a:pt x="350393" y="3695789"/>
                  </a:lnTo>
                  <a:lnTo>
                    <a:pt x="371868" y="3739533"/>
                  </a:lnTo>
                  <a:lnTo>
                    <a:pt x="393982" y="3783302"/>
                  </a:lnTo>
                  <a:lnTo>
                    <a:pt x="416735" y="3827095"/>
                  </a:lnTo>
                  <a:lnTo>
                    <a:pt x="440127" y="3870911"/>
                  </a:lnTo>
                  <a:lnTo>
                    <a:pt x="464157" y="3914752"/>
                  </a:lnTo>
                  <a:lnTo>
                    <a:pt x="488826" y="3958617"/>
                  </a:lnTo>
                  <a:lnTo>
                    <a:pt x="514133" y="4002507"/>
                  </a:lnTo>
                  <a:lnTo>
                    <a:pt x="540080" y="4046420"/>
                  </a:lnTo>
                  <a:lnTo>
                    <a:pt x="566664" y="4090357"/>
                  </a:lnTo>
                  <a:lnTo>
                    <a:pt x="593888" y="4134319"/>
                  </a:lnTo>
                  <a:lnTo>
                    <a:pt x="621750" y="4178304"/>
                  </a:lnTo>
                  <a:lnTo>
                    <a:pt x="650251" y="4222314"/>
                  </a:lnTo>
                  <a:lnTo>
                    <a:pt x="679391" y="4266348"/>
                  </a:lnTo>
                  <a:lnTo>
                    <a:pt x="709169" y="4310406"/>
                  </a:lnTo>
                  <a:lnTo>
                    <a:pt x="739586" y="4354488"/>
                  </a:lnTo>
                  <a:lnTo>
                    <a:pt x="770642" y="4398595"/>
                  </a:lnTo>
                  <a:lnTo>
                    <a:pt x="802336" y="4442725"/>
                  </a:lnTo>
                  <a:lnTo>
                    <a:pt x="834669" y="4486880"/>
                  </a:lnTo>
                  <a:lnTo>
                    <a:pt x="867640" y="4531058"/>
                  </a:lnTo>
                  <a:lnTo>
                    <a:pt x="901251" y="4575261"/>
                  </a:lnTo>
                  <a:lnTo>
                    <a:pt x="935500" y="4619488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903904" y="3508531"/>
              <a:ext cx="258445" cy="273050"/>
            </a:xfrm>
            <a:custGeom>
              <a:avLst/>
              <a:gdLst/>
              <a:ahLst/>
              <a:cxnLst/>
              <a:rect l="l" t="t" r="r" b="b"/>
              <a:pathLst>
                <a:path w="258445" h="273050">
                  <a:moveTo>
                    <a:pt x="258306" y="0"/>
                  </a:moveTo>
                  <a:lnTo>
                    <a:pt x="0" y="110530"/>
                  </a:lnTo>
                  <a:lnTo>
                    <a:pt x="191742" y="272965"/>
                  </a:lnTo>
                  <a:lnTo>
                    <a:pt x="2583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2688788" y="5453102"/>
            <a:ext cx="199263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65" dirty="0">
                <a:solidFill>
                  <a:srgbClr val="FFFFFF"/>
                </a:solidFill>
                <a:latin typeface="Verdana"/>
                <a:cs typeface="Verdana"/>
              </a:rPr>
              <a:t>action</a:t>
            </a:r>
            <a:endParaRPr sz="4950">
              <a:latin typeface="Verdana"/>
              <a:cs typeface="Verdana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3934025" y="2656285"/>
            <a:ext cx="1782445" cy="6099175"/>
            <a:chOff x="13934025" y="2656285"/>
            <a:chExt cx="1782445" cy="6099175"/>
          </a:xfrm>
        </p:grpSpPr>
        <p:sp>
          <p:nvSpPr>
            <p:cNvPr id="19" name="object 19"/>
            <p:cNvSpPr/>
            <p:nvPr/>
          </p:nvSpPr>
          <p:spPr>
            <a:xfrm>
              <a:off x="14098104" y="2687698"/>
              <a:ext cx="1586865" cy="5909945"/>
            </a:xfrm>
            <a:custGeom>
              <a:avLst/>
              <a:gdLst/>
              <a:ahLst/>
              <a:cxnLst/>
              <a:rect l="l" t="t" r="r" b="b"/>
              <a:pathLst>
                <a:path w="1586865" h="5909945">
                  <a:moveTo>
                    <a:pt x="0" y="0"/>
                  </a:moveTo>
                  <a:lnTo>
                    <a:pt x="41199" y="38356"/>
                  </a:lnTo>
                  <a:lnTo>
                    <a:pt x="81856" y="76731"/>
                  </a:lnTo>
                  <a:lnTo>
                    <a:pt x="121971" y="115126"/>
                  </a:lnTo>
                  <a:lnTo>
                    <a:pt x="161545" y="153540"/>
                  </a:lnTo>
                  <a:lnTo>
                    <a:pt x="200577" y="191974"/>
                  </a:lnTo>
                  <a:lnTo>
                    <a:pt x="239066" y="230427"/>
                  </a:lnTo>
                  <a:lnTo>
                    <a:pt x="277014" y="268899"/>
                  </a:lnTo>
                  <a:lnTo>
                    <a:pt x="314420" y="307390"/>
                  </a:lnTo>
                  <a:lnTo>
                    <a:pt x="351283" y="345901"/>
                  </a:lnTo>
                  <a:lnTo>
                    <a:pt x="387605" y="384431"/>
                  </a:lnTo>
                  <a:lnTo>
                    <a:pt x="423385" y="422980"/>
                  </a:lnTo>
                  <a:lnTo>
                    <a:pt x="458623" y="461549"/>
                  </a:lnTo>
                  <a:lnTo>
                    <a:pt x="493319" y="500137"/>
                  </a:lnTo>
                  <a:lnTo>
                    <a:pt x="527474" y="538744"/>
                  </a:lnTo>
                  <a:lnTo>
                    <a:pt x="561086" y="577371"/>
                  </a:lnTo>
                  <a:lnTo>
                    <a:pt x="594156" y="616017"/>
                  </a:lnTo>
                  <a:lnTo>
                    <a:pt x="626685" y="654682"/>
                  </a:lnTo>
                  <a:lnTo>
                    <a:pt x="658671" y="693366"/>
                  </a:lnTo>
                  <a:lnTo>
                    <a:pt x="690116" y="732070"/>
                  </a:lnTo>
                  <a:lnTo>
                    <a:pt x="721018" y="770793"/>
                  </a:lnTo>
                  <a:lnTo>
                    <a:pt x="751379" y="809536"/>
                  </a:lnTo>
                  <a:lnTo>
                    <a:pt x="781198" y="848298"/>
                  </a:lnTo>
                  <a:lnTo>
                    <a:pt x="810475" y="887079"/>
                  </a:lnTo>
                  <a:lnTo>
                    <a:pt x="839209" y="925879"/>
                  </a:lnTo>
                  <a:lnTo>
                    <a:pt x="867402" y="964699"/>
                  </a:lnTo>
                  <a:lnTo>
                    <a:pt x="895054" y="1003538"/>
                  </a:lnTo>
                  <a:lnTo>
                    <a:pt x="922163" y="1042396"/>
                  </a:lnTo>
                  <a:lnTo>
                    <a:pt x="948730" y="1081274"/>
                  </a:lnTo>
                  <a:lnTo>
                    <a:pt x="974755" y="1120171"/>
                  </a:lnTo>
                  <a:lnTo>
                    <a:pt x="1000238" y="1159087"/>
                  </a:lnTo>
                  <a:lnTo>
                    <a:pt x="1025180" y="1198022"/>
                  </a:lnTo>
                  <a:lnTo>
                    <a:pt x="1049579" y="1236977"/>
                  </a:lnTo>
                  <a:lnTo>
                    <a:pt x="1073437" y="1275951"/>
                  </a:lnTo>
                  <a:lnTo>
                    <a:pt x="1096752" y="1314945"/>
                  </a:lnTo>
                  <a:lnTo>
                    <a:pt x="1119526" y="1353958"/>
                  </a:lnTo>
                  <a:lnTo>
                    <a:pt x="1141758" y="1392990"/>
                  </a:lnTo>
                  <a:lnTo>
                    <a:pt x="1163448" y="1432041"/>
                  </a:lnTo>
                  <a:lnTo>
                    <a:pt x="1184596" y="1471112"/>
                  </a:lnTo>
                  <a:lnTo>
                    <a:pt x="1205202" y="1510202"/>
                  </a:lnTo>
                  <a:lnTo>
                    <a:pt x="1225266" y="1549311"/>
                  </a:lnTo>
                  <a:lnTo>
                    <a:pt x="1244788" y="1588440"/>
                  </a:lnTo>
                  <a:lnTo>
                    <a:pt x="1263768" y="1627588"/>
                  </a:lnTo>
                  <a:lnTo>
                    <a:pt x="1282206" y="1666755"/>
                  </a:lnTo>
                  <a:lnTo>
                    <a:pt x="1300103" y="1705942"/>
                  </a:lnTo>
                  <a:lnTo>
                    <a:pt x="1317457" y="1745148"/>
                  </a:lnTo>
                  <a:lnTo>
                    <a:pt x="1334270" y="1784373"/>
                  </a:lnTo>
                  <a:lnTo>
                    <a:pt x="1350540" y="1823618"/>
                  </a:lnTo>
                  <a:lnTo>
                    <a:pt x="1366269" y="1862881"/>
                  </a:lnTo>
                  <a:lnTo>
                    <a:pt x="1381455" y="1902165"/>
                  </a:lnTo>
                  <a:lnTo>
                    <a:pt x="1396100" y="1941467"/>
                  </a:lnTo>
                  <a:lnTo>
                    <a:pt x="1410203" y="1980789"/>
                  </a:lnTo>
                  <a:lnTo>
                    <a:pt x="1423764" y="2020130"/>
                  </a:lnTo>
                  <a:lnTo>
                    <a:pt x="1436783" y="2059490"/>
                  </a:lnTo>
                  <a:lnTo>
                    <a:pt x="1449260" y="2098870"/>
                  </a:lnTo>
                  <a:lnTo>
                    <a:pt x="1461195" y="2138269"/>
                  </a:lnTo>
                  <a:lnTo>
                    <a:pt x="1472588" y="2177687"/>
                  </a:lnTo>
                  <a:lnTo>
                    <a:pt x="1483440" y="2217125"/>
                  </a:lnTo>
                  <a:lnTo>
                    <a:pt x="1493749" y="2256582"/>
                  </a:lnTo>
                  <a:lnTo>
                    <a:pt x="1503516" y="2296058"/>
                  </a:lnTo>
                  <a:lnTo>
                    <a:pt x="1512742" y="2335554"/>
                  </a:lnTo>
                  <a:lnTo>
                    <a:pt x="1521425" y="2375068"/>
                  </a:lnTo>
                  <a:lnTo>
                    <a:pt x="1529567" y="2414603"/>
                  </a:lnTo>
                  <a:lnTo>
                    <a:pt x="1537167" y="2454156"/>
                  </a:lnTo>
                  <a:lnTo>
                    <a:pt x="1544225" y="2493729"/>
                  </a:lnTo>
                  <a:lnTo>
                    <a:pt x="1550740" y="2533321"/>
                  </a:lnTo>
                  <a:lnTo>
                    <a:pt x="1556714" y="2572932"/>
                  </a:lnTo>
                  <a:lnTo>
                    <a:pt x="1562146" y="2612563"/>
                  </a:lnTo>
                  <a:lnTo>
                    <a:pt x="1567036" y="2652213"/>
                  </a:lnTo>
                  <a:lnTo>
                    <a:pt x="1571385" y="2691883"/>
                  </a:lnTo>
                  <a:lnTo>
                    <a:pt x="1575191" y="2731571"/>
                  </a:lnTo>
                  <a:lnTo>
                    <a:pt x="1578455" y="2771279"/>
                  </a:lnTo>
                  <a:lnTo>
                    <a:pt x="1581177" y="2811006"/>
                  </a:lnTo>
                  <a:lnTo>
                    <a:pt x="1583358" y="2850753"/>
                  </a:lnTo>
                  <a:lnTo>
                    <a:pt x="1584996" y="2890519"/>
                  </a:lnTo>
                  <a:lnTo>
                    <a:pt x="1586093" y="2930304"/>
                  </a:lnTo>
                  <a:lnTo>
                    <a:pt x="1586648" y="2970109"/>
                  </a:lnTo>
                  <a:lnTo>
                    <a:pt x="1586660" y="3009932"/>
                  </a:lnTo>
                  <a:lnTo>
                    <a:pt x="1586131" y="3049775"/>
                  </a:lnTo>
                  <a:lnTo>
                    <a:pt x="1585060" y="3089638"/>
                  </a:lnTo>
                  <a:lnTo>
                    <a:pt x="1583447" y="3129520"/>
                  </a:lnTo>
                  <a:lnTo>
                    <a:pt x="1581292" y="3169421"/>
                  </a:lnTo>
                  <a:lnTo>
                    <a:pt x="1578595" y="3209341"/>
                  </a:lnTo>
                  <a:lnTo>
                    <a:pt x="1575356" y="3249281"/>
                  </a:lnTo>
                  <a:lnTo>
                    <a:pt x="1571575" y="3289240"/>
                  </a:lnTo>
                  <a:lnTo>
                    <a:pt x="1567253" y="3329218"/>
                  </a:lnTo>
                  <a:lnTo>
                    <a:pt x="1562388" y="3369215"/>
                  </a:lnTo>
                  <a:lnTo>
                    <a:pt x="1556981" y="3409232"/>
                  </a:lnTo>
                  <a:lnTo>
                    <a:pt x="1551033" y="3449269"/>
                  </a:lnTo>
                  <a:lnTo>
                    <a:pt x="1544543" y="3489324"/>
                  </a:lnTo>
                  <a:lnTo>
                    <a:pt x="1537510" y="3529399"/>
                  </a:lnTo>
                  <a:lnTo>
                    <a:pt x="1529936" y="3569493"/>
                  </a:lnTo>
                  <a:lnTo>
                    <a:pt x="1521820" y="3609606"/>
                  </a:lnTo>
                  <a:lnTo>
                    <a:pt x="1513162" y="3649739"/>
                  </a:lnTo>
                  <a:lnTo>
                    <a:pt x="1503962" y="3689891"/>
                  </a:lnTo>
                  <a:lnTo>
                    <a:pt x="1494220" y="3730063"/>
                  </a:lnTo>
                  <a:lnTo>
                    <a:pt x="1483936" y="3770253"/>
                  </a:lnTo>
                  <a:lnTo>
                    <a:pt x="1473110" y="3810463"/>
                  </a:lnTo>
                  <a:lnTo>
                    <a:pt x="1461742" y="3850692"/>
                  </a:lnTo>
                  <a:lnTo>
                    <a:pt x="1449832" y="3890941"/>
                  </a:lnTo>
                  <a:lnTo>
                    <a:pt x="1437381" y="3931209"/>
                  </a:lnTo>
                  <a:lnTo>
                    <a:pt x="1424387" y="3971496"/>
                  </a:lnTo>
                  <a:lnTo>
                    <a:pt x="1410852" y="4011803"/>
                  </a:lnTo>
                  <a:lnTo>
                    <a:pt x="1396774" y="4052128"/>
                  </a:lnTo>
                  <a:lnTo>
                    <a:pt x="1382155" y="4092474"/>
                  </a:lnTo>
                  <a:lnTo>
                    <a:pt x="1366994" y="4132838"/>
                  </a:lnTo>
                  <a:lnTo>
                    <a:pt x="1351291" y="4173222"/>
                  </a:lnTo>
                  <a:lnTo>
                    <a:pt x="1335046" y="4213625"/>
                  </a:lnTo>
                  <a:lnTo>
                    <a:pt x="1318258" y="4254047"/>
                  </a:lnTo>
                  <a:lnTo>
                    <a:pt x="1300930" y="4294489"/>
                  </a:lnTo>
                  <a:lnTo>
                    <a:pt x="1283059" y="4334950"/>
                  </a:lnTo>
                  <a:lnTo>
                    <a:pt x="1264646" y="4375430"/>
                  </a:lnTo>
                  <a:lnTo>
                    <a:pt x="1245691" y="4415930"/>
                  </a:lnTo>
                  <a:lnTo>
                    <a:pt x="1226194" y="4456449"/>
                  </a:lnTo>
                  <a:lnTo>
                    <a:pt x="1206156" y="4496987"/>
                  </a:lnTo>
                  <a:lnTo>
                    <a:pt x="1185575" y="4537544"/>
                  </a:lnTo>
                  <a:lnTo>
                    <a:pt x="1164453" y="4578121"/>
                  </a:lnTo>
                  <a:lnTo>
                    <a:pt x="1142788" y="4618717"/>
                  </a:lnTo>
                  <a:lnTo>
                    <a:pt x="1120582" y="4659333"/>
                  </a:lnTo>
                  <a:lnTo>
                    <a:pt x="1097834" y="4699967"/>
                  </a:lnTo>
                  <a:lnTo>
                    <a:pt x="1074544" y="4740621"/>
                  </a:lnTo>
                  <a:lnTo>
                    <a:pt x="1050712" y="4781295"/>
                  </a:lnTo>
                  <a:lnTo>
                    <a:pt x="1026338" y="4821987"/>
                  </a:lnTo>
                  <a:lnTo>
                    <a:pt x="1001422" y="4862699"/>
                  </a:lnTo>
                  <a:lnTo>
                    <a:pt x="975964" y="4903431"/>
                  </a:lnTo>
                  <a:lnTo>
                    <a:pt x="949964" y="4944181"/>
                  </a:lnTo>
                  <a:lnTo>
                    <a:pt x="923422" y="4984951"/>
                  </a:lnTo>
                  <a:lnTo>
                    <a:pt x="896339" y="5025740"/>
                  </a:lnTo>
                  <a:lnTo>
                    <a:pt x="868713" y="5066549"/>
                  </a:lnTo>
                  <a:lnTo>
                    <a:pt x="840545" y="5107377"/>
                  </a:lnTo>
                  <a:lnTo>
                    <a:pt x="811836" y="5148224"/>
                  </a:lnTo>
                  <a:lnTo>
                    <a:pt x="782585" y="5189090"/>
                  </a:lnTo>
                  <a:lnTo>
                    <a:pt x="752791" y="5229976"/>
                  </a:lnTo>
                  <a:lnTo>
                    <a:pt x="722456" y="5270881"/>
                  </a:lnTo>
                  <a:lnTo>
                    <a:pt x="691579" y="5311805"/>
                  </a:lnTo>
                  <a:lnTo>
                    <a:pt x="660160" y="5352749"/>
                  </a:lnTo>
                  <a:lnTo>
                    <a:pt x="628199" y="5393712"/>
                  </a:lnTo>
                  <a:lnTo>
                    <a:pt x="595696" y="5434694"/>
                  </a:lnTo>
                  <a:lnTo>
                    <a:pt x="562651" y="5475696"/>
                  </a:lnTo>
                  <a:lnTo>
                    <a:pt x="529064" y="5516717"/>
                  </a:lnTo>
                  <a:lnTo>
                    <a:pt x="494936" y="5557757"/>
                  </a:lnTo>
                  <a:lnTo>
                    <a:pt x="460265" y="5598816"/>
                  </a:lnTo>
                  <a:lnTo>
                    <a:pt x="425052" y="5639895"/>
                  </a:lnTo>
                  <a:lnTo>
                    <a:pt x="389298" y="5680993"/>
                  </a:lnTo>
                  <a:lnTo>
                    <a:pt x="353001" y="5722110"/>
                  </a:lnTo>
                  <a:lnTo>
                    <a:pt x="316163" y="5763247"/>
                  </a:lnTo>
                  <a:lnTo>
                    <a:pt x="278783" y="5804403"/>
                  </a:lnTo>
                  <a:lnTo>
                    <a:pt x="240861" y="5845579"/>
                  </a:lnTo>
                  <a:lnTo>
                    <a:pt x="202396" y="5886773"/>
                  </a:lnTo>
                  <a:lnTo>
                    <a:pt x="180536" y="5909359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4125642" y="8487102"/>
              <a:ext cx="265430" cy="267970"/>
            </a:xfrm>
            <a:custGeom>
              <a:avLst/>
              <a:gdLst/>
              <a:ahLst/>
              <a:cxnLst/>
              <a:rect l="l" t="t" r="r" b="b"/>
              <a:pathLst>
                <a:path w="265430" h="267970">
                  <a:moveTo>
                    <a:pt x="84500" y="0"/>
                  </a:moveTo>
                  <a:lnTo>
                    <a:pt x="0" y="267960"/>
                  </a:lnTo>
                  <a:lnTo>
                    <a:pt x="265122" y="174769"/>
                  </a:lnTo>
                  <a:lnTo>
                    <a:pt x="845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3965438" y="3252612"/>
              <a:ext cx="1055370" cy="4611370"/>
            </a:xfrm>
            <a:custGeom>
              <a:avLst/>
              <a:gdLst/>
              <a:ahLst/>
              <a:cxnLst/>
              <a:rect l="l" t="t" r="r" b="b"/>
              <a:pathLst>
                <a:path w="1055369" h="4611370">
                  <a:moveTo>
                    <a:pt x="0" y="0"/>
                  </a:moveTo>
                  <a:lnTo>
                    <a:pt x="36414" y="41579"/>
                  </a:lnTo>
                  <a:lnTo>
                    <a:pt x="72188" y="83183"/>
                  </a:lnTo>
                  <a:lnTo>
                    <a:pt x="107324" y="124811"/>
                  </a:lnTo>
                  <a:lnTo>
                    <a:pt x="141820" y="166464"/>
                  </a:lnTo>
                  <a:lnTo>
                    <a:pt x="175676" y="208140"/>
                  </a:lnTo>
                  <a:lnTo>
                    <a:pt x="208894" y="249841"/>
                  </a:lnTo>
                  <a:lnTo>
                    <a:pt x="241472" y="291566"/>
                  </a:lnTo>
                  <a:lnTo>
                    <a:pt x="273410" y="333314"/>
                  </a:lnTo>
                  <a:lnTo>
                    <a:pt x="304710" y="375088"/>
                  </a:lnTo>
                  <a:lnTo>
                    <a:pt x="335370" y="416885"/>
                  </a:lnTo>
                  <a:lnTo>
                    <a:pt x="365390" y="458706"/>
                  </a:lnTo>
                  <a:lnTo>
                    <a:pt x="394771" y="500552"/>
                  </a:lnTo>
                  <a:lnTo>
                    <a:pt x="423513" y="542421"/>
                  </a:lnTo>
                  <a:lnTo>
                    <a:pt x="451616" y="584315"/>
                  </a:lnTo>
                  <a:lnTo>
                    <a:pt x="479079" y="626233"/>
                  </a:lnTo>
                  <a:lnTo>
                    <a:pt x="505903" y="668175"/>
                  </a:lnTo>
                  <a:lnTo>
                    <a:pt x="532088" y="710142"/>
                  </a:lnTo>
                  <a:lnTo>
                    <a:pt x="557633" y="752132"/>
                  </a:lnTo>
                  <a:lnTo>
                    <a:pt x="582539" y="794147"/>
                  </a:lnTo>
                  <a:lnTo>
                    <a:pt x="606805" y="836186"/>
                  </a:lnTo>
                  <a:lnTo>
                    <a:pt x="630432" y="878249"/>
                  </a:lnTo>
                  <a:lnTo>
                    <a:pt x="653420" y="920336"/>
                  </a:lnTo>
                  <a:lnTo>
                    <a:pt x="675769" y="962447"/>
                  </a:lnTo>
                  <a:lnTo>
                    <a:pt x="697478" y="1004582"/>
                  </a:lnTo>
                  <a:lnTo>
                    <a:pt x="718548" y="1046742"/>
                  </a:lnTo>
                  <a:lnTo>
                    <a:pt x="738978" y="1088926"/>
                  </a:lnTo>
                  <a:lnTo>
                    <a:pt x="758769" y="1131134"/>
                  </a:lnTo>
                  <a:lnTo>
                    <a:pt x="777921" y="1173366"/>
                  </a:lnTo>
                  <a:lnTo>
                    <a:pt x="796433" y="1215622"/>
                  </a:lnTo>
                  <a:lnTo>
                    <a:pt x="814306" y="1257902"/>
                  </a:lnTo>
                  <a:lnTo>
                    <a:pt x="831540" y="1300207"/>
                  </a:lnTo>
                  <a:lnTo>
                    <a:pt x="848134" y="1342535"/>
                  </a:lnTo>
                  <a:lnTo>
                    <a:pt x="864089" y="1384888"/>
                  </a:lnTo>
                  <a:lnTo>
                    <a:pt x="879405" y="1427265"/>
                  </a:lnTo>
                  <a:lnTo>
                    <a:pt x="894081" y="1469666"/>
                  </a:lnTo>
                  <a:lnTo>
                    <a:pt x="908118" y="1512092"/>
                  </a:lnTo>
                  <a:lnTo>
                    <a:pt x="921516" y="1554541"/>
                  </a:lnTo>
                  <a:lnTo>
                    <a:pt x="934274" y="1597015"/>
                  </a:lnTo>
                  <a:lnTo>
                    <a:pt x="946393" y="1639513"/>
                  </a:lnTo>
                  <a:lnTo>
                    <a:pt x="957873" y="1682035"/>
                  </a:lnTo>
                  <a:lnTo>
                    <a:pt x="968713" y="1724581"/>
                  </a:lnTo>
                  <a:lnTo>
                    <a:pt x="978914" y="1767151"/>
                  </a:lnTo>
                  <a:lnTo>
                    <a:pt x="988475" y="1809745"/>
                  </a:lnTo>
                  <a:lnTo>
                    <a:pt x="997398" y="1852364"/>
                  </a:lnTo>
                  <a:lnTo>
                    <a:pt x="1005681" y="1895007"/>
                  </a:lnTo>
                  <a:lnTo>
                    <a:pt x="1013324" y="1937673"/>
                  </a:lnTo>
                  <a:lnTo>
                    <a:pt x="1020328" y="1980365"/>
                  </a:lnTo>
                  <a:lnTo>
                    <a:pt x="1026693" y="2023080"/>
                  </a:lnTo>
                  <a:lnTo>
                    <a:pt x="1032418" y="2065819"/>
                  </a:lnTo>
                  <a:lnTo>
                    <a:pt x="1037505" y="2108583"/>
                  </a:lnTo>
                  <a:lnTo>
                    <a:pt x="1041951" y="2151370"/>
                  </a:lnTo>
                  <a:lnTo>
                    <a:pt x="1045759" y="2194182"/>
                  </a:lnTo>
                  <a:lnTo>
                    <a:pt x="1048927" y="2237018"/>
                  </a:lnTo>
                  <a:lnTo>
                    <a:pt x="1051455" y="2279878"/>
                  </a:lnTo>
                  <a:lnTo>
                    <a:pt x="1053345" y="2322763"/>
                  </a:lnTo>
                  <a:lnTo>
                    <a:pt x="1054595" y="2365671"/>
                  </a:lnTo>
                  <a:lnTo>
                    <a:pt x="1055206" y="2408604"/>
                  </a:lnTo>
                  <a:lnTo>
                    <a:pt x="1055177" y="2451560"/>
                  </a:lnTo>
                  <a:lnTo>
                    <a:pt x="1054509" y="2494541"/>
                  </a:lnTo>
                  <a:lnTo>
                    <a:pt x="1053201" y="2537546"/>
                  </a:lnTo>
                  <a:lnTo>
                    <a:pt x="1051255" y="2580576"/>
                  </a:lnTo>
                  <a:lnTo>
                    <a:pt x="1048669" y="2623629"/>
                  </a:lnTo>
                  <a:lnTo>
                    <a:pt x="1045443" y="2666707"/>
                  </a:lnTo>
                  <a:lnTo>
                    <a:pt x="1041578" y="2709808"/>
                  </a:lnTo>
                  <a:lnTo>
                    <a:pt x="1037074" y="2752934"/>
                  </a:lnTo>
                  <a:lnTo>
                    <a:pt x="1031931" y="2796084"/>
                  </a:lnTo>
                  <a:lnTo>
                    <a:pt x="1026148" y="2839259"/>
                  </a:lnTo>
                  <a:lnTo>
                    <a:pt x="1019726" y="2882457"/>
                  </a:lnTo>
                  <a:lnTo>
                    <a:pt x="1012664" y="2925679"/>
                  </a:lnTo>
                  <a:lnTo>
                    <a:pt x="1004963" y="2968926"/>
                  </a:lnTo>
                  <a:lnTo>
                    <a:pt x="996623" y="3012197"/>
                  </a:lnTo>
                  <a:lnTo>
                    <a:pt x="987644" y="3055492"/>
                  </a:lnTo>
                  <a:lnTo>
                    <a:pt x="978025" y="3098811"/>
                  </a:lnTo>
                  <a:lnTo>
                    <a:pt x="967766" y="3142154"/>
                  </a:lnTo>
                  <a:lnTo>
                    <a:pt x="956869" y="3185522"/>
                  </a:lnTo>
                  <a:lnTo>
                    <a:pt x="945332" y="3228914"/>
                  </a:lnTo>
                  <a:lnTo>
                    <a:pt x="933155" y="3272329"/>
                  </a:lnTo>
                  <a:lnTo>
                    <a:pt x="920340" y="3315769"/>
                  </a:lnTo>
                  <a:lnTo>
                    <a:pt x="906885" y="3359233"/>
                  </a:lnTo>
                  <a:lnTo>
                    <a:pt x="892790" y="3402722"/>
                  </a:lnTo>
                  <a:lnTo>
                    <a:pt x="878056" y="3446234"/>
                  </a:lnTo>
                  <a:lnTo>
                    <a:pt x="862683" y="3489771"/>
                  </a:lnTo>
                  <a:lnTo>
                    <a:pt x="846671" y="3533332"/>
                  </a:lnTo>
                  <a:lnTo>
                    <a:pt x="830019" y="3576916"/>
                  </a:lnTo>
                  <a:lnTo>
                    <a:pt x="812728" y="3620526"/>
                  </a:lnTo>
                  <a:lnTo>
                    <a:pt x="794797" y="3664159"/>
                  </a:lnTo>
                  <a:lnTo>
                    <a:pt x="776228" y="3707816"/>
                  </a:lnTo>
                  <a:lnTo>
                    <a:pt x="757018" y="3751498"/>
                  </a:lnTo>
                  <a:lnTo>
                    <a:pt x="737170" y="3795203"/>
                  </a:lnTo>
                  <a:lnTo>
                    <a:pt x="716682" y="3838933"/>
                  </a:lnTo>
                  <a:lnTo>
                    <a:pt x="695555" y="3882687"/>
                  </a:lnTo>
                  <a:lnTo>
                    <a:pt x="673788" y="3926466"/>
                  </a:lnTo>
                  <a:lnTo>
                    <a:pt x="651382" y="3970268"/>
                  </a:lnTo>
                  <a:lnTo>
                    <a:pt x="628337" y="4014094"/>
                  </a:lnTo>
                  <a:lnTo>
                    <a:pt x="604652" y="4057945"/>
                  </a:lnTo>
                  <a:lnTo>
                    <a:pt x="580328" y="4101820"/>
                  </a:lnTo>
                  <a:lnTo>
                    <a:pt x="555365" y="4145719"/>
                  </a:lnTo>
                  <a:lnTo>
                    <a:pt x="529762" y="4189642"/>
                  </a:lnTo>
                  <a:lnTo>
                    <a:pt x="503520" y="4233590"/>
                  </a:lnTo>
                  <a:lnTo>
                    <a:pt x="476638" y="4277561"/>
                  </a:lnTo>
                  <a:lnTo>
                    <a:pt x="449117" y="4321557"/>
                  </a:lnTo>
                  <a:lnTo>
                    <a:pt x="420957" y="4365576"/>
                  </a:lnTo>
                  <a:lnTo>
                    <a:pt x="392158" y="4409620"/>
                  </a:lnTo>
                  <a:lnTo>
                    <a:pt x="362719" y="4453689"/>
                  </a:lnTo>
                  <a:lnTo>
                    <a:pt x="332641" y="4497781"/>
                  </a:lnTo>
                  <a:lnTo>
                    <a:pt x="301923" y="4541897"/>
                  </a:lnTo>
                  <a:lnTo>
                    <a:pt x="270566" y="4586038"/>
                  </a:lnTo>
                  <a:lnTo>
                    <a:pt x="251627" y="4611315"/>
                  </a:lnTo>
                </a:path>
              </a:pathLst>
            </a:custGeom>
            <a:ln w="62825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4085224" y="7763438"/>
              <a:ext cx="251460" cy="276860"/>
            </a:xfrm>
            <a:custGeom>
              <a:avLst/>
              <a:gdLst/>
              <a:ahLst/>
              <a:cxnLst/>
              <a:rect l="l" t="t" r="r" b="b"/>
              <a:pathLst>
                <a:path w="251459" h="276859">
                  <a:moveTo>
                    <a:pt x="50155" y="0"/>
                  </a:moveTo>
                  <a:lnTo>
                    <a:pt x="0" y="276452"/>
                  </a:lnTo>
                  <a:lnTo>
                    <a:pt x="251196" y="150707"/>
                  </a:lnTo>
                  <a:lnTo>
                    <a:pt x="501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5892575" y="5180859"/>
            <a:ext cx="2254885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Verdana"/>
                <a:cs typeface="Verdana"/>
              </a:rPr>
              <a:t>reward</a:t>
            </a:r>
            <a:endParaRPr sz="495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8" name="object 28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29" name="object 29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sp>
        <p:nvSpPr>
          <p:cNvPr id="42" name="object 42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6" name="object 46"/>
          <p:cNvSpPr txBox="1"/>
          <p:nvPr/>
        </p:nvSpPr>
        <p:spPr>
          <a:xfrm>
            <a:off x="992505" y="5945233"/>
            <a:ext cx="297688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Decision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Process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63624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decision-making,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representing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states,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actions,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their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rewards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Decision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Process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63624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decision-making,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representing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states,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actions,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their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rewards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33272" y="4745185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39" h="1818640">
                <a:moveTo>
                  <a:pt x="1059193" y="310063"/>
                </a:moveTo>
                <a:lnTo>
                  <a:pt x="908664" y="310063"/>
                </a:lnTo>
                <a:lnTo>
                  <a:pt x="951675" y="311347"/>
                </a:lnTo>
                <a:lnTo>
                  <a:pt x="992927" y="315101"/>
                </a:lnTo>
                <a:lnTo>
                  <a:pt x="1032026" y="321182"/>
                </a:lnTo>
                <a:lnTo>
                  <a:pt x="1068575" y="329445"/>
                </a:lnTo>
                <a:lnTo>
                  <a:pt x="1059193" y="310063"/>
                </a:lnTo>
                <a:close/>
              </a:path>
              <a:path w="1818639" h="1818640">
                <a:moveTo>
                  <a:pt x="909093" y="0"/>
                </a:moveTo>
                <a:lnTo>
                  <a:pt x="750187" y="329016"/>
                </a:lnTo>
                <a:lnTo>
                  <a:pt x="786190" y="321014"/>
                </a:lnTo>
                <a:lnTo>
                  <a:pt x="824677" y="315101"/>
                </a:lnTo>
                <a:lnTo>
                  <a:pt x="824487" y="315101"/>
                </a:lnTo>
                <a:lnTo>
                  <a:pt x="865921" y="311347"/>
                </a:lnTo>
                <a:lnTo>
                  <a:pt x="908664" y="310063"/>
                </a:lnTo>
                <a:lnTo>
                  <a:pt x="1059193" y="310063"/>
                </a:lnTo>
                <a:lnTo>
                  <a:pt x="909093" y="0"/>
                </a:lnTo>
                <a:close/>
              </a:path>
              <a:path w="1818639" h="1818640">
                <a:moveTo>
                  <a:pt x="749758" y="1488886"/>
                </a:moveTo>
                <a:lnTo>
                  <a:pt x="909093" y="1818185"/>
                </a:lnTo>
                <a:lnTo>
                  <a:pt x="1058913" y="1508121"/>
                </a:lnTo>
                <a:lnTo>
                  <a:pt x="909523" y="1508121"/>
                </a:lnTo>
                <a:lnTo>
                  <a:pt x="866617" y="1506863"/>
                </a:lnTo>
                <a:lnTo>
                  <a:pt x="825803" y="1503198"/>
                </a:lnTo>
                <a:lnTo>
                  <a:pt x="825608" y="1503198"/>
                </a:lnTo>
                <a:lnTo>
                  <a:pt x="786286" y="1497126"/>
                </a:lnTo>
                <a:lnTo>
                  <a:pt x="749758" y="1488886"/>
                </a:lnTo>
                <a:close/>
              </a:path>
              <a:path w="1818639" h="1818640">
                <a:moveTo>
                  <a:pt x="386868" y="1206811"/>
                </a:moveTo>
                <a:lnTo>
                  <a:pt x="266998" y="1552193"/>
                </a:lnTo>
                <a:lnTo>
                  <a:pt x="611951" y="1431904"/>
                </a:lnTo>
                <a:lnTo>
                  <a:pt x="580394" y="1411946"/>
                </a:lnTo>
                <a:lnTo>
                  <a:pt x="548659" y="1388719"/>
                </a:lnTo>
                <a:lnTo>
                  <a:pt x="517097" y="1362394"/>
                </a:lnTo>
                <a:lnTo>
                  <a:pt x="486059" y="1333142"/>
                </a:lnTo>
                <a:lnTo>
                  <a:pt x="456544" y="1301773"/>
                </a:lnTo>
                <a:lnTo>
                  <a:pt x="430091" y="1269977"/>
                </a:lnTo>
                <a:lnTo>
                  <a:pt x="406824" y="1238180"/>
                </a:lnTo>
                <a:lnTo>
                  <a:pt x="386868" y="1206811"/>
                </a:lnTo>
                <a:close/>
              </a:path>
              <a:path w="1818639" h="1818640">
                <a:moveTo>
                  <a:pt x="1431905" y="1206382"/>
                </a:moveTo>
                <a:lnTo>
                  <a:pt x="1388724" y="1269601"/>
                </a:lnTo>
                <a:lnTo>
                  <a:pt x="1362397" y="1301116"/>
                </a:lnTo>
                <a:lnTo>
                  <a:pt x="1333143" y="1332137"/>
                </a:lnTo>
                <a:lnTo>
                  <a:pt x="1301774" y="1361673"/>
                </a:lnTo>
                <a:lnTo>
                  <a:pt x="1269978" y="1388173"/>
                </a:lnTo>
                <a:lnTo>
                  <a:pt x="1238181" y="1411487"/>
                </a:lnTo>
                <a:lnTo>
                  <a:pt x="1206812" y="1431464"/>
                </a:lnTo>
                <a:lnTo>
                  <a:pt x="1552194" y="1551334"/>
                </a:lnTo>
                <a:lnTo>
                  <a:pt x="1431905" y="1206382"/>
                </a:lnTo>
                <a:close/>
              </a:path>
              <a:path w="1818639" h="1818640">
                <a:moveTo>
                  <a:pt x="1067999" y="1489315"/>
                </a:moveTo>
                <a:lnTo>
                  <a:pt x="1031998" y="1497294"/>
                </a:lnTo>
                <a:lnTo>
                  <a:pt x="993241" y="1503198"/>
                </a:lnTo>
                <a:lnTo>
                  <a:pt x="952244" y="1506863"/>
                </a:lnTo>
                <a:lnTo>
                  <a:pt x="909523" y="1508121"/>
                </a:lnTo>
                <a:lnTo>
                  <a:pt x="1058913" y="1508121"/>
                </a:lnTo>
                <a:lnTo>
                  <a:pt x="1067999" y="1489315"/>
                </a:lnTo>
                <a:close/>
              </a:path>
              <a:path w="1818639" h="1818640">
                <a:moveTo>
                  <a:pt x="909093" y="392312"/>
                </a:moveTo>
                <a:lnTo>
                  <a:pt x="861921" y="394438"/>
                </a:lnTo>
                <a:lnTo>
                  <a:pt x="815920" y="400691"/>
                </a:lnTo>
                <a:lnTo>
                  <a:pt x="771275" y="410888"/>
                </a:lnTo>
                <a:lnTo>
                  <a:pt x="728172" y="424844"/>
                </a:lnTo>
                <a:lnTo>
                  <a:pt x="686795" y="442373"/>
                </a:lnTo>
                <a:lnTo>
                  <a:pt x="647328" y="463291"/>
                </a:lnTo>
                <a:lnTo>
                  <a:pt x="609956" y="487413"/>
                </a:lnTo>
                <a:lnTo>
                  <a:pt x="574865" y="514555"/>
                </a:lnTo>
                <a:lnTo>
                  <a:pt x="542239" y="544531"/>
                </a:lnTo>
                <a:lnTo>
                  <a:pt x="512263" y="577157"/>
                </a:lnTo>
                <a:lnTo>
                  <a:pt x="485121" y="612248"/>
                </a:lnTo>
                <a:lnTo>
                  <a:pt x="460999" y="649620"/>
                </a:lnTo>
                <a:lnTo>
                  <a:pt x="440081" y="689087"/>
                </a:lnTo>
                <a:lnTo>
                  <a:pt x="422552" y="730464"/>
                </a:lnTo>
                <a:lnTo>
                  <a:pt x="408596" y="773568"/>
                </a:lnTo>
                <a:lnTo>
                  <a:pt x="398399" y="818212"/>
                </a:lnTo>
                <a:lnTo>
                  <a:pt x="392146" y="864213"/>
                </a:lnTo>
                <a:lnTo>
                  <a:pt x="390162" y="908234"/>
                </a:lnTo>
                <a:lnTo>
                  <a:pt x="390143" y="908663"/>
                </a:lnTo>
                <a:lnTo>
                  <a:pt x="392146" y="958558"/>
                </a:lnTo>
                <a:lnTo>
                  <a:pt x="398399" y="1004559"/>
                </a:lnTo>
                <a:lnTo>
                  <a:pt x="408596" y="1049203"/>
                </a:lnTo>
                <a:lnTo>
                  <a:pt x="422552" y="1092307"/>
                </a:lnTo>
                <a:lnTo>
                  <a:pt x="440081" y="1133684"/>
                </a:lnTo>
                <a:lnTo>
                  <a:pt x="460999" y="1173151"/>
                </a:lnTo>
                <a:lnTo>
                  <a:pt x="485121" y="1210522"/>
                </a:lnTo>
                <a:lnTo>
                  <a:pt x="512263" y="1245613"/>
                </a:lnTo>
                <a:lnTo>
                  <a:pt x="542239" y="1278239"/>
                </a:lnTo>
                <a:lnTo>
                  <a:pt x="574865" y="1308216"/>
                </a:lnTo>
                <a:lnTo>
                  <a:pt x="609956" y="1335357"/>
                </a:lnTo>
                <a:lnTo>
                  <a:pt x="647328" y="1359480"/>
                </a:lnTo>
                <a:lnTo>
                  <a:pt x="686795" y="1380398"/>
                </a:lnTo>
                <a:lnTo>
                  <a:pt x="728172" y="1397927"/>
                </a:lnTo>
                <a:lnTo>
                  <a:pt x="770054" y="1411487"/>
                </a:lnTo>
                <a:lnTo>
                  <a:pt x="815920" y="1422079"/>
                </a:lnTo>
                <a:lnTo>
                  <a:pt x="861921" y="1428333"/>
                </a:lnTo>
                <a:lnTo>
                  <a:pt x="909093" y="1430459"/>
                </a:lnTo>
                <a:lnTo>
                  <a:pt x="956266" y="1428333"/>
                </a:lnTo>
                <a:lnTo>
                  <a:pt x="1002267" y="1422079"/>
                </a:lnTo>
                <a:lnTo>
                  <a:pt x="1046633" y="1411946"/>
                </a:lnTo>
                <a:lnTo>
                  <a:pt x="1090015" y="1397927"/>
                </a:lnTo>
                <a:lnTo>
                  <a:pt x="1131392" y="1380398"/>
                </a:lnTo>
                <a:lnTo>
                  <a:pt x="1170859" y="1359480"/>
                </a:lnTo>
                <a:lnTo>
                  <a:pt x="1208230" y="1335357"/>
                </a:lnTo>
                <a:lnTo>
                  <a:pt x="1243321" y="1308216"/>
                </a:lnTo>
                <a:lnTo>
                  <a:pt x="1275947" y="1278239"/>
                </a:lnTo>
                <a:lnTo>
                  <a:pt x="1305924" y="1245613"/>
                </a:lnTo>
                <a:lnTo>
                  <a:pt x="1333065" y="1210522"/>
                </a:lnTo>
                <a:lnTo>
                  <a:pt x="1357187" y="1173151"/>
                </a:lnTo>
                <a:lnTo>
                  <a:pt x="1378106" y="1133684"/>
                </a:lnTo>
                <a:lnTo>
                  <a:pt x="1395635" y="1092307"/>
                </a:lnTo>
                <a:lnTo>
                  <a:pt x="1409590" y="1049203"/>
                </a:lnTo>
                <a:lnTo>
                  <a:pt x="1419787" y="1004559"/>
                </a:lnTo>
                <a:lnTo>
                  <a:pt x="1426041" y="958558"/>
                </a:lnTo>
                <a:lnTo>
                  <a:pt x="1428166" y="911385"/>
                </a:lnTo>
                <a:lnTo>
                  <a:pt x="1426146" y="866537"/>
                </a:lnTo>
                <a:lnTo>
                  <a:pt x="1419787" y="818212"/>
                </a:lnTo>
                <a:lnTo>
                  <a:pt x="1409590" y="773568"/>
                </a:lnTo>
                <a:lnTo>
                  <a:pt x="1395635" y="730464"/>
                </a:lnTo>
                <a:lnTo>
                  <a:pt x="1378106" y="689087"/>
                </a:lnTo>
                <a:lnTo>
                  <a:pt x="1357187" y="649620"/>
                </a:lnTo>
                <a:lnTo>
                  <a:pt x="1333065" y="612248"/>
                </a:lnTo>
                <a:lnTo>
                  <a:pt x="1305924" y="577157"/>
                </a:lnTo>
                <a:lnTo>
                  <a:pt x="1275947" y="544531"/>
                </a:lnTo>
                <a:lnTo>
                  <a:pt x="1243321" y="514555"/>
                </a:lnTo>
                <a:lnTo>
                  <a:pt x="1208230" y="487413"/>
                </a:lnTo>
                <a:lnTo>
                  <a:pt x="1170859" y="463291"/>
                </a:lnTo>
                <a:lnTo>
                  <a:pt x="1131392" y="442373"/>
                </a:lnTo>
                <a:lnTo>
                  <a:pt x="1090015" y="424844"/>
                </a:lnTo>
                <a:lnTo>
                  <a:pt x="1046911" y="410888"/>
                </a:lnTo>
                <a:lnTo>
                  <a:pt x="1002267" y="400691"/>
                </a:lnTo>
                <a:lnTo>
                  <a:pt x="956266" y="394438"/>
                </a:lnTo>
                <a:lnTo>
                  <a:pt x="909093" y="392312"/>
                </a:lnTo>
                <a:close/>
              </a:path>
              <a:path w="1818639" h="1818640">
                <a:moveTo>
                  <a:pt x="329446" y="749757"/>
                </a:moveTo>
                <a:lnTo>
                  <a:pt x="0" y="909092"/>
                </a:lnTo>
                <a:lnTo>
                  <a:pt x="329017" y="1067998"/>
                </a:lnTo>
                <a:lnTo>
                  <a:pt x="321015" y="1031803"/>
                </a:lnTo>
                <a:lnTo>
                  <a:pt x="315060" y="993067"/>
                </a:lnTo>
                <a:lnTo>
                  <a:pt x="311346" y="952178"/>
                </a:lnTo>
                <a:lnTo>
                  <a:pt x="310120" y="911385"/>
                </a:lnTo>
                <a:lnTo>
                  <a:pt x="310103" y="908234"/>
                </a:lnTo>
                <a:lnTo>
                  <a:pt x="311348" y="866537"/>
                </a:lnTo>
                <a:lnTo>
                  <a:pt x="315102" y="825332"/>
                </a:lnTo>
                <a:lnTo>
                  <a:pt x="321183" y="786280"/>
                </a:lnTo>
                <a:lnTo>
                  <a:pt x="329446" y="749757"/>
                </a:lnTo>
                <a:close/>
              </a:path>
              <a:path w="1818639" h="1818640">
                <a:moveTo>
                  <a:pt x="1489316" y="749757"/>
                </a:moveTo>
                <a:lnTo>
                  <a:pt x="1503200" y="824684"/>
                </a:lnTo>
                <a:lnTo>
                  <a:pt x="1506742" y="864213"/>
                </a:lnTo>
                <a:lnTo>
                  <a:pt x="1508122" y="908234"/>
                </a:lnTo>
                <a:lnTo>
                  <a:pt x="1506862" y="951217"/>
                </a:lnTo>
                <a:lnTo>
                  <a:pt x="1503158" y="992420"/>
                </a:lnTo>
                <a:lnTo>
                  <a:pt x="1497127" y="1031470"/>
                </a:lnTo>
                <a:lnTo>
                  <a:pt x="1488887" y="1067998"/>
                </a:lnTo>
                <a:lnTo>
                  <a:pt x="1818196" y="908663"/>
                </a:lnTo>
                <a:lnTo>
                  <a:pt x="1489316" y="749757"/>
                </a:lnTo>
                <a:close/>
              </a:path>
              <a:path w="1818639" h="1818640">
                <a:moveTo>
                  <a:pt x="265992" y="266997"/>
                </a:moveTo>
                <a:lnTo>
                  <a:pt x="386439" y="611949"/>
                </a:lnTo>
                <a:lnTo>
                  <a:pt x="406391" y="580393"/>
                </a:lnTo>
                <a:lnTo>
                  <a:pt x="429616" y="548658"/>
                </a:lnTo>
                <a:lnTo>
                  <a:pt x="455942" y="517096"/>
                </a:lnTo>
                <a:lnTo>
                  <a:pt x="485200" y="486058"/>
                </a:lnTo>
                <a:lnTo>
                  <a:pt x="516563" y="456537"/>
                </a:lnTo>
                <a:lnTo>
                  <a:pt x="548357" y="430081"/>
                </a:lnTo>
                <a:lnTo>
                  <a:pt x="580153" y="406813"/>
                </a:lnTo>
                <a:lnTo>
                  <a:pt x="611521" y="386857"/>
                </a:lnTo>
                <a:lnTo>
                  <a:pt x="265992" y="266997"/>
                </a:lnTo>
                <a:close/>
              </a:path>
              <a:path w="1818639" h="1818640">
                <a:moveTo>
                  <a:pt x="1551336" y="265991"/>
                </a:moveTo>
                <a:lnTo>
                  <a:pt x="1206383" y="386428"/>
                </a:lnTo>
                <a:lnTo>
                  <a:pt x="1237916" y="406381"/>
                </a:lnTo>
                <a:lnTo>
                  <a:pt x="1269602" y="429608"/>
                </a:lnTo>
                <a:lnTo>
                  <a:pt x="1301117" y="455935"/>
                </a:lnTo>
                <a:lnTo>
                  <a:pt x="1332138" y="485189"/>
                </a:lnTo>
                <a:lnTo>
                  <a:pt x="1361676" y="516558"/>
                </a:lnTo>
                <a:lnTo>
                  <a:pt x="1388179" y="548355"/>
                </a:lnTo>
                <a:lnTo>
                  <a:pt x="1411497" y="580151"/>
                </a:lnTo>
                <a:lnTo>
                  <a:pt x="1431475" y="611520"/>
                </a:lnTo>
                <a:lnTo>
                  <a:pt x="1551336" y="265991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 txBox="1"/>
          <p:nvPr/>
        </p:nvSpPr>
        <p:spPr>
          <a:xfrm>
            <a:off x="1260289" y="669913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5" name="object 5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" name="object 7"/>
          <p:cNvSpPr/>
          <p:nvPr/>
        </p:nvSpPr>
        <p:spPr>
          <a:xfrm>
            <a:off x="4910373" y="4745185"/>
            <a:ext cx="1818639" cy="1818639"/>
          </a:xfrm>
          <a:custGeom>
            <a:avLst/>
            <a:gdLst/>
            <a:ahLst/>
            <a:cxnLst/>
            <a:rect l="l" t="t" r="r" b="b"/>
            <a:pathLst>
              <a:path w="1818640" h="1818640">
                <a:moveTo>
                  <a:pt x="1059192" y="310063"/>
                </a:moveTo>
                <a:lnTo>
                  <a:pt x="908663" y="310063"/>
                </a:lnTo>
                <a:lnTo>
                  <a:pt x="951669" y="311347"/>
                </a:lnTo>
                <a:lnTo>
                  <a:pt x="992922" y="315101"/>
                </a:lnTo>
                <a:lnTo>
                  <a:pt x="1032023" y="321182"/>
                </a:lnTo>
                <a:lnTo>
                  <a:pt x="1068574" y="329445"/>
                </a:lnTo>
                <a:lnTo>
                  <a:pt x="1059192" y="310063"/>
                </a:lnTo>
                <a:close/>
              </a:path>
              <a:path w="1818640" h="1818640">
                <a:moveTo>
                  <a:pt x="909092" y="0"/>
                </a:moveTo>
                <a:lnTo>
                  <a:pt x="750186" y="329016"/>
                </a:lnTo>
                <a:lnTo>
                  <a:pt x="786187" y="321014"/>
                </a:lnTo>
                <a:lnTo>
                  <a:pt x="824672" y="315101"/>
                </a:lnTo>
                <a:lnTo>
                  <a:pt x="824482" y="315101"/>
                </a:lnTo>
                <a:lnTo>
                  <a:pt x="865916" y="311347"/>
                </a:lnTo>
                <a:lnTo>
                  <a:pt x="908663" y="310063"/>
                </a:lnTo>
                <a:lnTo>
                  <a:pt x="1059192" y="310063"/>
                </a:lnTo>
                <a:lnTo>
                  <a:pt x="909092" y="0"/>
                </a:lnTo>
                <a:close/>
              </a:path>
              <a:path w="1818640" h="1818640">
                <a:moveTo>
                  <a:pt x="749757" y="1488886"/>
                </a:moveTo>
                <a:lnTo>
                  <a:pt x="909092" y="1818185"/>
                </a:lnTo>
                <a:lnTo>
                  <a:pt x="1058912" y="1508121"/>
                </a:lnTo>
                <a:lnTo>
                  <a:pt x="909522" y="1508121"/>
                </a:lnTo>
                <a:lnTo>
                  <a:pt x="866615" y="1506863"/>
                </a:lnTo>
                <a:lnTo>
                  <a:pt x="825798" y="1503198"/>
                </a:lnTo>
                <a:lnTo>
                  <a:pt x="825603" y="1503198"/>
                </a:lnTo>
                <a:lnTo>
                  <a:pt x="786280" y="1497126"/>
                </a:lnTo>
                <a:lnTo>
                  <a:pt x="749757" y="1488886"/>
                </a:lnTo>
                <a:close/>
              </a:path>
              <a:path w="1818640" h="1818640">
                <a:moveTo>
                  <a:pt x="386857" y="1206811"/>
                </a:moveTo>
                <a:lnTo>
                  <a:pt x="266997" y="1552193"/>
                </a:lnTo>
                <a:lnTo>
                  <a:pt x="611949" y="1431904"/>
                </a:lnTo>
                <a:lnTo>
                  <a:pt x="580389" y="1411946"/>
                </a:lnTo>
                <a:lnTo>
                  <a:pt x="548653" y="1388719"/>
                </a:lnTo>
                <a:lnTo>
                  <a:pt x="517090" y="1362394"/>
                </a:lnTo>
                <a:lnTo>
                  <a:pt x="486048" y="1333142"/>
                </a:lnTo>
                <a:lnTo>
                  <a:pt x="456533" y="1301773"/>
                </a:lnTo>
                <a:lnTo>
                  <a:pt x="430079" y="1269977"/>
                </a:lnTo>
                <a:lnTo>
                  <a:pt x="406813" y="1238180"/>
                </a:lnTo>
                <a:lnTo>
                  <a:pt x="386857" y="1206811"/>
                </a:lnTo>
                <a:close/>
              </a:path>
              <a:path w="1818640" h="1818640">
                <a:moveTo>
                  <a:pt x="1431893" y="1206382"/>
                </a:moveTo>
                <a:lnTo>
                  <a:pt x="1388716" y="1269601"/>
                </a:lnTo>
                <a:lnTo>
                  <a:pt x="1362390" y="1301116"/>
                </a:lnTo>
                <a:lnTo>
                  <a:pt x="1333132" y="1332137"/>
                </a:lnTo>
                <a:lnTo>
                  <a:pt x="1301767" y="1361673"/>
                </a:lnTo>
                <a:lnTo>
                  <a:pt x="1269971" y="1388173"/>
                </a:lnTo>
                <a:lnTo>
                  <a:pt x="1238175" y="1411487"/>
                </a:lnTo>
                <a:lnTo>
                  <a:pt x="1206811" y="1431464"/>
                </a:lnTo>
                <a:lnTo>
                  <a:pt x="1552193" y="1551334"/>
                </a:lnTo>
                <a:lnTo>
                  <a:pt x="1431893" y="1206382"/>
                </a:lnTo>
                <a:close/>
              </a:path>
              <a:path w="1818640" h="1818640">
                <a:moveTo>
                  <a:pt x="1067998" y="1489315"/>
                </a:moveTo>
                <a:lnTo>
                  <a:pt x="1031997" y="1497294"/>
                </a:lnTo>
                <a:lnTo>
                  <a:pt x="993240" y="1503198"/>
                </a:lnTo>
                <a:lnTo>
                  <a:pt x="952243" y="1506863"/>
                </a:lnTo>
                <a:lnTo>
                  <a:pt x="909522" y="1508121"/>
                </a:lnTo>
                <a:lnTo>
                  <a:pt x="1058912" y="1508121"/>
                </a:lnTo>
                <a:lnTo>
                  <a:pt x="1067998" y="1489315"/>
                </a:lnTo>
                <a:close/>
              </a:path>
              <a:path w="1818640" h="1818640">
                <a:moveTo>
                  <a:pt x="909092" y="392312"/>
                </a:moveTo>
                <a:lnTo>
                  <a:pt x="861920" y="394438"/>
                </a:lnTo>
                <a:lnTo>
                  <a:pt x="815919" y="400691"/>
                </a:lnTo>
                <a:lnTo>
                  <a:pt x="771274" y="410888"/>
                </a:lnTo>
                <a:lnTo>
                  <a:pt x="728171" y="424844"/>
                </a:lnTo>
                <a:lnTo>
                  <a:pt x="686794" y="442373"/>
                </a:lnTo>
                <a:lnTo>
                  <a:pt x="647327" y="463291"/>
                </a:lnTo>
                <a:lnTo>
                  <a:pt x="609955" y="487413"/>
                </a:lnTo>
                <a:lnTo>
                  <a:pt x="574864" y="514555"/>
                </a:lnTo>
                <a:lnTo>
                  <a:pt x="542238" y="544531"/>
                </a:lnTo>
                <a:lnTo>
                  <a:pt x="512262" y="577157"/>
                </a:lnTo>
                <a:lnTo>
                  <a:pt x="485120" y="612248"/>
                </a:lnTo>
                <a:lnTo>
                  <a:pt x="460998" y="649620"/>
                </a:lnTo>
                <a:lnTo>
                  <a:pt x="440080" y="689087"/>
                </a:lnTo>
                <a:lnTo>
                  <a:pt x="422551" y="730464"/>
                </a:lnTo>
                <a:lnTo>
                  <a:pt x="408595" y="773568"/>
                </a:lnTo>
                <a:lnTo>
                  <a:pt x="398398" y="818212"/>
                </a:lnTo>
                <a:lnTo>
                  <a:pt x="392145" y="864213"/>
                </a:lnTo>
                <a:lnTo>
                  <a:pt x="390161" y="908234"/>
                </a:lnTo>
                <a:lnTo>
                  <a:pt x="390142" y="908663"/>
                </a:lnTo>
                <a:lnTo>
                  <a:pt x="392145" y="958558"/>
                </a:lnTo>
                <a:lnTo>
                  <a:pt x="398398" y="1004559"/>
                </a:lnTo>
                <a:lnTo>
                  <a:pt x="408595" y="1049203"/>
                </a:lnTo>
                <a:lnTo>
                  <a:pt x="422551" y="1092307"/>
                </a:lnTo>
                <a:lnTo>
                  <a:pt x="440080" y="1133684"/>
                </a:lnTo>
                <a:lnTo>
                  <a:pt x="460998" y="1173151"/>
                </a:lnTo>
                <a:lnTo>
                  <a:pt x="485120" y="1210522"/>
                </a:lnTo>
                <a:lnTo>
                  <a:pt x="512262" y="1245613"/>
                </a:lnTo>
                <a:lnTo>
                  <a:pt x="542238" y="1278239"/>
                </a:lnTo>
                <a:lnTo>
                  <a:pt x="574864" y="1308216"/>
                </a:lnTo>
                <a:lnTo>
                  <a:pt x="609955" y="1335357"/>
                </a:lnTo>
                <a:lnTo>
                  <a:pt x="647327" y="1359480"/>
                </a:lnTo>
                <a:lnTo>
                  <a:pt x="686794" y="1380398"/>
                </a:lnTo>
                <a:lnTo>
                  <a:pt x="728171" y="1397927"/>
                </a:lnTo>
                <a:lnTo>
                  <a:pt x="770053" y="1411487"/>
                </a:lnTo>
                <a:lnTo>
                  <a:pt x="815919" y="1422079"/>
                </a:lnTo>
                <a:lnTo>
                  <a:pt x="861920" y="1428333"/>
                </a:lnTo>
                <a:lnTo>
                  <a:pt x="909092" y="1430459"/>
                </a:lnTo>
                <a:lnTo>
                  <a:pt x="956265" y="1428333"/>
                </a:lnTo>
                <a:lnTo>
                  <a:pt x="1002266" y="1422079"/>
                </a:lnTo>
                <a:lnTo>
                  <a:pt x="1046632" y="1411946"/>
                </a:lnTo>
                <a:lnTo>
                  <a:pt x="1090013" y="1397927"/>
                </a:lnTo>
                <a:lnTo>
                  <a:pt x="1131391" y="1380398"/>
                </a:lnTo>
                <a:lnTo>
                  <a:pt x="1170858" y="1359480"/>
                </a:lnTo>
                <a:lnTo>
                  <a:pt x="1208229" y="1335357"/>
                </a:lnTo>
                <a:lnTo>
                  <a:pt x="1243320" y="1308216"/>
                </a:lnTo>
                <a:lnTo>
                  <a:pt x="1275946" y="1278239"/>
                </a:lnTo>
                <a:lnTo>
                  <a:pt x="1305922" y="1245613"/>
                </a:lnTo>
                <a:lnTo>
                  <a:pt x="1333064" y="1210522"/>
                </a:lnTo>
                <a:lnTo>
                  <a:pt x="1357186" y="1173151"/>
                </a:lnTo>
                <a:lnTo>
                  <a:pt x="1378105" y="1133684"/>
                </a:lnTo>
                <a:lnTo>
                  <a:pt x="1395634" y="1092307"/>
                </a:lnTo>
                <a:lnTo>
                  <a:pt x="1409589" y="1049203"/>
                </a:lnTo>
                <a:lnTo>
                  <a:pt x="1419786" y="1004559"/>
                </a:lnTo>
                <a:lnTo>
                  <a:pt x="1426040" y="958558"/>
                </a:lnTo>
                <a:lnTo>
                  <a:pt x="1428165" y="911385"/>
                </a:lnTo>
                <a:lnTo>
                  <a:pt x="1426145" y="866537"/>
                </a:lnTo>
                <a:lnTo>
                  <a:pt x="1426040" y="864213"/>
                </a:lnTo>
                <a:lnTo>
                  <a:pt x="1419786" y="818212"/>
                </a:lnTo>
                <a:lnTo>
                  <a:pt x="1409589" y="773568"/>
                </a:lnTo>
                <a:lnTo>
                  <a:pt x="1395634" y="730464"/>
                </a:lnTo>
                <a:lnTo>
                  <a:pt x="1378105" y="689087"/>
                </a:lnTo>
                <a:lnTo>
                  <a:pt x="1357186" y="649620"/>
                </a:lnTo>
                <a:lnTo>
                  <a:pt x="1333064" y="612248"/>
                </a:lnTo>
                <a:lnTo>
                  <a:pt x="1305922" y="577157"/>
                </a:lnTo>
                <a:lnTo>
                  <a:pt x="1275946" y="544531"/>
                </a:lnTo>
                <a:lnTo>
                  <a:pt x="1243320" y="514555"/>
                </a:lnTo>
                <a:lnTo>
                  <a:pt x="1208229" y="487413"/>
                </a:lnTo>
                <a:lnTo>
                  <a:pt x="1170858" y="463291"/>
                </a:lnTo>
                <a:lnTo>
                  <a:pt x="1131391" y="442373"/>
                </a:lnTo>
                <a:lnTo>
                  <a:pt x="1090013" y="424844"/>
                </a:lnTo>
                <a:lnTo>
                  <a:pt x="1046910" y="410888"/>
                </a:lnTo>
                <a:lnTo>
                  <a:pt x="1002266" y="400691"/>
                </a:lnTo>
                <a:lnTo>
                  <a:pt x="956265" y="394438"/>
                </a:lnTo>
                <a:lnTo>
                  <a:pt x="909092" y="392312"/>
                </a:lnTo>
                <a:close/>
              </a:path>
              <a:path w="1818640" h="1818640">
                <a:moveTo>
                  <a:pt x="329434" y="749757"/>
                </a:moveTo>
                <a:lnTo>
                  <a:pt x="0" y="909092"/>
                </a:lnTo>
                <a:lnTo>
                  <a:pt x="329005" y="1067998"/>
                </a:lnTo>
                <a:lnTo>
                  <a:pt x="321010" y="1031803"/>
                </a:lnTo>
                <a:lnTo>
                  <a:pt x="315058" y="993067"/>
                </a:lnTo>
                <a:lnTo>
                  <a:pt x="311344" y="952178"/>
                </a:lnTo>
                <a:lnTo>
                  <a:pt x="310119" y="911385"/>
                </a:lnTo>
                <a:lnTo>
                  <a:pt x="310102" y="908234"/>
                </a:lnTo>
                <a:lnTo>
                  <a:pt x="311347" y="866537"/>
                </a:lnTo>
                <a:lnTo>
                  <a:pt x="315100" y="825332"/>
                </a:lnTo>
                <a:lnTo>
                  <a:pt x="321178" y="786280"/>
                </a:lnTo>
                <a:lnTo>
                  <a:pt x="329434" y="749757"/>
                </a:lnTo>
                <a:close/>
              </a:path>
              <a:path w="1818640" h="1818640">
                <a:moveTo>
                  <a:pt x="1489315" y="749757"/>
                </a:moveTo>
                <a:lnTo>
                  <a:pt x="1497294" y="785948"/>
                </a:lnTo>
                <a:lnTo>
                  <a:pt x="1503198" y="824684"/>
                </a:lnTo>
                <a:lnTo>
                  <a:pt x="1506741" y="864213"/>
                </a:lnTo>
                <a:lnTo>
                  <a:pt x="1506863" y="865575"/>
                </a:lnTo>
                <a:lnTo>
                  <a:pt x="1508121" y="908234"/>
                </a:lnTo>
                <a:lnTo>
                  <a:pt x="1506861" y="951217"/>
                </a:lnTo>
                <a:lnTo>
                  <a:pt x="1503157" y="992420"/>
                </a:lnTo>
                <a:lnTo>
                  <a:pt x="1497126" y="1031470"/>
                </a:lnTo>
                <a:lnTo>
                  <a:pt x="1488886" y="1067998"/>
                </a:lnTo>
                <a:lnTo>
                  <a:pt x="1818185" y="908663"/>
                </a:lnTo>
                <a:lnTo>
                  <a:pt x="1489315" y="749757"/>
                </a:lnTo>
                <a:close/>
              </a:path>
              <a:path w="1818640" h="1818640">
                <a:moveTo>
                  <a:pt x="265991" y="266997"/>
                </a:moveTo>
                <a:lnTo>
                  <a:pt x="386428" y="611949"/>
                </a:lnTo>
                <a:lnTo>
                  <a:pt x="406381" y="580393"/>
                </a:lnTo>
                <a:lnTo>
                  <a:pt x="429608" y="548658"/>
                </a:lnTo>
                <a:lnTo>
                  <a:pt x="455935" y="517096"/>
                </a:lnTo>
                <a:lnTo>
                  <a:pt x="485189" y="486058"/>
                </a:lnTo>
                <a:lnTo>
                  <a:pt x="516553" y="456537"/>
                </a:lnTo>
                <a:lnTo>
                  <a:pt x="548349" y="430081"/>
                </a:lnTo>
                <a:lnTo>
                  <a:pt x="580145" y="406813"/>
                </a:lnTo>
                <a:lnTo>
                  <a:pt x="611510" y="386857"/>
                </a:lnTo>
                <a:lnTo>
                  <a:pt x="265991" y="266997"/>
                </a:lnTo>
                <a:close/>
              </a:path>
              <a:path w="1818640" h="1818640">
                <a:moveTo>
                  <a:pt x="1551334" y="265991"/>
                </a:moveTo>
                <a:lnTo>
                  <a:pt x="1206382" y="386428"/>
                </a:lnTo>
                <a:lnTo>
                  <a:pt x="1237915" y="406381"/>
                </a:lnTo>
                <a:lnTo>
                  <a:pt x="1269600" y="429608"/>
                </a:lnTo>
                <a:lnTo>
                  <a:pt x="1301111" y="455935"/>
                </a:lnTo>
                <a:lnTo>
                  <a:pt x="1332126" y="485189"/>
                </a:lnTo>
                <a:lnTo>
                  <a:pt x="1361669" y="516558"/>
                </a:lnTo>
                <a:lnTo>
                  <a:pt x="1388172" y="548355"/>
                </a:lnTo>
                <a:lnTo>
                  <a:pt x="1411487" y="580151"/>
                </a:lnTo>
                <a:lnTo>
                  <a:pt x="1431464" y="611520"/>
                </a:lnTo>
                <a:lnTo>
                  <a:pt x="1551334" y="265991"/>
                </a:lnTo>
                <a:close/>
              </a:path>
            </a:pathLst>
          </a:custGeom>
          <a:solidFill>
            <a:srgbClr val="F8BA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 txBox="1"/>
          <p:nvPr/>
        </p:nvSpPr>
        <p:spPr>
          <a:xfrm>
            <a:off x="5343935" y="6699137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9" name="object 9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10" name="object 10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9417109" y="6625841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14" name="object 14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3490283" y="6604899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8" name="object 18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7573928" y="6563016"/>
            <a:ext cx="960755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9003933" y="583405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70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1" y="379500"/>
                </a:lnTo>
                <a:lnTo>
                  <a:pt x="43466" y="415149"/>
                </a:lnTo>
                <a:lnTo>
                  <a:pt x="99722" y="447652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8" y="434413"/>
                </a:lnTo>
                <a:lnTo>
                  <a:pt x="241513" y="405453"/>
                </a:lnTo>
                <a:lnTo>
                  <a:pt x="264656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70" y="230351"/>
                </a:lnTo>
                <a:lnTo>
                  <a:pt x="230058" y="192247"/>
                </a:lnTo>
                <a:lnTo>
                  <a:pt x="202059" y="139297"/>
                </a:lnTo>
                <a:lnTo>
                  <a:pt x="184330" y="105143"/>
                </a:lnTo>
                <a:lnTo>
                  <a:pt x="167462" y="70564"/>
                </a:lnTo>
                <a:lnTo>
                  <a:pt x="15199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8987464" y="4660455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20" h="1007110">
                <a:moveTo>
                  <a:pt x="320964" y="324094"/>
                </a:moveTo>
                <a:lnTo>
                  <a:pt x="273527" y="327797"/>
                </a:lnTo>
                <a:lnTo>
                  <a:pt x="228254" y="338553"/>
                </a:lnTo>
                <a:lnTo>
                  <a:pt x="185640" y="355833"/>
                </a:lnTo>
                <a:lnTo>
                  <a:pt x="146182" y="379110"/>
                </a:lnTo>
                <a:lnTo>
                  <a:pt x="110376" y="407855"/>
                </a:lnTo>
                <a:lnTo>
                  <a:pt x="78717" y="441539"/>
                </a:lnTo>
                <a:lnTo>
                  <a:pt x="51701" y="479633"/>
                </a:lnTo>
                <a:lnTo>
                  <a:pt x="29826" y="521610"/>
                </a:lnTo>
                <a:lnTo>
                  <a:pt x="13586" y="566941"/>
                </a:lnTo>
                <a:lnTo>
                  <a:pt x="3479" y="615097"/>
                </a:lnTo>
                <a:lnTo>
                  <a:pt x="0" y="665550"/>
                </a:lnTo>
                <a:lnTo>
                  <a:pt x="3479" y="716000"/>
                </a:lnTo>
                <a:lnTo>
                  <a:pt x="13586" y="764147"/>
                </a:lnTo>
                <a:lnTo>
                  <a:pt x="29826" y="809465"/>
                </a:lnTo>
                <a:lnTo>
                  <a:pt x="51701" y="851426"/>
                </a:lnTo>
                <a:lnTo>
                  <a:pt x="78717" y="889503"/>
                </a:lnTo>
                <a:lnTo>
                  <a:pt x="110376" y="923168"/>
                </a:lnTo>
                <a:lnTo>
                  <a:pt x="146182" y="951894"/>
                </a:lnTo>
                <a:lnTo>
                  <a:pt x="185640" y="975155"/>
                </a:lnTo>
                <a:lnTo>
                  <a:pt x="228254" y="992423"/>
                </a:lnTo>
                <a:lnTo>
                  <a:pt x="273527" y="1003170"/>
                </a:lnTo>
                <a:lnTo>
                  <a:pt x="320964" y="1006869"/>
                </a:lnTo>
                <a:lnTo>
                  <a:pt x="1403161" y="1006869"/>
                </a:lnTo>
                <a:lnTo>
                  <a:pt x="1451263" y="1002287"/>
                </a:lnTo>
                <a:lnTo>
                  <a:pt x="1496535" y="989073"/>
                </a:lnTo>
                <a:lnTo>
                  <a:pt x="1538222" y="968031"/>
                </a:lnTo>
                <a:lnTo>
                  <a:pt x="1575567" y="939964"/>
                </a:lnTo>
                <a:lnTo>
                  <a:pt x="1607817" y="905673"/>
                </a:lnTo>
                <a:lnTo>
                  <a:pt x="1634215" y="865961"/>
                </a:lnTo>
                <a:lnTo>
                  <a:pt x="1654005" y="821630"/>
                </a:lnTo>
                <a:lnTo>
                  <a:pt x="1666434" y="773483"/>
                </a:lnTo>
                <a:lnTo>
                  <a:pt x="1670744" y="722323"/>
                </a:lnTo>
                <a:lnTo>
                  <a:pt x="1666434" y="671161"/>
                </a:lnTo>
                <a:lnTo>
                  <a:pt x="1654005" y="623004"/>
                </a:lnTo>
                <a:lnTo>
                  <a:pt x="1634215" y="578657"/>
                </a:lnTo>
                <a:lnTo>
                  <a:pt x="1607817" y="538925"/>
                </a:lnTo>
                <a:lnTo>
                  <a:pt x="1575567" y="504613"/>
                </a:lnTo>
                <a:lnTo>
                  <a:pt x="1538222" y="476524"/>
                </a:lnTo>
                <a:lnTo>
                  <a:pt x="1291814" y="463493"/>
                </a:lnTo>
                <a:lnTo>
                  <a:pt x="1286090" y="415546"/>
                </a:lnTo>
                <a:lnTo>
                  <a:pt x="1276244" y="369112"/>
                </a:lnTo>
                <a:lnTo>
                  <a:pt x="1263952" y="329183"/>
                </a:lnTo>
                <a:lnTo>
                  <a:pt x="375789" y="329183"/>
                </a:lnTo>
                <a:lnTo>
                  <a:pt x="362333" y="327010"/>
                </a:lnTo>
                <a:lnTo>
                  <a:pt x="348702" y="325414"/>
                </a:lnTo>
                <a:lnTo>
                  <a:pt x="334909" y="324430"/>
                </a:lnTo>
                <a:lnTo>
                  <a:pt x="320964" y="324094"/>
                </a:lnTo>
                <a:close/>
              </a:path>
              <a:path w="1671320" h="1007110">
                <a:moveTo>
                  <a:pt x="1403161" y="437651"/>
                </a:moveTo>
                <a:lnTo>
                  <a:pt x="1373770" y="439367"/>
                </a:lnTo>
                <a:lnTo>
                  <a:pt x="1345300" y="444380"/>
                </a:lnTo>
                <a:lnTo>
                  <a:pt x="1317924" y="452489"/>
                </a:lnTo>
                <a:lnTo>
                  <a:pt x="1291814" y="463493"/>
                </a:lnTo>
                <a:lnTo>
                  <a:pt x="1512428" y="463493"/>
                </a:lnTo>
                <a:lnTo>
                  <a:pt x="1496535" y="455464"/>
                </a:lnTo>
                <a:lnTo>
                  <a:pt x="1451263" y="442239"/>
                </a:lnTo>
                <a:lnTo>
                  <a:pt x="1403161" y="437651"/>
                </a:lnTo>
                <a:close/>
              </a:path>
              <a:path w="1671320" h="1007110">
                <a:moveTo>
                  <a:pt x="820100" y="0"/>
                </a:moveTo>
                <a:lnTo>
                  <a:pt x="769809" y="2807"/>
                </a:lnTo>
                <a:lnTo>
                  <a:pt x="721038" y="11039"/>
                </a:lnTo>
                <a:lnTo>
                  <a:pt x="674054" y="24412"/>
                </a:lnTo>
                <a:lnTo>
                  <a:pt x="629125" y="42641"/>
                </a:lnTo>
                <a:lnTo>
                  <a:pt x="586519" y="65442"/>
                </a:lnTo>
                <a:lnTo>
                  <a:pt x="546502" y="92531"/>
                </a:lnTo>
                <a:lnTo>
                  <a:pt x="509344" y="123623"/>
                </a:lnTo>
                <a:lnTo>
                  <a:pt x="475312" y="158434"/>
                </a:lnTo>
                <a:lnTo>
                  <a:pt x="444672" y="196680"/>
                </a:lnTo>
                <a:lnTo>
                  <a:pt x="417694" y="238076"/>
                </a:lnTo>
                <a:lnTo>
                  <a:pt x="394643" y="282339"/>
                </a:lnTo>
                <a:lnTo>
                  <a:pt x="375789" y="329183"/>
                </a:lnTo>
                <a:lnTo>
                  <a:pt x="1263952" y="329183"/>
                </a:lnTo>
                <a:lnTo>
                  <a:pt x="1245006" y="281653"/>
                </a:lnTo>
                <a:lnTo>
                  <a:pt x="1224022" y="241065"/>
                </a:lnTo>
                <a:lnTo>
                  <a:pt x="1199734" y="202863"/>
                </a:lnTo>
                <a:lnTo>
                  <a:pt x="1172346" y="167263"/>
                </a:lnTo>
                <a:lnTo>
                  <a:pt x="1142063" y="134485"/>
                </a:lnTo>
                <a:lnTo>
                  <a:pt x="1109089" y="104746"/>
                </a:lnTo>
                <a:lnTo>
                  <a:pt x="1073629" y="78265"/>
                </a:lnTo>
                <a:lnTo>
                  <a:pt x="1035887" y="55259"/>
                </a:lnTo>
                <a:lnTo>
                  <a:pt x="996067" y="35947"/>
                </a:lnTo>
                <a:lnTo>
                  <a:pt x="954374" y="20547"/>
                </a:lnTo>
                <a:lnTo>
                  <a:pt x="911012" y="9277"/>
                </a:lnTo>
                <a:lnTo>
                  <a:pt x="866186" y="2355"/>
                </a:lnTo>
                <a:lnTo>
                  <a:pt x="82010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9458055" y="6195434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69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22" y="447651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8" y="434409"/>
                </a:lnTo>
                <a:lnTo>
                  <a:pt x="241513" y="405453"/>
                </a:lnTo>
                <a:lnTo>
                  <a:pt x="264656" y="368980"/>
                </a:lnTo>
                <a:lnTo>
                  <a:pt x="274967" y="327089"/>
                </a:lnTo>
                <a:lnTo>
                  <a:pt x="275181" y="306900"/>
                </a:lnTo>
                <a:lnTo>
                  <a:pt x="272552" y="287209"/>
                </a:lnTo>
                <a:lnTo>
                  <a:pt x="259229" y="249458"/>
                </a:lnTo>
                <a:lnTo>
                  <a:pt x="239862" y="211272"/>
                </a:lnTo>
                <a:lnTo>
                  <a:pt x="220110" y="173282"/>
                </a:lnTo>
                <a:lnTo>
                  <a:pt x="202059" y="139291"/>
                </a:lnTo>
                <a:lnTo>
                  <a:pt x="184330" y="105136"/>
                </a:lnTo>
                <a:lnTo>
                  <a:pt x="167462" y="70555"/>
                </a:lnTo>
                <a:lnTo>
                  <a:pt x="151997" y="35286"/>
                </a:lnTo>
                <a:lnTo>
                  <a:pt x="144962" y="1795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9912177" y="583405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15" y="0"/>
                </a:moveTo>
                <a:lnTo>
                  <a:pt x="136552" y="2701"/>
                </a:lnTo>
                <a:lnTo>
                  <a:pt x="135694" y="4596"/>
                </a:lnTo>
                <a:lnTo>
                  <a:pt x="134919" y="6544"/>
                </a:lnTo>
                <a:lnTo>
                  <a:pt x="108154" y="68496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7"/>
                </a:lnTo>
                <a:lnTo>
                  <a:pt x="0" y="313642"/>
                </a:lnTo>
                <a:lnTo>
                  <a:pt x="1740" y="336712"/>
                </a:lnTo>
                <a:lnTo>
                  <a:pt x="15841" y="379500"/>
                </a:lnTo>
                <a:lnTo>
                  <a:pt x="43466" y="415149"/>
                </a:lnTo>
                <a:lnTo>
                  <a:pt x="99722" y="447652"/>
                </a:lnTo>
                <a:lnTo>
                  <a:pt x="131127" y="452581"/>
                </a:lnTo>
                <a:lnTo>
                  <a:pt x="164593" y="449975"/>
                </a:lnTo>
                <a:lnTo>
                  <a:pt x="206874" y="434413"/>
                </a:lnTo>
                <a:lnTo>
                  <a:pt x="241513" y="405453"/>
                </a:lnTo>
                <a:lnTo>
                  <a:pt x="264656" y="368984"/>
                </a:lnTo>
                <a:lnTo>
                  <a:pt x="274967" y="327089"/>
                </a:lnTo>
                <a:lnTo>
                  <a:pt x="275109" y="313642"/>
                </a:lnTo>
                <a:lnTo>
                  <a:pt x="275181" y="306900"/>
                </a:lnTo>
                <a:lnTo>
                  <a:pt x="267197" y="268050"/>
                </a:lnTo>
                <a:lnTo>
                  <a:pt x="249565" y="230351"/>
                </a:lnTo>
                <a:lnTo>
                  <a:pt x="230057" y="192247"/>
                </a:lnTo>
                <a:lnTo>
                  <a:pt x="202059" y="139297"/>
                </a:lnTo>
                <a:lnTo>
                  <a:pt x="184330" y="105143"/>
                </a:lnTo>
                <a:lnTo>
                  <a:pt x="167462" y="70564"/>
                </a:lnTo>
                <a:lnTo>
                  <a:pt x="151997" y="35297"/>
                </a:lnTo>
                <a:lnTo>
                  <a:pt x="137715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0366299" y="6013272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73" y="0"/>
                </a:moveTo>
                <a:lnTo>
                  <a:pt x="136521" y="2701"/>
                </a:lnTo>
                <a:lnTo>
                  <a:pt x="135683" y="4596"/>
                </a:lnTo>
                <a:lnTo>
                  <a:pt x="134950" y="6544"/>
                </a:lnTo>
                <a:lnTo>
                  <a:pt x="108174" y="68492"/>
                </a:lnTo>
                <a:lnTo>
                  <a:pt x="78334" y="129043"/>
                </a:lnTo>
                <a:lnTo>
                  <a:pt x="62893" y="158730"/>
                </a:lnTo>
                <a:lnTo>
                  <a:pt x="47534" y="188453"/>
                </a:lnTo>
                <a:lnTo>
                  <a:pt x="17017" y="248013"/>
                </a:lnTo>
                <a:lnTo>
                  <a:pt x="2149" y="291152"/>
                </a:lnTo>
                <a:lnTo>
                  <a:pt x="0" y="313636"/>
                </a:lnTo>
                <a:lnTo>
                  <a:pt x="1740" y="336701"/>
                </a:lnTo>
                <a:lnTo>
                  <a:pt x="15841" y="379497"/>
                </a:lnTo>
                <a:lnTo>
                  <a:pt x="43466" y="415139"/>
                </a:lnTo>
                <a:lnTo>
                  <a:pt x="99713" y="447651"/>
                </a:lnTo>
                <a:lnTo>
                  <a:pt x="131113" y="452581"/>
                </a:lnTo>
                <a:lnTo>
                  <a:pt x="164583" y="449975"/>
                </a:lnTo>
                <a:lnTo>
                  <a:pt x="206872" y="434413"/>
                </a:lnTo>
                <a:lnTo>
                  <a:pt x="241544" y="405453"/>
                </a:lnTo>
                <a:lnTo>
                  <a:pt x="264645" y="368984"/>
                </a:lnTo>
                <a:lnTo>
                  <a:pt x="274946" y="327089"/>
                </a:lnTo>
                <a:lnTo>
                  <a:pt x="275187" y="306900"/>
                </a:lnTo>
                <a:lnTo>
                  <a:pt x="272551" y="287209"/>
                </a:lnTo>
                <a:lnTo>
                  <a:pt x="259240" y="249458"/>
                </a:lnTo>
                <a:lnTo>
                  <a:pt x="239856" y="211272"/>
                </a:lnTo>
                <a:lnTo>
                  <a:pt x="220079" y="173282"/>
                </a:lnTo>
                <a:lnTo>
                  <a:pt x="202067" y="139291"/>
                </a:lnTo>
                <a:lnTo>
                  <a:pt x="184360" y="105136"/>
                </a:lnTo>
                <a:lnTo>
                  <a:pt x="167497" y="70555"/>
                </a:lnTo>
                <a:lnTo>
                  <a:pt x="152018" y="35286"/>
                </a:lnTo>
                <a:lnTo>
                  <a:pt x="13767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13228541" y="5741825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6496" y="2701"/>
                </a:lnTo>
                <a:lnTo>
                  <a:pt x="135658" y="4596"/>
                </a:lnTo>
                <a:lnTo>
                  <a:pt x="134925" y="6544"/>
                </a:lnTo>
                <a:lnTo>
                  <a:pt x="108093" y="68496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4"/>
                </a:lnTo>
                <a:lnTo>
                  <a:pt x="2141" y="291157"/>
                </a:lnTo>
                <a:lnTo>
                  <a:pt x="0" y="313642"/>
                </a:lnTo>
                <a:lnTo>
                  <a:pt x="1735" y="336712"/>
                </a:lnTo>
                <a:lnTo>
                  <a:pt x="15819" y="379500"/>
                </a:lnTo>
                <a:lnTo>
                  <a:pt x="43410" y="415149"/>
                </a:lnTo>
                <a:lnTo>
                  <a:pt x="99664" y="447652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13"/>
                </a:lnTo>
                <a:lnTo>
                  <a:pt x="241414" y="405453"/>
                </a:lnTo>
                <a:lnTo>
                  <a:pt x="264607" y="368984"/>
                </a:lnTo>
                <a:lnTo>
                  <a:pt x="274921" y="327089"/>
                </a:lnTo>
                <a:lnTo>
                  <a:pt x="275117" y="306900"/>
                </a:lnTo>
                <a:lnTo>
                  <a:pt x="272486" y="287209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3"/>
                </a:lnTo>
                <a:lnTo>
                  <a:pt x="184256" y="105142"/>
                </a:lnTo>
                <a:lnTo>
                  <a:pt x="167413" y="70564"/>
                </a:lnTo>
                <a:lnTo>
                  <a:pt x="151993" y="35297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13212058" y="4568227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2"/>
                </a:lnTo>
                <a:lnTo>
                  <a:pt x="185624" y="355832"/>
                </a:lnTo>
                <a:lnTo>
                  <a:pt x="146170" y="379108"/>
                </a:lnTo>
                <a:lnTo>
                  <a:pt x="110366" y="407851"/>
                </a:lnTo>
                <a:lnTo>
                  <a:pt x="78710" y="441534"/>
                </a:lnTo>
                <a:lnTo>
                  <a:pt x="51697" y="479628"/>
                </a:lnTo>
                <a:lnTo>
                  <a:pt x="29824" y="521605"/>
                </a:lnTo>
                <a:lnTo>
                  <a:pt x="13585" y="566937"/>
                </a:lnTo>
                <a:lnTo>
                  <a:pt x="3479" y="615094"/>
                </a:lnTo>
                <a:lnTo>
                  <a:pt x="0" y="665550"/>
                </a:lnTo>
                <a:lnTo>
                  <a:pt x="3479" y="716000"/>
                </a:lnTo>
                <a:lnTo>
                  <a:pt x="13585" y="764147"/>
                </a:lnTo>
                <a:lnTo>
                  <a:pt x="29824" y="809465"/>
                </a:lnTo>
                <a:lnTo>
                  <a:pt x="51697" y="851426"/>
                </a:lnTo>
                <a:lnTo>
                  <a:pt x="78710" y="889503"/>
                </a:lnTo>
                <a:lnTo>
                  <a:pt x="110366" y="923168"/>
                </a:lnTo>
                <a:lnTo>
                  <a:pt x="146170" y="951894"/>
                </a:lnTo>
                <a:lnTo>
                  <a:pt x="185624" y="975155"/>
                </a:lnTo>
                <a:lnTo>
                  <a:pt x="228233" y="992423"/>
                </a:lnTo>
                <a:lnTo>
                  <a:pt x="273501" y="1003170"/>
                </a:lnTo>
                <a:lnTo>
                  <a:pt x="320932" y="1006869"/>
                </a:lnTo>
                <a:lnTo>
                  <a:pt x="1403098" y="1006869"/>
                </a:lnTo>
                <a:lnTo>
                  <a:pt x="1451216" y="1002287"/>
                </a:lnTo>
                <a:lnTo>
                  <a:pt x="1496500" y="989073"/>
                </a:lnTo>
                <a:lnTo>
                  <a:pt x="1538196" y="968031"/>
                </a:lnTo>
                <a:lnTo>
                  <a:pt x="1575548" y="939964"/>
                </a:lnTo>
                <a:lnTo>
                  <a:pt x="1607802" y="905673"/>
                </a:lnTo>
                <a:lnTo>
                  <a:pt x="1634202" y="865961"/>
                </a:lnTo>
                <a:lnTo>
                  <a:pt x="1653994" y="821630"/>
                </a:lnTo>
                <a:lnTo>
                  <a:pt x="1666423" y="773483"/>
                </a:lnTo>
                <a:lnTo>
                  <a:pt x="1670734" y="722323"/>
                </a:lnTo>
                <a:lnTo>
                  <a:pt x="1666423" y="671161"/>
                </a:lnTo>
                <a:lnTo>
                  <a:pt x="1653994" y="623004"/>
                </a:lnTo>
                <a:lnTo>
                  <a:pt x="1634202" y="578657"/>
                </a:lnTo>
                <a:lnTo>
                  <a:pt x="1607802" y="538925"/>
                </a:lnTo>
                <a:lnTo>
                  <a:pt x="1575548" y="504613"/>
                </a:lnTo>
                <a:lnTo>
                  <a:pt x="1538196" y="476524"/>
                </a:lnTo>
                <a:lnTo>
                  <a:pt x="1291793" y="463493"/>
                </a:lnTo>
                <a:lnTo>
                  <a:pt x="1286071" y="415546"/>
                </a:lnTo>
                <a:lnTo>
                  <a:pt x="1276226" y="369112"/>
                </a:lnTo>
                <a:lnTo>
                  <a:pt x="1263935" y="329183"/>
                </a:lnTo>
                <a:lnTo>
                  <a:pt x="375695" y="329183"/>
                </a:lnTo>
                <a:lnTo>
                  <a:pt x="362264" y="327010"/>
                </a:lnTo>
                <a:lnTo>
                  <a:pt x="348667" y="325414"/>
                </a:lnTo>
                <a:lnTo>
                  <a:pt x="334893" y="324430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7"/>
                </a:lnTo>
                <a:lnTo>
                  <a:pt x="1345286" y="444380"/>
                </a:lnTo>
                <a:lnTo>
                  <a:pt x="1317916" y="452489"/>
                </a:lnTo>
                <a:lnTo>
                  <a:pt x="1291793" y="463493"/>
                </a:lnTo>
                <a:lnTo>
                  <a:pt x="1512396" y="463493"/>
                </a:lnTo>
                <a:lnTo>
                  <a:pt x="1496500" y="455464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3" y="2807"/>
                </a:lnTo>
                <a:lnTo>
                  <a:pt x="721006" y="11039"/>
                </a:lnTo>
                <a:lnTo>
                  <a:pt x="674017" y="24412"/>
                </a:lnTo>
                <a:lnTo>
                  <a:pt x="629083" y="42641"/>
                </a:lnTo>
                <a:lnTo>
                  <a:pt x="586471" y="65442"/>
                </a:lnTo>
                <a:lnTo>
                  <a:pt x="546449" y="92531"/>
                </a:lnTo>
                <a:lnTo>
                  <a:pt x="509285" y="123623"/>
                </a:lnTo>
                <a:lnTo>
                  <a:pt x="475246" y="158434"/>
                </a:lnTo>
                <a:lnTo>
                  <a:pt x="444600" y="196680"/>
                </a:lnTo>
                <a:lnTo>
                  <a:pt x="417614" y="238076"/>
                </a:lnTo>
                <a:lnTo>
                  <a:pt x="394557" y="282339"/>
                </a:lnTo>
                <a:lnTo>
                  <a:pt x="375695" y="329183"/>
                </a:lnTo>
                <a:lnTo>
                  <a:pt x="1263935" y="329183"/>
                </a:lnTo>
                <a:lnTo>
                  <a:pt x="1244989" y="281653"/>
                </a:lnTo>
                <a:lnTo>
                  <a:pt x="1224006" y="241065"/>
                </a:lnTo>
                <a:lnTo>
                  <a:pt x="1199717" y="202863"/>
                </a:lnTo>
                <a:lnTo>
                  <a:pt x="1172329" y="167263"/>
                </a:lnTo>
                <a:lnTo>
                  <a:pt x="1142046" y="134485"/>
                </a:lnTo>
                <a:lnTo>
                  <a:pt x="1109072" y="104746"/>
                </a:lnTo>
                <a:lnTo>
                  <a:pt x="1073611" y="78265"/>
                </a:lnTo>
                <a:lnTo>
                  <a:pt x="1035868" y="55259"/>
                </a:lnTo>
                <a:lnTo>
                  <a:pt x="996047" y="35947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13682620" y="6103206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92" y="0"/>
                </a:moveTo>
                <a:lnTo>
                  <a:pt x="135702" y="4596"/>
                </a:lnTo>
                <a:lnTo>
                  <a:pt x="134969" y="6533"/>
                </a:lnTo>
                <a:lnTo>
                  <a:pt x="121936" y="37695"/>
                </a:lnTo>
                <a:lnTo>
                  <a:pt x="108138" y="68491"/>
                </a:lnTo>
                <a:lnTo>
                  <a:pt x="93593" y="98935"/>
                </a:lnTo>
                <a:lnTo>
                  <a:pt x="78322" y="129043"/>
                </a:lnTo>
                <a:lnTo>
                  <a:pt x="62889" y="158730"/>
                </a:lnTo>
                <a:lnTo>
                  <a:pt x="47524" y="188453"/>
                </a:lnTo>
                <a:lnTo>
                  <a:pt x="16962" y="248013"/>
                </a:lnTo>
                <a:lnTo>
                  <a:pt x="7918" y="269270"/>
                </a:lnTo>
                <a:lnTo>
                  <a:pt x="2172" y="291152"/>
                </a:lnTo>
                <a:lnTo>
                  <a:pt x="0" y="313636"/>
                </a:lnTo>
                <a:lnTo>
                  <a:pt x="1675" y="336701"/>
                </a:lnTo>
                <a:lnTo>
                  <a:pt x="15811" y="379497"/>
                </a:lnTo>
                <a:lnTo>
                  <a:pt x="43454" y="415139"/>
                </a:lnTo>
                <a:lnTo>
                  <a:pt x="99709" y="447651"/>
                </a:lnTo>
                <a:lnTo>
                  <a:pt x="131124" y="452581"/>
                </a:lnTo>
                <a:lnTo>
                  <a:pt x="164602" y="449975"/>
                </a:lnTo>
                <a:lnTo>
                  <a:pt x="206878" y="434409"/>
                </a:lnTo>
                <a:lnTo>
                  <a:pt x="241458" y="405453"/>
                </a:lnTo>
                <a:lnTo>
                  <a:pt x="264651" y="368979"/>
                </a:lnTo>
                <a:lnTo>
                  <a:pt x="274965" y="327079"/>
                </a:lnTo>
                <a:lnTo>
                  <a:pt x="275161" y="306891"/>
                </a:lnTo>
                <a:lnTo>
                  <a:pt x="272530" y="287204"/>
                </a:lnTo>
                <a:lnTo>
                  <a:pt x="259259" y="249458"/>
                </a:lnTo>
                <a:lnTo>
                  <a:pt x="239874" y="211272"/>
                </a:lnTo>
                <a:lnTo>
                  <a:pt x="220098" y="173282"/>
                </a:lnTo>
                <a:lnTo>
                  <a:pt x="202027" y="139291"/>
                </a:lnTo>
                <a:lnTo>
                  <a:pt x="184300" y="105136"/>
                </a:lnTo>
                <a:lnTo>
                  <a:pt x="167457" y="70555"/>
                </a:lnTo>
                <a:lnTo>
                  <a:pt x="152037" y="35286"/>
                </a:lnTo>
                <a:lnTo>
                  <a:pt x="137692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14136786" y="5741825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7" y="0"/>
                </a:moveTo>
                <a:lnTo>
                  <a:pt x="136496" y="2701"/>
                </a:lnTo>
                <a:lnTo>
                  <a:pt x="135658" y="4596"/>
                </a:lnTo>
                <a:lnTo>
                  <a:pt x="134925" y="6544"/>
                </a:lnTo>
                <a:lnTo>
                  <a:pt x="108093" y="68496"/>
                </a:lnTo>
                <a:lnTo>
                  <a:pt x="78278" y="129043"/>
                </a:lnTo>
                <a:lnTo>
                  <a:pt x="62844" y="158730"/>
                </a:lnTo>
                <a:lnTo>
                  <a:pt x="47480" y="188453"/>
                </a:lnTo>
                <a:lnTo>
                  <a:pt x="16918" y="248013"/>
                </a:lnTo>
                <a:lnTo>
                  <a:pt x="7876" y="269274"/>
                </a:lnTo>
                <a:lnTo>
                  <a:pt x="2141" y="291157"/>
                </a:lnTo>
                <a:lnTo>
                  <a:pt x="0" y="313642"/>
                </a:lnTo>
                <a:lnTo>
                  <a:pt x="1735" y="336712"/>
                </a:lnTo>
                <a:lnTo>
                  <a:pt x="15819" y="379500"/>
                </a:lnTo>
                <a:lnTo>
                  <a:pt x="43410" y="415149"/>
                </a:lnTo>
                <a:lnTo>
                  <a:pt x="99664" y="447652"/>
                </a:lnTo>
                <a:lnTo>
                  <a:pt x="131080" y="452581"/>
                </a:lnTo>
                <a:lnTo>
                  <a:pt x="164558" y="449975"/>
                </a:lnTo>
                <a:lnTo>
                  <a:pt x="206834" y="434413"/>
                </a:lnTo>
                <a:lnTo>
                  <a:pt x="241414" y="405453"/>
                </a:lnTo>
                <a:lnTo>
                  <a:pt x="264607" y="368984"/>
                </a:lnTo>
                <a:lnTo>
                  <a:pt x="274921" y="327089"/>
                </a:lnTo>
                <a:lnTo>
                  <a:pt x="275117" y="306900"/>
                </a:lnTo>
                <a:lnTo>
                  <a:pt x="272486" y="287209"/>
                </a:lnTo>
                <a:lnTo>
                  <a:pt x="259214" y="249458"/>
                </a:lnTo>
                <a:lnTo>
                  <a:pt x="239830" y="211272"/>
                </a:lnTo>
                <a:lnTo>
                  <a:pt x="220053" y="173282"/>
                </a:lnTo>
                <a:lnTo>
                  <a:pt x="201983" y="139293"/>
                </a:lnTo>
                <a:lnTo>
                  <a:pt x="184256" y="105142"/>
                </a:lnTo>
                <a:lnTo>
                  <a:pt x="167413" y="70564"/>
                </a:lnTo>
                <a:lnTo>
                  <a:pt x="151993" y="35297"/>
                </a:lnTo>
                <a:lnTo>
                  <a:pt x="137647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4590821" y="5921044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736" y="0"/>
                </a:moveTo>
                <a:lnTo>
                  <a:pt x="136584" y="2701"/>
                </a:lnTo>
                <a:lnTo>
                  <a:pt x="135746" y="4596"/>
                </a:lnTo>
                <a:lnTo>
                  <a:pt x="135013" y="6544"/>
                </a:lnTo>
                <a:lnTo>
                  <a:pt x="108182" y="68492"/>
                </a:lnTo>
                <a:lnTo>
                  <a:pt x="78366" y="129043"/>
                </a:lnTo>
                <a:lnTo>
                  <a:pt x="62933" y="158730"/>
                </a:lnTo>
                <a:lnTo>
                  <a:pt x="47568" y="188453"/>
                </a:lnTo>
                <a:lnTo>
                  <a:pt x="17007" y="248013"/>
                </a:lnTo>
                <a:lnTo>
                  <a:pt x="7948" y="269274"/>
                </a:lnTo>
                <a:lnTo>
                  <a:pt x="2177" y="291156"/>
                </a:lnTo>
                <a:lnTo>
                  <a:pt x="0" y="313638"/>
                </a:lnTo>
                <a:lnTo>
                  <a:pt x="1719" y="336701"/>
                </a:lnTo>
                <a:lnTo>
                  <a:pt x="15894" y="379497"/>
                </a:lnTo>
                <a:lnTo>
                  <a:pt x="43498" y="415139"/>
                </a:lnTo>
                <a:lnTo>
                  <a:pt x="99753" y="447651"/>
                </a:lnTo>
                <a:lnTo>
                  <a:pt x="131169" y="452581"/>
                </a:lnTo>
                <a:lnTo>
                  <a:pt x="164646" y="449975"/>
                </a:lnTo>
                <a:lnTo>
                  <a:pt x="206922" y="434409"/>
                </a:lnTo>
                <a:lnTo>
                  <a:pt x="241502" y="405453"/>
                </a:lnTo>
                <a:lnTo>
                  <a:pt x="264695" y="368984"/>
                </a:lnTo>
                <a:lnTo>
                  <a:pt x="275009" y="327089"/>
                </a:lnTo>
                <a:lnTo>
                  <a:pt x="275140" y="313638"/>
                </a:lnTo>
                <a:lnTo>
                  <a:pt x="275205" y="306900"/>
                </a:lnTo>
                <a:lnTo>
                  <a:pt x="267234" y="268050"/>
                </a:lnTo>
                <a:lnTo>
                  <a:pt x="249635" y="230351"/>
                </a:lnTo>
                <a:lnTo>
                  <a:pt x="230104" y="192242"/>
                </a:lnTo>
                <a:lnTo>
                  <a:pt x="202071" y="139291"/>
                </a:lnTo>
                <a:lnTo>
                  <a:pt x="184344" y="105136"/>
                </a:lnTo>
                <a:lnTo>
                  <a:pt x="167501" y="70555"/>
                </a:lnTo>
                <a:lnTo>
                  <a:pt x="152081" y="35286"/>
                </a:lnTo>
                <a:lnTo>
                  <a:pt x="13773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7158161" y="569571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6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0"/>
                </a:lnTo>
                <a:lnTo>
                  <a:pt x="43408" y="415149"/>
                </a:lnTo>
                <a:lnTo>
                  <a:pt x="99702" y="447652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13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30" y="306900"/>
                </a:lnTo>
                <a:lnTo>
                  <a:pt x="272524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3"/>
                </a:lnTo>
                <a:lnTo>
                  <a:pt x="184294" y="105142"/>
                </a:lnTo>
                <a:lnTo>
                  <a:pt x="167426" y="70564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7141677" y="4522113"/>
            <a:ext cx="1671320" cy="1007110"/>
          </a:xfrm>
          <a:custGeom>
            <a:avLst/>
            <a:gdLst/>
            <a:ahLst/>
            <a:cxnLst/>
            <a:rect l="l" t="t" r="r" b="b"/>
            <a:pathLst>
              <a:path w="1671319" h="1007110">
                <a:moveTo>
                  <a:pt x="320932" y="324094"/>
                </a:moveTo>
                <a:lnTo>
                  <a:pt x="273501" y="327797"/>
                </a:lnTo>
                <a:lnTo>
                  <a:pt x="228233" y="338552"/>
                </a:lnTo>
                <a:lnTo>
                  <a:pt x="185624" y="355832"/>
                </a:lnTo>
                <a:lnTo>
                  <a:pt x="146170" y="379108"/>
                </a:lnTo>
                <a:lnTo>
                  <a:pt x="110366" y="407851"/>
                </a:lnTo>
                <a:lnTo>
                  <a:pt x="78710" y="441534"/>
                </a:lnTo>
                <a:lnTo>
                  <a:pt x="51697" y="479628"/>
                </a:lnTo>
                <a:lnTo>
                  <a:pt x="29824" y="521605"/>
                </a:lnTo>
                <a:lnTo>
                  <a:pt x="13585" y="566937"/>
                </a:lnTo>
                <a:lnTo>
                  <a:pt x="3479" y="615094"/>
                </a:lnTo>
                <a:lnTo>
                  <a:pt x="0" y="665550"/>
                </a:lnTo>
                <a:lnTo>
                  <a:pt x="3479" y="716000"/>
                </a:lnTo>
                <a:lnTo>
                  <a:pt x="13585" y="764147"/>
                </a:lnTo>
                <a:lnTo>
                  <a:pt x="29824" y="809465"/>
                </a:lnTo>
                <a:lnTo>
                  <a:pt x="51697" y="851426"/>
                </a:lnTo>
                <a:lnTo>
                  <a:pt x="78710" y="889503"/>
                </a:lnTo>
                <a:lnTo>
                  <a:pt x="110366" y="923168"/>
                </a:lnTo>
                <a:lnTo>
                  <a:pt x="146170" y="951894"/>
                </a:lnTo>
                <a:lnTo>
                  <a:pt x="185624" y="975155"/>
                </a:lnTo>
                <a:lnTo>
                  <a:pt x="228233" y="992423"/>
                </a:lnTo>
                <a:lnTo>
                  <a:pt x="273501" y="1003170"/>
                </a:lnTo>
                <a:lnTo>
                  <a:pt x="320932" y="1006869"/>
                </a:lnTo>
                <a:lnTo>
                  <a:pt x="1403098" y="1006869"/>
                </a:lnTo>
                <a:lnTo>
                  <a:pt x="1451216" y="1002287"/>
                </a:lnTo>
                <a:lnTo>
                  <a:pt x="1496500" y="989073"/>
                </a:lnTo>
                <a:lnTo>
                  <a:pt x="1538196" y="968031"/>
                </a:lnTo>
                <a:lnTo>
                  <a:pt x="1575548" y="939964"/>
                </a:lnTo>
                <a:lnTo>
                  <a:pt x="1607802" y="905673"/>
                </a:lnTo>
                <a:lnTo>
                  <a:pt x="1634202" y="865961"/>
                </a:lnTo>
                <a:lnTo>
                  <a:pt x="1653994" y="821630"/>
                </a:lnTo>
                <a:lnTo>
                  <a:pt x="1666423" y="773483"/>
                </a:lnTo>
                <a:lnTo>
                  <a:pt x="1670734" y="722323"/>
                </a:lnTo>
                <a:lnTo>
                  <a:pt x="1666423" y="671161"/>
                </a:lnTo>
                <a:lnTo>
                  <a:pt x="1653994" y="623004"/>
                </a:lnTo>
                <a:lnTo>
                  <a:pt x="1634202" y="578657"/>
                </a:lnTo>
                <a:lnTo>
                  <a:pt x="1607802" y="538925"/>
                </a:lnTo>
                <a:lnTo>
                  <a:pt x="1575548" y="504613"/>
                </a:lnTo>
                <a:lnTo>
                  <a:pt x="1538196" y="476524"/>
                </a:lnTo>
                <a:lnTo>
                  <a:pt x="1291793" y="463493"/>
                </a:lnTo>
                <a:lnTo>
                  <a:pt x="1286071" y="415546"/>
                </a:lnTo>
                <a:lnTo>
                  <a:pt x="1276226" y="369112"/>
                </a:lnTo>
                <a:lnTo>
                  <a:pt x="1263935" y="329183"/>
                </a:lnTo>
                <a:lnTo>
                  <a:pt x="375800" y="329183"/>
                </a:lnTo>
                <a:lnTo>
                  <a:pt x="362353" y="327010"/>
                </a:lnTo>
                <a:lnTo>
                  <a:pt x="348719" y="325414"/>
                </a:lnTo>
                <a:lnTo>
                  <a:pt x="334909" y="324430"/>
                </a:lnTo>
                <a:lnTo>
                  <a:pt x="320932" y="324094"/>
                </a:lnTo>
                <a:close/>
              </a:path>
              <a:path w="1671319" h="1007110">
                <a:moveTo>
                  <a:pt x="1403098" y="437651"/>
                </a:moveTo>
                <a:lnTo>
                  <a:pt x="1373735" y="439367"/>
                </a:lnTo>
                <a:lnTo>
                  <a:pt x="1345286" y="444380"/>
                </a:lnTo>
                <a:lnTo>
                  <a:pt x="1317916" y="452489"/>
                </a:lnTo>
                <a:lnTo>
                  <a:pt x="1291793" y="463493"/>
                </a:lnTo>
                <a:lnTo>
                  <a:pt x="1512396" y="463493"/>
                </a:lnTo>
                <a:lnTo>
                  <a:pt x="1496500" y="455464"/>
                </a:lnTo>
                <a:lnTo>
                  <a:pt x="1451216" y="442239"/>
                </a:lnTo>
                <a:lnTo>
                  <a:pt x="1403098" y="437651"/>
                </a:lnTo>
                <a:close/>
              </a:path>
              <a:path w="1671319" h="1007110">
                <a:moveTo>
                  <a:pt x="820079" y="0"/>
                </a:moveTo>
                <a:lnTo>
                  <a:pt x="769785" y="2807"/>
                </a:lnTo>
                <a:lnTo>
                  <a:pt x="721014" y="11039"/>
                </a:lnTo>
                <a:lnTo>
                  <a:pt x="674033" y="24412"/>
                </a:lnTo>
                <a:lnTo>
                  <a:pt x="629110" y="42641"/>
                </a:lnTo>
                <a:lnTo>
                  <a:pt x="586510" y="65442"/>
                </a:lnTo>
                <a:lnTo>
                  <a:pt x="546501" y="92531"/>
                </a:lnTo>
                <a:lnTo>
                  <a:pt x="509350" y="123623"/>
                </a:lnTo>
                <a:lnTo>
                  <a:pt x="475323" y="158434"/>
                </a:lnTo>
                <a:lnTo>
                  <a:pt x="444688" y="196680"/>
                </a:lnTo>
                <a:lnTo>
                  <a:pt x="417711" y="238076"/>
                </a:lnTo>
                <a:lnTo>
                  <a:pt x="394659" y="282339"/>
                </a:lnTo>
                <a:lnTo>
                  <a:pt x="375800" y="329183"/>
                </a:lnTo>
                <a:lnTo>
                  <a:pt x="1263935" y="329183"/>
                </a:lnTo>
                <a:lnTo>
                  <a:pt x="1244989" y="281653"/>
                </a:lnTo>
                <a:lnTo>
                  <a:pt x="1224006" y="241065"/>
                </a:lnTo>
                <a:lnTo>
                  <a:pt x="1199717" y="202863"/>
                </a:lnTo>
                <a:lnTo>
                  <a:pt x="1172329" y="167263"/>
                </a:lnTo>
                <a:lnTo>
                  <a:pt x="1142046" y="134485"/>
                </a:lnTo>
                <a:lnTo>
                  <a:pt x="1109072" y="104746"/>
                </a:lnTo>
                <a:lnTo>
                  <a:pt x="1073611" y="78265"/>
                </a:lnTo>
                <a:lnTo>
                  <a:pt x="1035868" y="55259"/>
                </a:lnTo>
                <a:lnTo>
                  <a:pt x="996047" y="35947"/>
                </a:lnTo>
                <a:lnTo>
                  <a:pt x="954354" y="20547"/>
                </a:lnTo>
                <a:lnTo>
                  <a:pt x="910992" y="9277"/>
                </a:lnTo>
                <a:lnTo>
                  <a:pt x="866165" y="2355"/>
                </a:lnTo>
                <a:lnTo>
                  <a:pt x="82007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7612284" y="6057093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5656" y="4596"/>
                </a:lnTo>
                <a:lnTo>
                  <a:pt x="134923" y="6533"/>
                </a:lnTo>
                <a:lnTo>
                  <a:pt x="121935" y="37695"/>
                </a:lnTo>
                <a:lnTo>
                  <a:pt x="108131" y="68491"/>
                </a:lnTo>
                <a:lnTo>
                  <a:pt x="93562" y="98935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2"/>
                </a:lnTo>
                <a:lnTo>
                  <a:pt x="17021" y="248002"/>
                </a:lnTo>
                <a:lnTo>
                  <a:pt x="2153" y="291150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79"/>
                </a:lnTo>
                <a:lnTo>
                  <a:pt x="274919" y="327079"/>
                </a:lnTo>
                <a:lnTo>
                  <a:pt x="275174" y="306891"/>
                </a:lnTo>
                <a:lnTo>
                  <a:pt x="272563" y="287204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18066407" y="5695711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6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7"/>
                </a:lnTo>
                <a:lnTo>
                  <a:pt x="0" y="313642"/>
                </a:lnTo>
                <a:lnTo>
                  <a:pt x="1734" y="336712"/>
                </a:lnTo>
                <a:lnTo>
                  <a:pt x="15817" y="379500"/>
                </a:lnTo>
                <a:lnTo>
                  <a:pt x="43408" y="415149"/>
                </a:lnTo>
                <a:lnTo>
                  <a:pt x="99702" y="447652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13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089" y="313642"/>
                </a:lnTo>
                <a:lnTo>
                  <a:pt x="275174" y="306900"/>
                </a:lnTo>
                <a:lnTo>
                  <a:pt x="267203" y="268050"/>
                </a:lnTo>
                <a:lnTo>
                  <a:pt x="249545" y="230351"/>
                </a:lnTo>
                <a:lnTo>
                  <a:pt x="230014" y="192242"/>
                </a:lnTo>
                <a:lnTo>
                  <a:pt x="202025" y="139293"/>
                </a:lnTo>
                <a:lnTo>
                  <a:pt x="184294" y="105142"/>
                </a:lnTo>
                <a:lnTo>
                  <a:pt x="167426" y="70564"/>
                </a:lnTo>
                <a:lnTo>
                  <a:pt x="151991" y="35297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8520528" y="5874930"/>
            <a:ext cx="275590" cy="452755"/>
          </a:xfrm>
          <a:custGeom>
            <a:avLst/>
            <a:gdLst/>
            <a:ahLst/>
            <a:cxnLst/>
            <a:rect l="l" t="t" r="r" b="b"/>
            <a:pathLst>
              <a:path w="275590" h="452754">
                <a:moveTo>
                  <a:pt x="137646" y="0"/>
                </a:moveTo>
                <a:lnTo>
                  <a:pt x="136494" y="2701"/>
                </a:lnTo>
                <a:lnTo>
                  <a:pt x="135656" y="4596"/>
                </a:lnTo>
                <a:lnTo>
                  <a:pt x="134923" y="6544"/>
                </a:lnTo>
                <a:lnTo>
                  <a:pt x="108131" y="68492"/>
                </a:lnTo>
                <a:lnTo>
                  <a:pt x="78276" y="129043"/>
                </a:lnTo>
                <a:lnTo>
                  <a:pt x="62844" y="158730"/>
                </a:lnTo>
                <a:lnTo>
                  <a:pt x="47492" y="188453"/>
                </a:lnTo>
                <a:lnTo>
                  <a:pt x="17021" y="248013"/>
                </a:lnTo>
                <a:lnTo>
                  <a:pt x="2153" y="291152"/>
                </a:lnTo>
                <a:lnTo>
                  <a:pt x="0" y="313636"/>
                </a:lnTo>
                <a:lnTo>
                  <a:pt x="1734" y="336701"/>
                </a:lnTo>
                <a:lnTo>
                  <a:pt x="15817" y="379497"/>
                </a:lnTo>
                <a:lnTo>
                  <a:pt x="43408" y="415139"/>
                </a:lnTo>
                <a:lnTo>
                  <a:pt x="99702" y="447651"/>
                </a:lnTo>
                <a:lnTo>
                  <a:pt x="131093" y="452581"/>
                </a:lnTo>
                <a:lnTo>
                  <a:pt x="164556" y="449975"/>
                </a:lnTo>
                <a:lnTo>
                  <a:pt x="206845" y="434409"/>
                </a:lnTo>
                <a:lnTo>
                  <a:pt x="241517" y="405453"/>
                </a:lnTo>
                <a:lnTo>
                  <a:pt x="264618" y="368984"/>
                </a:lnTo>
                <a:lnTo>
                  <a:pt x="274919" y="327089"/>
                </a:lnTo>
                <a:lnTo>
                  <a:pt x="275115" y="306900"/>
                </a:lnTo>
                <a:lnTo>
                  <a:pt x="272485" y="287209"/>
                </a:lnTo>
                <a:lnTo>
                  <a:pt x="259213" y="249458"/>
                </a:lnTo>
                <a:lnTo>
                  <a:pt x="239829" y="211272"/>
                </a:lnTo>
                <a:lnTo>
                  <a:pt x="220052" y="173282"/>
                </a:lnTo>
                <a:lnTo>
                  <a:pt x="202025" y="139291"/>
                </a:lnTo>
                <a:lnTo>
                  <a:pt x="184294" y="105136"/>
                </a:lnTo>
                <a:lnTo>
                  <a:pt x="167426" y="70555"/>
                </a:lnTo>
                <a:lnTo>
                  <a:pt x="151991" y="35286"/>
                </a:lnTo>
                <a:lnTo>
                  <a:pt x="13764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7" name="object 37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806259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Chain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7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3" name="object 3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6" name="object 6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9" name="object 9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2" name="object 12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980734" y="4818910"/>
            <a:ext cx="1671320" cy="1671320"/>
            <a:chOff x="980734" y="4818910"/>
            <a:chExt cx="1671320" cy="1671320"/>
          </a:xfrm>
        </p:grpSpPr>
        <p:sp>
          <p:nvSpPr>
            <p:cNvPr id="16" name="object 16"/>
            <p:cNvSpPr/>
            <p:nvPr/>
          </p:nvSpPr>
          <p:spPr>
            <a:xfrm>
              <a:off x="1059263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6" y="1257107"/>
                  </a:lnTo>
                  <a:lnTo>
                    <a:pt x="1354954" y="1220705"/>
                  </a:lnTo>
                  <a:lnTo>
                    <a:pt x="1382499" y="1182924"/>
                  </a:lnTo>
                  <a:lnTo>
                    <a:pt x="1407421" y="1143889"/>
                  </a:lnTo>
                  <a:lnTo>
                    <a:pt x="1429719" y="1103725"/>
                  </a:lnTo>
                  <a:lnTo>
                    <a:pt x="1449394" y="1062559"/>
                  </a:lnTo>
                  <a:lnTo>
                    <a:pt x="1466446" y="1020514"/>
                  </a:lnTo>
                  <a:lnTo>
                    <a:pt x="1480874" y="977717"/>
                  </a:lnTo>
                  <a:lnTo>
                    <a:pt x="1492679" y="934294"/>
                  </a:lnTo>
                  <a:lnTo>
                    <a:pt x="1501860" y="890369"/>
                  </a:lnTo>
                  <a:lnTo>
                    <a:pt x="1508419" y="846067"/>
                  </a:lnTo>
                  <a:lnTo>
                    <a:pt x="1512354" y="801515"/>
                  </a:lnTo>
                  <a:lnTo>
                    <a:pt x="1513665" y="756838"/>
                  </a:lnTo>
                  <a:lnTo>
                    <a:pt x="1512354" y="712160"/>
                  </a:lnTo>
                  <a:lnTo>
                    <a:pt x="1508419" y="667608"/>
                  </a:lnTo>
                  <a:lnTo>
                    <a:pt x="1501860" y="623307"/>
                  </a:lnTo>
                  <a:lnTo>
                    <a:pt x="1492679" y="579382"/>
                  </a:lnTo>
                  <a:lnTo>
                    <a:pt x="1480874" y="535958"/>
                  </a:lnTo>
                  <a:lnTo>
                    <a:pt x="1466446" y="493161"/>
                  </a:lnTo>
                  <a:lnTo>
                    <a:pt x="1449394" y="451117"/>
                  </a:lnTo>
                  <a:lnTo>
                    <a:pt x="1429719" y="409950"/>
                  </a:lnTo>
                  <a:lnTo>
                    <a:pt x="1407421" y="369787"/>
                  </a:lnTo>
                  <a:lnTo>
                    <a:pt x="1382499" y="330751"/>
                  </a:lnTo>
                  <a:lnTo>
                    <a:pt x="1354954" y="292970"/>
                  </a:lnTo>
                  <a:lnTo>
                    <a:pt x="1324786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5926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984099" y="4818910"/>
            <a:ext cx="1671320" cy="1671320"/>
            <a:chOff x="4984099" y="4818910"/>
            <a:chExt cx="1671320" cy="1671320"/>
          </a:xfrm>
        </p:grpSpPr>
        <p:sp>
          <p:nvSpPr>
            <p:cNvPr id="19" name="object 19"/>
            <p:cNvSpPr/>
            <p:nvPr/>
          </p:nvSpPr>
          <p:spPr>
            <a:xfrm>
              <a:off x="5062628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6" y="1449404"/>
                  </a:lnTo>
                  <a:lnTo>
                    <a:pt x="493160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4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9" y="1492689"/>
                  </a:lnTo>
                  <a:lnTo>
                    <a:pt x="977713" y="1480884"/>
                  </a:lnTo>
                  <a:lnTo>
                    <a:pt x="1020510" y="1466456"/>
                  </a:lnTo>
                  <a:lnTo>
                    <a:pt x="1062554" y="1449404"/>
                  </a:lnTo>
                  <a:lnTo>
                    <a:pt x="1103721" y="1429729"/>
                  </a:lnTo>
                  <a:lnTo>
                    <a:pt x="1143885" y="1407431"/>
                  </a:lnTo>
                  <a:lnTo>
                    <a:pt x="1182921" y="1382509"/>
                  </a:lnTo>
                  <a:lnTo>
                    <a:pt x="1220703" y="1354965"/>
                  </a:lnTo>
                  <a:lnTo>
                    <a:pt x="1257106" y="1324796"/>
                  </a:lnTo>
                  <a:lnTo>
                    <a:pt x="1292005" y="1292005"/>
                  </a:lnTo>
                  <a:lnTo>
                    <a:pt x="1324796" y="1257107"/>
                  </a:lnTo>
                  <a:lnTo>
                    <a:pt x="1354965" y="1220705"/>
                  </a:lnTo>
                  <a:lnTo>
                    <a:pt x="1382509" y="1182924"/>
                  </a:lnTo>
                  <a:lnTo>
                    <a:pt x="1407431" y="1143889"/>
                  </a:lnTo>
                  <a:lnTo>
                    <a:pt x="1429729" y="1103725"/>
                  </a:lnTo>
                  <a:lnTo>
                    <a:pt x="1449404" y="1062559"/>
                  </a:lnTo>
                  <a:lnTo>
                    <a:pt x="1466456" y="1020514"/>
                  </a:lnTo>
                  <a:lnTo>
                    <a:pt x="1480884" y="977717"/>
                  </a:lnTo>
                  <a:lnTo>
                    <a:pt x="1492689" y="934294"/>
                  </a:lnTo>
                  <a:lnTo>
                    <a:pt x="1501871" y="890369"/>
                  </a:lnTo>
                  <a:lnTo>
                    <a:pt x="1508429" y="846067"/>
                  </a:lnTo>
                  <a:lnTo>
                    <a:pt x="1512364" y="801515"/>
                  </a:lnTo>
                  <a:lnTo>
                    <a:pt x="1513676" y="756838"/>
                  </a:lnTo>
                  <a:lnTo>
                    <a:pt x="1512364" y="712160"/>
                  </a:lnTo>
                  <a:lnTo>
                    <a:pt x="1508429" y="667608"/>
                  </a:lnTo>
                  <a:lnTo>
                    <a:pt x="1501871" y="623307"/>
                  </a:lnTo>
                  <a:lnTo>
                    <a:pt x="1492689" y="579382"/>
                  </a:lnTo>
                  <a:lnTo>
                    <a:pt x="1480884" y="535958"/>
                  </a:lnTo>
                  <a:lnTo>
                    <a:pt x="1466456" y="493161"/>
                  </a:lnTo>
                  <a:lnTo>
                    <a:pt x="1449404" y="451117"/>
                  </a:lnTo>
                  <a:lnTo>
                    <a:pt x="1429729" y="409950"/>
                  </a:lnTo>
                  <a:lnTo>
                    <a:pt x="1407431" y="369787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62631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87464" y="4818910"/>
            <a:ext cx="1744980" cy="1671320"/>
            <a:chOff x="8987464" y="4818910"/>
            <a:chExt cx="1744980" cy="1671320"/>
          </a:xfrm>
        </p:grpSpPr>
        <p:sp>
          <p:nvSpPr>
            <p:cNvPr id="22" name="object 22"/>
            <p:cNvSpPr/>
            <p:nvPr/>
          </p:nvSpPr>
          <p:spPr>
            <a:xfrm>
              <a:off x="9066001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7"/>
                  </a:lnTo>
                  <a:lnTo>
                    <a:pt x="83943" y="409950"/>
                  </a:lnTo>
                  <a:lnTo>
                    <a:pt x="64269" y="451117"/>
                  </a:lnTo>
                  <a:lnTo>
                    <a:pt x="47218" y="493161"/>
                  </a:lnTo>
                  <a:lnTo>
                    <a:pt x="32790" y="535958"/>
                  </a:lnTo>
                  <a:lnTo>
                    <a:pt x="20985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5" y="934294"/>
                  </a:lnTo>
                  <a:lnTo>
                    <a:pt x="32790" y="977717"/>
                  </a:lnTo>
                  <a:lnTo>
                    <a:pt x="47218" y="1020514"/>
                  </a:lnTo>
                  <a:lnTo>
                    <a:pt x="64269" y="1062559"/>
                  </a:lnTo>
                  <a:lnTo>
                    <a:pt x="83943" y="1103725"/>
                  </a:lnTo>
                  <a:lnTo>
                    <a:pt x="106241" y="1143889"/>
                  </a:lnTo>
                  <a:lnTo>
                    <a:pt x="131161" y="1182924"/>
                  </a:lnTo>
                  <a:lnTo>
                    <a:pt x="158705" y="1220705"/>
                  </a:lnTo>
                  <a:lnTo>
                    <a:pt x="188872" y="1257107"/>
                  </a:lnTo>
                  <a:lnTo>
                    <a:pt x="221663" y="1292005"/>
                  </a:lnTo>
                  <a:lnTo>
                    <a:pt x="256561" y="1324796"/>
                  </a:lnTo>
                  <a:lnTo>
                    <a:pt x="292964" y="1354965"/>
                  </a:lnTo>
                  <a:lnTo>
                    <a:pt x="330746" y="1382509"/>
                  </a:lnTo>
                  <a:lnTo>
                    <a:pt x="369782" y="1407431"/>
                  </a:lnTo>
                  <a:lnTo>
                    <a:pt x="409946" y="1429729"/>
                  </a:lnTo>
                  <a:lnTo>
                    <a:pt x="451113" y="1449404"/>
                  </a:lnTo>
                  <a:lnTo>
                    <a:pt x="493158" y="1466456"/>
                  </a:lnTo>
                  <a:lnTo>
                    <a:pt x="535955" y="1480884"/>
                  </a:lnTo>
                  <a:lnTo>
                    <a:pt x="579378" y="1492689"/>
                  </a:lnTo>
                  <a:lnTo>
                    <a:pt x="623303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8" y="1492689"/>
                  </a:lnTo>
                  <a:lnTo>
                    <a:pt x="977712" y="1480884"/>
                  </a:lnTo>
                  <a:lnTo>
                    <a:pt x="1020508" y="1466456"/>
                  </a:lnTo>
                  <a:lnTo>
                    <a:pt x="1062552" y="1449404"/>
                  </a:lnTo>
                  <a:lnTo>
                    <a:pt x="1103718" y="1429729"/>
                  </a:lnTo>
                  <a:lnTo>
                    <a:pt x="1143882" y="1407431"/>
                  </a:lnTo>
                  <a:lnTo>
                    <a:pt x="1182917" y="1382509"/>
                  </a:lnTo>
                  <a:lnTo>
                    <a:pt x="1220698" y="1354965"/>
                  </a:lnTo>
                  <a:lnTo>
                    <a:pt x="1257099" y="1324796"/>
                  </a:lnTo>
                  <a:lnTo>
                    <a:pt x="1291997" y="1292005"/>
                  </a:lnTo>
                  <a:lnTo>
                    <a:pt x="1324793" y="1257107"/>
                  </a:lnTo>
                  <a:lnTo>
                    <a:pt x="1354966" y="1220705"/>
                  </a:lnTo>
                  <a:lnTo>
                    <a:pt x="1382514" y="1182924"/>
                  </a:lnTo>
                  <a:lnTo>
                    <a:pt x="1407440" y="1143889"/>
                  </a:lnTo>
                  <a:lnTo>
                    <a:pt x="1429741" y="1103725"/>
                  </a:lnTo>
                  <a:lnTo>
                    <a:pt x="1449419" y="1062559"/>
                  </a:lnTo>
                  <a:lnTo>
                    <a:pt x="1466473" y="1020514"/>
                  </a:lnTo>
                  <a:lnTo>
                    <a:pt x="1480903" y="977717"/>
                  </a:lnTo>
                  <a:lnTo>
                    <a:pt x="1492710" y="934294"/>
                  </a:lnTo>
                  <a:lnTo>
                    <a:pt x="1501893" y="890369"/>
                  </a:lnTo>
                  <a:lnTo>
                    <a:pt x="1508452" y="846067"/>
                  </a:lnTo>
                  <a:lnTo>
                    <a:pt x="1512388" y="801515"/>
                  </a:lnTo>
                  <a:lnTo>
                    <a:pt x="1513699" y="756838"/>
                  </a:lnTo>
                  <a:lnTo>
                    <a:pt x="1512388" y="712160"/>
                  </a:lnTo>
                  <a:lnTo>
                    <a:pt x="1508452" y="667608"/>
                  </a:lnTo>
                  <a:lnTo>
                    <a:pt x="1501893" y="623307"/>
                  </a:lnTo>
                  <a:lnTo>
                    <a:pt x="1492710" y="579382"/>
                  </a:lnTo>
                  <a:lnTo>
                    <a:pt x="1480903" y="535958"/>
                  </a:lnTo>
                  <a:lnTo>
                    <a:pt x="1466473" y="493161"/>
                  </a:lnTo>
                  <a:lnTo>
                    <a:pt x="1449419" y="451117"/>
                  </a:lnTo>
                  <a:lnTo>
                    <a:pt x="1429741" y="409950"/>
                  </a:lnTo>
                  <a:lnTo>
                    <a:pt x="1407440" y="369787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906599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139729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9" y="1257107"/>
                  </a:lnTo>
                  <a:lnTo>
                    <a:pt x="1354961" y="1220705"/>
                  </a:lnTo>
                  <a:lnTo>
                    <a:pt x="1382509" y="1182924"/>
                  </a:lnTo>
                  <a:lnTo>
                    <a:pt x="1407433" y="1143889"/>
                  </a:lnTo>
                  <a:lnTo>
                    <a:pt x="1429734" y="1103725"/>
                  </a:lnTo>
                  <a:lnTo>
                    <a:pt x="1449411" y="1062559"/>
                  </a:lnTo>
                  <a:lnTo>
                    <a:pt x="1466464" y="1020514"/>
                  </a:lnTo>
                  <a:lnTo>
                    <a:pt x="1480894" y="977717"/>
                  </a:lnTo>
                  <a:lnTo>
                    <a:pt x="1492700" y="934294"/>
                  </a:lnTo>
                  <a:lnTo>
                    <a:pt x="1501883" y="890369"/>
                  </a:lnTo>
                  <a:lnTo>
                    <a:pt x="1508442" y="846067"/>
                  </a:lnTo>
                  <a:lnTo>
                    <a:pt x="1512377" y="801515"/>
                  </a:lnTo>
                  <a:lnTo>
                    <a:pt x="1513689" y="756838"/>
                  </a:lnTo>
                  <a:lnTo>
                    <a:pt x="1512377" y="712160"/>
                  </a:lnTo>
                  <a:lnTo>
                    <a:pt x="1508442" y="667608"/>
                  </a:lnTo>
                  <a:lnTo>
                    <a:pt x="1501883" y="623307"/>
                  </a:lnTo>
                  <a:lnTo>
                    <a:pt x="1492700" y="579382"/>
                  </a:lnTo>
                  <a:lnTo>
                    <a:pt x="1480894" y="535958"/>
                  </a:lnTo>
                  <a:lnTo>
                    <a:pt x="1466464" y="493161"/>
                  </a:lnTo>
                  <a:lnTo>
                    <a:pt x="1449411" y="451117"/>
                  </a:lnTo>
                  <a:lnTo>
                    <a:pt x="1429734" y="409950"/>
                  </a:lnTo>
                  <a:lnTo>
                    <a:pt x="1407433" y="369787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139732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3138343" y="4749740"/>
            <a:ext cx="1671320" cy="1671320"/>
            <a:chOff x="13138343" y="4749740"/>
            <a:chExt cx="1671320" cy="1671320"/>
          </a:xfrm>
        </p:grpSpPr>
        <p:sp>
          <p:nvSpPr>
            <p:cNvPr id="27" name="object 27"/>
            <p:cNvSpPr/>
            <p:nvPr/>
          </p:nvSpPr>
          <p:spPr>
            <a:xfrm>
              <a:off x="13216849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84" y="1324796"/>
                  </a:lnTo>
                  <a:lnTo>
                    <a:pt x="292979" y="1354965"/>
                  </a:lnTo>
                  <a:lnTo>
                    <a:pt x="330754" y="1382509"/>
                  </a:lnTo>
                  <a:lnTo>
                    <a:pt x="369784" y="1407431"/>
                  </a:lnTo>
                  <a:lnTo>
                    <a:pt x="409943" y="1429729"/>
                  </a:lnTo>
                  <a:lnTo>
                    <a:pt x="451105" y="1449404"/>
                  </a:lnTo>
                  <a:lnTo>
                    <a:pt x="493146" y="1466456"/>
                  </a:lnTo>
                  <a:lnTo>
                    <a:pt x="535940" y="1480884"/>
                  </a:lnTo>
                  <a:lnTo>
                    <a:pt x="579361" y="1492689"/>
                  </a:lnTo>
                  <a:lnTo>
                    <a:pt x="623284" y="1501871"/>
                  </a:lnTo>
                  <a:lnTo>
                    <a:pt x="667583" y="1508429"/>
                  </a:lnTo>
                  <a:lnTo>
                    <a:pt x="712133" y="1512364"/>
                  </a:lnTo>
                  <a:lnTo>
                    <a:pt x="756809" y="1513676"/>
                  </a:lnTo>
                  <a:lnTo>
                    <a:pt x="801485" y="1512364"/>
                  </a:lnTo>
                  <a:lnTo>
                    <a:pt x="846035" y="1508429"/>
                  </a:lnTo>
                  <a:lnTo>
                    <a:pt x="890334" y="1501871"/>
                  </a:lnTo>
                  <a:lnTo>
                    <a:pt x="934257" y="1492689"/>
                  </a:lnTo>
                  <a:lnTo>
                    <a:pt x="977678" y="1480884"/>
                  </a:lnTo>
                  <a:lnTo>
                    <a:pt x="1020472" y="1466456"/>
                  </a:lnTo>
                  <a:lnTo>
                    <a:pt x="1062513" y="1449404"/>
                  </a:lnTo>
                  <a:lnTo>
                    <a:pt x="1103675" y="1429729"/>
                  </a:lnTo>
                  <a:lnTo>
                    <a:pt x="1143834" y="1407431"/>
                  </a:lnTo>
                  <a:lnTo>
                    <a:pt x="1182864" y="1382509"/>
                  </a:lnTo>
                  <a:lnTo>
                    <a:pt x="1220639" y="1354965"/>
                  </a:lnTo>
                  <a:lnTo>
                    <a:pt x="1257034" y="1324796"/>
                  </a:lnTo>
                  <a:lnTo>
                    <a:pt x="1291924" y="1292005"/>
                  </a:lnTo>
                  <a:lnTo>
                    <a:pt x="1324719" y="1257106"/>
                  </a:lnTo>
                  <a:lnTo>
                    <a:pt x="1354890" y="1220703"/>
                  </a:lnTo>
                  <a:lnTo>
                    <a:pt x="1382438" y="1182921"/>
                  </a:lnTo>
                  <a:lnTo>
                    <a:pt x="1407362" y="1143885"/>
                  </a:lnTo>
                  <a:lnTo>
                    <a:pt x="1429663" y="1103721"/>
                  </a:lnTo>
                  <a:lnTo>
                    <a:pt x="1449340" y="1062554"/>
                  </a:lnTo>
                  <a:lnTo>
                    <a:pt x="1466393" y="1020510"/>
                  </a:lnTo>
                  <a:lnTo>
                    <a:pt x="1480823" y="977713"/>
                  </a:lnTo>
                  <a:lnTo>
                    <a:pt x="1492629" y="934289"/>
                  </a:lnTo>
                  <a:lnTo>
                    <a:pt x="1501812" y="890364"/>
                  </a:lnTo>
                  <a:lnTo>
                    <a:pt x="1508371" y="846063"/>
                  </a:lnTo>
                  <a:lnTo>
                    <a:pt x="1512307" y="801511"/>
                  </a:lnTo>
                  <a:lnTo>
                    <a:pt x="1513618" y="756834"/>
                  </a:lnTo>
                  <a:lnTo>
                    <a:pt x="1512307" y="712157"/>
                  </a:lnTo>
                  <a:lnTo>
                    <a:pt x="1508371" y="667605"/>
                  </a:lnTo>
                  <a:lnTo>
                    <a:pt x="1501812" y="623304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60"/>
                  </a:lnTo>
                  <a:lnTo>
                    <a:pt x="1449340" y="451116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216875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7215392" y="4749740"/>
            <a:ext cx="1671320" cy="1671320"/>
            <a:chOff x="17215392" y="4749740"/>
            <a:chExt cx="1671320" cy="1671320"/>
          </a:xfrm>
        </p:grpSpPr>
        <p:sp>
          <p:nvSpPr>
            <p:cNvPr id="30" name="object 30"/>
            <p:cNvSpPr/>
            <p:nvPr/>
          </p:nvSpPr>
          <p:spPr>
            <a:xfrm>
              <a:off x="17293898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95" y="1324796"/>
                  </a:lnTo>
                  <a:lnTo>
                    <a:pt x="292999" y="1354965"/>
                  </a:lnTo>
                  <a:lnTo>
                    <a:pt x="330782" y="1382509"/>
                  </a:lnTo>
                  <a:lnTo>
                    <a:pt x="369819" y="1407431"/>
                  </a:lnTo>
                  <a:lnTo>
                    <a:pt x="409983" y="1429729"/>
                  </a:lnTo>
                  <a:lnTo>
                    <a:pt x="451149" y="1449404"/>
                  </a:lnTo>
                  <a:lnTo>
                    <a:pt x="493193" y="1466456"/>
                  </a:lnTo>
                  <a:lnTo>
                    <a:pt x="535989" y="1480884"/>
                  </a:lnTo>
                  <a:lnTo>
                    <a:pt x="579412" y="1492689"/>
                  </a:lnTo>
                  <a:lnTo>
                    <a:pt x="623335" y="1501871"/>
                  </a:lnTo>
                  <a:lnTo>
                    <a:pt x="667635" y="1508429"/>
                  </a:lnTo>
                  <a:lnTo>
                    <a:pt x="712186" y="1512364"/>
                  </a:lnTo>
                  <a:lnTo>
                    <a:pt x="756861" y="1513676"/>
                  </a:lnTo>
                  <a:lnTo>
                    <a:pt x="801537" y="1512364"/>
                  </a:lnTo>
                  <a:lnTo>
                    <a:pt x="846087" y="1508429"/>
                  </a:lnTo>
                  <a:lnTo>
                    <a:pt x="890387" y="1501871"/>
                  </a:lnTo>
                  <a:lnTo>
                    <a:pt x="934311" y="1492689"/>
                  </a:lnTo>
                  <a:lnTo>
                    <a:pt x="977733" y="1480884"/>
                  </a:lnTo>
                  <a:lnTo>
                    <a:pt x="1020529" y="1466456"/>
                  </a:lnTo>
                  <a:lnTo>
                    <a:pt x="1062573" y="1449404"/>
                  </a:lnTo>
                  <a:lnTo>
                    <a:pt x="1103740" y="1429729"/>
                  </a:lnTo>
                  <a:lnTo>
                    <a:pt x="1143904" y="1407431"/>
                  </a:lnTo>
                  <a:lnTo>
                    <a:pt x="1182940" y="1382509"/>
                  </a:lnTo>
                  <a:lnTo>
                    <a:pt x="1220723" y="1354965"/>
                  </a:lnTo>
                  <a:lnTo>
                    <a:pt x="1257128" y="1324796"/>
                  </a:lnTo>
                  <a:lnTo>
                    <a:pt x="1292028" y="1292005"/>
                  </a:lnTo>
                  <a:lnTo>
                    <a:pt x="1324823" y="1257106"/>
                  </a:lnTo>
                  <a:lnTo>
                    <a:pt x="1354995" y="1220703"/>
                  </a:lnTo>
                  <a:lnTo>
                    <a:pt x="1382543" y="1182921"/>
                  </a:lnTo>
                  <a:lnTo>
                    <a:pt x="1407467" y="1143885"/>
                  </a:lnTo>
                  <a:lnTo>
                    <a:pt x="1429768" y="1103721"/>
                  </a:lnTo>
                  <a:lnTo>
                    <a:pt x="1449445" y="1062554"/>
                  </a:lnTo>
                  <a:lnTo>
                    <a:pt x="1466498" y="1020510"/>
                  </a:lnTo>
                  <a:lnTo>
                    <a:pt x="1480928" y="977713"/>
                  </a:lnTo>
                  <a:lnTo>
                    <a:pt x="1492734" y="934289"/>
                  </a:lnTo>
                  <a:lnTo>
                    <a:pt x="1501917" y="890364"/>
                  </a:lnTo>
                  <a:lnTo>
                    <a:pt x="1508476" y="846063"/>
                  </a:lnTo>
                  <a:lnTo>
                    <a:pt x="1512411" y="801511"/>
                  </a:lnTo>
                  <a:lnTo>
                    <a:pt x="1513723" y="756834"/>
                  </a:lnTo>
                  <a:lnTo>
                    <a:pt x="1512411" y="712157"/>
                  </a:lnTo>
                  <a:lnTo>
                    <a:pt x="1508476" y="667605"/>
                  </a:lnTo>
                  <a:lnTo>
                    <a:pt x="1501917" y="623304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60"/>
                  </a:lnTo>
                  <a:lnTo>
                    <a:pt x="1449445" y="451116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293924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3" name="object 3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6" name="object 6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9" name="object 9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2" name="object 12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980734" y="4818910"/>
            <a:ext cx="1671320" cy="1671320"/>
            <a:chOff x="980734" y="4818910"/>
            <a:chExt cx="1671320" cy="1671320"/>
          </a:xfrm>
        </p:grpSpPr>
        <p:sp>
          <p:nvSpPr>
            <p:cNvPr id="16" name="object 16"/>
            <p:cNvSpPr/>
            <p:nvPr/>
          </p:nvSpPr>
          <p:spPr>
            <a:xfrm>
              <a:off x="1059263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6" y="1257107"/>
                  </a:lnTo>
                  <a:lnTo>
                    <a:pt x="1354954" y="1220705"/>
                  </a:lnTo>
                  <a:lnTo>
                    <a:pt x="1382499" y="1182924"/>
                  </a:lnTo>
                  <a:lnTo>
                    <a:pt x="1407421" y="1143889"/>
                  </a:lnTo>
                  <a:lnTo>
                    <a:pt x="1429719" y="1103725"/>
                  </a:lnTo>
                  <a:lnTo>
                    <a:pt x="1449394" y="1062559"/>
                  </a:lnTo>
                  <a:lnTo>
                    <a:pt x="1466446" y="1020514"/>
                  </a:lnTo>
                  <a:lnTo>
                    <a:pt x="1480874" y="977717"/>
                  </a:lnTo>
                  <a:lnTo>
                    <a:pt x="1492679" y="934294"/>
                  </a:lnTo>
                  <a:lnTo>
                    <a:pt x="1501860" y="890369"/>
                  </a:lnTo>
                  <a:lnTo>
                    <a:pt x="1508419" y="846067"/>
                  </a:lnTo>
                  <a:lnTo>
                    <a:pt x="1512354" y="801515"/>
                  </a:lnTo>
                  <a:lnTo>
                    <a:pt x="1513665" y="756838"/>
                  </a:lnTo>
                  <a:lnTo>
                    <a:pt x="1512354" y="712160"/>
                  </a:lnTo>
                  <a:lnTo>
                    <a:pt x="1508419" y="667608"/>
                  </a:lnTo>
                  <a:lnTo>
                    <a:pt x="1501860" y="623307"/>
                  </a:lnTo>
                  <a:lnTo>
                    <a:pt x="1492679" y="579382"/>
                  </a:lnTo>
                  <a:lnTo>
                    <a:pt x="1480874" y="535958"/>
                  </a:lnTo>
                  <a:lnTo>
                    <a:pt x="1466446" y="493161"/>
                  </a:lnTo>
                  <a:lnTo>
                    <a:pt x="1449394" y="451117"/>
                  </a:lnTo>
                  <a:lnTo>
                    <a:pt x="1429719" y="409950"/>
                  </a:lnTo>
                  <a:lnTo>
                    <a:pt x="1407421" y="369787"/>
                  </a:lnTo>
                  <a:lnTo>
                    <a:pt x="1382499" y="330751"/>
                  </a:lnTo>
                  <a:lnTo>
                    <a:pt x="1354954" y="292970"/>
                  </a:lnTo>
                  <a:lnTo>
                    <a:pt x="1324786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5926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984099" y="4818910"/>
            <a:ext cx="1671320" cy="1671320"/>
            <a:chOff x="4984099" y="4818910"/>
            <a:chExt cx="1671320" cy="1671320"/>
          </a:xfrm>
        </p:grpSpPr>
        <p:sp>
          <p:nvSpPr>
            <p:cNvPr id="19" name="object 19"/>
            <p:cNvSpPr/>
            <p:nvPr/>
          </p:nvSpPr>
          <p:spPr>
            <a:xfrm>
              <a:off x="5062628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6" y="1449404"/>
                  </a:lnTo>
                  <a:lnTo>
                    <a:pt x="493160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4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9" y="1492689"/>
                  </a:lnTo>
                  <a:lnTo>
                    <a:pt x="977713" y="1480884"/>
                  </a:lnTo>
                  <a:lnTo>
                    <a:pt x="1020510" y="1466456"/>
                  </a:lnTo>
                  <a:lnTo>
                    <a:pt x="1062554" y="1449404"/>
                  </a:lnTo>
                  <a:lnTo>
                    <a:pt x="1103721" y="1429729"/>
                  </a:lnTo>
                  <a:lnTo>
                    <a:pt x="1143885" y="1407431"/>
                  </a:lnTo>
                  <a:lnTo>
                    <a:pt x="1182921" y="1382509"/>
                  </a:lnTo>
                  <a:lnTo>
                    <a:pt x="1220703" y="1354965"/>
                  </a:lnTo>
                  <a:lnTo>
                    <a:pt x="1257106" y="1324796"/>
                  </a:lnTo>
                  <a:lnTo>
                    <a:pt x="1292005" y="1292005"/>
                  </a:lnTo>
                  <a:lnTo>
                    <a:pt x="1324796" y="1257107"/>
                  </a:lnTo>
                  <a:lnTo>
                    <a:pt x="1354965" y="1220705"/>
                  </a:lnTo>
                  <a:lnTo>
                    <a:pt x="1382509" y="1182924"/>
                  </a:lnTo>
                  <a:lnTo>
                    <a:pt x="1407431" y="1143889"/>
                  </a:lnTo>
                  <a:lnTo>
                    <a:pt x="1429729" y="1103725"/>
                  </a:lnTo>
                  <a:lnTo>
                    <a:pt x="1449404" y="1062559"/>
                  </a:lnTo>
                  <a:lnTo>
                    <a:pt x="1466456" y="1020514"/>
                  </a:lnTo>
                  <a:lnTo>
                    <a:pt x="1480884" y="977717"/>
                  </a:lnTo>
                  <a:lnTo>
                    <a:pt x="1492689" y="934294"/>
                  </a:lnTo>
                  <a:lnTo>
                    <a:pt x="1501871" y="890369"/>
                  </a:lnTo>
                  <a:lnTo>
                    <a:pt x="1508429" y="846067"/>
                  </a:lnTo>
                  <a:lnTo>
                    <a:pt x="1512364" y="801515"/>
                  </a:lnTo>
                  <a:lnTo>
                    <a:pt x="1513676" y="756838"/>
                  </a:lnTo>
                  <a:lnTo>
                    <a:pt x="1512364" y="712160"/>
                  </a:lnTo>
                  <a:lnTo>
                    <a:pt x="1508429" y="667608"/>
                  </a:lnTo>
                  <a:lnTo>
                    <a:pt x="1501871" y="623307"/>
                  </a:lnTo>
                  <a:lnTo>
                    <a:pt x="1492689" y="579382"/>
                  </a:lnTo>
                  <a:lnTo>
                    <a:pt x="1480884" y="535958"/>
                  </a:lnTo>
                  <a:lnTo>
                    <a:pt x="1466456" y="493161"/>
                  </a:lnTo>
                  <a:lnTo>
                    <a:pt x="1449404" y="451117"/>
                  </a:lnTo>
                  <a:lnTo>
                    <a:pt x="1429729" y="409950"/>
                  </a:lnTo>
                  <a:lnTo>
                    <a:pt x="1407431" y="369787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62631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87464" y="4818910"/>
            <a:ext cx="1744980" cy="1671320"/>
            <a:chOff x="8987464" y="4818910"/>
            <a:chExt cx="1744980" cy="1671320"/>
          </a:xfrm>
        </p:grpSpPr>
        <p:sp>
          <p:nvSpPr>
            <p:cNvPr id="22" name="object 22"/>
            <p:cNvSpPr/>
            <p:nvPr/>
          </p:nvSpPr>
          <p:spPr>
            <a:xfrm>
              <a:off x="9066001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7"/>
                  </a:lnTo>
                  <a:lnTo>
                    <a:pt x="83943" y="409950"/>
                  </a:lnTo>
                  <a:lnTo>
                    <a:pt x="64269" y="451117"/>
                  </a:lnTo>
                  <a:lnTo>
                    <a:pt x="47218" y="493161"/>
                  </a:lnTo>
                  <a:lnTo>
                    <a:pt x="32790" y="535958"/>
                  </a:lnTo>
                  <a:lnTo>
                    <a:pt x="20985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5" y="934294"/>
                  </a:lnTo>
                  <a:lnTo>
                    <a:pt x="32790" y="977717"/>
                  </a:lnTo>
                  <a:lnTo>
                    <a:pt x="47218" y="1020514"/>
                  </a:lnTo>
                  <a:lnTo>
                    <a:pt x="64269" y="1062559"/>
                  </a:lnTo>
                  <a:lnTo>
                    <a:pt x="83943" y="1103725"/>
                  </a:lnTo>
                  <a:lnTo>
                    <a:pt x="106241" y="1143889"/>
                  </a:lnTo>
                  <a:lnTo>
                    <a:pt x="131161" y="1182924"/>
                  </a:lnTo>
                  <a:lnTo>
                    <a:pt x="158705" y="1220705"/>
                  </a:lnTo>
                  <a:lnTo>
                    <a:pt x="188872" y="1257107"/>
                  </a:lnTo>
                  <a:lnTo>
                    <a:pt x="221663" y="1292005"/>
                  </a:lnTo>
                  <a:lnTo>
                    <a:pt x="256561" y="1324796"/>
                  </a:lnTo>
                  <a:lnTo>
                    <a:pt x="292964" y="1354965"/>
                  </a:lnTo>
                  <a:lnTo>
                    <a:pt x="330746" y="1382509"/>
                  </a:lnTo>
                  <a:lnTo>
                    <a:pt x="369782" y="1407431"/>
                  </a:lnTo>
                  <a:lnTo>
                    <a:pt x="409946" y="1429729"/>
                  </a:lnTo>
                  <a:lnTo>
                    <a:pt x="451113" y="1449404"/>
                  </a:lnTo>
                  <a:lnTo>
                    <a:pt x="493158" y="1466456"/>
                  </a:lnTo>
                  <a:lnTo>
                    <a:pt x="535955" y="1480884"/>
                  </a:lnTo>
                  <a:lnTo>
                    <a:pt x="579378" y="1492689"/>
                  </a:lnTo>
                  <a:lnTo>
                    <a:pt x="623303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8" y="1492689"/>
                  </a:lnTo>
                  <a:lnTo>
                    <a:pt x="977712" y="1480884"/>
                  </a:lnTo>
                  <a:lnTo>
                    <a:pt x="1020508" y="1466456"/>
                  </a:lnTo>
                  <a:lnTo>
                    <a:pt x="1062552" y="1449404"/>
                  </a:lnTo>
                  <a:lnTo>
                    <a:pt x="1103718" y="1429729"/>
                  </a:lnTo>
                  <a:lnTo>
                    <a:pt x="1143882" y="1407431"/>
                  </a:lnTo>
                  <a:lnTo>
                    <a:pt x="1182917" y="1382509"/>
                  </a:lnTo>
                  <a:lnTo>
                    <a:pt x="1220698" y="1354965"/>
                  </a:lnTo>
                  <a:lnTo>
                    <a:pt x="1257099" y="1324796"/>
                  </a:lnTo>
                  <a:lnTo>
                    <a:pt x="1291997" y="1292005"/>
                  </a:lnTo>
                  <a:lnTo>
                    <a:pt x="1324793" y="1257107"/>
                  </a:lnTo>
                  <a:lnTo>
                    <a:pt x="1354966" y="1220705"/>
                  </a:lnTo>
                  <a:lnTo>
                    <a:pt x="1382514" y="1182924"/>
                  </a:lnTo>
                  <a:lnTo>
                    <a:pt x="1407440" y="1143889"/>
                  </a:lnTo>
                  <a:lnTo>
                    <a:pt x="1429741" y="1103725"/>
                  </a:lnTo>
                  <a:lnTo>
                    <a:pt x="1449419" y="1062559"/>
                  </a:lnTo>
                  <a:lnTo>
                    <a:pt x="1466473" y="1020514"/>
                  </a:lnTo>
                  <a:lnTo>
                    <a:pt x="1480903" y="977717"/>
                  </a:lnTo>
                  <a:lnTo>
                    <a:pt x="1492710" y="934294"/>
                  </a:lnTo>
                  <a:lnTo>
                    <a:pt x="1501893" y="890369"/>
                  </a:lnTo>
                  <a:lnTo>
                    <a:pt x="1508452" y="846067"/>
                  </a:lnTo>
                  <a:lnTo>
                    <a:pt x="1512388" y="801515"/>
                  </a:lnTo>
                  <a:lnTo>
                    <a:pt x="1513699" y="756838"/>
                  </a:lnTo>
                  <a:lnTo>
                    <a:pt x="1512388" y="712160"/>
                  </a:lnTo>
                  <a:lnTo>
                    <a:pt x="1508452" y="667608"/>
                  </a:lnTo>
                  <a:lnTo>
                    <a:pt x="1501893" y="623307"/>
                  </a:lnTo>
                  <a:lnTo>
                    <a:pt x="1492710" y="579382"/>
                  </a:lnTo>
                  <a:lnTo>
                    <a:pt x="1480903" y="535958"/>
                  </a:lnTo>
                  <a:lnTo>
                    <a:pt x="1466473" y="493161"/>
                  </a:lnTo>
                  <a:lnTo>
                    <a:pt x="1449419" y="451117"/>
                  </a:lnTo>
                  <a:lnTo>
                    <a:pt x="1429741" y="409950"/>
                  </a:lnTo>
                  <a:lnTo>
                    <a:pt x="1407440" y="369787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906599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139729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9" y="1257107"/>
                  </a:lnTo>
                  <a:lnTo>
                    <a:pt x="1354961" y="1220705"/>
                  </a:lnTo>
                  <a:lnTo>
                    <a:pt x="1382509" y="1182924"/>
                  </a:lnTo>
                  <a:lnTo>
                    <a:pt x="1407433" y="1143889"/>
                  </a:lnTo>
                  <a:lnTo>
                    <a:pt x="1429734" y="1103725"/>
                  </a:lnTo>
                  <a:lnTo>
                    <a:pt x="1449411" y="1062559"/>
                  </a:lnTo>
                  <a:lnTo>
                    <a:pt x="1466464" y="1020514"/>
                  </a:lnTo>
                  <a:lnTo>
                    <a:pt x="1480894" y="977717"/>
                  </a:lnTo>
                  <a:lnTo>
                    <a:pt x="1492700" y="934294"/>
                  </a:lnTo>
                  <a:lnTo>
                    <a:pt x="1501883" y="890369"/>
                  </a:lnTo>
                  <a:lnTo>
                    <a:pt x="1508442" y="846067"/>
                  </a:lnTo>
                  <a:lnTo>
                    <a:pt x="1512377" y="801515"/>
                  </a:lnTo>
                  <a:lnTo>
                    <a:pt x="1513689" y="756838"/>
                  </a:lnTo>
                  <a:lnTo>
                    <a:pt x="1512377" y="712160"/>
                  </a:lnTo>
                  <a:lnTo>
                    <a:pt x="1508442" y="667608"/>
                  </a:lnTo>
                  <a:lnTo>
                    <a:pt x="1501883" y="623307"/>
                  </a:lnTo>
                  <a:lnTo>
                    <a:pt x="1492700" y="579382"/>
                  </a:lnTo>
                  <a:lnTo>
                    <a:pt x="1480894" y="535958"/>
                  </a:lnTo>
                  <a:lnTo>
                    <a:pt x="1466464" y="493161"/>
                  </a:lnTo>
                  <a:lnTo>
                    <a:pt x="1449411" y="451117"/>
                  </a:lnTo>
                  <a:lnTo>
                    <a:pt x="1429734" y="409950"/>
                  </a:lnTo>
                  <a:lnTo>
                    <a:pt x="1407433" y="369787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139732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3138343" y="4749740"/>
            <a:ext cx="1671320" cy="1671320"/>
            <a:chOff x="13138343" y="4749740"/>
            <a:chExt cx="1671320" cy="1671320"/>
          </a:xfrm>
        </p:grpSpPr>
        <p:sp>
          <p:nvSpPr>
            <p:cNvPr id="27" name="object 27"/>
            <p:cNvSpPr/>
            <p:nvPr/>
          </p:nvSpPr>
          <p:spPr>
            <a:xfrm>
              <a:off x="13216849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84" y="1324796"/>
                  </a:lnTo>
                  <a:lnTo>
                    <a:pt x="292979" y="1354965"/>
                  </a:lnTo>
                  <a:lnTo>
                    <a:pt x="330754" y="1382509"/>
                  </a:lnTo>
                  <a:lnTo>
                    <a:pt x="369784" y="1407431"/>
                  </a:lnTo>
                  <a:lnTo>
                    <a:pt x="409943" y="1429729"/>
                  </a:lnTo>
                  <a:lnTo>
                    <a:pt x="451105" y="1449404"/>
                  </a:lnTo>
                  <a:lnTo>
                    <a:pt x="493146" y="1466456"/>
                  </a:lnTo>
                  <a:lnTo>
                    <a:pt x="535940" y="1480884"/>
                  </a:lnTo>
                  <a:lnTo>
                    <a:pt x="579361" y="1492689"/>
                  </a:lnTo>
                  <a:lnTo>
                    <a:pt x="623284" y="1501871"/>
                  </a:lnTo>
                  <a:lnTo>
                    <a:pt x="667583" y="1508429"/>
                  </a:lnTo>
                  <a:lnTo>
                    <a:pt x="712133" y="1512364"/>
                  </a:lnTo>
                  <a:lnTo>
                    <a:pt x="756809" y="1513676"/>
                  </a:lnTo>
                  <a:lnTo>
                    <a:pt x="801485" y="1512364"/>
                  </a:lnTo>
                  <a:lnTo>
                    <a:pt x="846035" y="1508429"/>
                  </a:lnTo>
                  <a:lnTo>
                    <a:pt x="890334" y="1501871"/>
                  </a:lnTo>
                  <a:lnTo>
                    <a:pt x="934257" y="1492689"/>
                  </a:lnTo>
                  <a:lnTo>
                    <a:pt x="977678" y="1480884"/>
                  </a:lnTo>
                  <a:lnTo>
                    <a:pt x="1020472" y="1466456"/>
                  </a:lnTo>
                  <a:lnTo>
                    <a:pt x="1062513" y="1449404"/>
                  </a:lnTo>
                  <a:lnTo>
                    <a:pt x="1103675" y="1429729"/>
                  </a:lnTo>
                  <a:lnTo>
                    <a:pt x="1143834" y="1407431"/>
                  </a:lnTo>
                  <a:lnTo>
                    <a:pt x="1182864" y="1382509"/>
                  </a:lnTo>
                  <a:lnTo>
                    <a:pt x="1220639" y="1354965"/>
                  </a:lnTo>
                  <a:lnTo>
                    <a:pt x="1257034" y="1324796"/>
                  </a:lnTo>
                  <a:lnTo>
                    <a:pt x="1291924" y="1292005"/>
                  </a:lnTo>
                  <a:lnTo>
                    <a:pt x="1324719" y="1257106"/>
                  </a:lnTo>
                  <a:lnTo>
                    <a:pt x="1354890" y="1220703"/>
                  </a:lnTo>
                  <a:lnTo>
                    <a:pt x="1382438" y="1182921"/>
                  </a:lnTo>
                  <a:lnTo>
                    <a:pt x="1407362" y="1143885"/>
                  </a:lnTo>
                  <a:lnTo>
                    <a:pt x="1429663" y="1103721"/>
                  </a:lnTo>
                  <a:lnTo>
                    <a:pt x="1449340" y="1062554"/>
                  </a:lnTo>
                  <a:lnTo>
                    <a:pt x="1466393" y="1020510"/>
                  </a:lnTo>
                  <a:lnTo>
                    <a:pt x="1480823" y="977713"/>
                  </a:lnTo>
                  <a:lnTo>
                    <a:pt x="1492629" y="934289"/>
                  </a:lnTo>
                  <a:lnTo>
                    <a:pt x="1501812" y="890364"/>
                  </a:lnTo>
                  <a:lnTo>
                    <a:pt x="1508371" y="846063"/>
                  </a:lnTo>
                  <a:lnTo>
                    <a:pt x="1512307" y="801511"/>
                  </a:lnTo>
                  <a:lnTo>
                    <a:pt x="1513618" y="756834"/>
                  </a:lnTo>
                  <a:lnTo>
                    <a:pt x="1512307" y="712157"/>
                  </a:lnTo>
                  <a:lnTo>
                    <a:pt x="1508371" y="667605"/>
                  </a:lnTo>
                  <a:lnTo>
                    <a:pt x="1501812" y="623304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60"/>
                  </a:lnTo>
                  <a:lnTo>
                    <a:pt x="1449340" y="451116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216875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7215392" y="4749740"/>
            <a:ext cx="1671320" cy="1671320"/>
            <a:chOff x="17215392" y="4749740"/>
            <a:chExt cx="1671320" cy="1671320"/>
          </a:xfrm>
        </p:grpSpPr>
        <p:sp>
          <p:nvSpPr>
            <p:cNvPr id="30" name="object 30"/>
            <p:cNvSpPr/>
            <p:nvPr/>
          </p:nvSpPr>
          <p:spPr>
            <a:xfrm>
              <a:off x="17293898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95" y="1324796"/>
                  </a:lnTo>
                  <a:lnTo>
                    <a:pt x="292999" y="1354965"/>
                  </a:lnTo>
                  <a:lnTo>
                    <a:pt x="330782" y="1382509"/>
                  </a:lnTo>
                  <a:lnTo>
                    <a:pt x="369819" y="1407431"/>
                  </a:lnTo>
                  <a:lnTo>
                    <a:pt x="409983" y="1429729"/>
                  </a:lnTo>
                  <a:lnTo>
                    <a:pt x="451149" y="1449404"/>
                  </a:lnTo>
                  <a:lnTo>
                    <a:pt x="493193" y="1466456"/>
                  </a:lnTo>
                  <a:lnTo>
                    <a:pt x="535989" y="1480884"/>
                  </a:lnTo>
                  <a:lnTo>
                    <a:pt x="579412" y="1492689"/>
                  </a:lnTo>
                  <a:lnTo>
                    <a:pt x="623335" y="1501871"/>
                  </a:lnTo>
                  <a:lnTo>
                    <a:pt x="667635" y="1508429"/>
                  </a:lnTo>
                  <a:lnTo>
                    <a:pt x="712186" y="1512364"/>
                  </a:lnTo>
                  <a:lnTo>
                    <a:pt x="756861" y="1513676"/>
                  </a:lnTo>
                  <a:lnTo>
                    <a:pt x="801537" y="1512364"/>
                  </a:lnTo>
                  <a:lnTo>
                    <a:pt x="846087" y="1508429"/>
                  </a:lnTo>
                  <a:lnTo>
                    <a:pt x="890387" y="1501871"/>
                  </a:lnTo>
                  <a:lnTo>
                    <a:pt x="934311" y="1492689"/>
                  </a:lnTo>
                  <a:lnTo>
                    <a:pt x="977733" y="1480884"/>
                  </a:lnTo>
                  <a:lnTo>
                    <a:pt x="1020529" y="1466456"/>
                  </a:lnTo>
                  <a:lnTo>
                    <a:pt x="1062573" y="1449404"/>
                  </a:lnTo>
                  <a:lnTo>
                    <a:pt x="1103740" y="1429729"/>
                  </a:lnTo>
                  <a:lnTo>
                    <a:pt x="1143904" y="1407431"/>
                  </a:lnTo>
                  <a:lnTo>
                    <a:pt x="1182940" y="1382509"/>
                  </a:lnTo>
                  <a:lnTo>
                    <a:pt x="1220723" y="1354965"/>
                  </a:lnTo>
                  <a:lnTo>
                    <a:pt x="1257128" y="1324796"/>
                  </a:lnTo>
                  <a:lnTo>
                    <a:pt x="1292028" y="1292005"/>
                  </a:lnTo>
                  <a:lnTo>
                    <a:pt x="1324823" y="1257106"/>
                  </a:lnTo>
                  <a:lnTo>
                    <a:pt x="1354995" y="1220703"/>
                  </a:lnTo>
                  <a:lnTo>
                    <a:pt x="1382543" y="1182921"/>
                  </a:lnTo>
                  <a:lnTo>
                    <a:pt x="1407467" y="1143885"/>
                  </a:lnTo>
                  <a:lnTo>
                    <a:pt x="1429768" y="1103721"/>
                  </a:lnTo>
                  <a:lnTo>
                    <a:pt x="1449445" y="1062554"/>
                  </a:lnTo>
                  <a:lnTo>
                    <a:pt x="1466498" y="1020510"/>
                  </a:lnTo>
                  <a:lnTo>
                    <a:pt x="1480928" y="977713"/>
                  </a:lnTo>
                  <a:lnTo>
                    <a:pt x="1492734" y="934289"/>
                  </a:lnTo>
                  <a:lnTo>
                    <a:pt x="1501917" y="890364"/>
                  </a:lnTo>
                  <a:lnTo>
                    <a:pt x="1508476" y="846063"/>
                  </a:lnTo>
                  <a:lnTo>
                    <a:pt x="1512411" y="801511"/>
                  </a:lnTo>
                  <a:lnTo>
                    <a:pt x="1513723" y="756834"/>
                  </a:lnTo>
                  <a:lnTo>
                    <a:pt x="1512411" y="712157"/>
                  </a:lnTo>
                  <a:lnTo>
                    <a:pt x="1508476" y="667605"/>
                  </a:lnTo>
                  <a:lnTo>
                    <a:pt x="1501917" y="623304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60"/>
                  </a:lnTo>
                  <a:lnTo>
                    <a:pt x="1449445" y="451116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293924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2814018" y="6275829"/>
            <a:ext cx="1567815" cy="1567815"/>
            <a:chOff x="2814018" y="6275829"/>
            <a:chExt cx="1567815" cy="1567815"/>
          </a:xfrm>
        </p:grpSpPr>
        <p:sp>
          <p:nvSpPr>
            <p:cNvPr id="33" name="object 33"/>
            <p:cNvSpPr/>
            <p:nvPr/>
          </p:nvSpPr>
          <p:spPr>
            <a:xfrm>
              <a:off x="2855902" y="6317713"/>
              <a:ext cx="1324610" cy="1324610"/>
            </a:xfrm>
            <a:custGeom>
              <a:avLst/>
              <a:gdLst/>
              <a:ahLst/>
              <a:cxnLst/>
              <a:rect l="l" t="t" r="r" b="b"/>
              <a:pathLst>
                <a:path w="1324610" h="1324609">
                  <a:moveTo>
                    <a:pt x="0" y="0"/>
                  </a:moveTo>
                  <a:lnTo>
                    <a:pt x="1294477" y="1294477"/>
                  </a:lnTo>
                  <a:lnTo>
                    <a:pt x="1324093" y="132409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34882" y="7496682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09">
                  <a:moveTo>
                    <a:pt x="231008" y="0"/>
                  </a:moveTo>
                  <a:lnTo>
                    <a:pt x="0" y="231008"/>
                  </a:lnTo>
                  <a:lnTo>
                    <a:pt x="346502" y="346513"/>
                  </a:lnTo>
                  <a:lnTo>
                    <a:pt x="231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7080464" y="7772213"/>
            <a:ext cx="1555115" cy="327025"/>
            <a:chOff x="7080464" y="7772213"/>
            <a:chExt cx="1555115" cy="327025"/>
          </a:xfrm>
        </p:grpSpPr>
        <p:sp>
          <p:nvSpPr>
            <p:cNvPr id="36" name="object 36"/>
            <p:cNvSpPr/>
            <p:nvPr/>
          </p:nvSpPr>
          <p:spPr>
            <a:xfrm>
              <a:off x="7080464" y="793555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308867" y="777221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1157566" y="7703042"/>
            <a:ext cx="1555750" cy="327025"/>
            <a:chOff x="11157566" y="7703042"/>
            <a:chExt cx="1555750" cy="327025"/>
          </a:xfrm>
        </p:grpSpPr>
        <p:sp>
          <p:nvSpPr>
            <p:cNvPr id="39" name="object 39"/>
            <p:cNvSpPr/>
            <p:nvPr/>
          </p:nvSpPr>
          <p:spPr>
            <a:xfrm>
              <a:off x="11157566" y="786638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386010" y="770304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5234614" y="7679986"/>
            <a:ext cx="1555750" cy="327025"/>
            <a:chOff x="15234614" y="7679986"/>
            <a:chExt cx="1555750" cy="327025"/>
          </a:xfrm>
        </p:grpSpPr>
        <p:sp>
          <p:nvSpPr>
            <p:cNvPr id="42" name="object 42"/>
            <p:cNvSpPr/>
            <p:nvPr/>
          </p:nvSpPr>
          <p:spPr>
            <a:xfrm>
              <a:off x="15234614" y="7843332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6463058" y="7679986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19311766" y="7797217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4984099" y="7100192"/>
            <a:ext cx="1671320" cy="1671320"/>
            <a:chOff x="4984099" y="7100192"/>
            <a:chExt cx="1671320" cy="1671320"/>
          </a:xfrm>
        </p:grpSpPr>
        <p:sp>
          <p:nvSpPr>
            <p:cNvPr id="46" name="object 46"/>
            <p:cNvSpPr/>
            <p:nvPr/>
          </p:nvSpPr>
          <p:spPr>
            <a:xfrm>
              <a:off x="5062628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6" y="1449394"/>
                  </a:lnTo>
                  <a:lnTo>
                    <a:pt x="493160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4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9" y="1492679"/>
                  </a:lnTo>
                  <a:lnTo>
                    <a:pt x="977713" y="1480874"/>
                  </a:lnTo>
                  <a:lnTo>
                    <a:pt x="1020510" y="1466446"/>
                  </a:lnTo>
                  <a:lnTo>
                    <a:pt x="1062554" y="1449394"/>
                  </a:lnTo>
                  <a:lnTo>
                    <a:pt x="1103721" y="1429719"/>
                  </a:lnTo>
                  <a:lnTo>
                    <a:pt x="1143885" y="1407421"/>
                  </a:lnTo>
                  <a:lnTo>
                    <a:pt x="1182921" y="1382499"/>
                  </a:lnTo>
                  <a:lnTo>
                    <a:pt x="1220703" y="1354954"/>
                  </a:lnTo>
                  <a:lnTo>
                    <a:pt x="1257106" y="1324786"/>
                  </a:lnTo>
                  <a:lnTo>
                    <a:pt x="1292005" y="1291994"/>
                  </a:lnTo>
                  <a:lnTo>
                    <a:pt x="1324796" y="1257097"/>
                  </a:lnTo>
                  <a:lnTo>
                    <a:pt x="1354965" y="1220695"/>
                  </a:lnTo>
                  <a:lnTo>
                    <a:pt x="1382509" y="1182914"/>
                  </a:lnTo>
                  <a:lnTo>
                    <a:pt x="1407431" y="1143879"/>
                  </a:lnTo>
                  <a:lnTo>
                    <a:pt x="1429729" y="1103716"/>
                  </a:lnTo>
                  <a:lnTo>
                    <a:pt x="1449404" y="1062550"/>
                  </a:lnTo>
                  <a:lnTo>
                    <a:pt x="1466456" y="1020506"/>
                  </a:lnTo>
                  <a:lnTo>
                    <a:pt x="1480884" y="977709"/>
                  </a:lnTo>
                  <a:lnTo>
                    <a:pt x="1492689" y="934286"/>
                  </a:lnTo>
                  <a:lnTo>
                    <a:pt x="1501871" y="890362"/>
                  </a:lnTo>
                  <a:lnTo>
                    <a:pt x="1508429" y="846061"/>
                  </a:lnTo>
                  <a:lnTo>
                    <a:pt x="1512364" y="801509"/>
                  </a:lnTo>
                  <a:lnTo>
                    <a:pt x="1513676" y="756832"/>
                  </a:lnTo>
                  <a:lnTo>
                    <a:pt x="1512364" y="712156"/>
                  </a:lnTo>
                  <a:lnTo>
                    <a:pt x="1508429" y="667604"/>
                  </a:lnTo>
                  <a:lnTo>
                    <a:pt x="1501871" y="623303"/>
                  </a:lnTo>
                  <a:lnTo>
                    <a:pt x="1492689" y="579379"/>
                  </a:lnTo>
                  <a:lnTo>
                    <a:pt x="1480884" y="535956"/>
                  </a:lnTo>
                  <a:lnTo>
                    <a:pt x="1466456" y="493159"/>
                  </a:lnTo>
                  <a:lnTo>
                    <a:pt x="1449404" y="451115"/>
                  </a:lnTo>
                  <a:lnTo>
                    <a:pt x="1429729" y="409949"/>
                  </a:lnTo>
                  <a:lnTo>
                    <a:pt x="1407431" y="369786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62631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987464" y="7100192"/>
            <a:ext cx="1744980" cy="1671320"/>
            <a:chOff x="8987464" y="7100192"/>
            <a:chExt cx="1744980" cy="1671320"/>
          </a:xfrm>
        </p:grpSpPr>
        <p:sp>
          <p:nvSpPr>
            <p:cNvPr id="49" name="object 49"/>
            <p:cNvSpPr/>
            <p:nvPr/>
          </p:nvSpPr>
          <p:spPr>
            <a:xfrm>
              <a:off x="9066001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6"/>
                  </a:lnTo>
                  <a:lnTo>
                    <a:pt x="83943" y="409949"/>
                  </a:lnTo>
                  <a:lnTo>
                    <a:pt x="64269" y="451115"/>
                  </a:lnTo>
                  <a:lnTo>
                    <a:pt x="47218" y="493159"/>
                  </a:lnTo>
                  <a:lnTo>
                    <a:pt x="32790" y="535956"/>
                  </a:lnTo>
                  <a:lnTo>
                    <a:pt x="20985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5" y="934286"/>
                  </a:lnTo>
                  <a:lnTo>
                    <a:pt x="32790" y="977709"/>
                  </a:lnTo>
                  <a:lnTo>
                    <a:pt x="47218" y="1020506"/>
                  </a:lnTo>
                  <a:lnTo>
                    <a:pt x="64269" y="1062550"/>
                  </a:lnTo>
                  <a:lnTo>
                    <a:pt x="83943" y="1103716"/>
                  </a:lnTo>
                  <a:lnTo>
                    <a:pt x="106241" y="1143879"/>
                  </a:lnTo>
                  <a:lnTo>
                    <a:pt x="131161" y="1182914"/>
                  </a:lnTo>
                  <a:lnTo>
                    <a:pt x="158705" y="1220695"/>
                  </a:lnTo>
                  <a:lnTo>
                    <a:pt x="188872" y="1257097"/>
                  </a:lnTo>
                  <a:lnTo>
                    <a:pt x="221663" y="1291994"/>
                  </a:lnTo>
                  <a:lnTo>
                    <a:pt x="256561" y="1324786"/>
                  </a:lnTo>
                  <a:lnTo>
                    <a:pt x="292964" y="1354954"/>
                  </a:lnTo>
                  <a:lnTo>
                    <a:pt x="330746" y="1382499"/>
                  </a:lnTo>
                  <a:lnTo>
                    <a:pt x="369782" y="1407421"/>
                  </a:lnTo>
                  <a:lnTo>
                    <a:pt x="409946" y="1429719"/>
                  </a:lnTo>
                  <a:lnTo>
                    <a:pt x="451113" y="1449394"/>
                  </a:lnTo>
                  <a:lnTo>
                    <a:pt x="493158" y="1466446"/>
                  </a:lnTo>
                  <a:lnTo>
                    <a:pt x="535955" y="1480874"/>
                  </a:lnTo>
                  <a:lnTo>
                    <a:pt x="579378" y="1492679"/>
                  </a:lnTo>
                  <a:lnTo>
                    <a:pt x="623303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8" y="1492679"/>
                  </a:lnTo>
                  <a:lnTo>
                    <a:pt x="977712" y="1480874"/>
                  </a:lnTo>
                  <a:lnTo>
                    <a:pt x="1020508" y="1466446"/>
                  </a:lnTo>
                  <a:lnTo>
                    <a:pt x="1062552" y="1449394"/>
                  </a:lnTo>
                  <a:lnTo>
                    <a:pt x="1103718" y="1429719"/>
                  </a:lnTo>
                  <a:lnTo>
                    <a:pt x="1143882" y="1407421"/>
                  </a:lnTo>
                  <a:lnTo>
                    <a:pt x="1182917" y="1382499"/>
                  </a:lnTo>
                  <a:lnTo>
                    <a:pt x="1220698" y="1354954"/>
                  </a:lnTo>
                  <a:lnTo>
                    <a:pt x="1257099" y="1324786"/>
                  </a:lnTo>
                  <a:lnTo>
                    <a:pt x="1291997" y="1291994"/>
                  </a:lnTo>
                  <a:lnTo>
                    <a:pt x="1324793" y="1257097"/>
                  </a:lnTo>
                  <a:lnTo>
                    <a:pt x="1354966" y="1220695"/>
                  </a:lnTo>
                  <a:lnTo>
                    <a:pt x="1382514" y="1182914"/>
                  </a:lnTo>
                  <a:lnTo>
                    <a:pt x="1407440" y="1143879"/>
                  </a:lnTo>
                  <a:lnTo>
                    <a:pt x="1429741" y="1103716"/>
                  </a:lnTo>
                  <a:lnTo>
                    <a:pt x="1449419" y="1062550"/>
                  </a:lnTo>
                  <a:lnTo>
                    <a:pt x="1466473" y="1020506"/>
                  </a:lnTo>
                  <a:lnTo>
                    <a:pt x="1480903" y="977709"/>
                  </a:lnTo>
                  <a:lnTo>
                    <a:pt x="1492710" y="934286"/>
                  </a:lnTo>
                  <a:lnTo>
                    <a:pt x="1501893" y="890362"/>
                  </a:lnTo>
                  <a:lnTo>
                    <a:pt x="1508452" y="846061"/>
                  </a:lnTo>
                  <a:lnTo>
                    <a:pt x="1512388" y="801509"/>
                  </a:lnTo>
                  <a:lnTo>
                    <a:pt x="1513699" y="756832"/>
                  </a:lnTo>
                  <a:lnTo>
                    <a:pt x="1512388" y="712156"/>
                  </a:lnTo>
                  <a:lnTo>
                    <a:pt x="1508452" y="667604"/>
                  </a:lnTo>
                  <a:lnTo>
                    <a:pt x="1501893" y="623303"/>
                  </a:lnTo>
                  <a:lnTo>
                    <a:pt x="1492710" y="579379"/>
                  </a:lnTo>
                  <a:lnTo>
                    <a:pt x="1480903" y="535956"/>
                  </a:lnTo>
                  <a:lnTo>
                    <a:pt x="1466473" y="493159"/>
                  </a:lnTo>
                  <a:lnTo>
                    <a:pt x="1449419" y="451115"/>
                  </a:lnTo>
                  <a:lnTo>
                    <a:pt x="1429741" y="409949"/>
                  </a:lnTo>
                  <a:lnTo>
                    <a:pt x="1407440" y="369786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9065996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9139729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5" y="1449394"/>
                  </a:lnTo>
                  <a:lnTo>
                    <a:pt x="493159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3" y="1501860"/>
                  </a:lnTo>
                  <a:lnTo>
                    <a:pt x="667604" y="1508419"/>
                  </a:lnTo>
                  <a:lnTo>
                    <a:pt x="712156" y="1512354"/>
                  </a:lnTo>
                  <a:lnTo>
                    <a:pt x="756832" y="1513665"/>
                  </a:lnTo>
                  <a:lnTo>
                    <a:pt x="801509" y="1512354"/>
                  </a:lnTo>
                  <a:lnTo>
                    <a:pt x="846061" y="1508419"/>
                  </a:lnTo>
                  <a:lnTo>
                    <a:pt x="890362" y="1501860"/>
                  </a:lnTo>
                  <a:lnTo>
                    <a:pt x="934286" y="1492679"/>
                  </a:lnTo>
                  <a:lnTo>
                    <a:pt x="977709" y="1480874"/>
                  </a:lnTo>
                  <a:lnTo>
                    <a:pt x="1020506" y="1466446"/>
                  </a:lnTo>
                  <a:lnTo>
                    <a:pt x="1062550" y="1449394"/>
                  </a:lnTo>
                  <a:lnTo>
                    <a:pt x="1103716" y="1429719"/>
                  </a:lnTo>
                  <a:lnTo>
                    <a:pt x="1143879" y="1407421"/>
                  </a:lnTo>
                  <a:lnTo>
                    <a:pt x="1182914" y="1382499"/>
                  </a:lnTo>
                  <a:lnTo>
                    <a:pt x="1220695" y="1354954"/>
                  </a:lnTo>
                  <a:lnTo>
                    <a:pt x="1257097" y="1324786"/>
                  </a:lnTo>
                  <a:lnTo>
                    <a:pt x="1291994" y="1291994"/>
                  </a:lnTo>
                  <a:lnTo>
                    <a:pt x="1324789" y="1257097"/>
                  </a:lnTo>
                  <a:lnTo>
                    <a:pt x="1354961" y="1220695"/>
                  </a:lnTo>
                  <a:lnTo>
                    <a:pt x="1382509" y="1182914"/>
                  </a:lnTo>
                  <a:lnTo>
                    <a:pt x="1407433" y="1143879"/>
                  </a:lnTo>
                  <a:lnTo>
                    <a:pt x="1429734" y="1103716"/>
                  </a:lnTo>
                  <a:lnTo>
                    <a:pt x="1449411" y="1062550"/>
                  </a:lnTo>
                  <a:lnTo>
                    <a:pt x="1466464" y="1020506"/>
                  </a:lnTo>
                  <a:lnTo>
                    <a:pt x="1480894" y="977709"/>
                  </a:lnTo>
                  <a:lnTo>
                    <a:pt x="1492700" y="934286"/>
                  </a:lnTo>
                  <a:lnTo>
                    <a:pt x="1501883" y="890362"/>
                  </a:lnTo>
                  <a:lnTo>
                    <a:pt x="1508442" y="846061"/>
                  </a:lnTo>
                  <a:lnTo>
                    <a:pt x="1512377" y="801509"/>
                  </a:lnTo>
                  <a:lnTo>
                    <a:pt x="1513689" y="756832"/>
                  </a:lnTo>
                  <a:lnTo>
                    <a:pt x="1512377" y="712156"/>
                  </a:lnTo>
                  <a:lnTo>
                    <a:pt x="1508442" y="667604"/>
                  </a:lnTo>
                  <a:lnTo>
                    <a:pt x="1501883" y="623303"/>
                  </a:lnTo>
                  <a:lnTo>
                    <a:pt x="1492700" y="579379"/>
                  </a:lnTo>
                  <a:lnTo>
                    <a:pt x="1480894" y="535956"/>
                  </a:lnTo>
                  <a:lnTo>
                    <a:pt x="1466464" y="493159"/>
                  </a:lnTo>
                  <a:lnTo>
                    <a:pt x="1449411" y="451115"/>
                  </a:lnTo>
                  <a:lnTo>
                    <a:pt x="1429734" y="409949"/>
                  </a:lnTo>
                  <a:lnTo>
                    <a:pt x="1407433" y="369786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139732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3138343" y="7031021"/>
            <a:ext cx="1671320" cy="1671320"/>
            <a:chOff x="13138343" y="7031021"/>
            <a:chExt cx="1671320" cy="1671320"/>
          </a:xfrm>
        </p:grpSpPr>
        <p:sp>
          <p:nvSpPr>
            <p:cNvPr id="54" name="object 54"/>
            <p:cNvSpPr/>
            <p:nvPr/>
          </p:nvSpPr>
          <p:spPr>
            <a:xfrm>
              <a:off x="13216849" y="710955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84" y="1324786"/>
                  </a:lnTo>
                  <a:lnTo>
                    <a:pt x="292979" y="1354954"/>
                  </a:lnTo>
                  <a:lnTo>
                    <a:pt x="330754" y="1382499"/>
                  </a:lnTo>
                  <a:lnTo>
                    <a:pt x="369784" y="1407421"/>
                  </a:lnTo>
                  <a:lnTo>
                    <a:pt x="409943" y="1429719"/>
                  </a:lnTo>
                  <a:lnTo>
                    <a:pt x="451105" y="1449394"/>
                  </a:lnTo>
                  <a:lnTo>
                    <a:pt x="493146" y="1466446"/>
                  </a:lnTo>
                  <a:lnTo>
                    <a:pt x="535940" y="1480874"/>
                  </a:lnTo>
                  <a:lnTo>
                    <a:pt x="579361" y="1492679"/>
                  </a:lnTo>
                  <a:lnTo>
                    <a:pt x="623284" y="1501860"/>
                  </a:lnTo>
                  <a:lnTo>
                    <a:pt x="667583" y="1508419"/>
                  </a:lnTo>
                  <a:lnTo>
                    <a:pt x="712133" y="1512354"/>
                  </a:lnTo>
                  <a:lnTo>
                    <a:pt x="756809" y="1513665"/>
                  </a:lnTo>
                  <a:lnTo>
                    <a:pt x="801485" y="1512354"/>
                  </a:lnTo>
                  <a:lnTo>
                    <a:pt x="846035" y="1508419"/>
                  </a:lnTo>
                  <a:lnTo>
                    <a:pt x="890334" y="1501860"/>
                  </a:lnTo>
                  <a:lnTo>
                    <a:pt x="934257" y="1492679"/>
                  </a:lnTo>
                  <a:lnTo>
                    <a:pt x="977678" y="1480874"/>
                  </a:lnTo>
                  <a:lnTo>
                    <a:pt x="1020472" y="1466446"/>
                  </a:lnTo>
                  <a:lnTo>
                    <a:pt x="1062513" y="1449394"/>
                  </a:lnTo>
                  <a:lnTo>
                    <a:pt x="1103675" y="1429719"/>
                  </a:lnTo>
                  <a:lnTo>
                    <a:pt x="1143834" y="1407421"/>
                  </a:lnTo>
                  <a:lnTo>
                    <a:pt x="1182864" y="1382499"/>
                  </a:lnTo>
                  <a:lnTo>
                    <a:pt x="1220639" y="1354954"/>
                  </a:lnTo>
                  <a:lnTo>
                    <a:pt x="1257034" y="1324786"/>
                  </a:lnTo>
                  <a:lnTo>
                    <a:pt x="1291924" y="1291994"/>
                  </a:lnTo>
                  <a:lnTo>
                    <a:pt x="1324719" y="1257097"/>
                  </a:lnTo>
                  <a:lnTo>
                    <a:pt x="1354890" y="1220695"/>
                  </a:lnTo>
                  <a:lnTo>
                    <a:pt x="1382438" y="1182914"/>
                  </a:lnTo>
                  <a:lnTo>
                    <a:pt x="1407362" y="1143879"/>
                  </a:lnTo>
                  <a:lnTo>
                    <a:pt x="1429663" y="1103716"/>
                  </a:lnTo>
                  <a:lnTo>
                    <a:pt x="1449340" y="1062550"/>
                  </a:lnTo>
                  <a:lnTo>
                    <a:pt x="1466393" y="1020506"/>
                  </a:lnTo>
                  <a:lnTo>
                    <a:pt x="1480823" y="977709"/>
                  </a:lnTo>
                  <a:lnTo>
                    <a:pt x="1492629" y="934286"/>
                  </a:lnTo>
                  <a:lnTo>
                    <a:pt x="1501812" y="890362"/>
                  </a:lnTo>
                  <a:lnTo>
                    <a:pt x="1508371" y="846061"/>
                  </a:lnTo>
                  <a:lnTo>
                    <a:pt x="1512307" y="801509"/>
                  </a:lnTo>
                  <a:lnTo>
                    <a:pt x="1513618" y="756832"/>
                  </a:lnTo>
                  <a:lnTo>
                    <a:pt x="1512307" y="712156"/>
                  </a:lnTo>
                  <a:lnTo>
                    <a:pt x="1508371" y="667604"/>
                  </a:lnTo>
                  <a:lnTo>
                    <a:pt x="1501812" y="623303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59"/>
                  </a:lnTo>
                  <a:lnTo>
                    <a:pt x="1449340" y="451115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216875" y="710955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17215392" y="7031021"/>
            <a:ext cx="1671320" cy="1671320"/>
            <a:chOff x="17215392" y="7031021"/>
            <a:chExt cx="1671320" cy="1671320"/>
          </a:xfrm>
        </p:grpSpPr>
        <p:sp>
          <p:nvSpPr>
            <p:cNvPr id="57" name="object 57"/>
            <p:cNvSpPr/>
            <p:nvPr/>
          </p:nvSpPr>
          <p:spPr>
            <a:xfrm>
              <a:off x="17293898" y="710955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95" y="1324786"/>
                  </a:lnTo>
                  <a:lnTo>
                    <a:pt x="292999" y="1354954"/>
                  </a:lnTo>
                  <a:lnTo>
                    <a:pt x="330782" y="1382499"/>
                  </a:lnTo>
                  <a:lnTo>
                    <a:pt x="369819" y="1407421"/>
                  </a:lnTo>
                  <a:lnTo>
                    <a:pt x="409983" y="1429719"/>
                  </a:lnTo>
                  <a:lnTo>
                    <a:pt x="451149" y="1449394"/>
                  </a:lnTo>
                  <a:lnTo>
                    <a:pt x="493193" y="1466446"/>
                  </a:lnTo>
                  <a:lnTo>
                    <a:pt x="535989" y="1480874"/>
                  </a:lnTo>
                  <a:lnTo>
                    <a:pt x="579412" y="1492679"/>
                  </a:lnTo>
                  <a:lnTo>
                    <a:pt x="623335" y="1501860"/>
                  </a:lnTo>
                  <a:lnTo>
                    <a:pt x="667635" y="1508419"/>
                  </a:lnTo>
                  <a:lnTo>
                    <a:pt x="712186" y="1512354"/>
                  </a:lnTo>
                  <a:lnTo>
                    <a:pt x="756861" y="1513665"/>
                  </a:lnTo>
                  <a:lnTo>
                    <a:pt x="801537" y="1512354"/>
                  </a:lnTo>
                  <a:lnTo>
                    <a:pt x="846087" y="1508419"/>
                  </a:lnTo>
                  <a:lnTo>
                    <a:pt x="890387" y="1501860"/>
                  </a:lnTo>
                  <a:lnTo>
                    <a:pt x="934311" y="1492679"/>
                  </a:lnTo>
                  <a:lnTo>
                    <a:pt x="977733" y="1480874"/>
                  </a:lnTo>
                  <a:lnTo>
                    <a:pt x="1020529" y="1466446"/>
                  </a:lnTo>
                  <a:lnTo>
                    <a:pt x="1062573" y="1449394"/>
                  </a:lnTo>
                  <a:lnTo>
                    <a:pt x="1103740" y="1429719"/>
                  </a:lnTo>
                  <a:lnTo>
                    <a:pt x="1143904" y="1407421"/>
                  </a:lnTo>
                  <a:lnTo>
                    <a:pt x="1182940" y="1382499"/>
                  </a:lnTo>
                  <a:lnTo>
                    <a:pt x="1220723" y="1354954"/>
                  </a:lnTo>
                  <a:lnTo>
                    <a:pt x="1257128" y="1324786"/>
                  </a:lnTo>
                  <a:lnTo>
                    <a:pt x="1292028" y="1291994"/>
                  </a:lnTo>
                  <a:lnTo>
                    <a:pt x="1324823" y="1257097"/>
                  </a:lnTo>
                  <a:lnTo>
                    <a:pt x="1354995" y="1220695"/>
                  </a:lnTo>
                  <a:lnTo>
                    <a:pt x="1382543" y="1182914"/>
                  </a:lnTo>
                  <a:lnTo>
                    <a:pt x="1407467" y="1143879"/>
                  </a:lnTo>
                  <a:lnTo>
                    <a:pt x="1429768" y="1103716"/>
                  </a:lnTo>
                  <a:lnTo>
                    <a:pt x="1449445" y="1062550"/>
                  </a:lnTo>
                  <a:lnTo>
                    <a:pt x="1466498" y="1020506"/>
                  </a:lnTo>
                  <a:lnTo>
                    <a:pt x="1480928" y="977709"/>
                  </a:lnTo>
                  <a:lnTo>
                    <a:pt x="1492734" y="934286"/>
                  </a:lnTo>
                  <a:lnTo>
                    <a:pt x="1501917" y="890362"/>
                  </a:lnTo>
                  <a:lnTo>
                    <a:pt x="1508476" y="846061"/>
                  </a:lnTo>
                  <a:lnTo>
                    <a:pt x="1512411" y="801509"/>
                  </a:lnTo>
                  <a:lnTo>
                    <a:pt x="1513723" y="756832"/>
                  </a:lnTo>
                  <a:lnTo>
                    <a:pt x="1512411" y="712156"/>
                  </a:lnTo>
                  <a:lnTo>
                    <a:pt x="1508476" y="667604"/>
                  </a:lnTo>
                  <a:lnTo>
                    <a:pt x="1501917" y="623303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59"/>
                  </a:lnTo>
                  <a:lnTo>
                    <a:pt x="1449445" y="451115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293924" y="710955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2991102" y="3361321"/>
            <a:ext cx="1567815" cy="1567815"/>
            <a:chOff x="2991102" y="3361321"/>
            <a:chExt cx="1567815" cy="1567815"/>
          </a:xfrm>
        </p:grpSpPr>
        <p:sp>
          <p:nvSpPr>
            <p:cNvPr id="60" name="object 60"/>
            <p:cNvSpPr/>
            <p:nvPr/>
          </p:nvSpPr>
          <p:spPr>
            <a:xfrm>
              <a:off x="3032986" y="3562710"/>
              <a:ext cx="1324610" cy="1324610"/>
            </a:xfrm>
            <a:custGeom>
              <a:avLst/>
              <a:gdLst/>
              <a:ahLst/>
              <a:cxnLst/>
              <a:rect l="l" t="t" r="r" b="b"/>
              <a:pathLst>
                <a:path w="1324610" h="1324610">
                  <a:moveTo>
                    <a:pt x="0" y="1324093"/>
                  </a:moveTo>
                  <a:lnTo>
                    <a:pt x="1294477" y="29616"/>
                  </a:lnTo>
                  <a:lnTo>
                    <a:pt x="1324093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11955" y="3361321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346513" y="0"/>
                  </a:moveTo>
                  <a:lnTo>
                    <a:pt x="0" y="115504"/>
                  </a:lnTo>
                  <a:lnTo>
                    <a:pt x="231008" y="346502"/>
                  </a:lnTo>
                  <a:lnTo>
                    <a:pt x="3465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7080464" y="3209650"/>
            <a:ext cx="1555115" cy="327025"/>
            <a:chOff x="7080464" y="3209650"/>
            <a:chExt cx="1555115" cy="327025"/>
          </a:xfrm>
        </p:grpSpPr>
        <p:sp>
          <p:nvSpPr>
            <p:cNvPr id="63" name="object 63"/>
            <p:cNvSpPr/>
            <p:nvPr/>
          </p:nvSpPr>
          <p:spPr>
            <a:xfrm>
              <a:off x="7080464" y="337299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308867" y="320965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1157566" y="3140480"/>
            <a:ext cx="1555750" cy="327025"/>
            <a:chOff x="11157566" y="3140480"/>
            <a:chExt cx="1555750" cy="327025"/>
          </a:xfrm>
        </p:grpSpPr>
        <p:sp>
          <p:nvSpPr>
            <p:cNvPr id="66" name="object 66"/>
            <p:cNvSpPr/>
            <p:nvPr/>
          </p:nvSpPr>
          <p:spPr>
            <a:xfrm>
              <a:off x="11157566" y="330382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2386010" y="314048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5234614" y="3117423"/>
            <a:ext cx="1555750" cy="327025"/>
            <a:chOff x="15234614" y="3117423"/>
            <a:chExt cx="1555750" cy="327025"/>
          </a:xfrm>
        </p:grpSpPr>
        <p:sp>
          <p:nvSpPr>
            <p:cNvPr id="69" name="object 69"/>
            <p:cNvSpPr/>
            <p:nvPr/>
          </p:nvSpPr>
          <p:spPr>
            <a:xfrm>
              <a:off x="15234614" y="328076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6463058" y="311742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19311766" y="323465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4984099" y="2537629"/>
            <a:ext cx="1671320" cy="1671320"/>
            <a:chOff x="4984099" y="2537629"/>
            <a:chExt cx="1671320" cy="1671320"/>
          </a:xfrm>
        </p:grpSpPr>
        <p:sp>
          <p:nvSpPr>
            <p:cNvPr id="73" name="object 73"/>
            <p:cNvSpPr/>
            <p:nvPr/>
          </p:nvSpPr>
          <p:spPr>
            <a:xfrm>
              <a:off x="5062628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6" y="1449394"/>
                  </a:lnTo>
                  <a:lnTo>
                    <a:pt x="493160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4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9" y="1492679"/>
                  </a:lnTo>
                  <a:lnTo>
                    <a:pt x="977713" y="1480874"/>
                  </a:lnTo>
                  <a:lnTo>
                    <a:pt x="1020510" y="1466446"/>
                  </a:lnTo>
                  <a:lnTo>
                    <a:pt x="1062554" y="1449394"/>
                  </a:lnTo>
                  <a:lnTo>
                    <a:pt x="1103721" y="1429719"/>
                  </a:lnTo>
                  <a:lnTo>
                    <a:pt x="1143885" y="1407421"/>
                  </a:lnTo>
                  <a:lnTo>
                    <a:pt x="1182921" y="1382499"/>
                  </a:lnTo>
                  <a:lnTo>
                    <a:pt x="1220703" y="1354954"/>
                  </a:lnTo>
                  <a:lnTo>
                    <a:pt x="1257106" y="1324786"/>
                  </a:lnTo>
                  <a:lnTo>
                    <a:pt x="1292005" y="1291994"/>
                  </a:lnTo>
                  <a:lnTo>
                    <a:pt x="1324796" y="1257097"/>
                  </a:lnTo>
                  <a:lnTo>
                    <a:pt x="1354965" y="1220695"/>
                  </a:lnTo>
                  <a:lnTo>
                    <a:pt x="1382509" y="1182914"/>
                  </a:lnTo>
                  <a:lnTo>
                    <a:pt x="1407431" y="1143879"/>
                  </a:lnTo>
                  <a:lnTo>
                    <a:pt x="1429729" y="1103716"/>
                  </a:lnTo>
                  <a:lnTo>
                    <a:pt x="1449404" y="1062550"/>
                  </a:lnTo>
                  <a:lnTo>
                    <a:pt x="1466456" y="1020506"/>
                  </a:lnTo>
                  <a:lnTo>
                    <a:pt x="1480884" y="977709"/>
                  </a:lnTo>
                  <a:lnTo>
                    <a:pt x="1492689" y="934286"/>
                  </a:lnTo>
                  <a:lnTo>
                    <a:pt x="1501871" y="890362"/>
                  </a:lnTo>
                  <a:lnTo>
                    <a:pt x="1508429" y="846061"/>
                  </a:lnTo>
                  <a:lnTo>
                    <a:pt x="1512364" y="801509"/>
                  </a:lnTo>
                  <a:lnTo>
                    <a:pt x="1513676" y="756832"/>
                  </a:lnTo>
                  <a:lnTo>
                    <a:pt x="1512364" y="712156"/>
                  </a:lnTo>
                  <a:lnTo>
                    <a:pt x="1508429" y="667604"/>
                  </a:lnTo>
                  <a:lnTo>
                    <a:pt x="1501871" y="623303"/>
                  </a:lnTo>
                  <a:lnTo>
                    <a:pt x="1492689" y="579379"/>
                  </a:lnTo>
                  <a:lnTo>
                    <a:pt x="1480884" y="535956"/>
                  </a:lnTo>
                  <a:lnTo>
                    <a:pt x="1466456" y="493159"/>
                  </a:lnTo>
                  <a:lnTo>
                    <a:pt x="1449404" y="451115"/>
                  </a:lnTo>
                  <a:lnTo>
                    <a:pt x="1429729" y="409949"/>
                  </a:lnTo>
                  <a:lnTo>
                    <a:pt x="1407431" y="369786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062631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8987464" y="2537629"/>
            <a:ext cx="1744980" cy="1671320"/>
            <a:chOff x="8987464" y="2537629"/>
            <a:chExt cx="1744980" cy="1671320"/>
          </a:xfrm>
        </p:grpSpPr>
        <p:sp>
          <p:nvSpPr>
            <p:cNvPr id="76" name="object 76"/>
            <p:cNvSpPr/>
            <p:nvPr/>
          </p:nvSpPr>
          <p:spPr>
            <a:xfrm>
              <a:off x="9066001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6"/>
                  </a:lnTo>
                  <a:lnTo>
                    <a:pt x="83943" y="409949"/>
                  </a:lnTo>
                  <a:lnTo>
                    <a:pt x="64269" y="451115"/>
                  </a:lnTo>
                  <a:lnTo>
                    <a:pt x="47218" y="493159"/>
                  </a:lnTo>
                  <a:lnTo>
                    <a:pt x="32790" y="535956"/>
                  </a:lnTo>
                  <a:lnTo>
                    <a:pt x="20985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5" y="934286"/>
                  </a:lnTo>
                  <a:lnTo>
                    <a:pt x="32790" y="977709"/>
                  </a:lnTo>
                  <a:lnTo>
                    <a:pt x="47218" y="1020506"/>
                  </a:lnTo>
                  <a:lnTo>
                    <a:pt x="64269" y="1062550"/>
                  </a:lnTo>
                  <a:lnTo>
                    <a:pt x="83943" y="1103716"/>
                  </a:lnTo>
                  <a:lnTo>
                    <a:pt x="106241" y="1143879"/>
                  </a:lnTo>
                  <a:lnTo>
                    <a:pt x="131161" y="1182914"/>
                  </a:lnTo>
                  <a:lnTo>
                    <a:pt x="158705" y="1220695"/>
                  </a:lnTo>
                  <a:lnTo>
                    <a:pt x="188872" y="1257097"/>
                  </a:lnTo>
                  <a:lnTo>
                    <a:pt x="221663" y="1291994"/>
                  </a:lnTo>
                  <a:lnTo>
                    <a:pt x="256561" y="1324786"/>
                  </a:lnTo>
                  <a:lnTo>
                    <a:pt x="292964" y="1354954"/>
                  </a:lnTo>
                  <a:lnTo>
                    <a:pt x="330746" y="1382499"/>
                  </a:lnTo>
                  <a:lnTo>
                    <a:pt x="369782" y="1407421"/>
                  </a:lnTo>
                  <a:lnTo>
                    <a:pt x="409946" y="1429719"/>
                  </a:lnTo>
                  <a:lnTo>
                    <a:pt x="451113" y="1449394"/>
                  </a:lnTo>
                  <a:lnTo>
                    <a:pt x="493158" y="1466446"/>
                  </a:lnTo>
                  <a:lnTo>
                    <a:pt x="535955" y="1480874"/>
                  </a:lnTo>
                  <a:lnTo>
                    <a:pt x="579378" y="1492679"/>
                  </a:lnTo>
                  <a:lnTo>
                    <a:pt x="623303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8" y="1492679"/>
                  </a:lnTo>
                  <a:lnTo>
                    <a:pt x="977712" y="1480874"/>
                  </a:lnTo>
                  <a:lnTo>
                    <a:pt x="1020508" y="1466446"/>
                  </a:lnTo>
                  <a:lnTo>
                    <a:pt x="1062552" y="1449394"/>
                  </a:lnTo>
                  <a:lnTo>
                    <a:pt x="1103718" y="1429719"/>
                  </a:lnTo>
                  <a:lnTo>
                    <a:pt x="1143882" y="1407421"/>
                  </a:lnTo>
                  <a:lnTo>
                    <a:pt x="1182917" y="1382499"/>
                  </a:lnTo>
                  <a:lnTo>
                    <a:pt x="1220698" y="1354954"/>
                  </a:lnTo>
                  <a:lnTo>
                    <a:pt x="1257099" y="1324786"/>
                  </a:lnTo>
                  <a:lnTo>
                    <a:pt x="1291997" y="1291994"/>
                  </a:lnTo>
                  <a:lnTo>
                    <a:pt x="1324793" y="1257097"/>
                  </a:lnTo>
                  <a:lnTo>
                    <a:pt x="1354966" y="1220695"/>
                  </a:lnTo>
                  <a:lnTo>
                    <a:pt x="1382514" y="1182914"/>
                  </a:lnTo>
                  <a:lnTo>
                    <a:pt x="1407440" y="1143879"/>
                  </a:lnTo>
                  <a:lnTo>
                    <a:pt x="1429741" y="1103716"/>
                  </a:lnTo>
                  <a:lnTo>
                    <a:pt x="1449419" y="1062550"/>
                  </a:lnTo>
                  <a:lnTo>
                    <a:pt x="1466473" y="1020506"/>
                  </a:lnTo>
                  <a:lnTo>
                    <a:pt x="1480903" y="977709"/>
                  </a:lnTo>
                  <a:lnTo>
                    <a:pt x="1492710" y="934286"/>
                  </a:lnTo>
                  <a:lnTo>
                    <a:pt x="1501893" y="890362"/>
                  </a:lnTo>
                  <a:lnTo>
                    <a:pt x="1508452" y="846061"/>
                  </a:lnTo>
                  <a:lnTo>
                    <a:pt x="1512388" y="801509"/>
                  </a:lnTo>
                  <a:lnTo>
                    <a:pt x="1513699" y="756832"/>
                  </a:lnTo>
                  <a:lnTo>
                    <a:pt x="1512388" y="712156"/>
                  </a:lnTo>
                  <a:lnTo>
                    <a:pt x="1508452" y="667604"/>
                  </a:lnTo>
                  <a:lnTo>
                    <a:pt x="1501893" y="623303"/>
                  </a:lnTo>
                  <a:lnTo>
                    <a:pt x="1492710" y="579379"/>
                  </a:lnTo>
                  <a:lnTo>
                    <a:pt x="1480903" y="535956"/>
                  </a:lnTo>
                  <a:lnTo>
                    <a:pt x="1466473" y="493159"/>
                  </a:lnTo>
                  <a:lnTo>
                    <a:pt x="1449419" y="451115"/>
                  </a:lnTo>
                  <a:lnTo>
                    <a:pt x="1429741" y="409949"/>
                  </a:lnTo>
                  <a:lnTo>
                    <a:pt x="1407440" y="369786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9065996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9139729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5" y="1449394"/>
                  </a:lnTo>
                  <a:lnTo>
                    <a:pt x="493159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3" y="1501860"/>
                  </a:lnTo>
                  <a:lnTo>
                    <a:pt x="667604" y="1508419"/>
                  </a:lnTo>
                  <a:lnTo>
                    <a:pt x="712156" y="1512354"/>
                  </a:lnTo>
                  <a:lnTo>
                    <a:pt x="756832" y="1513665"/>
                  </a:lnTo>
                  <a:lnTo>
                    <a:pt x="801509" y="1512354"/>
                  </a:lnTo>
                  <a:lnTo>
                    <a:pt x="846061" y="1508419"/>
                  </a:lnTo>
                  <a:lnTo>
                    <a:pt x="890362" y="1501860"/>
                  </a:lnTo>
                  <a:lnTo>
                    <a:pt x="934286" y="1492679"/>
                  </a:lnTo>
                  <a:lnTo>
                    <a:pt x="977709" y="1480874"/>
                  </a:lnTo>
                  <a:lnTo>
                    <a:pt x="1020506" y="1466446"/>
                  </a:lnTo>
                  <a:lnTo>
                    <a:pt x="1062550" y="1449394"/>
                  </a:lnTo>
                  <a:lnTo>
                    <a:pt x="1103716" y="1429719"/>
                  </a:lnTo>
                  <a:lnTo>
                    <a:pt x="1143879" y="1407421"/>
                  </a:lnTo>
                  <a:lnTo>
                    <a:pt x="1182914" y="1382499"/>
                  </a:lnTo>
                  <a:lnTo>
                    <a:pt x="1220695" y="1354954"/>
                  </a:lnTo>
                  <a:lnTo>
                    <a:pt x="1257097" y="1324786"/>
                  </a:lnTo>
                  <a:lnTo>
                    <a:pt x="1291994" y="1291994"/>
                  </a:lnTo>
                  <a:lnTo>
                    <a:pt x="1324789" y="1257097"/>
                  </a:lnTo>
                  <a:lnTo>
                    <a:pt x="1354961" y="1220695"/>
                  </a:lnTo>
                  <a:lnTo>
                    <a:pt x="1382509" y="1182914"/>
                  </a:lnTo>
                  <a:lnTo>
                    <a:pt x="1407433" y="1143879"/>
                  </a:lnTo>
                  <a:lnTo>
                    <a:pt x="1429734" y="1103716"/>
                  </a:lnTo>
                  <a:lnTo>
                    <a:pt x="1449411" y="1062550"/>
                  </a:lnTo>
                  <a:lnTo>
                    <a:pt x="1466464" y="1020506"/>
                  </a:lnTo>
                  <a:lnTo>
                    <a:pt x="1480894" y="977709"/>
                  </a:lnTo>
                  <a:lnTo>
                    <a:pt x="1492700" y="934286"/>
                  </a:lnTo>
                  <a:lnTo>
                    <a:pt x="1501883" y="890362"/>
                  </a:lnTo>
                  <a:lnTo>
                    <a:pt x="1508442" y="846061"/>
                  </a:lnTo>
                  <a:lnTo>
                    <a:pt x="1512377" y="801509"/>
                  </a:lnTo>
                  <a:lnTo>
                    <a:pt x="1513689" y="756832"/>
                  </a:lnTo>
                  <a:lnTo>
                    <a:pt x="1512377" y="712156"/>
                  </a:lnTo>
                  <a:lnTo>
                    <a:pt x="1508442" y="667604"/>
                  </a:lnTo>
                  <a:lnTo>
                    <a:pt x="1501883" y="623303"/>
                  </a:lnTo>
                  <a:lnTo>
                    <a:pt x="1492700" y="579379"/>
                  </a:lnTo>
                  <a:lnTo>
                    <a:pt x="1480894" y="535956"/>
                  </a:lnTo>
                  <a:lnTo>
                    <a:pt x="1466464" y="493159"/>
                  </a:lnTo>
                  <a:lnTo>
                    <a:pt x="1449411" y="451115"/>
                  </a:lnTo>
                  <a:lnTo>
                    <a:pt x="1429734" y="409949"/>
                  </a:lnTo>
                  <a:lnTo>
                    <a:pt x="1407433" y="369786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9139732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3138343" y="2468458"/>
            <a:ext cx="1671320" cy="1671320"/>
            <a:chOff x="13138343" y="2468458"/>
            <a:chExt cx="1671320" cy="1671320"/>
          </a:xfrm>
        </p:grpSpPr>
        <p:sp>
          <p:nvSpPr>
            <p:cNvPr id="81" name="object 81"/>
            <p:cNvSpPr/>
            <p:nvPr/>
          </p:nvSpPr>
          <p:spPr>
            <a:xfrm>
              <a:off x="13216849" y="2546998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84" y="1324786"/>
                  </a:lnTo>
                  <a:lnTo>
                    <a:pt x="292979" y="1354954"/>
                  </a:lnTo>
                  <a:lnTo>
                    <a:pt x="330754" y="1382499"/>
                  </a:lnTo>
                  <a:lnTo>
                    <a:pt x="369784" y="1407421"/>
                  </a:lnTo>
                  <a:lnTo>
                    <a:pt x="409943" y="1429719"/>
                  </a:lnTo>
                  <a:lnTo>
                    <a:pt x="451105" y="1449394"/>
                  </a:lnTo>
                  <a:lnTo>
                    <a:pt x="493146" y="1466446"/>
                  </a:lnTo>
                  <a:lnTo>
                    <a:pt x="535940" y="1480874"/>
                  </a:lnTo>
                  <a:lnTo>
                    <a:pt x="579361" y="1492679"/>
                  </a:lnTo>
                  <a:lnTo>
                    <a:pt x="623284" y="1501860"/>
                  </a:lnTo>
                  <a:lnTo>
                    <a:pt x="667583" y="1508419"/>
                  </a:lnTo>
                  <a:lnTo>
                    <a:pt x="712133" y="1512354"/>
                  </a:lnTo>
                  <a:lnTo>
                    <a:pt x="756809" y="1513665"/>
                  </a:lnTo>
                  <a:lnTo>
                    <a:pt x="801485" y="1512354"/>
                  </a:lnTo>
                  <a:lnTo>
                    <a:pt x="846035" y="1508419"/>
                  </a:lnTo>
                  <a:lnTo>
                    <a:pt x="890334" y="1501860"/>
                  </a:lnTo>
                  <a:lnTo>
                    <a:pt x="934257" y="1492679"/>
                  </a:lnTo>
                  <a:lnTo>
                    <a:pt x="977678" y="1480874"/>
                  </a:lnTo>
                  <a:lnTo>
                    <a:pt x="1020472" y="1466446"/>
                  </a:lnTo>
                  <a:lnTo>
                    <a:pt x="1062513" y="1449394"/>
                  </a:lnTo>
                  <a:lnTo>
                    <a:pt x="1103675" y="1429719"/>
                  </a:lnTo>
                  <a:lnTo>
                    <a:pt x="1143834" y="1407421"/>
                  </a:lnTo>
                  <a:lnTo>
                    <a:pt x="1182864" y="1382499"/>
                  </a:lnTo>
                  <a:lnTo>
                    <a:pt x="1220639" y="1354954"/>
                  </a:lnTo>
                  <a:lnTo>
                    <a:pt x="1257034" y="1324786"/>
                  </a:lnTo>
                  <a:lnTo>
                    <a:pt x="1291924" y="1291994"/>
                  </a:lnTo>
                  <a:lnTo>
                    <a:pt x="1324719" y="1257097"/>
                  </a:lnTo>
                  <a:lnTo>
                    <a:pt x="1354890" y="1220695"/>
                  </a:lnTo>
                  <a:lnTo>
                    <a:pt x="1382438" y="1182914"/>
                  </a:lnTo>
                  <a:lnTo>
                    <a:pt x="1407362" y="1143879"/>
                  </a:lnTo>
                  <a:lnTo>
                    <a:pt x="1429663" y="1103716"/>
                  </a:lnTo>
                  <a:lnTo>
                    <a:pt x="1449340" y="1062550"/>
                  </a:lnTo>
                  <a:lnTo>
                    <a:pt x="1466393" y="1020506"/>
                  </a:lnTo>
                  <a:lnTo>
                    <a:pt x="1480823" y="977709"/>
                  </a:lnTo>
                  <a:lnTo>
                    <a:pt x="1492629" y="934286"/>
                  </a:lnTo>
                  <a:lnTo>
                    <a:pt x="1501812" y="890362"/>
                  </a:lnTo>
                  <a:lnTo>
                    <a:pt x="1508371" y="846061"/>
                  </a:lnTo>
                  <a:lnTo>
                    <a:pt x="1512307" y="801509"/>
                  </a:lnTo>
                  <a:lnTo>
                    <a:pt x="1513618" y="756832"/>
                  </a:lnTo>
                  <a:lnTo>
                    <a:pt x="1512307" y="712156"/>
                  </a:lnTo>
                  <a:lnTo>
                    <a:pt x="1508371" y="667604"/>
                  </a:lnTo>
                  <a:lnTo>
                    <a:pt x="1501812" y="623303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59"/>
                  </a:lnTo>
                  <a:lnTo>
                    <a:pt x="1449340" y="451115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3216875" y="254699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17215392" y="2468458"/>
            <a:ext cx="1671320" cy="1671320"/>
            <a:chOff x="17215392" y="2468458"/>
            <a:chExt cx="1671320" cy="1671320"/>
          </a:xfrm>
        </p:grpSpPr>
        <p:sp>
          <p:nvSpPr>
            <p:cNvPr id="84" name="object 84"/>
            <p:cNvSpPr/>
            <p:nvPr/>
          </p:nvSpPr>
          <p:spPr>
            <a:xfrm>
              <a:off x="17293898" y="2546998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95" y="1324786"/>
                  </a:lnTo>
                  <a:lnTo>
                    <a:pt x="292999" y="1354954"/>
                  </a:lnTo>
                  <a:lnTo>
                    <a:pt x="330782" y="1382499"/>
                  </a:lnTo>
                  <a:lnTo>
                    <a:pt x="369819" y="1407421"/>
                  </a:lnTo>
                  <a:lnTo>
                    <a:pt x="409983" y="1429719"/>
                  </a:lnTo>
                  <a:lnTo>
                    <a:pt x="451149" y="1449394"/>
                  </a:lnTo>
                  <a:lnTo>
                    <a:pt x="493193" y="1466446"/>
                  </a:lnTo>
                  <a:lnTo>
                    <a:pt x="535989" y="1480874"/>
                  </a:lnTo>
                  <a:lnTo>
                    <a:pt x="579412" y="1492679"/>
                  </a:lnTo>
                  <a:lnTo>
                    <a:pt x="623335" y="1501860"/>
                  </a:lnTo>
                  <a:lnTo>
                    <a:pt x="667635" y="1508419"/>
                  </a:lnTo>
                  <a:lnTo>
                    <a:pt x="712186" y="1512354"/>
                  </a:lnTo>
                  <a:lnTo>
                    <a:pt x="756861" y="1513665"/>
                  </a:lnTo>
                  <a:lnTo>
                    <a:pt x="801537" y="1512354"/>
                  </a:lnTo>
                  <a:lnTo>
                    <a:pt x="846087" y="1508419"/>
                  </a:lnTo>
                  <a:lnTo>
                    <a:pt x="890387" y="1501860"/>
                  </a:lnTo>
                  <a:lnTo>
                    <a:pt x="934311" y="1492679"/>
                  </a:lnTo>
                  <a:lnTo>
                    <a:pt x="977733" y="1480874"/>
                  </a:lnTo>
                  <a:lnTo>
                    <a:pt x="1020529" y="1466446"/>
                  </a:lnTo>
                  <a:lnTo>
                    <a:pt x="1062573" y="1449394"/>
                  </a:lnTo>
                  <a:lnTo>
                    <a:pt x="1103740" y="1429719"/>
                  </a:lnTo>
                  <a:lnTo>
                    <a:pt x="1143904" y="1407421"/>
                  </a:lnTo>
                  <a:lnTo>
                    <a:pt x="1182940" y="1382499"/>
                  </a:lnTo>
                  <a:lnTo>
                    <a:pt x="1220723" y="1354954"/>
                  </a:lnTo>
                  <a:lnTo>
                    <a:pt x="1257128" y="1324786"/>
                  </a:lnTo>
                  <a:lnTo>
                    <a:pt x="1292028" y="1291994"/>
                  </a:lnTo>
                  <a:lnTo>
                    <a:pt x="1324823" y="1257097"/>
                  </a:lnTo>
                  <a:lnTo>
                    <a:pt x="1354995" y="1220695"/>
                  </a:lnTo>
                  <a:lnTo>
                    <a:pt x="1382543" y="1182914"/>
                  </a:lnTo>
                  <a:lnTo>
                    <a:pt x="1407467" y="1143879"/>
                  </a:lnTo>
                  <a:lnTo>
                    <a:pt x="1429768" y="1103716"/>
                  </a:lnTo>
                  <a:lnTo>
                    <a:pt x="1449445" y="1062550"/>
                  </a:lnTo>
                  <a:lnTo>
                    <a:pt x="1466498" y="1020506"/>
                  </a:lnTo>
                  <a:lnTo>
                    <a:pt x="1480928" y="977709"/>
                  </a:lnTo>
                  <a:lnTo>
                    <a:pt x="1492734" y="934286"/>
                  </a:lnTo>
                  <a:lnTo>
                    <a:pt x="1501917" y="890362"/>
                  </a:lnTo>
                  <a:lnTo>
                    <a:pt x="1508476" y="846061"/>
                  </a:lnTo>
                  <a:lnTo>
                    <a:pt x="1512411" y="801509"/>
                  </a:lnTo>
                  <a:lnTo>
                    <a:pt x="1513723" y="756832"/>
                  </a:lnTo>
                  <a:lnTo>
                    <a:pt x="1512411" y="712156"/>
                  </a:lnTo>
                  <a:lnTo>
                    <a:pt x="1508476" y="667604"/>
                  </a:lnTo>
                  <a:lnTo>
                    <a:pt x="1501917" y="623303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59"/>
                  </a:lnTo>
                  <a:lnTo>
                    <a:pt x="1449445" y="451115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7293924" y="254699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003364" y="5490932"/>
            <a:ext cx="1555115" cy="327025"/>
            <a:chOff x="3003364" y="5490932"/>
            <a:chExt cx="1555115" cy="327025"/>
          </a:xfrm>
        </p:grpSpPr>
        <p:sp>
          <p:nvSpPr>
            <p:cNvPr id="3" name="object 3"/>
            <p:cNvSpPr/>
            <p:nvPr/>
          </p:nvSpPr>
          <p:spPr>
            <a:xfrm>
              <a:off x="30033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5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4231776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080464" y="5490932"/>
            <a:ext cx="1555115" cy="327025"/>
            <a:chOff x="7080464" y="5490932"/>
            <a:chExt cx="1555115" cy="327025"/>
          </a:xfrm>
        </p:grpSpPr>
        <p:sp>
          <p:nvSpPr>
            <p:cNvPr id="6" name="object 6"/>
            <p:cNvSpPr/>
            <p:nvPr/>
          </p:nvSpPr>
          <p:spPr>
            <a:xfrm>
              <a:off x="7080464" y="565427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8308867" y="549093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157566" y="5421761"/>
            <a:ext cx="1555750" cy="327025"/>
            <a:chOff x="11157566" y="5421761"/>
            <a:chExt cx="1555750" cy="327025"/>
          </a:xfrm>
        </p:grpSpPr>
        <p:sp>
          <p:nvSpPr>
            <p:cNvPr id="9" name="object 9"/>
            <p:cNvSpPr/>
            <p:nvPr/>
          </p:nvSpPr>
          <p:spPr>
            <a:xfrm>
              <a:off x="11157566" y="5585107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2386010" y="5421761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" name="object 11"/>
          <p:cNvGrpSpPr/>
          <p:nvPr/>
        </p:nvGrpSpPr>
        <p:grpSpPr>
          <a:xfrm>
            <a:off x="15234614" y="5398704"/>
            <a:ext cx="1555750" cy="327025"/>
            <a:chOff x="15234614" y="5398704"/>
            <a:chExt cx="1555750" cy="327025"/>
          </a:xfrm>
        </p:grpSpPr>
        <p:sp>
          <p:nvSpPr>
            <p:cNvPr id="12" name="object 12"/>
            <p:cNvSpPr/>
            <p:nvPr/>
          </p:nvSpPr>
          <p:spPr>
            <a:xfrm>
              <a:off x="15234614" y="5562050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6463058" y="5398704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/>
          <p:nvPr/>
        </p:nvSpPr>
        <p:spPr>
          <a:xfrm>
            <a:off x="19311766" y="551593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5" name="object 15"/>
          <p:cNvGrpSpPr/>
          <p:nvPr/>
        </p:nvGrpSpPr>
        <p:grpSpPr>
          <a:xfrm>
            <a:off x="980734" y="4818910"/>
            <a:ext cx="1671320" cy="1671320"/>
            <a:chOff x="980734" y="4818910"/>
            <a:chExt cx="1671320" cy="1671320"/>
          </a:xfrm>
        </p:grpSpPr>
        <p:sp>
          <p:nvSpPr>
            <p:cNvPr id="16" name="object 16"/>
            <p:cNvSpPr/>
            <p:nvPr/>
          </p:nvSpPr>
          <p:spPr>
            <a:xfrm>
              <a:off x="1059263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6" y="1257107"/>
                  </a:lnTo>
                  <a:lnTo>
                    <a:pt x="1354954" y="1220705"/>
                  </a:lnTo>
                  <a:lnTo>
                    <a:pt x="1382499" y="1182924"/>
                  </a:lnTo>
                  <a:lnTo>
                    <a:pt x="1407421" y="1143889"/>
                  </a:lnTo>
                  <a:lnTo>
                    <a:pt x="1429719" y="1103725"/>
                  </a:lnTo>
                  <a:lnTo>
                    <a:pt x="1449394" y="1062559"/>
                  </a:lnTo>
                  <a:lnTo>
                    <a:pt x="1466446" y="1020514"/>
                  </a:lnTo>
                  <a:lnTo>
                    <a:pt x="1480874" y="977717"/>
                  </a:lnTo>
                  <a:lnTo>
                    <a:pt x="1492679" y="934294"/>
                  </a:lnTo>
                  <a:lnTo>
                    <a:pt x="1501860" y="890369"/>
                  </a:lnTo>
                  <a:lnTo>
                    <a:pt x="1508419" y="846067"/>
                  </a:lnTo>
                  <a:lnTo>
                    <a:pt x="1512354" y="801515"/>
                  </a:lnTo>
                  <a:lnTo>
                    <a:pt x="1513665" y="756838"/>
                  </a:lnTo>
                  <a:lnTo>
                    <a:pt x="1512354" y="712160"/>
                  </a:lnTo>
                  <a:lnTo>
                    <a:pt x="1508419" y="667608"/>
                  </a:lnTo>
                  <a:lnTo>
                    <a:pt x="1501860" y="623307"/>
                  </a:lnTo>
                  <a:lnTo>
                    <a:pt x="1492679" y="579382"/>
                  </a:lnTo>
                  <a:lnTo>
                    <a:pt x="1480874" y="535958"/>
                  </a:lnTo>
                  <a:lnTo>
                    <a:pt x="1466446" y="493161"/>
                  </a:lnTo>
                  <a:lnTo>
                    <a:pt x="1449394" y="451117"/>
                  </a:lnTo>
                  <a:lnTo>
                    <a:pt x="1429719" y="409950"/>
                  </a:lnTo>
                  <a:lnTo>
                    <a:pt x="1407421" y="369787"/>
                  </a:lnTo>
                  <a:lnTo>
                    <a:pt x="1382499" y="330751"/>
                  </a:lnTo>
                  <a:lnTo>
                    <a:pt x="1354954" y="292970"/>
                  </a:lnTo>
                  <a:lnTo>
                    <a:pt x="1324786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05926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39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" name="object 18"/>
          <p:cNvGrpSpPr/>
          <p:nvPr/>
        </p:nvGrpSpPr>
        <p:grpSpPr>
          <a:xfrm>
            <a:off x="4984099" y="4818910"/>
            <a:ext cx="1671320" cy="1671320"/>
            <a:chOff x="4984099" y="4818910"/>
            <a:chExt cx="1671320" cy="1671320"/>
          </a:xfrm>
        </p:grpSpPr>
        <p:sp>
          <p:nvSpPr>
            <p:cNvPr id="19" name="object 19"/>
            <p:cNvSpPr/>
            <p:nvPr/>
          </p:nvSpPr>
          <p:spPr>
            <a:xfrm>
              <a:off x="5062628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6" y="1449404"/>
                  </a:lnTo>
                  <a:lnTo>
                    <a:pt x="493160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4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9" y="1492689"/>
                  </a:lnTo>
                  <a:lnTo>
                    <a:pt x="977713" y="1480884"/>
                  </a:lnTo>
                  <a:lnTo>
                    <a:pt x="1020510" y="1466456"/>
                  </a:lnTo>
                  <a:lnTo>
                    <a:pt x="1062554" y="1449404"/>
                  </a:lnTo>
                  <a:lnTo>
                    <a:pt x="1103721" y="1429729"/>
                  </a:lnTo>
                  <a:lnTo>
                    <a:pt x="1143885" y="1407431"/>
                  </a:lnTo>
                  <a:lnTo>
                    <a:pt x="1182921" y="1382509"/>
                  </a:lnTo>
                  <a:lnTo>
                    <a:pt x="1220703" y="1354965"/>
                  </a:lnTo>
                  <a:lnTo>
                    <a:pt x="1257106" y="1324796"/>
                  </a:lnTo>
                  <a:lnTo>
                    <a:pt x="1292005" y="1292005"/>
                  </a:lnTo>
                  <a:lnTo>
                    <a:pt x="1324796" y="1257107"/>
                  </a:lnTo>
                  <a:lnTo>
                    <a:pt x="1354965" y="1220705"/>
                  </a:lnTo>
                  <a:lnTo>
                    <a:pt x="1382509" y="1182924"/>
                  </a:lnTo>
                  <a:lnTo>
                    <a:pt x="1407431" y="1143889"/>
                  </a:lnTo>
                  <a:lnTo>
                    <a:pt x="1429729" y="1103725"/>
                  </a:lnTo>
                  <a:lnTo>
                    <a:pt x="1449404" y="1062559"/>
                  </a:lnTo>
                  <a:lnTo>
                    <a:pt x="1466456" y="1020514"/>
                  </a:lnTo>
                  <a:lnTo>
                    <a:pt x="1480884" y="977717"/>
                  </a:lnTo>
                  <a:lnTo>
                    <a:pt x="1492689" y="934294"/>
                  </a:lnTo>
                  <a:lnTo>
                    <a:pt x="1501871" y="890369"/>
                  </a:lnTo>
                  <a:lnTo>
                    <a:pt x="1508429" y="846067"/>
                  </a:lnTo>
                  <a:lnTo>
                    <a:pt x="1512364" y="801515"/>
                  </a:lnTo>
                  <a:lnTo>
                    <a:pt x="1513676" y="756838"/>
                  </a:lnTo>
                  <a:lnTo>
                    <a:pt x="1512364" y="712160"/>
                  </a:lnTo>
                  <a:lnTo>
                    <a:pt x="1508429" y="667608"/>
                  </a:lnTo>
                  <a:lnTo>
                    <a:pt x="1501871" y="623307"/>
                  </a:lnTo>
                  <a:lnTo>
                    <a:pt x="1492689" y="579382"/>
                  </a:lnTo>
                  <a:lnTo>
                    <a:pt x="1480884" y="535958"/>
                  </a:lnTo>
                  <a:lnTo>
                    <a:pt x="1466456" y="493161"/>
                  </a:lnTo>
                  <a:lnTo>
                    <a:pt x="1449404" y="451117"/>
                  </a:lnTo>
                  <a:lnTo>
                    <a:pt x="1429729" y="409950"/>
                  </a:lnTo>
                  <a:lnTo>
                    <a:pt x="1407431" y="369787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5062631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" name="object 21"/>
          <p:cNvGrpSpPr/>
          <p:nvPr/>
        </p:nvGrpSpPr>
        <p:grpSpPr>
          <a:xfrm>
            <a:off x="8987464" y="4818910"/>
            <a:ext cx="1744980" cy="1671320"/>
            <a:chOff x="8987464" y="4818910"/>
            <a:chExt cx="1744980" cy="1671320"/>
          </a:xfrm>
        </p:grpSpPr>
        <p:sp>
          <p:nvSpPr>
            <p:cNvPr id="22" name="object 22"/>
            <p:cNvSpPr/>
            <p:nvPr/>
          </p:nvSpPr>
          <p:spPr>
            <a:xfrm>
              <a:off x="9066001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7"/>
                  </a:lnTo>
                  <a:lnTo>
                    <a:pt x="83943" y="409950"/>
                  </a:lnTo>
                  <a:lnTo>
                    <a:pt x="64269" y="451117"/>
                  </a:lnTo>
                  <a:lnTo>
                    <a:pt x="47218" y="493161"/>
                  </a:lnTo>
                  <a:lnTo>
                    <a:pt x="32790" y="535958"/>
                  </a:lnTo>
                  <a:lnTo>
                    <a:pt x="20985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5" y="934294"/>
                  </a:lnTo>
                  <a:lnTo>
                    <a:pt x="32790" y="977717"/>
                  </a:lnTo>
                  <a:lnTo>
                    <a:pt x="47218" y="1020514"/>
                  </a:lnTo>
                  <a:lnTo>
                    <a:pt x="64269" y="1062559"/>
                  </a:lnTo>
                  <a:lnTo>
                    <a:pt x="83943" y="1103725"/>
                  </a:lnTo>
                  <a:lnTo>
                    <a:pt x="106241" y="1143889"/>
                  </a:lnTo>
                  <a:lnTo>
                    <a:pt x="131161" y="1182924"/>
                  </a:lnTo>
                  <a:lnTo>
                    <a:pt x="158705" y="1220705"/>
                  </a:lnTo>
                  <a:lnTo>
                    <a:pt x="188872" y="1257107"/>
                  </a:lnTo>
                  <a:lnTo>
                    <a:pt x="221663" y="1292005"/>
                  </a:lnTo>
                  <a:lnTo>
                    <a:pt x="256561" y="1324796"/>
                  </a:lnTo>
                  <a:lnTo>
                    <a:pt x="292964" y="1354965"/>
                  </a:lnTo>
                  <a:lnTo>
                    <a:pt x="330746" y="1382509"/>
                  </a:lnTo>
                  <a:lnTo>
                    <a:pt x="369782" y="1407431"/>
                  </a:lnTo>
                  <a:lnTo>
                    <a:pt x="409946" y="1429729"/>
                  </a:lnTo>
                  <a:lnTo>
                    <a:pt x="451113" y="1449404"/>
                  </a:lnTo>
                  <a:lnTo>
                    <a:pt x="493158" y="1466456"/>
                  </a:lnTo>
                  <a:lnTo>
                    <a:pt x="535955" y="1480884"/>
                  </a:lnTo>
                  <a:lnTo>
                    <a:pt x="579378" y="1492689"/>
                  </a:lnTo>
                  <a:lnTo>
                    <a:pt x="623303" y="1501871"/>
                  </a:lnTo>
                  <a:lnTo>
                    <a:pt x="667605" y="1508429"/>
                  </a:lnTo>
                  <a:lnTo>
                    <a:pt x="712157" y="1512364"/>
                  </a:lnTo>
                  <a:lnTo>
                    <a:pt x="756834" y="1513676"/>
                  </a:lnTo>
                  <a:lnTo>
                    <a:pt x="801511" y="1512364"/>
                  </a:lnTo>
                  <a:lnTo>
                    <a:pt x="846063" y="1508429"/>
                  </a:lnTo>
                  <a:lnTo>
                    <a:pt x="890364" y="1501871"/>
                  </a:lnTo>
                  <a:lnTo>
                    <a:pt x="934288" y="1492689"/>
                  </a:lnTo>
                  <a:lnTo>
                    <a:pt x="977712" y="1480884"/>
                  </a:lnTo>
                  <a:lnTo>
                    <a:pt x="1020508" y="1466456"/>
                  </a:lnTo>
                  <a:lnTo>
                    <a:pt x="1062552" y="1449404"/>
                  </a:lnTo>
                  <a:lnTo>
                    <a:pt x="1103718" y="1429729"/>
                  </a:lnTo>
                  <a:lnTo>
                    <a:pt x="1143882" y="1407431"/>
                  </a:lnTo>
                  <a:lnTo>
                    <a:pt x="1182917" y="1382509"/>
                  </a:lnTo>
                  <a:lnTo>
                    <a:pt x="1220698" y="1354965"/>
                  </a:lnTo>
                  <a:lnTo>
                    <a:pt x="1257099" y="1324796"/>
                  </a:lnTo>
                  <a:lnTo>
                    <a:pt x="1291997" y="1292005"/>
                  </a:lnTo>
                  <a:lnTo>
                    <a:pt x="1324793" y="1257107"/>
                  </a:lnTo>
                  <a:lnTo>
                    <a:pt x="1354966" y="1220705"/>
                  </a:lnTo>
                  <a:lnTo>
                    <a:pt x="1382514" y="1182924"/>
                  </a:lnTo>
                  <a:lnTo>
                    <a:pt x="1407440" y="1143889"/>
                  </a:lnTo>
                  <a:lnTo>
                    <a:pt x="1429741" y="1103725"/>
                  </a:lnTo>
                  <a:lnTo>
                    <a:pt x="1449419" y="1062559"/>
                  </a:lnTo>
                  <a:lnTo>
                    <a:pt x="1466473" y="1020514"/>
                  </a:lnTo>
                  <a:lnTo>
                    <a:pt x="1480903" y="977717"/>
                  </a:lnTo>
                  <a:lnTo>
                    <a:pt x="1492710" y="934294"/>
                  </a:lnTo>
                  <a:lnTo>
                    <a:pt x="1501893" y="890369"/>
                  </a:lnTo>
                  <a:lnTo>
                    <a:pt x="1508452" y="846067"/>
                  </a:lnTo>
                  <a:lnTo>
                    <a:pt x="1512388" y="801515"/>
                  </a:lnTo>
                  <a:lnTo>
                    <a:pt x="1513699" y="756838"/>
                  </a:lnTo>
                  <a:lnTo>
                    <a:pt x="1512388" y="712160"/>
                  </a:lnTo>
                  <a:lnTo>
                    <a:pt x="1508452" y="667608"/>
                  </a:lnTo>
                  <a:lnTo>
                    <a:pt x="1501893" y="623307"/>
                  </a:lnTo>
                  <a:lnTo>
                    <a:pt x="1492710" y="579382"/>
                  </a:lnTo>
                  <a:lnTo>
                    <a:pt x="1480903" y="535958"/>
                  </a:lnTo>
                  <a:lnTo>
                    <a:pt x="1466473" y="493161"/>
                  </a:lnTo>
                  <a:lnTo>
                    <a:pt x="1449419" y="451117"/>
                  </a:lnTo>
                  <a:lnTo>
                    <a:pt x="1429741" y="409950"/>
                  </a:lnTo>
                  <a:lnTo>
                    <a:pt x="1407440" y="369787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9065996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139729" y="489743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7"/>
                  </a:lnTo>
                  <a:lnTo>
                    <a:pt x="83946" y="409950"/>
                  </a:lnTo>
                  <a:lnTo>
                    <a:pt x="64271" y="451117"/>
                  </a:lnTo>
                  <a:lnTo>
                    <a:pt x="47219" y="493161"/>
                  </a:lnTo>
                  <a:lnTo>
                    <a:pt x="32791" y="535958"/>
                  </a:lnTo>
                  <a:lnTo>
                    <a:pt x="20986" y="579382"/>
                  </a:lnTo>
                  <a:lnTo>
                    <a:pt x="11804" y="623307"/>
                  </a:lnTo>
                  <a:lnTo>
                    <a:pt x="5246" y="667608"/>
                  </a:lnTo>
                  <a:lnTo>
                    <a:pt x="1311" y="712160"/>
                  </a:lnTo>
                  <a:lnTo>
                    <a:pt x="0" y="756838"/>
                  </a:lnTo>
                  <a:lnTo>
                    <a:pt x="1311" y="801515"/>
                  </a:lnTo>
                  <a:lnTo>
                    <a:pt x="5246" y="846067"/>
                  </a:lnTo>
                  <a:lnTo>
                    <a:pt x="11804" y="890369"/>
                  </a:lnTo>
                  <a:lnTo>
                    <a:pt x="20986" y="934294"/>
                  </a:lnTo>
                  <a:lnTo>
                    <a:pt x="32791" y="977717"/>
                  </a:lnTo>
                  <a:lnTo>
                    <a:pt x="47219" y="1020514"/>
                  </a:lnTo>
                  <a:lnTo>
                    <a:pt x="64271" y="1062559"/>
                  </a:lnTo>
                  <a:lnTo>
                    <a:pt x="83946" y="1103725"/>
                  </a:lnTo>
                  <a:lnTo>
                    <a:pt x="106244" y="1143889"/>
                  </a:lnTo>
                  <a:lnTo>
                    <a:pt x="131166" y="1182924"/>
                  </a:lnTo>
                  <a:lnTo>
                    <a:pt x="158711" y="1220705"/>
                  </a:lnTo>
                  <a:lnTo>
                    <a:pt x="188879" y="1257107"/>
                  </a:lnTo>
                  <a:lnTo>
                    <a:pt x="221671" y="1292005"/>
                  </a:lnTo>
                  <a:lnTo>
                    <a:pt x="256568" y="1324796"/>
                  </a:lnTo>
                  <a:lnTo>
                    <a:pt x="292970" y="1354965"/>
                  </a:lnTo>
                  <a:lnTo>
                    <a:pt x="330751" y="1382509"/>
                  </a:lnTo>
                  <a:lnTo>
                    <a:pt x="369786" y="1407431"/>
                  </a:lnTo>
                  <a:lnTo>
                    <a:pt x="409949" y="1429729"/>
                  </a:lnTo>
                  <a:lnTo>
                    <a:pt x="451115" y="1449404"/>
                  </a:lnTo>
                  <a:lnTo>
                    <a:pt x="493159" y="1466456"/>
                  </a:lnTo>
                  <a:lnTo>
                    <a:pt x="535956" y="1480884"/>
                  </a:lnTo>
                  <a:lnTo>
                    <a:pt x="579379" y="1492689"/>
                  </a:lnTo>
                  <a:lnTo>
                    <a:pt x="623303" y="1501871"/>
                  </a:lnTo>
                  <a:lnTo>
                    <a:pt x="667604" y="1508429"/>
                  </a:lnTo>
                  <a:lnTo>
                    <a:pt x="712156" y="1512364"/>
                  </a:lnTo>
                  <a:lnTo>
                    <a:pt x="756832" y="1513676"/>
                  </a:lnTo>
                  <a:lnTo>
                    <a:pt x="801509" y="1512364"/>
                  </a:lnTo>
                  <a:lnTo>
                    <a:pt x="846061" y="1508429"/>
                  </a:lnTo>
                  <a:lnTo>
                    <a:pt x="890362" y="1501871"/>
                  </a:lnTo>
                  <a:lnTo>
                    <a:pt x="934286" y="1492689"/>
                  </a:lnTo>
                  <a:lnTo>
                    <a:pt x="977709" y="1480884"/>
                  </a:lnTo>
                  <a:lnTo>
                    <a:pt x="1020506" y="1466456"/>
                  </a:lnTo>
                  <a:lnTo>
                    <a:pt x="1062550" y="1449404"/>
                  </a:lnTo>
                  <a:lnTo>
                    <a:pt x="1103716" y="1429729"/>
                  </a:lnTo>
                  <a:lnTo>
                    <a:pt x="1143879" y="1407431"/>
                  </a:lnTo>
                  <a:lnTo>
                    <a:pt x="1182914" y="1382509"/>
                  </a:lnTo>
                  <a:lnTo>
                    <a:pt x="1220695" y="1354965"/>
                  </a:lnTo>
                  <a:lnTo>
                    <a:pt x="1257097" y="1324796"/>
                  </a:lnTo>
                  <a:lnTo>
                    <a:pt x="1291994" y="1292005"/>
                  </a:lnTo>
                  <a:lnTo>
                    <a:pt x="1324789" y="1257107"/>
                  </a:lnTo>
                  <a:lnTo>
                    <a:pt x="1354961" y="1220705"/>
                  </a:lnTo>
                  <a:lnTo>
                    <a:pt x="1382509" y="1182924"/>
                  </a:lnTo>
                  <a:lnTo>
                    <a:pt x="1407433" y="1143889"/>
                  </a:lnTo>
                  <a:lnTo>
                    <a:pt x="1429734" y="1103725"/>
                  </a:lnTo>
                  <a:lnTo>
                    <a:pt x="1449411" y="1062559"/>
                  </a:lnTo>
                  <a:lnTo>
                    <a:pt x="1466464" y="1020514"/>
                  </a:lnTo>
                  <a:lnTo>
                    <a:pt x="1480894" y="977717"/>
                  </a:lnTo>
                  <a:lnTo>
                    <a:pt x="1492700" y="934294"/>
                  </a:lnTo>
                  <a:lnTo>
                    <a:pt x="1501883" y="890369"/>
                  </a:lnTo>
                  <a:lnTo>
                    <a:pt x="1508442" y="846067"/>
                  </a:lnTo>
                  <a:lnTo>
                    <a:pt x="1512377" y="801515"/>
                  </a:lnTo>
                  <a:lnTo>
                    <a:pt x="1513689" y="756838"/>
                  </a:lnTo>
                  <a:lnTo>
                    <a:pt x="1512377" y="712160"/>
                  </a:lnTo>
                  <a:lnTo>
                    <a:pt x="1508442" y="667608"/>
                  </a:lnTo>
                  <a:lnTo>
                    <a:pt x="1501883" y="623307"/>
                  </a:lnTo>
                  <a:lnTo>
                    <a:pt x="1492700" y="579382"/>
                  </a:lnTo>
                  <a:lnTo>
                    <a:pt x="1480894" y="535958"/>
                  </a:lnTo>
                  <a:lnTo>
                    <a:pt x="1466464" y="493161"/>
                  </a:lnTo>
                  <a:lnTo>
                    <a:pt x="1449411" y="451117"/>
                  </a:lnTo>
                  <a:lnTo>
                    <a:pt x="1429734" y="409950"/>
                  </a:lnTo>
                  <a:lnTo>
                    <a:pt x="1407433" y="369787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139732" y="489744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" name="object 26"/>
          <p:cNvGrpSpPr/>
          <p:nvPr/>
        </p:nvGrpSpPr>
        <p:grpSpPr>
          <a:xfrm>
            <a:off x="13138343" y="4749740"/>
            <a:ext cx="1671320" cy="1671320"/>
            <a:chOff x="13138343" y="4749740"/>
            <a:chExt cx="1671320" cy="1671320"/>
          </a:xfrm>
        </p:grpSpPr>
        <p:sp>
          <p:nvSpPr>
            <p:cNvPr id="27" name="object 27"/>
            <p:cNvSpPr/>
            <p:nvPr/>
          </p:nvSpPr>
          <p:spPr>
            <a:xfrm>
              <a:off x="13216849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84" y="1324796"/>
                  </a:lnTo>
                  <a:lnTo>
                    <a:pt x="292979" y="1354965"/>
                  </a:lnTo>
                  <a:lnTo>
                    <a:pt x="330754" y="1382509"/>
                  </a:lnTo>
                  <a:lnTo>
                    <a:pt x="369784" y="1407431"/>
                  </a:lnTo>
                  <a:lnTo>
                    <a:pt x="409943" y="1429729"/>
                  </a:lnTo>
                  <a:lnTo>
                    <a:pt x="451105" y="1449404"/>
                  </a:lnTo>
                  <a:lnTo>
                    <a:pt x="493146" y="1466456"/>
                  </a:lnTo>
                  <a:lnTo>
                    <a:pt x="535940" y="1480884"/>
                  </a:lnTo>
                  <a:lnTo>
                    <a:pt x="579361" y="1492689"/>
                  </a:lnTo>
                  <a:lnTo>
                    <a:pt x="623284" y="1501871"/>
                  </a:lnTo>
                  <a:lnTo>
                    <a:pt x="667583" y="1508429"/>
                  </a:lnTo>
                  <a:lnTo>
                    <a:pt x="712133" y="1512364"/>
                  </a:lnTo>
                  <a:lnTo>
                    <a:pt x="756809" y="1513676"/>
                  </a:lnTo>
                  <a:lnTo>
                    <a:pt x="801485" y="1512364"/>
                  </a:lnTo>
                  <a:lnTo>
                    <a:pt x="846035" y="1508429"/>
                  </a:lnTo>
                  <a:lnTo>
                    <a:pt x="890334" y="1501871"/>
                  </a:lnTo>
                  <a:lnTo>
                    <a:pt x="934257" y="1492689"/>
                  </a:lnTo>
                  <a:lnTo>
                    <a:pt x="977678" y="1480884"/>
                  </a:lnTo>
                  <a:lnTo>
                    <a:pt x="1020472" y="1466456"/>
                  </a:lnTo>
                  <a:lnTo>
                    <a:pt x="1062513" y="1449404"/>
                  </a:lnTo>
                  <a:lnTo>
                    <a:pt x="1103675" y="1429729"/>
                  </a:lnTo>
                  <a:lnTo>
                    <a:pt x="1143834" y="1407431"/>
                  </a:lnTo>
                  <a:lnTo>
                    <a:pt x="1182864" y="1382509"/>
                  </a:lnTo>
                  <a:lnTo>
                    <a:pt x="1220639" y="1354965"/>
                  </a:lnTo>
                  <a:lnTo>
                    <a:pt x="1257034" y="1324796"/>
                  </a:lnTo>
                  <a:lnTo>
                    <a:pt x="1291924" y="1292005"/>
                  </a:lnTo>
                  <a:lnTo>
                    <a:pt x="1324719" y="1257106"/>
                  </a:lnTo>
                  <a:lnTo>
                    <a:pt x="1354890" y="1220703"/>
                  </a:lnTo>
                  <a:lnTo>
                    <a:pt x="1382438" y="1182921"/>
                  </a:lnTo>
                  <a:lnTo>
                    <a:pt x="1407362" y="1143885"/>
                  </a:lnTo>
                  <a:lnTo>
                    <a:pt x="1429663" y="1103721"/>
                  </a:lnTo>
                  <a:lnTo>
                    <a:pt x="1449340" y="1062554"/>
                  </a:lnTo>
                  <a:lnTo>
                    <a:pt x="1466393" y="1020510"/>
                  </a:lnTo>
                  <a:lnTo>
                    <a:pt x="1480823" y="977713"/>
                  </a:lnTo>
                  <a:lnTo>
                    <a:pt x="1492629" y="934289"/>
                  </a:lnTo>
                  <a:lnTo>
                    <a:pt x="1501812" y="890364"/>
                  </a:lnTo>
                  <a:lnTo>
                    <a:pt x="1508371" y="846063"/>
                  </a:lnTo>
                  <a:lnTo>
                    <a:pt x="1512307" y="801511"/>
                  </a:lnTo>
                  <a:lnTo>
                    <a:pt x="1513618" y="756834"/>
                  </a:lnTo>
                  <a:lnTo>
                    <a:pt x="1512307" y="712157"/>
                  </a:lnTo>
                  <a:lnTo>
                    <a:pt x="1508371" y="667605"/>
                  </a:lnTo>
                  <a:lnTo>
                    <a:pt x="1501812" y="623304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60"/>
                  </a:lnTo>
                  <a:lnTo>
                    <a:pt x="1449340" y="451116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3216875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7215392" y="4749740"/>
            <a:ext cx="1671320" cy="1671320"/>
            <a:chOff x="17215392" y="4749740"/>
            <a:chExt cx="1671320" cy="1671320"/>
          </a:xfrm>
        </p:grpSpPr>
        <p:sp>
          <p:nvSpPr>
            <p:cNvPr id="30" name="object 30"/>
            <p:cNvSpPr/>
            <p:nvPr/>
          </p:nvSpPr>
          <p:spPr>
            <a:xfrm>
              <a:off x="17293898" y="48282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6"/>
                  </a:lnTo>
                  <a:lnTo>
                    <a:pt x="47224" y="493160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4"/>
                  </a:lnTo>
                  <a:lnTo>
                    <a:pt x="5247" y="667605"/>
                  </a:lnTo>
                  <a:lnTo>
                    <a:pt x="1311" y="712157"/>
                  </a:lnTo>
                  <a:lnTo>
                    <a:pt x="0" y="756834"/>
                  </a:lnTo>
                  <a:lnTo>
                    <a:pt x="1311" y="801511"/>
                  </a:lnTo>
                  <a:lnTo>
                    <a:pt x="5247" y="846063"/>
                  </a:lnTo>
                  <a:lnTo>
                    <a:pt x="11806" y="890364"/>
                  </a:lnTo>
                  <a:lnTo>
                    <a:pt x="20988" y="934289"/>
                  </a:lnTo>
                  <a:lnTo>
                    <a:pt x="32795" y="977713"/>
                  </a:lnTo>
                  <a:lnTo>
                    <a:pt x="47224" y="1020510"/>
                  </a:lnTo>
                  <a:lnTo>
                    <a:pt x="64278" y="1062554"/>
                  </a:lnTo>
                  <a:lnTo>
                    <a:pt x="83955" y="1103721"/>
                  </a:lnTo>
                  <a:lnTo>
                    <a:pt x="106256" y="1143885"/>
                  </a:lnTo>
                  <a:lnTo>
                    <a:pt x="131180" y="1182921"/>
                  </a:lnTo>
                  <a:lnTo>
                    <a:pt x="158728" y="1220703"/>
                  </a:lnTo>
                  <a:lnTo>
                    <a:pt x="188899" y="1257106"/>
                  </a:lnTo>
                  <a:lnTo>
                    <a:pt x="221694" y="1292005"/>
                  </a:lnTo>
                  <a:lnTo>
                    <a:pt x="256595" y="1324796"/>
                  </a:lnTo>
                  <a:lnTo>
                    <a:pt x="292999" y="1354965"/>
                  </a:lnTo>
                  <a:lnTo>
                    <a:pt x="330782" y="1382509"/>
                  </a:lnTo>
                  <a:lnTo>
                    <a:pt x="369819" y="1407431"/>
                  </a:lnTo>
                  <a:lnTo>
                    <a:pt x="409983" y="1429729"/>
                  </a:lnTo>
                  <a:lnTo>
                    <a:pt x="451149" y="1449404"/>
                  </a:lnTo>
                  <a:lnTo>
                    <a:pt x="493193" y="1466456"/>
                  </a:lnTo>
                  <a:lnTo>
                    <a:pt x="535989" y="1480884"/>
                  </a:lnTo>
                  <a:lnTo>
                    <a:pt x="579412" y="1492689"/>
                  </a:lnTo>
                  <a:lnTo>
                    <a:pt x="623335" y="1501871"/>
                  </a:lnTo>
                  <a:lnTo>
                    <a:pt x="667635" y="1508429"/>
                  </a:lnTo>
                  <a:lnTo>
                    <a:pt x="712186" y="1512364"/>
                  </a:lnTo>
                  <a:lnTo>
                    <a:pt x="756861" y="1513676"/>
                  </a:lnTo>
                  <a:lnTo>
                    <a:pt x="801537" y="1512364"/>
                  </a:lnTo>
                  <a:lnTo>
                    <a:pt x="846087" y="1508429"/>
                  </a:lnTo>
                  <a:lnTo>
                    <a:pt x="890387" y="1501871"/>
                  </a:lnTo>
                  <a:lnTo>
                    <a:pt x="934311" y="1492689"/>
                  </a:lnTo>
                  <a:lnTo>
                    <a:pt x="977733" y="1480884"/>
                  </a:lnTo>
                  <a:lnTo>
                    <a:pt x="1020529" y="1466456"/>
                  </a:lnTo>
                  <a:lnTo>
                    <a:pt x="1062573" y="1449404"/>
                  </a:lnTo>
                  <a:lnTo>
                    <a:pt x="1103740" y="1429729"/>
                  </a:lnTo>
                  <a:lnTo>
                    <a:pt x="1143904" y="1407431"/>
                  </a:lnTo>
                  <a:lnTo>
                    <a:pt x="1182940" y="1382509"/>
                  </a:lnTo>
                  <a:lnTo>
                    <a:pt x="1220723" y="1354965"/>
                  </a:lnTo>
                  <a:lnTo>
                    <a:pt x="1257128" y="1324796"/>
                  </a:lnTo>
                  <a:lnTo>
                    <a:pt x="1292028" y="1292005"/>
                  </a:lnTo>
                  <a:lnTo>
                    <a:pt x="1324823" y="1257106"/>
                  </a:lnTo>
                  <a:lnTo>
                    <a:pt x="1354995" y="1220703"/>
                  </a:lnTo>
                  <a:lnTo>
                    <a:pt x="1382543" y="1182921"/>
                  </a:lnTo>
                  <a:lnTo>
                    <a:pt x="1407467" y="1143885"/>
                  </a:lnTo>
                  <a:lnTo>
                    <a:pt x="1429768" y="1103721"/>
                  </a:lnTo>
                  <a:lnTo>
                    <a:pt x="1449445" y="1062554"/>
                  </a:lnTo>
                  <a:lnTo>
                    <a:pt x="1466498" y="1020510"/>
                  </a:lnTo>
                  <a:lnTo>
                    <a:pt x="1480928" y="977713"/>
                  </a:lnTo>
                  <a:lnTo>
                    <a:pt x="1492734" y="934289"/>
                  </a:lnTo>
                  <a:lnTo>
                    <a:pt x="1501917" y="890364"/>
                  </a:lnTo>
                  <a:lnTo>
                    <a:pt x="1508476" y="846063"/>
                  </a:lnTo>
                  <a:lnTo>
                    <a:pt x="1512411" y="801511"/>
                  </a:lnTo>
                  <a:lnTo>
                    <a:pt x="1513723" y="756834"/>
                  </a:lnTo>
                  <a:lnTo>
                    <a:pt x="1512411" y="712157"/>
                  </a:lnTo>
                  <a:lnTo>
                    <a:pt x="1508476" y="667605"/>
                  </a:lnTo>
                  <a:lnTo>
                    <a:pt x="1501917" y="623304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60"/>
                  </a:lnTo>
                  <a:lnTo>
                    <a:pt x="1449445" y="451116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293924" y="482827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2814018" y="6275829"/>
            <a:ext cx="1567815" cy="1567815"/>
            <a:chOff x="2814018" y="6275829"/>
            <a:chExt cx="1567815" cy="1567815"/>
          </a:xfrm>
        </p:grpSpPr>
        <p:sp>
          <p:nvSpPr>
            <p:cNvPr id="33" name="object 33"/>
            <p:cNvSpPr/>
            <p:nvPr/>
          </p:nvSpPr>
          <p:spPr>
            <a:xfrm>
              <a:off x="2855902" y="6317713"/>
              <a:ext cx="1324610" cy="1324610"/>
            </a:xfrm>
            <a:custGeom>
              <a:avLst/>
              <a:gdLst/>
              <a:ahLst/>
              <a:cxnLst/>
              <a:rect l="l" t="t" r="r" b="b"/>
              <a:pathLst>
                <a:path w="1324610" h="1324609">
                  <a:moveTo>
                    <a:pt x="0" y="0"/>
                  </a:moveTo>
                  <a:lnTo>
                    <a:pt x="1294477" y="1294477"/>
                  </a:lnTo>
                  <a:lnTo>
                    <a:pt x="1324093" y="1324093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034882" y="7496682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09">
                  <a:moveTo>
                    <a:pt x="231008" y="0"/>
                  </a:moveTo>
                  <a:lnTo>
                    <a:pt x="0" y="231008"/>
                  </a:lnTo>
                  <a:lnTo>
                    <a:pt x="346502" y="346513"/>
                  </a:lnTo>
                  <a:lnTo>
                    <a:pt x="2310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5" name="object 35"/>
          <p:cNvGrpSpPr/>
          <p:nvPr/>
        </p:nvGrpSpPr>
        <p:grpSpPr>
          <a:xfrm>
            <a:off x="7080464" y="7772213"/>
            <a:ext cx="1555115" cy="327025"/>
            <a:chOff x="7080464" y="7772213"/>
            <a:chExt cx="1555115" cy="327025"/>
          </a:xfrm>
        </p:grpSpPr>
        <p:sp>
          <p:nvSpPr>
            <p:cNvPr id="36" name="object 36"/>
            <p:cNvSpPr/>
            <p:nvPr/>
          </p:nvSpPr>
          <p:spPr>
            <a:xfrm>
              <a:off x="7080464" y="793555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308867" y="777221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1157566" y="7703042"/>
            <a:ext cx="1555750" cy="327025"/>
            <a:chOff x="11157566" y="7703042"/>
            <a:chExt cx="1555750" cy="327025"/>
          </a:xfrm>
        </p:grpSpPr>
        <p:sp>
          <p:nvSpPr>
            <p:cNvPr id="39" name="object 39"/>
            <p:cNvSpPr/>
            <p:nvPr/>
          </p:nvSpPr>
          <p:spPr>
            <a:xfrm>
              <a:off x="11157566" y="7866388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2386010" y="7703042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1" name="object 41"/>
          <p:cNvGrpSpPr/>
          <p:nvPr/>
        </p:nvGrpSpPr>
        <p:grpSpPr>
          <a:xfrm>
            <a:off x="15234614" y="7679986"/>
            <a:ext cx="1555750" cy="327025"/>
            <a:chOff x="15234614" y="7679986"/>
            <a:chExt cx="1555750" cy="327025"/>
          </a:xfrm>
        </p:grpSpPr>
        <p:sp>
          <p:nvSpPr>
            <p:cNvPr id="42" name="object 42"/>
            <p:cNvSpPr/>
            <p:nvPr/>
          </p:nvSpPr>
          <p:spPr>
            <a:xfrm>
              <a:off x="15234614" y="7843332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6463058" y="7679986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/>
          <p:nvPr/>
        </p:nvSpPr>
        <p:spPr>
          <a:xfrm>
            <a:off x="19311766" y="7797217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45" name="object 45"/>
          <p:cNvGrpSpPr/>
          <p:nvPr/>
        </p:nvGrpSpPr>
        <p:grpSpPr>
          <a:xfrm>
            <a:off x="4984099" y="7100192"/>
            <a:ext cx="1671320" cy="1671320"/>
            <a:chOff x="4984099" y="7100192"/>
            <a:chExt cx="1671320" cy="1671320"/>
          </a:xfrm>
        </p:grpSpPr>
        <p:sp>
          <p:nvSpPr>
            <p:cNvPr id="46" name="object 46"/>
            <p:cNvSpPr/>
            <p:nvPr/>
          </p:nvSpPr>
          <p:spPr>
            <a:xfrm>
              <a:off x="5062628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6" y="1449394"/>
                  </a:lnTo>
                  <a:lnTo>
                    <a:pt x="493160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4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9" y="1492679"/>
                  </a:lnTo>
                  <a:lnTo>
                    <a:pt x="977713" y="1480874"/>
                  </a:lnTo>
                  <a:lnTo>
                    <a:pt x="1020510" y="1466446"/>
                  </a:lnTo>
                  <a:lnTo>
                    <a:pt x="1062554" y="1449394"/>
                  </a:lnTo>
                  <a:lnTo>
                    <a:pt x="1103721" y="1429719"/>
                  </a:lnTo>
                  <a:lnTo>
                    <a:pt x="1143885" y="1407421"/>
                  </a:lnTo>
                  <a:lnTo>
                    <a:pt x="1182921" y="1382499"/>
                  </a:lnTo>
                  <a:lnTo>
                    <a:pt x="1220703" y="1354954"/>
                  </a:lnTo>
                  <a:lnTo>
                    <a:pt x="1257106" y="1324786"/>
                  </a:lnTo>
                  <a:lnTo>
                    <a:pt x="1292005" y="1291994"/>
                  </a:lnTo>
                  <a:lnTo>
                    <a:pt x="1324796" y="1257097"/>
                  </a:lnTo>
                  <a:lnTo>
                    <a:pt x="1354965" y="1220695"/>
                  </a:lnTo>
                  <a:lnTo>
                    <a:pt x="1382509" y="1182914"/>
                  </a:lnTo>
                  <a:lnTo>
                    <a:pt x="1407431" y="1143879"/>
                  </a:lnTo>
                  <a:lnTo>
                    <a:pt x="1429729" y="1103716"/>
                  </a:lnTo>
                  <a:lnTo>
                    <a:pt x="1449404" y="1062550"/>
                  </a:lnTo>
                  <a:lnTo>
                    <a:pt x="1466456" y="1020506"/>
                  </a:lnTo>
                  <a:lnTo>
                    <a:pt x="1480884" y="977709"/>
                  </a:lnTo>
                  <a:lnTo>
                    <a:pt x="1492689" y="934286"/>
                  </a:lnTo>
                  <a:lnTo>
                    <a:pt x="1501871" y="890362"/>
                  </a:lnTo>
                  <a:lnTo>
                    <a:pt x="1508429" y="846061"/>
                  </a:lnTo>
                  <a:lnTo>
                    <a:pt x="1512364" y="801509"/>
                  </a:lnTo>
                  <a:lnTo>
                    <a:pt x="1513676" y="756832"/>
                  </a:lnTo>
                  <a:lnTo>
                    <a:pt x="1512364" y="712156"/>
                  </a:lnTo>
                  <a:lnTo>
                    <a:pt x="1508429" y="667604"/>
                  </a:lnTo>
                  <a:lnTo>
                    <a:pt x="1501871" y="623303"/>
                  </a:lnTo>
                  <a:lnTo>
                    <a:pt x="1492689" y="579379"/>
                  </a:lnTo>
                  <a:lnTo>
                    <a:pt x="1480884" y="535956"/>
                  </a:lnTo>
                  <a:lnTo>
                    <a:pt x="1466456" y="493159"/>
                  </a:lnTo>
                  <a:lnTo>
                    <a:pt x="1449404" y="451115"/>
                  </a:lnTo>
                  <a:lnTo>
                    <a:pt x="1429729" y="409949"/>
                  </a:lnTo>
                  <a:lnTo>
                    <a:pt x="1407431" y="369786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5062631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48" name="object 48"/>
          <p:cNvGrpSpPr/>
          <p:nvPr/>
        </p:nvGrpSpPr>
        <p:grpSpPr>
          <a:xfrm>
            <a:off x="8987464" y="7100192"/>
            <a:ext cx="1744980" cy="1671320"/>
            <a:chOff x="8987464" y="7100192"/>
            <a:chExt cx="1744980" cy="1671320"/>
          </a:xfrm>
        </p:grpSpPr>
        <p:sp>
          <p:nvSpPr>
            <p:cNvPr id="49" name="object 49"/>
            <p:cNvSpPr/>
            <p:nvPr/>
          </p:nvSpPr>
          <p:spPr>
            <a:xfrm>
              <a:off x="9066001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6"/>
                  </a:lnTo>
                  <a:lnTo>
                    <a:pt x="83943" y="409949"/>
                  </a:lnTo>
                  <a:lnTo>
                    <a:pt x="64269" y="451115"/>
                  </a:lnTo>
                  <a:lnTo>
                    <a:pt x="47218" y="493159"/>
                  </a:lnTo>
                  <a:lnTo>
                    <a:pt x="32790" y="535956"/>
                  </a:lnTo>
                  <a:lnTo>
                    <a:pt x="20985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5" y="934286"/>
                  </a:lnTo>
                  <a:lnTo>
                    <a:pt x="32790" y="977709"/>
                  </a:lnTo>
                  <a:lnTo>
                    <a:pt x="47218" y="1020506"/>
                  </a:lnTo>
                  <a:lnTo>
                    <a:pt x="64269" y="1062550"/>
                  </a:lnTo>
                  <a:lnTo>
                    <a:pt x="83943" y="1103716"/>
                  </a:lnTo>
                  <a:lnTo>
                    <a:pt x="106241" y="1143879"/>
                  </a:lnTo>
                  <a:lnTo>
                    <a:pt x="131161" y="1182914"/>
                  </a:lnTo>
                  <a:lnTo>
                    <a:pt x="158705" y="1220695"/>
                  </a:lnTo>
                  <a:lnTo>
                    <a:pt x="188872" y="1257097"/>
                  </a:lnTo>
                  <a:lnTo>
                    <a:pt x="221663" y="1291994"/>
                  </a:lnTo>
                  <a:lnTo>
                    <a:pt x="256561" y="1324786"/>
                  </a:lnTo>
                  <a:lnTo>
                    <a:pt x="292964" y="1354954"/>
                  </a:lnTo>
                  <a:lnTo>
                    <a:pt x="330746" y="1382499"/>
                  </a:lnTo>
                  <a:lnTo>
                    <a:pt x="369782" y="1407421"/>
                  </a:lnTo>
                  <a:lnTo>
                    <a:pt x="409946" y="1429719"/>
                  </a:lnTo>
                  <a:lnTo>
                    <a:pt x="451113" y="1449394"/>
                  </a:lnTo>
                  <a:lnTo>
                    <a:pt x="493158" y="1466446"/>
                  </a:lnTo>
                  <a:lnTo>
                    <a:pt x="535955" y="1480874"/>
                  </a:lnTo>
                  <a:lnTo>
                    <a:pt x="579378" y="1492679"/>
                  </a:lnTo>
                  <a:lnTo>
                    <a:pt x="623303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8" y="1492679"/>
                  </a:lnTo>
                  <a:lnTo>
                    <a:pt x="977712" y="1480874"/>
                  </a:lnTo>
                  <a:lnTo>
                    <a:pt x="1020508" y="1466446"/>
                  </a:lnTo>
                  <a:lnTo>
                    <a:pt x="1062552" y="1449394"/>
                  </a:lnTo>
                  <a:lnTo>
                    <a:pt x="1103718" y="1429719"/>
                  </a:lnTo>
                  <a:lnTo>
                    <a:pt x="1143882" y="1407421"/>
                  </a:lnTo>
                  <a:lnTo>
                    <a:pt x="1182917" y="1382499"/>
                  </a:lnTo>
                  <a:lnTo>
                    <a:pt x="1220698" y="1354954"/>
                  </a:lnTo>
                  <a:lnTo>
                    <a:pt x="1257099" y="1324786"/>
                  </a:lnTo>
                  <a:lnTo>
                    <a:pt x="1291997" y="1291994"/>
                  </a:lnTo>
                  <a:lnTo>
                    <a:pt x="1324793" y="1257097"/>
                  </a:lnTo>
                  <a:lnTo>
                    <a:pt x="1354966" y="1220695"/>
                  </a:lnTo>
                  <a:lnTo>
                    <a:pt x="1382514" y="1182914"/>
                  </a:lnTo>
                  <a:lnTo>
                    <a:pt x="1407440" y="1143879"/>
                  </a:lnTo>
                  <a:lnTo>
                    <a:pt x="1429741" y="1103716"/>
                  </a:lnTo>
                  <a:lnTo>
                    <a:pt x="1449419" y="1062550"/>
                  </a:lnTo>
                  <a:lnTo>
                    <a:pt x="1466473" y="1020506"/>
                  </a:lnTo>
                  <a:lnTo>
                    <a:pt x="1480903" y="977709"/>
                  </a:lnTo>
                  <a:lnTo>
                    <a:pt x="1492710" y="934286"/>
                  </a:lnTo>
                  <a:lnTo>
                    <a:pt x="1501893" y="890362"/>
                  </a:lnTo>
                  <a:lnTo>
                    <a:pt x="1508452" y="846061"/>
                  </a:lnTo>
                  <a:lnTo>
                    <a:pt x="1512388" y="801509"/>
                  </a:lnTo>
                  <a:lnTo>
                    <a:pt x="1513699" y="756832"/>
                  </a:lnTo>
                  <a:lnTo>
                    <a:pt x="1512388" y="712156"/>
                  </a:lnTo>
                  <a:lnTo>
                    <a:pt x="1508452" y="667604"/>
                  </a:lnTo>
                  <a:lnTo>
                    <a:pt x="1501893" y="623303"/>
                  </a:lnTo>
                  <a:lnTo>
                    <a:pt x="1492710" y="579379"/>
                  </a:lnTo>
                  <a:lnTo>
                    <a:pt x="1480903" y="535956"/>
                  </a:lnTo>
                  <a:lnTo>
                    <a:pt x="1466473" y="493159"/>
                  </a:lnTo>
                  <a:lnTo>
                    <a:pt x="1449419" y="451115"/>
                  </a:lnTo>
                  <a:lnTo>
                    <a:pt x="1429741" y="409949"/>
                  </a:lnTo>
                  <a:lnTo>
                    <a:pt x="1407440" y="369786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9065996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9139729" y="717872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5" y="1449394"/>
                  </a:lnTo>
                  <a:lnTo>
                    <a:pt x="493159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3" y="1501860"/>
                  </a:lnTo>
                  <a:lnTo>
                    <a:pt x="667604" y="1508419"/>
                  </a:lnTo>
                  <a:lnTo>
                    <a:pt x="712156" y="1512354"/>
                  </a:lnTo>
                  <a:lnTo>
                    <a:pt x="756832" y="1513665"/>
                  </a:lnTo>
                  <a:lnTo>
                    <a:pt x="801509" y="1512354"/>
                  </a:lnTo>
                  <a:lnTo>
                    <a:pt x="846061" y="1508419"/>
                  </a:lnTo>
                  <a:lnTo>
                    <a:pt x="890362" y="1501860"/>
                  </a:lnTo>
                  <a:lnTo>
                    <a:pt x="934286" y="1492679"/>
                  </a:lnTo>
                  <a:lnTo>
                    <a:pt x="977709" y="1480874"/>
                  </a:lnTo>
                  <a:lnTo>
                    <a:pt x="1020506" y="1466446"/>
                  </a:lnTo>
                  <a:lnTo>
                    <a:pt x="1062550" y="1449394"/>
                  </a:lnTo>
                  <a:lnTo>
                    <a:pt x="1103716" y="1429719"/>
                  </a:lnTo>
                  <a:lnTo>
                    <a:pt x="1143879" y="1407421"/>
                  </a:lnTo>
                  <a:lnTo>
                    <a:pt x="1182914" y="1382499"/>
                  </a:lnTo>
                  <a:lnTo>
                    <a:pt x="1220695" y="1354954"/>
                  </a:lnTo>
                  <a:lnTo>
                    <a:pt x="1257097" y="1324786"/>
                  </a:lnTo>
                  <a:lnTo>
                    <a:pt x="1291994" y="1291994"/>
                  </a:lnTo>
                  <a:lnTo>
                    <a:pt x="1324789" y="1257097"/>
                  </a:lnTo>
                  <a:lnTo>
                    <a:pt x="1354961" y="1220695"/>
                  </a:lnTo>
                  <a:lnTo>
                    <a:pt x="1382509" y="1182914"/>
                  </a:lnTo>
                  <a:lnTo>
                    <a:pt x="1407433" y="1143879"/>
                  </a:lnTo>
                  <a:lnTo>
                    <a:pt x="1429734" y="1103716"/>
                  </a:lnTo>
                  <a:lnTo>
                    <a:pt x="1449411" y="1062550"/>
                  </a:lnTo>
                  <a:lnTo>
                    <a:pt x="1466464" y="1020506"/>
                  </a:lnTo>
                  <a:lnTo>
                    <a:pt x="1480894" y="977709"/>
                  </a:lnTo>
                  <a:lnTo>
                    <a:pt x="1492700" y="934286"/>
                  </a:lnTo>
                  <a:lnTo>
                    <a:pt x="1501883" y="890362"/>
                  </a:lnTo>
                  <a:lnTo>
                    <a:pt x="1508442" y="846061"/>
                  </a:lnTo>
                  <a:lnTo>
                    <a:pt x="1512377" y="801509"/>
                  </a:lnTo>
                  <a:lnTo>
                    <a:pt x="1513689" y="756832"/>
                  </a:lnTo>
                  <a:lnTo>
                    <a:pt x="1512377" y="712156"/>
                  </a:lnTo>
                  <a:lnTo>
                    <a:pt x="1508442" y="667604"/>
                  </a:lnTo>
                  <a:lnTo>
                    <a:pt x="1501883" y="623303"/>
                  </a:lnTo>
                  <a:lnTo>
                    <a:pt x="1492700" y="579379"/>
                  </a:lnTo>
                  <a:lnTo>
                    <a:pt x="1480894" y="535956"/>
                  </a:lnTo>
                  <a:lnTo>
                    <a:pt x="1466464" y="493159"/>
                  </a:lnTo>
                  <a:lnTo>
                    <a:pt x="1449411" y="451115"/>
                  </a:lnTo>
                  <a:lnTo>
                    <a:pt x="1429734" y="409949"/>
                  </a:lnTo>
                  <a:lnTo>
                    <a:pt x="1407433" y="369786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139732" y="7178723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13138343" y="7031021"/>
            <a:ext cx="1671320" cy="1671320"/>
            <a:chOff x="13138343" y="7031021"/>
            <a:chExt cx="1671320" cy="1671320"/>
          </a:xfrm>
        </p:grpSpPr>
        <p:sp>
          <p:nvSpPr>
            <p:cNvPr id="54" name="object 54"/>
            <p:cNvSpPr/>
            <p:nvPr/>
          </p:nvSpPr>
          <p:spPr>
            <a:xfrm>
              <a:off x="13216849" y="710955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84" y="1324786"/>
                  </a:lnTo>
                  <a:lnTo>
                    <a:pt x="292979" y="1354954"/>
                  </a:lnTo>
                  <a:lnTo>
                    <a:pt x="330754" y="1382499"/>
                  </a:lnTo>
                  <a:lnTo>
                    <a:pt x="369784" y="1407421"/>
                  </a:lnTo>
                  <a:lnTo>
                    <a:pt x="409943" y="1429719"/>
                  </a:lnTo>
                  <a:lnTo>
                    <a:pt x="451105" y="1449394"/>
                  </a:lnTo>
                  <a:lnTo>
                    <a:pt x="493146" y="1466446"/>
                  </a:lnTo>
                  <a:lnTo>
                    <a:pt x="535940" y="1480874"/>
                  </a:lnTo>
                  <a:lnTo>
                    <a:pt x="579361" y="1492679"/>
                  </a:lnTo>
                  <a:lnTo>
                    <a:pt x="623284" y="1501860"/>
                  </a:lnTo>
                  <a:lnTo>
                    <a:pt x="667583" y="1508419"/>
                  </a:lnTo>
                  <a:lnTo>
                    <a:pt x="712133" y="1512354"/>
                  </a:lnTo>
                  <a:lnTo>
                    <a:pt x="756809" y="1513665"/>
                  </a:lnTo>
                  <a:lnTo>
                    <a:pt x="801485" y="1512354"/>
                  </a:lnTo>
                  <a:lnTo>
                    <a:pt x="846035" y="1508419"/>
                  </a:lnTo>
                  <a:lnTo>
                    <a:pt x="890334" y="1501860"/>
                  </a:lnTo>
                  <a:lnTo>
                    <a:pt x="934257" y="1492679"/>
                  </a:lnTo>
                  <a:lnTo>
                    <a:pt x="977678" y="1480874"/>
                  </a:lnTo>
                  <a:lnTo>
                    <a:pt x="1020472" y="1466446"/>
                  </a:lnTo>
                  <a:lnTo>
                    <a:pt x="1062513" y="1449394"/>
                  </a:lnTo>
                  <a:lnTo>
                    <a:pt x="1103675" y="1429719"/>
                  </a:lnTo>
                  <a:lnTo>
                    <a:pt x="1143834" y="1407421"/>
                  </a:lnTo>
                  <a:lnTo>
                    <a:pt x="1182864" y="1382499"/>
                  </a:lnTo>
                  <a:lnTo>
                    <a:pt x="1220639" y="1354954"/>
                  </a:lnTo>
                  <a:lnTo>
                    <a:pt x="1257034" y="1324786"/>
                  </a:lnTo>
                  <a:lnTo>
                    <a:pt x="1291924" y="1291994"/>
                  </a:lnTo>
                  <a:lnTo>
                    <a:pt x="1324719" y="1257097"/>
                  </a:lnTo>
                  <a:lnTo>
                    <a:pt x="1354890" y="1220695"/>
                  </a:lnTo>
                  <a:lnTo>
                    <a:pt x="1382438" y="1182914"/>
                  </a:lnTo>
                  <a:lnTo>
                    <a:pt x="1407362" y="1143879"/>
                  </a:lnTo>
                  <a:lnTo>
                    <a:pt x="1429663" y="1103716"/>
                  </a:lnTo>
                  <a:lnTo>
                    <a:pt x="1449340" y="1062550"/>
                  </a:lnTo>
                  <a:lnTo>
                    <a:pt x="1466393" y="1020506"/>
                  </a:lnTo>
                  <a:lnTo>
                    <a:pt x="1480823" y="977709"/>
                  </a:lnTo>
                  <a:lnTo>
                    <a:pt x="1492629" y="934286"/>
                  </a:lnTo>
                  <a:lnTo>
                    <a:pt x="1501812" y="890362"/>
                  </a:lnTo>
                  <a:lnTo>
                    <a:pt x="1508371" y="846061"/>
                  </a:lnTo>
                  <a:lnTo>
                    <a:pt x="1512307" y="801509"/>
                  </a:lnTo>
                  <a:lnTo>
                    <a:pt x="1513618" y="756832"/>
                  </a:lnTo>
                  <a:lnTo>
                    <a:pt x="1512307" y="712156"/>
                  </a:lnTo>
                  <a:lnTo>
                    <a:pt x="1508371" y="667604"/>
                  </a:lnTo>
                  <a:lnTo>
                    <a:pt x="1501812" y="623303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59"/>
                  </a:lnTo>
                  <a:lnTo>
                    <a:pt x="1449340" y="451115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216875" y="710955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17215392" y="7031021"/>
            <a:ext cx="1671320" cy="1671320"/>
            <a:chOff x="17215392" y="7031021"/>
            <a:chExt cx="1671320" cy="1671320"/>
          </a:xfrm>
        </p:grpSpPr>
        <p:sp>
          <p:nvSpPr>
            <p:cNvPr id="57" name="object 57"/>
            <p:cNvSpPr/>
            <p:nvPr/>
          </p:nvSpPr>
          <p:spPr>
            <a:xfrm>
              <a:off x="17293898" y="710955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95" y="1324786"/>
                  </a:lnTo>
                  <a:lnTo>
                    <a:pt x="292999" y="1354954"/>
                  </a:lnTo>
                  <a:lnTo>
                    <a:pt x="330782" y="1382499"/>
                  </a:lnTo>
                  <a:lnTo>
                    <a:pt x="369819" y="1407421"/>
                  </a:lnTo>
                  <a:lnTo>
                    <a:pt x="409983" y="1429719"/>
                  </a:lnTo>
                  <a:lnTo>
                    <a:pt x="451149" y="1449394"/>
                  </a:lnTo>
                  <a:lnTo>
                    <a:pt x="493193" y="1466446"/>
                  </a:lnTo>
                  <a:lnTo>
                    <a:pt x="535989" y="1480874"/>
                  </a:lnTo>
                  <a:lnTo>
                    <a:pt x="579412" y="1492679"/>
                  </a:lnTo>
                  <a:lnTo>
                    <a:pt x="623335" y="1501860"/>
                  </a:lnTo>
                  <a:lnTo>
                    <a:pt x="667635" y="1508419"/>
                  </a:lnTo>
                  <a:lnTo>
                    <a:pt x="712186" y="1512354"/>
                  </a:lnTo>
                  <a:lnTo>
                    <a:pt x="756861" y="1513665"/>
                  </a:lnTo>
                  <a:lnTo>
                    <a:pt x="801537" y="1512354"/>
                  </a:lnTo>
                  <a:lnTo>
                    <a:pt x="846087" y="1508419"/>
                  </a:lnTo>
                  <a:lnTo>
                    <a:pt x="890387" y="1501860"/>
                  </a:lnTo>
                  <a:lnTo>
                    <a:pt x="934311" y="1492679"/>
                  </a:lnTo>
                  <a:lnTo>
                    <a:pt x="977733" y="1480874"/>
                  </a:lnTo>
                  <a:lnTo>
                    <a:pt x="1020529" y="1466446"/>
                  </a:lnTo>
                  <a:lnTo>
                    <a:pt x="1062573" y="1449394"/>
                  </a:lnTo>
                  <a:lnTo>
                    <a:pt x="1103740" y="1429719"/>
                  </a:lnTo>
                  <a:lnTo>
                    <a:pt x="1143904" y="1407421"/>
                  </a:lnTo>
                  <a:lnTo>
                    <a:pt x="1182940" y="1382499"/>
                  </a:lnTo>
                  <a:lnTo>
                    <a:pt x="1220723" y="1354954"/>
                  </a:lnTo>
                  <a:lnTo>
                    <a:pt x="1257128" y="1324786"/>
                  </a:lnTo>
                  <a:lnTo>
                    <a:pt x="1292028" y="1291994"/>
                  </a:lnTo>
                  <a:lnTo>
                    <a:pt x="1324823" y="1257097"/>
                  </a:lnTo>
                  <a:lnTo>
                    <a:pt x="1354995" y="1220695"/>
                  </a:lnTo>
                  <a:lnTo>
                    <a:pt x="1382543" y="1182914"/>
                  </a:lnTo>
                  <a:lnTo>
                    <a:pt x="1407467" y="1143879"/>
                  </a:lnTo>
                  <a:lnTo>
                    <a:pt x="1429768" y="1103716"/>
                  </a:lnTo>
                  <a:lnTo>
                    <a:pt x="1449445" y="1062550"/>
                  </a:lnTo>
                  <a:lnTo>
                    <a:pt x="1466498" y="1020506"/>
                  </a:lnTo>
                  <a:lnTo>
                    <a:pt x="1480928" y="977709"/>
                  </a:lnTo>
                  <a:lnTo>
                    <a:pt x="1492734" y="934286"/>
                  </a:lnTo>
                  <a:lnTo>
                    <a:pt x="1501917" y="890362"/>
                  </a:lnTo>
                  <a:lnTo>
                    <a:pt x="1508476" y="846061"/>
                  </a:lnTo>
                  <a:lnTo>
                    <a:pt x="1512411" y="801509"/>
                  </a:lnTo>
                  <a:lnTo>
                    <a:pt x="1513723" y="756832"/>
                  </a:lnTo>
                  <a:lnTo>
                    <a:pt x="1512411" y="712156"/>
                  </a:lnTo>
                  <a:lnTo>
                    <a:pt x="1508476" y="667604"/>
                  </a:lnTo>
                  <a:lnTo>
                    <a:pt x="1501917" y="623303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59"/>
                  </a:lnTo>
                  <a:lnTo>
                    <a:pt x="1449445" y="451115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293924" y="7109552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40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2991102" y="3361321"/>
            <a:ext cx="1567815" cy="1567815"/>
            <a:chOff x="2991102" y="3361321"/>
            <a:chExt cx="1567815" cy="1567815"/>
          </a:xfrm>
        </p:grpSpPr>
        <p:sp>
          <p:nvSpPr>
            <p:cNvPr id="60" name="object 60"/>
            <p:cNvSpPr/>
            <p:nvPr/>
          </p:nvSpPr>
          <p:spPr>
            <a:xfrm>
              <a:off x="3032986" y="3562710"/>
              <a:ext cx="1324610" cy="1324610"/>
            </a:xfrm>
            <a:custGeom>
              <a:avLst/>
              <a:gdLst/>
              <a:ahLst/>
              <a:cxnLst/>
              <a:rect l="l" t="t" r="r" b="b"/>
              <a:pathLst>
                <a:path w="1324610" h="1324610">
                  <a:moveTo>
                    <a:pt x="0" y="1324093"/>
                  </a:moveTo>
                  <a:lnTo>
                    <a:pt x="1294477" y="29616"/>
                  </a:lnTo>
                  <a:lnTo>
                    <a:pt x="1324093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4211955" y="3361321"/>
              <a:ext cx="346710" cy="346710"/>
            </a:xfrm>
            <a:custGeom>
              <a:avLst/>
              <a:gdLst/>
              <a:ahLst/>
              <a:cxnLst/>
              <a:rect l="l" t="t" r="r" b="b"/>
              <a:pathLst>
                <a:path w="346710" h="346710">
                  <a:moveTo>
                    <a:pt x="346513" y="0"/>
                  </a:moveTo>
                  <a:lnTo>
                    <a:pt x="0" y="115504"/>
                  </a:lnTo>
                  <a:lnTo>
                    <a:pt x="231008" y="346502"/>
                  </a:lnTo>
                  <a:lnTo>
                    <a:pt x="3465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7080464" y="3209650"/>
            <a:ext cx="1555115" cy="327025"/>
            <a:chOff x="7080464" y="3209650"/>
            <a:chExt cx="1555115" cy="327025"/>
          </a:xfrm>
        </p:grpSpPr>
        <p:sp>
          <p:nvSpPr>
            <p:cNvPr id="63" name="object 63"/>
            <p:cNvSpPr/>
            <p:nvPr/>
          </p:nvSpPr>
          <p:spPr>
            <a:xfrm>
              <a:off x="7080464" y="337299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308867" y="320965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702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1157566" y="3140480"/>
            <a:ext cx="1555750" cy="327025"/>
            <a:chOff x="11157566" y="3140480"/>
            <a:chExt cx="1555750" cy="327025"/>
          </a:xfrm>
        </p:grpSpPr>
        <p:sp>
          <p:nvSpPr>
            <p:cNvPr id="66" name="object 66"/>
            <p:cNvSpPr/>
            <p:nvPr/>
          </p:nvSpPr>
          <p:spPr>
            <a:xfrm>
              <a:off x="11157566" y="3303826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2386010" y="3140480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5234614" y="3117423"/>
            <a:ext cx="1555750" cy="327025"/>
            <a:chOff x="15234614" y="3117423"/>
            <a:chExt cx="1555750" cy="327025"/>
          </a:xfrm>
        </p:grpSpPr>
        <p:sp>
          <p:nvSpPr>
            <p:cNvPr id="69" name="object 69"/>
            <p:cNvSpPr/>
            <p:nvPr/>
          </p:nvSpPr>
          <p:spPr>
            <a:xfrm>
              <a:off x="15234614" y="3280769"/>
              <a:ext cx="1270635" cy="0"/>
            </a:xfrm>
            <a:custGeom>
              <a:avLst/>
              <a:gdLst/>
              <a:ahLst/>
              <a:cxnLst/>
              <a:rect l="l" t="t" r="r" b="b"/>
              <a:pathLst>
                <a:path w="1270634">
                  <a:moveTo>
                    <a:pt x="0" y="0"/>
                  </a:moveTo>
                  <a:lnTo>
                    <a:pt x="1228402" y="0"/>
                  </a:lnTo>
                  <a:lnTo>
                    <a:pt x="1270285" y="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6463058" y="3117423"/>
              <a:ext cx="327025" cy="327025"/>
            </a:xfrm>
            <a:custGeom>
              <a:avLst/>
              <a:gdLst/>
              <a:ahLst/>
              <a:cxnLst/>
              <a:rect l="l" t="t" r="r" b="b"/>
              <a:pathLst>
                <a:path w="327025" h="327025">
                  <a:moveTo>
                    <a:pt x="0" y="0"/>
                  </a:moveTo>
                  <a:lnTo>
                    <a:pt x="0" y="326691"/>
                  </a:lnTo>
                  <a:lnTo>
                    <a:pt x="326691" y="1633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71" name="object 71"/>
          <p:cNvSpPr/>
          <p:nvPr/>
        </p:nvSpPr>
        <p:spPr>
          <a:xfrm>
            <a:off x="19311766" y="3234656"/>
            <a:ext cx="792480" cy="0"/>
          </a:xfrm>
          <a:custGeom>
            <a:avLst/>
            <a:gdLst/>
            <a:ahLst/>
            <a:cxnLst/>
            <a:rect l="l" t="t" r="r" b="b"/>
            <a:pathLst>
              <a:path w="792480">
                <a:moveTo>
                  <a:pt x="0" y="0"/>
                </a:moveTo>
                <a:lnTo>
                  <a:pt x="792331" y="0"/>
                </a:lnTo>
              </a:path>
            </a:pathLst>
          </a:custGeom>
          <a:ln w="83767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72" name="object 72"/>
          <p:cNvGrpSpPr/>
          <p:nvPr/>
        </p:nvGrpSpPr>
        <p:grpSpPr>
          <a:xfrm>
            <a:off x="4984099" y="2537629"/>
            <a:ext cx="1671320" cy="1671320"/>
            <a:chOff x="4984099" y="2537629"/>
            <a:chExt cx="1671320" cy="1671320"/>
          </a:xfrm>
        </p:grpSpPr>
        <p:sp>
          <p:nvSpPr>
            <p:cNvPr id="73" name="object 73"/>
            <p:cNvSpPr/>
            <p:nvPr/>
          </p:nvSpPr>
          <p:spPr>
            <a:xfrm>
              <a:off x="5062628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4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60" y="47219"/>
                  </a:lnTo>
                  <a:lnTo>
                    <a:pt x="451116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6" y="1449394"/>
                  </a:lnTo>
                  <a:lnTo>
                    <a:pt x="493160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4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9" y="1492679"/>
                  </a:lnTo>
                  <a:lnTo>
                    <a:pt x="977713" y="1480874"/>
                  </a:lnTo>
                  <a:lnTo>
                    <a:pt x="1020510" y="1466446"/>
                  </a:lnTo>
                  <a:lnTo>
                    <a:pt x="1062554" y="1449394"/>
                  </a:lnTo>
                  <a:lnTo>
                    <a:pt x="1103721" y="1429719"/>
                  </a:lnTo>
                  <a:lnTo>
                    <a:pt x="1143885" y="1407421"/>
                  </a:lnTo>
                  <a:lnTo>
                    <a:pt x="1182921" y="1382499"/>
                  </a:lnTo>
                  <a:lnTo>
                    <a:pt x="1220703" y="1354954"/>
                  </a:lnTo>
                  <a:lnTo>
                    <a:pt x="1257106" y="1324786"/>
                  </a:lnTo>
                  <a:lnTo>
                    <a:pt x="1292005" y="1291994"/>
                  </a:lnTo>
                  <a:lnTo>
                    <a:pt x="1324796" y="1257097"/>
                  </a:lnTo>
                  <a:lnTo>
                    <a:pt x="1354965" y="1220695"/>
                  </a:lnTo>
                  <a:lnTo>
                    <a:pt x="1382509" y="1182914"/>
                  </a:lnTo>
                  <a:lnTo>
                    <a:pt x="1407431" y="1143879"/>
                  </a:lnTo>
                  <a:lnTo>
                    <a:pt x="1429729" y="1103716"/>
                  </a:lnTo>
                  <a:lnTo>
                    <a:pt x="1449404" y="1062550"/>
                  </a:lnTo>
                  <a:lnTo>
                    <a:pt x="1466456" y="1020506"/>
                  </a:lnTo>
                  <a:lnTo>
                    <a:pt x="1480884" y="977709"/>
                  </a:lnTo>
                  <a:lnTo>
                    <a:pt x="1492689" y="934286"/>
                  </a:lnTo>
                  <a:lnTo>
                    <a:pt x="1501871" y="890362"/>
                  </a:lnTo>
                  <a:lnTo>
                    <a:pt x="1508429" y="846061"/>
                  </a:lnTo>
                  <a:lnTo>
                    <a:pt x="1512364" y="801509"/>
                  </a:lnTo>
                  <a:lnTo>
                    <a:pt x="1513676" y="756832"/>
                  </a:lnTo>
                  <a:lnTo>
                    <a:pt x="1512364" y="712156"/>
                  </a:lnTo>
                  <a:lnTo>
                    <a:pt x="1508429" y="667604"/>
                  </a:lnTo>
                  <a:lnTo>
                    <a:pt x="1501871" y="623303"/>
                  </a:lnTo>
                  <a:lnTo>
                    <a:pt x="1492689" y="579379"/>
                  </a:lnTo>
                  <a:lnTo>
                    <a:pt x="1480884" y="535956"/>
                  </a:lnTo>
                  <a:lnTo>
                    <a:pt x="1466456" y="493159"/>
                  </a:lnTo>
                  <a:lnTo>
                    <a:pt x="1449404" y="451115"/>
                  </a:lnTo>
                  <a:lnTo>
                    <a:pt x="1429729" y="409949"/>
                  </a:lnTo>
                  <a:lnTo>
                    <a:pt x="1407431" y="369786"/>
                  </a:lnTo>
                  <a:lnTo>
                    <a:pt x="1382509" y="330751"/>
                  </a:lnTo>
                  <a:lnTo>
                    <a:pt x="1354965" y="292970"/>
                  </a:lnTo>
                  <a:lnTo>
                    <a:pt x="1324796" y="256568"/>
                  </a:lnTo>
                  <a:lnTo>
                    <a:pt x="1292005" y="221671"/>
                  </a:lnTo>
                  <a:lnTo>
                    <a:pt x="1257106" y="188879"/>
                  </a:lnTo>
                  <a:lnTo>
                    <a:pt x="1220703" y="158711"/>
                  </a:lnTo>
                  <a:lnTo>
                    <a:pt x="1182921" y="131166"/>
                  </a:lnTo>
                  <a:lnTo>
                    <a:pt x="1143885" y="106244"/>
                  </a:lnTo>
                  <a:lnTo>
                    <a:pt x="1103721" y="83946"/>
                  </a:lnTo>
                  <a:lnTo>
                    <a:pt x="1062554" y="64271"/>
                  </a:lnTo>
                  <a:lnTo>
                    <a:pt x="1020510" y="47219"/>
                  </a:lnTo>
                  <a:lnTo>
                    <a:pt x="977713" y="32791"/>
                  </a:lnTo>
                  <a:lnTo>
                    <a:pt x="934289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062631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8987464" y="2537629"/>
            <a:ext cx="1744980" cy="1671320"/>
            <a:chOff x="8987464" y="2537629"/>
            <a:chExt cx="1744980" cy="1671320"/>
          </a:xfrm>
        </p:grpSpPr>
        <p:sp>
          <p:nvSpPr>
            <p:cNvPr id="76" name="object 76"/>
            <p:cNvSpPr/>
            <p:nvPr/>
          </p:nvSpPr>
          <p:spPr>
            <a:xfrm>
              <a:off x="9066001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4" y="0"/>
                  </a:moveTo>
                  <a:lnTo>
                    <a:pt x="712157" y="1311"/>
                  </a:lnTo>
                  <a:lnTo>
                    <a:pt x="667605" y="5246"/>
                  </a:lnTo>
                  <a:lnTo>
                    <a:pt x="623303" y="11804"/>
                  </a:lnTo>
                  <a:lnTo>
                    <a:pt x="579378" y="20986"/>
                  </a:lnTo>
                  <a:lnTo>
                    <a:pt x="535955" y="32791"/>
                  </a:lnTo>
                  <a:lnTo>
                    <a:pt x="493158" y="47219"/>
                  </a:lnTo>
                  <a:lnTo>
                    <a:pt x="451113" y="64271"/>
                  </a:lnTo>
                  <a:lnTo>
                    <a:pt x="409946" y="83946"/>
                  </a:lnTo>
                  <a:lnTo>
                    <a:pt x="369782" y="106244"/>
                  </a:lnTo>
                  <a:lnTo>
                    <a:pt x="330746" y="131166"/>
                  </a:lnTo>
                  <a:lnTo>
                    <a:pt x="292964" y="158711"/>
                  </a:lnTo>
                  <a:lnTo>
                    <a:pt x="256561" y="188879"/>
                  </a:lnTo>
                  <a:lnTo>
                    <a:pt x="221663" y="221671"/>
                  </a:lnTo>
                  <a:lnTo>
                    <a:pt x="188872" y="256568"/>
                  </a:lnTo>
                  <a:lnTo>
                    <a:pt x="158705" y="292970"/>
                  </a:lnTo>
                  <a:lnTo>
                    <a:pt x="131161" y="330751"/>
                  </a:lnTo>
                  <a:lnTo>
                    <a:pt x="106241" y="369786"/>
                  </a:lnTo>
                  <a:lnTo>
                    <a:pt x="83943" y="409949"/>
                  </a:lnTo>
                  <a:lnTo>
                    <a:pt x="64269" y="451115"/>
                  </a:lnTo>
                  <a:lnTo>
                    <a:pt x="47218" y="493159"/>
                  </a:lnTo>
                  <a:lnTo>
                    <a:pt x="32790" y="535956"/>
                  </a:lnTo>
                  <a:lnTo>
                    <a:pt x="20985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5" y="934286"/>
                  </a:lnTo>
                  <a:lnTo>
                    <a:pt x="32790" y="977709"/>
                  </a:lnTo>
                  <a:lnTo>
                    <a:pt x="47218" y="1020506"/>
                  </a:lnTo>
                  <a:lnTo>
                    <a:pt x="64269" y="1062550"/>
                  </a:lnTo>
                  <a:lnTo>
                    <a:pt x="83943" y="1103716"/>
                  </a:lnTo>
                  <a:lnTo>
                    <a:pt x="106241" y="1143879"/>
                  </a:lnTo>
                  <a:lnTo>
                    <a:pt x="131161" y="1182914"/>
                  </a:lnTo>
                  <a:lnTo>
                    <a:pt x="158705" y="1220695"/>
                  </a:lnTo>
                  <a:lnTo>
                    <a:pt x="188872" y="1257097"/>
                  </a:lnTo>
                  <a:lnTo>
                    <a:pt x="221663" y="1291994"/>
                  </a:lnTo>
                  <a:lnTo>
                    <a:pt x="256561" y="1324786"/>
                  </a:lnTo>
                  <a:lnTo>
                    <a:pt x="292964" y="1354954"/>
                  </a:lnTo>
                  <a:lnTo>
                    <a:pt x="330746" y="1382499"/>
                  </a:lnTo>
                  <a:lnTo>
                    <a:pt x="369782" y="1407421"/>
                  </a:lnTo>
                  <a:lnTo>
                    <a:pt x="409946" y="1429719"/>
                  </a:lnTo>
                  <a:lnTo>
                    <a:pt x="451113" y="1449394"/>
                  </a:lnTo>
                  <a:lnTo>
                    <a:pt x="493158" y="1466446"/>
                  </a:lnTo>
                  <a:lnTo>
                    <a:pt x="535955" y="1480874"/>
                  </a:lnTo>
                  <a:lnTo>
                    <a:pt x="579378" y="1492679"/>
                  </a:lnTo>
                  <a:lnTo>
                    <a:pt x="623303" y="1501860"/>
                  </a:lnTo>
                  <a:lnTo>
                    <a:pt x="667605" y="1508419"/>
                  </a:lnTo>
                  <a:lnTo>
                    <a:pt x="712157" y="1512354"/>
                  </a:lnTo>
                  <a:lnTo>
                    <a:pt x="756834" y="1513665"/>
                  </a:lnTo>
                  <a:lnTo>
                    <a:pt x="801511" y="1512354"/>
                  </a:lnTo>
                  <a:lnTo>
                    <a:pt x="846063" y="1508419"/>
                  </a:lnTo>
                  <a:lnTo>
                    <a:pt x="890364" y="1501860"/>
                  </a:lnTo>
                  <a:lnTo>
                    <a:pt x="934288" y="1492679"/>
                  </a:lnTo>
                  <a:lnTo>
                    <a:pt x="977712" y="1480874"/>
                  </a:lnTo>
                  <a:lnTo>
                    <a:pt x="1020508" y="1466446"/>
                  </a:lnTo>
                  <a:lnTo>
                    <a:pt x="1062552" y="1449394"/>
                  </a:lnTo>
                  <a:lnTo>
                    <a:pt x="1103718" y="1429719"/>
                  </a:lnTo>
                  <a:lnTo>
                    <a:pt x="1143882" y="1407421"/>
                  </a:lnTo>
                  <a:lnTo>
                    <a:pt x="1182917" y="1382499"/>
                  </a:lnTo>
                  <a:lnTo>
                    <a:pt x="1220698" y="1354954"/>
                  </a:lnTo>
                  <a:lnTo>
                    <a:pt x="1257099" y="1324786"/>
                  </a:lnTo>
                  <a:lnTo>
                    <a:pt x="1291997" y="1291994"/>
                  </a:lnTo>
                  <a:lnTo>
                    <a:pt x="1324793" y="1257097"/>
                  </a:lnTo>
                  <a:lnTo>
                    <a:pt x="1354966" y="1220695"/>
                  </a:lnTo>
                  <a:lnTo>
                    <a:pt x="1382514" y="1182914"/>
                  </a:lnTo>
                  <a:lnTo>
                    <a:pt x="1407440" y="1143879"/>
                  </a:lnTo>
                  <a:lnTo>
                    <a:pt x="1429741" y="1103716"/>
                  </a:lnTo>
                  <a:lnTo>
                    <a:pt x="1449419" y="1062550"/>
                  </a:lnTo>
                  <a:lnTo>
                    <a:pt x="1466473" y="1020506"/>
                  </a:lnTo>
                  <a:lnTo>
                    <a:pt x="1480903" y="977709"/>
                  </a:lnTo>
                  <a:lnTo>
                    <a:pt x="1492710" y="934286"/>
                  </a:lnTo>
                  <a:lnTo>
                    <a:pt x="1501893" y="890362"/>
                  </a:lnTo>
                  <a:lnTo>
                    <a:pt x="1508452" y="846061"/>
                  </a:lnTo>
                  <a:lnTo>
                    <a:pt x="1512388" y="801509"/>
                  </a:lnTo>
                  <a:lnTo>
                    <a:pt x="1513699" y="756832"/>
                  </a:lnTo>
                  <a:lnTo>
                    <a:pt x="1512388" y="712156"/>
                  </a:lnTo>
                  <a:lnTo>
                    <a:pt x="1508452" y="667604"/>
                  </a:lnTo>
                  <a:lnTo>
                    <a:pt x="1501893" y="623303"/>
                  </a:lnTo>
                  <a:lnTo>
                    <a:pt x="1492710" y="579379"/>
                  </a:lnTo>
                  <a:lnTo>
                    <a:pt x="1480903" y="535956"/>
                  </a:lnTo>
                  <a:lnTo>
                    <a:pt x="1466473" y="493159"/>
                  </a:lnTo>
                  <a:lnTo>
                    <a:pt x="1449419" y="451115"/>
                  </a:lnTo>
                  <a:lnTo>
                    <a:pt x="1429741" y="409949"/>
                  </a:lnTo>
                  <a:lnTo>
                    <a:pt x="1407440" y="369786"/>
                  </a:lnTo>
                  <a:lnTo>
                    <a:pt x="1382514" y="330751"/>
                  </a:lnTo>
                  <a:lnTo>
                    <a:pt x="1354966" y="292970"/>
                  </a:lnTo>
                  <a:lnTo>
                    <a:pt x="1324793" y="256568"/>
                  </a:lnTo>
                  <a:lnTo>
                    <a:pt x="1291997" y="221671"/>
                  </a:lnTo>
                  <a:lnTo>
                    <a:pt x="1257099" y="188879"/>
                  </a:lnTo>
                  <a:lnTo>
                    <a:pt x="1220698" y="158711"/>
                  </a:lnTo>
                  <a:lnTo>
                    <a:pt x="1182917" y="131166"/>
                  </a:lnTo>
                  <a:lnTo>
                    <a:pt x="1143882" y="106244"/>
                  </a:lnTo>
                  <a:lnTo>
                    <a:pt x="1103718" y="83946"/>
                  </a:lnTo>
                  <a:lnTo>
                    <a:pt x="1062552" y="64271"/>
                  </a:lnTo>
                  <a:lnTo>
                    <a:pt x="1020508" y="47219"/>
                  </a:lnTo>
                  <a:lnTo>
                    <a:pt x="977712" y="32791"/>
                  </a:lnTo>
                  <a:lnTo>
                    <a:pt x="934288" y="20986"/>
                  </a:lnTo>
                  <a:lnTo>
                    <a:pt x="890364" y="11804"/>
                  </a:lnTo>
                  <a:lnTo>
                    <a:pt x="846063" y="5246"/>
                  </a:lnTo>
                  <a:lnTo>
                    <a:pt x="801511" y="1311"/>
                  </a:lnTo>
                  <a:lnTo>
                    <a:pt x="7568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9065996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9139729" y="2616169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32" y="0"/>
                  </a:moveTo>
                  <a:lnTo>
                    <a:pt x="712156" y="1311"/>
                  </a:lnTo>
                  <a:lnTo>
                    <a:pt x="667604" y="5246"/>
                  </a:lnTo>
                  <a:lnTo>
                    <a:pt x="623303" y="11804"/>
                  </a:lnTo>
                  <a:lnTo>
                    <a:pt x="579379" y="20986"/>
                  </a:lnTo>
                  <a:lnTo>
                    <a:pt x="535956" y="32791"/>
                  </a:lnTo>
                  <a:lnTo>
                    <a:pt x="493159" y="47219"/>
                  </a:lnTo>
                  <a:lnTo>
                    <a:pt x="451115" y="64271"/>
                  </a:lnTo>
                  <a:lnTo>
                    <a:pt x="409949" y="83946"/>
                  </a:lnTo>
                  <a:lnTo>
                    <a:pt x="369786" y="106244"/>
                  </a:lnTo>
                  <a:lnTo>
                    <a:pt x="330751" y="131166"/>
                  </a:lnTo>
                  <a:lnTo>
                    <a:pt x="292970" y="158711"/>
                  </a:lnTo>
                  <a:lnTo>
                    <a:pt x="256568" y="188879"/>
                  </a:lnTo>
                  <a:lnTo>
                    <a:pt x="221671" y="221671"/>
                  </a:lnTo>
                  <a:lnTo>
                    <a:pt x="188879" y="256568"/>
                  </a:lnTo>
                  <a:lnTo>
                    <a:pt x="158711" y="292970"/>
                  </a:lnTo>
                  <a:lnTo>
                    <a:pt x="131166" y="330751"/>
                  </a:lnTo>
                  <a:lnTo>
                    <a:pt x="106244" y="369786"/>
                  </a:lnTo>
                  <a:lnTo>
                    <a:pt x="83946" y="409949"/>
                  </a:lnTo>
                  <a:lnTo>
                    <a:pt x="64271" y="451115"/>
                  </a:lnTo>
                  <a:lnTo>
                    <a:pt x="47219" y="493159"/>
                  </a:lnTo>
                  <a:lnTo>
                    <a:pt x="32791" y="535956"/>
                  </a:lnTo>
                  <a:lnTo>
                    <a:pt x="20986" y="579379"/>
                  </a:lnTo>
                  <a:lnTo>
                    <a:pt x="11804" y="623303"/>
                  </a:lnTo>
                  <a:lnTo>
                    <a:pt x="5246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6" y="846061"/>
                  </a:lnTo>
                  <a:lnTo>
                    <a:pt x="11804" y="890362"/>
                  </a:lnTo>
                  <a:lnTo>
                    <a:pt x="20986" y="934286"/>
                  </a:lnTo>
                  <a:lnTo>
                    <a:pt x="32791" y="977709"/>
                  </a:lnTo>
                  <a:lnTo>
                    <a:pt x="47219" y="1020506"/>
                  </a:lnTo>
                  <a:lnTo>
                    <a:pt x="64271" y="1062550"/>
                  </a:lnTo>
                  <a:lnTo>
                    <a:pt x="83946" y="1103716"/>
                  </a:lnTo>
                  <a:lnTo>
                    <a:pt x="106244" y="1143879"/>
                  </a:lnTo>
                  <a:lnTo>
                    <a:pt x="131166" y="1182914"/>
                  </a:lnTo>
                  <a:lnTo>
                    <a:pt x="158711" y="1220695"/>
                  </a:lnTo>
                  <a:lnTo>
                    <a:pt x="188879" y="1257097"/>
                  </a:lnTo>
                  <a:lnTo>
                    <a:pt x="221671" y="1291994"/>
                  </a:lnTo>
                  <a:lnTo>
                    <a:pt x="256568" y="1324786"/>
                  </a:lnTo>
                  <a:lnTo>
                    <a:pt x="292970" y="1354954"/>
                  </a:lnTo>
                  <a:lnTo>
                    <a:pt x="330751" y="1382499"/>
                  </a:lnTo>
                  <a:lnTo>
                    <a:pt x="369786" y="1407421"/>
                  </a:lnTo>
                  <a:lnTo>
                    <a:pt x="409949" y="1429719"/>
                  </a:lnTo>
                  <a:lnTo>
                    <a:pt x="451115" y="1449394"/>
                  </a:lnTo>
                  <a:lnTo>
                    <a:pt x="493159" y="1466446"/>
                  </a:lnTo>
                  <a:lnTo>
                    <a:pt x="535956" y="1480874"/>
                  </a:lnTo>
                  <a:lnTo>
                    <a:pt x="579379" y="1492679"/>
                  </a:lnTo>
                  <a:lnTo>
                    <a:pt x="623303" y="1501860"/>
                  </a:lnTo>
                  <a:lnTo>
                    <a:pt x="667604" y="1508419"/>
                  </a:lnTo>
                  <a:lnTo>
                    <a:pt x="712156" y="1512354"/>
                  </a:lnTo>
                  <a:lnTo>
                    <a:pt x="756832" y="1513665"/>
                  </a:lnTo>
                  <a:lnTo>
                    <a:pt x="801509" y="1512354"/>
                  </a:lnTo>
                  <a:lnTo>
                    <a:pt x="846061" y="1508419"/>
                  </a:lnTo>
                  <a:lnTo>
                    <a:pt x="890362" y="1501860"/>
                  </a:lnTo>
                  <a:lnTo>
                    <a:pt x="934286" y="1492679"/>
                  </a:lnTo>
                  <a:lnTo>
                    <a:pt x="977709" y="1480874"/>
                  </a:lnTo>
                  <a:lnTo>
                    <a:pt x="1020506" y="1466446"/>
                  </a:lnTo>
                  <a:lnTo>
                    <a:pt x="1062550" y="1449394"/>
                  </a:lnTo>
                  <a:lnTo>
                    <a:pt x="1103716" y="1429719"/>
                  </a:lnTo>
                  <a:lnTo>
                    <a:pt x="1143879" y="1407421"/>
                  </a:lnTo>
                  <a:lnTo>
                    <a:pt x="1182914" y="1382499"/>
                  </a:lnTo>
                  <a:lnTo>
                    <a:pt x="1220695" y="1354954"/>
                  </a:lnTo>
                  <a:lnTo>
                    <a:pt x="1257097" y="1324786"/>
                  </a:lnTo>
                  <a:lnTo>
                    <a:pt x="1291994" y="1291994"/>
                  </a:lnTo>
                  <a:lnTo>
                    <a:pt x="1324789" y="1257097"/>
                  </a:lnTo>
                  <a:lnTo>
                    <a:pt x="1354961" y="1220695"/>
                  </a:lnTo>
                  <a:lnTo>
                    <a:pt x="1382509" y="1182914"/>
                  </a:lnTo>
                  <a:lnTo>
                    <a:pt x="1407433" y="1143879"/>
                  </a:lnTo>
                  <a:lnTo>
                    <a:pt x="1429734" y="1103716"/>
                  </a:lnTo>
                  <a:lnTo>
                    <a:pt x="1449411" y="1062550"/>
                  </a:lnTo>
                  <a:lnTo>
                    <a:pt x="1466464" y="1020506"/>
                  </a:lnTo>
                  <a:lnTo>
                    <a:pt x="1480894" y="977709"/>
                  </a:lnTo>
                  <a:lnTo>
                    <a:pt x="1492700" y="934286"/>
                  </a:lnTo>
                  <a:lnTo>
                    <a:pt x="1501883" y="890362"/>
                  </a:lnTo>
                  <a:lnTo>
                    <a:pt x="1508442" y="846061"/>
                  </a:lnTo>
                  <a:lnTo>
                    <a:pt x="1512377" y="801509"/>
                  </a:lnTo>
                  <a:lnTo>
                    <a:pt x="1513689" y="756832"/>
                  </a:lnTo>
                  <a:lnTo>
                    <a:pt x="1512377" y="712156"/>
                  </a:lnTo>
                  <a:lnTo>
                    <a:pt x="1508442" y="667604"/>
                  </a:lnTo>
                  <a:lnTo>
                    <a:pt x="1501883" y="623303"/>
                  </a:lnTo>
                  <a:lnTo>
                    <a:pt x="1492700" y="579379"/>
                  </a:lnTo>
                  <a:lnTo>
                    <a:pt x="1480894" y="535956"/>
                  </a:lnTo>
                  <a:lnTo>
                    <a:pt x="1466464" y="493159"/>
                  </a:lnTo>
                  <a:lnTo>
                    <a:pt x="1449411" y="451115"/>
                  </a:lnTo>
                  <a:lnTo>
                    <a:pt x="1429734" y="409949"/>
                  </a:lnTo>
                  <a:lnTo>
                    <a:pt x="1407433" y="369786"/>
                  </a:lnTo>
                  <a:lnTo>
                    <a:pt x="1382509" y="330751"/>
                  </a:lnTo>
                  <a:lnTo>
                    <a:pt x="1354961" y="292970"/>
                  </a:lnTo>
                  <a:lnTo>
                    <a:pt x="1324789" y="256568"/>
                  </a:lnTo>
                  <a:lnTo>
                    <a:pt x="1291994" y="221671"/>
                  </a:lnTo>
                  <a:lnTo>
                    <a:pt x="1257097" y="188879"/>
                  </a:lnTo>
                  <a:lnTo>
                    <a:pt x="1220695" y="158711"/>
                  </a:lnTo>
                  <a:lnTo>
                    <a:pt x="1182914" y="131166"/>
                  </a:lnTo>
                  <a:lnTo>
                    <a:pt x="1143879" y="106244"/>
                  </a:lnTo>
                  <a:lnTo>
                    <a:pt x="1103716" y="83946"/>
                  </a:lnTo>
                  <a:lnTo>
                    <a:pt x="1062550" y="64271"/>
                  </a:lnTo>
                  <a:lnTo>
                    <a:pt x="1020506" y="47219"/>
                  </a:lnTo>
                  <a:lnTo>
                    <a:pt x="977709" y="32791"/>
                  </a:lnTo>
                  <a:lnTo>
                    <a:pt x="934286" y="20986"/>
                  </a:lnTo>
                  <a:lnTo>
                    <a:pt x="890362" y="11804"/>
                  </a:lnTo>
                  <a:lnTo>
                    <a:pt x="846061" y="5246"/>
                  </a:lnTo>
                  <a:lnTo>
                    <a:pt x="801509" y="1311"/>
                  </a:lnTo>
                  <a:lnTo>
                    <a:pt x="7568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9139732" y="2616161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13138343" y="2468458"/>
            <a:ext cx="1671320" cy="1671320"/>
            <a:chOff x="13138343" y="2468458"/>
            <a:chExt cx="1671320" cy="1671320"/>
          </a:xfrm>
        </p:grpSpPr>
        <p:sp>
          <p:nvSpPr>
            <p:cNvPr id="81" name="object 81"/>
            <p:cNvSpPr/>
            <p:nvPr/>
          </p:nvSpPr>
          <p:spPr>
            <a:xfrm>
              <a:off x="13216849" y="2546998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09" y="0"/>
                  </a:moveTo>
                  <a:lnTo>
                    <a:pt x="712133" y="1311"/>
                  </a:lnTo>
                  <a:lnTo>
                    <a:pt x="667583" y="5246"/>
                  </a:lnTo>
                  <a:lnTo>
                    <a:pt x="623284" y="11804"/>
                  </a:lnTo>
                  <a:lnTo>
                    <a:pt x="579361" y="20986"/>
                  </a:lnTo>
                  <a:lnTo>
                    <a:pt x="535940" y="32791"/>
                  </a:lnTo>
                  <a:lnTo>
                    <a:pt x="493146" y="47219"/>
                  </a:lnTo>
                  <a:lnTo>
                    <a:pt x="451105" y="64271"/>
                  </a:lnTo>
                  <a:lnTo>
                    <a:pt x="409943" y="83946"/>
                  </a:lnTo>
                  <a:lnTo>
                    <a:pt x="369784" y="106244"/>
                  </a:lnTo>
                  <a:lnTo>
                    <a:pt x="330754" y="131166"/>
                  </a:lnTo>
                  <a:lnTo>
                    <a:pt x="292979" y="158711"/>
                  </a:lnTo>
                  <a:lnTo>
                    <a:pt x="256584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84" y="1324786"/>
                  </a:lnTo>
                  <a:lnTo>
                    <a:pt x="292979" y="1354954"/>
                  </a:lnTo>
                  <a:lnTo>
                    <a:pt x="330754" y="1382499"/>
                  </a:lnTo>
                  <a:lnTo>
                    <a:pt x="369784" y="1407421"/>
                  </a:lnTo>
                  <a:lnTo>
                    <a:pt x="409943" y="1429719"/>
                  </a:lnTo>
                  <a:lnTo>
                    <a:pt x="451105" y="1449394"/>
                  </a:lnTo>
                  <a:lnTo>
                    <a:pt x="493146" y="1466446"/>
                  </a:lnTo>
                  <a:lnTo>
                    <a:pt x="535940" y="1480874"/>
                  </a:lnTo>
                  <a:lnTo>
                    <a:pt x="579361" y="1492679"/>
                  </a:lnTo>
                  <a:lnTo>
                    <a:pt x="623284" y="1501860"/>
                  </a:lnTo>
                  <a:lnTo>
                    <a:pt x="667583" y="1508419"/>
                  </a:lnTo>
                  <a:lnTo>
                    <a:pt x="712133" y="1512354"/>
                  </a:lnTo>
                  <a:lnTo>
                    <a:pt x="756809" y="1513665"/>
                  </a:lnTo>
                  <a:lnTo>
                    <a:pt x="801485" y="1512354"/>
                  </a:lnTo>
                  <a:lnTo>
                    <a:pt x="846035" y="1508419"/>
                  </a:lnTo>
                  <a:lnTo>
                    <a:pt x="890334" y="1501860"/>
                  </a:lnTo>
                  <a:lnTo>
                    <a:pt x="934257" y="1492679"/>
                  </a:lnTo>
                  <a:lnTo>
                    <a:pt x="977678" y="1480874"/>
                  </a:lnTo>
                  <a:lnTo>
                    <a:pt x="1020472" y="1466446"/>
                  </a:lnTo>
                  <a:lnTo>
                    <a:pt x="1062513" y="1449394"/>
                  </a:lnTo>
                  <a:lnTo>
                    <a:pt x="1103675" y="1429719"/>
                  </a:lnTo>
                  <a:lnTo>
                    <a:pt x="1143834" y="1407421"/>
                  </a:lnTo>
                  <a:lnTo>
                    <a:pt x="1182864" y="1382499"/>
                  </a:lnTo>
                  <a:lnTo>
                    <a:pt x="1220639" y="1354954"/>
                  </a:lnTo>
                  <a:lnTo>
                    <a:pt x="1257034" y="1324786"/>
                  </a:lnTo>
                  <a:lnTo>
                    <a:pt x="1291924" y="1291994"/>
                  </a:lnTo>
                  <a:lnTo>
                    <a:pt x="1324719" y="1257097"/>
                  </a:lnTo>
                  <a:lnTo>
                    <a:pt x="1354890" y="1220695"/>
                  </a:lnTo>
                  <a:lnTo>
                    <a:pt x="1382438" y="1182914"/>
                  </a:lnTo>
                  <a:lnTo>
                    <a:pt x="1407362" y="1143879"/>
                  </a:lnTo>
                  <a:lnTo>
                    <a:pt x="1429663" y="1103716"/>
                  </a:lnTo>
                  <a:lnTo>
                    <a:pt x="1449340" y="1062550"/>
                  </a:lnTo>
                  <a:lnTo>
                    <a:pt x="1466393" y="1020506"/>
                  </a:lnTo>
                  <a:lnTo>
                    <a:pt x="1480823" y="977709"/>
                  </a:lnTo>
                  <a:lnTo>
                    <a:pt x="1492629" y="934286"/>
                  </a:lnTo>
                  <a:lnTo>
                    <a:pt x="1501812" y="890362"/>
                  </a:lnTo>
                  <a:lnTo>
                    <a:pt x="1508371" y="846061"/>
                  </a:lnTo>
                  <a:lnTo>
                    <a:pt x="1512307" y="801509"/>
                  </a:lnTo>
                  <a:lnTo>
                    <a:pt x="1513618" y="756832"/>
                  </a:lnTo>
                  <a:lnTo>
                    <a:pt x="1512307" y="712156"/>
                  </a:lnTo>
                  <a:lnTo>
                    <a:pt x="1508371" y="667604"/>
                  </a:lnTo>
                  <a:lnTo>
                    <a:pt x="1501812" y="623303"/>
                  </a:lnTo>
                  <a:lnTo>
                    <a:pt x="1492629" y="579379"/>
                  </a:lnTo>
                  <a:lnTo>
                    <a:pt x="1480823" y="535956"/>
                  </a:lnTo>
                  <a:lnTo>
                    <a:pt x="1466393" y="493159"/>
                  </a:lnTo>
                  <a:lnTo>
                    <a:pt x="1449340" y="451115"/>
                  </a:lnTo>
                  <a:lnTo>
                    <a:pt x="1429663" y="409949"/>
                  </a:lnTo>
                  <a:lnTo>
                    <a:pt x="1407362" y="369786"/>
                  </a:lnTo>
                  <a:lnTo>
                    <a:pt x="1382438" y="330751"/>
                  </a:lnTo>
                  <a:lnTo>
                    <a:pt x="1354890" y="292970"/>
                  </a:lnTo>
                  <a:lnTo>
                    <a:pt x="1324719" y="256568"/>
                  </a:lnTo>
                  <a:lnTo>
                    <a:pt x="1291924" y="221671"/>
                  </a:lnTo>
                  <a:lnTo>
                    <a:pt x="1257034" y="188879"/>
                  </a:lnTo>
                  <a:lnTo>
                    <a:pt x="1220639" y="158711"/>
                  </a:lnTo>
                  <a:lnTo>
                    <a:pt x="1182864" y="131166"/>
                  </a:lnTo>
                  <a:lnTo>
                    <a:pt x="1143834" y="106244"/>
                  </a:lnTo>
                  <a:lnTo>
                    <a:pt x="1103675" y="83946"/>
                  </a:lnTo>
                  <a:lnTo>
                    <a:pt x="1062513" y="64271"/>
                  </a:lnTo>
                  <a:lnTo>
                    <a:pt x="1020472" y="47219"/>
                  </a:lnTo>
                  <a:lnTo>
                    <a:pt x="977678" y="32791"/>
                  </a:lnTo>
                  <a:lnTo>
                    <a:pt x="934257" y="20986"/>
                  </a:lnTo>
                  <a:lnTo>
                    <a:pt x="890334" y="11804"/>
                  </a:lnTo>
                  <a:lnTo>
                    <a:pt x="846035" y="5246"/>
                  </a:lnTo>
                  <a:lnTo>
                    <a:pt x="801485" y="1311"/>
                  </a:lnTo>
                  <a:lnTo>
                    <a:pt x="7568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13216875" y="254699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17215392" y="2468458"/>
            <a:ext cx="1671320" cy="1671320"/>
            <a:chOff x="17215392" y="2468458"/>
            <a:chExt cx="1671320" cy="1671320"/>
          </a:xfrm>
        </p:grpSpPr>
        <p:sp>
          <p:nvSpPr>
            <p:cNvPr id="84" name="object 84"/>
            <p:cNvSpPr/>
            <p:nvPr/>
          </p:nvSpPr>
          <p:spPr>
            <a:xfrm>
              <a:off x="17293898" y="2546998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756861" y="0"/>
                  </a:moveTo>
                  <a:lnTo>
                    <a:pt x="712186" y="1311"/>
                  </a:lnTo>
                  <a:lnTo>
                    <a:pt x="667635" y="5246"/>
                  </a:lnTo>
                  <a:lnTo>
                    <a:pt x="623335" y="11804"/>
                  </a:lnTo>
                  <a:lnTo>
                    <a:pt x="579412" y="20986"/>
                  </a:lnTo>
                  <a:lnTo>
                    <a:pt x="535989" y="32791"/>
                  </a:lnTo>
                  <a:lnTo>
                    <a:pt x="493193" y="47219"/>
                  </a:lnTo>
                  <a:lnTo>
                    <a:pt x="451149" y="64271"/>
                  </a:lnTo>
                  <a:lnTo>
                    <a:pt x="409983" y="83946"/>
                  </a:lnTo>
                  <a:lnTo>
                    <a:pt x="369819" y="106244"/>
                  </a:lnTo>
                  <a:lnTo>
                    <a:pt x="330782" y="131166"/>
                  </a:lnTo>
                  <a:lnTo>
                    <a:pt x="292999" y="158711"/>
                  </a:lnTo>
                  <a:lnTo>
                    <a:pt x="256595" y="188879"/>
                  </a:lnTo>
                  <a:lnTo>
                    <a:pt x="221694" y="221671"/>
                  </a:lnTo>
                  <a:lnTo>
                    <a:pt x="188899" y="256568"/>
                  </a:lnTo>
                  <a:lnTo>
                    <a:pt x="158728" y="292970"/>
                  </a:lnTo>
                  <a:lnTo>
                    <a:pt x="131180" y="330751"/>
                  </a:lnTo>
                  <a:lnTo>
                    <a:pt x="106256" y="369786"/>
                  </a:lnTo>
                  <a:lnTo>
                    <a:pt x="83955" y="409949"/>
                  </a:lnTo>
                  <a:lnTo>
                    <a:pt x="64278" y="451115"/>
                  </a:lnTo>
                  <a:lnTo>
                    <a:pt x="47224" y="493159"/>
                  </a:lnTo>
                  <a:lnTo>
                    <a:pt x="32795" y="535956"/>
                  </a:lnTo>
                  <a:lnTo>
                    <a:pt x="20988" y="579379"/>
                  </a:lnTo>
                  <a:lnTo>
                    <a:pt x="11806" y="623303"/>
                  </a:lnTo>
                  <a:lnTo>
                    <a:pt x="5247" y="667604"/>
                  </a:lnTo>
                  <a:lnTo>
                    <a:pt x="1311" y="712156"/>
                  </a:lnTo>
                  <a:lnTo>
                    <a:pt x="0" y="756832"/>
                  </a:lnTo>
                  <a:lnTo>
                    <a:pt x="1311" y="801509"/>
                  </a:lnTo>
                  <a:lnTo>
                    <a:pt x="5247" y="846061"/>
                  </a:lnTo>
                  <a:lnTo>
                    <a:pt x="11806" y="890362"/>
                  </a:lnTo>
                  <a:lnTo>
                    <a:pt x="20988" y="934286"/>
                  </a:lnTo>
                  <a:lnTo>
                    <a:pt x="32795" y="977709"/>
                  </a:lnTo>
                  <a:lnTo>
                    <a:pt x="47224" y="1020506"/>
                  </a:lnTo>
                  <a:lnTo>
                    <a:pt x="64278" y="1062550"/>
                  </a:lnTo>
                  <a:lnTo>
                    <a:pt x="83955" y="1103716"/>
                  </a:lnTo>
                  <a:lnTo>
                    <a:pt x="106256" y="1143879"/>
                  </a:lnTo>
                  <a:lnTo>
                    <a:pt x="131180" y="1182914"/>
                  </a:lnTo>
                  <a:lnTo>
                    <a:pt x="158728" y="1220695"/>
                  </a:lnTo>
                  <a:lnTo>
                    <a:pt x="188899" y="1257097"/>
                  </a:lnTo>
                  <a:lnTo>
                    <a:pt x="221694" y="1291994"/>
                  </a:lnTo>
                  <a:lnTo>
                    <a:pt x="256595" y="1324786"/>
                  </a:lnTo>
                  <a:lnTo>
                    <a:pt x="292999" y="1354954"/>
                  </a:lnTo>
                  <a:lnTo>
                    <a:pt x="330782" y="1382499"/>
                  </a:lnTo>
                  <a:lnTo>
                    <a:pt x="369819" y="1407421"/>
                  </a:lnTo>
                  <a:lnTo>
                    <a:pt x="409983" y="1429719"/>
                  </a:lnTo>
                  <a:lnTo>
                    <a:pt x="451149" y="1449394"/>
                  </a:lnTo>
                  <a:lnTo>
                    <a:pt x="493193" y="1466446"/>
                  </a:lnTo>
                  <a:lnTo>
                    <a:pt x="535989" y="1480874"/>
                  </a:lnTo>
                  <a:lnTo>
                    <a:pt x="579412" y="1492679"/>
                  </a:lnTo>
                  <a:lnTo>
                    <a:pt x="623335" y="1501860"/>
                  </a:lnTo>
                  <a:lnTo>
                    <a:pt x="667635" y="1508419"/>
                  </a:lnTo>
                  <a:lnTo>
                    <a:pt x="712186" y="1512354"/>
                  </a:lnTo>
                  <a:lnTo>
                    <a:pt x="756861" y="1513665"/>
                  </a:lnTo>
                  <a:lnTo>
                    <a:pt x="801537" y="1512354"/>
                  </a:lnTo>
                  <a:lnTo>
                    <a:pt x="846087" y="1508419"/>
                  </a:lnTo>
                  <a:lnTo>
                    <a:pt x="890387" y="1501860"/>
                  </a:lnTo>
                  <a:lnTo>
                    <a:pt x="934311" y="1492679"/>
                  </a:lnTo>
                  <a:lnTo>
                    <a:pt x="977733" y="1480874"/>
                  </a:lnTo>
                  <a:lnTo>
                    <a:pt x="1020529" y="1466446"/>
                  </a:lnTo>
                  <a:lnTo>
                    <a:pt x="1062573" y="1449394"/>
                  </a:lnTo>
                  <a:lnTo>
                    <a:pt x="1103740" y="1429719"/>
                  </a:lnTo>
                  <a:lnTo>
                    <a:pt x="1143904" y="1407421"/>
                  </a:lnTo>
                  <a:lnTo>
                    <a:pt x="1182940" y="1382499"/>
                  </a:lnTo>
                  <a:lnTo>
                    <a:pt x="1220723" y="1354954"/>
                  </a:lnTo>
                  <a:lnTo>
                    <a:pt x="1257128" y="1324786"/>
                  </a:lnTo>
                  <a:lnTo>
                    <a:pt x="1292028" y="1291994"/>
                  </a:lnTo>
                  <a:lnTo>
                    <a:pt x="1324823" y="1257097"/>
                  </a:lnTo>
                  <a:lnTo>
                    <a:pt x="1354995" y="1220695"/>
                  </a:lnTo>
                  <a:lnTo>
                    <a:pt x="1382543" y="1182914"/>
                  </a:lnTo>
                  <a:lnTo>
                    <a:pt x="1407467" y="1143879"/>
                  </a:lnTo>
                  <a:lnTo>
                    <a:pt x="1429768" y="1103716"/>
                  </a:lnTo>
                  <a:lnTo>
                    <a:pt x="1449445" y="1062550"/>
                  </a:lnTo>
                  <a:lnTo>
                    <a:pt x="1466498" y="1020506"/>
                  </a:lnTo>
                  <a:lnTo>
                    <a:pt x="1480928" y="977709"/>
                  </a:lnTo>
                  <a:lnTo>
                    <a:pt x="1492734" y="934286"/>
                  </a:lnTo>
                  <a:lnTo>
                    <a:pt x="1501917" y="890362"/>
                  </a:lnTo>
                  <a:lnTo>
                    <a:pt x="1508476" y="846061"/>
                  </a:lnTo>
                  <a:lnTo>
                    <a:pt x="1512411" y="801509"/>
                  </a:lnTo>
                  <a:lnTo>
                    <a:pt x="1513723" y="756832"/>
                  </a:lnTo>
                  <a:lnTo>
                    <a:pt x="1512411" y="712156"/>
                  </a:lnTo>
                  <a:lnTo>
                    <a:pt x="1508476" y="667604"/>
                  </a:lnTo>
                  <a:lnTo>
                    <a:pt x="1501917" y="623303"/>
                  </a:lnTo>
                  <a:lnTo>
                    <a:pt x="1492734" y="579379"/>
                  </a:lnTo>
                  <a:lnTo>
                    <a:pt x="1480928" y="535956"/>
                  </a:lnTo>
                  <a:lnTo>
                    <a:pt x="1466498" y="493159"/>
                  </a:lnTo>
                  <a:lnTo>
                    <a:pt x="1449445" y="451115"/>
                  </a:lnTo>
                  <a:lnTo>
                    <a:pt x="1429768" y="409949"/>
                  </a:lnTo>
                  <a:lnTo>
                    <a:pt x="1407467" y="369786"/>
                  </a:lnTo>
                  <a:lnTo>
                    <a:pt x="1382543" y="330751"/>
                  </a:lnTo>
                  <a:lnTo>
                    <a:pt x="1354995" y="292970"/>
                  </a:lnTo>
                  <a:lnTo>
                    <a:pt x="1324823" y="256568"/>
                  </a:lnTo>
                  <a:lnTo>
                    <a:pt x="1292028" y="221671"/>
                  </a:lnTo>
                  <a:lnTo>
                    <a:pt x="1257128" y="188879"/>
                  </a:lnTo>
                  <a:lnTo>
                    <a:pt x="1220723" y="158711"/>
                  </a:lnTo>
                  <a:lnTo>
                    <a:pt x="1182940" y="131166"/>
                  </a:lnTo>
                  <a:lnTo>
                    <a:pt x="1143904" y="106244"/>
                  </a:lnTo>
                  <a:lnTo>
                    <a:pt x="1103740" y="83946"/>
                  </a:lnTo>
                  <a:lnTo>
                    <a:pt x="1062573" y="64271"/>
                  </a:lnTo>
                  <a:lnTo>
                    <a:pt x="1020529" y="47219"/>
                  </a:lnTo>
                  <a:lnTo>
                    <a:pt x="977733" y="32791"/>
                  </a:lnTo>
                  <a:lnTo>
                    <a:pt x="934311" y="20986"/>
                  </a:lnTo>
                  <a:lnTo>
                    <a:pt x="890387" y="11804"/>
                  </a:lnTo>
                  <a:lnTo>
                    <a:pt x="846087" y="5246"/>
                  </a:lnTo>
                  <a:lnTo>
                    <a:pt x="801537" y="1311"/>
                  </a:lnTo>
                  <a:lnTo>
                    <a:pt x="7568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7293924" y="2546990"/>
              <a:ext cx="1513840" cy="1513840"/>
            </a:xfrm>
            <a:custGeom>
              <a:avLst/>
              <a:gdLst/>
              <a:ahLst/>
              <a:cxnLst/>
              <a:rect l="l" t="t" r="r" b="b"/>
              <a:pathLst>
                <a:path w="1513840" h="1513839">
                  <a:moveTo>
                    <a:pt x="1292002" y="221671"/>
                  </a:moveTo>
                  <a:lnTo>
                    <a:pt x="1324794" y="256569"/>
                  </a:lnTo>
                  <a:lnTo>
                    <a:pt x="1354962" y="292971"/>
                  </a:lnTo>
                  <a:lnTo>
                    <a:pt x="1382507" y="330752"/>
                  </a:lnTo>
                  <a:lnTo>
                    <a:pt x="1407429" y="369787"/>
                  </a:lnTo>
                  <a:lnTo>
                    <a:pt x="1429727" y="409950"/>
                  </a:lnTo>
                  <a:lnTo>
                    <a:pt x="1449402" y="451117"/>
                  </a:lnTo>
                  <a:lnTo>
                    <a:pt x="1466453" y="493161"/>
                  </a:lnTo>
                  <a:lnTo>
                    <a:pt x="1480882" y="535957"/>
                  </a:lnTo>
                  <a:lnTo>
                    <a:pt x="1492687" y="579380"/>
                  </a:lnTo>
                  <a:lnTo>
                    <a:pt x="1501868" y="623305"/>
                  </a:lnTo>
                  <a:lnTo>
                    <a:pt x="1508427" y="667606"/>
                  </a:lnTo>
                  <a:lnTo>
                    <a:pt x="1512362" y="712158"/>
                  </a:lnTo>
                  <a:lnTo>
                    <a:pt x="1513673" y="756835"/>
                  </a:lnTo>
                  <a:lnTo>
                    <a:pt x="1512362" y="801512"/>
                  </a:lnTo>
                  <a:lnTo>
                    <a:pt x="1508427" y="846064"/>
                  </a:lnTo>
                  <a:lnTo>
                    <a:pt x="1501868" y="890365"/>
                  </a:lnTo>
                  <a:lnTo>
                    <a:pt x="1492687" y="934290"/>
                  </a:lnTo>
                  <a:lnTo>
                    <a:pt x="1480882" y="977713"/>
                  </a:lnTo>
                  <a:lnTo>
                    <a:pt x="1466453" y="1020510"/>
                  </a:lnTo>
                  <a:lnTo>
                    <a:pt x="1449402" y="1062554"/>
                  </a:lnTo>
                  <a:lnTo>
                    <a:pt x="1429727" y="1103721"/>
                  </a:lnTo>
                  <a:lnTo>
                    <a:pt x="1407429" y="1143885"/>
                  </a:lnTo>
                  <a:lnTo>
                    <a:pt x="1382507" y="1182920"/>
                  </a:lnTo>
                  <a:lnTo>
                    <a:pt x="1354962" y="1220702"/>
                  </a:lnTo>
                  <a:lnTo>
                    <a:pt x="1324794" y="1257104"/>
                  </a:lnTo>
                  <a:lnTo>
                    <a:pt x="1292002" y="1292002"/>
                  </a:lnTo>
                  <a:lnTo>
                    <a:pt x="1257104" y="1324794"/>
                  </a:lnTo>
                  <a:lnTo>
                    <a:pt x="1220702" y="1354962"/>
                  </a:lnTo>
                  <a:lnTo>
                    <a:pt x="1182920" y="1382507"/>
                  </a:lnTo>
                  <a:lnTo>
                    <a:pt x="1143885" y="1407429"/>
                  </a:lnTo>
                  <a:lnTo>
                    <a:pt x="1103721" y="1429727"/>
                  </a:lnTo>
                  <a:lnTo>
                    <a:pt x="1062554" y="1449402"/>
                  </a:lnTo>
                  <a:lnTo>
                    <a:pt x="1020510" y="1466453"/>
                  </a:lnTo>
                  <a:lnTo>
                    <a:pt x="977713" y="1480882"/>
                  </a:lnTo>
                  <a:lnTo>
                    <a:pt x="934290" y="1492687"/>
                  </a:lnTo>
                  <a:lnTo>
                    <a:pt x="890365" y="1501868"/>
                  </a:lnTo>
                  <a:lnTo>
                    <a:pt x="846064" y="1508427"/>
                  </a:lnTo>
                  <a:lnTo>
                    <a:pt x="801512" y="1512362"/>
                  </a:lnTo>
                  <a:lnTo>
                    <a:pt x="756835" y="1513673"/>
                  </a:lnTo>
                  <a:lnTo>
                    <a:pt x="712158" y="1512362"/>
                  </a:lnTo>
                  <a:lnTo>
                    <a:pt x="667606" y="1508427"/>
                  </a:lnTo>
                  <a:lnTo>
                    <a:pt x="623305" y="1501868"/>
                  </a:lnTo>
                  <a:lnTo>
                    <a:pt x="579380" y="1492687"/>
                  </a:lnTo>
                  <a:lnTo>
                    <a:pt x="535957" y="1480882"/>
                  </a:lnTo>
                  <a:lnTo>
                    <a:pt x="493161" y="1466453"/>
                  </a:lnTo>
                  <a:lnTo>
                    <a:pt x="451117" y="1449402"/>
                  </a:lnTo>
                  <a:lnTo>
                    <a:pt x="409950" y="1429727"/>
                  </a:lnTo>
                  <a:lnTo>
                    <a:pt x="369787" y="1407429"/>
                  </a:lnTo>
                  <a:lnTo>
                    <a:pt x="330752" y="1382507"/>
                  </a:lnTo>
                  <a:lnTo>
                    <a:pt x="292971" y="1354962"/>
                  </a:lnTo>
                  <a:lnTo>
                    <a:pt x="256569" y="1324794"/>
                  </a:lnTo>
                  <a:lnTo>
                    <a:pt x="221671" y="1292002"/>
                  </a:lnTo>
                  <a:lnTo>
                    <a:pt x="188880" y="1257104"/>
                  </a:lnTo>
                  <a:lnTo>
                    <a:pt x="158711" y="1220702"/>
                  </a:lnTo>
                  <a:lnTo>
                    <a:pt x="131166" y="1182920"/>
                  </a:lnTo>
                  <a:lnTo>
                    <a:pt x="106245" y="1143885"/>
                  </a:lnTo>
                  <a:lnTo>
                    <a:pt x="83946" y="1103721"/>
                  </a:lnTo>
                  <a:lnTo>
                    <a:pt x="64271" y="1062554"/>
                  </a:lnTo>
                  <a:lnTo>
                    <a:pt x="47220" y="1020510"/>
                  </a:lnTo>
                  <a:lnTo>
                    <a:pt x="32791" y="977713"/>
                  </a:lnTo>
                  <a:lnTo>
                    <a:pt x="20986" y="934290"/>
                  </a:lnTo>
                  <a:lnTo>
                    <a:pt x="11805" y="890365"/>
                  </a:lnTo>
                  <a:lnTo>
                    <a:pt x="5246" y="846064"/>
                  </a:lnTo>
                  <a:lnTo>
                    <a:pt x="1311" y="801512"/>
                  </a:lnTo>
                  <a:lnTo>
                    <a:pt x="0" y="756835"/>
                  </a:lnTo>
                  <a:lnTo>
                    <a:pt x="1311" y="712158"/>
                  </a:lnTo>
                  <a:lnTo>
                    <a:pt x="5246" y="667606"/>
                  </a:lnTo>
                  <a:lnTo>
                    <a:pt x="11805" y="623305"/>
                  </a:lnTo>
                  <a:lnTo>
                    <a:pt x="20986" y="579380"/>
                  </a:lnTo>
                  <a:lnTo>
                    <a:pt x="32791" y="535957"/>
                  </a:lnTo>
                  <a:lnTo>
                    <a:pt x="47220" y="493161"/>
                  </a:lnTo>
                  <a:lnTo>
                    <a:pt x="64271" y="451117"/>
                  </a:lnTo>
                  <a:lnTo>
                    <a:pt x="83946" y="409950"/>
                  </a:lnTo>
                  <a:lnTo>
                    <a:pt x="106245" y="369787"/>
                  </a:lnTo>
                  <a:lnTo>
                    <a:pt x="131166" y="330752"/>
                  </a:lnTo>
                  <a:lnTo>
                    <a:pt x="158711" y="292971"/>
                  </a:lnTo>
                  <a:lnTo>
                    <a:pt x="188880" y="256569"/>
                  </a:lnTo>
                  <a:lnTo>
                    <a:pt x="221671" y="221671"/>
                  </a:lnTo>
                  <a:lnTo>
                    <a:pt x="256569" y="188880"/>
                  </a:lnTo>
                  <a:lnTo>
                    <a:pt x="292971" y="158711"/>
                  </a:lnTo>
                  <a:lnTo>
                    <a:pt x="330752" y="131166"/>
                  </a:lnTo>
                  <a:lnTo>
                    <a:pt x="369787" y="106245"/>
                  </a:lnTo>
                  <a:lnTo>
                    <a:pt x="409950" y="83946"/>
                  </a:lnTo>
                  <a:lnTo>
                    <a:pt x="451117" y="64271"/>
                  </a:lnTo>
                  <a:lnTo>
                    <a:pt x="493161" y="47220"/>
                  </a:lnTo>
                  <a:lnTo>
                    <a:pt x="535957" y="32791"/>
                  </a:lnTo>
                  <a:lnTo>
                    <a:pt x="579380" y="20986"/>
                  </a:lnTo>
                  <a:lnTo>
                    <a:pt x="623305" y="11805"/>
                  </a:lnTo>
                  <a:lnTo>
                    <a:pt x="667606" y="5246"/>
                  </a:lnTo>
                  <a:lnTo>
                    <a:pt x="712158" y="1311"/>
                  </a:lnTo>
                  <a:lnTo>
                    <a:pt x="756835" y="0"/>
                  </a:lnTo>
                  <a:lnTo>
                    <a:pt x="801512" y="1311"/>
                  </a:lnTo>
                  <a:lnTo>
                    <a:pt x="846064" y="5246"/>
                  </a:lnTo>
                  <a:lnTo>
                    <a:pt x="890365" y="11805"/>
                  </a:lnTo>
                  <a:lnTo>
                    <a:pt x="934290" y="20986"/>
                  </a:lnTo>
                  <a:lnTo>
                    <a:pt x="977713" y="32791"/>
                  </a:lnTo>
                  <a:lnTo>
                    <a:pt x="1020510" y="47220"/>
                  </a:lnTo>
                  <a:lnTo>
                    <a:pt x="1062554" y="64271"/>
                  </a:lnTo>
                  <a:lnTo>
                    <a:pt x="1103721" y="83946"/>
                  </a:lnTo>
                  <a:lnTo>
                    <a:pt x="1143885" y="106245"/>
                  </a:lnTo>
                  <a:lnTo>
                    <a:pt x="1182920" y="131166"/>
                  </a:lnTo>
                  <a:lnTo>
                    <a:pt x="1220702" y="158711"/>
                  </a:lnTo>
                  <a:lnTo>
                    <a:pt x="1257104" y="188880"/>
                  </a:lnTo>
                  <a:lnTo>
                    <a:pt x="1292002" y="221671"/>
                  </a:lnTo>
                  <a:close/>
                </a:path>
              </a:pathLst>
            </a:custGeom>
            <a:ln w="157063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6" name="object 86"/>
          <p:cNvSpPr txBox="1"/>
          <p:nvPr/>
        </p:nvSpPr>
        <p:spPr>
          <a:xfrm>
            <a:off x="4594489" y="235372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594489" y="4563076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4594489" y="6761962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8479187" y="224901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12458124" y="224901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16583652" y="224901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8479187" y="4563076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12458124" y="4563076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16583652" y="4563076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8479187" y="697138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12458124" y="697138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  <p:sp>
        <p:nvSpPr>
          <p:cNvPr id="97" name="object 97"/>
          <p:cNvSpPr txBox="1"/>
          <p:nvPr/>
        </p:nvSpPr>
        <p:spPr>
          <a:xfrm>
            <a:off x="16583652" y="6971380"/>
            <a:ext cx="31115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endParaRPr sz="57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7097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Markov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40" dirty="0">
                <a:latin typeface="Verdana"/>
                <a:cs typeface="Verdana"/>
              </a:rPr>
              <a:t>Decision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Process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90326"/>
            <a:ext cx="10945495" cy="513334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35940" indent="-535305">
              <a:lnSpc>
                <a:spcPts val="9070"/>
              </a:lnSpc>
              <a:buSzPct val="98484"/>
              <a:buChar char="•"/>
              <a:tabLst>
                <a:tab pos="535940" algn="l"/>
              </a:tabLst>
            </a:pPr>
            <a:r>
              <a:rPr sz="6600" spc="32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6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60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states</a:t>
            </a:r>
            <a:r>
              <a:rPr sz="660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6600">
              <a:latin typeface="Times New Roman"/>
              <a:cs typeface="Times New Roman"/>
            </a:endParaRPr>
          </a:p>
          <a:p>
            <a:pPr marL="535940" indent="-535305">
              <a:lnSpc>
                <a:spcPct val="100000"/>
              </a:lnSpc>
              <a:spcBef>
                <a:spcPts val="570"/>
              </a:spcBef>
              <a:buSzPct val="98484"/>
              <a:buChar char="•"/>
              <a:tabLst>
                <a:tab pos="535940" algn="l"/>
              </a:tabLst>
            </a:pPr>
            <a:r>
              <a:rPr sz="6600" spc="320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65" dirty="0">
                <a:solidFill>
                  <a:srgbClr val="FFFFFF"/>
                </a:solidFill>
                <a:latin typeface="Lucida Sans"/>
                <a:cs typeface="Lucida Sans"/>
              </a:rPr>
              <a:t>actions</a:t>
            </a:r>
            <a:r>
              <a:rPr sz="660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Actions(</a:t>
            </a:r>
            <a:r>
              <a:rPr sz="66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600" cap="small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  <a:p>
            <a:pPr marL="535940" indent="-535305">
              <a:lnSpc>
                <a:spcPct val="100000"/>
              </a:lnSpc>
              <a:spcBef>
                <a:spcPts val="489"/>
              </a:spcBef>
              <a:buSzPct val="98484"/>
              <a:buChar char="•"/>
              <a:tabLst>
                <a:tab pos="535940" algn="l"/>
              </a:tabLst>
            </a:pPr>
            <a:r>
              <a:rPr sz="6600" spc="-650" dirty="0">
                <a:solidFill>
                  <a:srgbClr val="FFFFFF"/>
                </a:solidFill>
                <a:latin typeface="Lucida Sans"/>
                <a:cs typeface="Lucida Sans"/>
              </a:rPr>
              <a:t>T</a:t>
            </a:r>
            <a:r>
              <a:rPr sz="6600" spc="-175" dirty="0">
                <a:solidFill>
                  <a:srgbClr val="FFFFFF"/>
                </a:solidFill>
                <a:latin typeface="Lucida Sans"/>
                <a:cs typeface="Lucida Sans"/>
              </a:rPr>
              <a:t>r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ansition</a:t>
            </a:r>
            <a:r>
              <a:rPr sz="66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60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P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s'</a:t>
            </a:r>
            <a:r>
              <a:rPr sz="660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|</a:t>
            </a:r>
            <a:r>
              <a:rPr sz="66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60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  <a:p>
            <a:pPr marL="535940" indent="-535305">
              <a:lnSpc>
                <a:spcPct val="100000"/>
              </a:lnSpc>
              <a:spcBef>
                <a:spcPts val="484"/>
              </a:spcBef>
              <a:buSzPct val="98484"/>
              <a:buChar char="•"/>
              <a:tabLst>
                <a:tab pos="535940" algn="l"/>
              </a:tabLst>
            </a:pPr>
            <a:r>
              <a:rPr sz="6600" spc="155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66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60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60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60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s'</a:t>
            </a:r>
            <a:r>
              <a:rPr sz="66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66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2" name="object 22"/>
          <p:cNvGrpSpPr/>
          <p:nvPr/>
        </p:nvGrpSpPr>
        <p:grpSpPr>
          <a:xfrm>
            <a:off x="1443694" y="8328275"/>
            <a:ext cx="1938020" cy="2118360"/>
            <a:chOff x="1443694" y="8328275"/>
            <a:chExt cx="1938020" cy="2118360"/>
          </a:xfrm>
        </p:grpSpPr>
        <p:sp>
          <p:nvSpPr>
            <p:cNvPr id="23" name="object 23"/>
            <p:cNvSpPr/>
            <p:nvPr/>
          </p:nvSpPr>
          <p:spPr>
            <a:xfrm>
              <a:off x="3198499" y="8328275"/>
              <a:ext cx="182880" cy="2118360"/>
            </a:xfrm>
            <a:custGeom>
              <a:avLst/>
              <a:gdLst/>
              <a:ahLst/>
              <a:cxnLst/>
              <a:rect l="l" t="t" r="r" b="b"/>
              <a:pathLst>
                <a:path w="182879" h="2118359">
                  <a:moveTo>
                    <a:pt x="182730" y="0"/>
                  </a:moveTo>
                  <a:lnTo>
                    <a:pt x="0" y="0"/>
                  </a:lnTo>
                  <a:lnTo>
                    <a:pt x="0" y="2118113"/>
                  </a:lnTo>
                  <a:lnTo>
                    <a:pt x="182730" y="2118113"/>
                  </a:lnTo>
                  <a:lnTo>
                    <a:pt x="182730" y="0"/>
                  </a:lnTo>
                  <a:close/>
                </a:path>
              </a:pathLst>
            </a:custGeom>
            <a:solidFill>
              <a:srgbClr val="B517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443694" y="8508851"/>
              <a:ext cx="1757045" cy="1757045"/>
            </a:xfrm>
            <a:custGeom>
              <a:avLst/>
              <a:gdLst/>
              <a:ahLst/>
              <a:cxnLst/>
              <a:rect l="l" t="t" r="r" b="b"/>
              <a:pathLst>
                <a:path w="1757045" h="1757045">
                  <a:moveTo>
                    <a:pt x="878471" y="0"/>
                  </a:moveTo>
                  <a:lnTo>
                    <a:pt x="833523" y="1143"/>
                  </a:lnTo>
                  <a:lnTo>
                    <a:pt x="788669" y="4574"/>
                  </a:lnTo>
                  <a:lnTo>
                    <a:pt x="744005" y="10292"/>
                  </a:lnTo>
                  <a:lnTo>
                    <a:pt x="699625" y="18296"/>
                  </a:lnTo>
                  <a:lnTo>
                    <a:pt x="655624" y="28589"/>
                  </a:lnTo>
                  <a:lnTo>
                    <a:pt x="612097" y="41168"/>
                  </a:lnTo>
                  <a:lnTo>
                    <a:pt x="569138" y="56034"/>
                  </a:lnTo>
                  <a:lnTo>
                    <a:pt x="526842" y="73187"/>
                  </a:lnTo>
                  <a:lnTo>
                    <a:pt x="485305" y="92628"/>
                  </a:lnTo>
                  <a:lnTo>
                    <a:pt x="444620" y="114356"/>
                  </a:lnTo>
                  <a:lnTo>
                    <a:pt x="404882" y="138370"/>
                  </a:lnTo>
                  <a:lnTo>
                    <a:pt x="366187" y="164672"/>
                  </a:lnTo>
                  <a:lnTo>
                    <a:pt x="328628" y="193261"/>
                  </a:lnTo>
                  <a:lnTo>
                    <a:pt x="292301" y="224137"/>
                  </a:lnTo>
                  <a:lnTo>
                    <a:pt x="257301" y="257301"/>
                  </a:lnTo>
                  <a:lnTo>
                    <a:pt x="224137" y="292302"/>
                  </a:lnTo>
                  <a:lnTo>
                    <a:pt x="193261" y="328630"/>
                  </a:lnTo>
                  <a:lnTo>
                    <a:pt x="164672" y="366189"/>
                  </a:lnTo>
                  <a:lnTo>
                    <a:pt x="138370" y="404886"/>
                  </a:lnTo>
                  <a:lnTo>
                    <a:pt x="114356" y="444624"/>
                  </a:lnTo>
                  <a:lnTo>
                    <a:pt x="92628" y="485310"/>
                  </a:lnTo>
                  <a:lnTo>
                    <a:pt x="73187" y="526848"/>
                  </a:lnTo>
                  <a:lnTo>
                    <a:pt x="56034" y="569144"/>
                  </a:lnTo>
                  <a:lnTo>
                    <a:pt x="41168" y="612104"/>
                  </a:lnTo>
                  <a:lnTo>
                    <a:pt x="28589" y="655631"/>
                  </a:lnTo>
                  <a:lnTo>
                    <a:pt x="18296" y="699633"/>
                  </a:lnTo>
                  <a:lnTo>
                    <a:pt x="10292" y="744013"/>
                  </a:lnTo>
                  <a:lnTo>
                    <a:pt x="4574" y="788678"/>
                  </a:lnTo>
                  <a:lnTo>
                    <a:pt x="1143" y="833532"/>
                  </a:lnTo>
                  <a:lnTo>
                    <a:pt x="0" y="878481"/>
                  </a:lnTo>
                  <a:lnTo>
                    <a:pt x="1143" y="923429"/>
                  </a:lnTo>
                  <a:lnTo>
                    <a:pt x="4574" y="968283"/>
                  </a:lnTo>
                  <a:lnTo>
                    <a:pt x="10292" y="1012948"/>
                  </a:lnTo>
                  <a:lnTo>
                    <a:pt x="18296" y="1057328"/>
                  </a:lnTo>
                  <a:lnTo>
                    <a:pt x="28589" y="1101330"/>
                  </a:lnTo>
                  <a:lnTo>
                    <a:pt x="41168" y="1144858"/>
                  </a:lnTo>
                  <a:lnTo>
                    <a:pt x="56034" y="1187817"/>
                  </a:lnTo>
                  <a:lnTo>
                    <a:pt x="73187" y="1230113"/>
                  </a:lnTo>
                  <a:lnTo>
                    <a:pt x="92628" y="1271652"/>
                  </a:lnTo>
                  <a:lnTo>
                    <a:pt x="114356" y="1312337"/>
                  </a:lnTo>
                  <a:lnTo>
                    <a:pt x="138370" y="1352076"/>
                  </a:lnTo>
                  <a:lnTo>
                    <a:pt x="164672" y="1390772"/>
                  </a:lnTo>
                  <a:lnTo>
                    <a:pt x="193261" y="1428331"/>
                  </a:lnTo>
                  <a:lnTo>
                    <a:pt x="224137" y="1464659"/>
                  </a:lnTo>
                  <a:lnTo>
                    <a:pt x="257301" y="1499661"/>
                  </a:lnTo>
                  <a:lnTo>
                    <a:pt x="292301" y="1532823"/>
                  </a:lnTo>
                  <a:lnTo>
                    <a:pt x="328628" y="1563699"/>
                  </a:lnTo>
                  <a:lnTo>
                    <a:pt x="366187" y="1592288"/>
                  </a:lnTo>
                  <a:lnTo>
                    <a:pt x="404882" y="1618589"/>
                  </a:lnTo>
                  <a:lnTo>
                    <a:pt x="444620" y="1642604"/>
                  </a:lnTo>
                  <a:lnTo>
                    <a:pt x="485305" y="1664331"/>
                  </a:lnTo>
                  <a:lnTo>
                    <a:pt x="526842" y="1683772"/>
                  </a:lnTo>
                  <a:lnTo>
                    <a:pt x="569138" y="1700925"/>
                  </a:lnTo>
                  <a:lnTo>
                    <a:pt x="612097" y="1715791"/>
                  </a:lnTo>
                  <a:lnTo>
                    <a:pt x="655624" y="1728370"/>
                  </a:lnTo>
                  <a:lnTo>
                    <a:pt x="699625" y="1738662"/>
                  </a:lnTo>
                  <a:lnTo>
                    <a:pt x="744005" y="1746667"/>
                  </a:lnTo>
                  <a:lnTo>
                    <a:pt x="788669" y="1752384"/>
                  </a:lnTo>
                  <a:lnTo>
                    <a:pt x="833523" y="1755815"/>
                  </a:lnTo>
                  <a:lnTo>
                    <a:pt x="878471" y="1756959"/>
                  </a:lnTo>
                  <a:lnTo>
                    <a:pt x="923420" y="1755815"/>
                  </a:lnTo>
                  <a:lnTo>
                    <a:pt x="968274" y="1752384"/>
                  </a:lnTo>
                  <a:lnTo>
                    <a:pt x="1012938" y="1746667"/>
                  </a:lnTo>
                  <a:lnTo>
                    <a:pt x="1057319" y="1738662"/>
                  </a:lnTo>
                  <a:lnTo>
                    <a:pt x="1101320" y="1728370"/>
                  </a:lnTo>
                  <a:lnTo>
                    <a:pt x="1144848" y="1715791"/>
                  </a:lnTo>
                  <a:lnTo>
                    <a:pt x="1187807" y="1700925"/>
                  </a:lnTo>
                  <a:lnTo>
                    <a:pt x="1230103" y="1683772"/>
                  </a:lnTo>
                  <a:lnTo>
                    <a:pt x="1271641" y="1664331"/>
                  </a:lnTo>
                  <a:lnTo>
                    <a:pt x="1312327" y="1642604"/>
                  </a:lnTo>
                  <a:lnTo>
                    <a:pt x="1352065" y="1618589"/>
                  </a:lnTo>
                  <a:lnTo>
                    <a:pt x="1390761" y="1592288"/>
                  </a:lnTo>
                  <a:lnTo>
                    <a:pt x="1428321" y="1563699"/>
                  </a:lnTo>
                  <a:lnTo>
                    <a:pt x="1464649" y="1532823"/>
                  </a:lnTo>
                  <a:lnTo>
                    <a:pt x="1499650" y="1499661"/>
                  </a:lnTo>
                  <a:lnTo>
                    <a:pt x="1532813" y="1464659"/>
                  </a:lnTo>
                  <a:lnTo>
                    <a:pt x="1563690" y="1428331"/>
                  </a:lnTo>
                  <a:lnTo>
                    <a:pt x="1592279" y="1390772"/>
                  </a:lnTo>
                  <a:lnTo>
                    <a:pt x="1618580" y="1352076"/>
                  </a:lnTo>
                  <a:lnTo>
                    <a:pt x="1642595" y="1312337"/>
                  </a:lnTo>
                  <a:lnTo>
                    <a:pt x="1664323" y="1271652"/>
                  </a:lnTo>
                  <a:lnTo>
                    <a:pt x="1683763" y="1230113"/>
                  </a:lnTo>
                  <a:lnTo>
                    <a:pt x="1700917" y="1187817"/>
                  </a:lnTo>
                  <a:lnTo>
                    <a:pt x="1715783" y="1144858"/>
                  </a:lnTo>
                  <a:lnTo>
                    <a:pt x="1728362" y="1101330"/>
                  </a:lnTo>
                  <a:lnTo>
                    <a:pt x="1738654" y="1057328"/>
                  </a:lnTo>
                  <a:lnTo>
                    <a:pt x="1746659" y="1012948"/>
                  </a:lnTo>
                  <a:lnTo>
                    <a:pt x="1752377" y="968283"/>
                  </a:lnTo>
                  <a:lnTo>
                    <a:pt x="1755808" y="923429"/>
                  </a:lnTo>
                  <a:lnTo>
                    <a:pt x="1756951" y="878481"/>
                  </a:lnTo>
                  <a:lnTo>
                    <a:pt x="1755808" y="833532"/>
                  </a:lnTo>
                  <a:lnTo>
                    <a:pt x="1752377" y="788678"/>
                  </a:lnTo>
                  <a:lnTo>
                    <a:pt x="1746659" y="744013"/>
                  </a:lnTo>
                  <a:lnTo>
                    <a:pt x="1738654" y="699633"/>
                  </a:lnTo>
                  <a:lnTo>
                    <a:pt x="1728362" y="655631"/>
                  </a:lnTo>
                  <a:lnTo>
                    <a:pt x="1715783" y="612104"/>
                  </a:lnTo>
                  <a:lnTo>
                    <a:pt x="1700917" y="569144"/>
                  </a:lnTo>
                  <a:lnTo>
                    <a:pt x="1683763" y="526848"/>
                  </a:lnTo>
                  <a:lnTo>
                    <a:pt x="1664323" y="485310"/>
                  </a:lnTo>
                  <a:lnTo>
                    <a:pt x="1642595" y="444624"/>
                  </a:lnTo>
                  <a:lnTo>
                    <a:pt x="1618580" y="404886"/>
                  </a:lnTo>
                  <a:lnTo>
                    <a:pt x="1592279" y="366189"/>
                  </a:lnTo>
                  <a:lnTo>
                    <a:pt x="1563690" y="328630"/>
                  </a:lnTo>
                  <a:lnTo>
                    <a:pt x="1532813" y="292302"/>
                  </a:lnTo>
                  <a:lnTo>
                    <a:pt x="1499650" y="257301"/>
                  </a:lnTo>
                  <a:lnTo>
                    <a:pt x="1464649" y="224137"/>
                  </a:lnTo>
                  <a:lnTo>
                    <a:pt x="1428321" y="193261"/>
                  </a:lnTo>
                  <a:lnTo>
                    <a:pt x="1390761" y="164672"/>
                  </a:lnTo>
                  <a:lnTo>
                    <a:pt x="1352065" y="138370"/>
                  </a:lnTo>
                  <a:lnTo>
                    <a:pt x="1312327" y="114356"/>
                  </a:lnTo>
                  <a:lnTo>
                    <a:pt x="1271641" y="92628"/>
                  </a:lnTo>
                  <a:lnTo>
                    <a:pt x="1230103" y="73187"/>
                  </a:lnTo>
                  <a:lnTo>
                    <a:pt x="1187807" y="56034"/>
                  </a:lnTo>
                  <a:lnTo>
                    <a:pt x="1144848" y="41168"/>
                  </a:lnTo>
                  <a:lnTo>
                    <a:pt x="1101320" y="28589"/>
                  </a:lnTo>
                  <a:lnTo>
                    <a:pt x="1057319" y="18296"/>
                  </a:lnTo>
                  <a:lnTo>
                    <a:pt x="1012938" y="10292"/>
                  </a:lnTo>
                  <a:lnTo>
                    <a:pt x="968274" y="4574"/>
                  </a:lnTo>
                  <a:lnTo>
                    <a:pt x="923420" y="1143"/>
                  </a:lnTo>
                  <a:lnTo>
                    <a:pt x="878471" y="0"/>
                  </a:lnTo>
                  <a:close/>
                </a:path>
              </a:pathLst>
            </a:custGeom>
            <a:solidFill>
              <a:srgbClr val="FAE23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5244457" y="2829097"/>
            <a:ext cx="3311525" cy="5859145"/>
            <a:chOff x="15244457" y="2829097"/>
            <a:chExt cx="3311525" cy="5859145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6" name="object 36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7" name="object 3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13566" y="360944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9" y="360945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5" name="object 45"/>
          <p:cNvSpPr txBox="1"/>
          <p:nvPr/>
        </p:nvSpPr>
        <p:spPr>
          <a:xfrm>
            <a:off x="992505" y="5945233"/>
            <a:ext cx="2976880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992505" y="2730671"/>
            <a:ext cx="1868805" cy="169926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27305" algn="ctr">
              <a:lnSpc>
                <a:spcPct val="100000"/>
              </a:lnSpc>
              <a:spcBef>
                <a:spcPts val="3579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5820828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60" h="1935479">
                <a:moveTo>
                  <a:pt x="0" y="1935382"/>
                </a:moveTo>
                <a:lnTo>
                  <a:pt x="2118113" y="1935382"/>
                </a:lnTo>
                <a:lnTo>
                  <a:pt x="2118113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2118360" cy="1753235"/>
          </a:xfrm>
          <a:custGeom>
            <a:avLst/>
            <a:gdLst/>
            <a:ahLst/>
            <a:cxnLst/>
            <a:rect l="l" t="t" r="r" b="b"/>
            <a:pathLst>
              <a:path w="2118360" h="1753234">
                <a:moveTo>
                  <a:pt x="0" y="1752655"/>
                </a:moveTo>
                <a:lnTo>
                  <a:pt x="2118113" y="1752655"/>
                </a:lnTo>
                <a:lnTo>
                  <a:pt x="2118113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2118360" cy="1753235"/>
          </a:xfrm>
          <a:custGeom>
            <a:avLst/>
            <a:gdLst/>
            <a:ahLst/>
            <a:cxnLst/>
            <a:rect l="l" t="t" r="r" b="b"/>
            <a:pathLst>
              <a:path w="2118360" h="1753234">
                <a:moveTo>
                  <a:pt x="0" y="1752655"/>
                </a:moveTo>
                <a:lnTo>
                  <a:pt x="2118113" y="1752655"/>
                </a:lnTo>
                <a:lnTo>
                  <a:pt x="2118113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356389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5848942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047517" y="3341500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90696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511007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80" h="1935479">
                <a:moveTo>
                  <a:pt x="0" y="1935380"/>
                </a:moveTo>
                <a:lnTo>
                  <a:pt x="1935386" y="1935380"/>
                </a:lnTo>
                <a:lnTo>
                  <a:pt x="1935386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438" y="2118113"/>
                </a:lnTo>
                <a:lnTo>
                  <a:pt x="1935438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1935480" cy="1753235"/>
          </a:xfrm>
          <a:custGeom>
            <a:avLst/>
            <a:gdLst/>
            <a:ahLst/>
            <a:cxnLst/>
            <a:rect l="l" t="t" r="r" b="b"/>
            <a:pathLst>
              <a:path w="1935479" h="1753234">
                <a:moveTo>
                  <a:pt x="0" y="1752655"/>
                </a:moveTo>
                <a:lnTo>
                  <a:pt x="1935386" y="1752655"/>
                </a:lnTo>
                <a:lnTo>
                  <a:pt x="1935386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79" h="1935479">
                <a:moveTo>
                  <a:pt x="0" y="1935382"/>
                </a:moveTo>
                <a:lnTo>
                  <a:pt x="1935386" y="1935382"/>
                </a:lnTo>
                <a:lnTo>
                  <a:pt x="1935386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496113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6"/>
                </a:moveTo>
                <a:lnTo>
                  <a:pt x="2118113" y="1935386"/>
                </a:lnTo>
                <a:lnTo>
                  <a:pt x="2118113" y="0"/>
                </a:lnTo>
                <a:lnTo>
                  <a:pt x="0" y="0"/>
                </a:lnTo>
                <a:lnTo>
                  <a:pt x="0" y="1935386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539122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0"/>
                </a:moveTo>
                <a:lnTo>
                  <a:pt x="2118113" y="1935380"/>
                </a:lnTo>
                <a:lnTo>
                  <a:pt x="2118113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6031680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75"/>
                </a:moveTo>
                <a:lnTo>
                  <a:pt x="2118113" y="1935375"/>
                </a:lnTo>
                <a:lnTo>
                  <a:pt x="2118113" y="0"/>
                </a:lnTo>
                <a:lnTo>
                  <a:pt x="0" y="0"/>
                </a:lnTo>
                <a:lnTo>
                  <a:pt x="0" y="193537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230247" y="3341500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60">
                <a:moveTo>
                  <a:pt x="0" y="2118113"/>
                </a:moveTo>
                <a:lnTo>
                  <a:pt x="1935382" y="2118113"/>
                </a:lnTo>
                <a:lnTo>
                  <a:pt x="1935382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511007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0"/>
                </a:moveTo>
                <a:lnTo>
                  <a:pt x="182730" y="1935380"/>
                </a:lnTo>
                <a:lnTo>
                  <a:pt x="182730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90696" y="5820828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2"/>
                </a:moveTo>
                <a:lnTo>
                  <a:pt x="182730" y="1935382"/>
                </a:lnTo>
                <a:lnTo>
                  <a:pt x="182730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63113" y="8328277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98499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44592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55309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90696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36852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47517" y="835639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047517" y="5848949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47517" y="3341500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60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01413" y="3313383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511007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80" h="1935479">
                <a:moveTo>
                  <a:pt x="0" y="1935380"/>
                </a:moveTo>
                <a:lnTo>
                  <a:pt x="1935386" y="1935380"/>
                </a:lnTo>
                <a:lnTo>
                  <a:pt x="1935386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438" y="2118113"/>
                </a:lnTo>
                <a:lnTo>
                  <a:pt x="1935438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1935480" cy="1753235"/>
          </a:xfrm>
          <a:custGeom>
            <a:avLst/>
            <a:gdLst/>
            <a:ahLst/>
            <a:cxnLst/>
            <a:rect l="l" t="t" r="r" b="b"/>
            <a:pathLst>
              <a:path w="1935479" h="1753234">
                <a:moveTo>
                  <a:pt x="0" y="1752655"/>
                </a:moveTo>
                <a:lnTo>
                  <a:pt x="1935386" y="1752655"/>
                </a:lnTo>
                <a:lnTo>
                  <a:pt x="1935386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79" h="1935479">
                <a:moveTo>
                  <a:pt x="0" y="1935382"/>
                </a:moveTo>
                <a:lnTo>
                  <a:pt x="1935386" y="1935382"/>
                </a:lnTo>
                <a:lnTo>
                  <a:pt x="1935386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496113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6"/>
                </a:moveTo>
                <a:lnTo>
                  <a:pt x="2118113" y="1935386"/>
                </a:lnTo>
                <a:lnTo>
                  <a:pt x="2118113" y="0"/>
                </a:lnTo>
                <a:lnTo>
                  <a:pt x="0" y="0"/>
                </a:lnTo>
                <a:lnTo>
                  <a:pt x="0" y="1935386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539122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0"/>
                </a:moveTo>
                <a:lnTo>
                  <a:pt x="2118113" y="1935380"/>
                </a:lnTo>
                <a:lnTo>
                  <a:pt x="2118113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6031680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75"/>
                </a:moveTo>
                <a:lnTo>
                  <a:pt x="2118113" y="1935375"/>
                </a:lnTo>
                <a:lnTo>
                  <a:pt x="2118113" y="0"/>
                </a:lnTo>
                <a:lnTo>
                  <a:pt x="0" y="0"/>
                </a:lnTo>
                <a:lnTo>
                  <a:pt x="0" y="193537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230247" y="3341500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60">
                <a:moveTo>
                  <a:pt x="0" y="2118113"/>
                </a:moveTo>
                <a:lnTo>
                  <a:pt x="1935382" y="2118113"/>
                </a:lnTo>
                <a:lnTo>
                  <a:pt x="1935382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511007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0"/>
                </a:moveTo>
                <a:lnTo>
                  <a:pt x="182730" y="1935380"/>
                </a:lnTo>
                <a:lnTo>
                  <a:pt x="182730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90696" y="5820828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2"/>
                </a:moveTo>
                <a:lnTo>
                  <a:pt x="182730" y="1935382"/>
                </a:lnTo>
                <a:lnTo>
                  <a:pt x="182730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63113" y="8328277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98499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44592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55309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90696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36852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47517" y="835639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047517" y="5848949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47517" y="3341500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60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01413" y="3313383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7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943705" cy="284226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 marR="5080">
              <a:lnSpc>
                <a:spcPct val="100000"/>
              </a:lnSpc>
              <a:spcBef>
                <a:spcPts val="130"/>
              </a:spcBef>
            </a:pP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method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,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estimate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performing</a:t>
            </a:r>
            <a:r>
              <a:rPr sz="6150" spc="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61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6150" spc="-2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endParaRPr sz="61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22834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dirty="0">
                <a:latin typeface="Verdana"/>
                <a:cs typeface="Verdana"/>
              </a:rPr>
              <a:t>learning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150" dirty="0">
                <a:latin typeface="Verdana"/>
                <a:cs typeface="Verdana"/>
              </a:rPr>
              <a:t>Overview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536930"/>
            <a:ext cx="17008475" cy="559625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3657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29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taken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receive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reward:</a:t>
            </a:r>
            <a:endParaRPr sz="4950">
              <a:latin typeface="Lucida Sans"/>
              <a:cs typeface="Lucida Sans"/>
            </a:endParaRPr>
          </a:p>
          <a:p>
            <a:pPr marL="1583055" marR="1511935" lvl="1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Estimate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1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26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current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0" dirty="0">
                <a:solidFill>
                  <a:srgbClr val="FFFFFF"/>
                </a:solidFill>
                <a:latin typeface="Lucida Sans"/>
                <a:cs typeface="Lucida Sans"/>
              </a:rPr>
              <a:t>expected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future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rewards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account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old</a:t>
            </a:r>
            <a:r>
              <a:rPr sz="49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estimate</a:t>
            </a:r>
            <a:r>
              <a:rPr sz="4950" spc="-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as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well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as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our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new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estimate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7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292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186124"/>
            <a:ext cx="17619980" cy="427672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35940" marR="220345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observe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update:</a:t>
            </a:r>
            <a:endParaRPr sz="4950">
              <a:latin typeface="Lucida Sans"/>
              <a:cs typeface="Lucida Sans"/>
            </a:endParaRPr>
          </a:p>
          <a:p>
            <a:pPr marL="535940">
              <a:lnSpc>
                <a:spcPct val="100000"/>
              </a:lnSpc>
              <a:spcBef>
                <a:spcPts val="5775"/>
              </a:spcBef>
            </a:pP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←</a:t>
            </a:r>
            <a:r>
              <a:rPr sz="53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(new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3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estimate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old</a:t>
            </a:r>
            <a:r>
              <a:rPr sz="53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spc="-10" dirty="0">
                <a:solidFill>
                  <a:srgbClr val="FFFFFF"/>
                </a:solidFill>
                <a:latin typeface="Times New Roman"/>
                <a:cs typeface="Times New Roman"/>
              </a:rPr>
              <a:t>estimate)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292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186124"/>
            <a:ext cx="17404715" cy="427672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35940" marR="5080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observe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update:</a:t>
            </a:r>
            <a:endParaRPr sz="4950">
              <a:latin typeface="Lucida Sans"/>
              <a:cs typeface="Lucida Sans"/>
            </a:endParaRPr>
          </a:p>
          <a:p>
            <a:pPr marL="535940">
              <a:lnSpc>
                <a:spcPct val="100000"/>
              </a:lnSpc>
              <a:spcBef>
                <a:spcPts val="5775"/>
              </a:spcBef>
            </a:pP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←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(new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value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estimate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7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292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186124"/>
            <a:ext cx="17404715" cy="427672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35940" marR="5080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observe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update:</a:t>
            </a:r>
            <a:endParaRPr sz="4950">
              <a:latin typeface="Lucida Sans"/>
              <a:cs typeface="Lucida Sans"/>
            </a:endParaRPr>
          </a:p>
          <a:p>
            <a:pPr marL="535940">
              <a:lnSpc>
                <a:spcPct val="100000"/>
              </a:lnSpc>
              <a:spcBef>
                <a:spcPts val="5775"/>
              </a:spcBef>
            </a:pP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3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←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((r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future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reward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estimate)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3044798" y="4395542"/>
            <a:ext cx="5069840" cy="2287270"/>
          </a:xfrm>
          <a:prstGeom prst="rect">
            <a:avLst/>
          </a:prstGeom>
        </p:spPr>
        <p:txBody>
          <a:bodyPr vert="horz" wrap="square" lIns="0" tIns="264795" rIns="0" bIns="0" rtlCol="0">
            <a:spAutoFit/>
          </a:bodyPr>
          <a:lstStyle/>
          <a:p>
            <a:pPr marL="12700" marR="5080" indent="795655">
              <a:lnSpc>
                <a:spcPct val="79900"/>
              </a:lnSpc>
              <a:spcBef>
                <a:spcPts val="2085"/>
              </a:spcBef>
            </a:pPr>
            <a:r>
              <a:rPr sz="8250" spc="-10" dirty="0">
                <a:solidFill>
                  <a:srgbClr val="FFFFFF"/>
                </a:solidFill>
                <a:latin typeface="Verdana"/>
                <a:cs typeface="Verdana"/>
              </a:rPr>
              <a:t>Neural </a:t>
            </a:r>
            <a:r>
              <a:rPr sz="8250" spc="85" dirty="0">
                <a:solidFill>
                  <a:srgbClr val="FFFFFF"/>
                </a:solidFill>
                <a:latin typeface="Verdana"/>
                <a:cs typeface="Verdana"/>
              </a:rPr>
              <a:t>Networks</a:t>
            </a:r>
            <a:endParaRPr sz="8250">
              <a:latin typeface="Verdana"/>
              <a:cs typeface="Verdana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10632975" y="1938338"/>
            <a:ext cx="8303895" cy="8117840"/>
            <a:chOff x="10632975" y="1938338"/>
            <a:chExt cx="8303895" cy="8117840"/>
          </a:xfrm>
        </p:grpSpPr>
        <p:sp>
          <p:nvSpPr>
            <p:cNvPr id="4" name="object 4"/>
            <p:cNvSpPr/>
            <p:nvPr/>
          </p:nvSpPr>
          <p:spPr>
            <a:xfrm>
              <a:off x="10685303" y="323940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5"/>
                  </a:lnTo>
                  <a:lnTo>
                    <a:pt x="445398" y="52294"/>
                  </a:lnTo>
                  <a:lnTo>
                    <a:pt x="402888" y="71178"/>
                  </a:lnTo>
                  <a:lnTo>
                    <a:pt x="361430" y="92967"/>
                  </a:lnTo>
                  <a:lnTo>
                    <a:pt x="321175" y="117661"/>
                  </a:lnTo>
                  <a:lnTo>
                    <a:pt x="282273" y="145261"/>
                  </a:lnTo>
                  <a:lnTo>
                    <a:pt x="244874" y="175766"/>
                  </a:lnTo>
                  <a:lnTo>
                    <a:pt x="209129" y="209176"/>
                  </a:lnTo>
                  <a:lnTo>
                    <a:pt x="175727" y="244915"/>
                  </a:lnTo>
                  <a:lnTo>
                    <a:pt x="145228" y="282309"/>
                  </a:lnTo>
                  <a:lnTo>
                    <a:pt x="117635" y="321207"/>
                  </a:lnTo>
                  <a:lnTo>
                    <a:pt x="92946" y="361458"/>
                  </a:lnTo>
                  <a:lnTo>
                    <a:pt x="71162" y="402913"/>
                  </a:lnTo>
                  <a:lnTo>
                    <a:pt x="52282" y="445421"/>
                  </a:lnTo>
                  <a:lnTo>
                    <a:pt x="36307" y="488831"/>
                  </a:lnTo>
                  <a:lnTo>
                    <a:pt x="23236" y="532994"/>
                  </a:lnTo>
                  <a:lnTo>
                    <a:pt x="13070" y="577758"/>
                  </a:lnTo>
                  <a:lnTo>
                    <a:pt x="5809" y="622973"/>
                  </a:lnTo>
                  <a:lnTo>
                    <a:pt x="1452" y="668489"/>
                  </a:lnTo>
                  <a:lnTo>
                    <a:pt x="0" y="714156"/>
                  </a:lnTo>
                  <a:lnTo>
                    <a:pt x="1452" y="759822"/>
                  </a:lnTo>
                  <a:lnTo>
                    <a:pt x="5809" y="805339"/>
                  </a:lnTo>
                  <a:lnTo>
                    <a:pt x="13070" y="850554"/>
                  </a:lnTo>
                  <a:lnTo>
                    <a:pt x="23236" y="895318"/>
                  </a:lnTo>
                  <a:lnTo>
                    <a:pt x="36307" y="939480"/>
                  </a:lnTo>
                  <a:lnTo>
                    <a:pt x="52282" y="982891"/>
                  </a:lnTo>
                  <a:lnTo>
                    <a:pt x="71162" y="1025399"/>
                  </a:lnTo>
                  <a:lnTo>
                    <a:pt x="92946" y="1066853"/>
                  </a:lnTo>
                  <a:lnTo>
                    <a:pt x="117635" y="1107105"/>
                  </a:lnTo>
                  <a:lnTo>
                    <a:pt x="145228" y="1146003"/>
                  </a:lnTo>
                  <a:lnTo>
                    <a:pt x="175727" y="1183396"/>
                  </a:lnTo>
                  <a:lnTo>
                    <a:pt x="209129" y="1219135"/>
                  </a:lnTo>
                  <a:lnTo>
                    <a:pt x="244874" y="1252544"/>
                  </a:lnTo>
                  <a:lnTo>
                    <a:pt x="282273" y="1283048"/>
                  </a:lnTo>
                  <a:lnTo>
                    <a:pt x="321175" y="1310647"/>
                  </a:lnTo>
                  <a:lnTo>
                    <a:pt x="361430" y="1335340"/>
                  </a:lnTo>
                  <a:lnTo>
                    <a:pt x="402888" y="1357129"/>
                  </a:lnTo>
                  <a:lnTo>
                    <a:pt x="445398" y="1376012"/>
                  </a:lnTo>
                  <a:lnTo>
                    <a:pt x="488810" y="1391990"/>
                  </a:lnTo>
                  <a:lnTo>
                    <a:pt x="532974" y="1405063"/>
                  </a:lnTo>
                  <a:lnTo>
                    <a:pt x="577740" y="1415231"/>
                  </a:lnTo>
                  <a:lnTo>
                    <a:pt x="622956" y="1422494"/>
                  </a:lnTo>
                  <a:lnTo>
                    <a:pt x="668473" y="1426852"/>
                  </a:lnTo>
                  <a:lnTo>
                    <a:pt x="714140" y="1428304"/>
                  </a:lnTo>
                  <a:lnTo>
                    <a:pt x="759807" y="1426852"/>
                  </a:lnTo>
                  <a:lnTo>
                    <a:pt x="805324" y="1422494"/>
                  </a:lnTo>
                  <a:lnTo>
                    <a:pt x="850541" y="1415231"/>
                  </a:lnTo>
                  <a:lnTo>
                    <a:pt x="895306" y="1405063"/>
                  </a:lnTo>
                  <a:lnTo>
                    <a:pt x="939470" y="1391990"/>
                  </a:lnTo>
                  <a:lnTo>
                    <a:pt x="982882" y="1376012"/>
                  </a:lnTo>
                  <a:lnTo>
                    <a:pt x="1025392" y="1357129"/>
                  </a:lnTo>
                  <a:lnTo>
                    <a:pt x="1066850" y="1335340"/>
                  </a:lnTo>
                  <a:lnTo>
                    <a:pt x="1107105" y="1310647"/>
                  </a:lnTo>
                  <a:lnTo>
                    <a:pt x="1146007" y="1283048"/>
                  </a:lnTo>
                  <a:lnTo>
                    <a:pt x="1183406" y="1252544"/>
                  </a:lnTo>
                  <a:lnTo>
                    <a:pt x="1219151" y="1219135"/>
                  </a:lnTo>
                  <a:lnTo>
                    <a:pt x="1252554" y="1183396"/>
                  </a:lnTo>
                  <a:lnTo>
                    <a:pt x="1283052" y="1146003"/>
                  </a:lnTo>
                  <a:lnTo>
                    <a:pt x="1310645" y="1107105"/>
                  </a:lnTo>
                  <a:lnTo>
                    <a:pt x="1335334" y="1066853"/>
                  </a:lnTo>
                  <a:lnTo>
                    <a:pt x="1357118" y="1025399"/>
                  </a:lnTo>
                  <a:lnTo>
                    <a:pt x="1375998" y="982891"/>
                  </a:lnTo>
                  <a:lnTo>
                    <a:pt x="1391973" y="939480"/>
                  </a:lnTo>
                  <a:lnTo>
                    <a:pt x="1405044" y="895318"/>
                  </a:lnTo>
                  <a:lnTo>
                    <a:pt x="1415210" y="850554"/>
                  </a:lnTo>
                  <a:lnTo>
                    <a:pt x="1422471" y="805339"/>
                  </a:lnTo>
                  <a:lnTo>
                    <a:pt x="1426828" y="759822"/>
                  </a:lnTo>
                  <a:lnTo>
                    <a:pt x="1428281" y="714156"/>
                  </a:lnTo>
                  <a:lnTo>
                    <a:pt x="1426828" y="668489"/>
                  </a:lnTo>
                  <a:lnTo>
                    <a:pt x="1422471" y="622973"/>
                  </a:lnTo>
                  <a:lnTo>
                    <a:pt x="1415210" y="577758"/>
                  </a:lnTo>
                  <a:lnTo>
                    <a:pt x="1405044" y="532994"/>
                  </a:lnTo>
                  <a:lnTo>
                    <a:pt x="1391973" y="488831"/>
                  </a:lnTo>
                  <a:lnTo>
                    <a:pt x="1375998" y="445421"/>
                  </a:lnTo>
                  <a:lnTo>
                    <a:pt x="1357118" y="402913"/>
                  </a:lnTo>
                  <a:lnTo>
                    <a:pt x="1335334" y="361458"/>
                  </a:lnTo>
                  <a:lnTo>
                    <a:pt x="1310645" y="321207"/>
                  </a:lnTo>
                  <a:lnTo>
                    <a:pt x="1283052" y="282309"/>
                  </a:lnTo>
                  <a:lnTo>
                    <a:pt x="1252554" y="244915"/>
                  </a:lnTo>
                  <a:lnTo>
                    <a:pt x="1219151" y="209176"/>
                  </a:lnTo>
                  <a:lnTo>
                    <a:pt x="1183406" y="175766"/>
                  </a:lnTo>
                  <a:lnTo>
                    <a:pt x="1146007" y="145261"/>
                  </a:lnTo>
                  <a:lnTo>
                    <a:pt x="1107105" y="117661"/>
                  </a:lnTo>
                  <a:lnTo>
                    <a:pt x="1066850" y="92967"/>
                  </a:lnTo>
                  <a:lnTo>
                    <a:pt x="1025392" y="71178"/>
                  </a:lnTo>
                  <a:lnTo>
                    <a:pt x="982882" y="52294"/>
                  </a:lnTo>
                  <a:lnTo>
                    <a:pt x="939470" y="36315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85329" y="323940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0685303" y="7512397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7"/>
                  </a:lnTo>
                  <a:lnTo>
                    <a:pt x="282273" y="1283042"/>
                  </a:lnTo>
                  <a:lnTo>
                    <a:pt x="321175" y="1310642"/>
                  </a:lnTo>
                  <a:lnTo>
                    <a:pt x="361430" y="1335337"/>
                  </a:lnTo>
                  <a:lnTo>
                    <a:pt x="402888" y="1357126"/>
                  </a:lnTo>
                  <a:lnTo>
                    <a:pt x="445398" y="1376010"/>
                  </a:lnTo>
                  <a:lnTo>
                    <a:pt x="488810" y="1391989"/>
                  </a:lnTo>
                  <a:lnTo>
                    <a:pt x="532974" y="1405062"/>
                  </a:lnTo>
                  <a:lnTo>
                    <a:pt x="577740" y="1415231"/>
                  </a:lnTo>
                  <a:lnTo>
                    <a:pt x="622956" y="1422494"/>
                  </a:lnTo>
                  <a:lnTo>
                    <a:pt x="668473" y="1426852"/>
                  </a:lnTo>
                  <a:lnTo>
                    <a:pt x="714140" y="1428304"/>
                  </a:lnTo>
                  <a:lnTo>
                    <a:pt x="759807" y="1426852"/>
                  </a:lnTo>
                  <a:lnTo>
                    <a:pt x="805324" y="1422494"/>
                  </a:lnTo>
                  <a:lnTo>
                    <a:pt x="850541" y="1415231"/>
                  </a:lnTo>
                  <a:lnTo>
                    <a:pt x="895306" y="1405062"/>
                  </a:lnTo>
                  <a:lnTo>
                    <a:pt x="939470" y="1391989"/>
                  </a:lnTo>
                  <a:lnTo>
                    <a:pt x="982882" y="1376010"/>
                  </a:lnTo>
                  <a:lnTo>
                    <a:pt x="1025392" y="1357126"/>
                  </a:lnTo>
                  <a:lnTo>
                    <a:pt x="1066850" y="1335337"/>
                  </a:lnTo>
                  <a:lnTo>
                    <a:pt x="1107105" y="1310642"/>
                  </a:lnTo>
                  <a:lnTo>
                    <a:pt x="1146007" y="1283042"/>
                  </a:lnTo>
                  <a:lnTo>
                    <a:pt x="1183406" y="1252537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85329" y="7512399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4070750" y="199070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70776" y="199069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4070750" y="418556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4070776" y="418556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4070750" y="638043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4070776" y="638043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070750" y="857530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070776" y="857529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7456196" y="3111483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456118" y="3111475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7456196" y="5306348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3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5"/>
                  </a:lnTo>
                  <a:lnTo>
                    <a:pt x="1452" y="668481"/>
                  </a:lnTo>
                  <a:lnTo>
                    <a:pt x="0" y="714148"/>
                  </a:lnTo>
                  <a:lnTo>
                    <a:pt x="1452" y="759815"/>
                  </a:lnTo>
                  <a:lnTo>
                    <a:pt x="5809" y="805331"/>
                  </a:lnTo>
                  <a:lnTo>
                    <a:pt x="13070" y="850546"/>
                  </a:lnTo>
                  <a:lnTo>
                    <a:pt x="23236" y="895310"/>
                  </a:lnTo>
                  <a:lnTo>
                    <a:pt x="36307" y="939473"/>
                  </a:lnTo>
                  <a:lnTo>
                    <a:pt x="52282" y="982883"/>
                  </a:lnTo>
                  <a:lnTo>
                    <a:pt x="71162" y="1025391"/>
                  </a:lnTo>
                  <a:lnTo>
                    <a:pt x="92946" y="1066846"/>
                  </a:lnTo>
                  <a:lnTo>
                    <a:pt x="117635" y="1107097"/>
                  </a:lnTo>
                  <a:lnTo>
                    <a:pt x="145228" y="1145995"/>
                  </a:lnTo>
                  <a:lnTo>
                    <a:pt x="175727" y="1183388"/>
                  </a:lnTo>
                  <a:lnTo>
                    <a:pt x="209129" y="1219127"/>
                  </a:lnTo>
                  <a:lnTo>
                    <a:pt x="244874" y="1252536"/>
                  </a:lnTo>
                  <a:lnTo>
                    <a:pt x="282273" y="1283040"/>
                  </a:lnTo>
                  <a:lnTo>
                    <a:pt x="321175" y="1310639"/>
                  </a:lnTo>
                  <a:lnTo>
                    <a:pt x="361430" y="1335332"/>
                  </a:lnTo>
                  <a:lnTo>
                    <a:pt x="402888" y="1357121"/>
                  </a:lnTo>
                  <a:lnTo>
                    <a:pt x="445398" y="1376004"/>
                  </a:lnTo>
                  <a:lnTo>
                    <a:pt x="488810" y="1391982"/>
                  </a:lnTo>
                  <a:lnTo>
                    <a:pt x="532974" y="1405055"/>
                  </a:lnTo>
                  <a:lnTo>
                    <a:pt x="577740" y="1415223"/>
                  </a:lnTo>
                  <a:lnTo>
                    <a:pt x="622956" y="1422486"/>
                  </a:lnTo>
                  <a:lnTo>
                    <a:pt x="668473" y="1426844"/>
                  </a:lnTo>
                  <a:lnTo>
                    <a:pt x="714140" y="1428296"/>
                  </a:lnTo>
                  <a:lnTo>
                    <a:pt x="759807" y="1426844"/>
                  </a:lnTo>
                  <a:lnTo>
                    <a:pt x="805324" y="1422486"/>
                  </a:lnTo>
                  <a:lnTo>
                    <a:pt x="850541" y="1415223"/>
                  </a:lnTo>
                  <a:lnTo>
                    <a:pt x="895306" y="1405055"/>
                  </a:lnTo>
                  <a:lnTo>
                    <a:pt x="939470" y="1391982"/>
                  </a:lnTo>
                  <a:lnTo>
                    <a:pt x="982882" y="1376004"/>
                  </a:lnTo>
                  <a:lnTo>
                    <a:pt x="1025392" y="1357121"/>
                  </a:lnTo>
                  <a:lnTo>
                    <a:pt x="1066850" y="1335332"/>
                  </a:lnTo>
                  <a:lnTo>
                    <a:pt x="1107105" y="1310639"/>
                  </a:lnTo>
                  <a:lnTo>
                    <a:pt x="1146007" y="1283040"/>
                  </a:lnTo>
                  <a:lnTo>
                    <a:pt x="1183406" y="1252536"/>
                  </a:lnTo>
                  <a:lnTo>
                    <a:pt x="1219151" y="1219127"/>
                  </a:lnTo>
                  <a:lnTo>
                    <a:pt x="1252554" y="1183388"/>
                  </a:lnTo>
                  <a:lnTo>
                    <a:pt x="1283052" y="1145995"/>
                  </a:lnTo>
                  <a:lnTo>
                    <a:pt x="1310645" y="1107097"/>
                  </a:lnTo>
                  <a:lnTo>
                    <a:pt x="1335334" y="1066846"/>
                  </a:lnTo>
                  <a:lnTo>
                    <a:pt x="1357118" y="1025391"/>
                  </a:lnTo>
                  <a:lnTo>
                    <a:pt x="1375998" y="982883"/>
                  </a:lnTo>
                  <a:lnTo>
                    <a:pt x="1391973" y="939473"/>
                  </a:lnTo>
                  <a:lnTo>
                    <a:pt x="1405044" y="895310"/>
                  </a:lnTo>
                  <a:lnTo>
                    <a:pt x="1415210" y="850546"/>
                  </a:lnTo>
                  <a:lnTo>
                    <a:pt x="1422471" y="805331"/>
                  </a:lnTo>
                  <a:lnTo>
                    <a:pt x="1426828" y="759815"/>
                  </a:lnTo>
                  <a:lnTo>
                    <a:pt x="1428281" y="714148"/>
                  </a:lnTo>
                  <a:lnTo>
                    <a:pt x="1426828" y="668481"/>
                  </a:lnTo>
                  <a:lnTo>
                    <a:pt x="1422471" y="622965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3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7456118" y="5306351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7456196" y="7501214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714140" y="0"/>
                  </a:moveTo>
                  <a:lnTo>
                    <a:pt x="668473" y="1452"/>
                  </a:lnTo>
                  <a:lnTo>
                    <a:pt x="622956" y="5810"/>
                  </a:lnTo>
                  <a:lnTo>
                    <a:pt x="577740" y="13073"/>
                  </a:lnTo>
                  <a:lnTo>
                    <a:pt x="532974" y="23241"/>
                  </a:lnTo>
                  <a:lnTo>
                    <a:pt x="488810" y="36314"/>
                  </a:lnTo>
                  <a:lnTo>
                    <a:pt x="445398" y="52292"/>
                  </a:lnTo>
                  <a:lnTo>
                    <a:pt x="402888" y="71175"/>
                  </a:lnTo>
                  <a:lnTo>
                    <a:pt x="361430" y="92964"/>
                  </a:lnTo>
                  <a:lnTo>
                    <a:pt x="321175" y="117657"/>
                  </a:lnTo>
                  <a:lnTo>
                    <a:pt x="282273" y="145256"/>
                  </a:lnTo>
                  <a:lnTo>
                    <a:pt x="244874" y="175760"/>
                  </a:lnTo>
                  <a:lnTo>
                    <a:pt x="209129" y="209169"/>
                  </a:lnTo>
                  <a:lnTo>
                    <a:pt x="175727" y="244907"/>
                  </a:lnTo>
                  <a:lnTo>
                    <a:pt x="145228" y="282301"/>
                  </a:lnTo>
                  <a:lnTo>
                    <a:pt x="117635" y="321199"/>
                  </a:lnTo>
                  <a:lnTo>
                    <a:pt x="92946" y="361450"/>
                  </a:lnTo>
                  <a:lnTo>
                    <a:pt x="71162" y="402905"/>
                  </a:lnTo>
                  <a:lnTo>
                    <a:pt x="52282" y="445413"/>
                  </a:lnTo>
                  <a:lnTo>
                    <a:pt x="36307" y="488824"/>
                  </a:lnTo>
                  <a:lnTo>
                    <a:pt x="23236" y="532986"/>
                  </a:lnTo>
                  <a:lnTo>
                    <a:pt x="13070" y="577750"/>
                  </a:lnTo>
                  <a:lnTo>
                    <a:pt x="5809" y="622966"/>
                  </a:lnTo>
                  <a:lnTo>
                    <a:pt x="1452" y="668482"/>
                  </a:lnTo>
                  <a:lnTo>
                    <a:pt x="0" y="714149"/>
                  </a:lnTo>
                  <a:lnTo>
                    <a:pt x="1452" y="759816"/>
                  </a:lnTo>
                  <a:lnTo>
                    <a:pt x="5809" y="805333"/>
                  </a:lnTo>
                  <a:lnTo>
                    <a:pt x="13070" y="850549"/>
                  </a:lnTo>
                  <a:lnTo>
                    <a:pt x="23236" y="895313"/>
                  </a:lnTo>
                  <a:lnTo>
                    <a:pt x="36307" y="939476"/>
                  </a:lnTo>
                  <a:lnTo>
                    <a:pt x="52282" y="982887"/>
                  </a:lnTo>
                  <a:lnTo>
                    <a:pt x="71162" y="1025396"/>
                  </a:lnTo>
                  <a:lnTo>
                    <a:pt x="92946" y="1066852"/>
                  </a:lnTo>
                  <a:lnTo>
                    <a:pt x="117635" y="1107104"/>
                  </a:lnTo>
                  <a:lnTo>
                    <a:pt x="145228" y="1146003"/>
                  </a:lnTo>
                  <a:lnTo>
                    <a:pt x="175727" y="1183398"/>
                  </a:lnTo>
                  <a:lnTo>
                    <a:pt x="209129" y="1219138"/>
                  </a:lnTo>
                  <a:lnTo>
                    <a:pt x="244874" y="1252547"/>
                  </a:lnTo>
                  <a:lnTo>
                    <a:pt x="282273" y="1283051"/>
                  </a:lnTo>
                  <a:lnTo>
                    <a:pt x="321175" y="1310649"/>
                  </a:lnTo>
                  <a:lnTo>
                    <a:pt x="361430" y="1335343"/>
                  </a:lnTo>
                  <a:lnTo>
                    <a:pt x="402888" y="1357131"/>
                  </a:lnTo>
                  <a:lnTo>
                    <a:pt x="445398" y="1376015"/>
                  </a:lnTo>
                  <a:lnTo>
                    <a:pt x="488810" y="1391993"/>
                  </a:lnTo>
                  <a:lnTo>
                    <a:pt x="532974" y="1405066"/>
                  </a:lnTo>
                  <a:lnTo>
                    <a:pt x="577740" y="1415234"/>
                  </a:lnTo>
                  <a:lnTo>
                    <a:pt x="622956" y="1422497"/>
                  </a:lnTo>
                  <a:lnTo>
                    <a:pt x="668473" y="1426854"/>
                  </a:lnTo>
                  <a:lnTo>
                    <a:pt x="714140" y="1428307"/>
                  </a:lnTo>
                  <a:lnTo>
                    <a:pt x="759807" y="1426854"/>
                  </a:lnTo>
                  <a:lnTo>
                    <a:pt x="805324" y="1422497"/>
                  </a:lnTo>
                  <a:lnTo>
                    <a:pt x="850541" y="1415234"/>
                  </a:lnTo>
                  <a:lnTo>
                    <a:pt x="895306" y="1405066"/>
                  </a:lnTo>
                  <a:lnTo>
                    <a:pt x="939470" y="1391993"/>
                  </a:lnTo>
                  <a:lnTo>
                    <a:pt x="982882" y="1376015"/>
                  </a:lnTo>
                  <a:lnTo>
                    <a:pt x="1025392" y="1357131"/>
                  </a:lnTo>
                  <a:lnTo>
                    <a:pt x="1066850" y="1335343"/>
                  </a:lnTo>
                  <a:lnTo>
                    <a:pt x="1107105" y="1310649"/>
                  </a:lnTo>
                  <a:lnTo>
                    <a:pt x="1146007" y="1283051"/>
                  </a:lnTo>
                  <a:lnTo>
                    <a:pt x="1183406" y="1252547"/>
                  </a:lnTo>
                  <a:lnTo>
                    <a:pt x="1219151" y="1219138"/>
                  </a:lnTo>
                  <a:lnTo>
                    <a:pt x="1252554" y="1183398"/>
                  </a:lnTo>
                  <a:lnTo>
                    <a:pt x="1283052" y="1146003"/>
                  </a:lnTo>
                  <a:lnTo>
                    <a:pt x="1310645" y="1107104"/>
                  </a:lnTo>
                  <a:lnTo>
                    <a:pt x="1335334" y="1066852"/>
                  </a:lnTo>
                  <a:lnTo>
                    <a:pt x="1357118" y="1025396"/>
                  </a:lnTo>
                  <a:lnTo>
                    <a:pt x="1375998" y="982887"/>
                  </a:lnTo>
                  <a:lnTo>
                    <a:pt x="1391973" y="939476"/>
                  </a:lnTo>
                  <a:lnTo>
                    <a:pt x="1405044" y="895313"/>
                  </a:lnTo>
                  <a:lnTo>
                    <a:pt x="1415210" y="850549"/>
                  </a:lnTo>
                  <a:lnTo>
                    <a:pt x="1422471" y="805333"/>
                  </a:lnTo>
                  <a:lnTo>
                    <a:pt x="1426828" y="759816"/>
                  </a:lnTo>
                  <a:lnTo>
                    <a:pt x="1428281" y="714149"/>
                  </a:lnTo>
                  <a:lnTo>
                    <a:pt x="1426828" y="668482"/>
                  </a:lnTo>
                  <a:lnTo>
                    <a:pt x="1422471" y="622966"/>
                  </a:lnTo>
                  <a:lnTo>
                    <a:pt x="1415210" y="577750"/>
                  </a:lnTo>
                  <a:lnTo>
                    <a:pt x="1405044" y="532986"/>
                  </a:lnTo>
                  <a:lnTo>
                    <a:pt x="1391973" y="488824"/>
                  </a:lnTo>
                  <a:lnTo>
                    <a:pt x="1375998" y="445413"/>
                  </a:lnTo>
                  <a:lnTo>
                    <a:pt x="1357118" y="402905"/>
                  </a:lnTo>
                  <a:lnTo>
                    <a:pt x="1335334" y="361450"/>
                  </a:lnTo>
                  <a:lnTo>
                    <a:pt x="1310645" y="321199"/>
                  </a:lnTo>
                  <a:lnTo>
                    <a:pt x="1283052" y="282301"/>
                  </a:lnTo>
                  <a:lnTo>
                    <a:pt x="1252554" y="244907"/>
                  </a:lnTo>
                  <a:lnTo>
                    <a:pt x="1219151" y="209169"/>
                  </a:lnTo>
                  <a:lnTo>
                    <a:pt x="1183406" y="175760"/>
                  </a:lnTo>
                  <a:lnTo>
                    <a:pt x="1146007" y="145256"/>
                  </a:lnTo>
                  <a:lnTo>
                    <a:pt x="1107105" y="117657"/>
                  </a:lnTo>
                  <a:lnTo>
                    <a:pt x="1066850" y="92964"/>
                  </a:lnTo>
                  <a:lnTo>
                    <a:pt x="1025392" y="71175"/>
                  </a:lnTo>
                  <a:lnTo>
                    <a:pt x="982882" y="52292"/>
                  </a:lnTo>
                  <a:lnTo>
                    <a:pt x="939470" y="36314"/>
                  </a:lnTo>
                  <a:lnTo>
                    <a:pt x="895306" y="23241"/>
                  </a:lnTo>
                  <a:lnTo>
                    <a:pt x="850541" y="13073"/>
                  </a:lnTo>
                  <a:lnTo>
                    <a:pt x="805324" y="5810"/>
                  </a:lnTo>
                  <a:lnTo>
                    <a:pt x="759807" y="1452"/>
                  </a:lnTo>
                  <a:lnTo>
                    <a:pt x="714140" y="0"/>
                  </a:lnTo>
                  <a:close/>
                </a:path>
              </a:pathLst>
            </a:custGeom>
            <a:solidFill>
              <a:srgbClr val="434343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7456118" y="7501216"/>
              <a:ext cx="1428750" cy="1428750"/>
            </a:xfrm>
            <a:custGeom>
              <a:avLst/>
              <a:gdLst/>
              <a:ahLst/>
              <a:cxnLst/>
              <a:rect l="l" t="t" r="r" b="b"/>
              <a:pathLst>
                <a:path w="1428750" h="1428750">
                  <a:moveTo>
                    <a:pt x="1219125" y="209169"/>
                  </a:moveTo>
                  <a:lnTo>
                    <a:pt x="1252534" y="244908"/>
                  </a:lnTo>
                  <a:lnTo>
                    <a:pt x="1283037" y="282302"/>
                  </a:lnTo>
                  <a:lnTo>
                    <a:pt x="1310636" y="321200"/>
                  </a:lnTo>
                  <a:lnTo>
                    <a:pt x="1335330" y="361451"/>
                  </a:lnTo>
                  <a:lnTo>
                    <a:pt x="1357118" y="402906"/>
                  </a:lnTo>
                  <a:lnTo>
                    <a:pt x="1376001" y="445414"/>
                  </a:lnTo>
                  <a:lnTo>
                    <a:pt x="1391980" y="488824"/>
                  </a:lnTo>
                  <a:lnTo>
                    <a:pt x="1405053" y="532987"/>
                  </a:lnTo>
                  <a:lnTo>
                    <a:pt x="1415221" y="577751"/>
                  </a:lnTo>
                  <a:lnTo>
                    <a:pt x="1422483" y="622966"/>
                  </a:lnTo>
                  <a:lnTo>
                    <a:pt x="1426841" y="668482"/>
                  </a:lnTo>
                  <a:lnTo>
                    <a:pt x="1428294" y="714149"/>
                  </a:lnTo>
                  <a:lnTo>
                    <a:pt x="1426841" y="759815"/>
                  </a:lnTo>
                  <a:lnTo>
                    <a:pt x="1422483" y="805331"/>
                  </a:lnTo>
                  <a:lnTo>
                    <a:pt x="1415221" y="850547"/>
                  </a:lnTo>
                  <a:lnTo>
                    <a:pt x="1405053" y="895310"/>
                  </a:lnTo>
                  <a:lnTo>
                    <a:pt x="1391980" y="939473"/>
                  </a:lnTo>
                  <a:lnTo>
                    <a:pt x="1376001" y="982883"/>
                  </a:lnTo>
                  <a:lnTo>
                    <a:pt x="1357118" y="1025390"/>
                  </a:lnTo>
                  <a:lnTo>
                    <a:pt x="1335330" y="1066845"/>
                  </a:lnTo>
                  <a:lnTo>
                    <a:pt x="1310636" y="1107096"/>
                  </a:lnTo>
                  <a:lnTo>
                    <a:pt x="1283037" y="1145993"/>
                  </a:lnTo>
                  <a:lnTo>
                    <a:pt x="1252534" y="1183386"/>
                  </a:lnTo>
                  <a:lnTo>
                    <a:pt x="1219125" y="1219125"/>
                  </a:lnTo>
                  <a:lnTo>
                    <a:pt x="1183386" y="1252534"/>
                  </a:lnTo>
                  <a:lnTo>
                    <a:pt x="1145993" y="1283037"/>
                  </a:lnTo>
                  <a:lnTo>
                    <a:pt x="1107096" y="1310636"/>
                  </a:lnTo>
                  <a:lnTo>
                    <a:pt x="1066845" y="1335330"/>
                  </a:lnTo>
                  <a:lnTo>
                    <a:pt x="1025390" y="1357118"/>
                  </a:lnTo>
                  <a:lnTo>
                    <a:pt x="982883" y="1376001"/>
                  </a:lnTo>
                  <a:lnTo>
                    <a:pt x="939473" y="1391980"/>
                  </a:lnTo>
                  <a:lnTo>
                    <a:pt x="895310" y="1405053"/>
                  </a:lnTo>
                  <a:lnTo>
                    <a:pt x="850547" y="1415221"/>
                  </a:lnTo>
                  <a:lnTo>
                    <a:pt x="805331" y="1422483"/>
                  </a:lnTo>
                  <a:lnTo>
                    <a:pt x="759815" y="1426841"/>
                  </a:lnTo>
                  <a:lnTo>
                    <a:pt x="714149" y="1428294"/>
                  </a:lnTo>
                  <a:lnTo>
                    <a:pt x="668482" y="1426841"/>
                  </a:lnTo>
                  <a:lnTo>
                    <a:pt x="622966" y="1422483"/>
                  </a:lnTo>
                  <a:lnTo>
                    <a:pt x="577751" y="1415221"/>
                  </a:lnTo>
                  <a:lnTo>
                    <a:pt x="532987" y="1405053"/>
                  </a:lnTo>
                  <a:lnTo>
                    <a:pt x="488824" y="1391980"/>
                  </a:lnTo>
                  <a:lnTo>
                    <a:pt x="445414" y="1376001"/>
                  </a:lnTo>
                  <a:lnTo>
                    <a:pt x="402906" y="1357118"/>
                  </a:lnTo>
                  <a:lnTo>
                    <a:pt x="361451" y="1335330"/>
                  </a:lnTo>
                  <a:lnTo>
                    <a:pt x="321200" y="1310636"/>
                  </a:lnTo>
                  <a:lnTo>
                    <a:pt x="282302" y="1283037"/>
                  </a:lnTo>
                  <a:lnTo>
                    <a:pt x="244908" y="1252534"/>
                  </a:lnTo>
                  <a:lnTo>
                    <a:pt x="209169" y="1219125"/>
                  </a:lnTo>
                  <a:lnTo>
                    <a:pt x="175760" y="1183386"/>
                  </a:lnTo>
                  <a:lnTo>
                    <a:pt x="145256" y="1145993"/>
                  </a:lnTo>
                  <a:lnTo>
                    <a:pt x="117657" y="1107096"/>
                  </a:lnTo>
                  <a:lnTo>
                    <a:pt x="92964" y="1066845"/>
                  </a:lnTo>
                  <a:lnTo>
                    <a:pt x="71175" y="1025390"/>
                  </a:lnTo>
                  <a:lnTo>
                    <a:pt x="52292" y="982883"/>
                  </a:lnTo>
                  <a:lnTo>
                    <a:pt x="36314" y="939473"/>
                  </a:lnTo>
                  <a:lnTo>
                    <a:pt x="23241" y="895310"/>
                  </a:lnTo>
                  <a:lnTo>
                    <a:pt x="13073" y="850547"/>
                  </a:lnTo>
                  <a:lnTo>
                    <a:pt x="5810" y="805331"/>
                  </a:lnTo>
                  <a:lnTo>
                    <a:pt x="1452" y="759815"/>
                  </a:lnTo>
                  <a:lnTo>
                    <a:pt x="0" y="714149"/>
                  </a:lnTo>
                  <a:lnTo>
                    <a:pt x="1452" y="668482"/>
                  </a:lnTo>
                  <a:lnTo>
                    <a:pt x="5810" y="622966"/>
                  </a:lnTo>
                  <a:lnTo>
                    <a:pt x="13073" y="577751"/>
                  </a:lnTo>
                  <a:lnTo>
                    <a:pt x="23241" y="532987"/>
                  </a:lnTo>
                  <a:lnTo>
                    <a:pt x="36314" y="488824"/>
                  </a:lnTo>
                  <a:lnTo>
                    <a:pt x="52292" y="445414"/>
                  </a:lnTo>
                  <a:lnTo>
                    <a:pt x="71175" y="402906"/>
                  </a:lnTo>
                  <a:lnTo>
                    <a:pt x="92964" y="361451"/>
                  </a:lnTo>
                  <a:lnTo>
                    <a:pt x="117657" y="321200"/>
                  </a:lnTo>
                  <a:lnTo>
                    <a:pt x="145256" y="282302"/>
                  </a:lnTo>
                  <a:lnTo>
                    <a:pt x="175760" y="244908"/>
                  </a:lnTo>
                  <a:lnTo>
                    <a:pt x="209169" y="209169"/>
                  </a:lnTo>
                  <a:lnTo>
                    <a:pt x="244908" y="175760"/>
                  </a:lnTo>
                  <a:lnTo>
                    <a:pt x="282302" y="145256"/>
                  </a:lnTo>
                  <a:lnTo>
                    <a:pt x="321200" y="117657"/>
                  </a:lnTo>
                  <a:lnTo>
                    <a:pt x="361451" y="92964"/>
                  </a:lnTo>
                  <a:lnTo>
                    <a:pt x="402906" y="71175"/>
                  </a:lnTo>
                  <a:lnTo>
                    <a:pt x="445414" y="52292"/>
                  </a:lnTo>
                  <a:lnTo>
                    <a:pt x="488824" y="36314"/>
                  </a:lnTo>
                  <a:lnTo>
                    <a:pt x="532987" y="23241"/>
                  </a:lnTo>
                  <a:lnTo>
                    <a:pt x="577751" y="13073"/>
                  </a:lnTo>
                  <a:lnTo>
                    <a:pt x="622966" y="5810"/>
                  </a:lnTo>
                  <a:lnTo>
                    <a:pt x="668482" y="1452"/>
                  </a:lnTo>
                  <a:lnTo>
                    <a:pt x="714149" y="0"/>
                  </a:lnTo>
                  <a:lnTo>
                    <a:pt x="759815" y="1452"/>
                  </a:lnTo>
                  <a:lnTo>
                    <a:pt x="805331" y="5810"/>
                  </a:lnTo>
                  <a:lnTo>
                    <a:pt x="850547" y="13073"/>
                  </a:lnTo>
                  <a:lnTo>
                    <a:pt x="895310" y="23241"/>
                  </a:lnTo>
                  <a:lnTo>
                    <a:pt x="939473" y="36314"/>
                  </a:lnTo>
                  <a:lnTo>
                    <a:pt x="982883" y="52292"/>
                  </a:lnTo>
                  <a:lnTo>
                    <a:pt x="1025390" y="71175"/>
                  </a:lnTo>
                  <a:lnTo>
                    <a:pt x="1066845" y="92964"/>
                  </a:lnTo>
                  <a:lnTo>
                    <a:pt x="1107096" y="117657"/>
                  </a:lnTo>
                  <a:lnTo>
                    <a:pt x="1145993" y="145256"/>
                  </a:lnTo>
                  <a:lnTo>
                    <a:pt x="1183386" y="175760"/>
                  </a:lnTo>
                  <a:lnTo>
                    <a:pt x="1219125" y="209169"/>
                  </a:lnTo>
                  <a:close/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2232611" y="2675943"/>
              <a:ext cx="1586865" cy="983615"/>
            </a:xfrm>
            <a:custGeom>
              <a:avLst/>
              <a:gdLst/>
              <a:ahLst/>
              <a:cxnLst/>
              <a:rect l="l" t="t" r="r" b="b"/>
              <a:pathLst>
                <a:path w="1586865" h="983614">
                  <a:moveTo>
                    <a:pt x="0" y="983410"/>
                  </a:moveTo>
                  <a:lnTo>
                    <a:pt x="1568653" y="11033"/>
                  </a:lnTo>
                  <a:lnTo>
                    <a:pt x="1586453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754974" y="2594297"/>
              <a:ext cx="196215" cy="167640"/>
            </a:xfrm>
            <a:custGeom>
              <a:avLst/>
              <a:gdLst/>
              <a:ahLst/>
              <a:cxnLst/>
              <a:rect l="l" t="t" r="r" b="b"/>
              <a:pathLst>
                <a:path w="196215" h="167639">
                  <a:moveTo>
                    <a:pt x="195805" y="0"/>
                  </a:moveTo>
                  <a:lnTo>
                    <a:pt x="0" y="17926"/>
                  </a:lnTo>
                  <a:lnTo>
                    <a:pt x="92667" y="167439"/>
                  </a:lnTo>
                  <a:lnTo>
                    <a:pt x="195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2308421" y="3956570"/>
              <a:ext cx="1469390" cy="770255"/>
            </a:xfrm>
            <a:custGeom>
              <a:avLst/>
              <a:gdLst/>
              <a:ahLst/>
              <a:cxnLst/>
              <a:rect l="l" t="t" r="r" b="b"/>
              <a:pathLst>
                <a:path w="1469390" h="770254">
                  <a:moveTo>
                    <a:pt x="0" y="0"/>
                  </a:moveTo>
                  <a:lnTo>
                    <a:pt x="1450819" y="760241"/>
                  </a:lnTo>
                  <a:lnTo>
                    <a:pt x="1469369" y="76996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18430" y="4638905"/>
              <a:ext cx="196850" cy="160020"/>
            </a:xfrm>
            <a:custGeom>
              <a:avLst/>
              <a:gdLst/>
              <a:ahLst/>
              <a:cxnLst/>
              <a:rect l="l" t="t" r="r" b="b"/>
              <a:pathLst>
                <a:path w="196850" h="160020">
                  <a:moveTo>
                    <a:pt x="81672" y="0"/>
                  </a:moveTo>
                  <a:lnTo>
                    <a:pt x="0" y="155817"/>
                  </a:lnTo>
                  <a:lnTo>
                    <a:pt x="196643" y="159555"/>
                  </a:lnTo>
                  <a:lnTo>
                    <a:pt x="81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2121830" y="4548834"/>
              <a:ext cx="1783080" cy="4479925"/>
            </a:xfrm>
            <a:custGeom>
              <a:avLst/>
              <a:gdLst/>
              <a:ahLst/>
              <a:cxnLst/>
              <a:rect l="l" t="t" r="r" b="b"/>
              <a:pathLst>
                <a:path w="1783080" h="4479925">
                  <a:moveTo>
                    <a:pt x="0" y="0"/>
                  </a:moveTo>
                  <a:lnTo>
                    <a:pt x="1775258" y="4460141"/>
                  </a:lnTo>
                  <a:lnTo>
                    <a:pt x="1783003" y="4479599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815391" y="8976459"/>
              <a:ext cx="163830" cy="196215"/>
            </a:xfrm>
            <a:custGeom>
              <a:avLst/>
              <a:gdLst/>
              <a:ahLst/>
              <a:cxnLst/>
              <a:rect l="l" t="t" r="r" b="b"/>
              <a:pathLst>
                <a:path w="163830" h="196215">
                  <a:moveTo>
                    <a:pt x="163450" y="0"/>
                  </a:moveTo>
                  <a:lnTo>
                    <a:pt x="0" y="65045"/>
                  </a:lnTo>
                  <a:lnTo>
                    <a:pt x="146697" y="195962"/>
                  </a:lnTo>
                  <a:lnTo>
                    <a:pt x="16345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2253868" y="4312465"/>
              <a:ext cx="1607185" cy="2529840"/>
            </a:xfrm>
            <a:custGeom>
              <a:avLst/>
              <a:gdLst/>
              <a:ahLst/>
              <a:cxnLst/>
              <a:rect l="l" t="t" r="r" b="b"/>
              <a:pathLst>
                <a:path w="1607184" h="2529840">
                  <a:moveTo>
                    <a:pt x="0" y="0"/>
                  </a:moveTo>
                  <a:lnTo>
                    <a:pt x="1595387" y="2511815"/>
                  </a:lnTo>
                  <a:lnTo>
                    <a:pt x="1606615" y="2529493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3774973" y="6777123"/>
              <a:ext cx="168910" cy="196215"/>
            </a:xfrm>
            <a:custGeom>
              <a:avLst/>
              <a:gdLst/>
              <a:ahLst/>
              <a:cxnLst/>
              <a:rect l="l" t="t" r="r" b="b"/>
              <a:pathLst>
                <a:path w="168909" h="196215">
                  <a:moveTo>
                    <a:pt x="148477" y="0"/>
                  </a:moveTo>
                  <a:lnTo>
                    <a:pt x="0" y="94311"/>
                  </a:lnTo>
                  <a:lnTo>
                    <a:pt x="168581" y="195648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2232193" y="2992981"/>
              <a:ext cx="1667510" cy="4869180"/>
            </a:xfrm>
            <a:custGeom>
              <a:avLst/>
              <a:gdLst/>
              <a:ahLst/>
              <a:cxnLst/>
              <a:rect l="l" t="t" r="r" b="b"/>
              <a:pathLst>
                <a:path w="1667509" h="4869180">
                  <a:moveTo>
                    <a:pt x="0" y="4868600"/>
                  </a:moveTo>
                  <a:lnTo>
                    <a:pt x="1660354" y="19812"/>
                  </a:lnTo>
                  <a:lnTo>
                    <a:pt x="1667139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3809318" y="2846374"/>
              <a:ext cx="167005" cy="194945"/>
            </a:xfrm>
            <a:custGeom>
              <a:avLst/>
              <a:gdLst/>
              <a:ahLst/>
              <a:cxnLst/>
              <a:rect l="l" t="t" r="r" b="b"/>
              <a:pathLst>
                <a:path w="167005" h="194944">
                  <a:moveTo>
                    <a:pt x="140205" y="0"/>
                  </a:moveTo>
                  <a:lnTo>
                    <a:pt x="0" y="137922"/>
                  </a:lnTo>
                  <a:lnTo>
                    <a:pt x="166382" y="194915"/>
                  </a:lnTo>
                  <a:lnTo>
                    <a:pt x="1402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2291877" y="5227336"/>
              <a:ext cx="1541145" cy="2887980"/>
            </a:xfrm>
            <a:custGeom>
              <a:avLst/>
              <a:gdLst/>
              <a:ahLst/>
              <a:cxnLst/>
              <a:rect l="l" t="t" r="r" b="b"/>
              <a:pathLst>
                <a:path w="1541144" h="2887979">
                  <a:moveTo>
                    <a:pt x="0" y="2887756"/>
                  </a:moveTo>
                  <a:lnTo>
                    <a:pt x="1531139" y="18475"/>
                  </a:lnTo>
                  <a:lnTo>
                    <a:pt x="1540999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3745445" y="5090609"/>
              <a:ext cx="160655" cy="196850"/>
            </a:xfrm>
            <a:custGeom>
              <a:avLst/>
              <a:gdLst/>
              <a:ahLst/>
              <a:cxnLst/>
              <a:rect l="l" t="t" r="r" b="b"/>
              <a:pathLst>
                <a:path w="160655" h="196850">
                  <a:moveTo>
                    <a:pt x="160413" y="0"/>
                  </a:moveTo>
                  <a:lnTo>
                    <a:pt x="0" y="113787"/>
                  </a:lnTo>
                  <a:lnTo>
                    <a:pt x="155178" y="196601"/>
                  </a:lnTo>
                  <a:lnTo>
                    <a:pt x="16041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2322242" y="7390633"/>
              <a:ext cx="1456055" cy="930910"/>
            </a:xfrm>
            <a:custGeom>
              <a:avLst/>
              <a:gdLst/>
              <a:ahLst/>
              <a:cxnLst/>
              <a:rect l="l" t="t" r="r" b="b"/>
              <a:pathLst>
                <a:path w="1456055" h="930909">
                  <a:moveTo>
                    <a:pt x="0" y="930474"/>
                  </a:moveTo>
                  <a:lnTo>
                    <a:pt x="1437798" y="11280"/>
                  </a:lnTo>
                  <a:lnTo>
                    <a:pt x="1455443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712671" y="7307159"/>
              <a:ext cx="196215" cy="168910"/>
            </a:xfrm>
            <a:custGeom>
              <a:avLst/>
              <a:gdLst/>
              <a:ahLst/>
              <a:cxnLst/>
              <a:rect l="l" t="t" r="r" b="b"/>
              <a:pathLst>
                <a:path w="196215" h="168909">
                  <a:moveTo>
                    <a:pt x="195596" y="0"/>
                  </a:moveTo>
                  <a:lnTo>
                    <a:pt x="0" y="20648"/>
                  </a:lnTo>
                  <a:lnTo>
                    <a:pt x="94761" y="168863"/>
                  </a:lnTo>
                  <a:lnTo>
                    <a:pt x="1955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287898" y="8541593"/>
              <a:ext cx="1519555" cy="860425"/>
            </a:xfrm>
            <a:custGeom>
              <a:avLst/>
              <a:gdLst/>
              <a:ahLst/>
              <a:cxnLst/>
              <a:rect l="l" t="t" r="r" b="b"/>
              <a:pathLst>
                <a:path w="1519555" h="860425">
                  <a:moveTo>
                    <a:pt x="0" y="0"/>
                  </a:moveTo>
                  <a:lnTo>
                    <a:pt x="1500739" y="849650"/>
                  </a:lnTo>
                  <a:lnTo>
                    <a:pt x="1518962" y="859967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3745236" y="9314701"/>
              <a:ext cx="196850" cy="163830"/>
            </a:xfrm>
            <a:custGeom>
              <a:avLst/>
              <a:gdLst/>
              <a:ahLst/>
              <a:cxnLst/>
              <a:rect l="l" t="t" r="r" b="b"/>
              <a:pathLst>
                <a:path w="196850" h="163829">
                  <a:moveTo>
                    <a:pt x="86698" y="0"/>
                  </a:moveTo>
                  <a:lnTo>
                    <a:pt x="0" y="153084"/>
                  </a:lnTo>
                  <a:lnTo>
                    <a:pt x="196433" y="163209"/>
                  </a:lnTo>
                  <a:lnTo>
                    <a:pt x="866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654497" y="2663332"/>
              <a:ext cx="1541780" cy="815975"/>
            </a:xfrm>
            <a:custGeom>
              <a:avLst/>
              <a:gdLst/>
              <a:ahLst/>
              <a:cxnLst/>
              <a:rect l="l" t="t" r="r" b="b"/>
              <a:pathLst>
                <a:path w="1541780" h="815975">
                  <a:moveTo>
                    <a:pt x="0" y="0"/>
                  </a:moveTo>
                  <a:lnTo>
                    <a:pt x="1522869" y="805696"/>
                  </a:lnTo>
                  <a:lnTo>
                    <a:pt x="1541380" y="815489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136232" y="3391289"/>
              <a:ext cx="196850" cy="160020"/>
            </a:xfrm>
            <a:custGeom>
              <a:avLst/>
              <a:gdLst/>
              <a:ahLst/>
              <a:cxnLst/>
              <a:rect l="l" t="t" r="r" b="b"/>
              <a:pathLst>
                <a:path w="196850" h="160020">
                  <a:moveTo>
                    <a:pt x="82301" y="0"/>
                  </a:moveTo>
                  <a:lnTo>
                    <a:pt x="0" y="155482"/>
                  </a:lnTo>
                  <a:lnTo>
                    <a:pt x="196643" y="160005"/>
                  </a:lnTo>
                  <a:lnTo>
                    <a:pt x="8230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663608" y="2843681"/>
              <a:ext cx="1657985" cy="2769870"/>
            </a:xfrm>
            <a:custGeom>
              <a:avLst/>
              <a:gdLst/>
              <a:ahLst/>
              <a:cxnLst/>
              <a:rect l="l" t="t" r="r" b="b"/>
              <a:pathLst>
                <a:path w="1657984" h="2769870">
                  <a:moveTo>
                    <a:pt x="0" y="0"/>
                  </a:moveTo>
                  <a:lnTo>
                    <a:pt x="1647147" y="2751733"/>
                  </a:lnTo>
                  <a:lnTo>
                    <a:pt x="1657903" y="276970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235286" y="5550239"/>
              <a:ext cx="166370" cy="196215"/>
            </a:xfrm>
            <a:custGeom>
              <a:avLst/>
              <a:gdLst/>
              <a:ahLst/>
              <a:cxnLst/>
              <a:rect l="l" t="t" r="r" b="b"/>
              <a:pathLst>
                <a:path w="166369" h="196214">
                  <a:moveTo>
                    <a:pt x="150885" y="0"/>
                  </a:moveTo>
                  <a:lnTo>
                    <a:pt x="0" y="90342"/>
                  </a:lnTo>
                  <a:lnTo>
                    <a:pt x="165754" y="196109"/>
                  </a:lnTo>
                  <a:lnTo>
                    <a:pt x="1508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5604866" y="3158532"/>
              <a:ext cx="1724025" cy="4572635"/>
            </a:xfrm>
            <a:custGeom>
              <a:avLst/>
              <a:gdLst/>
              <a:ahLst/>
              <a:cxnLst/>
              <a:rect l="l" t="t" r="r" b="b"/>
              <a:pathLst>
                <a:path w="1724025" h="4572634">
                  <a:moveTo>
                    <a:pt x="0" y="0"/>
                  </a:moveTo>
                  <a:lnTo>
                    <a:pt x="1716390" y="4552889"/>
                  </a:lnTo>
                  <a:lnTo>
                    <a:pt x="1723778" y="4572484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7238951" y="7680394"/>
              <a:ext cx="165100" cy="196215"/>
            </a:xfrm>
            <a:custGeom>
              <a:avLst/>
              <a:gdLst/>
              <a:ahLst/>
              <a:cxnLst/>
              <a:rect l="l" t="t" r="r" b="b"/>
              <a:pathLst>
                <a:path w="165100" h="196215">
                  <a:moveTo>
                    <a:pt x="164602" y="0"/>
                  </a:moveTo>
                  <a:lnTo>
                    <a:pt x="0" y="62060"/>
                  </a:lnTo>
                  <a:lnTo>
                    <a:pt x="144288" y="195638"/>
                  </a:lnTo>
                  <a:lnTo>
                    <a:pt x="1646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5623084" y="3830463"/>
              <a:ext cx="1535430" cy="958215"/>
            </a:xfrm>
            <a:custGeom>
              <a:avLst/>
              <a:gdLst/>
              <a:ahLst/>
              <a:cxnLst/>
              <a:rect l="l" t="t" r="r" b="b"/>
              <a:pathLst>
                <a:path w="1535430" h="958214">
                  <a:moveTo>
                    <a:pt x="0" y="957694"/>
                  </a:moveTo>
                  <a:lnTo>
                    <a:pt x="1517661" y="11082"/>
                  </a:lnTo>
                  <a:lnTo>
                    <a:pt x="15354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7094244" y="3748440"/>
              <a:ext cx="196215" cy="168275"/>
            </a:xfrm>
            <a:custGeom>
              <a:avLst/>
              <a:gdLst/>
              <a:ahLst/>
              <a:cxnLst/>
              <a:rect l="l" t="t" r="r" b="b"/>
              <a:pathLst>
                <a:path w="196215" h="168275">
                  <a:moveTo>
                    <a:pt x="195805" y="0"/>
                  </a:moveTo>
                  <a:lnTo>
                    <a:pt x="0" y="18470"/>
                  </a:lnTo>
                  <a:lnTo>
                    <a:pt x="93086" y="167733"/>
                  </a:lnTo>
                  <a:lnTo>
                    <a:pt x="1958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5708632" y="4979147"/>
              <a:ext cx="1473200" cy="873760"/>
            </a:xfrm>
            <a:custGeom>
              <a:avLst/>
              <a:gdLst/>
              <a:ahLst/>
              <a:cxnLst/>
              <a:rect l="l" t="t" r="r" b="b"/>
              <a:pathLst>
                <a:path w="1473200" h="873760">
                  <a:moveTo>
                    <a:pt x="0" y="0"/>
                  </a:moveTo>
                  <a:lnTo>
                    <a:pt x="1454586" y="862860"/>
                  </a:lnTo>
                  <a:lnTo>
                    <a:pt x="1472597" y="873545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7118327" y="5766358"/>
              <a:ext cx="196215" cy="165735"/>
            </a:xfrm>
            <a:custGeom>
              <a:avLst/>
              <a:gdLst/>
              <a:ahLst/>
              <a:cxnLst/>
              <a:rect l="l" t="t" r="r" b="b"/>
              <a:pathLst>
                <a:path w="196215" h="165735">
                  <a:moveTo>
                    <a:pt x="89735" y="0"/>
                  </a:moveTo>
                  <a:lnTo>
                    <a:pt x="0" y="151293"/>
                  </a:lnTo>
                  <a:lnTo>
                    <a:pt x="196119" y="165398"/>
                  </a:lnTo>
                  <a:lnTo>
                    <a:pt x="897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5625702" y="5246153"/>
              <a:ext cx="1579880" cy="2760980"/>
            </a:xfrm>
            <a:custGeom>
              <a:avLst/>
              <a:gdLst/>
              <a:ahLst/>
              <a:cxnLst/>
              <a:rect l="l" t="t" r="r" b="b"/>
              <a:pathLst>
                <a:path w="1579880" h="2760979">
                  <a:moveTo>
                    <a:pt x="0" y="0"/>
                  </a:moveTo>
                  <a:lnTo>
                    <a:pt x="1569262" y="2742254"/>
                  </a:lnTo>
                  <a:lnTo>
                    <a:pt x="1579663" y="2760431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7118641" y="7944721"/>
              <a:ext cx="163830" cy="196850"/>
            </a:xfrm>
            <a:custGeom>
              <a:avLst/>
              <a:gdLst/>
              <a:ahLst/>
              <a:cxnLst/>
              <a:rect l="l" t="t" r="r" b="b"/>
              <a:pathLst>
                <a:path w="163830" h="196850">
                  <a:moveTo>
                    <a:pt x="152665" y="0"/>
                  </a:moveTo>
                  <a:lnTo>
                    <a:pt x="0" y="87369"/>
                  </a:lnTo>
                  <a:lnTo>
                    <a:pt x="163659" y="196370"/>
                  </a:lnTo>
                  <a:lnTo>
                    <a:pt x="152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5559840" y="4133166"/>
              <a:ext cx="1661160" cy="2551430"/>
            </a:xfrm>
            <a:custGeom>
              <a:avLst/>
              <a:gdLst/>
              <a:ahLst/>
              <a:cxnLst/>
              <a:rect l="l" t="t" r="r" b="b"/>
              <a:pathLst>
                <a:path w="1661159" h="2551429">
                  <a:moveTo>
                    <a:pt x="0" y="2551309"/>
                  </a:moveTo>
                  <a:lnTo>
                    <a:pt x="1649370" y="17550"/>
                  </a:lnTo>
                  <a:lnTo>
                    <a:pt x="1660795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7135499" y="4003291"/>
              <a:ext cx="170180" cy="195580"/>
            </a:xfrm>
            <a:custGeom>
              <a:avLst/>
              <a:gdLst/>
              <a:ahLst/>
              <a:cxnLst/>
              <a:rect l="l" t="t" r="r" b="b"/>
              <a:pathLst>
                <a:path w="170180" h="195579">
                  <a:moveTo>
                    <a:pt x="169628" y="0"/>
                  </a:moveTo>
                  <a:lnTo>
                    <a:pt x="0" y="99441"/>
                  </a:lnTo>
                  <a:lnTo>
                    <a:pt x="147430" y="195407"/>
                  </a:lnTo>
                  <a:lnTo>
                    <a:pt x="1696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5671775" y="6178558"/>
              <a:ext cx="1499235" cy="812800"/>
            </a:xfrm>
            <a:custGeom>
              <a:avLst/>
              <a:gdLst/>
              <a:ahLst/>
              <a:cxnLst/>
              <a:rect l="l" t="t" r="r" b="b"/>
              <a:pathLst>
                <a:path w="1499234" h="812800">
                  <a:moveTo>
                    <a:pt x="0" y="812379"/>
                  </a:moveTo>
                  <a:lnTo>
                    <a:pt x="1480721" y="9977"/>
                  </a:lnTo>
                  <a:lnTo>
                    <a:pt x="149913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7110578" y="6104725"/>
              <a:ext cx="196850" cy="161290"/>
            </a:xfrm>
            <a:custGeom>
              <a:avLst/>
              <a:gdLst/>
              <a:ahLst/>
              <a:cxnLst/>
              <a:rect l="l" t="t" r="r" b="b"/>
              <a:pathLst>
                <a:path w="196850" h="161289">
                  <a:moveTo>
                    <a:pt x="196538" y="0"/>
                  </a:moveTo>
                  <a:lnTo>
                    <a:pt x="0" y="6481"/>
                  </a:lnTo>
                  <a:lnTo>
                    <a:pt x="83767" y="161136"/>
                  </a:lnTo>
                  <a:lnTo>
                    <a:pt x="19653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5701302" y="7280625"/>
              <a:ext cx="1461770" cy="1007110"/>
            </a:xfrm>
            <a:custGeom>
              <a:avLst/>
              <a:gdLst/>
              <a:ahLst/>
              <a:cxnLst/>
              <a:rect l="l" t="t" r="r" b="b"/>
              <a:pathLst>
                <a:path w="1461769" h="1007109">
                  <a:moveTo>
                    <a:pt x="0" y="0"/>
                  </a:moveTo>
                  <a:lnTo>
                    <a:pt x="1444120" y="995171"/>
                  </a:lnTo>
                  <a:lnTo>
                    <a:pt x="1461364" y="1007054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7095500" y="8203373"/>
              <a:ext cx="194945" cy="172720"/>
            </a:xfrm>
            <a:custGeom>
              <a:avLst/>
              <a:gdLst/>
              <a:ahLst/>
              <a:cxnLst/>
              <a:rect l="l" t="t" r="r" b="b"/>
              <a:pathLst>
                <a:path w="194944" h="172720">
                  <a:moveTo>
                    <a:pt x="99787" y="0"/>
                  </a:moveTo>
                  <a:lnTo>
                    <a:pt x="0" y="144843"/>
                  </a:lnTo>
                  <a:lnTo>
                    <a:pt x="194758" y="172235"/>
                  </a:lnTo>
                  <a:lnTo>
                    <a:pt x="997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5554710" y="4401936"/>
              <a:ext cx="1811655" cy="4381500"/>
            </a:xfrm>
            <a:custGeom>
              <a:avLst/>
              <a:gdLst/>
              <a:ahLst/>
              <a:cxnLst/>
              <a:rect l="l" t="t" r="r" b="b"/>
              <a:pathLst>
                <a:path w="1811655" h="4381500">
                  <a:moveTo>
                    <a:pt x="0" y="4381137"/>
                  </a:moveTo>
                  <a:lnTo>
                    <a:pt x="1803269" y="19353"/>
                  </a:lnTo>
                  <a:lnTo>
                    <a:pt x="181127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7276751" y="4258718"/>
              <a:ext cx="162560" cy="196215"/>
            </a:xfrm>
            <a:custGeom>
              <a:avLst/>
              <a:gdLst/>
              <a:ahLst/>
              <a:cxnLst/>
              <a:rect l="l" t="t" r="r" b="b"/>
              <a:pathLst>
                <a:path w="162559" h="196214">
                  <a:moveTo>
                    <a:pt x="148477" y="0"/>
                  </a:moveTo>
                  <a:lnTo>
                    <a:pt x="0" y="128969"/>
                  </a:lnTo>
                  <a:lnTo>
                    <a:pt x="162508" y="196172"/>
                  </a:lnTo>
                  <a:lnTo>
                    <a:pt x="148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5659418" y="6471342"/>
              <a:ext cx="1591945" cy="2416810"/>
            </a:xfrm>
            <a:custGeom>
              <a:avLst/>
              <a:gdLst/>
              <a:ahLst/>
              <a:cxnLst/>
              <a:rect l="l" t="t" r="r" b="b"/>
              <a:pathLst>
                <a:path w="1591944" h="2416809">
                  <a:moveTo>
                    <a:pt x="0" y="2416439"/>
                  </a:moveTo>
                  <a:lnTo>
                    <a:pt x="1580075" y="17489"/>
                  </a:lnTo>
                  <a:lnTo>
                    <a:pt x="159159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7166074" y="6341922"/>
              <a:ext cx="170180" cy="195580"/>
            </a:xfrm>
            <a:custGeom>
              <a:avLst/>
              <a:gdLst/>
              <a:ahLst/>
              <a:cxnLst/>
              <a:rect l="l" t="t" r="r" b="b"/>
              <a:pathLst>
                <a:path w="170180" h="195579">
                  <a:moveTo>
                    <a:pt x="170151" y="0"/>
                  </a:moveTo>
                  <a:lnTo>
                    <a:pt x="0" y="98531"/>
                  </a:lnTo>
                  <a:lnTo>
                    <a:pt x="146906" y="195292"/>
                  </a:lnTo>
                  <a:lnTo>
                    <a:pt x="170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15736274" y="8598733"/>
              <a:ext cx="1452880" cy="490855"/>
            </a:xfrm>
            <a:custGeom>
              <a:avLst/>
              <a:gdLst/>
              <a:ahLst/>
              <a:cxnLst/>
              <a:rect l="l" t="t" r="r" b="b"/>
              <a:pathLst>
                <a:path w="1452880" h="490854">
                  <a:moveTo>
                    <a:pt x="0" y="490708"/>
                  </a:moveTo>
                  <a:lnTo>
                    <a:pt x="1432590" y="6703"/>
                  </a:lnTo>
                  <a:lnTo>
                    <a:pt x="14524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7140630" y="8522117"/>
              <a:ext cx="194945" cy="167005"/>
            </a:xfrm>
            <a:custGeom>
              <a:avLst/>
              <a:gdLst/>
              <a:ahLst/>
              <a:cxnLst/>
              <a:rect l="l" t="t" r="r" b="b"/>
              <a:pathLst>
                <a:path w="194944" h="167004">
                  <a:moveTo>
                    <a:pt x="0" y="0"/>
                  </a:moveTo>
                  <a:lnTo>
                    <a:pt x="56333" y="166654"/>
                  </a:lnTo>
                  <a:lnTo>
                    <a:pt x="194863" y="270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4687261" y="1993815"/>
            <a:ext cx="1652905" cy="4034790"/>
            <a:chOff x="14687261" y="1993815"/>
            <a:chExt cx="1652905" cy="4034790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7" name="object 17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8" name="object 18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0" name="object 20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1" name="object 21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2" name="object 22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4" name="object 24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5" name="object 25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8" name="object 28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9" name="object 29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7" name="object 47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292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09111" y="4186124"/>
            <a:ext cx="17430115" cy="427672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492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492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48640" marR="17780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48640" algn="l"/>
              </a:tabLst>
            </a:pP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observe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update:</a:t>
            </a:r>
            <a:endParaRPr sz="4950">
              <a:latin typeface="Lucida Sans"/>
              <a:cs typeface="Lucida Sans"/>
            </a:endParaRPr>
          </a:p>
          <a:p>
            <a:pPr marL="548640">
              <a:lnSpc>
                <a:spcPct val="100000"/>
              </a:lnSpc>
              <a:spcBef>
                <a:spcPts val="5775"/>
              </a:spcBef>
              <a:tabLst>
                <a:tab pos="9460865" algn="l"/>
              </a:tabLst>
            </a:pP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←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((r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spc="-10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5325" spc="-15" baseline="-6259" dirty="0">
                <a:solidFill>
                  <a:srgbClr val="FFFFFF"/>
                </a:solidFill>
                <a:latin typeface="Times New Roman"/>
                <a:cs typeface="Times New Roman"/>
              </a:rPr>
              <a:t>a'</a:t>
            </a:r>
            <a:r>
              <a:rPr sz="5325" baseline="-6259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Q(s',</a:t>
            </a:r>
            <a:r>
              <a:rPr sz="53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a'))</a:t>
            </a:r>
            <a:r>
              <a:rPr sz="53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3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629285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Q-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09111" y="4186124"/>
            <a:ext cx="17430115" cy="4276725"/>
          </a:xfrm>
          <a:prstGeom prst="rect">
            <a:avLst/>
          </a:prstGeom>
        </p:spPr>
        <p:txBody>
          <a:bodyPr vert="horz" wrap="square" lIns="0" tIns="137795" rIns="0" bIns="0" rtlCol="0">
            <a:spAutoFit/>
          </a:bodyPr>
          <a:lstStyle/>
          <a:p>
            <a:pPr marL="549275" indent="-523875">
              <a:lnSpc>
                <a:spcPct val="100000"/>
              </a:lnSpc>
              <a:spcBef>
                <a:spcPts val="1085"/>
              </a:spcBef>
              <a:buSzPct val="124242"/>
              <a:buChar char="•"/>
              <a:tabLst>
                <a:tab pos="5492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4950" spc="19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4950" spc="-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endParaRPr sz="4950">
              <a:latin typeface="Times New Roman"/>
              <a:cs typeface="Times New Roman"/>
            </a:endParaRPr>
          </a:p>
          <a:p>
            <a:pPr marL="548640" marR="17780" indent="-523875">
              <a:lnSpc>
                <a:spcPct val="100000"/>
              </a:lnSpc>
              <a:spcBef>
                <a:spcPts val="2470"/>
              </a:spcBef>
              <a:buSzPct val="124242"/>
              <a:buChar char="•"/>
              <a:tabLst>
                <a:tab pos="548640" algn="l"/>
              </a:tabLst>
            </a:pPr>
            <a:r>
              <a:rPr sz="4950" spc="21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time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take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4950" i="1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observe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reward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i="1" spc="-140" dirty="0">
                <a:solidFill>
                  <a:srgbClr val="FFFFFF"/>
                </a:solidFill>
                <a:latin typeface="Times New Roman"/>
                <a:cs typeface="Times New Roman"/>
              </a:rPr>
              <a:t>r</a:t>
            </a:r>
            <a:r>
              <a:rPr sz="4950" spc="-14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0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update:</a:t>
            </a:r>
            <a:endParaRPr sz="4950">
              <a:latin typeface="Lucida Sans"/>
              <a:cs typeface="Lucida Sans"/>
            </a:endParaRPr>
          </a:p>
          <a:p>
            <a:pPr marL="548640">
              <a:lnSpc>
                <a:spcPct val="100000"/>
              </a:lnSpc>
              <a:spcBef>
                <a:spcPts val="5775"/>
              </a:spcBef>
              <a:tabLst>
                <a:tab pos="9931400" algn="l"/>
              </a:tabLst>
            </a:pP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←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1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α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((r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γ</a:t>
            </a:r>
            <a:r>
              <a:rPr sz="53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spc="-10" dirty="0">
                <a:solidFill>
                  <a:srgbClr val="FFFFFF"/>
                </a:solidFill>
                <a:latin typeface="Times New Roman"/>
                <a:cs typeface="Times New Roman"/>
              </a:rPr>
              <a:t>max</a:t>
            </a:r>
            <a:r>
              <a:rPr sz="5325" spc="-15" baseline="-6259" dirty="0">
                <a:solidFill>
                  <a:srgbClr val="FFFFFF"/>
                </a:solidFill>
                <a:latin typeface="Times New Roman"/>
                <a:cs typeface="Times New Roman"/>
              </a:rPr>
              <a:t>a'</a:t>
            </a:r>
            <a:r>
              <a:rPr sz="5325" baseline="-6259" dirty="0">
                <a:solidFill>
                  <a:srgbClr val="FFFFFF"/>
                </a:solidFill>
                <a:latin typeface="Times New Roman"/>
                <a:cs typeface="Times New Roman"/>
              </a:rPr>
              <a:t>	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Q(s',</a:t>
            </a:r>
            <a:r>
              <a:rPr sz="53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a'))</a:t>
            </a:r>
            <a:r>
              <a:rPr sz="53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350" spc="-3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Q(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4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))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144481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10" dirty="0">
                <a:latin typeface="Verdana"/>
                <a:cs typeface="Verdana"/>
              </a:rPr>
              <a:t>Greedy</a:t>
            </a:r>
            <a:r>
              <a:rPr sz="9200" spc="-3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Decision-</a:t>
            </a:r>
            <a:r>
              <a:rPr sz="9200" spc="40" dirty="0">
                <a:latin typeface="Verdana"/>
                <a:cs typeface="Verdana"/>
              </a:rPr>
              <a:t>Making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5966175"/>
            <a:ext cx="17609820" cy="842644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535940" indent="-534670">
              <a:lnSpc>
                <a:spcPct val="100000"/>
              </a:lnSpc>
              <a:spcBef>
                <a:spcPts val="110"/>
              </a:spcBef>
              <a:buSzPct val="121495"/>
              <a:buChar char="•"/>
              <a:tabLst>
                <a:tab pos="535940" algn="l"/>
              </a:tabLst>
            </a:pPr>
            <a:r>
              <a:rPr sz="5350" spc="31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53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53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spc="55" dirty="0">
                <a:solidFill>
                  <a:srgbClr val="FFFFFF"/>
                </a:solidFill>
                <a:latin typeface="Lucida Sans"/>
                <a:cs typeface="Lucida Sans"/>
              </a:rPr>
              <a:t>state</a:t>
            </a:r>
            <a:r>
              <a:rPr sz="53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i="1" spc="-145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spc="-14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53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spc="90" dirty="0">
                <a:solidFill>
                  <a:srgbClr val="FFFFFF"/>
                </a:solidFill>
                <a:latin typeface="Lucida Sans"/>
                <a:cs typeface="Lucida Sans"/>
              </a:rPr>
              <a:t>choose</a:t>
            </a:r>
            <a:r>
              <a:rPr sz="53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spc="75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3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i="1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spc="8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53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dirty="0">
                <a:solidFill>
                  <a:srgbClr val="FFFFFF"/>
                </a:solidFill>
                <a:latin typeface="Lucida Sans"/>
                <a:cs typeface="Lucida Sans"/>
              </a:rPr>
              <a:t>highest</a:t>
            </a:r>
            <a:r>
              <a:rPr sz="53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3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53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5350" spc="-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3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535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3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511007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80" h="1935479">
                <a:moveTo>
                  <a:pt x="0" y="1935380"/>
                </a:moveTo>
                <a:lnTo>
                  <a:pt x="1935386" y="1935380"/>
                </a:lnTo>
                <a:lnTo>
                  <a:pt x="1935386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438" y="2118113"/>
                </a:lnTo>
                <a:lnTo>
                  <a:pt x="1935438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1935480" cy="1753235"/>
          </a:xfrm>
          <a:custGeom>
            <a:avLst/>
            <a:gdLst/>
            <a:ahLst/>
            <a:cxnLst/>
            <a:rect l="l" t="t" r="r" b="b"/>
            <a:pathLst>
              <a:path w="1935479" h="1753234">
                <a:moveTo>
                  <a:pt x="0" y="1752655"/>
                </a:moveTo>
                <a:lnTo>
                  <a:pt x="1935386" y="1752655"/>
                </a:lnTo>
                <a:lnTo>
                  <a:pt x="1935386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79" h="1935479">
                <a:moveTo>
                  <a:pt x="0" y="1935382"/>
                </a:moveTo>
                <a:lnTo>
                  <a:pt x="1935386" y="1935382"/>
                </a:lnTo>
                <a:lnTo>
                  <a:pt x="1935386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496113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6"/>
                </a:moveTo>
                <a:lnTo>
                  <a:pt x="2118113" y="1935386"/>
                </a:lnTo>
                <a:lnTo>
                  <a:pt x="2118113" y="0"/>
                </a:lnTo>
                <a:lnTo>
                  <a:pt x="0" y="0"/>
                </a:lnTo>
                <a:lnTo>
                  <a:pt x="0" y="1935386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539122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0"/>
                </a:moveTo>
                <a:lnTo>
                  <a:pt x="2118113" y="1935380"/>
                </a:lnTo>
                <a:lnTo>
                  <a:pt x="2118113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6031680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75"/>
                </a:moveTo>
                <a:lnTo>
                  <a:pt x="2118113" y="1935375"/>
                </a:lnTo>
                <a:lnTo>
                  <a:pt x="2118113" y="0"/>
                </a:lnTo>
                <a:lnTo>
                  <a:pt x="0" y="0"/>
                </a:lnTo>
                <a:lnTo>
                  <a:pt x="0" y="193537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230247" y="3341500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60">
                <a:moveTo>
                  <a:pt x="0" y="2118113"/>
                </a:moveTo>
                <a:lnTo>
                  <a:pt x="1935382" y="2118113"/>
                </a:lnTo>
                <a:lnTo>
                  <a:pt x="1935382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511007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0"/>
                </a:moveTo>
                <a:lnTo>
                  <a:pt x="182730" y="1935380"/>
                </a:lnTo>
                <a:lnTo>
                  <a:pt x="182730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90696" y="5820828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2"/>
                </a:moveTo>
                <a:lnTo>
                  <a:pt x="182730" y="1935382"/>
                </a:lnTo>
                <a:lnTo>
                  <a:pt x="182730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63113" y="8328277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98499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44592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55309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90696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36852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47517" y="835639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047517" y="5848949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47517" y="3341500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60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01413" y="3313383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263113" y="8511007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80" h="1935479">
                <a:moveTo>
                  <a:pt x="0" y="1935380"/>
                </a:moveTo>
                <a:lnTo>
                  <a:pt x="1935386" y="1935380"/>
                </a:lnTo>
                <a:lnTo>
                  <a:pt x="1935386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09206" y="8328275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155309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8601413" y="8328275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79" h="2118359">
                <a:moveTo>
                  <a:pt x="0" y="2118113"/>
                </a:moveTo>
                <a:lnTo>
                  <a:pt x="1935438" y="2118113"/>
                </a:lnTo>
                <a:lnTo>
                  <a:pt x="1935438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263113" y="5820828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59">
                <a:moveTo>
                  <a:pt x="0" y="2118113"/>
                </a:moveTo>
                <a:lnTo>
                  <a:pt x="1935386" y="2118113"/>
                </a:lnTo>
                <a:lnTo>
                  <a:pt x="1935386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3709206" y="6003555"/>
            <a:ext cx="1935480" cy="1753235"/>
          </a:xfrm>
          <a:custGeom>
            <a:avLst/>
            <a:gdLst/>
            <a:ahLst/>
            <a:cxnLst/>
            <a:rect l="l" t="t" r="r" b="b"/>
            <a:pathLst>
              <a:path w="1935479" h="1753234">
                <a:moveTo>
                  <a:pt x="0" y="1752655"/>
                </a:moveTo>
                <a:lnTo>
                  <a:pt x="1935386" y="1752655"/>
                </a:lnTo>
                <a:lnTo>
                  <a:pt x="1935386" y="0"/>
                </a:lnTo>
                <a:lnTo>
                  <a:pt x="0" y="0"/>
                </a:lnTo>
                <a:lnTo>
                  <a:pt x="0" y="175265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6155309" y="5820828"/>
            <a:ext cx="1935480" cy="1935480"/>
          </a:xfrm>
          <a:custGeom>
            <a:avLst/>
            <a:gdLst/>
            <a:ahLst/>
            <a:cxnLst/>
            <a:rect l="l" t="t" r="r" b="b"/>
            <a:pathLst>
              <a:path w="1935479" h="1935479">
                <a:moveTo>
                  <a:pt x="0" y="1935382"/>
                </a:moveTo>
                <a:lnTo>
                  <a:pt x="1935386" y="1935382"/>
                </a:lnTo>
                <a:lnTo>
                  <a:pt x="1935386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8601413" y="582082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59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263113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3709206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FF644E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155309" y="3313386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8601413" y="3496113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6"/>
                </a:moveTo>
                <a:lnTo>
                  <a:pt x="2118113" y="1935386"/>
                </a:lnTo>
                <a:lnTo>
                  <a:pt x="2118113" y="0"/>
                </a:lnTo>
                <a:lnTo>
                  <a:pt x="0" y="0"/>
                </a:lnTo>
                <a:lnTo>
                  <a:pt x="0" y="1935386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2631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3709206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60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6155309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8601413" y="805933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61D836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1047517" y="8539122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80"/>
                </a:moveTo>
                <a:lnTo>
                  <a:pt x="2118113" y="1935380"/>
                </a:lnTo>
                <a:lnTo>
                  <a:pt x="2118113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1047517" y="6031680"/>
            <a:ext cx="2118360" cy="1935480"/>
          </a:xfrm>
          <a:custGeom>
            <a:avLst/>
            <a:gdLst/>
            <a:ahLst/>
            <a:cxnLst/>
            <a:rect l="l" t="t" r="r" b="b"/>
            <a:pathLst>
              <a:path w="2118359" h="1935479">
                <a:moveTo>
                  <a:pt x="0" y="1935375"/>
                </a:moveTo>
                <a:lnTo>
                  <a:pt x="2118113" y="1935375"/>
                </a:lnTo>
                <a:lnTo>
                  <a:pt x="2118113" y="0"/>
                </a:lnTo>
                <a:lnTo>
                  <a:pt x="0" y="0"/>
                </a:lnTo>
                <a:lnTo>
                  <a:pt x="0" y="1935375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1230247" y="3341500"/>
            <a:ext cx="1935480" cy="2118360"/>
          </a:xfrm>
          <a:custGeom>
            <a:avLst/>
            <a:gdLst/>
            <a:ahLst/>
            <a:cxnLst/>
            <a:rect l="l" t="t" r="r" b="b"/>
            <a:pathLst>
              <a:path w="1935480" h="2118360">
                <a:moveTo>
                  <a:pt x="0" y="2118113"/>
                </a:moveTo>
                <a:lnTo>
                  <a:pt x="1935382" y="2118113"/>
                </a:lnTo>
                <a:lnTo>
                  <a:pt x="1935382" y="0"/>
                </a:lnTo>
                <a:lnTo>
                  <a:pt x="0" y="0"/>
                </a:lnTo>
                <a:lnTo>
                  <a:pt x="0" y="2118113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1047517" y="834058"/>
            <a:ext cx="2118360" cy="2118360"/>
          </a:xfrm>
          <a:custGeom>
            <a:avLst/>
            <a:gdLst/>
            <a:ahLst/>
            <a:cxnLst/>
            <a:rect l="l" t="t" r="r" b="b"/>
            <a:pathLst>
              <a:path w="2118359" h="2118360">
                <a:moveTo>
                  <a:pt x="2118113" y="0"/>
                </a:moveTo>
                <a:lnTo>
                  <a:pt x="0" y="0"/>
                </a:lnTo>
                <a:lnTo>
                  <a:pt x="0" y="2118113"/>
                </a:lnTo>
                <a:lnTo>
                  <a:pt x="2118113" y="2118113"/>
                </a:lnTo>
                <a:lnTo>
                  <a:pt x="2118113" y="0"/>
                </a:lnTo>
                <a:close/>
              </a:path>
            </a:pathLst>
          </a:custGeom>
          <a:solidFill>
            <a:srgbClr val="A9A9A9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3198499" y="8511007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0"/>
                </a:moveTo>
                <a:lnTo>
                  <a:pt x="182730" y="1935380"/>
                </a:lnTo>
                <a:lnTo>
                  <a:pt x="182730" y="0"/>
                </a:lnTo>
                <a:lnTo>
                  <a:pt x="0" y="0"/>
                </a:lnTo>
                <a:lnTo>
                  <a:pt x="0" y="193538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3709217" y="7756211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3709217" y="5820824"/>
            <a:ext cx="1935480" cy="182880"/>
          </a:xfrm>
          <a:custGeom>
            <a:avLst/>
            <a:gdLst/>
            <a:ahLst/>
            <a:cxnLst/>
            <a:rect l="l" t="t" r="r" b="b"/>
            <a:pathLst>
              <a:path w="1935479" h="182879">
                <a:moveTo>
                  <a:pt x="0" y="182730"/>
                </a:moveTo>
                <a:lnTo>
                  <a:pt x="1935375" y="182730"/>
                </a:lnTo>
                <a:lnTo>
                  <a:pt x="1935375" y="0"/>
                </a:lnTo>
                <a:lnTo>
                  <a:pt x="0" y="0"/>
                </a:lnTo>
                <a:lnTo>
                  <a:pt x="0" y="182730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8090696" y="5820828"/>
            <a:ext cx="182880" cy="1935480"/>
          </a:xfrm>
          <a:custGeom>
            <a:avLst/>
            <a:gdLst/>
            <a:ahLst/>
            <a:cxnLst/>
            <a:rect l="l" t="t" r="r" b="b"/>
            <a:pathLst>
              <a:path w="182879" h="1935479">
                <a:moveTo>
                  <a:pt x="0" y="1935382"/>
                </a:moveTo>
                <a:lnTo>
                  <a:pt x="182730" y="1935382"/>
                </a:lnTo>
                <a:lnTo>
                  <a:pt x="182730" y="0"/>
                </a:lnTo>
                <a:lnTo>
                  <a:pt x="0" y="0"/>
                </a:lnTo>
                <a:lnTo>
                  <a:pt x="0" y="1935382"/>
                </a:lnTo>
                <a:close/>
              </a:path>
            </a:pathLst>
          </a:custGeom>
          <a:solidFill>
            <a:srgbClr val="B517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1263113" y="8328277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60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198499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8" name="object 28"/>
          <p:cNvSpPr/>
          <p:nvPr/>
        </p:nvSpPr>
        <p:spPr>
          <a:xfrm>
            <a:off x="5644592" y="5820828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object 29"/>
          <p:cNvSpPr/>
          <p:nvPr/>
        </p:nvSpPr>
        <p:spPr>
          <a:xfrm>
            <a:off x="6155309" y="775621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0" name="object 30"/>
          <p:cNvSpPr/>
          <p:nvPr/>
        </p:nvSpPr>
        <p:spPr>
          <a:xfrm>
            <a:off x="8090696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1" name="object 31"/>
          <p:cNvSpPr/>
          <p:nvPr/>
        </p:nvSpPr>
        <p:spPr>
          <a:xfrm>
            <a:off x="10536852" y="8328275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59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2" name="object 32"/>
          <p:cNvSpPr/>
          <p:nvPr/>
        </p:nvSpPr>
        <p:spPr>
          <a:xfrm>
            <a:off x="11047517" y="8356391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3" name="object 33"/>
          <p:cNvSpPr/>
          <p:nvPr/>
        </p:nvSpPr>
        <p:spPr>
          <a:xfrm>
            <a:off x="11047517" y="5848949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4" name="object 34"/>
          <p:cNvSpPr/>
          <p:nvPr/>
        </p:nvSpPr>
        <p:spPr>
          <a:xfrm>
            <a:off x="11047517" y="3341500"/>
            <a:ext cx="182880" cy="2118360"/>
          </a:xfrm>
          <a:custGeom>
            <a:avLst/>
            <a:gdLst/>
            <a:ahLst/>
            <a:cxnLst/>
            <a:rect l="l" t="t" r="r" b="b"/>
            <a:pathLst>
              <a:path w="182879" h="2118360">
                <a:moveTo>
                  <a:pt x="182730" y="0"/>
                </a:moveTo>
                <a:lnTo>
                  <a:pt x="0" y="0"/>
                </a:lnTo>
                <a:lnTo>
                  <a:pt x="0" y="2118113"/>
                </a:lnTo>
                <a:lnTo>
                  <a:pt x="182730" y="2118113"/>
                </a:lnTo>
                <a:lnTo>
                  <a:pt x="182730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5" name="object 35"/>
          <p:cNvSpPr/>
          <p:nvPr/>
        </p:nvSpPr>
        <p:spPr>
          <a:xfrm>
            <a:off x="8601413" y="3313383"/>
            <a:ext cx="2118360" cy="182880"/>
          </a:xfrm>
          <a:custGeom>
            <a:avLst/>
            <a:gdLst/>
            <a:ahLst/>
            <a:cxnLst/>
            <a:rect l="l" t="t" r="r" b="b"/>
            <a:pathLst>
              <a:path w="2118359" h="182879">
                <a:moveTo>
                  <a:pt x="2118113" y="0"/>
                </a:moveTo>
                <a:lnTo>
                  <a:pt x="0" y="0"/>
                </a:lnTo>
                <a:lnTo>
                  <a:pt x="0" y="182730"/>
                </a:lnTo>
                <a:lnTo>
                  <a:pt x="2118113" y="182730"/>
                </a:lnTo>
                <a:lnTo>
                  <a:pt x="2118113" y="0"/>
                </a:lnTo>
                <a:close/>
              </a:path>
            </a:pathLst>
          </a:custGeom>
          <a:solidFill>
            <a:srgbClr val="017100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6" name="object 36"/>
          <p:cNvSpPr/>
          <p:nvPr/>
        </p:nvSpPr>
        <p:spPr>
          <a:xfrm>
            <a:off x="1443694" y="8508851"/>
            <a:ext cx="1757045" cy="1757045"/>
          </a:xfrm>
          <a:custGeom>
            <a:avLst/>
            <a:gdLst/>
            <a:ahLst/>
            <a:cxnLst/>
            <a:rect l="l" t="t" r="r" b="b"/>
            <a:pathLst>
              <a:path w="1757045" h="1757045">
                <a:moveTo>
                  <a:pt x="878471" y="0"/>
                </a:moveTo>
                <a:lnTo>
                  <a:pt x="833523" y="1143"/>
                </a:lnTo>
                <a:lnTo>
                  <a:pt x="788669" y="4574"/>
                </a:lnTo>
                <a:lnTo>
                  <a:pt x="744005" y="10292"/>
                </a:lnTo>
                <a:lnTo>
                  <a:pt x="699625" y="18296"/>
                </a:lnTo>
                <a:lnTo>
                  <a:pt x="655624" y="28589"/>
                </a:lnTo>
                <a:lnTo>
                  <a:pt x="612097" y="41168"/>
                </a:lnTo>
                <a:lnTo>
                  <a:pt x="569138" y="56034"/>
                </a:lnTo>
                <a:lnTo>
                  <a:pt x="526842" y="73187"/>
                </a:lnTo>
                <a:lnTo>
                  <a:pt x="485305" y="92628"/>
                </a:lnTo>
                <a:lnTo>
                  <a:pt x="444620" y="114356"/>
                </a:lnTo>
                <a:lnTo>
                  <a:pt x="404882" y="138370"/>
                </a:lnTo>
                <a:lnTo>
                  <a:pt x="366187" y="164672"/>
                </a:lnTo>
                <a:lnTo>
                  <a:pt x="328628" y="193261"/>
                </a:lnTo>
                <a:lnTo>
                  <a:pt x="292301" y="224137"/>
                </a:lnTo>
                <a:lnTo>
                  <a:pt x="257301" y="257301"/>
                </a:lnTo>
                <a:lnTo>
                  <a:pt x="224137" y="292302"/>
                </a:lnTo>
                <a:lnTo>
                  <a:pt x="193261" y="328630"/>
                </a:lnTo>
                <a:lnTo>
                  <a:pt x="164672" y="366189"/>
                </a:lnTo>
                <a:lnTo>
                  <a:pt x="138370" y="404886"/>
                </a:lnTo>
                <a:lnTo>
                  <a:pt x="114356" y="444624"/>
                </a:lnTo>
                <a:lnTo>
                  <a:pt x="92628" y="485310"/>
                </a:lnTo>
                <a:lnTo>
                  <a:pt x="73187" y="526848"/>
                </a:lnTo>
                <a:lnTo>
                  <a:pt x="56034" y="569144"/>
                </a:lnTo>
                <a:lnTo>
                  <a:pt x="41168" y="612104"/>
                </a:lnTo>
                <a:lnTo>
                  <a:pt x="28589" y="655631"/>
                </a:lnTo>
                <a:lnTo>
                  <a:pt x="18296" y="699633"/>
                </a:lnTo>
                <a:lnTo>
                  <a:pt x="10292" y="744013"/>
                </a:lnTo>
                <a:lnTo>
                  <a:pt x="4574" y="788678"/>
                </a:lnTo>
                <a:lnTo>
                  <a:pt x="1143" y="833532"/>
                </a:lnTo>
                <a:lnTo>
                  <a:pt x="0" y="878481"/>
                </a:lnTo>
                <a:lnTo>
                  <a:pt x="1143" y="923429"/>
                </a:lnTo>
                <a:lnTo>
                  <a:pt x="4574" y="968283"/>
                </a:lnTo>
                <a:lnTo>
                  <a:pt x="10292" y="1012948"/>
                </a:lnTo>
                <a:lnTo>
                  <a:pt x="18296" y="1057328"/>
                </a:lnTo>
                <a:lnTo>
                  <a:pt x="28589" y="1101330"/>
                </a:lnTo>
                <a:lnTo>
                  <a:pt x="41168" y="1144858"/>
                </a:lnTo>
                <a:lnTo>
                  <a:pt x="56034" y="1187817"/>
                </a:lnTo>
                <a:lnTo>
                  <a:pt x="73187" y="1230113"/>
                </a:lnTo>
                <a:lnTo>
                  <a:pt x="92628" y="1271652"/>
                </a:lnTo>
                <a:lnTo>
                  <a:pt x="114356" y="1312337"/>
                </a:lnTo>
                <a:lnTo>
                  <a:pt x="138370" y="1352076"/>
                </a:lnTo>
                <a:lnTo>
                  <a:pt x="164672" y="1390772"/>
                </a:lnTo>
                <a:lnTo>
                  <a:pt x="193261" y="1428331"/>
                </a:lnTo>
                <a:lnTo>
                  <a:pt x="224137" y="1464659"/>
                </a:lnTo>
                <a:lnTo>
                  <a:pt x="257301" y="1499661"/>
                </a:lnTo>
                <a:lnTo>
                  <a:pt x="292301" y="1532823"/>
                </a:lnTo>
                <a:lnTo>
                  <a:pt x="328628" y="1563699"/>
                </a:lnTo>
                <a:lnTo>
                  <a:pt x="366187" y="1592288"/>
                </a:lnTo>
                <a:lnTo>
                  <a:pt x="404882" y="1618589"/>
                </a:lnTo>
                <a:lnTo>
                  <a:pt x="444620" y="1642604"/>
                </a:lnTo>
                <a:lnTo>
                  <a:pt x="485305" y="1664331"/>
                </a:lnTo>
                <a:lnTo>
                  <a:pt x="526842" y="1683772"/>
                </a:lnTo>
                <a:lnTo>
                  <a:pt x="569138" y="1700925"/>
                </a:lnTo>
                <a:lnTo>
                  <a:pt x="612097" y="1715791"/>
                </a:lnTo>
                <a:lnTo>
                  <a:pt x="655624" y="1728370"/>
                </a:lnTo>
                <a:lnTo>
                  <a:pt x="699625" y="1738662"/>
                </a:lnTo>
                <a:lnTo>
                  <a:pt x="744005" y="1746667"/>
                </a:lnTo>
                <a:lnTo>
                  <a:pt x="788669" y="1752384"/>
                </a:lnTo>
                <a:lnTo>
                  <a:pt x="833523" y="1755815"/>
                </a:lnTo>
                <a:lnTo>
                  <a:pt x="878471" y="1756959"/>
                </a:lnTo>
                <a:lnTo>
                  <a:pt x="923420" y="1755815"/>
                </a:lnTo>
                <a:lnTo>
                  <a:pt x="968274" y="1752384"/>
                </a:lnTo>
                <a:lnTo>
                  <a:pt x="1012938" y="1746667"/>
                </a:lnTo>
                <a:lnTo>
                  <a:pt x="1057319" y="1738662"/>
                </a:lnTo>
                <a:lnTo>
                  <a:pt x="1101320" y="1728370"/>
                </a:lnTo>
                <a:lnTo>
                  <a:pt x="1144848" y="1715791"/>
                </a:lnTo>
                <a:lnTo>
                  <a:pt x="1187807" y="1700925"/>
                </a:lnTo>
                <a:lnTo>
                  <a:pt x="1230103" y="1683772"/>
                </a:lnTo>
                <a:lnTo>
                  <a:pt x="1271641" y="1664331"/>
                </a:lnTo>
                <a:lnTo>
                  <a:pt x="1312327" y="1642604"/>
                </a:lnTo>
                <a:lnTo>
                  <a:pt x="1352065" y="1618589"/>
                </a:lnTo>
                <a:lnTo>
                  <a:pt x="1390761" y="1592288"/>
                </a:lnTo>
                <a:lnTo>
                  <a:pt x="1428321" y="1563699"/>
                </a:lnTo>
                <a:lnTo>
                  <a:pt x="1464649" y="1532823"/>
                </a:lnTo>
                <a:lnTo>
                  <a:pt x="1499650" y="1499661"/>
                </a:lnTo>
                <a:lnTo>
                  <a:pt x="1532813" y="1464659"/>
                </a:lnTo>
                <a:lnTo>
                  <a:pt x="1563690" y="1428331"/>
                </a:lnTo>
                <a:lnTo>
                  <a:pt x="1592279" y="1390772"/>
                </a:lnTo>
                <a:lnTo>
                  <a:pt x="1618580" y="1352076"/>
                </a:lnTo>
                <a:lnTo>
                  <a:pt x="1642595" y="1312337"/>
                </a:lnTo>
                <a:lnTo>
                  <a:pt x="1664323" y="1271652"/>
                </a:lnTo>
                <a:lnTo>
                  <a:pt x="1683763" y="1230113"/>
                </a:lnTo>
                <a:lnTo>
                  <a:pt x="1700917" y="1187817"/>
                </a:lnTo>
                <a:lnTo>
                  <a:pt x="1715783" y="1144858"/>
                </a:lnTo>
                <a:lnTo>
                  <a:pt x="1728362" y="1101330"/>
                </a:lnTo>
                <a:lnTo>
                  <a:pt x="1738654" y="1057328"/>
                </a:lnTo>
                <a:lnTo>
                  <a:pt x="1746659" y="1012948"/>
                </a:lnTo>
                <a:lnTo>
                  <a:pt x="1752377" y="968283"/>
                </a:lnTo>
                <a:lnTo>
                  <a:pt x="1755808" y="923429"/>
                </a:lnTo>
                <a:lnTo>
                  <a:pt x="1756951" y="878481"/>
                </a:lnTo>
                <a:lnTo>
                  <a:pt x="1755808" y="833532"/>
                </a:lnTo>
                <a:lnTo>
                  <a:pt x="1752377" y="788678"/>
                </a:lnTo>
                <a:lnTo>
                  <a:pt x="1746659" y="744013"/>
                </a:lnTo>
                <a:lnTo>
                  <a:pt x="1738654" y="699633"/>
                </a:lnTo>
                <a:lnTo>
                  <a:pt x="1728362" y="655631"/>
                </a:lnTo>
                <a:lnTo>
                  <a:pt x="1715783" y="612104"/>
                </a:lnTo>
                <a:lnTo>
                  <a:pt x="1700917" y="569144"/>
                </a:lnTo>
                <a:lnTo>
                  <a:pt x="1683763" y="526848"/>
                </a:lnTo>
                <a:lnTo>
                  <a:pt x="1664323" y="485310"/>
                </a:lnTo>
                <a:lnTo>
                  <a:pt x="1642595" y="444624"/>
                </a:lnTo>
                <a:lnTo>
                  <a:pt x="1618580" y="404886"/>
                </a:lnTo>
                <a:lnTo>
                  <a:pt x="1592279" y="366189"/>
                </a:lnTo>
                <a:lnTo>
                  <a:pt x="1563690" y="328630"/>
                </a:lnTo>
                <a:lnTo>
                  <a:pt x="1532813" y="292302"/>
                </a:lnTo>
                <a:lnTo>
                  <a:pt x="1499650" y="257301"/>
                </a:lnTo>
                <a:lnTo>
                  <a:pt x="1464649" y="224137"/>
                </a:lnTo>
                <a:lnTo>
                  <a:pt x="1428321" y="193261"/>
                </a:lnTo>
                <a:lnTo>
                  <a:pt x="1390761" y="164672"/>
                </a:lnTo>
                <a:lnTo>
                  <a:pt x="1352065" y="138370"/>
                </a:lnTo>
                <a:lnTo>
                  <a:pt x="1312327" y="114356"/>
                </a:lnTo>
                <a:lnTo>
                  <a:pt x="1271641" y="92628"/>
                </a:lnTo>
                <a:lnTo>
                  <a:pt x="1230103" y="73187"/>
                </a:lnTo>
                <a:lnTo>
                  <a:pt x="1187807" y="56034"/>
                </a:lnTo>
                <a:lnTo>
                  <a:pt x="1144848" y="41168"/>
                </a:lnTo>
                <a:lnTo>
                  <a:pt x="1101320" y="28589"/>
                </a:lnTo>
                <a:lnTo>
                  <a:pt x="1057319" y="18296"/>
                </a:lnTo>
                <a:lnTo>
                  <a:pt x="1012938" y="10292"/>
                </a:lnTo>
                <a:lnTo>
                  <a:pt x="968274" y="4574"/>
                </a:lnTo>
                <a:lnTo>
                  <a:pt x="923420" y="1143"/>
                </a:lnTo>
                <a:lnTo>
                  <a:pt x="878471" y="0"/>
                </a:lnTo>
                <a:close/>
              </a:path>
            </a:pathLst>
          </a:custGeom>
          <a:solidFill>
            <a:srgbClr val="FAE232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21193" y="4814378"/>
            <a:ext cx="110528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5" dirty="0">
                <a:latin typeface="Verdana"/>
                <a:cs typeface="Verdana"/>
              </a:rPr>
              <a:t>Explore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-365" dirty="0">
                <a:latin typeface="Verdana"/>
                <a:cs typeface="Verdana"/>
              </a:rPr>
              <a:t>vs.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210" dirty="0">
                <a:latin typeface="Verdana"/>
                <a:cs typeface="Verdana"/>
              </a:rPr>
              <a:t>Exploit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448019"/>
            <a:ext cx="516826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Times New Roman"/>
                <a:cs typeface="Times New Roman"/>
              </a:rPr>
              <a:t>ε</a:t>
            </a:r>
            <a:r>
              <a:rPr sz="9200" dirty="0">
                <a:latin typeface="Verdana"/>
                <a:cs typeface="Verdana"/>
              </a:rPr>
              <a:t>-</a:t>
            </a:r>
            <a:r>
              <a:rPr sz="9200" spc="40" dirty="0">
                <a:latin typeface="Verdana"/>
                <a:cs typeface="Verdana"/>
              </a:rPr>
              <a:t>greedy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754484"/>
            <a:ext cx="17560290" cy="3192780"/>
          </a:xfrm>
          <a:prstGeom prst="rect">
            <a:avLst/>
          </a:prstGeom>
        </p:spPr>
        <p:txBody>
          <a:bodyPr vert="horz" wrap="square" lIns="0" tIns="134620" rIns="0" bIns="0" rtlCol="0">
            <a:spAutoFit/>
          </a:bodyPr>
          <a:lstStyle/>
          <a:p>
            <a:pPr marL="535940" indent="-534670">
              <a:lnSpc>
                <a:spcPct val="100000"/>
              </a:lnSpc>
              <a:spcBef>
                <a:spcPts val="1060"/>
              </a:spcBef>
              <a:buSzPct val="125000"/>
              <a:buChar char="•"/>
              <a:tabLst>
                <a:tab pos="535940" algn="l"/>
              </a:tabLst>
            </a:pPr>
            <a:r>
              <a:rPr sz="5200" spc="254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Times New Roman"/>
                <a:cs typeface="Times New Roman"/>
              </a:rPr>
              <a:t>ε</a:t>
            </a:r>
            <a:r>
              <a:rPr sz="5200" spc="29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equal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110" dirty="0">
                <a:solidFill>
                  <a:srgbClr val="FFFFFF"/>
                </a:solidFill>
                <a:latin typeface="Lucida Sans"/>
                <a:cs typeface="Lucida Sans"/>
              </a:rPr>
              <a:t>how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210" dirty="0">
                <a:solidFill>
                  <a:srgbClr val="FFFFFF"/>
                </a:solidFill>
                <a:latin typeface="Lucida Sans"/>
                <a:cs typeface="Lucida Sans"/>
              </a:rPr>
              <a:t>we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114" dirty="0">
                <a:solidFill>
                  <a:srgbClr val="FFFFFF"/>
                </a:solidFill>
                <a:latin typeface="Lucida Sans"/>
                <a:cs typeface="Lucida Sans"/>
              </a:rPr>
              <a:t>want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6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65" dirty="0">
                <a:solidFill>
                  <a:srgbClr val="FFFFFF"/>
                </a:solidFill>
                <a:latin typeface="Lucida Sans"/>
                <a:cs typeface="Lucida Sans"/>
              </a:rPr>
              <a:t>move</a:t>
            </a:r>
            <a:r>
              <a:rPr sz="520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-10" dirty="0">
                <a:solidFill>
                  <a:srgbClr val="FFFFFF"/>
                </a:solidFill>
                <a:latin typeface="Lucida Sans"/>
                <a:cs typeface="Lucida Sans"/>
              </a:rPr>
              <a:t>randomly.</a:t>
            </a:r>
            <a:endParaRPr sz="5200">
              <a:latin typeface="Lucida Sans"/>
              <a:cs typeface="Lucida Sans"/>
            </a:endParaRPr>
          </a:p>
          <a:p>
            <a:pPr marL="535940" indent="-534670">
              <a:lnSpc>
                <a:spcPct val="100000"/>
              </a:lnSpc>
              <a:spcBef>
                <a:spcPts val="2500"/>
              </a:spcBef>
              <a:buSzPct val="125000"/>
              <a:buChar char="•"/>
              <a:tabLst>
                <a:tab pos="535940" algn="l"/>
              </a:tabLst>
            </a:pPr>
            <a:r>
              <a:rPr sz="5200" spc="254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520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probability</a:t>
            </a:r>
            <a:r>
              <a:rPr sz="52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5200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2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4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200" spc="-170" dirty="0">
                <a:solidFill>
                  <a:srgbClr val="FFFFFF"/>
                </a:solidFill>
                <a:latin typeface="Times New Roman"/>
                <a:cs typeface="Times New Roman"/>
              </a:rPr>
              <a:t>ε</a:t>
            </a:r>
            <a:r>
              <a:rPr sz="5200" spc="-17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52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85" dirty="0">
                <a:solidFill>
                  <a:srgbClr val="FFFFFF"/>
                </a:solidFill>
                <a:latin typeface="Lucida Sans"/>
                <a:cs typeface="Lucida Sans"/>
              </a:rPr>
              <a:t>choose</a:t>
            </a:r>
            <a:r>
              <a:rPr sz="52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estimated</a:t>
            </a:r>
            <a:r>
              <a:rPr sz="520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55" dirty="0">
                <a:solidFill>
                  <a:srgbClr val="FFFFFF"/>
                </a:solidFill>
                <a:latin typeface="Lucida Sans"/>
                <a:cs typeface="Lucida Sans"/>
              </a:rPr>
              <a:t>best</a:t>
            </a:r>
            <a:r>
              <a:rPr sz="520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-20" dirty="0">
                <a:solidFill>
                  <a:srgbClr val="FFFFFF"/>
                </a:solidFill>
                <a:latin typeface="Lucida Sans"/>
                <a:cs typeface="Lucida Sans"/>
              </a:rPr>
              <a:t>move.</a:t>
            </a:r>
            <a:endParaRPr sz="5200">
              <a:latin typeface="Lucida Sans"/>
              <a:cs typeface="Lucida Sans"/>
            </a:endParaRPr>
          </a:p>
          <a:p>
            <a:pPr marL="535940" indent="-534670">
              <a:lnSpc>
                <a:spcPct val="100000"/>
              </a:lnSpc>
              <a:spcBef>
                <a:spcPts val="2500"/>
              </a:spcBef>
              <a:buSzPct val="125000"/>
              <a:buChar char="•"/>
              <a:tabLst>
                <a:tab pos="535940" algn="l"/>
              </a:tabLst>
            </a:pPr>
            <a:r>
              <a:rPr sz="5200" spc="254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520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probability</a:t>
            </a:r>
            <a:r>
              <a:rPr sz="52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-170" dirty="0">
                <a:solidFill>
                  <a:srgbClr val="FFFFFF"/>
                </a:solidFill>
                <a:latin typeface="Times New Roman"/>
                <a:cs typeface="Times New Roman"/>
              </a:rPr>
              <a:t>ε</a:t>
            </a:r>
            <a:r>
              <a:rPr sz="5200" spc="-17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52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85" dirty="0">
                <a:solidFill>
                  <a:srgbClr val="FFFFFF"/>
                </a:solidFill>
                <a:latin typeface="Lucida Sans"/>
                <a:cs typeface="Lucida Sans"/>
              </a:rPr>
              <a:t>choose</a:t>
            </a:r>
            <a:r>
              <a:rPr sz="52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8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52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520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200" spc="-20" dirty="0">
                <a:solidFill>
                  <a:srgbClr val="FFFFFF"/>
                </a:solidFill>
                <a:latin typeface="Lucida Sans"/>
                <a:cs typeface="Lucida Sans"/>
              </a:rPr>
              <a:t>move.</a:t>
            </a:r>
            <a:endParaRPr sz="52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856140" y="4814378"/>
            <a:ext cx="24015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5" dirty="0">
                <a:solidFill>
                  <a:srgbClr val="FFFFFF"/>
                </a:solidFill>
                <a:latin typeface="Verdana"/>
                <a:cs typeface="Verdana"/>
              </a:rPr>
              <a:t>Nim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27784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4" y="1780862"/>
                </a:lnTo>
                <a:lnTo>
                  <a:pt x="618502" y="1796724"/>
                </a:lnTo>
                <a:lnTo>
                  <a:pt x="661115" y="1810471"/>
                </a:lnTo>
                <a:lnTo>
                  <a:pt x="704221" y="1822103"/>
                </a:lnTo>
                <a:lnTo>
                  <a:pt x="747738" y="1831620"/>
                </a:lnTo>
                <a:lnTo>
                  <a:pt x="791583" y="1839023"/>
                </a:lnTo>
                <a:lnTo>
                  <a:pt x="835675" y="1844310"/>
                </a:lnTo>
                <a:lnTo>
                  <a:pt x="879931" y="1847483"/>
                </a:lnTo>
                <a:lnTo>
                  <a:pt x="924270" y="1848540"/>
                </a:lnTo>
                <a:lnTo>
                  <a:pt x="968608" y="1847483"/>
                </a:lnTo>
                <a:lnTo>
                  <a:pt x="1012865" y="1844310"/>
                </a:lnTo>
                <a:lnTo>
                  <a:pt x="1056957" y="1839023"/>
                </a:lnTo>
                <a:lnTo>
                  <a:pt x="1100804" y="1831620"/>
                </a:lnTo>
                <a:lnTo>
                  <a:pt x="1144321" y="1822103"/>
                </a:lnTo>
                <a:lnTo>
                  <a:pt x="1187429" y="1810471"/>
                </a:lnTo>
                <a:lnTo>
                  <a:pt x="1230044" y="1796724"/>
                </a:lnTo>
                <a:lnTo>
                  <a:pt x="1272083" y="1780862"/>
                </a:lnTo>
                <a:lnTo>
                  <a:pt x="1313467" y="1762884"/>
                </a:lnTo>
                <a:lnTo>
                  <a:pt x="1354111" y="1742792"/>
                </a:lnTo>
                <a:lnTo>
                  <a:pt x="1393934" y="1720585"/>
                </a:lnTo>
                <a:lnTo>
                  <a:pt x="1432853" y="1696263"/>
                </a:lnTo>
                <a:lnTo>
                  <a:pt x="1470788" y="1669826"/>
                </a:lnTo>
                <a:lnTo>
                  <a:pt x="1507655" y="1641274"/>
                </a:lnTo>
                <a:lnTo>
                  <a:pt x="1543372" y="1610608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5"/>
                </a:lnTo>
                <a:lnTo>
                  <a:pt x="1696288" y="1432833"/>
                </a:lnTo>
                <a:lnTo>
                  <a:pt x="1720608" y="1393915"/>
                </a:lnTo>
                <a:lnTo>
                  <a:pt x="1742814" y="1354095"/>
                </a:lnTo>
                <a:lnTo>
                  <a:pt x="1762905" y="1313453"/>
                </a:lnTo>
                <a:lnTo>
                  <a:pt x="1780881" y="1272072"/>
                </a:lnTo>
                <a:lnTo>
                  <a:pt x="1796742" y="1230034"/>
                </a:lnTo>
                <a:lnTo>
                  <a:pt x="1810489" y="1187421"/>
                </a:lnTo>
                <a:lnTo>
                  <a:pt x="1822120" y="1144315"/>
                </a:lnTo>
                <a:lnTo>
                  <a:pt x="1831637" y="1100799"/>
                </a:lnTo>
                <a:lnTo>
                  <a:pt x="1839039" y="1056954"/>
                </a:lnTo>
                <a:lnTo>
                  <a:pt x="1844326" y="1012863"/>
                </a:lnTo>
                <a:lnTo>
                  <a:pt x="1847498" y="968607"/>
                </a:lnTo>
                <a:lnTo>
                  <a:pt x="1848556" y="924270"/>
                </a:lnTo>
                <a:lnTo>
                  <a:pt x="1847498" y="879932"/>
                </a:lnTo>
                <a:lnTo>
                  <a:pt x="1844326" y="835677"/>
                </a:lnTo>
                <a:lnTo>
                  <a:pt x="1839039" y="791586"/>
                </a:lnTo>
                <a:lnTo>
                  <a:pt x="1831637" y="747741"/>
                </a:lnTo>
                <a:lnTo>
                  <a:pt x="1822120" y="704225"/>
                </a:lnTo>
                <a:lnTo>
                  <a:pt x="1810489" y="661119"/>
                </a:lnTo>
                <a:lnTo>
                  <a:pt x="1796742" y="618506"/>
                </a:lnTo>
                <a:lnTo>
                  <a:pt x="1780881" y="576468"/>
                </a:lnTo>
                <a:lnTo>
                  <a:pt x="1762905" y="535087"/>
                </a:lnTo>
                <a:lnTo>
                  <a:pt x="1742814" y="494445"/>
                </a:lnTo>
                <a:lnTo>
                  <a:pt x="1720608" y="454624"/>
                </a:lnTo>
                <a:lnTo>
                  <a:pt x="1696288" y="415707"/>
                </a:lnTo>
                <a:lnTo>
                  <a:pt x="1669852" y="377775"/>
                </a:lnTo>
                <a:lnTo>
                  <a:pt x="1641302" y="340911"/>
                </a:lnTo>
                <a:lnTo>
                  <a:pt x="1610637" y="305196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889706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3" y="1780862"/>
                </a:lnTo>
                <a:lnTo>
                  <a:pt x="618501" y="1796724"/>
                </a:lnTo>
                <a:lnTo>
                  <a:pt x="661114" y="1810471"/>
                </a:lnTo>
                <a:lnTo>
                  <a:pt x="704220" y="1822103"/>
                </a:lnTo>
                <a:lnTo>
                  <a:pt x="747736" y="1831620"/>
                </a:lnTo>
                <a:lnTo>
                  <a:pt x="791581" y="1839023"/>
                </a:lnTo>
                <a:lnTo>
                  <a:pt x="835672" y="1844310"/>
                </a:lnTo>
                <a:lnTo>
                  <a:pt x="879928" y="1847483"/>
                </a:lnTo>
                <a:lnTo>
                  <a:pt x="924266" y="1848540"/>
                </a:lnTo>
                <a:lnTo>
                  <a:pt x="968604" y="1847483"/>
                </a:lnTo>
                <a:lnTo>
                  <a:pt x="1012859" y="1844310"/>
                </a:lnTo>
                <a:lnTo>
                  <a:pt x="1056951" y="1839023"/>
                </a:lnTo>
                <a:lnTo>
                  <a:pt x="1100796" y="1831620"/>
                </a:lnTo>
                <a:lnTo>
                  <a:pt x="1144313" y="1822103"/>
                </a:lnTo>
                <a:lnTo>
                  <a:pt x="1187419" y="1810471"/>
                </a:lnTo>
                <a:lnTo>
                  <a:pt x="1230032" y="1796724"/>
                </a:lnTo>
                <a:lnTo>
                  <a:pt x="1272070" y="1780862"/>
                </a:lnTo>
                <a:lnTo>
                  <a:pt x="1313452" y="1762884"/>
                </a:lnTo>
                <a:lnTo>
                  <a:pt x="1354094" y="1742792"/>
                </a:lnTo>
                <a:lnTo>
                  <a:pt x="1393915" y="1720585"/>
                </a:lnTo>
                <a:lnTo>
                  <a:pt x="1432832" y="1696263"/>
                </a:lnTo>
                <a:lnTo>
                  <a:pt x="1470764" y="1669826"/>
                </a:lnTo>
                <a:lnTo>
                  <a:pt x="1507629" y="1641274"/>
                </a:lnTo>
                <a:lnTo>
                  <a:pt x="1543343" y="1610608"/>
                </a:lnTo>
                <a:lnTo>
                  <a:pt x="1577826" y="1577826"/>
                </a:lnTo>
                <a:lnTo>
                  <a:pt x="1610607" y="1543343"/>
                </a:lnTo>
                <a:lnTo>
                  <a:pt x="1641273" y="1507629"/>
                </a:lnTo>
                <a:lnTo>
                  <a:pt x="1669824" y="1470765"/>
                </a:lnTo>
                <a:lnTo>
                  <a:pt x="1696260" y="1432833"/>
                </a:lnTo>
                <a:lnTo>
                  <a:pt x="1720581" y="1393915"/>
                </a:lnTo>
                <a:lnTo>
                  <a:pt x="1742788" y="1354095"/>
                </a:lnTo>
                <a:lnTo>
                  <a:pt x="1762879" y="1313453"/>
                </a:lnTo>
                <a:lnTo>
                  <a:pt x="1780856" y="1272072"/>
                </a:lnTo>
                <a:lnTo>
                  <a:pt x="1796717" y="1230034"/>
                </a:lnTo>
                <a:lnTo>
                  <a:pt x="1810464" y="1187421"/>
                </a:lnTo>
                <a:lnTo>
                  <a:pt x="1822096" y="1144315"/>
                </a:lnTo>
                <a:lnTo>
                  <a:pt x="1831613" y="1100799"/>
                </a:lnTo>
                <a:lnTo>
                  <a:pt x="1839015" y="1056954"/>
                </a:lnTo>
                <a:lnTo>
                  <a:pt x="1844302" y="1012863"/>
                </a:lnTo>
                <a:lnTo>
                  <a:pt x="1847475" y="968607"/>
                </a:lnTo>
                <a:lnTo>
                  <a:pt x="1848532" y="924270"/>
                </a:lnTo>
                <a:lnTo>
                  <a:pt x="1847475" y="879932"/>
                </a:lnTo>
                <a:lnTo>
                  <a:pt x="1844302" y="835677"/>
                </a:lnTo>
                <a:lnTo>
                  <a:pt x="1839015" y="791586"/>
                </a:lnTo>
                <a:lnTo>
                  <a:pt x="1831613" y="747741"/>
                </a:lnTo>
                <a:lnTo>
                  <a:pt x="1822096" y="704225"/>
                </a:lnTo>
                <a:lnTo>
                  <a:pt x="1810464" y="661119"/>
                </a:lnTo>
                <a:lnTo>
                  <a:pt x="1796717" y="618506"/>
                </a:lnTo>
                <a:lnTo>
                  <a:pt x="1780856" y="576468"/>
                </a:lnTo>
                <a:lnTo>
                  <a:pt x="1762879" y="535087"/>
                </a:lnTo>
                <a:lnTo>
                  <a:pt x="1742788" y="494445"/>
                </a:lnTo>
                <a:lnTo>
                  <a:pt x="1720581" y="454624"/>
                </a:lnTo>
                <a:lnTo>
                  <a:pt x="1696260" y="415707"/>
                </a:lnTo>
                <a:lnTo>
                  <a:pt x="1669824" y="377775"/>
                </a:lnTo>
                <a:lnTo>
                  <a:pt x="1641273" y="340911"/>
                </a:lnTo>
                <a:lnTo>
                  <a:pt x="1610607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65910" y="3432879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8"/>
                </a:lnTo>
                <a:lnTo>
                  <a:pt x="340892" y="1641274"/>
                </a:lnTo>
                <a:lnTo>
                  <a:pt x="377754" y="1669826"/>
                </a:lnTo>
                <a:lnTo>
                  <a:pt x="415685" y="1696263"/>
                </a:lnTo>
                <a:lnTo>
                  <a:pt x="454601" y="1720585"/>
                </a:lnTo>
                <a:lnTo>
                  <a:pt x="494420" y="1742792"/>
                </a:lnTo>
                <a:lnTo>
                  <a:pt x="535061" y="1762884"/>
                </a:lnTo>
                <a:lnTo>
                  <a:pt x="576441" y="1780862"/>
                </a:lnTo>
                <a:lnTo>
                  <a:pt x="618479" y="1796724"/>
                </a:lnTo>
                <a:lnTo>
                  <a:pt x="661091" y="1810471"/>
                </a:lnTo>
                <a:lnTo>
                  <a:pt x="704196" y="1822103"/>
                </a:lnTo>
                <a:lnTo>
                  <a:pt x="747712" y="1831620"/>
                </a:lnTo>
                <a:lnTo>
                  <a:pt x="791556" y="1839023"/>
                </a:lnTo>
                <a:lnTo>
                  <a:pt x="835646" y="1844310"/>
                </a:lnTo>
                <a:lnTo>
                  <a:pt x="879901" y="1847483"/>
                </a:lnTo>
                <a:lnTo>
                  <a:pt x="924238" y="1848540"/>
                </a:lnTo>
                <a:lnTo>
                  <a:pt x="968575" y="1847483"/>
                </a:lnTo>
                <a:lnTo>
                  <a:pt x="1012830" y="1844310"/>
                </a:lnTo>
                <a:lnTo>
                  <a:pt x="1056921" y="1839023"/>
                </a:lnTo>
                <a:lnTo>
                  <a:pt x="1100765" y="1831620"/>
                </a:lnTo>
                <a:lnTo>
                  <a:pt x="1144281" y="1822103"/>
                </a:lnTo>
                <a:lnTo>
                  <a:pt x="1187386" y="1810471"/>
                </a:lnTo>
                <a:lnTo>
                  <a:pt x="1229998" y="1796724"/>
                </a:lnTo>
                <a:lnTo>
                  <a:pt x="1272035" y="1780862"/>
                </a:lnTo>
                <a:lnTo>
                  <a:pt x="1313416" y="1762884"/>
                </a:lnTo>
                <a:lnTo>
                  <a:pt x="1354056" y="1742792"/>
                </a:lnTo>
                <a:lnTo>
                  <a:pt x="1393876" y="1720585"/>
                </a:lnTo>
                <a:lnTo>
                  <a:pt x="1432792" y="1696263"/>
                </a:lnTo>
                <a:lnTo>
                  <a:pt x="1470723" y="1669826"/>
                </a:lnTo>
                <a:lnTo>
                  <a:pt x="1507585" y="1641274"/>
                </a:lnTo>
                <a:lnTo>
                  <a:pt x="1543298" y="1610608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127784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5" y="1610597"/>
                </a:lnTo>
                <a:lnTo>
                  <a:pt x="340909" y="1641264"/>
                </a:lnTo>
                <a:lnTo>
                  <a:pt x="377773" y="1669816"/>
                </a:lnTo>
                <a:lnTo>
                  <a:pt x="415704" y="1696253"/>
                </a:lnTo>
                <a:lnTo>
                  <a:pt x="454621" y="1720575"/>
                </a:lnTo>
                <a:lnTo>
                  <a:pt x="494441" y="1742782"/>
                </a:lnTo>
                <a:lnTo>
                  <a:pt x="535083" y="1762874"/>
                </a:lnTo>
                <a:lnTo>
                  <a:pt x="576464" y="1780851"/>
                </a:lnTo>
                <a:lnTo>
                  <a:pt x="618502" y="1796713"/>
                </a:lnTo>
                <a:lnTo>
                  <a:pt x="661115" y="1810460"/>
                </a:lnTo>
                <a:lnTo>
                  <a:pt x="704221" y="1822093"/>
                </a:lnTo>
                <a:lnTo>
                  <a:pt x="747738" y="1831610"/>
                </a:lnTo>
                <a:lnTo>
                  <a:pt x="791583" y="1839012"/>
                </a:lnTo>
                <a:lnTo>
                  <a:pt x="835675" y="1844300"/>
                </a:lnTo>
                <a:lnTo>
                  <a:pt x="879931" y="1847472"/>
                </a:lnTo>
                <a:lnTo>
                  <a:pt x="924270" y="1848530"/>
                </a:lnTo>
                <a:lnTo>
                  <a:pt x="968608" y="1847472"/>
                </a:lnTo>
                <a:lnTo>
                  <a:pt x="1012865" y="1844300"/>
                </a:lnTo>
                <a:lnTo>
                  <a:pt x="1056957" y="1839012"/>
                </a:lnTo>
                <a:lnTo>
                  <a:pt x="1100804" y="1831610"/>
                </a:lnTo>
                <a:lnTo>
                  <a:pt x="1144321" y="1822093"/>
                </a:lnTo>
                <a:lnTo>
                  <a:pt x="1187429" y="1810460"/>
                </a:lnTo>
                <a:lnTo>
                  <a:pt x="1230044" y="1796713"/>
                </a:lnTo>
                <a:lnTo>
                  <a:pt x="1272083" y="1780851"/>
                </a:lnTo>
                <a:lnTo>
                  <a:pt x="1313467" y="1762874"/>
                </a:lnTo>
                <a:lnTo>
                  <a:pt x="1354111" y="1742782"/>
                </a:lnTo>
                <a:lnTo>
                  <a:pt x="1393934" y="1720575"/>
                </a:lnTo>
                <a:lnTo>
                  <a:pt x="1432853" y="1696253"/>
                </a:lnTo>
                <a:lnTo>
                  <a:pt x="1470788" y="1669816"/>
                </a:lnTo>
                <a:lnTo>
                  <a:pt x="1507655" y="1641264"/>
                </a:lnTo>
                <a:lnTo>
                  <a:pt x="1543372" y="1610597"/>
                </a:lnTo>
                <a:lnTo>
                  <a:pt x="1577857" y="1577815"/>
                </a:lnTo>
                <a:lnTo>
                  <a:pt x="1610637" y="1543334"/>
                </a:lnTo>
                <a:lnTo>
                  <a:pt x="1641302" y="1507620"/>
                </a:lnTo>
                <a:lnTo>
                  <a:pt x="1669852" y="1470756"/>
                </a:lnTo>
                <a:lnTo>
                  <a:pt x="1696288" y="1432825"/>
                </a:lnTo>
                <a:lnTo>
                  <a:pt x="1720608" y="1393908"/>
                </a:lnTo>
                <a:lnTo>
                  <a:pt x="1742814" y="1354088"/>
                </a:lnTo>
                <a:lnTo>
                  <a:pt x="1762905" y="1313447"/>
                </a:lnTo>
                <a:lnTo>
                  <a:pt x="1780881" y="1272066"/>
                </a:lnTo>
                <a:lnTo>
                  <a:pt x="1796742" y="1230028"/>
                </a:lnTo>
                <a:lnTo>
                  <a:pt x="1810489" y="1187415"/>
                </a:lnTo>
                <a:lnTo>
                  <a:pt x="1822120" y="1144310"/>
                </a:lnTo>
                <a:lnTo>
                  <a:pt x="1831637" y="1100793"/>
                </a:lnTo>
                <a:lnTo>
                  <a:pt x="1839039" y="1056949"/>
                </a:lnTo>
                <a:lnTo>
                  <a:pt x="1844326" y="1012858"/>
                </a:lnTo>
                <a:lnTo>
                  <a:pt x="1847498" y="968602"/>
                </a:lnTo>
                <a:lnTo>
                  <a:pt x="1848556" y="924265"/>
                </a:lnTo>
                <a:lnTo>
                  <a:pt x="1847498" y="879927"/>
                </a:lnTo>
                <a:lnTo>
                  <a:pt x="1844326" y="835672"/>
                </a:lnTo>
                <a:lnTo>
                  <a:pt x="1839039" y="791580"/>
                </a:lnTo>
                <a:lnTo>
                  <a:pt x="1831637" y="747736"/>
                </a:lnTo>
                <a:lnTo>
                  <a:pt x="1822120" y="704219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889706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5" y="1610597"/>
                </a:lnTo>
                <a:lnTo>
                  <a:pt x="340909" y="1641264"/>
                </a:lnTo>
                <a:lnTo>
                  <a:pt x="377773" y="1669816"/>
                </a:lnTo>
                <a:lnTo>
                  <a:pt x="415704" y="1696253"/>
                </a:lnTo>
                <a:lnTo>
                  <a:pt x="454621" y="1720575"/>
                </a:lnTo>
                <a:lnTo>
                  <a:pt x="494441" y="1742782"/>
                </a:lnTo>
                <a:lnTo>
                  <a:pt x="535083" y="1762874"/>
                </a:lnTo>
                <a:lnTo>
                  <a:pt x="576463" y="1780851"/>
                </a:lnTo>
                <a:lnTo>
                  <a:pt x="618501" y="1796713"/>
                </a:lnTo>
                <a:lnTo>
                  <a:pt x="661114" y="1810460"/>
                </a:lnTo>
                <a:lnTo>
                  <a:pt x="704220" y="1822093"/>
                </a:lnTo>
                <a:lnTo>
                  <a:pt x="747736" y="1831610"/>
                </a:lnTo>
                <a:lnTo>
                  <a:pt x="791581" y="1839012"/>
                </a:lnTo>
                <a:lnTo>
                  <a:pt x="835672" y="1844300"/>
                </a:lnTo>
                <a:lnTo>
                  <a:pt x="879928" y="1847472"/>
                </a:lnTo>
                <a:lnTo>
                  <a:pt x="924266" y="1848530"/>
                </a:lnTo>
                <a:lnTo>
                  <a:pt x="968604" y="1847472"/>
                </a:lnTo>
                <a:lnTo>
                  <a:pt x="1012859" y="1844300"/>
                </a:lnTo>
                <a:lnTo>
                  <a:pt x="1056951" y="1839012"/>
                </a:lnTo>
                <a:lnTo>
                  <a:pt x="1100796" y="1831610"/>
                </a:lnTo>
                <a:lnTo>
                  <a:pt x="1144313" y="1822093"/>
                </a:lnTo>
                <a:lnTo>
                  <a:pt x="1187419" y="1810460"/>
                </a:lnTo>
                <a:lnTo>
                  <a:pt x="1230032" y="1796713"/>
                </a:lnTo>
                <a:lnTo>
                  <a:pt x="1272070" y="1780851"/>
                </a:lnTo>
                <a:lnTo>
                  <a:pt x="1313452" y="1762874"/>
                </a:lnTo>
                <a:lnTo>
                  <a:pt x="1354094" y="1742782"/>
                </a:lnTo>
                <a:lnTo>
                  <a:pt x="1393915" y="1720575"/>
                </a:lnTo>
                <a:lnTo>
                  <a:pt x="1432832" y="1696253"/>
                </a:lnTo>
                <a:lnTo>
                  <a:pt x="1470764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365910" y="5690256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5"/>
                </a:lnTo>
                <a:lnTo>
                  <a:pt x="207253" y="340909"/>
                </a:lnTo>
                <a:lnTo>
                  <a:pt x="178703" y="377773"/>
                </a:lnTo>
                <a:lnTo>
                  <a:pt x="152267" y="415704"/>
                </a:lnTo>
                <a:lnTo>
                  <a:pt x="127947" y="454621"/>
                </a:lnTo>
                <a:lnTo>
                  <a:pt x="105741" y="494441"/>
                </a:lnTo>
                <a:lnTo>
                  <a:pt x="85650" y="535083"/>
                </a:lnTo>
                <a:lnTo>
                  <a:pt x="67674" y="576463"/>
                </a:lnTo>
                <a:lnTo>
                  <a:pt x="51813" y="618501"/>
                </a:lnTo>
                <a:lnTo>
                  <a:pt x="38066" y="661114"/>
                </a:lnTo>
                <a:lnTo>
                  <a:pt x="26435" y="704219"/>
                </a:lnTo>
                <a:lnTo>
                  <a:pt x="16918" y="747736"/>
                </a:lnTo>
                <a:lnTo>
                  <a:pt x="9516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6" y="1056949"/>
                </a:lnTo>
                <a:lnTo>
                  <a:pt x="16918" y="1100793"/>
                </a:lnTo>
                <a:lnTo>
                  <a:pt x="26435" y="1144310"/>
                </a:lnTo>
                <a:lnTo>
                  <a:pt x="38066" y="1187415"/>
                </a:lnTo>
                <a:lnTo>
                  <a:pt x="51813" y="1230028"/>
                </a:lnTo>
                <a:lnTo>
                  <a:pt x="67674" y="1272066"/>
                </a:lnTo>
                <a:lnTo>
                  <a:pt x="85650" y="1313447"/>
                </a:lnTo>
                <a:lnTo>
                  <a:pt x="105741" y="1354088"/>
                </a:lnTo>
                <a:lnTo>
                  <a:pt x="127947" y="1393908"/>
                </a:lnTo>
                <a:lnTo>
                  <a:pt x="152267" y="1432825"/>
                </a:lnTo>
                <a:lnTo>
                  <a:pt x="178703" y="1470756"/>
                </a:lnTo>
                <a:lnTo>
                  <a:pt x="207253" y="1507620"/>
                </a:lnTo>
                <a:lnTo>
                  <a:pt x="237918" y="1543334"/>
                </a:lnTo>
                <a:lnTo>
                  <a:pt x="270698" y="1577815"/>
                </a:lnTo>
                <a:lnTo>
                  <a:pt x="305179" y="1610597"/>
                </a:lnTo>
                <a:lnTo>
                  <a:pt x="340892" y="1641264"/>
                </a:lnTo>
                <a:lnTo>
                  <a:pt x="377754" y="1669816"/>
                </a:lnTo>
                <a:lnTo>
                  <a:pt x="415685" y="1696253"/>
                </a:lnTo>
                <a:lnTo>
                  <a:pt x="454601" y="1720575"/>
                </a:lnTo>
                <a:lnTo>
                  <a:pt x="494420" y="1742782"/>
                </a:lnTo>
                <a:lnTo>
                  <a:pt x="535061" y="1762874"/>
                </a:lnTo>
                <a:lnTo>
                  <a:pt x="576441" y="1780851"/>
                </a:lnTo>
                <a:lnTo>
                  <a:pt x="618479" y="1796713"/>
                </a:lnTo>
                <a:lnTo>
                  <a:pt x="661091" y="1810460"/>
                </a:lnTo>
                <a:lnTo>
                  <a:pt x="704196" y="1822093"/>
                </a:lnTo>
                <a:lnTo>
                  <a:pt x="747712" y="1831610"/>
                </a:lnTo>
                <a:lnTo>
                  <a:pt x="791556" y="1839012"/>
                </a:lnTo>
                <a:lnTo>
                  <a:pt x="835646" y="1844300"/>
                </a:lnTo>
                <a:lnTo>
                  <a:pt x="879901" y="1847472"/>
                </a:lnTo>
                <a:lnTo>
                  <a:pt x="924238" y="1848530"/>
                </a:lnTo>
                <a:lnTo>
                  <a:pt x="968575" y="1847472"/>
                </a:lnTo>
                <a:lnTo>
                  <a:pt x="1012830" y="1844300"/>
                </a:lnTo>
                <a:lnTo>
                  <a:pt x="1056921" y="1839012"/>
                </a:lnTo>
                <a:lnTo>
                  <a:pt x="1100765" y="1831610"/>
                </a:lnTo>
                <a:lnTo>
                  <a:pt x="1144281" y="1822093"/>
                </a:lnTo>
                <a:lnTo>
                  <a:pt x="1187386" y="1810460"/>
                </a:lnTo>
                <a:lnTo>
                  <a:pt x="1229998" y="1796713"/>
                </a:lnTo>
                <a:lnTo>
                  <a:pt x="1272035" y="1780851"/>
                </a:lnTo>
                <a:lnTo>
                  <a:pt x="1313416" y="1762874"/>
                </a:lnTo>
                <a:lnTo>
                  <a:pt x="1354056" y="1742782"/>
                </a:lnTo>
                <a:lnTo>
                  <a:pt x="1393876" y="1720575"/>
                </a:lnTo>
                <a:lnTo>
                  <a:pt x="1432792" y="1696253"/>
                </a:lnTo>
                <a:lnTo>
                  <a:pt x="1470723" y="1669816"/>
                </a:lnTo>
                <a:lnTo>
                  <a:pt x="1507585" y="1641264"/>
                </a:lnTo>
                <a:lnTo>
                  <a:pt x="1543298" y="1610597"/>
                </a:lnTo>
                <a:lnTo>
                  <a:pt x="1577779" y="1577815"/>
                </a:lnTo>
                <a:lnTo>
                  <a:pt x="1610559" y="1543334"/>
                </a:lnTo>
                <a:lnTo>
                  <a:pt x="1641224" y="1507620"/>
                </a:lnTo>
                <a:lnTo>
                  <a:pt x="1669774" y="1470756"/>
                </a:lnTo>
                <a:lnTo>
                  <a:pt x="1696209" y="1432825"/>
                </a:lnTo>
                <a:lnTo>
                  <a:pt x="1720530" y="1393908"/>
                </a:lnTo>
                <a:lnTo>
                  <a:pt x="1742736" y="1354088"/>
                </a:lnTo>
                <a:lnTo>
                  <a:pt x="1762827" y="1313447"/>
                </a:lnTo>
                <a:lnTo>
                  <a:pt x="1780803" y="1272066"/>
                </a:lnTo>
                <a:lnTo>
                  <a:pt x="1796664" y="1230028"/>
                </a:lnTo>
                <a:lnTo>
                  <a:pt x="1810410" y="1187415"/>
                </a:lnTo>
                <a:lnTo>
                  <a:pt x="1822042" y="1144310"/>
                </a:lnTo>
                <a:lnTo>
                  <a:pt x="1831559" y="1100793"/>
                </a:lnTo>
                <a:lnTo>
                  <a:pt x="1838961" y="1056949"/>
                </a:lnTo>
                <a:lnTo>
                  <a:pt x="1844248" y="1012858"/>
                </a:lnTo>
                <a:lnTo>
                  <a:pt x="1847420" y="968602"/>
                </a:lnTo>
                <a:lnTo>
                  <a:pt x="1848477" y="924265"/>
                </a:lnTo>
                <a:lnTo>
                  <a:pt x="1847420" y="879927"/>
                </a:lnTo>
                <a:lnTo>
                  <a:pt x="1844248" y="835672"/>
                </a:lnTo>
                <a:lnTo>
                  <a:pt x="1838961" y="791580"/>
                </a:lnTo>
                <a:lnTo>
                  <a:pt x="1831559" y="747736"/>
                </a:lnTo>
                <a:lnTo>
                  <a:pt x="1822042" y="704219"/>
                </a:lnTo>
                <a:lnTo>
                  <a:pt x="1810410" y="661114"/>
                </a:lnTo>
                <a:lnTo>
                  <a:pt x="1796664" y="618501"/>
                </a:lnTo>
                <a:lnTo>
                  <a:pt x="1780803" y="576463"/>
                </a:lnTo>
                <a:lnTo>
                  <a:pt x="1762827" y="535083"/>
                </a:lnTo>
                <a:lnTo>
                  <a:pt x="1742736" y="494441"/>
                </a:lnTo>
                <a:lnTo>
                  <a:pt x="1720530" y="454621"/>
                </a:lnTo>
                <a:lnTo>
                  <a:pt x="1696209" y="415704"/>
                </a:lnTo>
                <a:lnTo>
                  <a:pt x="1669774" y="377773"/>
                </a:lnTo>
                <a:lnTo>
                  <a:pt x="1641224" y="340909"/>
                </a:lnTo>
                <a:lnTo>
                  <a:pt x="1610559" y="305195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03957" y="5690256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5"/>
                </a:lnTo>
                <a:lnTo>
                  <a:pt x="207253" y="340909"/>
                </a:lnTo>
                <a:lnTo>
                  <a:pt x="178703" y="377773"/>
                </a:lnTo>
                <a:lnTo>
                  <a:pt x="152267" y="415704"/>
                </a:lnTo>
                <a:lnTo>
                  <a:pt x="127947" y="454621"/>
                </a:lnTo>
                <a:lnTo>
                  <a:pt x="105741" y="494441"/>
                </a:lnTo>
                <a:lnTo>
                  <a:pt x="85650" y="535083"/>
                </a:lnTo>
                <a:lnTo>
                  <a:pt x="67674" y="576463"/>
                </a:lnTo>
                <a:lnTo>
                  <a:pt x="51813" y="618501"/>
                </a:lnTo>
                <a:lnTo>
                  <a:pt x="38066" y="661114"/>
                </a:lnTo>
                <a:lnTo>
                  <a:pt x="26435" y="704219"/>
                </a:lnTo>
                <a:lnTo>
                  <a:pt x="16918" y="747736"/>
                </a:lnTo>
                <a:lnTo>
                  <a:pt x="9516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6" y="1056949"/>
                </a:lnTo>
                <a:lnTo>
                  <a:pt x="16918" y="1100793"/>
                </a:lnTo>
                <a:lnTo>
                  <a:pt x="26435" y="1144310"/>
                </a:lnTo>
                <a:lnTo>
                  <a:pt x="38066" y="1187415"/>
                </a:lnTo>
                <a:lnTo>
                  <a:pt x="51813" y="1230028"/>
                </a:lnTo>
                <a:lnTo>
                  <a:pt x="67674" y="1272066"/>
                </a:lnTo>
                <a:lnTo>
                  <a:pt x="85650" y="1313447"/>
                </a:lnTo>
                <a:lnTo>
                  <a:pt x="105741" y="1354088"/>
                </a:lnTo>
                <a:lnTo>
                  <a:pt x="127947" y="1393908"/>
                </a:lnTo>
                <a:lnTo>
                  <a:pt x="152267" y="1432825"/>
                </a:lnTo>
                <a:lnTo>
                  <a:pt x="178703" y="1470756"/>
                </a:lnTo>
                <a:lnTo>
                  <a:pt x="207253" y="1507620"/>
                </a:lnTo>
                <a:lnTo>
                  <a:pt x="237918" y="1543334"/>
                </a:lnTo>
                <a:lnTo>
                  <a:pt x="270698" y="1577815"/>
                </a:lnTo>
                <a:lnTo>
                  <a:pt x="305179" y="1610597"/>
                </a:lnTo>
                <a:lnTo>
                  <a:pt x="340892" y="1641264"/>
                </a:lnTo>
                <a:lnTo>
                  <a:pt x="377754" y="1669816"/>
                </a:lnTo>
                <a:lnTo>
                  <a:pt x="415685" y="1696253"/>
                </a:lnTo>
                <a:lnTo>
                  <a:pt x="454601" y="1720575"/>
                </a:lnTo>
                <a:lnTo>
                  <a:pt x="494420" y="1742782"/>
                </a:lnTo>
                <a:lnTo>
                  <a:pt x="535061" y="1762874"/>
                </a:lnTo>
                <a:lnTo>
                  <a:pt x="576441" y="1780851"/>
                </a:lnTo>
                <a:lnTo>
                  <a:pt x="618479" y="1796713"/>
                </a:lnTo>
                <a:lnTo>
                  <a:pt x="661091" y="1810460"/>
                </a:lnTo>
                <a:lnTo>
                  <a:pt x="704196" y="1822093"/>
                </a:lnTo>
                <a:lnTo>
                  <a:pt x="747712" y="1831610"/>
                </a:lnTo>
                <a:lnTo>
                  <a:pt x="791556" y="1839012"/>
                </a:lnTo>
                <a:lnTo>
                  <a:pt x="835646" y="1844300"/>
                </a:lnTo>
                <a:lnTo>
                  <a:pt x="879901" y="1847472"/>
                </a:lnTo>
                <a:lnTo>
                  <a:pt x="924238" y="1848530"/>
                </a:lnTo>
                <a:lnTo>
                  <a:pt x="968575" y="1847472"/>
                </a:lnTo>
                <a:lnTo>
                  <a:pt x="1012830" y="1844300"/>
                </a:lnTo>
                <a:lnTo>
                  <a:pt x="1056921" y="1839012"/>
                </a:lnTo>
                <a:lnTo>
                  <a:pt x="1100765" y="1831610"/>
                </a:lnTo>
                <a:lnTo>
                  <a:pt x="1144281" y="1822093"/>
                </a:lnTo>
                <a:lnTo>
                  <a:pt x="1187386" y="1810460"/>
                </a:lnTo>
                <a:lnTo>
                  <a:pt x="1229998" y="1796713"/>
                </a:lnTo>
                <a:lnTo>
                  <a:pt x="1272035" y="1780851"/>
                </a:lnTo>
                <a:lnTo>
                  <a:pt x="1313416" y="1762874"/>
                </a:lnTo>
                <a:lnTo>
                  <a:pt x="1354056" y="1742782"/>
                </a:lnTo>
                <a:lnTo>
                  <a:pt x="1393876" y="1720575"/>
                </a:lnTo>
                <a:lnTo>
                  <a:pt x="1432792" y="1696253"/>
                </a:lnTo>
                <a:lnTo>
                  <a:pt x="1470723" y="1669816"/>
                </a:lnTo>
                <a:lnTo>
                  <a:pt x="1507585" y="1641264"/>
                </a:lnTo>
                <a:lnTo>
                  <a:pt x="1543298" y="1610597"/>
                </a:lnTo>
                <a:lnTo>
                  <a:pt x="1577779" y="1577815"/>
                </a:lnTo>
                <a:lnTo>
                  <a:pt x="1610559" y="1543334"/>
                </a:lnTo>
                <a:lnTo>
                  <a:pt x="1641224" y="1507620"/>
                </a:lnTo>
                <a:lnTo>
                  <a:pt x="1669774" y="1470756"/>
                </a:lnTo>
                <a:lnTo>
                  <a:pt x="1696209" y="1432825"/>
                </a:lnTo>
                <a:lnTo>
                  <a:pt x="1720530" y="1393908"/>
                </a:lnTo>
                <a:lnTo>
                  <a:pt x="1742736" y="1354088"/>
                </a:lnTo>
                <a:lnTo>
                  <a:pt x="1762827" y="1313447"/>
                </a:lnTo>
                <a:lnTo>
                  <a:pt x="1780803" y="1272066"/>
                </a:lnTo>
                <a:lnTo>
                  <a:pt x="1796664" y="1230028"/>
                </a:lnTo>
                <a:lnTo>
                  <a:pt x="1810410" y="1187415"/>
                </a:lnTo>
                <a:lnTo>
                  <a:pt x="1822042" y="1144310"/>
                </a:lnTo>
                <a:lnTo>
                  <a:pt x="1831559" y="1100793"/>
                </a:lnTo>
                <a:lnTo>
                  <a:pt x="1838961" y="1056949"/>
                </a:lnTo>
                <a:lnTo>
                  <a:pt x="1844248" y="1012858"/>
                </a:lnTo>
                <a:lnTo>
                  <a:pt x="1847420" y="968602"/>
                </a:lnTo>
                <a:lnTo>
                  <a:pt x="1848477" y="924265"/>
                </a:lnTo>
                <a:lnTo>
                  <a:pt x="1847420" y="879927"/>
                </a:lnTo>
                <a:lnTo>
                  <a:pt x="1844248" y="835672"/>
                </a:lnTo>
                <a:lnTo>
                  <a:pt x="1838961" y="791580"/>
                </a:lnTo>
                <a:lnTo>
                  <a:pt x="1831559" y="747736"/>
                </a:lnTo>
                <a:lnTo>
                  <a:pt x="1822042" y="704219"/>
                </a:lnTo>
                <a:lnTo>
                  <a:pt x="1810410" y="661114"/>
                </a:lnTo>
                <a:lnTo>
                  <a:pt x="1796664" y="618501"/>
                </a:lnTo>
                <a:lnTo>
                  <a:pt x="1780803" y="576463"/>
                </a:lnTo>
                <a:lnTo>
                  <a:pt x="1762827" y="535083"/>
                </a:lnTo>
                <a:lnTo>
                  <a:pt x="1742736" y="494441"/>
                </a:lnTo>
                <a:lnTo>
                  <a:pt x="1720530" y="454621"/>
                </a:lnTo>
                <a:lnTo>
                  <a:pt x="1696209" y="415704"/>
                </a:lnTo>
                <a:lnTo>
                  <a:pt x="1669774" y="377773"/>
                </a:lnTo>
                <a:lnTo>
                  <a:pt x="1641224" y="340909"/>
                </a:lnTo>
                <a:lnTo>
                  <a:pt x="1610559" y="305195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651628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6" y="1610597"/>
                </a:lnTo>
                <a:lnTo>
                  <a:pt x="340911" y="1641264"/>
                </a:lnTo>
                <a:lnTo>
                  <a:pt x="377775" y="1669816"/>
                </a:lnTo>
                <a:lnTo>
                  <a:pt x="415707" y="1696253"/>
                </a:lnTo>
                <a:lnTo>
                  <a:pt x="454624" y="1720575"/>
                </a:lnTo>
                <a:lnTo>
                  <a:pt x="494445" y="1742782"/>
                </a:lnTo>
                <a:lnTo>
                  <a:pt x="535087" y="1762874"/>
                </a:lnTo>
                <a:lnTo>
                  <a:pt x="576468" y="1780851"/>
                </a:lnTo>
                <a:lnTo>
                  <a:pt x="618506" y="1796713"/>
                </a:lnTo>
                <a:lnTo>
                  <a:pt x="661119" y="1810460"/>
                </a:lnTo>
                <a:lnTo>
                  <a:pt x="704225" y="1822093"/>
                </a:lnTo>
                <a:lnTo>
                  <a:pt x="747741" y="1831610"/>
                </a:lnTo>
                <a:lnTo>
                  <a:pt x="791586" y="1839012"/>
                </a:lnTo>
                <a:lnTo>
                  <a:pt x="835677" y="1844300"/>
                </a:lnTo>
                <a:lnTo>
                  <a:pt x="879932" y="1847472"/>
                </a:lnTo>
                <a:lnTo>
                  <a:pt x="924270" y="1848530"/>
                </a:lnTo>
                <a:lnTo>
                  <a:pt x="968607" y="1847472"/>
                </a:lnTo>
                <a:lnTo>
                  <a:pt x="1012863" y="1844300"/>
                </a:lnTo>
                <a:lnTo>
                  <a:pt x="1056954" y="1839012"/>
                </a:lnTo>
                <a:lnTo>
                  <a:pt x="1100799" y="1831610"/>
                </a:lnTo>
                <a:lnTo>
                  <a:pt x="1144315" y="1822093"/>
                </a:lnTo>
                <a:lnTo>
                  <a:pt x="1187421" y="1810460"/>
                </a:lnTo>
                <a:lnTo>
                  <a:pt x="1230034" y="1796713"/>
                </a:lnTo>
                <a:lnTo>
                  <a:pt x="1272072" y="1780851"/>
                </a:lnTo>
                <a:lnTo>
                  <a:pt x="1313453" y="1762874"/>
                </a:lnTo>
                <a:lnTo>
                  <a:pt x="1354095" y="1742782"/>
                </a:lnTo>
                <a:lnTo>
                  <a:pt x="1393915" y="1720575"/>
                </a:lnTo>
                <a:lnTo>
                  <a:pt x="1432833" y="1696253"/>
                </a:lnTo>
                <a:lnTo>
                  <a:pt x="1470765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9127784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5"/>
                </a:lnTo>
                <a:lnTo>
                  <a:pt x="1696288" y="1432833"/>
                </a:lnTo>
                <a:lnTo>
                  <a:pt x="1720608" y="1393915"/>
                </a:lnTo>
                <a:lnTo>
                  <a:pt x="1742814" y="1354095"/>
                </a:lnTo>
                <a:lnTo>
                  <a:pt x="1762905" y="1313453"/>
                </a:lnTo>
                <a:lnTo>
                  <a:pt x="1780881" y="1272072"/>
                </a:lnTo>
                <a:lnTo>
                  <a:pt x="1796742" y="1230034"/>
                </a:lnTo>
                <a:lnTo>
                  <a:pt x="1810489" y="1187421"/>
                </a:lnTo>
                <a:lnTo>
                  <a:pt x="1822120" y="1144315"/>
                </a:lnTo>
                <a:lnTo>
                  <a:pt x="1831637" y="1100799"/>
                </a:lnTo>
                <a:lnTo>
                  <a:pt x="1839039" y="1056954"/>
                </a:lnTo>
                <a:lnTo>
                  <a:pt x="1844326" y="1012863"/>
                </a:lnTo>
                <a:lnTo>
                  <a:pt x="1847498" y="968607"/>
                </a:lnTo>
                <a:lnTo>
                  <a:pt x="1848556" y="924270"/>
                </a:lnTo>
                <a:lnTo>
                  <a:pt x="1847498" y="879932"/>
                </a:lnTo>
                <a:lnTo>
                  <a:pt x="1844326" y="835677"/>
                </a:lnTo>
                <a:lnTo>
                  <a:pt x="1839039" y="791586"/>
                </a:lnTo>
                <a:lnTo>
                  <a:pt x="1831637" y="747741"/>
                </a:lnTo>
                <a:lnTo>
                  <a:pt x="1822120" y="704225"/>
                </a:lnTo>
                <a:lnTo>
                  <a:pt x="1810489" y="661119"/>
                </a:lnTo>
                <a:lnTo>
                  <a:pt x="1796742" y="618506"/>
                </a:lnTo>
                <a:lnTo>
                  <a:pt x="1780881" y="576468"/>
                </a:lnTo>
                <a:lnTo>
                  <a:pt x="1762905" y="535087"/>
                </a:lnTo>
                <a:lnTo>
                  <a:pt x="1742814" y="494445"/>
                </a:lnTo>
                <a:lnTo>
                  <a:pt x="1720608" y="454624"/>
                </a:lnTo>
                <a:lnTo>
                  <a:pt x="1696288" y="415707"/>
                </a:lnTo>
                <a:lnTo>
                  <a:pt x="1669852" y="377775"/>
                </a:lnTo>
                <a:lnTo>
                  <a:pt x="1641302" y="340911"/>
                </a:lnTo>
                <a:lnTo>
                  <a:pt x="1610637" y="305196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6889706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3" y="1780856"/>
                </a:lnTo>
                <a:lnTo>
                  <a:pt x="618501" y="1796717"/>
                </a:lnTo>
                <a:lnTo>
                  <a:pt x="661114" y="1810464"/>
                </a:lnTo>
                <a:lnTo>
                  <a:pt x="704220" y="1822096"/>
                </a:lnTo>
                <a:lnTo>
                  <a:pt x="747736" y="1831613"/>
                </a:lnTo>
                <a:lnTo>
                  <a:pt x="791581" y="1839015"/>
                </a:lnTo>
                <a:lnTo>
                  <a:pt x="835672" y="1844302"/>
                </a:lnTo>
                <a:lnTo>
                  <a:pt x="879928" y="1847475"/>
                </a:lnTo>
                <a:lnTo>
                  <a:pt x="924266" y="1848532"/>
                </a:lnTo>
                <a:lnTo>
                  <a:pt x="968604" y="1847475"/>
                </a:lnTo>
                <a:lnTo>
                  <a:pt x="1012859" y="1844302"/>
                </a:lnTo>
                <a:lnTo>
                  <a:pt x="1056951" y="1839015"/>
                </a:lnTo>
                <a:lnTo>
                  <a:pt x="1100796" y="1831613"/>
                </a:lnTo>
                <a:lnTo>
                  <a:pt x="1144313" y="1822096"/>
                </a:lnTo>
                <a:lnTo>
                  <a:pt x="1187419" y="1810464"/>
                </a:lnTo>
                <a:lnTo>
                  <a:pt x="1230032" y="1796717"/>
                </a:lnTo>
                <a:lnTo>
                  <a:pt x="1272070" y="1780856"/>
                </a:lnTo>
                <a:lnTo>
                  <a:pt x="1313452" y="1762879"/>
                </a:lnTo>
                <a:lnTo>
                  <a:pt x="1354094" y="1742788"/>
                </a:lnTo>
                <a:lnTo>
                  <a:pt x="1393915" y="1720581"/>
                </a:lnTo>
                <a:lnTo>
                  <a:pt x="1432832" y="1696260"/>
                </a:lnTo>
                <a:lnTo>
                  <a:pt x="1470764" y="1669824"/>
                </a:lnTo>
                <a:lnTo>
                  <a:pt x="1507629" y="1641273"/>
                </a:lnTo>
                <a:lnTo>
                  <a:pt x="1543343" y="1610607"/>
                </a:lnTo>
                <a:lnTo>
                  <a:pt x="1577826" y="1577826"/>
                </a:lnTo>
                <a:lnTo>
                  <a:pt x="1610607" y="1543343"/>
                </a:lnTo>
                <a:lnTo>
                  <a:pt x="1641273" y="1507629"/>
                </a:lnTo>
                <a:lnTo>
                  <a:pt x="1669824" y="1470765"/>
                </a:lnTo>
                <a:lnTo>
                  <a:pt x="1696260" y="1432833"/>
                </a:lnTo>
                <a:lnTo>
                  <a:pt x="1720581" y="1393915"/>
                </a:lnTo>
                <a:lnTo>
                  <a:pt x="1742788" y="1354095"/>
                </a:lnTo>
                <a:lnTo>
                  <a:pt x="1762879" y="1313453"/>
                </a:lnTo>
                <a:lnTo>
                  <a:pt x="1780856" y="1272072"/>
                </a:lnTo>
                <a:lnTo>
                  <a:pt x="1796717" y="1230034"/>
                </a:lnTo>
                <a:lnTo>
                  <a:pt x="1810464" y="1187421"/>
                </a:lnTo>
                <a:lnTo>
                  <a:pt x="1822096" y="1144315"/>
                </a:lnTo>
                <a:lnTo>
                  <a:pt x="1831613" y="1100799"/>
                </a:lnTo>
                <a:lnTo>
                  <a:pt x="1839015" y="1056954"/>
                </a:lnTo>
                <a:lnTo>
                  <a:pt x="1844302" y="1012863"/>
                </a:lnTo>
                <a:lnTo>
                  <a:pt x="1847475" y="968607"/>
                </a:lnTo>
                <a:lnTo>
                  <a:pt x="1848532" y="924270"/>
                </a:lnTo>
                <a:lnTo>
                  <a:pt x="1847475" y="879932"/>
                </a:lnTo>
                <a:lnTo>
                  <a:pt x="1844302" y="835677"/>
                </a:lnTo>
                <a:lnTo>
                  <a:pt x="1839015" y="791586"/>
                </a:lnTo>
                <a:lnTo>
                  <a:pt x="1831613" y="747741"/>
                </a:lnTo>
                <a:lnTo>
                  <a:pt x="1822096" y="704225"/>
                </a:lnTo>
                <a:lnTo>
                  <a:pt x="1810464" y="661119"/>
                </a:lnTo>
                <a:lnTo>
                  <a:pt x="1796717" y="618506"/>
                </a:lnTo>
                <a:lnTo>
                  <a:pt x="1780856" y="576468"/>
                </a:lnTo>
                <a:lnTo>
                  <a:pt x="1762879" y="535087"/>
                </a:lnTo>
                <a:lnTo>
                  <a:pt x="1742788" y="494445"/>
                </a:lnTo>
                <a:lnTo>
                  <a:pt x="1720581" y="454624"/>
                </a:lnTo>
                <a:lnTo>
                  <a:pt x="1696260" y="415707"/>
                </a:lnTo>
                <a:lnTo>
                  <a:pt x="1669824" y="377775"/>
                </a:lnTo>
                <a:lnTo>
                  <a:pt x="1641273" y="340911"/>
                </a:lnTo>
                <a:lnTo>
                  <a:pt x="1610607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3603957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4651628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6" y="1610607"/>
                </a:lnTo>
                <a:lnTo>
                  <a:pt x="340911" y="1641273"/>
                </a:lnTo>
                <a:lnTo>
                  <a:pt x="377775" y="1669824"/>
                </a:lnTo>
                <a:lnTo>
                  <a:pt x="415707" y="1696260"/>
                </a:lnTo>
                <a:lnTo>
                  <a:pt x="454624" y="1720581"/>
                </a:lnTo>
                <a:lnTo>
                  <a:pt x="494445" y="1742788"/>
                </a:lnTo>
                <a:lnTo>
                  <a:pt x="535087" y="1762879"/>
                </a:lnTo>
                <a:lnTo>
                  <a:pt x="576468" y="1780856"/>
                </a:lnTo>
                <a:lnTo>
                  <a:pt x="618506" y="1796717"/>
                </a:lnTo>
                <a:lnTo>
                  <a:pt x="661119" y="1810464"/>
                </a:lnTo>
                <a:lnTo>
                  <a:pt x="704225" y="1822096"/>
                </a:lnTo>
                <a:lnTo>
                  <a:pt x="747741" y="1831613"/>
                </a:lnTo>
                <a:lnTo>
                  <a:pt x="791586" y="1839015"/>
                </a:lnTo>
                <a:lnTo>
                  <a:pt x="835677" y="1844302"/>
                </a:lnTo>
                <a:lnTo>
                  <a:pt x="879932" y="1847475"/>
                </a:lnTo>
                <a:lnTo>
                  <a:pt x="924270" y="1848532"/>
                </a:lnTo>
                <a:lnTo>
                  <a:pt x="968607" y="1847475"/>
                </a:lnTo>
                <a:lnTo>
                  <a:pt x="1012863" y="1844302"/>
                </a:lnTo>
                <a:lnTo>
                  <a:pt x="1056954" y="1839015"/>
                </a:lnTo>
                <a:lnTo>
                  <a:pt x="1100799" y="1831613"/>
                </a:lnTo>
                <a:lnTo>
                  <a:pt x="1144315" y="1822096"/>
                </a:lnTo>
                <a:lnTo>
                  <a:pt x="1187421" y="1810464"/>
                </a:lnTo>
                <a:lnTo>
                  <a:pt x="1230034" y="1796717"/>
                </a:lnTo>
                <a:lnTo>
                  <a:pt x="1272072" y="1780856"/>
                </a:lnTo>
                <a:lnTo>
                  <a:pt x="1313453" y="1762879"/>
                </a:lnTo>
                <a:lnTo>
                  <a:pt x="1354095" y="1742788"/>
                </a:lnTo>
                <a:lnTo>
                  <a:pt x="1393915" y="1720581"/>
                </a:lnTo>
                <a:lnTo>
                  <a:pt x="1432833" y="1696260"/>
                </a:lnTo>
                <a:lnTo>
                  <a:pt x="1470765" y="1669824"/>
                </a:lnTo>
                <a:lnTo>
                  <a:pt x="1507629" y="1641273"/>
                </a:lnTo>
                <a:lnTo>
                  <a:pt x="1543343" y="1610607"/>
                </a:lnTo>
                <a:lnTo>
                  <a:pt x="1577826" y="1577826"/>
                </a:lnTo>
                <a:lnTo>
                  <a:pt x="1610607" y="1543343"/>
                </a:lnTo>
                <a:lnTo>
                  <a:pt x="1641273" y="1507629"/>
                </a:lnTo>
                <a:lnTo>
                  <a:pt x="1669824" y="1470765"/>
                </a:lnTo>
                <a:lnTo>
                  <a:pt x="1696260" y="1432833"/>
                </a:lnTo>
                <a:lnTo>
                  <a:pt x="1720581" y="1393915"/>
                </a:lnTo>
                <a:lnTo>
                  <a:pt x="1742788" y="1354095"/>
                </a:lnTo>
                <a:lnTo>
                  <a:pt x="1762879" y="1313453"/>
                </a:lnTo>
                <a:lnTo>
                  <a:pt x="1780856" y="1272072"/>
                </a:lnTo>
                <a:lnTo>
                  <a:pt x="1796717" y="1230034"/>
                </a:lnTo>
                <a:lnTo>
                  <a:pt x="1810464" y="1187421"/>
                </a:lnTo>
                <a:lnTo>
                  <a:pt x="1822096" y="1144315"/>
                </a:lnTo>
                <a:lnTo>
                  <a:pt x="1831613" y="1100799"/>
                </a:lnTo>
                <a:lnTo>
                  <a:pt x="1839015" y="1056954"/>
                </a:lnTo>
                <a:lnTo>
                  <a:pt x="1844302" y="1012863"/>
                </a:lnTo>
                <a:lnTo>
                  <a:pt x="1847475" y="968607"/>
                </a:lnTo>
                <a:lnTo>
                  <a:pt x="1848532" y="924270"/>
                </a:lnTo>
                <a:lnTo>
                  <a:pt x="1847475" y="879932"/>
                </a:lnTo>
                <a:lnTo>
                  <a:pt x="1844302" y="835677"/>
                </a:lnTo>
                <a:lnTo>
                  <a:pt x="1839015" y="791586"/>
                </a:lnTo>
                <a:lnTo>
                  <a:pt x="1831613" y="747741"/>
                </a:lnTo>
                <a:lnTo>
                  <a:pt x="1822096" y="704225"/>
                </a:lnTo>
                <a:lnTo>
                  <a:pt x="1810464" y="661119"/>
                </a:lnTo>
                <a:lnTo>
                  <a:pt x="1796717" y="618506"/>
                </a:lnTo>
                <a:lnTo>
                  <a:pt x="1780856" y="576468"/>
                </a:lnTo>
                <a:lnTo>
                  <a:pt x="1762879" y="535087"/>
                </a:lnTo>
                <a:lnTo>
                  <a:pt x="1742788" y="494445"/>
                </a:lnTo>
                <a:lnTo>
                  <a:pt x="1720581" y="454624"/>
                </a:lnTo>
                <a:lnTo>
                  <a:pt x="1696260" y="415707"/>
                </a:lnTo>
                <a:lnTo>
                  <a:pt x="1669824" y="377775"/>
                </a:lnTo>
                <a:lnTo>
                  <a:pt x="1641273" y="340911"/>
                </a:lnTo>
                <a:lnTo>
                  <a:pt x="1610607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413549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6" y="1610607"/>
                </a:lnTo>
                <a:lnTo>
                  <a:pt x="340911" y="1641273"/>
                </a:lnTo>
                <a:lnTo>
                  <a:pt x="377775" y="1669824"/>
                </a:lnTo>
                <a:lnTo>
                  <a:pt x="415707" y="1696260"/>
                </a:lnTo>
                <a:lnTo>
                  <a:pt x="454624" y="1720581"/>
                </a:lnTo>
                <a:lnTo>
                  <a:pt x="494445" y="1742788"/>
                </a:lnTo>
                <a:lnTo>
                  <a:pt x="535087" y="1762879"/>
                </a:lnTo>
                <a:lnTo>
                  <a:pt x="576468" y="1780856"/>
                </a:lnTo>
                <a:lnTo>
                  <a:pt x="618506" y="1796717"/>
                </a:lnTo>
                <a:lnTo>
                  <a:pt x="661119" y="1810464"/>
                </a:lnTo>
                <a:lnTo>
                  <a:pt x="704225" y="1822096"/>
                </a:lnTo>
                <a:lnTo>
                  <a:pt x="747741" y="1831613"/>
                </a:lnTo>
                <a:lnTo>
                  <a:pt x="791586" y="1839015"/>
                </a:lnTo>
                <a:lnTo>
                  <a:pt x="835677" y="1844302"/>
                </a:lnTo>
                <a:lnTo>
                  <a:pt x="879932" y="1847475"/>
                </a:lnTo>
                <a:lnTo>
                  <a:pt x="924270" y="1848532"/>
                </a:lnTo>
                <a:lnTo>
                  <a:pt x="968607" y="1847475"/>
                </a:lnTo>
                <a:lnTo>
                  <a:pt x="1012863" y="1844302"/>
                </a:lnTo>
                <a:lnTo>
                  <a:pt x="1056954" y="1839015"/>
                </a:lnTo>
                <a:lnTo>
                  <a:pt x="1100799" y="1831613"/>
                </a:lnTo>
                <a:lnTo>
                  <a:pt x="1144315" y="1822096"/>
                </a:lnTo>
                <a:lnTo>
                  <a:pt x="1187421" y="1810464"/>
                </a:lnTo>
                <a:lnTo>
                  <a:pt x="1230034" y="1796717"/>
                </a:lnTo>
                <a:lnTo>
                  <a:pt x="1272072" y="1780856"/>
                </a:lnTo>
                <a:lnTo>
                  <a:pt x="1313453" y="1762879"/>
                </a:lnTo>
                <a:lnTo>
                  <a:pt x="1354095" y="1742788"/>
                </a:lnTo>
                <a:lnTo>
                  <a:pt x="1393915" y="1720581"/>
                </a:lnTo>
                <a:lnTo>
                  <a:pt x="1432833" y="1696260"/>
                </a:lnTo>
                <a:lnTo>
                  <a:pt x="1470765" y="1669824"/>
                </a:lnTo>
                <a:lnTo>
                  <a:pt x="1507629" y="1641273"/>
                </a:lnTo>
                <a:lnTo>
                  <a:pt x="1543343" y="1610607"/>
                </a:lnTo>
                <a:lnTo>
                  <a:pt x="1577826" y="1577826"/>
                </a:lnTo>
                <a:lnTo>
                  <a:pt x="1610608" y="1543343"/>
                </a:lnTo>
                <a:lnTo>
                  <a:pt x="1641274" y="1507629"/>
                </a:lnTo>
                <a:lnTo>
                  <a:pt x="1669826" y="1470765"/>
                </a:lnTo>
                <a:lnTo>
                  <a:pt x="1696263" y="1432833"/>
                </a:lnTo>
                <a:lnTo>
                  <a:pt x="1720585" y="1393915"/>
                </a:lnTo>
                <a:lnTo>
                  <a:pt x="1742792" y="1354095"/>
                </a:lnTo>
                <a:lnTo>
                  <a:pt x="1762884" y="1313453"/>
                </a:lnTo>
                <a:lnTo>
                  <a:pt x="1780862" y="1272072"/>
                </a:lnTo>
                <a:lnTo>
                  <a:pt x="1796724" y="1230034"/>
                </a:lnTo>
                <a:lnTo>
                  <a:pt x="1810471" y="1187421"/>
                </a:lnTo>
                <a:lnTo>
                  <a:pt x="1822103" y="1144315"/>
                </a:lnTo>
                <a:lnTo>
                  <a:pt x="1831620" y="1100799"/>
                </a:lnTo>
                <a:lnTo>
                  <a:pt x="1839023" y="1056954"/>
                </a:lnTo>
                <a:lnTo>
                  <a:pt x="1844310" y="1012863"/>
                </a:lnTo>
                <a:lnTo>
                  <a:pt x="1847483" y="968607"/>
                </a:lnTo>
                <a:lnTo>
                  <a:pt x="1848540" y="924270"/>
                </a:lnTo>
                <a:lnTo>
                  <a:pt x="1847483" y="879932"/>
                </a:lnTo>
                <a:lnTo>
                  <a:pt x="1844310" y="835677"/>
                </a:lnTo>
                <a:lnTo>
                  <a:pt x="1839023" y="791586"/>
                </a:lnTo>
                <a:lnTo>
                  <a:pt x="1831620" y="747741"/>
                </a:lnTo>
                <a:lnTo>
                  <a:pt x="1822103" y="704225"/>
                </a:lnTo>
                <a:lnTo>
                  <a:pt x="1810471" y="661119"/>
                </a:lnTo>
                <a:lnTo>
                  <a:pt x="1796724" y="618506"/>
                </a:lnTo>
                <a:lnTo>
                  <a:pt x="1780862" y="576468"/>
                </a:lnTo>
                <a:lnTo>
                  <a:pt x="1762884" y="535087"/>
                </a:lnTo>
                <a:lnTo>
                  <a:pt x="1742792" y="494445"/>
                </a:lnTo>
                <a:lnTo>
                  <a:pt x="1720585" y="454624"/>
                </a:lnTo>
                <a:lnTo>
                  <a:pt x="1696263" y="415707"/>
                </a:lnTo>
                <a:lnTo>
                  <a:pt x="1669826" y="377775"/>
                </a:lnTo>
                <a:lnTo>
                  <a:pt x="1641274" y="340911"/>
                </a:lnTo>
                <a:lnTo>
                  <a:pt x="1610608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5842005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19" h="1849120">
                <a:moveTo>
                  <a:pt x="924251" y="0"/>
                </a:moveTo>
                <a:lnTo>
                  <a:pt x="879912" y="1057"/>
                </a:lnTo>
                <a:lnTo>
                  <a:pt x="835655" y="4229"/>
                </a:lnTo>
                <a:lnTo>
                  <a:pt x="791563" y="9517"/>
                </a:lnTo>
                <a:lnTo>
                  <a:pt x="747717" y="16919"/>
                </a:lnTo>
                <a:lnTo>
                  <a:pt x="704200" y="26436"/>
                </a:lnTo>
                <a:lnTo>
                  <a:pt x="661094" y="38069"/>
                </a:lnTo>
                <a:lnTo>
                  <a:pt x="618481" y="51816"/>
                </a:lnTo>
                <a:lnTo>
                  <a:pt x="576443" y="67678"/>
                </a:lnTo>
                <a:lnTo>
                  <a:pt x="535062" y="85655"/>
                </a:lnTo>
                <a:lnTo>
                  <a:pt x="494421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1" y="1742788"/>
                </a:lnTo>
                <a:lnTo>
                  <a:pt x="535062" y="1762879"/>
                </a:lnTo>
                <a:lnTo>
                  <a:pt x="576443" y="1780856"/>
                </a:lnTo>
                <a:lnTo>
                  <a:pt x="618481" y="1796717"/>
                </a:lnTo>
                <a:lnTo>
                  <a:pt x="661094" y="1810464"/>
                </a:lnTo>
                <a:lnTo>
                  <a:pt x="704200" y="1822096"/>
                </a:lnTo>
                <a:lnTo>
                  <a:pt x="747717" y="1831613"/>
                </a:lnTo>
                <a:lnTo>
                  <a:pt x="791563" y="1839015"/>
                </a:lnTo>
                <a:lnTo>
                  <a:pt x="835655" y="1844302"/>
                </a:lnTo>
                <a:lnTo>
                  <a:pt x="879912" y="1847475"/>
                </a:lnTo>
                <a:lnTo>
                  <a:pt x="924251" y="1848532"/>
                </a:lnTo>
                <a:lnTo>
                  <a:pt x="968591" y="1847475"/>
                </a:lnTo>
                <a:lnTo>
                  <a:pt x="1012849" y="1844302"/>
                </a:lnTo>
                <a:lnTo>
                  <a:pt x="1056943" y="1839015"/>
                </a:lnTo>
                <a:lnTo>
                  <a:pt x="1100791" y="1831613"/>
                </a:lnTo>
                <a:lnTo>
                  <a:pt x="1144311" y="1822096"/>
                </a:lnTo>
                <a:lnTo>
                  <a:pt x="1187420" y="1810464"/>
                </a:lnTo>
                <a:lnTo>
                  <a:pt x="1230037" y="1796717"/>
                </a:lnTo>
                <a:lnTo>
                  <a:pt x="1272080" y="1780856"/>
                </a:lnTo>
                <a:lnTo>
                  <a:pt x="1313465" y="1762879"/>
                </a:lnTo>
                <a:lnTo>
                  <a:pt x="1354113" y="1742788"/>
                </a:lnTo>
                <a:lnTo>
                  <a:pt x="1393939" y="1720581"/>
                </a:lnTo>
                <a:lnTo>
                  <a:pt x="1432862" y="1696260"/>
                </a:lnTo>
                <a:lnTo>
                  <a:pt x="1470800" y="1669824"/>
                </a:lnTo>
                <a:lnTo>
                  <a:pt x="1507671" y="1641273"/>
                </a:lnTo>
                <a:lnTo>
                  <a:pt x="1543393" y="1610607"/>
                </a:lnTo>
                <a:lnTo>
                  <a:pt x="1577883" y="1577826"/>
                </a:lnTo>
                <a:lnTo>
                  <a:pt x="1610663" y="1543343"/>
                </a:lnTo>
                <a:lnTo>
                  <a:pt x="1641328" y="1507629"/>
                </a:lnTo>
                <a:lnTo>
                  <a:pt x="1669879" y="1470765"/>
                </a:lnTo>
                <a:lnTo>
                  <a:pt x="1696314" y="1432833"/>
                </a:lnTo>
                <a:lnTo>
                  <a:pt x="1720635" y="1393915"/>
                </a:lnTo>
                <a:lnTo>
                  <a:pt x="1742840" y="1354095"/>
                </a:lnTo>
                <a:lnTo>
                  <a:pt x="1762931" y="1313453"/>
                </a:lnTo>
                <a:lnTo>
                  <a:pt x="1780907" y="1272072"/>
                </a:lnTo>
                <a:lnTo>
                  <a:pt x="1796769" y="1230034"/>
                </a:lnTo>
                <a:lnTo>
                  <a:pt x="1810515" y="1187421"/>
                </a:lnTo>
                <a:lnTo>
                  <a:pt x="1822147" y="1144315"/>
                </a:lnTo>
                <a:lnTo>
                  <a:pt x="1831663" y="1100799"/>
                </a:lnTo>
                <a:lnTo>
                  <a:pt x="1839065" y="1056954"/>
                </a:lnTo>
                <a:lnTo>
                  <a:pt x="1844352" y="1012863"/>
                </a:lnTo>
                <a:lnTo>
                  <a:pt x="1847525" y="968607"/>
                </a:lnTo>
                <a:lnTo>
                  <a:pt x="1848582" y="924270"/>
                </a:lnTo>
                <a:lnTo>
                  <a:pt x="1847525" y="879932"/>
                </a:lnTo>
                <a:lnTo>
                  <a:pt x="1844352" y="835677"/>
                </a:lnTo>
                <a:lnTo>
                  <a:pt x="1839065" y="791586"/>
                </a:lnTo>
                <a:lnTo>
                  <a:pt x="1831663" y="747741"/>
                </a:lnTo>
                <a:lnTo>
                  <a:pt x="1822147" y="704225"/>
                </a:lnTo>
                <a:lnTo>
                  <a:pt x="1810515" y="661119"/>
                </a:lnTo>
                <a:lnTo>
                  <a:pt x="1796769" y="618506"/>
                </a:lnTo>
                <a:lnTo>
                  <a:pt x="1780907" y="576468"/>
                </a:lnTo>
                <a:lnTo>
                  <a:pt x="1762931" y="535087"/>
                </a:lnTo>
                <a:lnTo>
                  <a:pt x="1742840" y="494445"/>
                </a:lnTo>
                <a:lnTo>
                  <a:pt x="1720635" y="454624"/>
                </a:lnTo>
                <a:lnTo>
                  <a:pt x="1696314" y="415707"/>
                </a:lnTo>
                <a:lnTo>
                  <a:pt x="1669879" y="377775"/>
                </a:lnTo>
                <a:lnTo>
                  <a:pt x="1641328" y="340911"/>
                </a:lnTo>
                <a:lnTo>
                  <a:pt x="1610663" y="305196"/>
                </a:lnTo>
                <a:lnTo>
                  <a:pt x="1577883" y="270714"/>
                </a:lnTo>
                <a:lnTo>
                  <a:pt x="1543393" y="237932"/>
                </a:lnTo>
                <a:lnTo>
                  <a:pt x="1507671" y="207265"/>
                </a:lnTo>
                <a:lnTo>
                  <a:pt x="1470800" y="178713"/>
                </a:lnTo>
                <a:lnTo>
                  <a:pt x="1432862" y="152276"/>
                </a:lnTo>
                <a:lnTo>
                  <a:pt x="1393939" y="127954"/>
                </a:lnTo>
                <a:lnTo>
                  <a:pt x="1354113" y="105747"/>
                </a:lnTo>
                <a:lnTo>
                  <a:pt x="1313465" y="85655"/>
                </a:lnTo>
                <a:lnTo>
                  <a:pt x="1272080" y="67678"/>
                </a:lnTo>
                <a:lnTo>
                  <a:pt x="1230037" y="51816"/>
                </a:lnTo>
                <a:lnTo>
                  <a:pt x="1187420" y="38069"/>
                </a:lnTo>
                <a:lnTo>
                  <a:pt x="1144311" y="26436"/>
                </a:lnTo>
                <a:lnTo>
                  <a:pt x="1100791" y="16919"/>
                </a:lnTo>
                <a:lnTo>
                  <a:pt x="1056943" y="9517"/>
                </a:lnTo>
                <a:lnTo>
                  <a:pt x="1012849" y="4229"/>
                </a:lnTo>
                <a:lnTo>
                  <a:pt x="968591" y="1057"/>
                </a:lnTo>
                <a:lnTo>
                  <a:pt x="92425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27784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4" y="1780862"/>
                </a:lnTo>
                <a:lnTo>
                  <a:pt x="618502" y="1796724"/>
                </a:lnTo>
                <a:lnTo>
                  <a:pt x="661115" y="1810471"/>
                </a:lnTo>
                <a:lnTo>
                  <a:pt x="704221" y="1822103"/>
                </a:lnTo>
                <a:lnTo>
                  <a:pt x="747738" y="1831620"/>
                </a:lnTo>
                <a:lnTo>
                  <a:pt x="791583" y="1839023"/>
                </a:lnTo>
                <a:lnTo>
                  <a:pt x="835675" y="1844310"/>
                </a:lnTo>
                <a:lnTo>
                  <a:pt x="879931" y="1847483"/>
                </a:lnTo>
                <a:lnTo>
                  <a:pt x="924270" y="1848540"/>
                </a:lnTo>
                <a:lnTo>
                  <a:pt x="968608" y="1847483"/>
                </a:lnTo>
                <a:lnTo>
                  <a:pt x="1012865" y="1844310"/>
                </a:lnTo>
                <a:lnTo>
                  <a:pt x="1056957" y="1839023"/>
                </a:lnTo>
                <a:lnTo>
                  <a:pt x="1100804" y="1831620"/>
                </a:lnTo>
                <a:lnTo>
                  <a:pt x="1144321" y="1822103"/>
                </a:lnTo>
                <a:lnTo>
                  <a:pt x="1187429" y="1810471"/>
                </a:lnTo>
                <a:lnTo>
                  <a:pt x="1230044" y="1796724"/>
                </a:lnTo>
                <a:lnTo>
                  <a:pt x="1272083" y="1780862"/>
                </a:lnTo>
                <a:lnTo>
                  <a:pt x="1313467" y="1762884"/>
                </a:lnTo>
                <a:lnTo>
                  <a:pt x="1354111" y="1742792"/>
                </a:lnTo>
                <a:lnTo>
                  <a:pt x="1393934" y="1720585"/>
                </a:lnTo>
                <a:lnTo>
                  <a:pt x="1432853" y="1696263"/>
                </a:lnTo>
                <a:lnTo>
                  <a:pt x="1470788" y="1669826"/>
                </a:lnTo>
                <a:lnTo>
                  <a:pt x="1507655" y="1641274"/>
                </a:lnTo>
                <a:lnTo>
                  <a:pt x="1543372" y="1610608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5"/>
                </a:lnTo>
                <a:lnTo>
                  <a:pt x="1696288" y="1432833"/>
                </a:lnTo>
                <a:lnTo>
                  <a:pt x="1720608" y="1393915"/>
                </a:lnTo>
                <a:lnTo>
                  <a:pt x="1742814" y="1354095"/>
                </a:lnTo>
                <a:lnTo>
                  <a:pt x="1762905" y="1313453"/>
                </a:lnTo>
                <a:lnTo>
                  <a:pt x="1780881" y="1272072"/>
                </a:lnTo>
                <a:lnTo>
                  <a:pt x="1796742" y="1230034"/>
                </a:lnTo>
                <a:lnTo>
                  <a:pt x="1810489" y="1187421"/>
                </a:lnTo>
                <a:lnTo>
                  <a:pt x="1822120" y="1144315"/>
                </a:lnTo>
                <a:lnTo>
                  <a:pt x="1831637" y="1100799"/>
                </a:lnTo>
                <a:lnTo>
                  <a:pt x="1839039" y="1056954"/>
                </a:lnTo>
                <a:lnTo>
                  <a:pt x="1844326" y="1012863"/>
                </a:lnTo>
                <a:lnTo>
                  <a:pt x="1847498" y="968607"/>
                </a:lnTo>
                <a:lnTo>
                  <a:pt x="1848556" y="924270"/>
                </a:lnTo>
                <a:lnTo>
                  <a:pt x="1847498" y="879932"/>
                </a:lnTo>
                <a:lnTo>
                  <a:pt x="1844326" y="835677"/>
                </a:lnTo>
                <a:lnTo>
                  <a:pt x="1839039" y="791586"/>
                </a:lnTo>
                <a:lnTo>
                  <a:pt x="1831637" y="747741"/>
                </a:lnTo>
                <a:lnTo>
                  <a:pt x="1822120" y="704225"/>
                </a:lnTo>
                <a:lnTo>
                  <a:pt x="1810489" y="661119"/>
                </a:lnTo>
                <a:lnTo>
                  <a:pt x="1796742" y="618506"/>
                </a:lnTo>
                <a:lnTo>
                  <a:pt x="1780881" y="576468"/>
                </a:lnTo>
                <a:lnTo>
                  <a:pt x="1762905" y="535087"/>
                </a:lnTo>
                <a:lnTo>
                  <a:pt x="1742814" y="494445"/>
                </a:lnTo>
                <a:lnTo>
                  <a:pt x="1720608" y="454624"/>
                </a:lnTo>
                <a:lnTo>
                  <a:pt x="1696288" y="415707"/>
                </a:lnTo>
                <a:lnTo>
                  <a:pt x="1669852" y="377775"/>
                </a:lnTo>
                <a:lnTo>
                  <a:pt x="1641302" y="340911"/>
                </a:lnTo>
                <a:lnTo>
                  <a:pt x="1610637" y="305196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889706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3" y="1780862"/>
                </a:lnTo>
                <a:lnTo>
                  <a:pt x="618501" y="1796724"/>
                </a:lnTo>
                <a:lnTo>
                  <a:pt x="661114" y="1810471"/>
                </a:lnTo>
                <a:lnTo>
                  <a:pt x="704220" y="1822103"/>
                </a:lnTo>
                <a:lnTo>
                  <a:pt x="747736" y="1831620"/>
                </a:lnTo>
                <a:lnTo>
                  <a:pt x="791581" y="1839023"/>
                </a:lnTo>
                <a:lnTo>
                  <a:pt x="835672" y="1844310"/>
                </a:lnTo>
                <a:lnTo>
                  <a:pt x="879928" y="1847483"/>
                </a:lnTo>
                <a:lnTo>
                  <a:pt x="924266" y="1848540"/>
                </a:lnTo>
                <a:lnTo>
                  <a:pt x="968604" y="1847483"/>
                </a:lnTo>
                <a:lnTo>
                  <a:pt x="1012859" y="1844310"/>
                </a:lnTo>
                <a:lnTo>
                  <a:pt x="1056951" y="1839023"/>
                </a:lnTo>
                <a:lnTo>
                  <a:pt x="1100796" y="1831620"/>
                </a:lnTo>
                <a:lnTo>
                  <a:pt x="1144313" y="1822103"/>
                </a:lnTo>
                <a:lnTo>
                  <a:pt x="1187419" y="1810471"/>
                </a:lnTo>
                <a:lnTo>
                  <a:pt x="1230032" y="1796724"/>
                </a:lnTo>
                <a:lnTo>
                  <a:pt x="1272070" y="1780862"/>
                </a:lnTo>
                <a:lnTo>
                  <a:pt x="1313452" y="1762884"/>
                </a:lnTo>
                <a:lnTo>
                  <a:pt x="1354094" y="1742792"/>
                </a:lnTo>
                <a:lnTo>
                  <a:pt x="1393915" y="1720585"/>
                </a:lnTo>
                <a:lnTo>
                  <a:pt x="1432832" y="1696263"/>
                </a:lnTo>
                <a:lnTo>
                  <a:pt x="1470764" y="1669826"/>
                </a:lnTo>
                <a:lnTo>
                  <a:pt x="1507629" y="1641274"/>
                </a:lnTo>
                <a:lnTo>
                  <a:pt x="1543343" y="1610608"/>
                </a:lnTo>
                <a:lnTo>
                  <a:pt x="1577826" y="1577826"/>
                </a:lnTo>
                <a:lnTo>
                  <a:pt x="1610607" y="1543343"/>
                </a:lnTo>
                <a:lnTo>
                  <a:pt x="1641273" y="1507629"/>
                </a:lnTo>
                <a:lnTo>
                  <a:pt x="1669824" y="1470765"/>
                </a:lnTo>
                <a:lnTo>
                  <a:pt x="1696260" y="1432833"/>
                </a:lnTo>
                <a:lnTo>
                  <a:pt x="1720581" y="1393915"/>
                </a:lnTo>
                <a:lnTo>
                  <a:pt x="1742788" y="1354095"/>
                </a:lnTo>
                <a:lnTo>
                  <a:pt x="1762879" y="1313453"/>
                </a:lnTo>
                <a:lnTo>
                  <a:pt x="1780856" y="1272072"/>
                </a:lnTo>
                <a:lnTo>
                  <a:pt x="1796717" y="1230034"/>
                </a:lnTo>
                <a:lnTo>
                  <a:pt x="1810464" y="1187421"/>
                </a:lnTo>
                <a:lnTo>
                  <a:pt x="1822096" y="1144315"/>
                </a:lnTo>
                <a:lnTo>
                  <a:pt x="1831613" y="1100799"/>
                </a:lnTo>
                <a:lnTo>
                  <a:pt x="1839015" y="1056954"/>
                </a:lnTo>
                <a:lnTo>
                  <a:pt x="1844302" y="1012863"/>
                </a:lnTo>
                <a:lnTo>
                  <a:pt x="1847475" y="968607"/>
                </a:lnTo>
                <a:lnTo>
                  <a:pt x="1848532" y="924270"/>
                </a:lnTo>
                <a:lnTo>
                  <a:pt x="1847475" y="879932"/>
                </a:lnTo>
                <a:lnTo>
                  <a:pt x="1844302" y="835677"/>
                </a:lnTo>
                <a:lnTo>
                  <a:pt x="1839015" y="791586"/>
                </a:lnTo>
                <a:lnTo>
                  <a:pt x="1831613" y="747741"/>
                </a:lnTo>
                <a:lnTo>
                  <a:pt x="1822096" y="704225"/>
                </a:lnTo>
                <a:lnTo>
                  <a:pt x="1810464" y="661119"/>
                </a:lnTo>
                <a:lnTo>
                  <a:pt x="1796717" y="618506"/>
                </a:lnTo>
                <a:lnTo>
                  <a:pt x="1780856" y="576468"/>
                </a:lnTo>
                <a:lnTo>
                  <a:pt x="1762879" y="535087"/>
                </a:lnTo>
                <a:lnTo>
                  <a:pt x="1742788" y="494445"/>
                </a:lnTo>
                <a:lnTo>
                  <a:pt x="1720581" y="454624"/>
                </a:lnTo>
                <a:lnTo>
                  <a:pt x="1696260" y="415707"/>
                </a:lnTo>
                <a:lnTo>
                  <a:pt x="1669824" y="377775"/>
                </a:lnTo>
                <a:lnTo>
                  <a:pt x="1641273" y="340911"/>
                </a:lnTo>
                <a:lnTo>
                  <a:pt x="1610607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65910" y="3432879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8"/>
                </a:lnTo>
                <a:lnTo>
                  <a:pt x="340892" y="1641274"/>
                </a:lnTo>
                <a:lnTo>
                  <a:pt x="377754" y="1669826"/>
                </a:lnTo>
                <a:lnTo>
                  <a:pt x="415685" y="1696263"/>
                </a:lnTo>
                <a:lnTo>
                  <a:pt x="454601" y="1720585"/>
                </a:lnTo>
                <a:lnTo>
                  <a:pt x="494420" y="1742792"/>
                </a:lnTo>
                <a:lnTo>
                  <a:pt x="535061" y="1762884"/>
                </a:lnTo>
                <a:lnTo>
                  <a:pt x="576441" y="1780862"/>
                </a:lnTo>
                <a:lnTo>
                  <a:pt x="618479" y="1796724"/>
                </a:lnTo>
                <a:lnTo>
                  <a:pt x="661091" y="1810471"/>
                </a:lnTo>
                <a:lnTo>
                  <a:pt x="704196" y="1822103"/>
                </a:lnTo>
                <a:lnTo>
                  <a:pt x="747712" y="1831620"/>
                </a:lnTo>
                <a:lnTo>
                  <a:pt x="791556" y="1839023"/>
                </a:lnTo>
                <a:lnTo>
                  <a:pt x="835646" y="1844310"/>
                </a:lnTo>
                <a:lnTo>
                  <a:pt x="879901" y="1847483"/>
                </a:lnTo>
                <a:lnTo>
                  <a:pt x="924238" y="1848540"/>
                </a:lnTo>
                <a:lnTo>
                  <a:pt x="968575" y="1847483"/>
                </a:lnTo>
                <a:lnTo>
                  <a:pt x="1012830" y="1844310"/>
                </a:lnTo>
                <a:lnTo>
                  <a:pt x="1056921" y="1839023"/>
                </a:lnTo>
                <a:lnTo>
                  <a:pt x="1100765" y="1831620"/>
                </a:lnTo>
                <a:lnTo>
                  <a:pt x="1144281" y="1822103"/>
                </a:lnTo>
                <a:lnTo>
                  <a:pt x="1187386" y="1810471"/>
                </a:lnTo>
                <a:lnTo>
                  <a:pt x="1229998" y="1796724"/>
                </a:lnTo>
                <a:lnTo>
                  <a:pt x="1272035" y="1780862"/>
                </a:lnTo>
                <a:lnTo>
                  <a:pt x="1313416" y="1762884"/>
                </a:lnTo>
                <a:lnTo>
                  <a:pt x="1354056" y="1742792"/>
                </a:lnTo>
                <a:lnTo>
                  <a:pt x="1393876" y="1720585"/>
                </a:lnTo>
                <a:lnTo>
                  <a:pt x="1432792" y="1696263"/>
                </a:lnTo>
                <a:lnTo>
                  <a:pt x="1470723" y="1669826"/>
                </a:lnTo>
                <a:lnTo>
                  <a:pt x="1507585" y="1641274"/>
                </a:lnTo>
                <a:lnTo>
                  <a:pt x="1543298" y="1610608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9127784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5" y="1610597"/>
                </a:lnTo>
                <a:lnTo>
                  <a:pt x="340909" y="1641264"/>
                </a:lnTo>
                <a:lnTo>
                  <a:pt x="377773" y="1669816"/>
                </a:lnTo>
                <a:lnTo>
                  <a:pt x="415704" y="1696253"/>
                </a:lnTo>
                <a:lnTo>
                  <a:pt x="454621" y="1720575"/>
                </a:lnTo>
                <a:lnTo>
                  <a:pt x="494441" y="1742782"/>
                </a:lnTo>
                <a:lnTo>
                  <a:pt x="535083" y="1762874"/>
                </a:lnTo>
                <a:lnTo>
                  <a:pt x="576464" y="1780851"/>
                </a:lnTo>
                <a:lnTo>
                  <a:pt x="618502" y="1796713"/>
                </a:lnTo>
                <a:lnTo>
                  <a:pt x="661115" y="1810460"/>
                </a:lnTo>
                <a:lnTo>
                  <a:pt x="704221" y="1822093"/>
                </a:lnTo>
                <a:lnTo>
                  <a:pt x="747738" y="1831610"/>
                </a:lnTo>
                <a:lnTo>
                  <a:pt x="791583" y="1839012"/>
                </a:lnTo>
                <a:lnTo>
                  <a:pt x="835675" y="1844300"/>
                </a:lnTo>
                <a:lnTo>
                  <a:pt x="879931" y="1847472"/>
                </a:lnTo>
                <a:lnTo>
                  <a:pt x="924270" y="1848530"/>
                </a:lnTo>
                <a:lnTo>
                  <a:pt x="968608" y="1847472"/>
                </a:lnTo>
                <a:lnTo>
                  <a:pt x="1012865" y="1844300"/>
                </a:lnTo>
                <a:lnTo>
                  <a:pt x="1056957" y="1839012"/>
                </a:lnTo>
                <a:lnTo>
                  <a:pt x="1100804" y="1831610"/>
                </a:lnTo>
                <a:lnTo>
                  <a:pt x="1144321" y="1822093"/>
                </a:lnTo>
                <a:lnTo>
                  <a:pt x="1187429" y="1810460"/>
                </a:lnTo>
                <a:lnTo>
                  <a:pt x="1230044" y="1796713"/>
                </a:lnTo>
                <a:lnTo>
                  <a:pt x="1272083" y="1780851"/>
                </a:lnTo>
                <a:lnTo>
                  <a:pt x="1313467" y="1762874"/>
                </a:lnTo>
                <a:lnTo>
                  <a:pt x="1354111" y="1742782"/>
                </a:lnTo>
                <a:lnTo>
                  <a:pt x="1393934" y="1720575"/>
                </a:lnTo>
                <a:lnTo>
                  <a:pt x="1432853" y="1696253"/>
                </a:lnTo>
                <a:lnTo>
                  <a:pt x="1470788" y="1669816"/>
                </a:lnTo>
                <a:lnTo>
                  <a:pt x="1507655" y="1641264"/>
                </a:lnTo>
                <a:lnTo>
                  <a:pt x="1543372" y="1610597"/>
                </a:lnTo>
                <a:lnTo>
                  <a:pt x="1577857" y="1577815"/>
                </a:lnTo>
                <a:lnTo>
                  <a:pt x="1610637" y="1543334"/>
                </a:lnTo>
                <a:lnTo>
                  <a:pt x="1641302" y="1507620"/>
                </a:lnTo>
                <a:lnTo>
                  <a:pt x="1669852" y="1470756"/>
                </a:lnTo>
                <a:lnTo>
                  <a:pt x="1696288" y="1432825"/>
                </a:lnTo>
                <a:lnTo>
                  <a:pt x="1720608" y="1393908"/>
                </a:lnTo>
                <a:lnTo>
                  <a:pt x="1742814" y="1354088"/>
                </a:lnTo>
                <a:lnTo>
                  <a:pt x="1762905" y="1313447"/>
                </a:lnTo>
                <a:lnTo>
                  <a:pt x="1780881" y="1272066"/>
                </a:lnTo>
                <a:lnTo>
                  <a:pt x="1796742" y="1230028"/>
                </a:lnTo>
                <a:lnTo>
                  <a:pt x="1810489" y="1187415"/>
                </a:lnTo>
                <a:lnTo>
                  <a:pt x="1822120" y="1144310"/>
                </a:lnTo>
                <a:lnTo>
                  <a:pt x="1831637" y="1100793"/>
                </a:lnTo>
                <a:lnTo>
                  <a:pt x="1839039" y="1056949"/>
                </a:lnTo>
                <a:lnTo>
                  <a:pt x="1844326" y="1012858"/>
                </a:lnTo>
                <a:lnTo>
                  <a:pt x="1847498" y="968602"/>
                </a:lnTo>
                <a:lnTo>
                  <a:pt x="1848556" y="924265"/>
                </a:lnTo>
                <a:lnTo>
                  <a:pt x="1847498" y="879927"/>
                </a:lnTo>
                <a:lnTo>
                  <a:pt x="1844326" y="835672"/>
                </a:lnTo>
                <a:lnTo>
                  <a:pt x="1839039" y="791580"/>
                </a:lnTo>
                <a:lnTo>
                  <a:pt x="1831637" y="747736"/>
                </a:lnTo>
                <a:lnTo>
                  <a:pt x="1822120" y="704219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6889706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5" y="1610597"/>
                </a:lnTo>
                <a:lnTo>
                  <a:pt x="340909" y="1641264"/>
                </a:lnTo>
                <a:lnTo>
                  <a:pt x="377773" y="1669816"/>
                </a:lnTo>
                <a:lnTo>
                  <a:pt x="415704" y="1696253"/>
                </a:lnTo>
                <a:lnTo>
                  <a:pt x="454621" y="1720575"/>
                </a:lnTo>
                <a:lnTo>
                  <a:pt x="494441" y="1742782"/>
                </a:lnTo>
                <a:lnTo>
                  <a:pt x="535083" y="1762874"/>
                </a:lnTo>
                <a:lnTo>
                  <a:pt x="576463" y="1780851"/>
                </a:lnTo>
                <a:lnTo>
                  <a:pt x="618501" y="1796713"/>
                </a:lnTo>
                <a:lnTo>
                  <a:pt x="661114" y="1810460"/>
                </a:lnTo>
                <a:lnTo>
                  <a:pt x="704220" y="1822093"/>
                </a:lnTo>
                <a:lnTo>
                  <a:pt x="747736" y="1831610"/>
                </a:lnTo>
                <a:lnTo>
                  <a:pt x="791581" y="1839012"/>
                </a:lnTo>
                <a:lnTo>
                  <a:pt x="835672" y="1844300"/>
                </a:lnTo>
                <a:lnTo>
                  <a:pt x="879928" y="1847472"/>
                </a:lnTo>
                <a:lnTo>
                  <a:pt x="924266" y="1848530"/>
                </a:lnTo>
                <a:lnTo>
                  <a:pt x="968604" y="1847472"/>
                </a:lnTo>
                <a:lnTo>
                  <a:pt x="1012859" y="1844300"/>
                </a:lnTo>
                <a:lnTo>
                  <a:pt x="1056951" y="1839012"/>
                </a:lnTo>
                <a:lnTo>
                  <a:pt x="1100796" y="1831610"/>
                </a:lnTo>
                <a:lnTo>
                  <a:pt x="1144313" y="1822093"/>
                </a:lnTo>
                <a:lnTo>
                  <a:pt x="1187419" y="1810460"/>
                </a:lnTo>
                <a:lnTo>
                  <a:pt x="1230032" y="1796713"/>
                </a:lnTo>
                <a:lnTo>
                  <a:pt x="1272070" y="1780851"/>
                </a:lnTo>
                <a:lnTo>
                  <a:pt x="1313452" y="1762874"/>
                </a:lnTo>
                <a:lnTo>
                  <a:pt x="1354094" y="1742782"/>
                </a:lnTo>
                <a:lnTo>
                  <a:pt x="1393915" y="1720575"/>
                </a:lnTo>
                <a:lnTo>
                  <a:pt x="1432832" y="1696253"/>
                </a:lnTo>
                <a:lnTo>
                  <a:pt x="1470764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1365910" y="5690256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5"/>
                </a:lnTo>
                <a:lnTo>
                  <a:pt x="207253" y="340909"/>
                </a:lnTo>
                <a:lnTo>
                  <a:pt x="178703" y="377773"/>
                </a:lnTo>
                <a:lnTo>
                  <a:pt x="152267" y="415704"/>
                </a:lnTo>
                <a:lnTo>
                  <a:pt x="127947" y="454621"/>
                </a:lnTo>
                <a:lnTo>
                  <a:pt x="105741" y="494441"/>
                </a:lnTo>
                <a:lnTo>
                  <a:pt x="85650" y="535083"/>
                </a:lnTo>
                <a:lnTo>
                  <a:pt x="67674" y="576463"/>
                </a:lnTo>
                <a:lnTo>
                  <a:pt x="51813" y="618501"/>
                </a:lnTo>
                <a:lnTo>
                  <a:pt x="38066" y="661114"/>
                </a:lnTo>
                <a:lnTo>
                  <a:pt x="26435" y="704219"/>
                </a:lnTo>
                <a:lnTo>
                  <a:pt x="16918" y="747736"/>
                </a:lnTo>
                <a:lnTo>
                  <a:pt x="9516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6" y="1056949"/>
                </a:lnTo>
                <a:lnTo>
                  <a:pt x="16918" y="1100793"/>
                </a:lnTo>
                <a:lnTo>
                  <a:pt x="26435" y="1144310"/>
                </a:lnTo>
                <a:lnTo>
                  <a:pt x="38066" y="1187415"/>
                </a:lnTo>
                <a:lnTo>
                  <a:pt x="51813" y="1230028"/>
                </a:lnTo>
                <a:lnTo>
                  <a:pt x="67674" y="1272066"/>
                </a:lnTo>
                <a:lnTo>
                  <a:pt x="85650" y="1313447"/>
                </a:lnTo>
                <a:lnTo>
                  <a:pt x="105741" y="1354088"/>
                </a:lnTo>
                <a:lnTo>
                  <a:pt x="127947" y="1393908"/>
                </a:lnTo>
                <a:lnTo>
                  <a:pt x="152267" y="1432825"/>
                </a:lnTo>
                <a:lnTo>
                  <a:pt x="178703" y="1470756"/>
                </a:lnTo>
                <a:lnTo>
                  <a:pt x="207253" y="1507620"/>
                </a:lnTo>
                <a:lnTo>
                  <a:pt x="237918" y="1543334"/>
                </a:lnTo>
                <a:lnTo>
                  <a:pt x="270698" y="1577815"/>
                </a:lnTo>
                <a:lnTo>
                  <a:pt x="305179" y="1610597"/>
                </a:lnTo>
                <a:lnTo>
                  <a:pt x="340892" y="1641264"/>
                </a:lnTo>
                <a:lnTo>
                  <a:pt x="377754" y="1669816"/>
                </a:lnTo>
                <a:lnTo>
                  <a:pt x="415685" y="1696253"/>
                </a:lnTo>
                <a:lnTo>
                  <a:pt x="454601" y="1720575"/>
                </a:lnTo>
                <a:lnTo>
                  <a:pt x="494420" y="1742782"/>
                </a:lnTo>
                <a:lnTo>
                  <a:pt x="535061" y="1762874"/>
                </a:lnTo>
                <a:lnTo>
                  <a:pt x="576441" y="1780851"/>
                </a:lnTo>
                <a:lnTo>
                  <a:pt x="618479" y="1796713"/>
                </a:lnTo>
                <a:lnTo>
                  <a:pt x="661091" y="1810460"/>
                </a:lnTo>
                <a:lnTo>
                  <a:pt x="704196" y="1822093"/>
                </a:lnTo>
                <a:lnTo>
                  <a:pt x="747712" y="1831610"/>
                </a:lnTo>
                <a:lnTo>
                  <a:pt x="791556" y="1839012"/>
                </a:lnTo>
                <a:lnTo>
                  <a:pt x="835646" y="1844300"/>
                </a:lnTo>
                <a:lnTo>
                  <a:pt x="879901" y="1847472"/>
                </a:lnTo>
                <a:lnTo>
                  <a:pt x="924238" y="1848530"/>
                </a:lnTo>
                <a:lnTo>
                  <a:pt x="968575" y="1847472"/>
                </a:lnTo>
                <a:lnTo>
                  <a:pt x="1012830" y="1844300"/>
                </a:lnTo>
                <a:lnTo>
                  <a:pt x="1056921" y="1839012"/>
                </a:lnTo>
                <a:lnTo>
                  <a:pt x="1100765" y="1831610"/>
                </a:lnTo>
                <a:lnTo>
                  <a:pt x="1144281" y="1822093"/>
                </a:lnTo>
                <a:lnTo>
                  <a:pt x="1187386" y="1810460"/>
                </a:lnTo>
                <a:lnTo>
                  <a:pt x="1229998" y="1796713"/>
                </a:lnTo>
                <a:lnTo>
                  <a:pt x="1272035" y="1780851"/>
                </a:lnTo>
                <a:lnTo>
                  <a:pt x="1313416" y="1762874"/>
                </a:lnTo>
                <a:lnTo>
                  <a:pt x="1354056" y="1742782"/>
                </a:lnTo>
                <a:lnTo>
                  <a:pt x="1393876" y="1720575"/>
                </a:lnTo>
                <a:lnTo>
                  <a:pt x="1432792" y="1696253"/>
                </a:lnTo>
                <a:lnTo>
                  <a:pt x="1470723" y="1669816"/>
                </a:lnTo>
                <a:lnTo>
                  <a:pt x="1507585" y="1641264"/>
                </a:lnTo>
                <a:lnTo>
                  <a:pt x="1543298" y="1610597"/>
                </a:lnTo>
                <a:lnTo>
                  <a:pt x="1577779" y="1577815"/>
                </a:lnTo>
                <a:lnTo>
                  <a:pt x="1610559" y="1543334"/>
                </a:lnTo>
                <a:lnTo>
                  <a:pt x="1641224" y="1507620"/>
                </a:lnTo>
                <a:lnTo>
                  <a:pt x="1669774" y="1470756"/>
                </a:lnTo>
                <a:lnTo>
                  <a:pt x="1696209" y="1432825"/>
                </a:lnTo>
                <a:lnTo>
                  <a:pt x="1720530" y="1393908"/>
                </a:lnTo>
                <a:lnTo>
                  <a:pt x="1742736" y="1354088"/>
                </a:lnTo>
                <a:lnTo>
                  <a:pt x="1762827" y="1313447"/>
                </a:lnTo>
                <a:lnTo>
                  <a:pt x="1780803" y="1272066"/>
                </a:lnTo>
                <a:lnTo>
                  <a:pt x="1796664" y="1230028"/>
                </a:lnTo>
                <a:lnTo>
                  <a:pt x="1810410" y="1187415"/>
                </a:lnTo>
                <a:lnTo>
                  <a:pt x="1822042" y="1144310"/>
                </a:lnTo>
                <a:lnTo>
                  <a:pt x="1831559" y="1100793"/>
                </a:lnTo>
                <a:lnTo>
                  <a:pt x="1838961" y="1056949"/>
                </a:lnTo>
                <a:lnTo>
                  <a:pt x="1844248" y="1012858"/>
                </a:lnTo>
                <a:lnTo>
                  <a:pt x="1847420" y="968602"/>
                </a:lnTo>
                <a:lnTo>
                  <a:pt x="1848477" y="924265"/>
                </a:lnTo>
                <a:lnTo>
                  <a:pt x="1847420" y="879927"/>
                </a:lnTo>
                <a:lnTo>
                  <a:pt x="1844248" y="835672"/>
                </a:lnTo>
                <a:lnTo>
                  <a:pt x="1838961" y="791580"/>
                </a:lnTo>
                <a:lnTo>
                  <a:pt x="1831559" y="747736"/>
                </a:lnTo>
                <a:lnTo>
                  <a:pt x="1822042" y="704219"/>
                </a:lnTo>
                <a:lnTo>
                  <a:pt x="1810410" y="661114"/>
                </a:lnTo>
                <a:lnTo>
                  <a:pt x="1796664" y="618501"/>
                </a:lnTo>
                <a:lnTo>
                  <a:pt x="1780803" y="576463"/>
                </a:lnTo>
                <a:lnTo>
                  <a:pt x="1762827" y="535083"/>
                </a:lnTo>
                <a:lnTo>
                  <a:pt x="1742736" y="494441"/>
                </a:lnTo>
                <a:lnTo>
                  <a:pt x="1720530" y="454621"/>
                </a:lnTo>
                <a:lnTo>
                  <a:pt x="1696209" y="415704"/>
                </a:lnTo>
                <a:lnTo>
                  <a:pt x="1669774" y="377773"/>
                </a:lnTo>
                <a:lnTo>
                  <a:pt x="1641224" y="340909"/>
                </a:lnTo>
                <a:lnTo>
                  <a:pt x="1610559" y="305195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603957" y="5690256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5"/>
                </a:lnTo>
                <a:lnTo>
                  <a:pt x="207253" y="340909"/>
                </a:lnTo>
                <a:lnTo>
                  <a:pt x="178703" y="377773"/>
                </a:lnTo>
                <a:lnTo>
                  <a:pt x="152267" y="415704"/>
                </a:lnTo>
                <a:lnTo>
                  <a:pt x="127947" y="454621"/>
                </a:lnTo>
                <a:lnTo>
                  <a:pt x="105741" y="494441"/>
                </a:lnTo>
                <a:lnTo>
                  <a:pt x="85650" y="535083"/>
                </a:lnTo>
                <a:lnTo>
                  <a:pt x="67674" y="576463"/>
                </a:lnTo>
                <a:lnTo>
                  <a:pt x="51813" y="618501"/>
                </a:lnTo>
                <a:lnTo>
                  <a:pt x="38066" y="661114"/>
                </a:lnTo>
                <a:lnTo>
                  <a:pt x="26435" y="704219"/>
                </a:lnTo>
                <a:lnTo>
                  <a:pt x="16918" y="747736"/>
                </a:lnTo>
                <a:lnTo>
                  <a:pt x="9516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6" y="1056949"/>
                </a:lnTo>
                <a:lnTo>
                  <a:pt x="16918" y="1100793"/>
                </a:lnTo>
                <a:lnTo>
                  <a:pt x="26435" y="1144310"/>
                </a:lnTo>
                <a:lnTo>
                  <a:pt x="38066" y="1187415"/>
                </a:lnTo>
                <a:lnTo>
                  <a:pt x="51813" y="1230028"/>
                </a:lnTo>
                <a:lnTo>
                  <a:pt x="67674" y="1272066"/>
                </a:lnTo>
                <a:lnTo>
                  <a:pt x="85650" y="1313447"/>
                </a:lnTo>
                <a:lnTo>
                  <a:pt x="105741" y="1354088"/>
                </a:lnTo>
                <a:lnTo>
                  <a:pt x="127947" y="1393908"/>
                </a:lnTo>
                <a:lnTo>
                  <a:pt x="152267" y="1432825"/>
                </a:lnTo>
                <a:lnTo>
                  <a:pt x="178703" y="1470756"/>
                </a:lnTo>
                <a:lnTo>
                  <a:pt x="207253" y="1507620"/>
                </a:lnTo>
                <a:lnTo>
                  <a:pt x="237918" y="1543334"/>
                </a:lnTo>
                <a:lnTo>
                  <a:pt x="270698" y="1577815"/>
                </a:lnTo>
                <a:lnTo>
                  <a:pt x="305179" y="1610597"/>
                </a:lnTo>
                <a:lnTo>
                  <a:pt x="340892" y="1641264"/>
                </a:lnTo>
                <a:lnTo>
                  <a:pt x="377754" y="1669816"/>
                </a:lnTo>
                <a:lnTo>
                  <a:pt x="415685" y="1696253"/>
                </a:lnTo>
                <a:lnTo>
                  <a:pt x="454601" y="1720575"/>
                </a:lnTo>
                <a:lnTo>
                  <a:pt x="494420" y="1742782"/>
                </a:lnTo>
                <a:lnTo>
                  <a:pt x="535061" y="1762874"/>
                </a:lnTo>
                <a:lnTo>
                  <a:pt x="576441" y="1780851"/>
                </a:lnTo>
                <a:lnTo>
                  <a:pt x="618479" y="1796713"/>
                </a:lnTo>
                <a:lnTo>
                  <a:pt x="661091" y="1810460"/>
                </a:lnTo>
                <a:lnTo>
                  <a:pt x="704196" y="1822093"/>
                </a:lnTo>
                <a:lnTo>
                  <a:pt x="747712" y="1831610"/>
                </a:lnTo>
                <a:lnTo>
                  <a:pt x="791556" y="1839012"/>
                </a:lnTo>
                <a:lnTo>
                  <a:pt x="835646" y="1844300"/>
                </a:lnTo>
                <a:lnTo>
                  <a:pt x="879901" y="1847472"/>
                </a:lnTo>
                <a:lnTo>
                  <a:pt x="924238" y="1848530"/>
                </a:lnTo>
                <a:lnTo>
                  <a:pt x="968575" y="1847472"/>
                </a:lnTo>
                <a:lnTo>
                  <a:pt x="1012830" y="1844300"/>
                </a:lnTo>
                <a:lnTo>
                  <a:pt x="1056921" y="1839012"/>
                </a:lnTo>
                <a:lnTo>
                  <a:pt x="1100765" y="1831610"/>
                </a:lnTo>
                <a:lnTo>
                  <a:pt x="1144281" y="1822093"/>
                </a:lnTo>
                <a:lnTo>
                  <a:pt x="1187386" y="1810460"/>
                </a:lnTo>
                <a:lnTo>
                  <a:pt x="1229998" y="1796713"/>
                </a:lnTo>
                <a:lnTo>
                  <a:pt x="1272035" y="1780851"/>
                </a:lnTo>
                <a:lnTo>
                  <a:pt x="1313416" y="1762874"/>
                </a:lnTo>
                <a:lnTo>
                  <a:pt x="1354056" y="1742782"/>
                </a:lnTo>
                <a:lnTo>
                  <a:pt x="1393876" y="1720575"/>
                </a:lnTo>
                <a:lnTo>
                  <a:pt x="1432792" y="1696253"/>
                </a:lnTo>
                <a:lnTo>
                  <a:pt x="1470723" y="1669816"/>
                </a:lnTo>
                <a:lnTo>
                  <a:pt x="1507585" y="1641264"/>
                </a:lnTo>
                <a:lnTo>
                  <a:pt x="1543298" y="1610597"/>
                </a:lnTo>
                <a:lnTo>
                  <a:pt x="1577779" y="1577815"/>
                </a:lnTo>
                <a:lnTo>
                  <a:pt x="1610559" y="1543334"/>
                </a:lnTo>
                <a:lnTo>
                  <a:pt x="1641224" y="1507620"/>
                </a:lnTo>
                <a:lnTo>
                  <a:pt x="1669774" y="1470756"/>
                </a:lnTo>
                <a:lnTo>
                  <a:pt x="1696209" y="1432825"/>
                </a:lnTo>
                <a:lnTo>
                  <a:pt x="1720530" y="1393908"/>
                </a:lnTo>
                <a:lnTo>
                  <a:pt x="1742736" y="1354088"/>
                </a:lnTo>
                <a:lnTo>
                  <a:pt x="1762827" y="1313447"/>
                </a:lnTo>
                <a:lnTo>
                  <a:pt x="1780803" y="1272066"/>
                </a:lnTo>
                <a:lnTo>
                  <a:pt x="1796664" y="1230028"/>
                </a:lnTo>
                <a:lnTo>
                  <a:pt x="1810410" y="1187415"/>
                </a:lnTo>
                <a:lnTo>
                  <a:pt x="1822042" y="1144310"/>
                </a:lnTo>
                <a:lnTo>
                  <a:pt x="1831559" y="1100793"/>
                </a:lnTo>
                <a:lnTo>
                  <a:pt x="1838961" y="1056949"/>
                </a:lnTo>
                <a:lnTo>
                  <a:pt x="1844248" y="1012858"/>
                </a:lnTo>
                <a:lnTo>
                  <a:pt x="1847420" y="968602"/>
                </a:lnTo>
                <a:lnTo>
                  <a:pt x="1848477" y="924265"/>
                </a:lnTo>
                <a:lnTo>
                  <a:pt x="1847420" y="879927"/>
                </a:lnTo>
                <a:lnTo>
                  <a:pt x="1844248" y="835672"/>
                </a:lnTo>
                <a:lnTo>
                  <a:pt x="1838961" y="791580"/>
                </a:lnTo>
                <a:lnTo>
                  <a:pt x="1831559" y="747736"/>
                </a:lnTo>
                <a:lnTo>
                  <a:pt x="1822042" y="704219"/>
                </a:lnTo>
                <a:lnTo>
                  <a:pt x="1810410" y="661114"/>
                </a:lnTo>
                <a:lnTo>
                  <a:pt x="1796664" y="618501"/>
                </a:lnTo>
                <a:lnTo>
                  <a:pt x="1780803" y="576463"/>
                </a:lnTo>
                <a:lnTo>
                  <a:pt x="1762827" y="535083"/>
                </a:lnTo>
                <a:lnTo>
                  <a:pt x="1742736" y="494441"/>
                </a:lnTo>
                <a:lnTo>
                  <a:pt x="1720530" y="454621"/>
                </a:lnTo>
                <a:lnTo>
                  <a:pt x="1696209" y="415704"/>
                </a:lnTo>
                <a:lnTo>
                  <a:pt x="1669774" y="377773"/>
                </a:lnTo>
                <a:lnTo>
                  <a:pt x="1641224" y="340909"/>
                </a:lnTo>
                <a:lnTo>
                  <a:pt x="1610559" y="305195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4651628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6" y="1610597"/>
                </a:lnTo>
                <a:lnTo>
                  <a:pt x="340911" y="1641264"/>
                </a:lnTo>
                <a:lnTo>
                  <a:pt x="377775" y="1669816"/>
                </a:lnTo>
                <a:lnTo>
                  <a:pt x="415707" y="1696253"/>
                </a:lnTo>
                <a:lnTo>
                  <a:pt x="454624" y="1720575"/>
                </a:lnTo>
                <a:lnTo>
                  <a:pt x="494445" y="1742782"/>
                </a:lnTo>
                <a:lnTo>
                  <a:pt x="535087" y="1762874"/>
                </a:lnTo>
                <a:lnTo>
                  <a:pt x="576468" y="1780851"/>
                </a:lnTo>
                <a:lnTo>
                  <a:pt x="618506" y="1796713"/>
                </a:lnTo>
                <a:lnTo>
                  <a:pt x="661119" y="1810460"/>
                </a:lnTo>
                <a:lnTo>
                  <a:pt x="704225" y="1822093"/>
                </a:lnTo>
                <a:lnTo>
                  <a:pt x="747741" y="1831610"/>
                </a:lnTo>
                <a:lnTo>
                  <a:pt x="791586" y="1839012"/>
                </a:lnTo>
                <a:lnTo>
                  <a:pt x="835677" y="1844300"/>
                </a:lnTo>
                <a:lnTo>
                  <a:pt x="879932" y="1847472"/>
                </a:lnTo>
                <a:lnTo>
                  <a:pt x="924270" y="1848530"/>
                </a:lnTo>
                <a:lnTo>
                  <a:pt x="968607" y="1847472"/>
                </a:lnTo>
                <a:lnTo>
                  <a:pt x="1012863" y="1844300"/>
                </a:lnTo>
                <a:lnTo>
                  <a:pt x="1056954" y="1839012"/>
                </a:lnTo>
                <a:lnTo>
                  <a:pt x="1100799" y="1831610"/>
                </a:lnTo>
                <a:lnTo>
                  <a:pt x="1144315" y="1822093"/>
                </a:lnTo>
                <a:lnTo>
                  <a:pt x="1187421" y="1810460"/>
                </a:lnTo>
                <a:lnTo>
                  <a:pt x="1230034" y="1796713"/>
                </a:lnTo>
                <a:lnTo>
                  <a:pt x="1272072" y="1780851"/>
                </a:lnTo>
                <a:lnTo>
                  <a:pt x="1313453" y="1762874"/>
                </a:lnTo>
                <a:lnTo>
                  <a:pt x="1354095" y="1742782"/>
                </a:lnTo>
                <a:lnTo>
                  <a:pt x="1393915" y="1720575"/>
                </a:lnTo>
                <a:lnTo>
                  <a:pt x="1432833" y="1696253"/>
                </a:lnTo>
                <a:lnTo>
                  <a:pt x="1470765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3603957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5842005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19" h="1849120">
                <a:moveTo>
                  <a:pt x="924251" y="0"/>
                </a:moveTo>
                <a:lnTo>
                  <a:pt x="879912" y="1057"/>
                </a:lnTo>
                <a:lnTo>
                  <a:pt x="835655" y="4229"/>
                </a:lnTo>
                <a:lnTo>
                  <a:pt x="791563" y="9517"/>
                </a:lnTo>
                <a:lnTo>
                  <a:pt x="747717" y="16919"/>
                </a:lnTo>
                <a:lnTo>
                  <a:pt x="704200" y="26436"/>
                </a:lnTo>
                <a:lnTo>
                  <a:pt x="661094" y="38069"/>
                </a:lnTo>
                <a:lnTo>
                  <a:pt x="618481" y="51816"/>
                </a:lnTo>
                <a:lnTo>
                  <a:pt x="576443" y="67678"/>
                </a:lnTo>
                <a:lnTo>
                  <a:pt x="535062" y="85655"/>
                </a:lnTo>
                <a:lnTo>
                  <a:pt x="494421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1" y="1742788"/>
                </a:lnTo>
                <a:lnTo>
                  <a:pt x="535062" y="1762879"/>
                </a:lnTo>
                <a:lnTo>
                  <a:pt x="576443" y="1780856"/>
                </a:lnTo>
                <a:lnTo>
                  <a:pt x="618481" y="1796717"/>
                </a:lnTo>
                <a:lnTo>
                  <a:pt x="661094" y="1810464"/>
                </a:lnTo>
                <a:lnTo>
                  <a:pt x="704200" y="1822096"/>
                </a:lnTo>
                <a:lnTo>
                  <a:pt x="747717" y="1831613"/>
                </a:lnTo>
                <a:lnTo>
                  <a:pt x="791563" y="1839015"/>
                </a:lnTo>
                <a:lnTo>
                  <a:pt x="835655" y="1844302"/>
                </a:lnTo>
                <a:lnTo>
                  <a:pt x="879912" y="1847475"/>
                </a:lnTo>
                <a:lnTo>
                  <a:pt x="924251" y="1848532"/>
                </a:lnTo>
                <a:lnTo>
                  <a:pt x="968591" y="1847475"/>
                </a:lnTo>
                <a:lnTo>
                  <a:pt x="1012849" y="1844302"/>
                </a:lnTo>
                <a:lnTo>
                  <a:pt x="1056943" y="1839015"/>
                </a:lnTo>
                <a:lnTo>
                  <a:pt x="1100791" y="1831613"/>
                </a:lnTo>
                <a:lnTo>
                  <a:pt x="1144311" y="1822096"/>
                </a:lnTo>
                <a:lnTo>
                  <a:pt x="1187420" y="1810464"/>
                </a:lnTo>
                <a:lnTo>
                  <a:pt x="1230037" y="1796717"/>
                </a:lnTo>
                <a:lnTo>
                  <a:pt x="1272080" y="1780856"/>
                </a:lnTo>
                <a:lnTo>
                  <a:pt x="1313465" y="1762879"/>
                </a:lnTo>
                <a:lnTo>
                  <a:pt x="1354113" y="1742788"/>
                </a:lnTo>
                <a:lnTo>
                  <a:pt x="1393939" y="1720581"/>
                </a:lnTo>
                <a:lnTo>
                  <a:pt x="1432862" y="1696260"/>
                </a:lnTo>
                <a:lnTo>
                  <a:pt x="1470800" y="1669824"/>
                </a:lnTo>
                <a:lnTo>
                  <a:pt x="1507671" y="1641273"/>
                </a:lnTo>
                <a:lnTo>
                  <a:pt x="1543393" y="1610607"/>
                </a:lnTo>
                <a:lnTo>
                  <a:pt x="1577883" y="1577826"/>
                </a:lnTo>
                <a:lnTo>
                  <a:pt x="1610663" y="1543343"/>
                </a:lnTo>
                <a:lnTo>
                  <a:pt x="1641328" y="1507629"/>
                </a:lnTo>
                <a:lnTo>
                  <a:pt x="1669879" y="1470765"/>
                </a:lnTo>
                <a:lnTo>
                  <a:pt x="1696314" y="1432833"/>
                </a:lnTo>
                <a:lnTo>
                  <a:pt x="1720635" y="1393915"/>
                </a:lnTo>
                <a:lnTo>
                  <a:pt x="1742840" y="1354095"/>
                </a:lnTo>
                <a:lnTo>
                  <a:pt x="1762931" y="1313453"/>
                </a:lnTo>
                <a:lnTo>
                  <a:pt x="1780907" y="1272072"/>
                </a:lnTo>
                <a:lnTo>
                  <a:pt x="1796769" y="1230034"/>
                </a:lnTo>
                <a:lnTo>
                  <a:pt x="1810515" y="1187421"/>
                </a:lnTo>
                <a:lnTo>
                  <a:pt x="1822147" y="1144315"/>
                </a:lnTo>
                <a:lnTo>
                  <a:pt x="1831663" y="1100799"/>
                </a:lnTo>
                <a:lnTo>
                  <a:pt x="1839065" y="1056954"/>
                </a:lnTo>
                <a:lnTo>
                  <a:pt x="1844352" y="1012863"/>
                </a:lnTo>
                <a:lnTo>
                  <a:pt x="1847525" y="968607"/>
                </a:lnTo>
                <a:lnTo>
                  <a:pt x="1848582" y="924270"/>
                </a:lnTo>
                <a:lnTo>
                  <a:pt x="1847525" y="879932"/>
                </a:lnTo>
                <a:lnTo>
                  <a:pt x="1844352" y="835677"/>
                </a:lnTo>
                <a:lnTo>
                  <a:pt x="1839065" y="791586"/>
                </a:lnTo>
                <a:lnTo>
                  <a:pt x="1831663" y="747741"/>
                </a:lnTo>
                <a:lnTo>
                  <a:pt x="1822147" y="704225"/>
                </a:lnTo>
                <a:lnTo>
                  <a:pt x="1810515" y="661119"/>
                </a:lnTo>
                <a:lnTo>
                  <a:pt x="1796769" y="618506"/>
                </a:lnTo>
                <a:lnTo>
                  <a:pt x="1780907" y="576468"/>
                </a:lnTo>
                <a:lnTo>
                  <a:pt x="1762931" y="535087"/>
                </a:lnTo>
                <a:lnTo>
                  <a:pt x="1742840" y="494445"/>
                </a:lnTo>
                <a:lnTo>
                  <a:pt x="1720635" y="454624"/>
                </a:lnTo>
                <a:lnTo>
                  <a:pt x="1696314" y="415707"/>
                </a:lnTo>
                <a:lnTo>
                  <a:pt x="1669879" y="377775"/>
                </a:lnTo>
                <a:lnTo>
                  <a:pt x="1641328" y="340911"/>
                </a:lnTo>
                <a:lnTo>
                  <a:pt x="1610663" y="305196"/>
                </a:lnTo>
                <a:lnTo>
                  <a:pt x="1577883" y="270714"/>
                </a:lnTo>
                <a:lnTo>
                  <a:pt x="1543393" y="237932"/>
                </a:lnTo>
                <a:lnTo>
                  <a:pt x="1507671" y="207265"/>
                </a:lnTo>
                <a:lnTo>
                  <a:pt x="1470800" y="178713"/>
                </a:lnTo>
                <a:lnTo>
                  <a:pt x="1432862" y="152276"/>
                </a:lnTo>
                <a:lnTo>
                  <a:pt x="1393939" y="127954"/>
                </a:lnTo>
                <a:lnTo>
                  <a:pt x="1354113" y="105747"/>
                </a:lnTo>
                <a:lnTo>
                  <a:pt x="1313465" y="85655"/>
                </a:lnTo>
                <a:lnTo>
                  <a:pt x="1272080" y="67678"/>
                </a:lnTo>
                <a:lnTo>
                  <a:pt x="1230037" y="51816"/>
                </a:lnTo>
                <a:lnTo>
                  <a:pt x="1187420" y="38069"/>
                </a:lnTo>
                <a:lnTo>
                  <a:pt x="1144311" y="26436"/>
                </a:lnTo>
                <a:lnTo>
                  <a:pt x="1100791" y="16919"/>
                </a:lnTo>
                <a:lnTo>
                  <a:pt x="1056943" y="9517"/>
                </a:lnTo>
                <a:lnTo>
                  <a:pt x="1012849" y="4229"/>
                </a:lnTo>
                <a:lnTo>
                  <a:pt x="968591" y="1057"/>
                </a:lnTo>
                <a:lnTo>
                  <a:pt x="92425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1385582" y="1400053"/>
            <a:ext cx="3747135" cy="1172845"/>
            <a:chOff x="11385582" y="1400053"/>
            <a:chExt cx="3747135" cy="1172845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4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2" name="object 12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11095578" y="1110081"/>
            <a:ext cx="7460615" cy="7578090"/>
            <a:chOff x="11095578" y="1110081"/>
            <a:chExt cx="7460615" cy="7578090"/>
          </a:xfrm>
        </p:grpSpPr>
        <p:sp>
          <p:nvSpPr>
            <p:cNvPr id="28" name="object 28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4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6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1158403" y="1172906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4" h="1627505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7" name="object 3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8" name="object 3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13569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3" name="object 43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992505" y="2452184"/>
            <a:ext cx="186880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L="30480" algn="ctr">
              <a:lnSpc>
                <a:spcPct val="100000"/>
              </a:lnSpc>
              <a:spcBef>
                <a:spcPts val="2755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9127784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4" y="1780862"/>
                </a:lnTo>
                <a:lnTo>
                  <a:pt x="618502" y="1796724"/>
                </a:lnTo>
                <a:lnTo>
                  <a:pt x="661115" y="1810471"/>
                </a:lnTo>
                <a:lnTo>
                  <a:pt x="704221" y="1822103"/>
                </a:lnTo>
                <a:lnTo>
                  <a:pt x="747738" y="1831620"/>
                </a:lnTo>
                <a:lnTo>
                  <a:pt x="791583" y="1839023"/>
                </a:lnTo>
                <a:lnTo>
                  <a:pt x="835675" y="1844310"/>
                </a:lnTo>
                <a:lnTo>
                  <a:pt x="879931" y="1847483"/>
                </a:lnTo>
                <a:lnTo>
                  <a:pt x="924270" y="1848540"/>
                </a:lnTo>
                <a:lnTo>
                  <a:pt x="968608" y="1847483"/>
                </a:lnTo>
                <a:lnTo>
                  <a:pt x="1012865" y="1844310"/>
                </a:lnTo>
                <a:lnTo>
                  <a:pt x="1056957" y="1839023"/>
                </a:lnTo>
                <a:lnTo>
                  <a:pt x="1100804" y="1831620"/>
                </a:lnTo>
                <a:lnTo>
                  <a:pt x="1144321" y="1822103"/>
                </a:lnTo>
                <a:lnTo>
                  <a:pt x="1187429" y="1810471"/>
                </a:lnTo>
                <a:lnTo>
                  <a:pt x="1230044" y="1796724"/>
                </a:lnTo>
                <a:lnTo>
                  <a:pt x="1272083" y="1780862"/>
                </a:lnTo>
                <a:lnTo>
                  <a:pt x="1313467" y="1762884"/>
                </a:lnTo>
                <a:lnTo>
                  <a:pt x="1354111" y="1742792"/>
                </a:lnTo>
                <a:lnTo>
                  <a:pt x="1393934" y="1720585"/>
                </a:lnTo>
                <a:lnTo>
                  <a:pt x="1432853" y="1696263"/>
                </a:lnTo>
                <a:lnTo>
                  <a:pt x="1470788" y="1669826"/>
                </a:lnTo>
                <a:lnTo>
                  <a:pt x="1507655" y="1641274"/>
                </a:lnTo>
                <a:lnTo>
                  <a:pt x="1543372" y="1610608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5"/>
                </a:lnTo>
                <a:lnTo>
                  <a:pt x="1696288" y="1432833"/>
                </a:lnTo>
                <a:lnTo>
                  <a:pt x="1720608" y="1393915"/>
                </a:lnTo>
                <a:lnTo>
                  <a:pt x="1742814" y="1354095"/>
                </a:lnTo>
                <a:lnTo>
                  <a:pt x="1762905" y="1313453"/>
                </a:lnTo>
                <a:lnTo>
                  <a:pt x="1780881" y="1272072"/>
                </a:lnTo>
                <a:lnTo>
                  <a:pt x="1796742" y="1230034"/>
                </a:lnTo>
                <a:lnTo>
                  <a:pt x="1810489" y="1187421"/>
                </a:lnTo>
                <a:lnTo>
                  <a:pt x="1822120" y="1144315"/>
                </a:lnTo>
                <a:lnTo>
                  <a:pt x="1831637" y="1100799"/>
                </a:lnTo>
                <a:lnTo>
                  <a:pt x="1839039" y="1056954"/>
                </a:lnTo>
                <a:lnTo>
                  <a:pt x="1844326" y="1012863"/>
                </a:lnTo>
                <a:lnTo>
                  <a:pt x="1847498" y="968607"/>
                </a:lnTo>
                <a:lnTo>
                  <a:pt x="1848556" y="924270"/>
                </a:lnTo>
                <a:lnTo>
                  <a:pt x="1847498" y="879932"/>
                </a:lnTo>
                <a:lnTo>
                  <a:pt x="1844326" y="835677"/>
                </a:lnTo>
                <a:lnTo>
                  <a:pt x="1839039" y="791586"/>
                </a:lnTo>
                <a:lnTo>
                  <a:pt x="1831637" y="747741"/>
                </a:lnTo>
                <a:lnTo>
                  <a:pt x="1822120" y="704225"/>
                </a:lnTo>
                <a:lnTo>
                  <a:pt x="1810489" y="661119"/>
                </a:lnTo>
                <a:lnTo>
                  <a:pt x="1796742" y="618506"/>
                </a:lnTo>
                <a:lnTo>
                  <a:pt x="1780881" y="576468"/>
                </a:lnTo>
                <a:lnTo>
                  <a:pt x="1762905" y="535087"/>
                </a:lnTo>
                <a:lnTo>
                  <a:pt x="1742814" y="494445"/>
                </a:lnTo>
                <a:lnTo>
                  <a:pt x="1720608" y="454624"/>
                </a:lnTo>
                <a:lnTo>
                  <a:pt x="1696288" y="415707"/>
                </a:lnTo>
                <a:lnTo>
                  <a:pt x="1669852" y="377775"/>
                </a:lnTo>
                <a:lnTo>
                  <a:pt x="1641302" y="340911"/>
                </a:lnTo>
                <a:lnTo>
                  <a:pt x="1610637" y="305196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6889706" y="3432879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66" y="0"/>
                </a:moveTo>
                <a:lnTo>
                  <a:pt x="879928" y="1057"/>
                </a:lnTo>
                <a:lnTo>
                  <a:pt x="835672" y="4229"/>
                </a:lnTo>
                <a:lnTo>
                  <a:pt x="791581" y="9517"/>
                </a:lnTo>
                <a:lnTo>
                  <a:pt x="747736" y="16919"/>
                </a:lnTo>
                <a:lnTo>
                  <a:pt x="704220" y="26436"/>
                </a:lnTo>
                <a:lnTo>
                  <a:pt x="661114" y="38069"/>
                </a:lnTo>
                <a:lnTo>
                  <a:pt x="618501" y="51816"/>
                </a:lnTo>
                <a:lnTo>
                  <a:pt x="576463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6"/>
                </a:lnTo>
                <a:lnTo>
                  <a:pt x="207265" y="340911"/>
                </a:lnTo>
                <a:lnTo>
                  <a:pt x="178713" y="377775"/>
                </a:lnTo>
                <a:lnTo>
                  <a:pt x="152276" y="415707"/>
                </a:lnTo>
                <a:lnTo>
                  <a:pt x="127954" y="454624"/>
                </a:lnTo>
                <a:lnTo>
                  <a:pt x="105747" y="494445"/>
                </a:lnTo>
                <a:lnTo>
                  <a:pt x="85655" y="535087"/>
                </a:lnTo>
                <a:lnTo>
                  <a:pt x="67678" y="576468"/>
                </a:lnTo>
                <a:lnTo>
                  <a:pt x="51816" y="618506"/>
                </a:lnTo>
                <a:lnTo>
                  <a:pt x="38069" y="661119"/>
                </a:lnTo>
                <a:lnTo>
                  <a:pt x="26436" y="704225"/>
                </a:lnTo>
                <a:lnTo>
                  <a:pt x="16919" y="747741"/>
                </a:lnTo>
                <a:lnTo>
                  <a:pt x="9517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7" y="1056954"/>
                </a:lnTo>
                <a:lnTo>
                  <a:pt x="16919" y="1100799"/>
                </a:lnTo>
                <a:lnTo>
                  <a:pt x="26436" y="1144315"/>
                </a:lnTo>
                <a:lnTo>
                  <a:pt x="38069" y="1187421"/>
                </a:lnTo>
                <a:lnTo>
                  <a:pt x="51816" y="1230034"/>
                </a:lnTo>
                <a:lnTo>
                  <a:pt x="67678" y="1272072"/>
                </a:lnTo>
                <a:lnTo>
                  <a:pt x="85655" y="1313453"/>
                </a:lnTo>
                <a:lnTo>
                  <a:pt x="105747" y="1354095"/>
                </a:lnTo>
                <a:lnTo>
                  <a:pt x="127954" y="1393915"/>
                </a:lnTo>
                <a:lnTo>
                  <a:pt x="152276" y="1432833"/>
                </a:lnTo>
                <a:lnTo>
                  <a:pt x="178713" y="1470765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8"/>
                </a:lnTo>
                <a:lnTo>
                  <a:pt x="340909" y="1641274"/>
                </a:lnTo>
                <a:lnTo>
                  <a:pt x="377773" y="1669826"/>
                </a:lnTo>
                <a:lnTo>
                  <a:pt x="415704" y="1696263"/>
                </a:lnTo>
                <a:lnTo>
                  <a:pt x="454621" y="1720585"/>
                </a:lnTo>
                <a:lnTo>
                  <a:pt x="494441" y="1742792"/>
                </a:lnTo>
                <a:lnTo>
                  <a:pt x="535083" y="1762884"/>
                </a:lnTo>
                <a:lnTo>
                  <a:pt x="576463" y="1780862"/>
                </a:lnTo>
                <a:lnTo>
                  <a:pt x="618501" y="1796724"/>
                </a:lnTo>
                <a:lnTo>
                  <a:pt x="661114" y="1810471"/>
                </a:lnTo>
                <a:lnTo>
                  <a:pt x="704220" y="1822103"/>
                </a:lnTo>
                <a:lnTo>
                  <a:pt x="747736" y="1831620"/>
                </a:lnTo>
                <a:lnTo>
                  <a:pt x="791581" y="1839023"/>
                </a:lnTo>
                <a:lnTo>
                  <a:pt x="835672" y="1844310"/>
                </a:lnTo>
                <a:lnTo>
                  <a:pt x="879928" y="1847483"/>
                </a:lnTo>
                <a:lnTo>
                  <a:pt x="924266" y="1848540"/>
                </a:lnTo>
                <a:lnTo>
                  <a:pt x="968604" y="1847483"/>
                </a:lnTo>
                <a:lnTo>
                  <a:pt x="1012859" y="1844310"/>
                </a:lnTo>
                <a:lnTo>
                  <a:pt x="1056951" y="1839023"/>
                </a:lnTo>
                <a:lnTo>
                  <a:pt x="1100796" y="1831620"/>
                </a:lnTo>
                <a:lnTo>
                  <a:pt x="1144313" y="1822103"/>
                </a:lnTo>
                <a:lnTo>
                  <a:pt x="1187419" y="1810471"/>
                </a:lnTo>
                <a:lnTo>
                  <a:pt x="1230032" y="1796724"/>
                </a:lnTo>
                <a:lnTo>
                  <a:pt x="1272070" y="1780862"/>
                </a:lnTo>
                <a:lnTo>
                  <a:pt x="1313452" y="1762884"/>
                </a:lnTo>
                <a:lnTo>
                  <a:pt x="1354094" y="1742792"/>
                </a:lnTo>
                <a:lnTo>
                  <a:pt x="1393915" y="1720585"/>
                </a:lnTo>
                <a:lnTo>
                  <a:pt x="1432832" y="1696263"/>
                </a:lnTo>
                <a:lnTo>
                  <a:pt x="1470764" y="1669826"/>
                </a:lnTo>
                <a:lnTo>
                  <a:pt x="1507629" y="1641274"/>
                </a:lnTo>
                <a:lnTo>
                  <a:pt x="1543343" y="1610608"/>
                </a:lnTo>
                <a:lnTo>
                  <a:pt x="1577826" y="1577826"/>
                </a:lnTo>
                <a:lnTo>
                  <a:pt x="1610607" y="1543343"/>
                </a:lnTo>
                <a:lnTo>
                  <a:pt x="1641273" y="1507629"/>
                </a:lnTo>
                <a:lnTo>
                  <a:pt x="1669824" y="1470765"/>
                </a:lnTo>
                <a:lnTo>
                  <a:pt x="1696260" y="1432833"/>
                </a:lnTo>
                <a:lnTo>
                  <a:pt x="1720581" y="1393915"/>
                </a:lnTo>
                <a:lnTo>
                  <a:pt x="1742788" y="1354095"/>
                </a:lnTo>
                <a:lnTo>
                  <a:pt x="1762879" y="1313453"/>
                </a:lnTo>
                <a:lnTo>
                  <a:pt x="1780856" y="1272072"/>
                </a:lnTo>
                <a:lnTo>
                  <a:pt x="1796717" y="1230034"/>
                </a:lnTo>
                <a:lnTo>
                  <a:pt x="1810464" y="1187421"/>
                </a:lnTo>
                <a:lnTo>
                  <a:pt x="1822096" y="1144315"/>
                </a:lnTo>
                <a:lnTo>
                  <a:pt x="1831613" y="1100799"/>
                </a:lnTo>
                <a:lnTo>
                  <a:pt x="1839015" y="1056954"/>
                </a:lnTo>
                <a:lnTo>
                  <a:pt x="1844302" y="1012863"/>
                </a:lnTo>
                <a:lnTo>
                  <a:pt x="1847475" y="968607"/>
                </a:lnTo>
                <a:lnTo>
                  <a:pt x="1848532" y="924270"/>
                </a:lnTo>
                <a:lnTo>
                  <a:pt x="1847475" y="879932"/>
                </a:lnTo>
                <a:lnTo>
                  <a:pt x="1844302" y="835677"/>
                </a:lnTo>
                <a:lnTo>
                  <a:pt x="1839015" y="791586"/>
                </a:lnTo>
                <a:lnTo>
                  <a:pt x="1831613" y="747741"/>
                </a:lnTo>
                <a:lnTo>
                  <a:pt x="1822096" y="704225"/>
                </a:lnTo>
                <a:lnTo>
                  <a:pt x="1810464" y="661119"/>
                </a:lnTo>
                <a:lnTo>
                  <a:pt x="1796717" y="618506"/>
                </a:lnTo>
                <a:lnTo>
                  <a:pt x="1780856" y="576468"/>
                </a:lnTo>
                <a:lnTo>
                  <a:pt x="1762879" y="535087"/>
                </a:lnTo>
                <a:lnTo>
                  <a:pt x="1742788" y="494445"/>
                </a:lnTo>
                <a:lnTo>
                  <a:pt x="1720581" y="454624"/>
                </a:lnTo>
                <a:lnTo>
                  <a:pt x="1696260" y="415707"/>
                </a:lnTo>
                <a:lnTo>
                  <a:pt x="1669824" y="377775"/>
                </a:lnTo>
                <a:lnTo>
                  <a:pt x="1641273" y="340911"/>
                </a:lnTo>
                <a:lnTo>
                  <a:pt x="1610607" y="305196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4" y="178713"/>
                </a:lnTo>
                <a:lnTo>
                  <a:pt x="1432832" y="152276"/>
                </a:lnTo>
                <a:lnTo>
                  <a:pt x="1393915" y="127954"/>
                </a:lnTo>
                <a:lnTo>
                  <a:pt x="1354094" y="105747"/>
                </a:lnTo>
                <a:lnTo>
                  <a:pt x="1313452" y="85655"/>
                </a:lnTo>
                <a:lnTo>
                  <a:pt x="1272070" y="67678"/>
                </a:lnTo>
                <a:lnTo>
                  <a:pt x="1230032" y="51816"/>
                </a:lnTo>
                <a:lnTo>
                  <a:pt x="1187419" y="38069"/>
                </a:lnTo>
                <a:lnTo>
                  <a:pt x="1144313" y="26436"/>
                </a:lnTo>
                <a:lnTo>
                  <a:pt x="1100796" y="16919"/>
                </a:lnTo>
                <a:lnTo>
                  <a:pt x="1056951" y="9517"/>
                </a:lnTo>
                <a:lnTo>
                  <a:pt x="1012859" y="4229"/>
                </a:lnTo>
                <a:lnTo>
                  <a:pt x="968604" y="1057"/>
                </a:lnTo>
                <a:lnTo>
                  <a:pt x="924266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1365910" y="3432879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8"/>
                </a:lnTo>
                <a:lnTo>
                  <a:pt x="340892" y="1641274"/>
                </a:lnTo>
                <a:lnTo>
                  <a:pt x="377754" y="1669826"/>
                </a:lnTo>
                <a:lnTo>
                  <a:pt x="415685" y="1696263"/>
                </a:lnTo>
                <a:lnTo>
                  <a:pt x="454601" y="1720585"/>
                </a:lnTo>
                <a:lnTo>
                  <a:pt x="494420" y="1742792"/>
                </a:lnTo>
                <a:lnTo>
                  <a:pt x="535061" y="1762884"/>
                </a:lnTo>
                <a:lnTo>
                  <a:pt x="576441" y="1780862"/>
                </a:lnTo>
                <a:lnTo>
                  <a:pt x="618479" y="1796724"/>
                </a:lnTo>
                <a:lnTo>
                  <a:pt x="661091" y="1810471"/>
                </a:lnTo>
                <a:lnTo>
                  <a:pt x="704196" y="1822103"/>
                </a:lnTo>
                <a:lnTo>
                  <a:pt x="747712" y="1831620"/>
                </a:lnTo>
                <a:lnTo>
                  <a:pt x="791556" y="1839023"/>
                </a:lnTo>
                <a:lnTo>
                  <a:pt x="835646" y="1844310"/>
                </a:lnTo>
                <a:lnTo>
                  <a:pt x="879901" y="1847483"/>
                </a:lnTo>
                <a:lnTo>
                  <a:pt x="924238" y="1848540"/>
                </a:lnTo>
                <a:lnTo>
                  <a:pt x="968575" y="1847483"/>
                </a:lnTo>
                <a:lnTo>
                  <a:pt x="1012830" y="1844310"/>
                </a:lnTo>
                <a:lnTo>
                  <a:pt x="1056921" y="1839023"/>
                </a:lnTo>
                <a:lnTo>
                  <a:pt x="1100765" y="1831620"/>
                </a:lnTo>
                <a:lnTo>
                  <a:pt x="1144281" y="1822103"/>
                </a:lnTo>
                <a:lnTo>
                  <a:pt x="1187386" y="1810471"/>
                </a:lnTo>
                <a:lnTo>
                  <a:pt x="1229998" y="1796724"/>
                </a:lnTo>
                <a:lnTo>
                  <a:pt x="1272035" y="1780862"/>
                </a:lnTo>
                <a:lnTo>
                  <a:pt x="1313416" y="1762884"/>
                </a:lnTo>
                <a:lnTo>
                  <a:pt x="1354056" y="1742792"/>
                </a:lnTo>
                <a:lnTo>
                  <a:pt x="1393876" y="1720585"/>
                </a:lnTo>
                <a:lnTo>
                  <a:pt x="1432792" y="1696263"/>
                </a:lnTo>
                <a:lnTo>
                  <a:pt x="1470723" y="1669826"/>
                </a:lnTo>
                <a:lnTo>
                  <a:pt x="1507585" y="1641274"/>
                </a:lnTo>
                <a:lnTo>
                  <a:pt x="1543298" y="1610608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4651628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6" y="1610597"/>
                </a:lnTo>
                <a:lnTo>
                  <a:pt x="340911" y="1641264"/>
                </a:lnTo>
                <a:lnTo>
                  <a:pt x="377775" y="1669816"/>
                </a:lnTo>
                <a:lnTo>
                  <a:pt x="415707" y="1696253"/>
                </a:lnTo>
                <a:lnTo>
                  <a:pt x="454624" y="1720575"/>
                </a:lnTo>
                <a:lnTo>
                  <a:pt x="494445" y="1742782"/>
                </a:lnTo>
                <a:lnTo>
                  <a:pt x="535087" y="1762874"/>
                </a:lnTo>
                <a:lnTo>
                  <a:pt x="576468" y="1780851"/>
                </a:lnTo>
                <a:lnTo>
                  <a:pt x="618506" y="1796713"/>
                </a:lnTo>
                <a:lnTo>
                  <a:pt x="661119" y="1810460"/>
                </a:lnTo>
                <a:lnTo>
                  <a:pt x="704225" y="1822093"/>
                </a:lnTo>
                <a:lnTo>
                  <a:pt x="747741" y="1831610"/>
                </a:lnTo>
                <a:lnTo>
                  <a:pt x="791586" y="1839012"/>
                </a:lnTo>
                <a:lnTo>
                  <a:pt x="835677" y="1844300"/>
                </a:lnTo>
                <a:lnTo>
                  <a:pt x="879932" y="1847472"/>
                </a:lnTo>
                <a:lnTo>
                  <a:pt x="924270" y="1848530"/>
                </a:lnTo>
                <a:lnTo>
                  <a:pt x="968607" y="1847472"/>
                </a:lnTo>
                <a:lnTo>
                  <a:pt x="1012863" y="1844300"/>
                </a:lnTo>
                <a:lnTo>
                  <a:pt x="1056954" y="1839012"/>
                </a:lnTo>
                <a:lnTo>
                  <a:pt x="1100799" y="1831610"/>
                </a:lnTo>
                <a:lnTo>
                  <a:pt x="1144315" y="1822093"/>
                </a:lnTo>
                <a:lnTo>
                  <a:pt x="1187421" y="1810460"/>
                </a:lnTo>
                <a:lnTo>
                  <a:pt x="1230034" y="1796713"/>
                </a:lnTo>
                <a:lnTo>
                  <a:pt x="1272072" y="1780851"/>
                </a:lnTo>
                <a:lnTo>
                  <a:pt x="1313453" y="1762874"/>
                </a:lnTo>
                <a:lnTo>
                  <a:pt x="1354095" y="1742782"/>
                </a:lnTo>
                <a:lnTo>
                  <a:pt x="1393915" y="1720575"/>
                </a:lnTo>
                <a:lnTo>
                  <a:pt x="1432833" y="1696253"/>
                </a:lnTo>
                <a:lnTo>
                  <a:pt x="1470765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3603957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5842005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19" h="1849120">
                <a:moveTo>
                  <a:pt x="924251" y="0"/>
                </a:moveTo>
                <a:lnTo>
                  <a:pt x="879912" y="1057"/>
                </a:lnTo>
                <a:lnTo>
                  <a:pt x="835655" y="4229"/>
                </a:lnTo>
                <a:lnTo>
                  <a:pt x="791563" y="9517"/>
                </a:lnTo>
                <a:lnTo>
                  <a:pt x="747717" y="16919"/>
                </a:lnTo>
                <a:lnTo>
                  <a:pt x="704200" y="26436"/>
                </a:lnTo>
                <a:lnTo>
                  <a:pt x="661094" y="38069"/>
                </a:lnTo>
                <a:lnTo>
                  <a:pt x="618481" y="51816"/>
                </a:lnTo>
                <a:lnTo>
                  <a:pt x="576443" y="67678"/>
                </a:lnTo>
                <a:lnTo>
                  <a:pt x="535062" y="85655"/>
                </a:lnTo>
                <a:lnTo>
                  <a:pt x="494421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1" y="1742788"/>
                </a:lnTo>
                <a:lnTo>
                  <a:pt x="535062" y="1762879"/>
                </a:lnTo>
                <a:lnTo>
                  <a:pt x="576443" y="1780856"/>
                </a:lnTo>
                <a:lnTo>
                  <a:pt x="618481" y="1796717"/>
                </a:lnTo>
                <a:lnTo>
                  <a:pt x="661094" y="1810464"/>
                </a:lnTo>
                <a:lnTo>
                  <a:pt x="704200" y="1822096"/>
                </a:lnTo>
                <a:lnTo>
                  <a:pt x="747717" y="1831613"/>
                </a:lnTo>
                <a:lnTo>
                  <a:pt x="791563" y="1839015"/>
                </a:lnTo>
                <a:lnTo>
                  <a:pt x="835655" y="1844302"/>
                </a:lnTo>
                <a:lnTo>
                  <a:pt x="879912" y="1847475"/>
                </a:lnTo>
                <a:lnTo>
                  <a:pt x="924251" y="1848532"/>
                </a:lnTo>
                <a:lnTo>
                  <a:pt x="968591" y="1847475"/>
                </a:lnTo>
                <a:lnTo>
                  <a:pt x="1012849" y="1844302"/>
                </a:lnTo>
                <a:lnTo>
                  <a:pt x="1056943" y="1839015"/>
                </a:lnTo>
                <a:lnTo>
                  <a:pt x="1100791" y="1831613"/>
                </a:lnTo>
                <a:lnTo>
                  <a:pt x="1144311" y="1822096"/>
                </a:lnTo>
                <a:lnTo>
                  <a:pt x="1187420" y="1810464"/>
                </a:lnTo>
                <a:lnTo>
                  <a:pt x="1230037" y="1796717"/>
                </a:lnTo>
                <a:lnTo>
                  <a:pt x="1272080" y="1780856"/>
                </a:lnTo>
                <a:lnTo>
                  <a:pt x="1313465" y="1762879"/>
                </a:lnTo>
                <a:lnTo>
                  <a:pt x="1354113" y="1742788"/>
                </a:lnTo>
                <a:lnTo>
                  <a:pt x="1393939" y="1720581"/>
                </a:lnTo>
                <a:lnTo>
                  <a:pt x="1432862" y="1696260"/>
                </a:lnTo>
                <a:lnTo>
                  <a:pt x="1470800" y="1669824"/>
                </a:lnTo>
                <a:lnTo>
                  <a:pt x="1507671" y="1641273"/>
                </a:lnTo>
                <a:lnTo>
                  <a:pt x="1543393" y="1610607"/>
                </a:lnTo>
                <a:lnTo>
                  <a:pt x="1577883" y="1577826"/>
                </a:lnTo>
                <a:lnTo>
                  <a:pt x="1610663" y="1543343"/>
                </a:lnTo>
                <a:lnTo>
                  <a:pt x="1641328" y="1507629"/>
                </a:lnTo>
                <a:lnTo>
                  <a:pt x="1669879" y="1470765"/>
                </a:lnTo>
                <a:lnTo>
                  <a:pt x="1696314" y="1432833"/>
                </a:lnTo>
                <a:lnTo>
                  <a:pt x="1720635" y="1393915"/>
                </a:lnTo>
                <a:lnTo>
                  <a:pt x="1742840" y="1354095"/>
                </a:lnTo>
                <a:lnTo>
                  <a:pt x="1762931" y="1313453"/>
                </a:lnTo>
                <a:lnTo>
                  <a:pt x="1780907" y="1272072"/>
                </a:lnTo>
                <a:lnTo>
                  <a:pt x="1796769" y="1230034"/>
                </a:lnTo>
                <a:lnTo>
                  <a:pt x="1810515" y="1187421"/>
                </a:lnTo>
                <a:lnTo>
                  <a:pt x="1822147" y="1144315"/>
                </a:lnTo>
                <a:lnTo>
                  <a:pt x="1831663" y="1100799"/>
                </a:lnTo>
                <a:lnTo>
                  <a:pt x="1839065" y="1056954"/>
                </a:lnTo>
                <a:lnTo>
                  <a:pt x="1844352" y="1012863"/>
                </a:lnTo>
                <a:lnTo>
                  <a:pt x="1847525" y="968607"/>
                </a:lnTo>
                <a:lnTo>
                  <a:pt x="1848582" y="924270"/>
                </a:lnTo>
                <a:lnTo>
                  <a:pt x="1847525" y="879932"/>
                </a:lnTo>
                <a:lnTo>
                  <a:pt x="1844352" y="835677"/>
                </a:lnTo>
                <a:lnTo>
                  <a:pt x="1839065" y="791586"/>
                </a:lnTo>
                <a:lnTo>
                  <a:pt x="1831663" y="747741"/>
                </a:lnTo>
                <a:lnTo>
                  <a:pt x="1822147" y="704225"/>
                </a:lnTo>
                <a:lnTo>
                  <a:pt x="1810515" y="661119"/>
                </a:lnTo>
                <a:lnTo>
                  <a:pt x="1796769" y="618506"/>
                </a:lnTo>
                <a:lnTo>
                  <a:pt x="1780907" y="576468"/>
                </a:lnTo>
                <a:lnTo>
                  <a:pt x="1762931" y="535087"/>
                </a:lnTo>
                <a:lnTo>
                  <a:pt x="1742840" y="494445"/>
                </a:lnTo>
                <a:lnTo>
                  <a:pt x="1720635" y="454624"/>
                </a:lnTo>
                <a:lnTo>
                  <a:pt x="1696314" y="415707"/>
                </a:lnTo>
                <a:lnTo>
                  <a:pt x="1669879" y="377775"/>
                </a:lnTo>
                <a:lnTo>
                  <a:pt x="1641328" y="340911"/>
                </a:lnTo>
                <a:lnTo>
                  <a:pt x="1610663" y="305196"/>
                </a:lnTo>
                <a:lnTo>
                  <a:pt x="1577883" y="270714"/>
                </a:lnTo>
                <a:lnTo>
                  <a:pt x="1543393" y="237932"/>
                </a:lnTo>
                <a:lnTo>
                  <a:pt x="1507671" y="207265"/>
                </a:lnTo>
                <a:lnTo>
                  <a:pt x="1470800" y="178713"/>
                </a:lnTo>
                <a:lnTo>
                  <a:pt x="1432862" y="152276"/>
                </a:lnTo>
                <a:lnTo>
                  <a:pt x="1393939" y="127954"/>
                </a:lnTo>
                <a:lnTo>
                  <a:pt x="1354113" y="105747"/>
                </a:lnTo>
                <a:lnTo>
                  <a:pt x="1313465" y="85655"/>
                </a:lnTo>
                <a:lnTo>
                  <a:pt x="1272080" y="67678"/>
                </a:lnTo>
                <a:lnTo>
                  <a:pt x="1230037" y="51816"/>
                </a:lnTo>
                <a:lnTo>
                  <a:pt x="1187420" y="38069"/>
                </a:lnTo>
                <a:lnTo>
                  <a:pt x="1144311" y="26436"/>
                </a:lnTo>
                <a:lnTo>
                  <a:pt x="1100791" y="16919"/>
                </a:lnTo>
                <a:lnTo>
                  <a:pt x="1056943" y="9517"/>
                </a:lnTo>
                <a:lnTo>
                  <a:pt x="1012849" y="4229"/>
                </a:lnTo>
                <a:lnTo>
                  <a:pt x="968591" y="1057"/>
                </a:lnTo>
                <a:lnTo>
                  <a:pt x="92425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651628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6" y="1610597"/>
                </a:lnTo>
                <a:lnTo>
                  <a:pt x="340911" y="1641264"/>
                </a:lnTo>
                <a:lnTo>
                  <a:pt x="377775" y="1669816"/>
                </a:lnTo>
                <a:lnTo>
                  <a:pt x="415707" y="1696253"/>
                </a:lnTo>
                <a:lnTo>
                  <a:pt x="454624" y="1720575"/>
                </a:lnTo>
                <a:lnTo>
                  <a:pt x="494445" y="1742782"/>
                </a:lnTo>
                <a:lnTo>
                  <a:pt x="535087" y="1762874"/>
                </a:lnTo>
                <a:lnTo>
                  <a:pt x="576468" y="1780851"/>
                </a:lnTo>
                <a:lnTo>
                  <a:pt x="618506" y="1796713"/>
                </a:lnTo>
                <a:lnTo>
                  <a:pt x="661119" y="1810460"/>
                </a:lnTo>
                <a:lnTo>
                  <a:pt x="704225" y="1822093"/>
                </a:lnTo>
                <a:lnTo>
                  <a:pt x="747741" y="1831610"/>
                </a:lnTo>
                <a:lnTo>
                  <a:pt x="791586" y="1839012"/>
                </a:lnTo>
                <a:lnTo>
                  <a:pt x="835677" y="1844300"/>
                </a:lnTo>
                <a:lnTo>
                  <a:pt x="879932" y="1847472"/>
                </a:lnTo>
                <a:lnTo>
                  <a:pt x="924270" y="1848530"/>
                </a:lnTo>
                <a:lnTo>
                  <a:pt x="968607" y="1847472"/>
                </a:lnTo>
                <a:lnTo>
                  <a:pt x="1012863" y="1844300"/>
                </a:lnTo>
                <a:lnTo>
                  <a:pt x="1056954" y="1839012"/>
                </a:lnTo>
                <a:lnTo>
                  <a:pt x="1100799" y="1831610"/>
                </a:lnTo>
                <a:lnTo>
                  <a:pt x="1144315" y="1822093"/>
                </a:lnTo>
                <a:lnTo>
                  <a:pt x="1187421" y="1810460"/>
                </a:lnTo>
                <a:lnTo>
                  <a:pt x="1230034" y="1796713"/>
                </a:lnTo>
                <a:lnTo>
                  <a:pt x="1272072" y="1780851"/>
                </a:lnTo>
                <a:lnTo>
                  <a:pt x="1313453" y="1762874"/>
                </a:lnTo>
                <a:lnTo>
                  <a:pt x="1354095" y="1742782"/>
                </a:lnTo>
                <a:lnTo>
                  <a:pt x="1393915" y="1720575"/>
                </a:lnTo>
                <a:lnTo>
                  <a:pt x="1432833" y="1696253"/>
                </a:lnTo>
                <a:lnTo>
                  <a:pt x="1470765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13603957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5842005" y="7947621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19" h="1849120">
                <a:moveTo>
                  <a:pt x="924251" y="0"/>
                </a:moveTo>
                <a:lnTo>
                  <a:pt x="879912" y="1057"/>
                </a:lnTo>
                <a:lnTo>
                  <a:pt x="835655" y="4229"/>
                </a:lnTo>
                <a:lnTo>
                  <a:pt x="791563" y="9517"/>
                </a:lnTo>
                <a:lnTo>
                  <a:pt x="747717" y="16919"/>
                </a:lnTo>
                <a:lnTo>
                  <a:pt x="704200" y="26436"/>
                </a:lnTo>
                <a:lnTo>
                  <a:pt x="661094" y="38069"/>
                </a:lnTo>
                <a:lnTo>
                  <a:pt x="618481" y="51816"/>
                </a:lnTo>
                <a:lnTo>
                  <a:pt x="576443" y="67678"/>
                </a:lnTo>
                <a:lnTo>
                  <a:pt x="535062" y="85655"/>
                </a:lnTo>
                <a:lnTo>
                  <a:pt x="494421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1" y="1742788"/>
                </a:lnTo>
                <a:lnTo>
                  <a:pt x="535062" y="1762879"/>
                </a:lnTo>
                <a:lnTo>
                  <a:pt x="576443" y="1780856"/>
                </a:lnTo>
                <a:lnTo>
                  <a:pt x="618481" y="1796717"/>
                </a:lnTo>
                <a:lnTo>
                  <a:pt x="661094" y="1810464"/>
                </a:lnTo>
                <a:lnTo>
                  <a:pt x="704200" y="1822096"/>
                </a:lnTo>
                <a:lnTo>
                  <a:pt x="747717" y="1831613"/>
                </a:lnTo>
                <a:lnTo>
                  <a:pt x="791563" y="1839015"/>
                </a:lnTo>
                <a:lnTo>
                  <a:pt x="835655" y="1844302"/>
                </a:lnTo>
                <a:lnTo>
                  <a:pt x="879912" y="1847475"/>
                </a:lnTo>
                <a:lnTo>
                  <a:pt x="924251" y="1848532"/>
                </a:lnTo>
                <a:lnTo>
                  <a:pt x="968591" y="1847475"/>
                </a:lnTo>
                <a:lnTo>
                  <a:pt x="1012849" y="1844302"/>
                </a:lnTo>
                <a:lnTo>
                  <a:pt x="1056943" y="1839015"/>
                </a:lnTo>
                <a:lnTo>
                  <a:pt x="1100791" y="1831613"/>
                </a:lnTo>
                <a:lnTo>
                  <a:pt x="1144311" y="1822096"/>
                </a:lnTo>
                <a:lnTo>
                  <a:pt x="1187420" y="1810464"/>
                </a:lnTo>
                <a:lnTo>
                  <a:pt x="1230037" y="1796717"/>
                </a:lnTo>
                <a:lnTo>
                  <a:pt x="1272080" y="1780856"/>
                </a:lnTo>
                <a:lnTo>
                  <a:pt x="1313465" y="1762879"/>
                </a:lnTo>
                <a:lnTo>
                  <a:pt x="1354113" y="1742788"/>
                </a:lnTo>
                <a:lnTo>
                  <a:pt x="1393939" y="1720581"/>
                </a:lnTo>
                <a:lnTo>
                  <a:pt x="1432862" y="1696260"/>
                </a:lnTo>
                <a:lnTo>
                  <a:pt x="1470800" y="1669824"/>
                </a:lnTo>
                <a:lnTo>
                  <a:pt x="1507671" y="1641273"/>
                </a:lnTo>
                <a:lnTo>
                  <a:pt x="1543393" y="1610607"/>
                </a:lnTo>
                <a:lnTo>
                  <a:pt x="1577883" y="1577826"/>
                </a:lnTo>
                <a:lnTo>
                  <a:pt x="1610663" y="1543343"/>
                </a:lnTo>
                <a:lnTo>
                  <a:pt x="1641328" y="1507629"/>
                </a:lnTo>
                <a:lnTo>
                  <a:pt x="1669879" y="1470765"/>
                </a:lnTo>
                <a:lnTo>
                  <a:pt x="1696314" y="1432833"/>
                </a:lnTo>
                <a:lnTo>
                  <a:pt x="1720635" y="1393915"/>
                </a:lnTo>
                <a:lnTo>
                  <a:pt x="1742840" y="1354095"/>
                </a:lnTo>
                <a:lnTo>
                  <a:pt x="1762931" y="1313453"/>
                </a:lnTo>
                <a:lnTo>
                  <a:pt x="1780907" y="1272072"/>
                </a:lnTo>
                <a:lnTo>
                  <a:pt x="1796769" y="1230034"/>
                </a:lnTo>
                <a:lnTo>
                  <a:pt x="1810515" y="1187421"/>
                </a:lnTo>
                <a:lnTo>
                  <a:pt x="1822147" y="1144315"/>
                </a:lnTo>
                <a:lnTo>
                  <a:pt x="1831663" y="1100799"/>
                </a:lnTo>
                <a:lnTo>
                  <a:pt x="1839065" y="1056954"/>
                </a:lnTo>
                <a:lnTo>
                  <a:pt x="1844352" y="1012863"/>
                </a:lnTo>
                <a:lnTo>
                  <a:pt x="1847525" y="968607"/>
                </a:lnTo>
                <a:lnTo>
                  <a:pt x="1848582" y="924270"/>
                </a:lnTo>
                <a:lnTo>
                  <a:pt x="1847525" y="879932"/>
                </a:lnTo>
                <a:lnTo>
                  <a:pt x="1844352" y="835677"/>
                </a:lnTo>
                <a:lnTo>
                  <a:pt x="1839065" y="791586"/>
                </a:lnTo>
                <a:lnTo>
                  <a:pt x="1831663" y="747741"/>
                </a:lnTo>
                <a:lnTo>
                  <a:pt x="1822147" y="704225"/>
                </a:lnTo>
                <a:lnTo>
                  <a:pt x="1810515" y="661119"/>
                </a:lnTo>
                <a:lnTo>
                  <a:pt x="1796769" y="618506"/>
                </a:lnTo>
                <a:lnTo>
                  <a:pt x="1780907" y="576468"/>
                </a:lnTo>
                <a:lnTo>
                  <a:pt x="1762931" y="535087"/>
                </a:lnTo>
                <a:lnTo>
                  <a:pt x="1742840" y="494445"/>
                </a:lnTo>
                <a:lnTo>
                  <a:pt x="1720635" y="454624"/>
                </a:lnTo>
                <a:lnTo>
                  <a:pt x="1696314" y="415707"/>
                </a:lnTo>
                <a:lnTo>
                  <a:pt x="1669879" y="377775"/>
                </a:lnTo>
                <a:lnTo>
                  <a:pt x="1641328" y="340911"/>
                </a:lnTo>
                <a:lnTo>
                  <a:pt x="1610663" y="305196"/>
                </a:lnTo>
                <a:lnTo>
                  <a:pt x="1577883" y="270714"/>
                </a:lnTo>
                <a:lnTo>
                  <a:pt x="1543393" y="237932"/>
                </a:lnTo>
                <a:lnTo>
                  <a:pt x="1507671" y="207265"/>
                </a:lnTo>
                <a:lnTo>
                  <a:pt x="1470800" y="178713"/>
                </a:lnTo>
                <a:lnTo>
                  <a:pt x="1432862" y="152276"/>
                </a:lnTo>
                <a:lnTo>
                  <a:pt x="1393939" y="127954"/>
                </a:lnTo>
                <a:lnTo>
                  <a:pt x="1354113" y="105747"/>
                </a:lnTo>
                <a:lnTo>
                  <a:pt x="1313465" y="85655"/>
                </a:lnTo>
                <a:lnTo>
                  <a:pt x="1272080" y="67678"/>
                </a:lnTo>
                <a:lnTo>
                  <a:pt x="1230037" y="51816"/>
                </a:lnTo>
                <a:lnTo>
                  <a:pt x="1187420" y="38069"/>
                </a:lnTo>
                <a:lnTo>
                  <a:pt x="1144311" y="26436"/>
                </a:lnTo>
                <a:lnTo>
                  <a:pt x="1100791" y="16919"/>
                </a:lnTo>
                <a:lnTo>
                  <a:pt x="1056943" y="9517"/>
                </a:lnTo>
                <a:lnTo>
                  <a:pt x="1012849" y="4229"/>
                </a:lnTo>
                <a:lnTo>
                  <a:pt x="968591" y="1057"/>
                </a:lnTo>
                <a:lnTo>
                  <a:pt x="924251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4651628" y="5690256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2" y="1057"/>
                </a:lnTo>
                <a:lnTo>
                  <a:pt x="835677" y="4229"/>
                </a:lnTo>
                <a:lnTo>
                  <a:pt x="791586" y="9517"/>
                </a:lnTo>
                <a:lnTo>
                  <a:pt x="747741" y="16919"/>
                </a:lnTo>
                <a:lnTo>
                  <a:pt x="704225" y="26436"/>
                </a:lnTo>
                <a:lnTo>
                  <a:pt x="661119" y="38069"/>
                </a:lnTo>
                <a:lnTo>
                  <a:pt x="618506" y="51816"/>
                </a:lnTo>
                <a:lnTo>
                  <a:pt x="576468" y="67678"/>
                </a:lnTo>
                <a:lnTo>
                  <a:pt x="535087" y="85655"/>
                </a:lnTo>
                <a:lnTo>
                  <a:pt x="494445" y="105747"/>
                </a:lnTo>
                <a:lnTo>
                  <a:pt x="454624" y="127954"/>
                </a:lnTo>
                <a:lnTo>
                  <a:pt x="415707" y="152276"/>
                </a:lnTo>
                <a:lnTo>
                  <a:pt x="377775" y="178713"/>
                </a:lnTo>
                <a:lnTo>
                  <a:pt x="340911" y="207265"/>
                </a:lnTo>
                <a:lnTo>
                  <a:pt x="305196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19"/>
                </a:lnTo>
                <a:lnTo>
                  <a:pt x="16919" y="747736"/>
                </a:lnTo>
                <a:lnTo>
                  <a:pt x="9517" y="791580"/>
                </a:lnTo>
                <a:lnTo>
                  <a:pt x="4229" y="835672"/>
                </a:lnTo>
                <a:lnTo>
                  <a:pt x="1057" y="879927"/>
                </a:lnTo>
                <a:lnTo>
                  <a:pt x="0" y="924265"/>
                </a:lnTo>
                <a:lnTo>
                  <a:pt x="1057" y="968602"/>
                </a:lnTo>
                <a:lnTo>
                  <a:pt x="4229" y="1012858"/>
                </a:lnTo>
                <a:lnTo>
                  <a:pt x="9517" y="1056949"/>
                </a:lnTo>
                <a:lnTo>
                  <a:pt x="16919" y="1100793"/>
                </a:lnTo>
                <a:lnTo>
                  <a:pt x="26436" y="1144310"/>
                </a:lnTo>
                <a:lnTo>
                  <a:pt x="38069" y="1187415"/>
                </a:lnTo>
                <a:lnTo>
                  <a:pt x="51816" y="1230028"/>
                </a:lnTo>
                <a:lnTo>
                  <a:pt x="67678" y="1272066"/>
                </a:lnTo>
                <a:lnTo>
                  <a:pt x="85655" y="1313447"/>
                </a:lnTo>
                <a:lnTo>
                  <a:pt x="105747" y="1354088"/>
                </a:lnTo>
                <a:lnTo>
                  <a:pt x="127954" y="1393908"/>
                </a:lnTo>
                <a:lnTo>
                  <a:pt x="152276" y="1432825"/>
                </a:lnTo>
                <a:lnTo>
                  <a:pt x="178713" y="1470756"/>
                </a:lnTo>
                <a:lnTo>
                  <a:pt x="207265" y="1507620"/>
                </a:lnTo>
                <a:lnTo>
                  <a:pt x="237932" y="1543334"/>
                </a:lnTo>
                <a:lnTo>
                  <a:pt x="270714" y="1577815"/>
                </a:lnTo>
                <a:lnTo>
                  <a:pt x="305196" y="1610597"/>
                </a:lnTo>
                <a:lnTo>
                  <a:pt x="340911" y="1641264"/>
                </a:lnTo>
                <a:lnTo>
                  <a:pt x="377775" y="1669816"/>
                </a:lnTo>
                <a:lnTo>
                  <a:pt x="415707" y="1696253"/>
                </a:lnTo>
                <a:lnTo>
                  <a:pt x="454624" y="1720575"/>
                </a:lnTo>
                <a:lnTo>
                  <a:pt x="494445" y="1742782"/>
                </a:lnTo>
                <a:lnTo>
                  <a:pt x="535087" y="1762874"/>
                </a:lnTo>
                <a:lnTo>
                  <a:pt x="576468" y="1780851"/>
                </a:lnTo>
                <a:lnTo>
                  <a:pt x="618506" y="1796713"/>
                </a:lnTo>
                <a:lnTo>
                  <a:pt x="661119" y="1810460"/>
                </a:lnTo>
                <a:lnTo>
                  <a:pt x="704225" y="1822093"/>
                </a:lnTo>
                <a:lnTo>
                  <a:pt x="747741" y="1831610"/>
                </a:lnTo>
                <a:lnTo>
                  <a:pt x="791586" y="1839012"/>
                </a:lnTo>
                <a:lnTo>
                  <a:pt x="835677" y="1844300"/>
                </a:lnTo>
                <a:lnTo>
                  <a:pt x="879932" y="1847472"/>
                </a:lnTo>
                <a:lnTo>
                  <a:pt x="924270" y="1848530"/>
                </a:lnTo>
                <a:lnTo>
                  <a:pt x="968607" y="1847472"/>
                </a:lnTo>
                <a:lnTo>
                  <a:pt x="1012863" y="1844300"/>
                </a:lnTo>
                <a:lnTo>
                  <a:pt x="1056954" y="1839012"/>
                </a:lnTo>
                <a:lnTo>
                  <a:pt x="1100799" y="1831610"/>
                </a:lnTo>
                <a:lnTo>
                  <a:pt x="1144315" y="1822093"/>
                </a:lnTo>
                <a:lnTo>
                  <a:pt x="1187421" y="1810460"/>
                </a:lnTo>
                <a:lnTo>
                  <a:pt x="1230034" y="1796713"/>
                </a:lnTo>
                <a:lnTo>
                  <a:pt x="1272072" y="1780851"/>
                </a:lnTo>
                <a:lnTo>
                  <a:pt x="1313453" y="1762874"/>
                </a:lnTo>
                <a:lnTo>
                  <a:pt x="1354095" y="1742782"/>
                </a:lnTo>
                <a:lnTo>
                  <a:pt x="1393915" y="1720575"/>
                </a:lnTo>
                <a:lnTo>
                  <a:pt x="1432833" y="1696253"/>
                </a:lnTo>
                <a:lnTo>
                  <a:pt x="1470765" y="1669816"/>
                </a:lnTo>
                <a:lnTo>
                  <a:pt x="1507629" y="1641264"/>
                </a:lnTo>
                <a:lnTo>
                  <a:pt x="1543343" y="1610597"/>
                </a:lnTo>
                <a:lnTo>
                  <a:pt x="1577826" y="1577815"/>
                </a:lnTo>
                <a:lnTo>
                  <a:pt x="1610607" y="1543334"/>
                </a:lnTo>
                <a:lnTo>
                  <a:pt x="1641273" y="1507620"/>
                </a:lnTo>
                <a:lnTo>
                  <a:pt x="1669824" y="1470756"/>
                </a:lnTo>
                <a:lnTo>
                  <a:pt x="1696260" y="1432825"/>
                </a:lnTo>
                <a:lnTo>
                  <a:pt x="1720581" y="1393908"/>
                </a:lnTo>
                <a:lnTo>
                  <a:pt x="1742788" y="1354088"/>
                </a:lnTo>
                <a:lnTo>
                  <a:pt x="1762879" y="1313447"/>
                </a:lnTo>
                <a:lnTo>
                  <a:pt x="1780856" y="1272066"/>
                </a:lnTo>
                <a:lnTo>
                  <a:pt x="1796717" y="1230028"/>
                </a:lnTo>
                <a:lnTo>
                  <a:pt x="1810464" y="1187415"/>
                </a:lnTo>
                <a:lnTo>
                  <a:pt x="1822096" y="1144310"/>
                </a:lnTo>
                <a:lnTo>
                  <a:pt x="1831613" y="1100793"/>
                </a:lnTo>
                <a:lnTo>
                  <a:pt x="1839015" y="1056949"/>
                </a:lnTo>
                <a:lnTo>
                  <a:pt x="1844302" y="1012858"/>
                </a:lnTo>
                <a:lnTo>
                  <a:pt x="1847475" y="968602"/>
                </a:lnTo>
                <a:lnTo>
                  <a:pt x="1848532" y="924265"/>
                </a:lnTo>
                <a:lnTo>
                  <a:pt x="1847475" y="879927"/>
                </a:lnTo>
                <a:lnTo>
                  <a:pt x="1844302" y="835672"/>
                </a:lnTo>
                <a:lnTo>
                  <a:pt x="1839015" y="791580"/>
                </a:lnTo>
                <a:lnTo>
                  <a:pt x="1831613" y="747736"/>
                </a:lnTo>
                <a:lnTo>
                  <a:pt x="1822096" y="704219"/>
                </a:lnTo>
                <a:lnTo>
                  <a:pt x="1810464" y="661114"/>
                </a:lnTo>
                <a:lnTo>
                  <a:pt x="1796717" y="618501"/>
                </a:lnTo>
                <a:lnTo>
                  <a:pt x="1780856" y="576463"/>
                </a:lnTo>
                <a:lnTo>
                  <a:pt x="1762879" y="535083"/>
                </a:lnTo>
                <a:lnTo>
                  <a:pt x="1742788" y="494441"/>
                </a:lnTo>
                <a:lnTo>
                  <a:pt x="1720581" y="454621"/>
                </a:lnTo>
                <a:lnTo>
                  <a:pt x="1696260" y="415704"/>
                </a:lnTo>
                <a:lnTo>
                  <a:pt x="1669824" y="377773"/>
                </a:lnTo>
                <a:lnTo>
                  <a:pt x="1641273" y="340909"/>
                </a:lnTo>
                <a:lnTo>
                  <a:pt x="1610607" y="305195"/>
                </a:lnTo>
                <a:lnTo>
                  <a:pt x="1577826" y="270714"/>
                </a:lnTo>
                <a:lnTo>
                  <a:pt x="1543343" y="237932"/>
                </a:lnTo>
                <a:lnTo>
                  <a:pt x="1507629" y="207265"/>
                </a:lnTo>
                <a:lnTo>
                  <a:pt x="1470765" y="178713"/>
                </a:lnTo>
                <a:lnTo>
                  <a:pt x="1432833" y="152276"/>
                </a:lnTo>
                <a:lnTo>
                  <a:pt x="1393915" y="127954"/>
                </a:lnTo>
                <a:lnTo>
                  <a:pt x="1354095" y="105747"/>
                </a:lnTo>
                <a:lnTo>
                  <a:pt x="1313453" y="85655"/>
                </a:lnTo>
                <a:lnTo>
                  <a:pt x="1272072" y="67678"/>
                </a:lnTo>
                <a:lnTo>
                  <a:pt x="1230034" y="51816"/>
                </a:lnTo>
                <a:lnTo>
                  <a:pt x="1187421" y="38069"/>
                </a:lnTo>
                <a:lnTo>
                  <a:pt x="1144315" y="26436"/>
                </a:lnTo>
                <a:lnTo>
                  <a:pt x="1100799" y="16919"/>
                </a:lnTo>
                <a:lnTo>
                  <a:pt x="1056954" y="9517"/>
                </a:lnTo>
                <a:lnTo>
                  <a:pt x="1012863" y="4229"/>
                </a:lnTo>
                <a:lnTo>
                  <a:pt x="968607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127784" y="1175514"/>
            <a:ext cx="1849120" cy="1849120"/>
          </a:xfrm>
          <a:custGeom>
            <a:avLst/>
            <a:gdLst/>
            <a:ahLst/>
            <a:cxnLst/>
            <a:rect l="l" t="t" r="r" b="b"/>
            <a:pathLst>
              <a:path w="1849120" h="1849120">
                <a:moveTo>
                  <a:pt x="924270" y="0"/>
                </a:moveTo>
                <a:lnTo>
                  <a:pt x="879931" y="1057"/>
                </a:lnTo>
                <a:lnTo>
                  <a:pt x="835675" y="4229"/>
                </a:lnTo>
                <a:lnTo>
                  <a:pt x="791583" y="9517"/>
                </a:lnTo>
                <a:lnTo>
                  <a:pt x="747738" y="16919"/>
                </a:lnTo>
                <a:lnTo>
                  <a:pt x="704221" y="26436"/>
                </a:lnTo>
                <a:lnTo>
                  <a:pt x="661115" y="38069"/>
                </a:lnTo>
                <a:lnTo>
                  <a:pt x="618502" y="51816"/>
                </a:lnTo>
                <a:lnTo>
                  <a:pt x="576464" y="67678"/>
                </a:lnTo>
                <a:lnTo>
                  <a:pt x="535083" y="85655"/>
                </a:lnTo>
                <a:lnTo>
                  <a:pt x="494441" y="105747"/>
                </a:lnTo>
                <a:lnTo>
                  <a:pt x="454621" y="127954"/>
                </a:lnTo>
                <a:lnTo>
                  <a:pt x="415704" y="152276"/>
                </a:lnTo>
                <a:lnTo>
                  <a:pt x="377773" y="178713"/>
                </a:lnTo>
                <a:lnTo>
                  <a:pt x="340909" y="207265"/>
                </a:lnTo>
                <a:lnTo>
                  <a:pt x="305195" y="237932"/>
                </a:lnTo>
                <a:lnTo>
                  <a:pt x="270714" y="270714"/>
                </a:lnTo>
                <a:lnTo>
                  <a:pt x="237932" y="305195"/>
                </a:lnTo>
                <a:lnTo>
                  <a:pt x="207265" y="340909"/>
                </a:lnTo>
                <a:lnTo>
                  <a:pt x="178713" y="377773"/>
                </a:lnTo>
                <a:lnTo>
                  <a:pt x="152276" y="415704"/>
                </a:lnTo>
                <a:lnTo>
                  <a:pt x="127954" y="454621"/>
                </a:lnTo>
                <a:lnTo>
                  <a:pt x="105747" y="494441"/>
                </a:lnTo>
                <a:lnTo>
                  <a:pt x="85655" y="535083"/>
                </a:lnTo>
                <a:lnTo>
                  <a:pt x="67678" y="576463"/>
                </a:lnTo>
                <a:lnTo>
                  <a:pt x="51816" y="618501"/>
                </a:lnTo>
                <a:lnTo>
                  <a:pt x="38069" y="661114"/>
                </a:lnTo>
                <a:lnTo>
                  <a:pt x="26436" y="704220"/>
                </a:lnTo>
                <a:lnTo>
                  <a:pt x="16919" y="747736"/>
                </a:lnTo>
                <a:lnTo>
                  <a:pt x="9517" y="791581"/>
                </a:lnTo>
                <a:lnTo>
                  <a:pt x="4229" y="835672"/>
                </a:lnTo>
                <a:lnTo>
                  <a:pt x="1057" y="879928"/>
                </a:lnTo>
                <a:lnTo>
                  <a:pt x="0" y="924266"/>
                </a:lnTo>
                <a:lnTo>
                  <a:pt x="1057" y="968604"/>
                </a:lnTo>
                <a:lnTo>
                  <a:pt x="4229" y="1012859"/>
                </a:lnTo>
                <a:lnTo>
                  <a:pt x="9517" y="1056951"/>
                </a:lnTo>
                <a:lnTo>
                  <a:pt x="16919" y="1100796"/>
                </a:lnTo>
                <a:lnTo>
                  <a:pt x="26436" y="1144313"/>
                </a:lnTo>
                <a:lnTo>
                  <a:pt x="38069" y="1187419"/>
                </a:lnTo>
                <a:lnTo>
                  <a:pt x="51816" y="1230032"/>
                </a:lnTo>
                <a:lnTo>
                  <a:pt x="67678" y="1272070"/>
                </a:lnTo>
                <a:lnTo>
                  <a:pt x="85655" y="1313452"/>
                </a:lnTo>
                <a:lnTo>
                  <a:pt x="105747" y="1354094"/>
                </a:lnTo>
                <a:lnTo>
                  <a:pt x="127954" y="1393915"/>
                </a:lnTo>
                <a:lnTo>
                  <a:pt x="152276" y="1432832"/>
                </a:lnTo>
                <a:lnTo>
                  <a:pt x="178713" y="1470764"/>
                </a:lnTo>
                <a:lnTo>
                  <a:pt x="207265" y="1507629"/>
                </a:lnTo>
                <a:lnTo>
                  <a:pt x="237932" y="1543343"/>
                </a:lnTo>
                <a:lnTo>
                  <a:pt x="270714" y="1577826"/>
                </a:lnTo>
                <a:lnTo>
                  <a:pt x="305195" y="1610607"/>
                </a:lnTo>
                <a:lnTo>
                  <a:pt x="340909" y="1641273"/>
                </a:lnTo>
                <a:lnTo>
                  <a:pt x="377773" y="1669824"/>
                </a:lnTo>
                <a:lnTo>
                  <a:pt x="415704" y="1696260"/>
                </a:lnTo>
                <a:lnTo>
                  <a:pt x="454621" y="1720581"/>
                </a:lnTo>
                <a:lnTo>
                  <a:pt x="494441" y="1742788"/>
                </a:lnTo>
                <a:lnTo>
                  <a:pt x="535083" y="1762879"/>
                </a:lnTo>
                <a:lnTo>
                  <a:pt x="576464" y="1780856"/>
                </a:lnTo>
                <a:lnTo>
                  <a:pt x="618502" y="1796717"/>
                </a:lnTo>
                <a:lnTo>
                  <a:pt x="661115" y="1810464"/>
                </a:lnTo>
                <a:lnTo>
                  <a:pt x="704221" y="1822096"/>
                </a:lnTo>
                <a:lnTo>
                  <a:pt x="747738" y="1831613"/>
                </a:lnTo>
                <a:lnTo>
                  <a:pt x="791583" y="1839015"/>
                </a:lnTo>
                <a:lnTo>
                  <a:pt x="835675" y="1844302"/>
                </a:lnTo>
                <a:lnTo>
                  <a:pt x="879931" y="1847475"/>
                </a:lnTo>
                <a:lnTo>
                  <a:pt x="924270" y="1848532"/>
                </a:lnTo>
                <a:lnTo>
                  <a:pt x="968608" y="1847475"/>
                </a:lnTo>
                <a:lnTo>
                  <a:pt x="1012865" y="1844302"/>
                </a:lnTo>
                <a:lnTo>
                  <a:pt x="1056957" y="1839015"/>
                </a:lnTo>
                <a:lnTo>
                  <a:pt x="1100804" y="1831613"/>
                </a:lnTo>
                <a:lnTo>
                  <a:pt x="1144321" y="1822096"/>
                </a:lnTo>
                <a:lnTo>
                  <a:pt x="1187429" y="1810464"/>
                </a:lnTo>
                <a:lnTo>
                  <a:pt x="1230044" y="1796717"/>
                </a:lnTo>
                <a:lnTo>
                  <a:pt x="1272083" y="1780856"/>
                </a:lnTo>
                <a:lnTo>
                  <a:pt x="1313467" y="1762879"/>
                </a:lnTo>
                <a:lnTo>
                  <a:pt x="1354111" y="1742788"/>
                </a:lnTo>
                <a:lnTo>
                  <a:pt x="1393934" y="1720581"/>
                </a:lnTo>
                <a:lnTo>
                  <a:pt x="1432853" y="1696260"/>
                </a:lnTo>
                <a:lnTo>
                  <a:pt x="1470788" y="1669824"/>
                </a:lnTo>
                <a:lnTo>
                  <a:pt x="1507655" y="1641273"/>
                </a:lnTo>
                <a:lnTo>
                  <a:pt x="1543372" y="1610607"/>
                </a:lnTo>
                <a:lnTo>
                  <a:pt x="1577857" y="1577826"/>
                </a:lnTo>
                <a:lnTo>
                  <a:pt x="1610637" y="1543343"/>
                </a:lnTo>
                <a:lnTo>
                  <a:pt x="1641302" y="1507629"/>
                </a:lnTo>
                <a:lnTo>
                  <a:pt x="1669852" y="1470764"/>
                </a:lnTo>
                <a:lnTo>
                  <a:pt x="1696288" y="1432832"/>
                </a:lnTo>
                <a:lnTo>
                  <a:pt x="1720608" y="1393915"/>
                </a:lnTo>
                <a:lnTo>
                  <a:pt x="1742814" y="1354094"/>
                </a:lnTo>
                <a:lnTo>
                  <a:pt x="1762905" y="1313452"/>
                </a:lnTo>
                <a:lnTo>
                  <a:pt x="1780881" y="1272070"/>
                </a:lnTo>
                <a:lnTo>
                  <a:pt x="1796742" y="1230032"/>
                </a:lnTo>
                <a:lnTo>
                  <a:pt x="1810489" y="1187419"/>
                </a:lnTo>
                <a:lnTo>
                  <a:pt x="1822120" y="1144313"/>
                </a:lnTo>
                <a:lnTo>
                  <a:pt x="1831637" y="1100796"/>
                </a:lnTo>
                <a:lnTo>
                  <a:pt x="1839039" y="1056951"/>
                </a:lnTo>
                <a:lnTo>
                  <a:pt x="1844326" y="1012859"/>
                </a:lnTo>
                <a:lnTo>
                  <a:pt x="1847498" y="968604"/>
                </a:lnTo>
                <a:lnTo>
                  <a:pt x="1848556" y="924266"/>
                </a:lnTo>
                <a:lnTo>
                  <a:pt x="1847498" y="879928"/>
                </a:lnTo>
                <a:lnTo>
                  <a:pt x="1844326" y="835672"/>
                </a:lnTo>
                <a:lnTo>
                  <a:pt x="1839039" y="791581"/>
                </a:lnTo>
                <a:lnTo>
                  <a:pt x="1831637" y="747736"/>
                </a:lnTo>
                <a:lnTo>
                  <a:pt x="1822120" y="704220"/>
                </a:lnTo>
                <a:lnTo>
                  <a:pt x="1810489" y="661114"/>
                </a:lnTo>
                <a:lnTo>
                  <a:pt x="1796742" y="618501"/>
                </a:lnTo>
                <a:lnTo>
                  <a:pt x="1780881" y="576463"/>
                </a:lnTo>
                <a:lnTo>
                  <a:pt x="1762905" y="535083"/>
                </a:lnTo>
                <a:lnTo>
                  <a:pt x="1742814" y="494441"/>
                </a:lnTo>
                <a:lnTo>
                  <a:pt x="1720608" y="454621"/>
                </a:lnTo>
                <a:lnTo>
                  <a:pt x="1696288" y="415704"/>
                </a:lnTo>
                <a:lnTo>
                  <a:pt x="1669852" y="377773"/>
                </a:lnTo>
                <a:lnTo>
                  <a:pt x="1641302" y="340909"/>
                </a:lnTo>
                <a:lnTo>
                  <a:pt x="1610637" y="305195"/>
                </a:lnTo>
                <a:lnTo>
                  <a:pt x="1577857" y="270714"/>
                </a:lnTo>
                <a:lnTo>
                  <a:pt x="1543372" y="237932"/>
                </a:lnTo>
                <a:lnTo>
                  <a:pt x="1507655" y="207265"/>
                </a:lnTo>
                <a:lnTo>
                  <a:pt x="1470788" y="178713"/>
                </a:lnTo>
                <a:lnTo>
                  <a:pt x="1432853" y="152276"/>
                </a:lnTo>
                <a:lnTo>
                  <a:pt x="1393934" y="127954"/>
                </a:lnTo>
                <a:lnTo>
                  <a:pt x="1354111" y="105747"/>
                </a:lnTo>
                <a:lnTo>
                  <a:pt x="1313467" y="85655"/>
                </a:lnTo>
                <a:lnTo>
                  <a:pt x="1272083" y="67678"/>
                </a:lnTo>
                <a:lnTo>
                  <a:pt x="1230044" y="51816"/>
                </a:lnTo>
                <a:lnTo>
                  <a:pt x="1187429" y="38069"/>
                </a:lnTo>
                <a:lnTo>
                  <a:pt x="1144321" y="26436"/>
                </a:lnTo>
                <a:lnTo>
                  <a:pt x="1100804" y="16919"/>
                </a:lnTo>
                <a:lnTo>
                  <a:pt x="1056957" y="9517"/>
                </a:lnTo>
                <a:lnTo>
                  <a:pt x="1012865" y="4229"/>
                </a:lnTo>
                <a:lnTo>
                  <a:pt x="968608" y="1057"/>
                </a:lnTo>
                <a:lnTo>
                  <a:pt x="9242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11365910" y="7947621"/>
            <a:ext cx="1848485" cy="1849120"/>
          </a:xfrm>
          <a:custGeom>
            <a:avLst/>
            <a:gdLst/>
            <a:ahLst/>
            <a:cxnLst/>
            <a:rect l="l" t="t" r="r" b="b"/>
            <a:pathLst>
              <a:path w="1848484" h="1849120">
                <a:moveTo>
                  <a:pt x="924238" y="0"/>
                </a:moveTo>
                <a:lnTo>
                  <a:pt x="879901" y="1057"/>
                </a:lnTo>
                <a:lnTo>
                  <a:pt x="835646" y="4229"/>
                </a:lnTo>
                <a:lnTo>
                  <a:pt x="791556" y="9517"/>
                </a:lnTo>
                <a:lnTo>
                  <a:pt x="747712" y="16919"/>
                </a:lnTo>
                <a:lnTo>
                  <a:pt x="704196" y="26436"/>
                </a:lnTo>
                <a:lnTo>
                  <a:pt x="661091" y="38069"/>
                </a:lnTo>
                <a:lnTo>
                  <a:pt x="618479" y="51816"/>
                </a:lnTo>
                <a:lnTo>
                  <a:pt x="576441" y="67678"/>
                </a:lnTo>
                <a:lnTo>
                  <a:pt x="535061" y="85655"/>
                </a:lnTo>
                <a:lnTo>
                  <a:pt x="494420" y="105747"/>
                </a:lnTo>
                <a:lnTo>
                  <a:pt x="454601" y="127954"/>
                </a:lnTo>
                <a:lnTo>
                  <a:pt x="415685" y="152276"/>
                </a:lnTo>
                <a:lnTo>
                  <a:pt x="377754" y="178713"/>
                </a:lnTo>
                <a:lnTo>
                  <a:pt x="340892" y="207265"/>
                </a:lnTo>
                <a:lnTo>
                  <a:pt x="305179" y="237932"/>
                </a:lnTo>
                <a:lnTo>
                  <a:pt x="270698" y="270714"/>
                </a:lnTo>
                <a:lnTo>
                  <a:pt x="237918" y="305196"/>
                </a:lnTo>
                <a:lnTo>
                  <a:pt x="207253" y="340911"/>
                </a:lnTo>
                <a:lnTo>
                  <a:pt x="178703" y="377775"/>
                </a:lnTo>
                <a:lnTo>
                  <a:pt x="152267" y="415707"/>
                </a:lnTo>
                <a:lnTo>
                  <a:pt x="127947" y="454624"/>
                </a:lnTo>
                <a:lnTo>
                  <a:pt x="105741" y="494445"/>
                </a:lnTo>
                <a:lnTo>
                  <a:pt x="85650" y="535087"/>
                </a:lnTo>
                <a:lnTo>
                  <a:pt x="67674" y="576468"/>
                </a:lnTo>
                <a:lnTo>
                  <a:pt x="51813" y="618506"/>
                </a:lnTo>
                <a:lnTo>
                  <a:pt x="38066" y="661119"/>
                </a:lnTo>
                <a:lnTo>
                  <a:pt x="26435" y="704225"/>
                </a:lnTo>
                <a:lnTo>
                  <a:pt x="16918" y="747741"/>
                </a:lnTo>
                <a:lnTo>
                  <a:pt x="9516" y="791586"/>
                </a:lnTo>
                <a:lnTo>
                  <a:pt x="4229" y="835677"/>
                </a:lnTo>
                <a:lnTo>
                  <a:pt x="1057" y="879932"/>
                </a:lnTo>
                <a:lnTo>
                  <a:pt x="0" y="924270"/>
                </a:lnTo>
                <a:lnTo>
                  <a:pt x="1057" y="968607"/>
                </a:lnTo>
                <a:lnTo>
                  <a:pt x="4229" y="1012863"/>
                </a:lnTo>
                <a:lnTo>
                  <a:pt x="9516" y="1056954"/>
                </a:lnTo>
                <a:lnTo>
                  <a:pt x="16918" y="1100799"/>
                </a:lnTo>
                <a:lnTo>
                  <a:pt x="26435" y="1144315"/>
                </a:lnTo>
                <a:lnTo>
                  <a:pt x="38066" y="1187421"/>
                </a:lnTo>
                <a:lnTo>
                  <a:pt x="51813" y="1230034"/>
                </a:lnTo>
                <a:lnTo>
                  <a:pt x="67674" y="1272072"/>
                </a:lnTo>
                <a:lnTo>
                  <a:pt x="85650" y="1313453"/>
                </a:lnTo>
                <a:lnTo>
                  <a:pt x="105741" y="1354095"/>
                </a:lnTo>
                <a:lnTo>
                  <a:pt x="127947" y="1393915"/>
                </a:lnTo>
                <a:lnTo>
                  <a:pt x="152267" y="1432833"/>
                </a:lnTo>
                <a:lnTo>
                  <a:pt x="178703" y="1470765"/>
                </a:lnTo>
                <a:lnTo>
                  <a:pt x="207253" y="1507629"/>
                </a:lnTo>
                <a:lnTo>
                  <a:pt x="237918" y="1543343"/>
                </a:lnTo>
                <a:lnTo>
                  <a:pt x="270698" y="1577826"/>
                </a:lnTo>
                <a:lnTo>
                  <a:pt x="305179" y="1610607"/>
                </a:lnTo>
                <a:lnTo>
                  <a:pt x="340892" y="1641273"/>
                </a:lnTo>
                <a:lnTo>
                  <a:pt x="377754" y="1669824"/>
                </a:lnTo>
                <a:lnTo>
                  <a:pt x="415685" y="1696260"/>
                </a:lnTo>
                <a:lnTo>
                  <a:pt x="454601" y="1720581"/>
                </a:lnTo>
                <a:lnTo>
                  <a:pt x="494420" y="1742788"/>
                </a:lnTo>
                <a:lnTo>
                  <a:pt x="535061" y="1762879"/>
                </a:lnTo>
                <a:lnTo>
                  <a:pt x="576441" y="1780856"/>
                </a:lnTo>
                <a:lnTo>
                  <a:pt x="618479" y="1796717"/>
                </a:lnTo>
                <a:lnTo>
                  <a:pt x="661091" y="1810464"/>
                </a:lnTo>
                <a:lnTo>
                  <a:pt x="704196" y="1822096"/>
                </a:lnTo>
                <a:lnTo>
                  <a:pt x="747712" y="1831613"/>
                </a:lnTo>
                <a:lnTo>
                  <a:pt x="791556" y="1839015"/>
                </a:lnTo>
                <a:lnTo>
                  <a:pt x="835646" y="1844302"/>
                </a:lnTo>
                <a:lnTo>
                  <a:pt x="879901" y="1847475"/>
                </a:lnTo>
                <a:lnTo>
                  <a:pt x="924238" y="1848532"/>
                </a:lnTo>
                <a:lnTo>
                  <a:pt x="968575" y="1847475"/>
                </a:lnTo>
                <a:lnTo>
                  <a:pt x="1012830" y="1844302"/>
                </a:lnTo>
                <a:lnTo>
                  <a:pt x="1056921" y="1839015"/>
                </a:lnTo>
                <a:lnTo>
                  <a:pt x="1100765" y="1831613"/>
                </a:lnTo>
                <a:lnTo>
                  <a:pt x="1144281" y="1822096"/>
                </a:lnTo>
                <a:lnTo>
                  <a:pt x="1187386" y="1810464"/>
                </a:lnTo>
                <a:lnTo>
                  <a:pt x="1229998" y="1796717"/>
                </a:lnTo>
                <a:lnTo>
                  <a:pt x="1272035" y="1780856"/>
                </a:lnTo>
                <a:lnTo>
                  <a:pt x="1313416" y="1762879"/>
                </a:lnTo>
                <a:lnTo>
                  <a:pt x="1354056" y="1742788"/>
                </a:lnTo>
                <a:lnTo>
                  <a:pt x="1393876" y="1720581"/>
                </a:lnTo>
                <a:lnTo>
                  <a:pt x="1432792" y="1696260"/>
                </a:lnTo>
                <a:lnTo>
                  <a:pt x="1470723" y="1669824"/>
                </a:lnTo>
                <a:lnTo>
                  <a:pt x="1507585" y="1641273"/>
                </a:lnTo>
                <a:lnTo>
                  <a:pt x="1543298" y="1610607"/>
                </a:lnTo>
                <a:lnTo>
                  <a:pt x="1577779" y="1577826"/>
                </a:lnTo>
                <a:lnTo>
                  <a:pt x="1610559" y="1543343"/>
                </a:lnTo>
                <a:lnTo>
                  <a:pt x="1641224" y="1507629"/>
                </a:lnTo>
                <a:lnTo>
                  <a:pt x="1669774" y="1470765"/>
                </a:lnTo>
                <a:lnTo>
                  <a:pt x="1696209" y="1432833"/>
                </a:lnTo>
                <a:lnTo>
                  <a:pt x="1720530" y="1393915"/>
                </a:lnTo>
                <a:lnTo>
                  <a:pt x="1742736" y="1354095"/>
                </a:lnTo>
                <a:lnTo>
                  <a:pt x="1762827" y="1313453"/>
                </a:lnTo>
                <a:lnTo>
                  <a:pt x="1780803" y="1272072"/>
                </a:lnTo>
                <a:lnTo>
                  <a:pt x="1796664" y="1230034"/>
                </a:lnTo>
                <a:lnTo>
                  <a:pt x="1810410" y="1187421"/>
                </a:lnTo>
                <a:lnTo>
                  <a:pt x="1822042" y="1144315"/>
                </a:lnTo>
                <a:lnTo>
                  <a:pt x="1831559" y="1100799"/>
                </a:lnTo>
                <a:lnTo>
                  <a:pt x="1838961" y="1056954"/>
                </a:lnTo>
                <a:lnTo>
                  <a:pt x="1844248" y="1012863"/>
                </a:lnTo>
                <a:lnTo>
                  <a:pt x="1847420" y="968607"/>
                </a:lnTo>
                <a:lnTo>
                  <a:pt x="1848477" y="924270"/>
                </a:lnTo>
                <a:lnTo>
                  <a:pt x="1847420" y="879932"/>
                </a:lnTo>
                <a:lnTo>
                  <a:pt x="1844248" y="835677"/>
                </a:lnTo>
                <a:lnTo>
                  <a:pt x="1838961" y="791586"/>
                </a:lnTo>
                <a:lnTo>
                  <a:pt x="1831559" y="747741"/>
                </a:lnTo>
                <a:lnTo>
                  <a:pt x="1822042" y="704225"/>
                </a:lnTo>
                <a:lnTo>
                  <a:pt x="1810410" y="661119"/>
                </a:lnTo>
                <a:lnTo>
                  <a:pt x="1796664" y="618506"/>
                </a:lnTo>
                <a:lnTo>
                  <a:pt x="1780803" y="576468"/>
                </a:lnTo>
                <a:lnTo>
                  <a:pt x="1762827" y="535087"/>
                </a:lnTo>
                <a:lnTo>
                  <a:pt x="1742736" y="494445"/>
                </a:lnTo>
                <a:lnTo>
                  <a:pt x="1720530" y="454624"/>
                </a:lnTo>
                <a:lnTo>
                  <a:pt x="1696209" y="415707"/>
                </a:lnTo>
                <a:lnTo>
                  <a:pt x="1669774" y="377775"/>
                </a:lnTo>
                <a:lnTo>
                  <a:pt x="1641224" y="340911"/>
                </a:lnTo>
                <a:lnTo>
                  <a:pt x="1610559" y="305196"/>
                </a:lnTo>
                <a:lnTo>
                  <a:pt x="1577779" y="270714"/>
                </a:lnTo>
                <a:lnTo>
                  <a:pt x="1543298" y="237932"/>
                </a:lnTo>
                <a:lnTo>
                  <a:pt x="1507585" y="207265"/>
                </a:lnTo>
                <a:lnTo>
                  <a:pt x="1470723" y="178713"/>
                </a:lnTo>
                <a:lnTo>
                  <a:pt x="1432792" y="152276"/>
                </a:lnTo>
                <a:lnTo>
                  <a:pt x="1393876" y="127954"/>
                </a:lnTo>
                <a:lnTo>
                  <a:pt x="1354056" y="105747"/>
                </a:lnTo>
                <a:lnTo>
                  <a:pt x="1313416" y="85655"/>
                </a:lnTo>
                <a:lnTo>
                  <a:pt x="1272035" y="67678"/>
                </a:lnTo>
                <a:lnTo>
                  <a:pt x="1229998" y="51816"/>
                </a:lnTo>
                <a:lnTo>
                  <a:pt x="1187386" y="38069"/>
                </a:lnTo>
                <a:lnTo>
                  <a:pt x="1144281" y="26436"/>
                </a:lnTo>
                <a:lnTo>
                  <a:pt x="1100765" y="16919"/>
                </a:lnTo>
                <a:lnTo>
                  <a:pt x="1056921" y="9517"/>
                </a:lnTo>
                <a:lnTo>
                  <a:pt x="1012830" y="4229"/>
                </a:lnTo>
                <a:lnTo>
                  <a:pt x="968575" y="1057"/>
                </a:lnTo>
                <a:lnTo>
                  <a:pt x="924238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>
</file>

<file path=ppt/slides/slide8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35" dirty="0">
                <a:latin typeface="Verdana"/>
                <a:cs typeface="Verdana"/>
              </a:rPr>
              <a:t>function</a:t>
            </a:r>
            <a:r>
              <a:rPr sz="9200" spc="-430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approximation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899255" cy="2821305"/>
          </a:xfrm>
          <a:prstGeom prst="rect">
            <a:avLst/>
          </a:prstGeom>
        </p:spPr>
        <p:txBody>
          <a:bodyPr vert="horz" wrap="square" lIns="0" tIns="27305" rIns="0" bIns="0" rtlCol="0">
            <a:spAutoFit/>
          </a:bodyPr>
          <a:lstStyle/>
          <a:p>
            <a:pPr marL="12700" marR="5080">
              <a:lnSpc>
                <a:spcPct val="98900"/>
              </a:lnSpc>
              <a:spcBef>
                <a:spcPts val="21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approximating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Q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6150" i="1" dirty="0">
                <a:solidFill>
                  <a:srgbClr val="FFFFFF"/>
                </a:solidFill>
                <a:latin typeface="Times New Roman"/>
                <a:cs typeface="Times New Roman"/>
              </a:rPr>
              <a:t>s</a:t>
            </a:r>
            <a:r>
              <a:rPr sz="61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6150" spc="-2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6150" i="1" spc="-85" dirty="0">
                <a:solidFill>
                  <a:srgbClr val="FFFFFF"/>
                </a:solidFill>
                <a:latin typeface="Times New Roman"/>
                <a:cs typeface="Times New Roman"/>
              </a:rPr>
              <a:t>a</a:t>
            </a:r>
            <a:r>
              <a:rPr sz="6150" spc="-8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often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function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combining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various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features,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rather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5" dirty="0">
                <a:solidFill>
                  <a:srgbClr val="FFFFFF"/>
                </a:solidFill>
                <a:latin typeface="Lucida Sans"/>
                <a:cs typeface="Lucida Sans"/>
              </a:rPr>
              <a:t>than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storing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40" dirty="0">
                <a:solidFill>
                  <a:srgbClr val="FFFFFF"/>
                </a:solidFill>
                <a:latin typeface="Lucida Sans"/>
                <a:cs typeface="Lucida Sans"/>
              </a:rPr>
              <a:t>every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state-</a:t>
            </a:r>
            <a:r>
              <a:rPr sz="6150" spc="150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0" dirty="0">
                <a:solidFill>
                  <a:srgbClr val="FFFFFF"/>
                </a:solidFill>
                <a:latin typeface="Lucida Sans"/>
                <a:cs typeface="Lucida Sans"/>
              </a:rPr>
              <a:t>pair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264687" y="4814378"/>
            <a:ext cx="135801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Unsupervised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unsupervised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518221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given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without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0" dirty="0">
                <a:solidFill>
                  <a:srgbClr val="FFFFFF"/>
                </a:solidFill>
                <a:latin typeface="Lucida Sans"/>
                <a:cs typeface="Lucida Sans"/>
              </a:rPr>
              <a:t>any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additional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feedback,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</a:t>
            </a:r>
            <a:r>
              <a:rPr sz="6150" spc="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patterns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023734" y="4814378"/>
            <a:ext cx="606171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Verdana"/>
                <a:cs typeface="Verdana"/>
              </a:rPr>
              <a:t>Clustering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4468495" cy="1277620"/>
            <a:chOff x="14687261" y="4855446"/>
            <a:chExt cx="4468495" cy="1277620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8045419" y="502302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" name="object 20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5" name="object 25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14687261" y="1703803"/>
            <a:ext cx="3869054" cy="6984365"/>
            <a:chOff x="14687261" y="1703803"/>
            <a:chExt cx="3869054" cy="6984365"/>
          </a:xfrm>
        </p:grpSpPr>
        <p:sp>
          <p:nvSpPr>
            <p:cNvPr id="28" name="object 28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2" name="object 42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7982593" y="4960194"/>
            <a:ext cx="1172845" cy="1172845"/>
            <a:chOff x="17982593" y="4960194"/>
            <a:chExt cx="1172845" cy="1172845"/>
          </a:xfrm>
        </p:grpSpPr>
        <p:sp>
          <p:nvSpPr>
            <p:cNvPr id="51" name="object 51"/>
            <p:cNvSpPr/>
            <p:nvPr/>
          </p:nvSpPr>
          <p:spPr>
            <a:xfrm>
              <a:off x="18045418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8045419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0" dirty="0">
                <a:latin typeface="Verdana"/>
                <a:cs typeface="Verdana"/>
              </a:rPr>
              <a:t>clustering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7048480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organizing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objects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groups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in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such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90" dirty="0">
                <a:solidFill>
                  <a:srgbClr val="FFFFFF"/>
                </a:solidFill>
                <a:latin typeface="Lucida Sans"/>
                <a:cs typeface="Lucida Sans"/>
              </a:rPr>
              <a:t>way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40" dirty="0">
                <a:solidFill>
                  <a:srgbClr val="FFFFFF"/>
                </a:solidFill>
                <a:latin typeface="Lucida Sans"/>
                <a:cs typeface="Lucida Sans"/>
              </a:rPr>
              <a:t>similar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objects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tend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80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in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same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45" dirty="0">
                <a:solidFill>
                  <a:srgbClr val="FFFFFF"/>
                </a:solidFill>
                <a:latin typeface="Lucida Sans"/>
                <a:cs typeface="Lucida Sans"/>
              </a:rPr>
              <a:t>group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8177"/>
            <a:ext cx="17185640" cy="14046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9050" dirty="0">
                <a:latin typeface="Verdana"/>
                <a:cs typeface="Verdana"/>
              </a:rPr>
              <a:t>Some</a:t>
            </a:r>
            <a:r>
              <a:rPr sz="9050" spc="-370" dirty="0">
                <a:latin typeface="Verdana"/>
                <a:cs typeface="Verdana"/>
              </a:rPr>
              <a:t> </a:t>
            </a:r>
            <a:r>
              <a:rPr sz="9050" dirty="0">
                <a:latin typeface="Verdana"/>
                <a:cs typeface="Verdana"/>
              </a:rPr>
              <a:t>Clustering</a:t>
            </a:r>
            <a:r>
              <a:rPr sz="9050" spc="-370" dirty="0">
                <a:latin typeface="Verdana"/>
                <a:cs typeface="Verdana"/>
              </a:rPr>
              <a:t> </a:t>
            </a:r>
            <a:r>
              <a:rPr sz="9050" spc="215" dirty="0">
                <a:latin typeface="Verdana"/>
                <a:cs typeface="Verdana"/>
              </a:rPr>
              <a:t>Applications</a:t>
            </a:r>
            <a:endParaRPr sz="90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775665"/>
            <a:ext cx="7841615" cy="515874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00" dirty="0">
                <a:solidFill>
                  <a:srgbClr val="FFFFFF"/>
                </a:solidFill>
                <a:latin typeface="Lucida Sans"/>
                <a:cs typeface="Lucida Sans"/>
              </a:rPr>
              <a:t>Genetic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research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Image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segmentation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Market</a:t>
            </a:r>
            <a:r>
              <a:rPr sz="49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research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Medical</a:t>
            </a:r>
            <a:r>
              <a:rPr sz="4950" spc="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imaging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90" dirty="0">
                <a:solidFill>
                  <a:srgbClr val="FFFFFF"/>
                </a:solidFill>
                <a:latin typeface="Lucida Sans"/>
                <a:cs typeface="Lucida Sans"/>
              </a:rPr>
              <a:t>Social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analysis.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95107" y="3411279"/>
            <a:ext cx="110413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i="1" spc="-110" dirty="0">
                <a:solidFill>
                  <a:srgbClr val="FFFFFF"/>
                </a:solidFill>
                <a:latin typeface="Times New Roman"/>
                <a:cs typeface="Times New Roman"/>
              </a:rPr>
              <a:t>k</a:t>
            </a:r>
            <a:r>
              <a:rPr sz="9200" spc="-110" dirty="0">
                <a:solidFill>
                  <a:srgbClr val="FFFFFF"/>
                </a:solidFill>
                <a:latin typeface="Verdana"/>
                <a:cs typeface="Verdana"/>
              </a:rPr>
              <a:t>-</a:t>
            </a:r>
            <a:r>
              <a:rPr sz="9200" spc="-135" dirty="0">
                <a:solidFill>
                  <a:srgbClr val="FFFFFF"/>
                </a:solidFill>
                <a:latin typeface="Verdana"/>
                <a:cs typeface="Verdana"/>
              </a:rPr>
              <a:t>means</a:t>
            </a:r>
            <a:r>
              <a:rPr sz="9200" spc="-660" dirty="0">
                <a:solidFill>
                  <a:srgbClr val="FFFFFF"/>
                </a:solidFill>
                <a:latin typeface="Verdana"/>
                <a:cs typeface="Verdana"/>
              </a:rPr>
              <a:t> </a:t>
            </a:r>
            <a:r>
              <a:rPr sz="9200" spc="80" dirty="0">
                <a:solidFill>
                  <a:srgbClr val="FFFFFF"/>
                </a:solidFill>
                <a:latin typeface="Verdana"/>
                <a:cs typeface="Verdana"/>
              </a:rPr>
              <a:t>clustering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6398"/>
            <a:ext cx="16562069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clustering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61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on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repeatedly</a:t>
            </a:r>
            <a:r>
              <a:rPr sz="61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assigning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points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clusters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and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updating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those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clusters'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5" dirty="0">
                <a:solidFill>
                  <a:srgbClr val="FFFFFF"/>
                </a:solidFill>
                <a:latin typeface="Lucida Sans"/>
                <a:cs typeface="Lucida Sans"/>
              </a:rPr>
              <a:t>centers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223497" y="1906009"/>
              <a:ext cx="12642215" cy="7416165"/>
            </a:xfrm>
            <a:custGeom>
              <a:avLst/>
              <a:gdLst/>
              <a:ahLst/>
              <a:cxnLst/>
              <a:rect l="l" t="t" r="r" b="b"/>
              <a:pathLst>
                <a:path w="12642215" h="7416165">
                  <a:moveTo>
                    <a:pt x="380034" y="6585547"/>
                  </a:moveTo>
                  <a:lnTo>
                    <a:pt x="370890" y="6544500"/>
                  </a:lnTo>
                  <a:lnTo>
                    <a:pt x="352615" y="6505880"/>
                  </a:lnTo>
                  <a:lnTo>
                    <a:pt x="325183" y="6471310"/>
                  </a:lnTo>
                  <a:lnTo>
                    <a:pt x="290626" y="6443891"/>
                  </a:lnTo>
                  <a:lnTo>
                    <a:pt x="252006" y="6425616"/>
                  </a:lnTo>
                  <a:lnTo>
                    <a:pt x="210947" y="6416472"/>
                  </a:lnTo>
                  <a:lnTo>
                    <a:pt x="169087" y="6416472"/>
                  </a:lnTo>
                  <a:lnTo>
                    <a:pt x="128028" y="6425616"/>
                  </a:lnTo>
                  <a:lnTo>
                    <a:pt x="89408" y="6443891"/>
                  </a:lnTo>
                  <a:lnTo>
                    <a:pt x="54851" y="6471310"/>
                  </a:lnTo>
                  <a:lnTo>
                    <a:pt x="27419" y="6505880"/>
                  </a:lnTo>
                  <a:lnTo>
                    <a:pt x="9144" y="6544500"/>
                  </a:lnTo>
                  <a:lnTo>
                    <a:pt x="0" y="6585547"/>
                  </a:lnTo>
                  <a:lnTo>
                    <a:pt x="0" y="6627419"/>
                  </a:lnTo>
                  <a:lnTo>
                    <a:pt x="9144" y="6668478"/>
                  </a:lnTo>
                  <a:lnTo>
                    <a:pt x="27419" y="6707098"/>
                  </a:lnTo>
                  <a:lnTo>
                    <a:pt x="54851" y="6741655"/>
                  </a:lnTo>
                  <a:lnTo>
                    <a:pt x="89408" y="6769087"/>
                  </a:lnTo>
                  <a:lnTo>
                    <a:pt x="128028" y="6787362"/>
                  </a:lnTo>
                  <a:lnTo>
                    <a:pt x="169087" y="6796506"/>
                  </a:lnTo>
                  <a:lnTo>
                    <a:pt x="210947" y="6796506"/>
                  </a:lnTo>
                  <a:lnTo>
                    <a:pt x="252006" y="6787362"/>
                  </a:lnTo>
                  <a:lnTo>
                    <a:pt x="290626" y="6769087"/>
                  </a:lnTo>
                  <a:lnTo>
                    <a:pt x="325183" y="6741655"/>
                  </a:lnTo>
                  <a:lnTo>
                    <a:pt x="352615" y="6707098"/>
                  </a:lnTo>
                  <a:lnTo>
                    <a:pt x="370890" y="6668478"/>
                  </a:lnTo>
                  <a:lnTo>
                    <a:pt x="380034" y="6627419"/>
                  </a:lnTo>
                  <a:lnTo>
                    <a:pt x="380034" y="6585547"/>
                  </a:lnTo>
                  <a:close/>
                </a:path>
                <a:path w="12642215" h="7416165">
                  <a:moveTo>
                    <a:pt x="1242822" y="7050125"/>
                  </a:moveTo>
                  <a:lnTo>
                    <a:pt x="1233678" y="7009079"/>
                  </a:lnTo>
                  <a:lnTo>
                    <a:pt x="1215402" y="6970458"/>
                  </a:lnTo>
                  <a:lnTo>
                    <a:pt x="1187970" y="6935889"/>
                  </a:lnTo>
                  <a:lnTo>
                    <a:pt x="1153414" y="6908470"/>
                  </a:lnTo>
                  <a:lnTo>
                    <a:pt x="1114793" y="6890182"/>
                  </a:lnTo>
                  <a:lnTo>
                    <a:pt x="1073734" y="6881050"/>
                  </a:lnTo>
                  <a:lnTo>
                    <a:pt x="1031875" y="6881050"/>
                  </a:lnTo>
                  <a:lnTo>
                    <a:pt x="990815" y="6890182"/>
                  </a:lnTo>
                  <a:lnTo>
                    <a:pt x="952195" y="6908470"/>
                  </a:lnTo>
                  <a:lnTo>
                    <a:pt x="917625" y="6935889"/>
                  </a:lnTo>
                  <a:lnTo>
                    <a:pt x="890206" y="6970458"/>
                  </a:lnTo>
                  <a:lnTo>
                    <a:pt x="871931" y="7009079"/>
                  </a:lnTo>
                  <a:lnTo>
                    <a:pt x="862787" y="7050125"/>
                  </a:lnTo>
                  <a:lnTo>
                    <a:pt x="862787" y="7091997"/>
                  </a:lnTo>
                  <a:lnTo>
                    <a:pt x="871931" y="7133056"/>
                  </a:lnTo>
                  <a:lnTo>
                    <a:pt x="890206" y="7171664"/>
                  </a:lnTo>
                  <a:lnTo>
                    <a:pt x="917625" y="7206234"/>
                  </a:lnTo>
                  <a:lnTo>
                    <a:pt x="952195" y="7233653"/>
                  </a:lnTo>
                  <a:lnTo>
                    <a:pt x="990815" y="7251928"/>
                  </a:lnTo>
                  <a:lnTo>
                    <a:pt x="1031875" y="7261072"/>
                  </a:lnTo>
                  <a:lnTo>
                    <a:pt x="1073734" y="7261072"/>
                  </a:lnTo>
                  <a:lnTo>
                    <a:pt x="1114793" y="7251928"/>
                  </a:lnTo>
                  <a:lnTo>
                    <a:pt x="1153414" y="7233653"/>
                  </a:lnTo>
                  <a:lnTo>
                    <a:pt x="1187970" y="7206234"/>
                  </a:lnTo>
                  <a:lnTo>
                    <a:pt x="1215402" y="7171664"/>
                  </a:lnTo>
                  <a:lnTo>
                    <a:pt x="1233678" y="7133056"/>
                  </a:lnTo>
                  <a:lnTo>
                    <a:pt x="1242822" y="7091997"/>
                  </a:lnTo>
                  <a:lnTo>
                    <a:pt x="1242822" y="7050125"/>
                  </a:lnTo>
                  <a:close/>
                </a:path>
                <a:path w="12642215" h="7416165">
                  <a:moveTo>
                    <a:pt x="1695348" y="1319466"/>
                  </a:moveTo>
                  <a:lnTo>
                    <a:pt x="1686204" y="1278407"/>
                  </a:lnTo>
                  <a:lnTo>
                    <a:pt x="1667916" y="1239786"/>
                  </a:lnTo>
                  <a:lnTo>
                    <a:pt x="1640497" y="1205217"/>
                  </a:lnTo>
                  <a:lnTo>
                    <a:pt x="1605940" y="1177798"/>
                  </a:lnTo>
                  <a:lnTo>
                    <a:pt x="1567319" y="1159522"/>
                  </a:lnTo>
                  <a:lnTo>
                    <a:pt x="1526260" y="1150378"/>
                  </a:lnTo>
                  <a:lnTo>
                    <a:pt x="1484401" y="1150378"/>
                  </a:lnTo>
                  <a:lnTo>
                    <a:pt x="1443342" y="1159522"/>
                  </a:lnTo>
                  <a:lnTo>
                    <a:pt x="1404721" y="1177798"/>
                  </a:lnTo>
                  <a:lnTo>
                    <a:pt x="1370164" y="1205217"/>
                  </a:lnTo>
                  <a:lnTo>
                    <a:pt x="1342732" y="1239786"/>
                  </a:lnTo>
                  <a:lnTo>
                    <a:pt x="1324457" y="1278407"/>
                  </a:lnTo>
                  <a:lnTo>
                    <a:pt x="1315313" y="1319466"/>
                  </a:lnTo>
                  <a:lnTo>
                    <a:pt x="1315313" y="1361325"/>
                  </a:lnTo>
                  <a:lnTo>
                    <a:pt x="1324457" y="1402384"/>
                  </a:lnTo>
                  <a:lnTo>
                    <a:pt x="1342732" y="1440992"/>
                  </a:lnTo>
                  <a:lnTo>
                    <a:pt x="1370164" y="1475562"/>
                  </a:lnTo>
                  <a:lnTo>
                    <a:pt x="1404721" y="1502981"/>
                  </a:lnTo>
                  <a:lnTo>
                    <a:pt x="1443342" y="1521269"/>
                  </a:lnTo>
                  <a:lnTo>
                    <a:pt x="1484401" y="1530413"/>
                  </a:lnTo>
                  <a:lnTo>
                    <a:pt x="1526260" y="1530413"/>
                  </a:lnTo>
                  <a:lnTo>
                    <a:pt x="1567319" y="1521269"/>
                  </a:lnTo>
                  <a:lnTo>
                    <a:pt x="1605940" y="1502981"/>
                  </a:lnTo>
                  <a:lnTo>
                    <a:pt x="1640497" y="1475562"/>
                  </a:lnTo>
                  <a:lnTo>
                    <a:pt x="1667916" y="1440992"/>
                  </a:lnTo>
                  <a:lnTo>
                    <a:pt x="1686204" y="1402384"/>
                  </a:lnTo>
                  <a:lnTo>
                    <a:pt x="1695348" y="1361325"/>
                  </a:lnTo>
                  <a:lnTo>
                    <a:pt x="1695348" y="1319466"/>
                  </a:lnTo>
                  <a:close/>
                </a:path>
                <a:path w="12642215" h="7416165">
                  <a:moveTo>
                    <a:pt x="1751647" y="6585547"/>
                  </a:moveTo>
                  <a:lnTo>
                    <a:pt x="1742503" y="6544500"/>
                  </a:lnTo>
                  <a:lnTo>
                    <a:pt x="1724215" y="6505880"/>
                  </a:lnTo>
                  <a:lnTo>
                    <a:pt x="1696796" y="6471310"/>
                  </a:lnTo>
                  <a:lnTo>
                    <a:pt x="1662239" y="6443891"/>
                  </a:lnTo>
                  <a:lnTo>
                    <a:pt x="1623618" y="6425616"/>
                  </a:lnTo>
                  <a:lnTo>
                    <a:pt x="1582559" y="6416472"/>
                  </a:lnTo>
                  <a:lnTo>
                    <a:pt x="1540687" y="6416472"/>
                  </a:lnTo>
                  <a:lnTo>
                    <a:pt x="1499641" y="6425616"/>
                  </a:lnTo>
                  <a:lnTo>
                    <a:pt x="1461020" y="6443891"/>
                  </a:lnTo>
                  <a:lnTo>
                    <a:pt x="1426464" y="6471310"/>
                  </a:lnTo>
                  <a:lnTo>
                    <a:pt x="1399032" y="6505880"/>
                  </a:lnTo>
                  <a:lnTo>
                    <a:pt x="1380756" y="6544500"/>
                  </a:lnTo>
                  <a:lnTo>
                    <a:pt x="1371612" y="6585547"/>
                  </a:lnTo>
                  <a:lnTo>
                    <a:pt x="1371612" y="6627419"/>
                  </a:lnTo>
                  <a:lnTo>
                    <a:pt x="1380756" y="6668478"/>
                  </a:lnTo>
                  <a:lnTo>
                    <a:pt x="1399032" y="6707098"/>
                  </a:lnTo>
                  <a:lnTo>
                    <a:pt x="1426464" y="6741655"/>
                  </a:lnTo>
                  <a:lnTo>
                    <a:pt x="1461020" y="6769087"/>
                  </a:lnTo>
                  <a:lnTo>
                    <a:pt x="1499641" y="6787362"/>
                  </a:lnTo>
                  <a:lnTo>
                    <a:pt x="1540687" y="6796506"/>
                  </a:lnTo>
                  <a:lnTo>
                    <a:pt x="1582559" y="6796506"/>
                  </a:lnTo>
                  <a:lnTo>
                    <a:pt x="1623618" y="6787362"/>
                  </a:lnTo>
                  <a:lnTo>
                    <a:pt x="1662239" y="6769087"/>
                  </a:lnTo>
                  <a:lnTo>
                    <a:pt x="1696796" y="6741655"/>
                  </a:lnTo>
                  <a:lnTo>
                    <a:pt x="1724215" y="6707098"/>
                  </a:lnTo>
                  <a:lnTo>
                    <a:pt x="1742503" y="6668478"/>
                  </a:lnTo>
                  <a:lnTo>
                    <a:pt x="1751647" y="6627419"/>
                  </a:lnTo>
                  <a:lnTo>
                    <a:pt x="1751647" y="6585547"/>
                  </a:lnTo>
                  <a:close/>
                </a:path>
                <a:path w="12642215" h="7416165">
                  <a:moveTo>
                    <a:pt x="2072424" y="7204989"/>
                  </a:moveTo>
                  <a:lnTo>
                    <a:pt x="2063280" y="7163930"/>
                  </a:lnTo>
                  <a:lnTo>
                    <a:pt x="2045004" y="7125309"/>
                  </a:lnTo>
                  <a:lnTo>
                    <a:pt x="2017572" y="7090753"/>
                  </a:lnTo>
                  <a:lnTo>
                    <a:pt x="1983016" y="7063333"/>
                  </a:lnTo>
                  <a:lnTo>
                    <a:pt x="1944395" y="7045045"/>
                  </a:lnTo>
                  <a:lnTo>
                    <a:pt x="1903336" y="7035901"/>
                  </a:lnTo>
                  <a:lnTo>
                    <a:pt x="1861477" y="7035901"/>
                  </a:lnTo>
                  <a:lnTo>
                    <a:pt x="1820418" y="7045045"/>
                  </a:lnTo>
                  <a:lnTo>
                    <a:pt x="1781797" y="7063333"/>
                  </a:lnTo>
                  <a:lnTo>
                    <a:pt x="1747240" y="7090753"/>
                  </a:lnTo>
                  <a:lnTo>
                    <a:pt x="1719808" y="7125309"/>
                  </a:lnTo>
                  <a:lnTo>
                    <a:pt x="1701533" y="7163930"/>
                  </a:lnTo>
                  <a:lnTo>
                    <a:pt x="1692389" y="7204989"/>
                  </a:lnTo>
                  <a:lnTo>
                    <a:pt x="1692389" y="7246861"/>
                  </a:lnTo>
                  <a:lnTo>
                    <a:pt x="1701533" y="7287908"/>
                  </a:lnTo>
                  <a:lnTo>
                    <a:pt x="1719808" y="7326528"/>
                  </a:lnTo>
                  <a:lnTo>
                    <a:pt x="1747240" y="7361098"/>
                  </a:lnTo>
                  <a:lnTo>
                    <a:pt x="1781797" y="7388517"/>
                  </a:lnTo>
                  <a:lnTo>
                    <a:pt x="1820418" y="7406805"/>
                  </a:lnTo>
                  <a:lnTo>
                    <a:pt x="1861477" y="7415936"/>
                  </a:lnTo>
                  <a:lnTo>
                    <a:pt x="1903336" y="7415936"/>
                  </a:lnTo>
                  <a:lnTo>
                    <a:pt x="1944395" y="7406805"/>
                  </a:lnTo>
                  <a:lnTo>
                    <a:pt x="1983016" y="7388517"/>
                  </a:lnTo>
                  <a:lnTo>
                    <a:pt x="2017572" y="7361098"/>
                  </a:lnTo>
                  <a:lnTo>
                    <a:pt x="2045004" y="7326528"/>
                  </a:lnTo>
                  <a:lnTo>
                    <a:pt x="2063280" y="7287908"/>
                  </a:lnTo>
                  <a:lnTo>
                    <a:pt x="2072424" y="7246861"/>
                  </a:lnTo>
                  <a:lnTo>
                    <a:pt x="2072424" y="7204989"/>
                  </a:lnTo>
                  <a:close/>
                </a:path>
                <a:path w="12642215" h="7416165">
                  <a:moveTo>
                    <a:pt x="2602382" y="2337104"/>
                  </a:moveTo>
                  <a:lnTo>
                    <a:pt x="2593238" y="2296045"/>
                  </a:lnTo>
                  <a:lnTo>
                    <a:pt x="2574963" y="2257425"/>
                  </a:lnTo>
                  <a:lnTo>
                    <a:pt x="2547543" y="2222868"/>
                  </a:lnTo>
                  <a:lnTo>
                    <a:pt x="2512974" y="2195449"/>
                  </a:lnTo>
                  <a:lnTo>
                    <a:pt x="2474353" y="2177161"/>
                  </a:lnTo>
                  <a:lnTo>
                    <a:pt x="2433294" y="2168017"/>
                  </a:lnTo>
                  <a:lnTo>
                    <a:pt x="2391435" y="2168017"/>
                  </a:lnTo>
                  <a:lnTo>
                    <a:pt x="2350376" y="2177161"/>
                  </a:lnTo>
                  <a:lnTo>
                    <a:pt x="2311755" y="2195449"/>
                  </a:lnTo>
                  <a:lnTo>
                    <a:pt x="2277186" y="2222868"/>
                  </a:lnTo>
                  <a:lnTo>
                    <a:pt x="2249767" y="2257425"/>
                  </a:lnTo>
                  <a:lnTo>
                    <a:pt x="2231491" y="2296045"/>
                  </a:lnTo>
                  <a:lnTo>
                    <a:pt x="2222347" y="2337104"/>
                  </a:lnTo>
                  <a:lnTo>
                    <a:pt x="2222347" y="2378976"/>
                  </a:lnTo>
                  <a:lnTo>
                    <a:pt x="2231491" y="2420023"/>
                  </a:lnTo>
                  <a:lnTo>
                    <a:pt x="2249767" y="2458643"/>
                  </a:lnTo>
                  <a:lnTo>
                    <a:pt x="2277186" y="2493213"/>
                  </a:lnTo>
                  <a:lnTo>
                    <a:pt x="2311755" y="2520632"/>
                  </a:lnTo>
                  <a:lnTo>
                    <a:pt x="2350376" y="2538920"/>
                  </a:lnTo>
                  <a:lnTo>
                    <a:pt x="2391435" y="2548051"/>
                  </a:lnTo>
                  <a:lnTo>
                    <a:pt x="2433294" y="2548051"/>
                  </a:lnTo>
                  <a:lnTo>
                    <a:pt x="2474353" y="2538920"/>
                  </a:lnTo>
                  <a:lnTo>
                    <a:pt x="2512974" y="2520632"/>
                  </a:lnTo>
                  <a:lnTo>
                    <a:pt x="2547543" y="2493213"/>
                  </a:lnTo>
                  <a:lnTo>
                    <a:pt x="2574963" y="2458643"/>
                  </a:lnTo>
                  <a:lnTo>
                    <a:pt x="2593238" y="2420023"/>
                  </a:lnTo>
                  <a:lnTo>
                    <a:pt x="2602382" y="2378976"/>
                  </a:lnTo>
                  <a:lnTo>
                    <a:pt x="2602382" y="2337104"/>
                  </a:lnTo>
                  <a:close/>
                </a:path>
                <a:path w="12642215" h="7416165">
                  <a:moveTo>
                    <a:pt x="2902026" y="7050125"/>
                  </a:moveTo>
                  <a:lnTo>
                    <a:pt x="2892882" y="7009079"/>
                  </a:lnTo>
                  <a:lnTo>
                    <a:pt x="2874607" y="6970458"/>
                  </a:lnTo>
                  <a:lnTo>
                    <a:pt x="2847187" y="6935889"/>
                  </a:lnTo>
                  <a:lnTo>
                    <a:pt x="2812618" y="6908470"/>
                  </a:lnTo>
                  <a:lnTo>
                    <a:pt x="2773997" y="6890182"/>
                  </a:lnTo>
                  <a:lnTo>
                    <a:pt x="2732938" y="6881050"/>
                  </a:lnTo>
                  <a:lnTo>
                    <a:pt x="2691079" y="6881050"/>
                  </a:lnTo>
                  <a:lnTo>
                    <a:pt x="2650020" y="6890182"/>
                  </a:lnTo>
                  <a:lnTo>
                    <a:pt x="2611412" y="6908470"/>
                  </a:lnTo>
                  <a:lnTo>
                    <a:pt x="2576842" y="6935889"/>
                  </a:lnTo>
                  <a:lnTo>
                    <a:pt x="2549423" y="6970458"/>
                  </a:lnTo>
                  <a:lnTo>
                    <a:pt x="2531135" y="7009079"/>
                  </a:lnTo>
                  <a:lnTo>
                    <a:pt x="2521991" y="7050125"/>
                  </a:lnTo>
                  <a:lnTo>
                    <a:pt x="2521991" y="7091997"/>
                  </a:lnTo>
                  <a:lnTo>
                    <a:pt x="2531135" y="7133056"/>
                  </a:lnTo>
                  <a:lnTo>
                    <a:pt x="2549423" y="7171664"/>
                  </a:lnTo>
                  <a:lnTo>
                    <a:pt x="2576842" y="7206234"/>
                  </a:lnTo>
                  <a:lnTo>
                    <a:pt x="2611412" y="7233653"/>
                  </a:lnTo>
                  <a:lnTo>
                    <a:pt x="2650020" y="7251928"/>
                  </a:lnTo>
                  <a:lnTo>
                    <a:pt x="2691079" y="7261072"/>
                  </a:lnTo>
                  <a:lnTo>
                    <a:pt x="2732938" y="7261072"/>
                  </a:lnTo>
                  <a:lnTo>
                    <a:pt x="2773997" y="7251928"/>
                  </a:lnTo>
                  <a:lnTo>
                    <a:pt x="2812618" y="7233653"/>
                  </a:lnTo>
                  <a:lnTo>
                    <a:pt x="2847187" y="7206234"/>
                  </a:lnTo>
                  <a:lnTo>
                    <a:pt x="2874607" y="7171664"/>
                  </a:lnTo>
                  <a:lnTo>
                    <a:pt x="2892882" y="7133056"/>
                  </a:lnTo>
                  <a:lnTo>
                    <a:pt x="2902026" y="7091997"/>
                  </a:lnTo>
                  <a:lnTo>
                    <a:pt x="2902026" y="7050125"/>
                  </a:lnTo>
                  <a:close/>
                </a:path>
                <a:path w="12642215" h="7416165">
                  <a:moveTo>
                    <a:pt x="3040291" y="1319466"/>
                  </a:moveTo>
                  <a:lnTo>
                    <a:pt x="3031147" y="1278407"/>
                  </a:lnTo>
                  <a:lnTo>
                    <a:pt x="3012871" y="1239786"/>
                  </a:lnTo>
                  <a:lnTo>
                    <a:pt x="2985452" y="1205217"/>
                  </a:lnTo>
                  <a:lnTo>
                    <a:pt x="2950883" y="1177798"/>
                  </a:lnTo>
                  <a:lnTo>
                    <a:pt x="2912262" y="1159522"/>
                  </a:lnTo>
                  <a:lnTo>
                    <a:pt x="2871216" y="1150378"/>
                  </a:lnTo>
                  <a:lnTo>
                    <a:pt x="2829344" y="1150378"/>
                  </a:lnTo>
                  <a:lnTo>
                    <a:pt x="2788285" y="1159522"/>
                  </a:lnTo>
                  <a:lnTo>
                    <a:pt x="2749664" y="1177798"/>
                  </a:lnTo>
                  <a:lnTo>
                    <a:pt x="2715107" y="1205217"/>
                  </a:lnTo>
                  <a:lnTo>
                    <a:pt x="2687675" y="1239786"/>
                  </a:lnTo>
                  <a:lnTo>
                    <a:pt x="2669400" y="1278407"/>
                  </a:lnTo>
                  <a:lnTo>
                    <a:pt x="2660256" y="1319466"/>
                  </a:lnTo>
                  <a:lnTo>
                    <a:pt x="2660256" y="1361325"/>
                  </a:lnTo>
                  <a:lnTo>
                    <a:pt x="2669400" y="1402384"/>
                  </a:lnTo>
                  <a:lnTo>
                    <a:pt x="2687675" y="1440992"/>
                  </a:lnTo>
                  <a:lnTo>
                    <a:pt x="2715107" y="1475562"/>
                  </a:lnTo>
                  <a:lnTo>
                    <a:pt x="2749664" y="1502981"/>
                  </a:lnTo>
                  <a:lnTo>
                    <a:pt x="2788285" y="1521269"/>
                  </a:lnTo>
                  <a:lnTo>
                    <a:pt x="2829344" y="1530413"/>
                  </a:lnTo>
                  <a:lnTo>
                    <a:pt x="2871216" y="1530413"/>
                  </a:lnTo>
                  <a:lnTo>
                    <a:pt x="2912262" y="1521269"/>
                  </a:lnTo>
                  <a:lnTo>
                    <a:pt x="2950883" y="1502981"/>
                  </a:lnTo>
                  <a:lnTo>
                    <a:pt x="2985452" y="1475562"/>
                  </a:lnTo>
                  <a:lnTo>
                    <a:pt x="3012871" y="1440992"/>
                  </a:lnTo>
                  <a:lnTo>
                    <a:pt x="3031147" y="1402384"/>
                  </a:lnTo>
                  <a:lnTo>
                    <a:pt x="3040291" y="1361325"/>
                  </a:lnTo>
                  <a:lnTo>
                    <a:pt x="3040291" y="1319466"/>
                  </a:lnTo>
                  <a:close/>
                </a:path>
                <a:path w="12642215" h="7416165">
                  <a:moveTo>
                    <a:pt x="3134322" y="6009487"/>
                  </a:moveTo>
                  <a:lnTo>
                    <a:pt x="3125178" y="5968428"/>
                  </a:lnTo>
                  <a:lnTo>
                    <a:pt x="3106890" y="5929808"/>
                  </a:lnTo>
                  <a:lnTo>
                    <a:pt x="3079470" y="5895251"/>
                  </a:lnTo>
                  <a:lnTo>
                    <a:pt x="3044901" y="5867819"/>
                  </a:lnTo>
                  <a:lnTo>
                    <a:pt x="3006280" y="5849544"/>
                  </a:lnTo>
                  <a:lnTo>
                    <a:pt x="2965234" y="5840400"/>
                  </a:lnTo>
                  <a:lnTo>
                    <a:pt x="2923362" y="5840400"/>
                  </a:lnTo>
                  <a:lnTo>
                    <a:pt x="2882315" y="5849544"/>
                  </a:lnTo>
                  <a:lnTo>
                    <a:pt x="2843695" y="5867819"/>
                  </a:lnTo>
                  <a:lnTo>
                    <a:pt x="2809125" y="5895251"/>
                  </a:lnTo>
                  <a:lnTo>
                    <a:pt x="2781706" y="5929808"/>
                  </a:lnTo>
                  <a:lnTo>
                    <a:pt x="2763418" y="5968428"/>
                  </a:lnTo>
                  <a:lnTo>
                    <a:pt x="2754287" y="6009487"/>
                  </a:lnTo>
                  <a:lnTo>
                    <a:pt x="2754287" y="6051347"/>
                  </a:lnTo>
                  <a:lnTo>
                    <a:pt x="2763418" y="6092406"/>
                  </a:lnTo>
                  <a:lnTo>
                    <a:pt x="2781706" y="6131026"/>
                  </a:lnTo>
                  <a:lnTo>
                    <a:pt x="2809125" y="6165583"/>
                  </a:lnTo>
                  <a:lnTo>
                    <a:pt x="2843695" y="6193002"/>
                  </a:lnTo>
                  <a:lnTo>
                    <a:pt x="2882315" y="6211290"/>
                  </a:lnTo>
                  <a:lnTo>
                    <a:pt x="2923362" y="6220434"/>
                  </a:lnTo>
                  <a:lnTo>
                    <a:pt x="2965234" y="6220434"/>
                  </a:lnTo>
                  <a:lnTo>
                    <a:pt x="3006280" y="6211290"/>
                  </a:lnTo>
                  <a:lnTo>
                    <a:pt x="3044901" y="6193002"/>
                  </a:lnTo>
                  <a:lnTo>
                    <a:pt x="3079470" y="6165583"/>
                  </a:lnTo>
                  <a:lnTo>
                    <a:pt x="3106890" y="6131026"/>
                  </a:lnTo>
                  <a:lnTo>
                    <a:pt x="3125178" y="6092406"/>
                  </a:lnTo>
                  <a:lnTo>
                    <a:pt x="3134322" y="6051347"/>
                  </a:lnTo>
                  <a:lnTo>
                    <a:pt x="3134322" y="6009487"/>
                  </a:lnTo>
                  <a:close/>
                </a:path>
                <a:path w="12642215" h="7416165">
                  <a:moveTo>
                    <a:pt x="3438499" y="456679"/>
                  </a:moveTo>
                  <a:lnTo>
                    <a:pt x="3429355" y="415620"/>
                  </a:lnTo>
                  <a:lnTo>
                    <a:pt x="3411080" y="376999"/>
                  </a:lnTo>
                  <a:lnTo>
                    <a:pt x="3383661" y="342442"/>
                  </a:lnTo>
                  <a:lnTo>
                    <a:pt x="3349091" y="315010"/>
                  </a:lnTo>
                  <a:lnTo>
                    <a:pt x="3310471" y="296735"/>
                  </a:lnTo>
                  <a:lnTo>
                    <a:pt x="3269424" y="287591"/>
                  </a:lnTo>
                  <a:lnTo>
                    <a:pt x="3227552" y="287591"/>
                  </a:lnTo>
                  <a:lnTo>
                    <a:pt x="3186506" y="296735"/>
                  </a:lnTo>
                  <a:lnTo>
                    <a:pt x="3147885" y="315010"/>
                  </a:lnTo>
                  <a:lnTo>
                    <a:pt x="3113316" y="342442"/>
                  </a:lnTo>
                  <a:lnTo>
                    <a:pt x="3085896" y="376999"/>
                  </a:lnTo>
                  <a:lnTo>
                    <a:pt x="3067608" y="415620"/>
                  </a:lnTo>
                  <a:lnTo>
                    <a:pt x="3058464" y="456679"/>
                  </a:lnTo>
                  <a:lnTo>
                    <a:pt x="3058464" y="498538"/>
                  </a:lnTo>
                  <a:lnTo>
                    <a:pt x="3067608" y="539597"/>
                  </a:lnTo>
                  <a:lnTo>
                    <a:pt x="3085896" y="578218"/>
                  </a:lnTo>
                  <a:lnTo>
                    <a:pt x="3113316" y="612775"/>
                  </a:lnTo>
                  <a:lnTo>
                    <a:pt x="3147885" y="640194"/>
                  </a:lnTo>
                  <a:lnTo>
                    <a:pt x="3186506" y="658482"/>
                  </a:lnTo>
                  <a:lnTo>
                    <a:pt x="3227552" y="667626"/>
                  </a:lnTo>
                  <a:lnTo>
                    <a:pt x="3269424" y="667626"/>
                  </a:lnTo>
                  <a:lnTo>
                    <a:pt x="3310471" y="658482"/>
                  </a:lnTo>
                  <a:lnTo>
                    <a:pt x="3349091" y="640194"/>
                  </a:lnTo>
                  <a:lnTo>
                    <a:pt x="3383661" y="612775"/>
                  </a:lnTo>
                  <a:lnTo>
                    <a:pt x="3411080" y="578218"/>
                  </a:lnTo>
                  <a:lnTo>
                    <a:pt x="3429355" y="539597"/>
                  </a:lnTo>
                  <a:lnTo>
                    <a:pt x="3438499" y="498538"/>
                  </a:lnTo>
                  <a:lnTo>
                    <a:pt x="3438499" y="456679"/>
                  </a:lnTo>
                  <a:close/>
                </a:path>
                <a:path w="12642215" h="7416165">
                  <a:moveTo>
                    <a:pt x="3730637" y="3089287"/>
                  </a:moveTo>
                  <a:lnTo>
                    <a:pt x="3721493" y="3048228"/>
                  </a:lnTo>
                  <a:lnTo>
                    <a:pt x="3703218" y="3009608"/>
                  </a:lnTo>
                  <a:lnTo>
                    <a:pt x="3675799" y="2975038"/>
                  </a:lnTo>
                  <a:lnTo>
                    <a:pt x="3641229" y="2947619"/>
                  </a:lnTo>
                  <a:lnTo>
                    <a:pt x="3602609" y="2929344"/>
                  </a:lnTo>
                  <a:lnTo>
                    <a:pt x="3561550" y="2920200"/>
                  </a:lnTo>
                  <a:lnTo>
                    <a:pt x="3519690" y="2920200"/>
                  </a:lnTo>
                  <a:lnTo>
                    <a:pt x="3478631" y="2929344"/>
                  </a:lnTo>
                  <a:lnTo>
                    <a:pt x="3440011" y="2947619"/>
                  </a:lnTo>
                  <a:lnTo>
                    <a:pt x="3405454" y="2975038"/>
                  </a:lnTo>
                  <a:lnTo>
                    <a:pt x="3378022" y="3009608"/>
                  </a:lnTo>
                  <a:lnTo>
                    <a:pt x="3359747" y="3048228"/>
                  </a:lnTo>
                  <a:lnTo>
                    <a:pt x="3350603" y="3089287"/>
                  </a:lnTo>
                  <a:lnTo>
                    <a:pt x="3350603" y="3131147"/>
                  </a:lnTo>
                  <a:lnTo>
                    <a:pt x="3359747" y="3172193"/>
                  </a:lnTo>
                  <a:lnTo>
                    <a:pt x="3378022" y="3210814"/>
                  </a:lnTo>
                  <a:lnTo>
                    <a:pt x="3405454" y="3245383"/>
                  </a:lnTo>
                  <a:lnTo>
                    <a:pt x="3440011" y="3272802"/>
                  </a:lnTo>
                  <a:lnTo>
                    <a:pt x="3478631" y="3291090"/>
                  </a:lnTo>
                  <a:lnTo>
                    <a:pt x="3519690" y="3300234"/>
                  </a:lnTo>
                  <a:lnTo>
                    <a:pt x="3561550" y="3300234"/>
                  </a:lnTo>
                  <a:lnTo>
                    <a:pt x="3602609" y="3291090"/>
                  </a:lnTo>
                  <a:lnTo>
                    <a:pt x="3641229" y="3272802"/>
                  </a:lnTo>
                  <a:lnTo>
                    <a:pt x="3675799" y="3245383"/>
                  </a:lnTo>
                  <a:lnTo>
                    <a:pt x="3703218" y="3210814"/>
                  </a:lnTo>
                  <a:lnTo>
                    <a:pt x="3721493" y="3172193"/>
                  </a:lnTo>
                  <a:lnTo>
                    <a:pt x="3730637" y="3131147"/>
                  </a:lnTo>
                  <a:lnTo>
                    <a:pt x="3730637" y="3089287"/>
                  </a:lnTo>
                  <a:close/>
                </a:path>
                <a:path w="12642215" h="7416165">
                  <a:moveTo>
                    <a:pt x="3973995" y="2337104"/>
                  </a:moveTo>
                  <a:lnTo>
                    <a:pt x="3964851" y="2296045"/>
                  </a:lnTo>
                  <a:lnTo>
                    <a:pt x="3946563" y="2257425"/>
                  </a:lnTo>
                  <a:lnTo>
                    <a:pt x="3919143" y="2222868"/>
                  </a:lnTo>
                  <a:lnTo>
                    <a:pt x="3884574" y="2195449"/>
                  </a:lnTo>
                  <a:lnTo>
                    <a:pt x="3845966" y="2177161"/>
                  </a:lnTo>
                  <a:lnTo>
                    <a:pt x="3804907" y="2168017"/>
                  </a:lnTo>
                  <a:lnTo>
                    <a:pt x="3763048" y="2168017"/>
                  </a:lnTo>
                  <a:lnTo>
                    <a:pt x="3721989" y="2177161"/>
                  </a:lnTo>
                  <a:lnTo>
                    <a:pt x="3683368" y="2195449"/>
                  </a:lnTo>
                  <a:lnTo>
                    <a:pt x="3648799" y="2222868"/>
                  </a:lnTo>
                  <a:lnTo>
                    <a:pt x="3621379" y="2257425"/>
                  </a:lnTo>
                  <a:lnTo>
                    <a:pt x="3603104" y="2296045"/>
                  </a:lnTo>
                  <a:lnTo>
                    <a:pt x="3593960" y="2337104"/>
                  </a:lnTo>
                  <a:lnTo>
                    <a:pt x="3593960" y="2378976"/>
                  </a:lnTo>
                  <a:lnTo>
                    <a:pt x="3603104" y="2420023"/>
                  </a:lnTo>
                  <a:lnTo>
                    <a:pt x="3621379" y="2458643"/>
                  </a:lnTo>
                  <a:lnTo>
                    <a:pt x="3648799" y="2493213"/>
                  </a:lnTo>
                  <a:lnTo>
                    <a:pt x="3683368" y="2520632"/>
                  </a:lnTo>
                  <a:lnTo>
                    <a:pt x="3721989" y="2538920"/>
                  </a:lnTo>
                  <a:lnTo>
                    <a:pt x="3763048" y="2548051"/>
                  </a:lnTo>
                  <a:lnTo>
                    <a:pt x="3804907" y="2548051"/>
                  </a:lnTo>
                  <a:lnTo>
                    <a:pt x="3845966" y="2538920"/>
                  </a:lnTo>
                  <a:lnTo>
                    <a:pt x="3884574" y="2520632"/>
                  </a:lnTo>
                  <a:lnTo>
                    <a:pt x="3919143" y="2493213"/>
                  </a:lnTo>
                  <a:lnTo>
                    <a:pt x="3946563" y="2458643"/>
                  </a:lnTo>
                  <a:lnTo>
                    <a:pt x="3964851" y="2420023"/>
                  </a:lnTo>
                  <a:lnTo>
                    <a:pt x="3973995" y="2378976"/>
                  </a:lnTo>
                  <a:lnTo>
                    <a:pt x="3973995" y="2337104"/>
                  </a:lnTo>
                  <a:close/>
                </a:path>
                <a:path w="12642215" h="7416165">
                  <a:moveTo>
                    <a:pt x="3973995" y="1496441"/>
                  </a:moveTo>
                  <a:lnTo>
                    <a:pt x="3964851" y="1455394"/>
                  </a:lnTo>
                  <a:lnTo>
                    <a:pt x="3946563" y="1416773"/>
                  </a:lnTo>
                  <a:lnTo>
                    <a:pt x="3919143" y="1382204"/>
                  </a:lnTo>
                  <a:lnTo>
                    <a:pt x="3884574" y="1354785"/>
                  </a:lnTo>
                  <a:lnTo>
                    <a:pt x="3845966" y="1336497"/>
                  </a:lnTo>
                  <a:lnTo>
                    <a:pt x="3804907" y="1327365"/>
                  </a:lnTo>
                  <a:lnTo>
                    <a:pt x="3763048" y="1327365"/>
                  </a:lnTo>
                  <a:lnTo>
                    <a:pt x="3721989" y="1336497"/>
                  </a:lnTo>
                  <a:lnTo>
                    <a:pt x="3683368" y="1354785"/>
                  </a:lnTo>
                  <a:lnTo>
                    <a:pt x="3648799" y="1382204"/>
                  </a:lnTo>
                  <a:lnTo>
                    <a:pt x="3621379" y="1416773"/>
                  </a:lnTo>
                  <a:lnTo>
                    <a:pt x="3603104" y="1455394"/>
                  </a:lnTo>
                  <a:lnTo>
                    <a:pt x="3593960" y="1496441"/>
                  </a:lnTo>
                  <a:lnTo>
                    <a:pt x="3593960" y="1538312"/>
                  </a:lnTo>
                  <a:lnTo>
                    <a:pt x="3603104" y="1579359"/>
                  </a:lnTo>
                  <a:lnTo>
                    <a:pt x="3621379" y="1617980"/>
                  </a:lnTo>
                  <a:lnTo>
                    <a:pt x="3648799" y="1652549"/>
                  </a:lnTo>
                  <a:lnTo>
                    <a:pt x="3683368" y="1679968"/>
                  </a:lnTo>
                  <a:lnTo>
                    <a:pt x="3721989" y="1698244"/>
                  </a:lnTo>
                  <a:lnTo>
                    <a:pt x="3763048" y="1707388"/>
                  </a:lnTo>
                  <a:lnTo>
                    <a:pt x="3804907" y="1707388"/>
                  </a:lnTo>
                  <a:lnTo>
                    <a:pt x="3845966" y="1698244"/>
                  </a:lnTo>
                  <a:lnTo>
                    <a:pt x="3884574" y="1679968"/>
                  </a:lnTo>
                  <a:lnTo>
                    <a:pt x="3919143" y="1652549"/>
                  </a:lnTo>
                  <a:lnTo>
                    <a:pt x="3946563" y="1617980"/>
                  </a:lnTo>
                  <a:lnTo>
                    <a:pt x="3964851" y="1579359"/>
                  </a:lnTo>
                  <a:lnTo>
                    <a:pt x="3973995" y="1538312"/>
                  </a:lnTo>
                  <a:lnTo>
                    <a:pt x="3973995" y="1496441"/>
                  </a:lnTo>
                  <a:close/>
                </a:path>
                <a:path w="12642215" h="7416165">
                  <a:moveTo>
                    <a:pt x="4124312" y="6585547"/>
                  </a:moveTo>
                  <a:lnTo>
                    <a:pt x="4115168" y="6544500"/>
                  </a:lnTo>
                  <a:lnTo>
                    <a:pt x="4096880" y="6505880"/>
                  </a:lnTo>
                  <a:lnTo>
                    <a:pt x="4069461" y="6471310"/>
                  </a:lnTo>
                  <a:lnTo>
                    <a:pt x="4034904" y="6443891"/>
                  </a:lnTo>
                  <a:lnTo>
                    <a:pt x="3996283" y="6425616"/>
                  </a:lnTo>
                  <a:lnTo>
                    <a:pt x="3955224" y="6416472"/>
                  </a:lnTo>
                  <a:lnTo>
                    <a:pt x="3913352" y="6416472"/>
                  </a:lnTo>
                  <a:lnTo>
                    <a:pt x="3872306" y="6425616"/>
                  </a:lnTo>
                  <a:lnTo>
                    <a:pt x="3833685" y="6443891"/>
                  </a:lnTo>
                  <a:lnTo>
                    <a:pt x="3799116" y="6471310"/>
                  </a:lnTo>
                  <a:lnTo>
                    <a:pt x="3771696" y="6505880"/>
                  </a:lnTo>
                  <a:lnTo>
                    <a:pt x="3753408" y="6544500"/>
                  </a:lnTo>
                  <a:lnTo>
                    <a:pt x="3744277" y="6585547"/>
                  </a:lnTo>
                  <a:lnTo>
                    <a:pt x="3744277" y="6627419"/>
                  </a:lnTo>
                  <a:lnTo>
                    <a:pt x="3753408" y="6668478"/>
                  </a:lnTo>
                  <a:lnTo>
                    <a:pt x="3771696" y="6707098"/>
                  </a:lnTo>
                  <a:lnTo>
                    <a:pt x="3799116" y="6741655"/>
                  </a:lnTo>
                  <a:lnTo>
                    <a:pt x="3833685" y="6769087"/>
                  </a:lnTo>
                  <a:lnTo>
                    <a:pt x="3872306" y="6787362"/>
                  </a:lnTo>
                  <a:lnTo>
                    <a:pt x="3913352" y="6796506"/>
                  </a:lnTo>
                  <a:lnTo>
                    <a:pt x="3955224" y="6796506"/>
                  </a:lnTo>
                  <a:lnTo>
                    <a:pt x="3996283" y="6787362"/>
                  </a:lnTo>
                  <a:lnTo>
                    <a:pt x="4034904" y="6769087"/>
                  </a:lnTo>
                  <a:lnTo>
                    <a:pt x="4069461" y="6741655"/>
                  </a:lnTo>
                  <a:lnTo>
                    <a:pt x="4096880" y="6707098"/>
                  </a:lnTo>
                  <a:lnTo>
                    <a:pt x="4115168" y="6668478"/>
                  </a:lnTo>
                  <a:lnTo>
                    <a:pt x="4124312" y="6627419"/>
                  </a:lnTo>
                  <a:lnTo>
                    <a:pt x="4124312" y="6585547"/>
                  </a:lnTo>
                  <a:close/>
                </a:path>
                <a:path w="12642215" h="7416165">
                  <a:moveTo>
                    <a:pt x="4406379" y="6009487"/>
                  </a:moveTo>
                  <a:lnTo>
                    <a:pt x="4397235" y="5968428"/>
                  </a:lnTo>
                  <a:lnTo>
                    <a:pt x="4378947" y="5929808"/>
                  </a:lnTo>
                  <a:lnTo>
                    <a:pt x="4351528" y="5895251"/>
                  </a:lnTo>
                  <a:lnTo>
                    <a:pt x="4316958" y="5867819"/>
                  </a:lnTo>
                  <a:lnTo>
                    <a:pt x="4278338" y="5849544"/>
                  </a:lnTo>
                  <a:lnTo>
                    <a:pt x="4237291" y="5840400"/>
                  </a:lnTo>
                  <a:lnTo>
                    <a:pt x="4195419" y="5840400"/>
                  </a:lnTo>
                  <a:lnTo>
                    <a:pt x="4154373" y="5849544"/>
                  </a:lnTo>
                  <a:lnTo>
                    <a:pt x="4115752" y="5867819"/>
                  </a:lnTo>
                  <a:lnTo>
                    <a:pt x="4081183" y="5895251"/>
                  </a:lnTo>
                  <a:lnTo>
                    <a:pt x="4053763" y="5929808"/>
                  </a:lnTo>
                  <a:lnTo>
                    <a:pt x="4035475" y="5968428"/>
                  </a:lnTo>
                  <a:lnTo>
                    <a:pt x="4026331" y="6009487"/>
                  </a:lnTo>
                  <a:lnTo>
                    <a:pt x="4026331" y="6051347"/>
                  </a:lnTo>
                  <a:lnTo>
                    <a:pt x="4035475" y="6092406"/>
                  </a:lnTo>
                  <a:lnTo>
                    <a:pt x="4053763" y="6131026"/>
                  </a:lnTo>
                  <a:lnTo>
                    <a:pt x="4081183" y="6165583"/>
                  </a:lnTo>
                  <a:lnTo>
                    <a:pt x="4115752" y="6193002"/>
                  </a:lnTo>
                  <a:lnTo>
                    <a:pt x="4154373" y="6211290"/>
                  </a:lnTo>
                  <a:lnTo>
                    <a:pt x="4195419" y="6220434"/>
                  </a:lnTo>
                  <a:lnTo>
                    <a:pt x="4237291" y="6220434"/>
                  </a:lnTo>
                  <a:lnTo>
                    <a:pt x="4278338" y="6211290"/>
                  </a:lnTo>
                  <a:lnTo>
                    <a:pt x="4316958" y="6193002"/>
                  </a:lnTo>
                  <a:lnTo>
                    <a:pt x="4351528" y="6165583"/>
                  </a:lnTo>
                  <a:lnTo>
                    <a:pt x="4378947" y="6131026"/>
                  </a:lnTo>
                  <a:lnTo>
                    <a:pt x="4397235" y="6092406"/>
                  </a:lnTo>
                  <a:lnTo>
                    <a:pt x="4406379" y="6051347"/>
                  </a:lnTo>
                  <a:lnTo>
                    <a:pt x="4406379" y="6009487"/>
                  </a:lnTo>
                  <a:close/>
                </a:path>
                <a:path w="12642215" h="7416165">
                  <a:moveTo>
                    <a:pt x="5103241" y="7204989"/>
                  </a:moveTo>
                  <a:lnTo>
                    <a:pt x="5094097" y="7163930"/>
                  </a:lnTo>
                  <a:lnTo>
                    <a:pt x="5075809" y="7125309"/>
                  </a:lnTo>
                  <a:lnTo>
                    <a:pt x="5048389" y="7090753"/>
                  </a:lnTo>
                  <a:lnTo>
                    <a:pt x="5013833" y="7063333"/>
                  </a:lnTo>
                  <a:lnTo>
                    <a:pt x="4975212" y="7045045"/>
                  </a:lnTo>
                  <a:lnTo>
                    <a:pt x="4934153" y="7035901"/>
                  </a:lnTo>
                  <a:lnTo>
                    <a:pt x="4892294" y="7035901"/>
                  </a:lnTo>
                  <a:lnTo>
                    <a:pt x="4851235" y="7045045"/>
                  </a:lnTo>
                  <a:lnTo>
                    <a:pt x="4812614" y="7063333"/>
                  </a:lnTo>
                  <a:lnTo>
                    <a:pt x="4778057" y="7090753"/>
                  </a:lnTo>
                  <a:lnTo>
                    <a:pt x="4750625" y="7125309"/>
                  </a:lnTo>
                  <a:lnTo>
                    <a:pt x="4732350" y="7163930"/>
                  </a:lnTo>
                  <a:lnTo>
                    <a:pt x="4723206" y="7204989"/>
                  </a:lnTo>
                  <a:lnTo>
                    <a:pt x="4723206" y="7246861"/>
                  </a:lnTo>
                  <a:lnTo>
                    <a:pt x="4732350" y="7287908"/>
                  </a:lnTo>
                  <a:lnTo>
                    <a:pt x="4750625" y="7326528"/>
                  </a:lnTo>
                  <a:lnTo>
                    <a:pt x="4778057" y="7361098"/>
                  </a:lnTo>
                  <a:lnTo>
                    <a:pt x="4812614" y="7388517"/>
                  </a:lnTo>
                  <a:lnTo>
                    <a:pt x="4851235" y="7406805"/>
                  </a:lnTo>
                  <a:lnTo>
                    <a:pt x="4892294" y="7415936"/>
                  </a:lnTo>
                  <a:lnTo>
                    <a:pt x="4934153" y="7415936"/>
                  </a:lnTo>
                  <a:lnTo>
                    <a:pt x="4975212" y="7406805"/>
                  </a:lnTo>
                  <a:lnTo>
                    <a:pt x="5013833" y="7388517"/>
                  </a:lnTo>
                  <a:lnTo>
                    <a:pt x="5048389" y="7361098"/>
                  </a:lnTo>
                  <a:lnTo>
                    <a:pt x="5075809" y="7326528"/>
                  </a:lnTo>
                  <a:lnTo>
                    <a:pt x="5094097" y="7287908"/>
                  </a:lnTo>
                  <a:lnTo>
                    <a:pt x="5103241" y="7246861"/>
                  </a:lnTo>
                  <a:lnTo>
                    <a:pt x="5103241" y="7204989"/>
                  </a:lnTo>
                  <a:close/>
                </a:path>
                <a:path w="12642215" h="7416165">
                  <a:moveTo>
                    <a:pt x="5451653" y="6319202"/>
                  </a:moveTo>
                  <a:lnTo>
                    <a:pt x="5442509" y="6278156"/>
                  </a:lnTo>
                  <a:lnTo>
                    <a:pt x="5424221" y="6239535"/>
                  </a:lnTo>
                  <a:lnTo>
                    <a:pt x="5396801" y="6204966"/>
                  </a:lnTo>
                  <a:lnTo>
                    <a:pt x="5362232" y="6177546"/>
                  </a:lnTo>
                  <a:lnTo>
                    <a:pt x="5323624" y="6159258"/>
                  </a:lnTo>
                  <a:lnTo>
                    <a:pt x="5282577" y="6150127"/>
                  </a:lnTo>
                  <a:lnTo>
                    <a:pt x="5240718" y="6150127"/>
                  </a:lnTo>
                  <a:lnTo>
                    <a:pt x="5199659" y="6159258"/>
                  </a:lnTo>
                  <a:lnTo>
                    <a:pt x="5161051" y="6177546"/>
                  </a:lnTo>
                  <a:lnTo>
                    <a:pt x="5126482" y="6204966"/>
                  </a:lnTo>
                  <a:lnTo>
                    <a:pt x="5099062" y="6239535"/>
                  </a:lnTo>
                  <a:lnTo>
                    <a:pt x="5080787" y="6278156"/>
                  </a:lnTo>
                  <a:lnTo>
                    <a:pt x="5071643" y="6319202"/>
                  </a:lnTo>
                  <a:lnTo>
                    <a:pt x="5071643" y="6361074"/>
                  </a:lnTo>
                  <a:lnTo>
                    <a:pt x="5080787" y="6402121"/>
                  </a:lnTo>
                  <a:lnTo>
                    <a:pt x="5099062" y="6440741"/>
                  </a:lnTo>
                  <a:lnTo>
                    <a:pt x="5126482" y="6475298"/>
                  </a:lnTo>
                  <a:lnTo>
                    <a:pt x="5161051" y="6502730"/>
                  </a:lnTo>
                  <a:lnTo>
                    <a:pt x="5199659" y="6521005"/>
                  </a:lnTo>
                  <a:lnTo>
                    <a:pt x="5240718" y="6530149"/>
                  </a:lnTo>
                  <a:lnTo>
                    <a:pt x="5282577" y="6530149"/>
                  </a:lnTo>
                  <a:lnTo>
                    <a:pt x="5323624" y="6521005"/>
                  </a:lnTo>
                  <a:lnTo>
                    <a:pt x="5362232" y="6502730"/>
                  </a:lnTo>
                  <a:lnTo>
                    <a:pt x="5396801" y="6475298"/>
                  </a:lnTo>
                  <a:lnTo>
                    <a:pt x="5424221" y="6440741"/>
                  </a:lnTo>
                  <a:lnTo>
                    <a:pt x="5442509" y="6402121"/>
                  </a:lnTo>
                  <a:lnTo>
                    <a:pt x="5451653" y="6361074"/>
                  </a:lnTo>
                  <a:lnTo>
                    <a:pt x="5451653" y="6319202"/>
                  </a:lnTo>
                  <a:close/>
                </a:path>
                <a:path w="12642215" h="7416165">
                  <a:moveTo>
                    <a:pt x="5606516" y="1319466"/>
                  </a:moveTo>
                  <a:lnTo>
                    <a:pt x="5597372" y="1278407"/>
                  </a:lnTo>
                  <a:lnTo>
                    <a:pt x="5579097" y="1239786"/>
                  </a:lnTo>
                  <a:lnTo>
                    <a:pt x="5551665" y="1205217"/>
                  </a:lnTo>
                  <a:lnTo>
                    <a:pt x="5517096" y="1177798"/>
                  </a:lnTo>
                  <a:lnTo>
                    <a:pt x="5478475" y="1159522"/>
                  </a:lnTo>
                  <a:lnTo>
                    <a:pt x="5437416" y="1150378"/>
                  </a:lnTo>
                  <a:lnTo>
                    <a:pt x="5395557" y="1150378"/>
                  </a:lnTo>
                  <a:lnTo>
                    <a:pt x="5354498" y="1159522"/>
                  </a:lnTo>
                  <a:lnTo>
                    <a:pt x="5315877" y="1177798"/>
                  </a:lnTo>
                  <a:lnTo>
                    <a:pt x="5281307" y="1205217"/>
                  </a:lnTo>
                  <a:lnTo>
                    <a:pt x="5253901" y="1239786"/>
                  </a:lnTo>
                  <a:lnTo>
                    <a:pt x="5235626" y="1278407"/>
                  </a:lnTo>
                  <a:lnTo>
                    <a:pt x="5226482" y="1319466"/>
                  </a:lnTo>
                  <a:lnTo>
                    <a:pt x="5226482" y="1361325"/>
                  </a:lnTo>
                  <a:lnTo>
                    <a:pt x="5235626" y="1402384"/>
                  </a:lnTo>
                  <a:lnTo>
                    <a:pt x="5253901" y="1440992"/>
                  </a:lnTo>
                  <a:lnTo>
                    <a:pt x="5281307" y="1475562"/>
                  </a:lnTo>
                  <a:lnTo>
                    <a:pt x="5315877" y="1502981"/>
                  </a:lnTo>
                  <a:lnTo>
                    <a:pt x="5354498" y="1521269"/>
                  </a:lnTo>
                  <a:lnTo>
                    <a:pt x="5395557" y="1530413"/>
                  </a:lnTo>
                  <a:lnTo>
                    <a:pt x="5437416" y="1530413"/>
                  </a:lnTo>
                  <a:lnTo>
                    <a:pt x="5478475" y="1521269"/>
                  </a:lnTo>
                  <a:lnTo>
                    <a:pt x="5517096" y="1502981"/>
                  </a:lnTo>
                  <a:lnTo>
                    <a:pt x="5551665" y="1475562"/>
                  </a:lnTo>
                  <a:lnTo>
                    <a:pt x="5579097" y="1440992"/>
                  </a:lnTo>
                  <a:lnTo>
                    <a:pt x="5597372" y="1402384"/>
                  </a:lnTo>
                  <a:lnTo>
                    <a:pt x="5606516" y="1361325"/>
                  </a:lnTo>
                  <a:lnTo>
                    <a:pt x="5606516" y="1319466"/>
                  </a:lnTo>
                  <a:close/>
                </a:path>
                <a:path w="12642215" h="7416165">
                  <a:moveTo>
                    <a:pt x="6286805" y="7204989"/>
                  </a:moveTo>
                  <a:lnTo>
                    <a:pt x="6277673" y="7163930"/>
                  </a:lnTo>
                  <a:lnTo>
                    <a:pt x="6259385" y="7125309"/>
                  </a:lnTo>
                  <a:lnTo>
                    <a:pt x="6231953" y="7090753"/>
                  </a:lnTo>
                  <a:lnTo>
                    <a:pt x="6197397" y="7063333"/>
                  </a:lnTo>
                  <a:lnTo>
                    <a:pt x="6158776" y="7045045"/>
                  </a:lnTo>
                  <a:lnTo>
                    <a:pt x="6117717" y="7035901"/>
                  </a:lnTo>
                  <a:lnTo>
                    <a:pt x="6075845" y="7035901"/>
                  </a:lnTo>
                  <a:lnTo>
                    <a:pt x="6034786" y="7045045"/>
                  </a:lnTo>
                  <a:lnTo>
                    <a:pt x="5996165" y="7063333"/>
                  </a:lnTo>
                  <a:lnTo>
                    <a:pt x="5961596" y="7090753"/>
                  </a:lnTo>
                  <a:lnTo>
                    <a:pt x="5934176" y="7125309"/>
                  </a:lnTo>
                  <a:lnTo>
                    <a:pt x="5915888" y="7163930"/>
                  </a:lnTo>
                  <a:lnTo>
                    <a:pt x="5906744" y="7204989"/>
                  </a:lnTo>
                  <a:lnTo>
                    <a:pt x="5906744" y="7246861"/>
                  </a:lnTo>
                  <a:lnTo>
                    <a:pt x="5915888" y="7287908"/>
                  </a:lnTo>
                  <a:lnTo>
                    <a:pt x="5934176" y="7326528"/>
                  </a:lnTo>
                  <a:lnTo>
                    <a:pt x="5961596" y="7361098"/>
                  </a:lnTo>
                  <a:lnTo>
                    <a:pt x="5996165" y="7388517"/>
                  </a:lnTo>
                  <a:lnTo>
                    <a:pt x="6034786" y="7406805"/>
                  </a:lnTo>
                  <a:lnTo>
                    <a:pt x="6075845" y="7415936"/>
                  </a:lnTo>
                  <a:lnTo>
                    <a:pt x="6117717" y="7415936"/>
                  </a:lnTo>
                  <a:lnTo>
                    <a:pt x="6158776" y="7406805"/>
                  </a:lnTo>
                  <a:lnTo>
                    <a:pt x="6197397" y="7388517"/>
                  </a:lnTo>
                  <a:lnTo>
                    <a:pt x="6231953" y="7361098"/>
                  </a:lnTo>
                  <a:lnTo>
                    <a:pt x="6259385" y="7326528"/>
                  </a:lnTo>
                  <a:lnTo>
                    <a:pt x="6277673" y="7287908"/>
                  </a:lnTo>
                  <a:lnTo>
                    <a:pt x="6286805" y="7246861"/>
                  </a:lnTo>
                  <a:lnTo>
                    <a:pt x="6286805" y="7204989"/>
                  </a:lnTo>
                  <a:close/>
                </a:path>
                <a:path w="12642215" h="7416165">
                  <a:moveTo>
                    <a:pt x="6286805" y="5721883"/>
                  </a:moveTo>
                  <a:lnTo>
                    <a:pt x="6277673" y="5680837"/>
                  </a:lnTo>
                  <a:lnTo>
                    <a:pt x="6259385" y="5642216"/>
                  </a:lnTo>
                  <a:lnTo>
                    <a:pt x="6231953" y="5607647"/>
                  </a:lnTo>
                  <a:lnTo>
                    <a:pt x="6197397" y="5580227"/>
                  </a:lnTo>
                  <a:lnTo>
                    <a:pt x="6158776" y="5561939"/>
                  </a:lnTo>
                  <a:lnTo>
                    <a:pt x="6117717" y="5552808"/>
                  </a:lnTo>
                  <a:lnTo>
                    <a:pt x="6075845" y="5552808"/>
                  </a:lnTo>
                  <a:lnTo>
                    <a:pt x="6034786" y="5561939"/>
                  </a:lnTo>
                  <a:lnTo>
                    <a:pt x="5996165" y="5580227"/>
                  </a:lnTo>
                  <a:lnTo>
                    <a:pt x="5961596" y="5607647"/>
                  </a:lnTo>
                  <a:lnTo>
                    <a:pt x="5934176" y="5642216"/>
                  </a:lnTo>
                  <a:lnTo>
                    <a:pt x="5915888" y="5680837"/>
                  </a:lnTo>
                  <a:lnTo>
                    <a:pt x="5906744" y="5721883"/>
                  </a:lnTo>
                  <a:lnTo>
                    <a:pt x="5906744" y="5763755"/>
                  </a:lnTo>
                  <a:lnTo>
                    <a:pt x="5915888" y="5804801"/>
                  </a:lnTo>
                  <a:lnTo>
                    <a:pt x="5934176" y="5843422"/>
                  </a:lnTo>
                  <a:lnTo>
                    <a:pt x="5961596" y="5877992"/>
                  </a:lnTo>
                  <a:lnTo>
                    <a:pt x="5996165" y="5905411"/>
                  </a:lnTo>
                  <a:lnTo>
                    <a:pt x="6034786" y="5923686"/>
                  </a:lnTo>
                  <a:lnTo>
                    <a:pt x="6075845" y="5932830"/>
                  </a:lnTo>
                  <a:lnTo>
                    <a:pt x="6117717" y="5932830"/>
                  </a:lnTo>
                  <a:lnTo>
                    <a:pt x="6158776" y="5923686"/>
                  </a:lnTo>
                  <a:lnTo>
                    <a:pt x="6197397" y="5905411"/>
                  </a:lnTo>
                  <a:lnTo>
                    <a:pt x="6231953" y="5877992"/>
                  </a:lnTo>
                  <a:lnTo>
                    <a:pt x="6259385" y="5843422"/>
                  </a:lnTo>
                  <a:lnTo>
                    <a:pt x="6277673" y="5804801"/>
                  </a:lnTo>
                  <a:lnTo>
                    <a:pt x="6286805" y="5763755"/>
                  </a:lnTo>
                  <a:lnTo>
                    <a:pt x="6286805" y="5721883"/>
                  </a:lnTo>
                  <a:close/>
                </a:path>
                <a:path w="12642215" h="7416165">
                  <a:moveTo>
                    <a:pt x="6496964" y="6585547"/>
                  </a:moveTo>
                  <a:lnTo>
                    <a:pt x="6487820" y="6544500"/>
                  </a:lnTo>
                  <a:lnTo>
                    <a:pt x="6469532" y="6505880"/>
                  </a:lnTo>
                  <a:lnTo>
                    <a:pt x="6442113" y="6471310"/>
                  </a:lnTo>
                  <a:lnTo>
                    <a:pt x="6407544" y="6443891"/>
                  </a:lnTo>
                  <a:lnTo>
                    <a:pt x="6368923" y="6425616"/>
                  </a:lnTo>
                  <a:lnTo>
                    <a:pt x="6327864" y="6416472"/>
                  </a:lnTo>
                  <a:lnTo>
                    <a:pt x="6285992" y="6416472"/>
                  </a:lnTo>
                  <a:lnTo>
                    <a:pt x="6244945" y="6425616"/>
                  </a:lnTo>
                  <a:lnTo>
                    <a:pt x="6206312" y="6443891"/>
                  </a:lnTo>
                  <a:lnTo>
                    <a:pt x="6171755" y="6471310"/>
                  </a:lnTo>
                  <a:lnTo>
                    <a:pt x="6144323" y="6505880"/>
                  </a:lnTo>
                  <a:lnTo>
                    <a:pt x="6126048" y="6544500"/>
                  </a:lnTo>
                  <a:lnTo>
                    <a:pt x="6116904" y="6585547"/>
                  </a:lnTo>
                  <a:lnTo>
                    <a:pt x="6116904" y="6627419"/>
                  </a:lnTo>
                  <a:lnTo>
                    <a:pt x="6126048" y="6668478"/>
                  </a:lnTo>
                  <a:lnTo>
                    <a:pt x="6144323" y="6707098"/>
                  </a:lnTo>
                  <a:lnTo>
                    <a:pt x="6171755" y="6741655"/>
                  </a:lnTo>
                  <a:lnTo>
                    <a:pt x="6206312" y="6769087"/>
                  </a:lnTo>
                  <a:lnTo>
                    <a:pt x="6244945" y="6787362"/>
                  </a:lnTo>
                  <a:lnTo>
                    <a:pt x="6285992" y="6796506"/>
                  </a:lnTo>
                  <a:lnTo>
                    <a:pt x="6327864" y="6796506"/>
                  </a:lnTo>
                  <a:lnTo>
                    <a:pt x="6368923" y="6787362"/>
                  </a:lnTo>
                  <a:lnTo>
                    <a:pt x="6407544" y="6769087"/>
                  </a:lnTo>
                  <a:lnTo>
                    <a:pt x="6442113" y="6741655"/>
                  </a:lnTo>
                  <a:lnTo>
                    <a:pt x="6469532" y="6707098"/>
                  </a:lnTo>
                  <a:lnTo>
                    <a:pt x="6487820" y="6668478"/>
                  </a:lnTo>
                  <a:lnTo>
                    <a:pt x="6496964" y="6627419"/>
                  </a:lnTo>
                  <a:lnTo>
                    <a:pt x="6496964" y="6585547"/>
                  </a:lnTo>
                  <a:close/>
                </a:path>
                <a:path w="12642215" h="7416165">
                  <a:moveTo>
                    <a:pt x="6889623" y="169075"/>
                  </a:moveTo>
                  <a:lnTo>
                    <a:pt x="6880479" y="128028"/>
                  </a:lnTo>
                  <a:lnTo>
                    <a:pt x="6862191" y="89408"/>
                  </a:lnTo>
                  <a:lnTo>
                    <a:pt x="6834772" y="54838"/>
                  </a:lnTo>
                  <a:lnTo>
                    <a:pt x="6800202" y="27419"/>
                  </a:lnTo>
                  <a:lnTo>
                    <a:pt x="6761607" y="9131"/>
                  </a:lnTo>
                  <a:lnTo>
                    <a:pt x="6720560" y="0"/>
                  </a:lnTo>
                  <a:lnTo>
                    <a:pt x="6678714" y="0"/>
                  </a:lnTo>
                  <a:lnTo>
                    <a:pt x="6637680" y="9131"/>
                  </a:lnTo>
                  <a:lnTo>
                    <a:pt x="6599072" y="27419"/>
                  </a:lnTo>
                  <a:lnTo>
                    <a:pt x="6564516" y="54838"/>
                  </a:lnTo>
                  <a:lnTo>
                    <a:pt x="6537084" y="89408"/>
                  </a:lnTo>
                  <a:lnTo>
                    <a:pt x="6518808" y="128028"/>
                  </a:lnTo>
                  <a:lnTo>
                    <a:pt x="6509664" y="169075"/>
                  </a:lnTo>
                  <a:lnTo>
                    <a:pt x="6509664" y="210947"/>
                  </a:lnTo>
                  <a:lnTo>
                    <a:pt x="6518808" y="251993"/>
                  </a:lnTo>
                  <a:lnTo>
                    <a:pt x="6537084" y="290614"/>
                  </a:lnTo>
                  <a:lnTo>
                    <a:pt x="6564516" y="325183"/>
                  </a:lnTo>
                  <a:lnTo>
                    <a:pt x="6599072" y="352602"/>
                  </a:lnTo>
                  <a:lnTo>
                    <a:pt x="6637680" y="370890"/>
                  </a:lnTo>
                  <a:lnTo>
                    <a:pt x="6678714" y="380022"/>
                  </a:lnTo>
                  <a:lnTo>
                    <a:pt x="6720560" y="380022"/>
                  </a:lnTo>
                  <a:lnTo>
                    <a:pt x="6761607" y="370890"/>
                  </a:lnTo>
                  <a:lnTo>
                    <a:pt x="6800202" y="352602"/>
                  </a:lnTo>
                  <a:lnTo>
                    <a:pt x="6834772" y="325183"/>
                  </a:lnTo>
                  <a:lnTo>
                    <a:pt x="6862191" y="290614"/>
                  </a:lnTo>
                  <a:lnTo>
                    <a:pt x="6880479" y="251993"/>
                  </a:lnTo>
                  <a:lnTo>
                    <a:pt x="6889623" y="210947"/>
                  </a:lnTo>
                  <a:lnTo>
                    <a:pt x="6889623" y="169075"/>
                  </a:lnTo>
                  <a:close/>
                </a:path>
                <a:path w="12642215" h="7416165">
                  <a:moveTo>
                    <a:pt x="9593199" y="4240542"/>
                  </a:moveTo>
                  <a:lnTo>
                    <a:pt x="9584055" y="4199483"/>
                  </a:lnTo>
                  <a:lnTo>
                    <a:pt x="9565780" y="4160863"/>
                  </a:lnTo>
                  <a:lnTo>
                    <a:pt x="9538348" y="4126306"/>
                  </a:lnTo>
                  <a:lnTo>
                    <a:pt x="9503791" y="4098874"/>
                  </a:lnTo>
                  <a:lnTo>
                    <a:pt x="9465158" y="4080599"/>
                  </a:lnTo>
                  <a:lnTo>
                    <a:pt x="9424111" y="4071455"/>
                  </a:lnTo>
                  <a:lnTo>
                    <a:pt x="9382239" y="4071455"/>
                  </a:lnTo>
                  <a:lnTo>
                    <a:pt x="9341180" y="4080599"/>
                  </a:lnTo>
                  <a:lnTo>
                    <a:pt x="9302559" y="4098874"/>
                  </a:lnTo>
                  <a:lnTo>
                    <a:pt x="9267990" y="4126306"/>
                  </a:lnTo>
                  <a:lnTo>
                    <a:pt x="9240571" y="4160863"/>
                  </a:lnTo>
                  <a:lnTo>
                    <a:pt x="9222283" y="4199483"/>
                  </a:lnTo>
                  <a:lnTo>
                    <a:pt x="9213139" y="4240542"/>
                  </a:lnTo>
                  <a:lnTo>
                    <a:pt x="9213139" y="4282402"/>
                  </a:lnTo>
                  <a:lnTo>
                    <a:pt x="9222283" y="4323461"/>
                  </a:lnTo>
                  <a:lnTo>
                    <a:pt x="9240571" y="4362081"/>
                  </a:lnTo>
                  <a:lnTo>
                    <a:pt x="9267990" y="4396638"/>
                  </a:lnTo>
                  <a:lnTo>
                    <a:pt x="9302559" y="4424057"/>
                  </a:lnTo>
                  <a:lnTo>
                    <a:pt x="9341180" y="4442345"/>
                  </a:lnTo>
                  <a:lnTo>
                    <a:pt x="9382239" y="4451489"/>
                  </a:lnTo>
                  <a:lnTo>
                    <a:pt x="9424111" y="4451489"/>
                  </a:lnTo>
                  <a:lnTo>
                    <a:pt x="9465158" y="4442345"/>
                  </a:lnTo>
                  <a:lnTo>
                    <a:pt x="9503791" y="4424057"/>
                  </a:lnTo>
                  <a:lnTo>
                    <a:pt x="9538348" y="4396638"/>
                  </a:lnTo>
                  <a:lnTo>
                    <a:pt x="9565780" y="4362081"/>
                  </a:lnTo>
                  <a:lnTo>
                    <a:pt x="9584055" y="4323461"/>
                  </a:lnTo>
                  <a:lnTo>
                    <a:pt x="9593199" y="4282402"/>
                  </a:lnTo>
                  <a:lnTo>
                    <a:pt x="9593199" y="4240542"/>
                  </a:lnTo>
                  <a:close/>
                </a:path>
                <a:path w="12642215" h="7416165">
                  <a:moveTo>
                    <a:pt x="10075304" y="2929229"/>
                  </a:moveTo>
                  <a:lnTo>
                    <a:pt x="10066185" y="2888183"/>
                  </a:lnTo>
                  <a:lnTo>
                    <a:pt x="10047922" y="2849562"/>
                  </a:lnTo>
                  <a:lnTo>
                    <a:pt x="10020541" y="2814993"/>
                  </a:lnTo>
                  <a:lnTo>
                    <a:pt x="9985972" y="2787573"/>
                  </a:lnTo>
                  <a:lnTo>
                    <a:pt x="9947351" y="2769285"/>
                  </a:lnTo>
                  <a:lnTo>
                    <a:pt x="9906292" y="2760154"/>
                  </a:lnTo>
                  <a:lnTo>
                    <a:pt x="9864420" y="2760154"/>
                  </a:lnTo>
                  <a:lnTo>
                    <a:pt x="9823361" y="2769285"/>
                  </a:lnTo>
                  <a:lnTo>
                    <a:pt x="9784740" y="2787573"/>
                  </a:lnTo>
                  <a:lnTo>
                    <a:pt x="9750171" y="2814993"/>
                  </a:lnTo>
                  <a:lnTo>
                    <a:pt x="9722752" y="2849562"/>
                  </a:lnTo>
                  <a:lnTo>
                    <a:pt x="9704464" y="2888183"/>
                  </a:lnTo>
                  <a:lnTo>
                    <a:pt x="9695332" y="2929229"/>
                  </a:lnTo>
                  <a:lnTo>
                    <a:pt x="9695332" y="2971101"/>
                  </a:lnTo>
                  <a:lnTo>
                    <a:pt x="9704464" y="3012148"/>
                  </a:lnTo>
                  <a:lnTo>
                    <a:pt x="9722752" y="3050768"/>
                  </a:lnTo>
                  <a:lnTo>
                    <a:pt x="9750171" y="3085325"/>
                  </a:lnTo>
                  <a:lnTo>
                    <a:pt x="9784740" y="3112757"/>
                  </a:lnTo>
                  <a:lnTo>
                    <a:pt x="9823361" y="3131045"/>
                  </a:lnTo>
                  <a:lnTo>
                    <a:pt x="9864420" y="3140176"/>
                  </a:lnTo>
                  <a:lnTo>
                    <a:pt x="9906292" y="3140176"/>
                  </a:lnTo>
                  <a:lnTo>
                    <a:pt x="9947351" y="3131045"/>
                  </a:lnTo>
                  <a:lnTo>
                    <a:pt x="9985972" y="3112757"/>
                  </a:lnTo>
                  <a:lnTo>
                    <a:pt x="10020541" y="3085325"/>
                  </a:lnTo>
                  <a:lnTo>
                    <a:pt x="10047922" y="3050768"/>
                  </a:lnTo>
                  <a:lnTo>
                    <a:pt x="10066185" y="3012148"/>
                  </a:lnTo>
                  <a:lnTo>
                    <a:pt x="10075304" y="2971101"/>
                  </a:lnTo>
                  <a:lnTo>
                    <a:pt x="10075304" y="2929229"/>
                  </a:lnTo>
                  <a:close/>
                </a:path>
                <a:path w="12642215" h="7416165">
                  <a:moveTo>
                    <a:pt x="10960278" y="4699051"/>
                  </a:moveTo>
                  <a:lnTo>
                    <a:pt x="10951134" y="4658004"/>
                  </a:lnTo>
                  <a:lnTo>
                    <a:pt x="10932859" y="4619383"/>
                  </a:lnTo>
                  <a:lnTo>
                    <a:pt x="10905427" y="4584814"/>
                  </a:lnTo>
                  <a:lnTo>
                    <a:pt x="10870870" y="4557395"/>
                  </a:lnTo>
                  <a:lnTo>
                    <a:pt x="10832236" y="4539107"/>
                  </a:lnTo>
                  <a:lnTo>
                    <a:pt x="10791190" y="4529975"/>
                  </a:lnTo>
                  <a:lnTo>
                    <a:pt x="10749318" y="4529975"/>
                  </a:lnTo>
                  <a:lnTo>
                    <a:pt x="10708259" y="4539107"/>
                  </a:lnTo>
                  <a:lnTo>
                    <a:pt x="10669638" y="4557395"/>
                  </a:lnTo>
                  <a:lnTo>
                    <a:pt x="10635069" y="4584814"/>
                  </a:lnTo>
                  <a:lnTo>
                    <a:pt x="10607650" y="4619383"/>
                  </a:lnTo>
                  <a:lnTo>
                    <a:pt x="10589362" y="4658004"/>
                  </a:lnTo>
                  <a:lnTo>
                    <a:pt x="10580218" y="4699051"/>
                  </a:lnTo>
                  <a:lnTo>
                    <a:pt x="10580218" y="4740922"/>
                  </a:lnTo>
                  <a:lnTo>
                    <a:pt x="10589362" y="4781969"/>
                  </a:lnTo>
                  <a:lnTo>
                    <a:pt x="10607650" y="4820590"/>
                  </a:lnTo>
                  <a:lnTo>
                    <a:pt x="10635069" y="4855146"/>
                  </a:lnTo>
                  <a:lnTo>
                    <a:pt x="10669638" y="4882578"/>
                  </a:lnTo>
                  <a:lnTo>
                    <a:pt x="10708259" y="4900866"/>
                  </a:lnTo>
                  <a:lnTo>
                    <a:pt x="10749318" y="4909998"/>
                  </a:lnTo>
                  <a:lnTo>
                    <a:pt x="10791190" y="4909998"/>
                  </a:lnTo>
                  <a:lnTo>
                    <a:pt x="10832236" y="4900866"/>
                  </a:lnTo>
                  <a:lnTo>
                    <a:pt x="10870870" y="4882578"/>
                  </a:lnTo>
                  <a:lnTo>
                    <a:pt x="10905427" y="4855146"/>
                  </a:lnTo>
                  <a:lnTo>
                    <a:pt x="10932859" y="4820590"/>
                  </a:lnTo>
                  <a:lnTo>
                    <a:pt x="10951134" y="4781969"/>
                  </a:lnTo>
                  <a:lnTo>
                    <a:pt x="10960278" y="4740922"/>
                  </a:lnTo>
                  <a:lnTo>
                    <a:pt x="10960278" y="4699051"/>
                  </a:lnTo>
                  <a:close/>
                </a:path>
                <a:path w="12642215" h="7416165">
                  <a:moveTo>
                    <a:pt x="11208131" y="3438055"/>
                  </a:moveTo>
                  <a:lnTo>
                    <a:pt x="11198987" y="3396996"/>
                  </a:lnTo>
                  <a:lnTo>
                    <a:pt x="11180699" y="3358375"/>
                  </a:lnTo>
                  <a:lnTo>
                    <a:pt x="11153280" y="3323818"/>
                  </a:lnTo>
                  <a:lnTo>
                    <a:pt x="11118710" y="3296399"/>
                  </a:lnTo>
                  <a:lnTo>
                    <a:pt x="11080090" y="3278111"/>
                  </a:lnTo>
                  <a:lnTo>
                    <a:pt x="11039031" y="3268980"/>
                  </a:lnTo>
                  <a:lnTo>
                    <a:pt x="10997159" y="3268980"/>
                  </a:lnTo>
                  <a:lnTo>
                    <a:pt x="10956100" y="3278111"/>
                  </a:lnTo>
                  <a:lnTo>
                    <a:pt x="10917479" y="3296399"/>
                  </a:lnTo>
                  <a:lnTo>
                    <a:pt x="10882922" y="3323818"/>
                  </a:lnTo>
                  <a:lnTo>
                    <a:pt x="10855490" y="3358375"/>
                  </a:lnTo>
                  <a:lnTo>
                    <a:pt x="10837215" y="3396996"/>
                  </a:lnTo>
                  <a:lnTo>
                    <a:pt x="10828071" y="3438055"/>
                  </a:lnTo>
                  <a:lnTo>
                    <a:pt x="10828071" y="3479927"/>
                  </a:lnTo>
                  <a:lnTo>
                    <a:pt x="10837215" y="3520973"/>
                  </a:lnTo>
                  <a:lnTo>
                    <a:pt x="10855490" y="3559594"/>
                  </a:lnTo>
                  <a:lnTo>
                    <a:pt x="10882922" y="3594150"/>
                  </a:lnTo>
                  <a:lnTo>
                    <a:pt x="10917479" y="3621582"/>
                  </a:lnTo>
                  <a:lnTo>
                    <a:pt x="10956100" y="3639858"/>
                  </a:lnTo>
                  <a:lnTo>
                    <a:pt x="10997159" y="3649002"/>
                  </a:lnTo>
                  <a:lnTo>
                    <a:pt x="11039031" y="3649002"/>
                  </a:lnTo>
                  <a:lnTo>
                    <a:pt x="11080090" y="3639858"/>
                  </a:lnTo>
                  <a:lnTo>
                    <a:pt x="11118710" y="3621582"/>
                  </a:lnTo>
                  <a:lnTo>
                    <a:pt x="11153280" y="3594150"/>
                  </a:lnTo>
                  <a:lnTo>
                    <a:pt x="11180699" y="3559594"/>
                  </a:lnTo>
                  <a:lnTo>
                    <a:pt x="11198987" y="3520973"/>
                  </a:lnTo>
                  <a:lnTo>
                    <a:pt x="11208131" y="3479927"/>
                  </a:lnTo>
                  <a:lnTo>
                    <a:pt x="11208131" y="3438055"/>
                  </a:lnTo>
                  <a:close/>
                </a:path>
                <a:path w="12642215" h="7416165">
                  <a:moveTo>
                    <a:pt x="11208131" y="1938896"/>
                  </a:moveTo>
                  <a:lnTo>
                    <a:pt x="11198987" y="1897849"/>
                  </a:lnTo>
                  <a:lnTo>
                    <a:pt x="11180699" y="1859216"/>
                  </a:lnTo>
                  <a:lnTo>
                    <a:pt x="11153280" y="1824659"/>
                  </a:lnTo>
                  <a:lnTo>
                    <a:pt x="11118710" y="1797240"/>
                  </a:lnTo>
                  <a:lnTo>
                    <a:pt x="11080090" y="1778952"/>
                  </a:lnTo>
                  <a:lnTo>
                    <a:pt x="11039031" y="1769821"/>
                  </a:lnTo>
                  <a:lnTo>
                    <a:pt x="10997159" y="1769821"/>
                  </a:lnTo>
                  <a:lnTo>
                    <a:pt x="10956100" y="1778952"/>
                  </a:lnTo>
                  <a:lnTo>
                    <a:pt x="10917479" y="1797240"/>
                  </a:lnTo>
                  <a:lnTo>
                    <a:pt x="10882922" y="1824659"/>
                  </a:lnTo>
                  <a:lnTo>
                    <a:pt x="10855490" y="1859216"/>
                  </a:lnTo>
                  <a:lnTo>
                    <a:pt x="10837215" y="1897849"/>
                  </a:lnTo>
                  <a:lnTo>
                    <a:pt x="10828071" y="1938896"/>
                  </a:lnTo>
                  <a:lnTo>
                    <a:pt x="10828071" y="1980768"/>
                  </a:lnTo>
                  <a:lnTo>
                    <a:pt x="10837215" y="2021814"/>
                  </a:lnTo>
                  <a:lnTo>
                    <a:pt x="10855490" y="2060435"/>
                  </a:lnTo>
                  <a:lnTo>
                    <a:pt x="10882922" y="2095004"/>
                  </a:lnTo>
                  <a:lnTo>
                    <a:pt x="10917479" y="2122424"/>
                  </a:lnTo>
                  <a:lnTo>
                    <a:pt x="10956100" y="2140712"/>
                  </a:lnTo>
                  <a:lnTo>
                    <a:pt x="10997159" y="2149843"/>
                  </a:lnTo>
                  <a:lnTo>
                    <a:pt x="11039031" y="2149843"/>
                  </a:lnTo>
                  <a:lnTo>
                    <a:pt x="11080090" y="2140712"/>
                  </a:lnTo>
                  <a:lnTo>
                    <a:pt x="11118710" y="2122424"/>
                  </a:lnTo>
                  <a:lnTo>
                    <a:pt x="11153280" y="2095004"/>
                  </a:lnTo>
                  <a:lnTo>
                    <a:pt x="11180699" y="2060435"/>
                  </a:lnTo>
                  <a:lnTo>
                    <a:pt x="11198987" y="2021814"/>
                  </a:lnTo>
                  <a:lnTo>
                    <a:pt x="11208131" y="1980768"/>
                  </a:lnTo>
                  <a:lnTo>
                    <a:pt x="11208131" y="1938896"/>
                  </a:lnTo>
                  <a:close/>
                </a:path>
                <a:path w="12642215" h="7416165">
                  <a:moveTo>
                    <a:pt x="12137314" y="4528134"/>
                  </a:moveTo>
                  <a:lnTo>
                    <a:pt x="12128170" y="4487088"/>
                  </a:lnTo>
                  <a:lnTo>
                    <a:pt x="12109882" y="4448467"/>
                  </a:lnTo>
                  <a:lnTo>
                    <a:pt x="12082463" y="4413897"/>
                  </a:lnTo>
                  <a:lnTo>
                    <a:pt x="12047893" y="4386478"/>
                  </a:lnTo>
                  <a:lnTo>
                    <a:pt x="12009272" y="4368190"/>
                  </a:lnTo>
                  <a:lnTo>
                    <a:pt x="11968213" y="4359059"/>
                  </a:lnTo>
                  <a:lnTo>
                    <a:pt x="11926354" y="4359059"/>
                  </a:lnTo>
                  <a:lnTo>
                    <a:pt x="11885295" y="4368190"/>
                  </a:lnTo>
                  <a:lnTo>
                    <a:pt x="11846674" y="4386478"/>
                  </a:lnTo>
                  <a:lnTo>
                    <a:pt x="11812105" y="4413897"/>
                  </a:lnTo>
                  <a:lnTo>
                    <a:pt x="11784673" y="4448467"/>
                  </a:lnTo>
                  <a:lnTo>
                    <a:pt x="11766398" y="4487088"/>
                  </a:lnTo>
                  <a:lnTo>
                    <a:pt x="11757254" y="4528134"/>
                  </a:lnTo>
                  <a:lnTo>
                    <a:pt x="11757254" y="4570006"/>
                  </a:lnTo>
                  <a:lnTo>
                    <a:pt x="11766398" y="4611052"/>
                  </a:lnTo>
                  <a:lnTo>
                    <a:pt x="11784673" y="4649673"/>
                  </a:lnTo>
                  <a:lnTo>
                    <a:pt x="11812105" y="4684230"/>
                  </a:lnTo>
                  <a:lnTo>
                    <a:pt x="11846674" y="4711662"/>
                  </a:lnTo>
                  <a:lnTo>
                    <a:pt x="11885295" y="4729950"/>
                  </a:lnTo>
                  <a:lnTo>
                    <a:pt x="11926354" y="4739081"/>
                  </a:lnTo>
                  <a:lnTo>
                    <a:pt x="11968213" y="4739081"/>
                  </a:lnTo>
                  <a:lnTo>
                    <a:pt x="12009272" y="4729950"/>
                  </a:lnTo>
                  <a:lnTo>
                    <a:pt x="12047893" y="4711662"/>
                  </a:lnTo>
                  <a:lnTo>
                    <a:pt x="12082463" y="4684230"/>
                  </a:lnTo>
                  <a:lnTo>
                    <a:pt x="12109882" y="4649673"/>
                  </a:lnTo>
                  <a:lnTo>
                    <a:pt x="12128170" y="4611052"/>
                  </a:lnTo>
                  <a:lnTo>
                    <a:pt x="12137314" y="4570006"/>
                  </a:lnTo>
                  <a:lnTo>
                    <a:pt x="12137314" y="4528134"/>
                  </a:lnTo>
                  <a:close/>
                </a:path>
                <a:path w="12642215" h="7416165">
                  <a:moveTo>
                    <a:pt x="12137314" y="987615"/>
                  </a:moveTo>
                  <a:lnTo>
                    <a:pt x="12128170" y="946569"/>
                  </a:lnTo>
                  <a:lnTo>
                    <a:pt x="12109882" y="907948"/>
                  </a:lnTo>
                  <a:lnTo>
                    <a:pt x="12082463" y="873391"/>
                  </a:lnTo>
                  <a:lnTo>
                    <a:pt x="12047893" y="845959"/>
                  </a:lnTo>
                  <a:lnTo>
                    <a:pt x="12009272" y="827684"/>
                  </a:lnTo>
                  <a:lnTo>
                    <a:pt x="11968213" y="818540"/>
                  </a:lnTo>
                  <a:lnTo>
                    <a:pt x="11926354" y="818540"/>
                  </a:lnTo>
                  <a:lnTo>
                    <a:pt x="11885295" y="827684"/>
                  </a:lnTo>
                  <a:lnTo>
                    <a:pt x="11846674" y="845959"/>
                  </a:lnTo>
                  <a:lnTo>
                    <a:pt x="11812105" y="873391"/>
                  </a:lnTo>
                  <a:lnTo>
                    <a:pt x="11784673" y="907948"/>
                  </a:lnTo>
                  <a:lnTo>
                    <a:pt x="11766398" y="946569"/>
                  </a:lnTo>
                  <a:lnTo>
                    <a:pt x="11757254" y="987615"/>
                  </a:lnTo>
                  <a:lnTo>
                    <a:pt x="11757254" y="1029487"/>
                  </a:lnTo>
                  <a:lnTo>
                    <a:pt x="11766398" y="1070533"/>
                  </a:lnTo>
                  <a:lnTo>
                    <a:pt x="11784673" y="1109154"/>
                  </a:lnTo>
                  <a:lnTo>
                    <a:pt x="11812105" y="1143723"/>
                  </a:lnTo>
                  <a:lnTo>
                    <a:pt x="11846674" y="1171143"/>
                  </a:lnTo>
                  <a:lnTo>
                    <a:pt x="11885295" y="1189431"/>
                  </a:lnTo>
                  <a:lnTo>
                    <a:pt x="11926354" y="1198562"/>
                  </a:lnTo>
                  <a:lnTo>
                    <a:pt x="11968213" y="1198562"/>
                  </a:lnTo>
                  <a:lnTo>
                    <a:pt x="12009272" y="1189431"/>
                  </a:lnTo>
                  <a:lnTo>
                    <a:pt x="12047893" y="1171143"/>
                  </a:lnTo>
                  <a:lnTo>
                    <a:pt x="12082463" y="1143723"/>
                  </a:lnTo>
                  <a:lnTo>
                    <a:pt x="12109882" y="1109154"/>
                  </a:lnTo>
                  <a:lnTo>
                    <a:pt x="12128170" y="1070533"/>
                  </a:lnTo>
                  <a:lnTo>
                    <a:pt x="12137314" y="1029487"/>
                  </a:lnTo>
                  <a:lnTo>
                    <a:pt x="12137314" y="987615"/>
                  </a:lnTo>
                  <a:close/>
                </a:path>
                <a:path w="12642215" h="7416165">
                  <a:moveTo>
                    <a:pt x="12641593" y="3438055"/>
                  </a:moveTo>
                  <a:lnTo>
                    <a:pt x="12632449" y="3396996"/>
                  </a:lnTo>
                  <a:lnTo>
                    <a:pt x="12614161" y="3358375"/>
                  </a:lnTo>
                  <a:lnTo>
                    <a:pt x="12586741" y="3323818"/>
                  </a:lnTo>
                  <a:lnTo>
                    <a:pt x="12552172" y="3296399"/>
                  </a:lnTo>
                  <a:lnTo>
                    <a:pt x="12513551" y="3278111"/>
                  </a:lnTo>
                  <a:lnTo>
                    <a:pt x="12472492" y="3268980"/>
                  </a:lnTo>
                  <a:lnTo>
                    <a:pt x="12430620" y="3268980"/>
                  </a:lnTo>
                  <a:lnTo>
                    <a:pt x="12389574" y="3278111"/>
                  </a:lnTo>
                  <a:lnTo>
                    <a:pt x="12350953" y="3296399"/>
                  </a:lnTo>
                  <a:lnTo>
                    <a:pt x="12316384" y="3323818"/>
                  </a:lnTo>
                  <a:lnTo>
                    <a:pt x="12288952" y="3358375"/>
                  </a:lnTo>
                  <a:lnTo>
                    <a:pt x="12270677" y="3396996"/>
                  </a:lnTo>
                  <a:lnTo>
                    <a:pt x="12261533" y="3438055"/>
                  </a:lnTo>
                  <a:lnTo>
                    <a:pt x="12261533" y="3479927"/>
                  </a:lnTo>
                  <a:lnTo>
                    <a:pt x="12270677" y="3520973"/>
                  </a:lnTo>
                  <a:lnTo>
                    <a:pt x="12288952" y="3559594"/>
                  </a:lnTo>
                  <a:lnTo>
                    <a:pt x="12316384" y="3594150"/>
                  </a:lnTo>
                  <a:lnTo>
                    <a:pt x="12350953" y="3621582"/>
                  </a:lnTo>
                  <a:lnTo>
                    <a:pt x="12389574" y="3639858"/>
                  </a:lnTo>
                  <a:lnTo>
                    <a:pt x="12430620" y="3649002"/>
                  </a:lnTo>
                  <a:lnTo>
                    <a:pt x="12472492" y="3649002"/>
                  </a:lnTo>
                  <a:lnTo>
                    <a:pt x="12513551" y="3639858"/>
                  </a:lnTo>
                  <a:lnTo>
                    <a:pt x="12552172" y="3621582"/>
                  </a:lnTo>
                  <a:lnTo>
                    <a:pt x="12586741" y="3594150"/>
                  </a:lnTo>
                  <a:lnTo>
                    <a:pt x="12614161" y="3559594"/>
                  </a:lnTo>
                  <a:lnTo>
                    <a:pt x="12632449" y="3520973"/>
                  </a:lnTo>
                  <a:lnTo>
                    <a:pt x="12641593" y="3479927"/>
                  </a:lnTo>
                  <a:lnTo>
                    <a:pt x="12641593" y="3438055"/>
                  </a:lnTo>
                  <a:close/>
                </a:path>
                <a:path w="12642215" h="7416165">
                  <a:moveTo>
                    <a:pt x="12641593" y="2337104"/>
                  </a:moveTo>
                  <a:lnTo>
                    <a:pt x="12632449" y="2296045"/>
                  </a:lnTo>
                  <a:lnTo>
                    <a:pt x="12614161" y="2257425"/>
                  </a:lnTo>
                  <a:lnTo>
                    <a:pt x="12586741" y="2222868"/>
                  </a:lnTo>
                  <a:lnTo>
                    <a:pt x="12552172" y="2195449"/>
                  </a:lnTo>
                  <a:lnTo>
                    <a:pt x="12513551" y="2177161"/>
                  </a:lnTo>
                  <a:lnTo>
                    <a:pt x="12472492" y="2168017"/>
                  </a:lnTo>
                  <a:lnTo>
                    <a:pt x="12430620" y="2168017"/>
                  </a:lnTo>
                  <a:lnTo>
                    <a:pt x="12389574" y="2177161"/>
                  </a:lnTo>
                  <a:lnTo>
                    <a:pt x="12350953" y="2195449"/>
                  </a:lnTo>
                  <a:lnTo>
                    <a:pt x="12316384" y="2222868"/>
                  </a:lnTo>
                  <a:lnTo>
                    <a:pt x="12288952" y="2257425"/>
                  </a:lnTo>
                  <a:lnTo>
                    <a:pt x="12270677" y="2296045"/>
                  </a:lnTo>
                  <a:lnTo>
                    <a:pt x="12261533" y="2337104"/>
                  </a:lnTo>
                  <a:lnTo>
                    <a:pt x="12261533" y="2378976"/>
                  </a:lnTo>
                  <a:lnTo>
                    <a:pt x="12270677" y="2420023"/>
                  </a:lnTo>
                  <a:lnTo>
                    <a:pt x="12288952" y="2458643"/>
                  </a:lnTo>
                  <a:lnTo>
                    <a:pt x="12316384" y="2493213"/>
                  </a:lnTo>
                  <a:lnTo>
                    <a:pt x="12350953" y="2520632"/>
                  </a:lnTo>
                  <a:lnTo>
                    <a:pt x="12389574" y="2538920"/>
                  </a:lnTo>
                  <a:lnTo>
                    <a:pt x="12430620" y="2548051"/>
                  </a:lnTo>
                  <a:lnTo>
                    <a:pt x="12472492" y="2548051"/>
                  </a:lnTo>
                  <a:lnTo>
                    <a:pt x="12513551" y="2538920"/>
                  </a:lnTo>
                  <a:lnTo>
                    <a:pt x="12552172" y="2520632"/>
                  </a:lnTo>
                  <a:lnTo>
                    <a:pt x="12586741" y="2493213"/>
                  </a:lnTo>
                  <a:lnTo>
                    <a:pt x="12614161" y="2458643"/>
                  </a:lnTo>
                  <a:lnTo>
                    <a:pt x="12632449" y="2420023"/>
                  </a:lnTo>
                  <a:lnTo>
                    <a:pt x="12641593" y="2378976"/>
                  </a:lnTo>
                  <a:lnTo>
                    <a:pt x="12641593" y="2337104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5223497" y="1906009"/>
              <a:ext cx="12642215" cy="7416165"/>
            </a:xfrm>
            <a:custGeom>
              <a:avLst/>
              <a:gdLst/>
              <a:ahLst/>
              <a:cxnLst/>
              <a:rect l="l" t="t" r="r" b="b"/>
              <a:pathLst>
                <a:path w="12642215" h="7416165">
                  <a:moveTo>
                    <a:pt x="380034" y="6585547"/>
                  </a:moveTo>
                  <a:lnTo>
                    <a:pt x="370890" y="6544500"/>
                  </a:lnTo>
                  <a:lnTo>
                    <a:pt x="352615" y="6505880"/>
                  </a:lnTo>
                  <a:lnTo>
                    <a:pt x="325183" y="6471310"/>
                  </a:lnTo>
                  <a:lnTo>
                    <a:pt x="290626" y="6443891"/>
                  </a:lnTo>
                  <a:lnTo>
                    <a:pt x="252006" y="6425616"/>
                  </a:lnTo>
                  <a:lnTo>
                    <a:pt x="210947" y="6416472"/>
                  </a:lnTo>
                  <a:lnTo>
                    <a:pt x="169087" y="6416472"/>
                  </a:lnTo>
                  <a:lnTo>
                    <a:pt x="128028" y="6425616"/>
                  </a:lnTo>
                  <a:lnTo>
                    <a:pt x="89408" y="6443891"/>
                  </a:lnTo>
                  <a:lnTo>
                    <a:pt x="54851" y="6471310"/>
                  </a:lnTo>
                  <a:lnTo>
                    <a:pt x="27419" y="6505880"/>
                  </a:lnTo>
                  <a:lnTo>
                    <a:pt x="9144" y="6544500"/>
                  </a:lnTo>
                  <a:lnTo>
                    <a:pt x="0" y="6585547"/>
                  </a:lnTo>
                  <a:lnTo>
                    <a:pt x="0" y="6627419"/>
                  </a:lnTo>
                  <a:lnTo>
                    <a:pt x="9144" y="6668478"/>
                  </a:lnTo>
                  <a:lnTo>
                    <a:pt x="27419" y="6707098"/>
                  </a:lnTo>
                  <a:lnTo>
                    <a:pt x="54851" y="6741655"/>
                  </a:lnTo>
                  <a:lnTo>
                    <a:pt x="89408" y="6769087"/>
                  </a:lnTo>
                  <a:lnTo>
                    <a:pt x="128028" y="6787362"/>
                  </a:lnTo>
                  <a:lnTo>
                    <a:pt x="169087" y="6796506"/>
                  </a:lnTo>
                  <a:lnTo>
                    <a:pt x="210947" y="6796506"/>
                  </a:lnTo>
                  <a:lnTo>
                    <a:pt x="252006" y="6787362"/>
                  </a:lnTo>
                  <a:lnTo>
                    <a:pt x="290626" y="6769087"/>
                  </a:lnTo>
                  <a:lnTo>
                    <a:pt x="325183" y="6741655"/>
                  </a:lnTo>
                  <a:lnTo>
                    <a:pt x="352615" y="6707098"/>
                  </a:lnTo>
                  <a:lnTo>
                    <a:pt x="370890" y="6668478"/>
                  </a:lnTo>
                  <a:lnTo>
                    <a:pt x="380034" y="6627419"/>
                  </a:lnTo>
                  <a:lnTo>
                    <a:pt x="380034" y="6585547"/>
                  </a:lnTo>
                  <a:close/>
                </a:path>
                <a:path w="12642215" h="7416165">
                  <a:moveTo>
                    <a:pt x="1242822" y="7050125"/>
                  </a:moveTo>
                  <a:lnTo>
                    <a:pt x="1233678" y="7009079"/>
                  </a:lnTo>
                  <a:lnTo>
                    <a:pt x="1215402" y="6970458"/>
                  </a:lnTo>
                  <a:lnTo>
                    <a:pt x="1187970" y="6935889"/>
                  </a:lnTo>
                  <a:lnTo>
                    <a:pt x="1153414" y="6908470"/>
                  </a:lnTo>
                  <a:lnTo>
                    <a:pt x="1114793" y="6890182"/>
                  </a:lnTo>
                  <a:lnTo>
                    <a:pt x="1073734" y="6881050"/>
                  </a:lnTo>
                  <a:lnTo>
                    <a:pt x="1031875" y="6881050"/>
                  </a:lnTo>
                  <a:lnTo>
                    <a:pt x="990815" y="6890182"/>
                  </a:lnTo>
                  <a:lnTo>
                    <a:pt x="952195" y="6908470"/>
                  </a:lnTo>
                  <a:lnTo>
                    <a:pt x="917625" y="6935889"/>
                  </a:lnTo>
                  <a:lnTo>
                    <a:pt x="890206" y="6970458"/>
                  </a:lnTo>
                  <a:lnTo>
                    <a:pt x="871931" y="7009079"/>
                  </a:lnTo>
                  <a:lnTo>
                    <a:pt x="862787" y="7050125"/>
                  </a:lnTo>
                  <a:lnTo>
                    <a:pt x="862787" y="7091997"/>
                  </a:lnTo>
                  <a:lnTo>
                    <a:pt x="871931" y="7133056"/>
                  </a:lnTo>
                  <a:lnTo>
                    <a:pt x="890206" y="7171664"/>
                  </a:lnTo>
                  <a:lnTo>
                    <a:pt x="917625" y="7206234"/>
                  </a:lnTo>
                  <a:lnTo>
                    <a:pt x="952195" y="7233653"/>
                  </a:lnTo>
                  <a:lnTo>
                    <a:pt x="990815" y="7251928"/>
                  </a:lnTo>
                  <a:lnTo>
                    <a:pt x="1031875" y="7261072"/>
                  </a:lnTo>
                  <a:lnTo>
                    <a:pt x="1073734" y="7261072"/>
                  </a:lnTo>
                  <a:lnTo>
                    <a:pt x="1114793" y="7251928"/>
                  </a:lnTo>
                  <a:lnTo>
                    <a:pt x="1153414" y="7233653"/>
                  </a:lnTo>
                  <a:lnTo>
                    <a:pt x="1187970" y="7206234"/>
                  </a:lnTo>
                  <a:lnTo>
                    <a:pt x="1215402" y="7171664"/>
                  </a:lnTo>
                  <a:lnTo>
                    <a:pt x="1233678" y="7133056"/>
                  </a:lnTo>
                  <a:lnTo>
                    <a:pt x="1242822" y="7091997"/>
                  </a:lnTo>
                  <a:lnTo>
                    <a:pt x="1242822" y="7050125"/>
                  </a:lnTo>
                  <a:close/>
                </a:path>
                <a:path w="12642215" h="7416165">
                  <a:moveTo>
                    <a:pt x="1695348" y="1319466"/>
                  </a:moveTo>
                  <a:lnTo>
                    <a:pt x="1686204" y="1278407"/>
                  </a:lnTo>
                  <a:lnTo>
                    <a:pt x="1667916" y="1239786"/>
                  </a:lnTo>
                  <a:lnTo>
                    <a:pt x="1640497" y="1205217"/>
                  </a:lnTo>
                  <a:lnTo>
                    <a:pt x="1605940" y="1177798"/>
                  </a:lnTo>
                  <a:lnTo>
                    <a:pt x="1567319" y="1159522"/>
                  </a:lnTo>
                  <a:lnTo>
                    <a:pt x="1526260" y="1150378"/>
                  </a:lnTo>
                  <a:lnTo>
                    <a:pt x="1484401" y="1150378"/>
                  </a:lnTo>
                  <a:lnTo>
                    <a:pt x="1443342" y="1159522"/>
                  </a:lnTo>
                  <a:lnTo>
                    <a:pt x="1404721" y="1177798"/>
                  </a:lnTo>
                  <a:lnTo>
                    <a:pt x="1370164" y="1205217"/>
                  </a:lnTo>
                  <a:lnTo>
                    <a:pt x="1342732" y="1239786"/>
                  </a:lnTo>
                  <a:lnTo>
                    <a:pt x="1324457" y="1278407"/>
                  </a:lnTo>
                  <a:lnTo>
                    <a:pt x="1315313" y="1319466"/>
                  </a:lnTo>
                  <a:lnTo>
                    <a:pt x="1315313" y="1361325"/>
                  </a:lnTo>
                  <a:lnTo>
                    <a:pt x="1324457" y="1402384"/>
                  </a:lnTo>
                  <a:lnTo>
                    <a:pt x="1342732" y="1440992"/>
                  </a:lnTo>
                  <a:lnTo>
                    <a:pt x="1370164" y="1475562"/>
                  </a:lnTo>
                  <a:lnTo>
                    <a:pt x="1404721" y="1502981"/>
                  </a:lnTo>
                  <a:lnTo>
                    <a:pt x="1443342" y="1521269"/>
                  </a:lnTo>
                  <a:lnTo>
                    <a:pt x="1484401" y="1530413"/>
                  </a:lnTo>
                  <a:lnTo>
                    <a:pt x="1526260" y="1530413"/>
                  </a:lnTo>
                  <a:lnTo>
                    <a:pt x="1567319" y="1521269"/>
                  </a:lnTo>
                  <a:lnTo>
                    <a:pt x="1605940" y="1502981"/>
                  </a:lnTo>
                  <a:lnTo>
                    <a:pt x="1640497" y="1475562"/>
                  </a:lnTo>
                  <a:lnTo>
                    <a:pt x="1667916" y="1440992"/>
                  </a:lnTo>
                  <a:lnTo>
                    <a:pt x="1686204" y="1402384"/>
                  </a:lnTo>
                  <a:lnTo>
                    <a:pt x="1695348" y="1361325"/>
                  </a:lnTo>
                  <a:lnTo>
                    <a:pt x="1695348" y="1319466"/>
                  </a:lnTo>
                  <a:close/>
                </a:path>
                <a:path w="12642215" h="7416165">
                  <a:moveTo>
                    <a:pt x="1751647" y="6585547"/>
                  </a:moveTo>
                  <a:lnTo>
                    <a:pt x="1742503" y="6544500"/>
                  </a:lnTo>
                  <a:lnTo>
                    <a:pt x="1724215" y="6505880"/>
                  </a:lnTo>
                  <a:lnTo>
                    <a:pt x="1696796" y="6471310"/>
                  </a:lnTo>
                  <a:lnTo>
                    <a:pt x="1662239" y="6443891"/>
                  </a:lnTo>
                  <a:lnTo>
                    <a:pt x="1623618" y="6425616"/>
                  </a:lnTo>
                  <a:lnTo>
                    <a:pt x="1582559" y="6416472"/>
                  </a:lnTo>
                  <a:lnTo>
                    <a:pt x="1540687" y="6416472"/>
                  </a:lnTo>
                  <a:lnTo>
                    <a:pt x="1499641" y="6425616"/>
                  </a:lnTo>
                  <a:lnTo>
                    <a:pt x="1461020" y="6443891"/>
                  </a:lnTo>
                  <a:lnTo>
                    <a:pt x="1426464" y="6471310"/>
                  </a:lnTo>
                  <a:lnTo>
                    <a:pt x="1399032" y="6505880"/>
                  </a:lnTo>
                  <a:lnTo>
                    <a:pt x="1380756" y="6544500"/>
                  </a:lnTo>
                  <a:lnTo>
                    <a:pt x="1371612" y="6585547"/>
                  </a:lnTo>
                  <a:lnTo>
                    <a:pt x="1371612" y="6627419"/>
                  </a:lnTo>
                  <a:lnTo>
                    <a:pt x="1380756" y="6668478"/>
                  </a:lnTo>
                  <a:lnTo>
                    <a:pt x="1399032" y="6707098"/>
                  </a:lnTo>
                  <a:lnTo>
                    <a:pt x="1426464" y="6741655"/>
                  </a:lnTo>
                  <a:lnTo>
                    <a:pt x="1461020" y="6769087"/>
                  </a:lnTo>
                  <a:lnTo>
                    <a:pt x="1499641" y="6787362"/>
                  </a:lnTo>
                  <a:lnTo>
                    <a:pt x="1540687" y="6796506"/>
                  </a:lnTo>
                  <a:lnTo>
                    <a:pt x="1582559" y="6796506"/>
                  </a:lnTo>
                  <a:lnTo>
                    <a:pt x="1623618" y="6787362"/>
                  </a:lnTo>
                  <a:lnTo>
                    <a:pt x="1662239" y="6769087"/>
                  </a:lnTo>
                  <a:lnTo>
                    <a:pt x="1696796" y="6741655"/>
                  </a:lnTo>
                  <a:lnTo>
                    <a:pt x="1724215" y="6707098"/>
                  </a:lnTo>
                  <a:lnTo>
                    <a:pt x="1742503" y="6668478"/>
                  </a:lnTo>
                  <a:lnTo>
                    <a:pt x="1751647" y="6627419"/>
                  </a:lnTo>
                  <a:lnTo>
                    <a:pt x="1751647" y="6585547"/>
                  </a:lnTo>
                  <a:close/>
                </a:path>
                <a:path w="12642215" h="7416165">
                  <a:moveTo>
                    <a:pt x="2072424" y="7204989"/>
                  </a:moveTo>
                  <a:lnTo>
                    <a:pt x="2063280" y="7163930"/>
                  </a:lnTo>
                  <a:lnTo>
                    <a:pt x="2045004" y="7125309"/>
                  </a:lnTo>
                  <a:lnTo>
                    <a:pt x="2017572" y="7090753"/>
                  </a:lnTo>
                  <a:lnTo>
                    <a:pt x="1983016" y="7063333"/>
                  </a:lnTo>
                  <a:lnTo>
                    <a:pt x="1944395" y="7045045"/>
                  </a:lnTo>
                  <a:lnTo>
                    <a:pt x="1903336" y="7035901"/>
                  </a:lnTo>
                  <a:lnTo>
                    <a:pt x="1861477" y="7035901"/>
                  </a:lnTo>
                  <a:lnTo>
                    <a:pt x="1820418" y="7045045"/>
                  </a:lnTo>
                  <a:lnTo>
                    <a:pt x="1781797" y="7063333"/>
                  </a:lnTo>
                  <a:lnTo>
                    <a:pt x="1747240" y="7090753"/>
                  </a:lnTo>
                  <a:lnTo>
                    <a:pt x="1719808" y="7125309"/>
                  </a:lnTo>
                  <a:lnTo>
                    <a:pt x="1701533" y="7163930"/>
                  </a:lnTo>
                  <a:lnTo>
                    <a:pt x="1692389" y="7204989"/>
                  </a:lnTo>
                  <a:lnTo>
                    <a:pt x="1692389" y="7246861"/>
                  </a:lnTo>
                  <a:lnTo>
                    <a:pt x="1701533" y="7287908"/>
                  </a:lnTo>
                  <a:lnTo>
                    <a:pt x="1719808" y="7326528"/>
                  </a:lnTo>
                  <a:lnTo>
                    <a:pt x="1747240" y="7361098"/>
                  </a:lnTo>
                  <a:lnTo>
                    <a:pt x="1781797" y="7388517"/>
                  </a:lnTo>
                  <a:lnTo>
                    <a:pt x="1820418" y="7406805"/>
                  </a:lnTo>
                  <a:lnTo>
                    <a:pt x="1861477" y="7415936"/>
                  </a:lnTo>
                  <a:lnTo>
                    <a:pt x="1903336" y="7415936"/>
                  </a:lnTo>
                  <a:lnTo>
                    <a:pt x="1944395" y="7406805"/>
                  </a:lnTo>
                  <a:lnTo>
                    <a:pt x="1983016" y="7388517"/>
                  </a:lnTo>
                  <a:lnTo>
                    <a:pt x="2017572" y="7361098"/>
                  </a:lnTo>
                  <a:lnTo>
                    <a:pt x="2045004" y="7326528"/>
                  </a:lnTo>
                  <a:lnTo>
                    <a:pt x="2063280" y="7287908"/>
                  </a:lnTo>
                  <a:lnTo>
                    <a:pt x="2072424" y="7246861"/>
                  </a:lnTo>
                  <a:lnTo>
                    <a:pt x="2072424" y="7204989"/>
                  </a:lnTo>
                  <a:close/>
                </a:path>
                <a:path w="12642215" h="7416165">
                  <a:moveTo>
                    <a:pt x="2602382" y="2337104"/>
                  </a:moveTo>
                  <a:lnTo>
                    <a:pt x="2593238" y="2296045"/>
                  </a:lnTo>
                  <a:lnTo>
                    <a:pt x="2574963" y="2257425"/>
                  </a:lnTo>
                  <a:lnTo>
                    <a:pt x="2547543" y="2222868"/>
                  </a:lnTo>
                  <a:lnTo>
                    <a:pt x="2512974" y="2195449"/>
                  </a:lnTo>
                  <a:lnTo>
                    <a:pt x="2474353" y="2177161"/>
                  </a:lnTo>
                  <a:lnTo>
                    <a:pt x="2433294" y="2168017"/>
                  </a:lnTo>
                  <a:lnTo>
                    <a:pt x="2391435" y="2168017"/>
                  </a:lnTo>
                  <a:lnTo>
                    <a:pt x="2350376" y="2177161"/>
                  </a:lnTo>
                  <a:lnTo>
                    <a:pt x="2311755" y="2195449"/>
                  </a:lnTo>
                  <a:lnTo>
                    <a:pt x="2277186" y="2222868"/>
                  </a:lnTo>
                  <a:lnTo>
                    <a:pt x="2249767" y="2257425"/>
                  </a:lnTo>
                  <a:lnTo>
                    <a:pt x="2231491" y="2296045"/>
                  </a:lnTo>
                  <a:lnTo>
                    <a:pt x="2222347" y="2337104"/>
                  </a:lnTo>
                  <a:lnTo>
                    <a:pt x="2222347" y="2378976"/>
                  </a:lnTo>
                  <a:lnTo>
                    <a:pt x="2231491" y="2420023"/>
                  </a:lnTo>
                  <a:lnTo>
                    <a:pt x="2249767" y="2458643"/>
                  </a:lnTo>
                  <a:lnTo>
                    <a:pt x="2277186" y="2493213"/>
                  </a:lnTo>
                  <a:lnTo>
                    <a:pt x="2311755" y="2520632"/>
                  </a:lnTo>
                  <a:lnTo>
                    <a:pt x="2350376" y="2538920"/>
                  </a:lnTo>
                  <a:lnTo>
                    <a:pt x="2391435" y="2548051"/>
                  </a:lnTo>
                  <a:lnTo>
                    <a:pt x="2433294" y="2548051"/>
                  </a:lnTo>
                  <a:lnTo>
                    <a:pt x="2474353" y="2538920"/>
                  </a:lnTo>
                  <a:lnTo>
                    <a:pt x="2512974" y="2520632"/>
                  </a:lnTo>
                  <a:lnTo>
                    <a:pt x="2547543" y="2493213"/>
                  </a:lnTo>
                  <a:lnTo>
                    <a:pt x="2574963" y="2458643"/>
                  </a:lnTo>
                  <a:lnTo>
                    <a:pt x="2593238" y="2420023"/>
                  </a:lnTo>
                  <a:lnTo>
                    <a:pt x="2602382" y="2378976"/>
                  </a:lnTo>
                  <a:lnTo>
                    <a:pt x="2602382" y="2337104"/>
                  </a:lnTo>
                  <a:close/>
                </a:path>
                <a:path w="12642215" h="7416165">
                  <a:moveTo>
                    <a:pt x="2902026" y="7050125"/>
                  </a:moveTo>
                  <a:lnTo>
                    <a:pt x="2892882" y="7009079"/>
                  </a:lnTo>
                  <a:lnTo>
                    <a:pt x="2874607" y="6970458"/>
                  </a:lnTo>
                  <a:lnTo>
                    <a:pt x="2847187" y="6935889"/>
                  </a:lnTo>
                  <a:lnTo>
                    <a:pt x="2812618" y="6908470"/>
                  </a:lnTo>
                  <a:lnTo>
                    <a:pt x="2773997" y="6890182"/>
                  </a:lnTo>
                  <a:lnTo>
                    <a:pt x="2732938" y="6881050"/>
                  </a:lnTo>
                  <a:lnTo>
                    <a:pt x="2691079" y="6881050"/>
                  </a:lnTo>
                  <a:lnTo>
                    <a:pt x="2650020" y="6890182"/>
                  </a:lnTo>
                  <a:lnTo>
                    <a:pt x="2611412" y="6908470"/>
                  </a:lnTo>
                  <a:lnTo>
                    <a:pt x="2576842" y="6935889"/>
                  </a:lnTo>
                  <a:lnTo>
                    <a:pt x="2549423" y="6970458"/>
                  </a:lnTo>
                  <a:lnTo>
                    <a:pt x="2531135" y="7009079"/>
                  </a:lnTo>
                  <a:lnTo>
                    <a:pt x="2521991" y="7050125"/>
                  </a:lnTo>
                  <a:lnTo>
                    <a:pt x="2521991" y="7091997"/>
                  </a:lnTo>
                  <a:lnTo>
                    <a:pt x="2531135" y="7133056"/>
                  </a:lnTo>
                  <a:lnTo>
                    <a:pt x="2549423" y="7171664"/>
                  </a:lnTo>
                  <a:lnTo>
                    <a:pt x="2576842" y="7206234"/>
                  </a:lnTo>
                  <a:lnTo>
                    <a:pt x="2611412" y="7233653"/>
                  </a:lnTo>
                  <a:lnTo>
                    <a:pt x="2650020" y="7251928"/>
                  </a:lnTo>
                  <a:lnTo>
                    <a:pt x="2691079" y="7261072"/>
                  </a:lnTo>
                  <a:lnTo>
                    <a:pt x="2732938" y="7261072"/>
                  </a:lnTo>
                  <a:lnTo>
                    <a:pt x="2773997" y="7251928"/>
                  </a:lnTo>
                  <a:lnTo>
                    <a:pt x="2812618" y="7233653"/>
                  </a:lnTo>
                  <a:lnTo>
                    <a:pt x="2847187" y="7206234"/>
                  </a:lnTo>
                  <a:lnTo>
                    <a:pt x="2874607" y="7171664"/>
                  </a:lnTo>
                  <a:lnTo>
                    <a:pt x="2892882" y="7133056"/>
                  </a:lnTo>
                  <a:lnTo>
                    <a:pt x="2902026" y="7091997"/>
                  </a:lnTo>
                  <a:lnTo>
                    <a:pt x="2902026" y="7050125"/>
                  </a:lnTo>
                  <a:close/>
                </a:path>
                <a:path w="12642215" h="7416165">
                  <a:moveTo>
                    <a:pt x="3040291" y="1319466"/>
                  </a:moveTo>
                  <a:lnTo>
                    <a:pt x="3031147" y="1278407"/>
                  </a:lnTo>
                  <a:lnTo>
                    <a:pt x="3012871" y="1239786"/>
                  </a:lnTo>
                  <a:lnTo>
                    <a:pt x="2985452" y="1205217"/>
                  </a:lnTo>
                  <a:lnTo>
                    <a:pt x="2950883" y="1177798"/>
                  </a:lnTo>
                  <a:lnTo>
                    <a:pt x="2912262" y="1159522"/>
                  </a:lnTo>
                  <a:lnTo>
                    <a:pt x="2871216" y="1150378"/>
                  </a:lnTo>
                  <a:lnTo>
                    <a:pt x="2829344" y="1150378"/>
                  </a:lnTo>
                  <a:lnTo>
                    <a:pt x="2788285" y="1159522"/>
                  </a:lnTo>
                  <a:lnTo>
                    <a:pt x="2749664" y="1177798"/>
                  </a:lnTo>
                  <a:lnTo>
                    <a:pt x="2715107" y="1205217"/>
                  </a:lnTo>
                  <a:lnTo>
                    <a:pt x="2687675" y="1239786"/>
                  </a:lnTo>
                  <a:lnTo>
                    <a:pt x="2669400" y="1278407"/>
                  </a:lnTo>
                  <a:lnTo>
                    <a:pt x="2660256" y="1319466"/>
                  </a:lnTo>
                  <a:lnTo>
                    <a:pt x="2660256" y="1361325"/>
                  </a:lnTo>
                  <a:lnTo>
                    <a:pt x="2669400" y="1402384"/>
                  </a:lnTo>
                  <a:lnTo>
                    <a:pt x="2687675" y="1440992"/>
                  </a:lnTo>
                  <a:lnTo>
                    <a:pt x="2715107" y="1475562"/>
                  </a:lnTo>
                  <a:lnTo>
                    <a:pt x="2749664" y="1502981"/>
                  </a:lnTo>
                  <a:lnTo>
                    <a:pt x="2788285" y="1521269"/>
                  </a:lnTo>
                  <a:lnTo>
                    <a:pt x="2829344" y="1530413"/>
                  </a:lnTo>
                  <a:lnTo>
                    <a:pt x="2871216" y="1530413"/>
                  </a:lnTo>
                  <a:lnTo>
                    <a:pt x="2912262" y="1521269"/>
                  </a:lnTo>
                  <a:lnTo>
                    <a:pt x="2950883" y="1502981"/>
                  </a:lnTo>
                  <a:lnTo>
                    <a:pt x="2985452" y="1475562"/>
                  </a:lnTo>
                  <a:lnTo>
                    <a:pt x="3012871" y="1440992"/>
                  </a:lnTo>
                  <a:lnTo>
                    <a:pt x="3031147" y="1402384"/>
                  </a:lnTo>
                  <a:lnTo>
                    <a:pt x="3040291" y="1361325"/>
                  </a:lnTo>
                  <a:lnTo>
                    <a:pt x="3040291" y="1319466"/>
                  </a:lnTo>
                  <a:close/>
                </a:path>
                <a:path w="12642215" h="7416165">
                  <a:moveTo>
                    <a:pt x="3134322" y="6009487"/>
                  </a:moveTo>
                  <a:lnTo>
                    <a:pt x="3125178" y="5968428"/>
                  </a:lnTo>
                  <a:lnTo>
                    <a:pt x="3106890" y="5929808"/>
                  </a:lnTo>
                  <a:lnTo>
                    <a:pt x="3079470" y="5895251"/>
                  </a:lnTo>
                  <a:lnTo>
                    <a:pt x="3044901" y="5867819"/>
                  </a:lnTo>
                  <a:lnTo>
                    <a:pt x="3006280" y="5849544"/>
                  </a:lnTo>
                  <a:lnTo>
                    <a:pt x="2965234" y="5840400"/>
                  </a:lnTo>
                  <a:lnTo>
                    <a:pt x="2923362" y="5840400"/>
                  </a:lnTo>
                  <a:lnTo>
                    <a:pt x="2882315" y="5849544"/>
                  </a:lnTo>
                  <a:lnTo>
                    <a:pt x="2843695" y="5867819"/>
                  </a:lnTo>
                  <a:lnTo>
                    <a:pt x="2809125" y="5895251"/>
                  </a:lnTo>
                  <a:lnTo>
                    <a:pt x="2781706" y="5929808"/>
                  </a:lnTo>
                  <a:lnTo>
                    <a:pt x="2763418" y="5968428"/>
                  </a:lnTo>
                  <a:lnTo>
                    <a:pt x="2754287" y="6009487"/>
                  </a:lnTo>
                  <a:lnTo>
                    <a:pt x="2754287" y="6051347"/>
                  </a:lnTo>
                  <a:lnTo>
                    <a:pt x="2763418" y="6092406"/>
                  </a:lnTo>
                  <a:lnTo>
                    <a:pt x="2781706" y="6131026"/>
                  </a:lnTo>
                  <a:lnTo>
                    <a:pt x="2809125" y="6165583"/>
                  </a:lnTo>
                  <a:lnTo>
                    <a:pt x="2843695" y="6193002"/>
                  </a:lnTo>
                  <a:lnTo>
                    <a:pt x="2882315" y="6211290"/>
                  </a:lnTo>
                  <a:lnTo>
                    <a:pt x="2923362" y="6220434"/>
                  </a:lnTo>
                  <a:lnTo>
                    <a:pt x="2965234" y="6220434"/>
                  </a:lnTo>
                  <a:lnTo>
                    <a:pt x="3006280" y="6211290"/>
                  </a:lnTo>
                  <a:lnTo>
                    <a:pt x="3044901" y="6193002"/>
                  </a:lnTo>
                  <a:lnTo>
                    <a:pt x="3079470" y="6165583"/>
                  </a:lnTo>
                  <a:lnTo>
                    <a:pt x="3106890" y="6131026"/>
                  </a:lnTo>
                  <a:lnTo>
                    <a:pt x="3125178" y="6092406"/>
                  </a:lnTo>
                  <a:lnTo>
                    <a:pt x="3134322" y="6051347"/>
                  </a:lnTo>
                  <a:lnTo>
                    <a:pt x="3134322" y="6009487"/>
                  </a:lnTo>
                  <a:close/>
                </a:path>
                <a:path w="12642215" h="7416165">
                  <a:moveTo>
                    <a:pt x="3438499" y="456679"/>
                  </a:moveTo>
                  <a:lnTo>
                    <a:pt x="3429355" y="415620"/>
                  </a:lnTo>
                  <a:lnTo>
                    <a:pt x="3411080" y="376999"/>
                  </a:lnTo>
                  <a:lnTo>
                    <a:pt x="3383661" y="342442"/>
                  </a:lnTo>
                  <a:lnTo>
                    <a:pt x="3349091" y="315010"/>
                  </a:lnTo>
                  <a:lnTo>
                    <a:pt x="3310471" y="296735"/>
                  </a:lnTo>
                  <a:lnTo>
                    <a:pt x="3269424" y="287591"/>
                  </a:lnTo>
                  <a:lnTo>
                    <a:pt x="3227552" y="287591"/>
                  </a:lnTo>
                  <a:lnTo>
                    <a:pt x="3186506" y="296735"/>
                  </a:lnTo>
                  <a:lnTo>
                    <a:pt x="3147885" y="315010"/>
                  </a:lnTo>
                  <a:lnTo>
                    <a:pt x="3113316" y="342442"/>
                  </a:lnTo>
                  <a:lnTo>
                    <a:pt x="3085896" y="376999"/>
                  </a:lnTo>
                  <a:lnTo>
                    <a:pt x="3067608" y="415620"/>
                  </a:lnTo>
                  <a:lnTo>
                    <a:pt x="3058464" y="456679"/>
                  </a:lnTo>
                  <a:lnTo>
                    <a:pt x="3058464" y="498538"/>
                  </a:lnTo>
                  <a:lnTo>
                    <a:pt x="3067608" y="539597"/>
                  </a:lnTo>
                  <a:lnTo>
                    <a:pt x="3085896" y="578218"/>
                  </a:lnTo>
                  <a:lnTo>
                    <a:pt x="3113316" y="612775"/>
                  </a:lnTo>
                  <a:lnTo>
                    <a:pt x="3147885" y="640194"/>
                  </a:lnTo>
                  <a:lnTo>
                    <a:pt x="3186506" y="658482"/>
                  </a:lnTo>
                  <a:lnTo>
                    <a:pt x="3227552" y="667626"/>
                  </a:lnTo>
                  <a:lnTo>
                    <a:pt x="3269424" y="667626"/>
                  </a:lnTo>
                  <a:lnTo>
                    <a:pt x="3310471" y="658482"/>
                  </a:lnTo>
                  <a:lnTo>
                    <a:pt x="3349091" y="640194"/>
                  </a:lnTo>
                  <a:lnTo>
                    <a:pt x="3383661" y="612775"/>
                  </a:lnTo>
                  <a:lnTo>
                    <a:pt x="3411080" y="578218"/>
                  </a:lnTo>
                  <a:lnTo>
                    <a:pt x="3429355" y="539597"/>
                  </a:lnTo>
                  <a:lnTo>
                    <a:pt x="3438499" y="498538"/>
                  </a:lnTo>
                  <a:lnTo>
                    <a:pt x="3438499" y="456679"/>
                  </a:lnTo>
                  <a:close/>
                </a:path>
                <a:path w="12642215" h="7416165">
                  <a:moveTo>
                    <a:pt x="3730637" y="3089287"/>
                  </a:moveTo>
                  <a:lnTo>
                    <a:pt x="3721493" y="3048228"/>
                  </a:lnTo>
                  <a:lnTo>
                    <a:pt x="3703218" y="3009608"/>
                  </a:lnTo>
                  <a:lnTo>
                    <a:pt x="3675799" y="2975038"/>
                  </a:lnTo>
                  <a:lnTo>
                    <a:pt x="3641229" y="2947619"/>
                  </a:lnTo>
                  <a:lnTo>
                    <a:pt x="3602609" y="2929344"/>
                  </a:lnTo>
                  <a:lnTo>
                    <a:pt x="3561550" y="2920200"/>
                  </a:lnTo>
                  <a:lnTo>
                    <a:pt x="3519690" y="2920200"/>
                  </a:lnTo>
                  <a:lnTo>
                    <a:pt x="3478631" y="2929344"/>
                  </a:lnTo>
                  <a:lnTo>
                    <a:pt x="3440011" y="2947619"/>
                  </a:lnTo>
                  <a:lnTo>
                    <a:pt x="3405454" y="2975038"/>
                  </a:lnTo>
                  <a:lnTo>
                    <a:pt x="3378022" y="3009608"/>
                  </a:lnTo>
                  <a:lnTo>
                    <a:pt x="3359747" y="3048228"/>
                  </a:lnTo>
                  <a:lnTo>
                    <a:pt x="3350603" y="3089287"/>
                  </a:lnTo>
                  <a:lnTo>
                    <a:pt x="3350603" y="3131147"/>
                  </a:lnTo>
                  <a:lnTo>
                    <a:pt x="3359747" y="3172193"/>
                  </a:lnTo>
                  <a:lnTo>
                    <a:pt x="3378022" y="3210814"/>
                  </a:lnTo>
                  <a:lnTo>
                    <a:pt x="3405454" y="3245383"/>
                  </a:lnTo>
                  <a:lnTo>
                    <a:pt x="3440011" y="3272802"/>
                  </a:lnTo>
                  <a:lnTo>
                    <a:pt x="3478631" y="3291090"/>
                  </a:lnTo>
                  <a:lnTo>
                    <a:pt x="3519690" y="3300234"/>
                  </a:lnTo>
                  <a:lnTo>
                    <a:pt x="3561550" y="3300234"/>
                  </a:lnTo>
                  <a:lnTo>
                    <a:pt x="3602609" y="3291090"/>
                  </a:lnTo>
                  <a:lnTo>
                    <a:pt x="3641229" y="3272802"/>
                  </a:lnTo>
                  <a:lnTo>
                    <a:pt x="3675799" y="3245383"/>
                  </a:lnTo>
                  <a:lnTo>
                    <a:pt x="3703218" y="3210814"/>
                  </a:lnTo>
                  <a:lnTo>
                    <a:pt x="3721493" y="3172193"/>
                  </a:lnTo>
                  <a:lnTo>
                    <a:pt x="3730637" y="3131147"/>
                  </a:lnTo>
                  <a:lnTo>
                    <a:pt x="3730637" y="3089287"/>
                  </a:lnTo>
                  <a:close/>
                </a:path>
                <a:path w="12642215" h="7416165">
                  <a:moveTo>
                    <a:pt x="3973995" y="2337104"/>
                  </a:moveTo>
                  <a:lnTo>
                    <a:pt x="3964851" y="2296045"/>
                  </a:lnTo>
                  <a:lnTo>
                    <a:pt x="3946563" y="2257425"/>
                  </a:lnTo>
                  <a:lnTo>
                    <a:pt x="3919143" y="2222868"/>
                  </a:lnTo>
                  <a:lnTo>
                    <a:pt x="3884574" y="2195449"/>
                  </a:lnTo>
                  <a:lnTo>
                    <a:pt x="3845966" y="2177161"/>
                  </a:lnTo>
                  <a:lnTo>
                    <a:pt x="3804907" y="2168017"/>
                  </a:lnTo>
                  <a:lnTo>
                    <a:pt x="3763048" y="2168017"/>
                  </a:lnTo>
                  <a:lnTo>
                    <a:pt x="3721989" y="2177161"/>
                  </a:lnTo>
                  <a:lnTo>
                    <a:pt x="3683368" y="2195449"/>
                  </a:lnTo>
                  <a:lnTo>
                    <a:pt x="3648799" y="2222868"/>
                  </a:lnTo>
                  <a:lnTo>
                    <a:pt x="3621379" y="2257425"/>
                  </a:lnTo>
                  <a:lnTo>
                    <a:pt x="3603104" y="2296045"/>
                  </a:lnTo>
                  <a:lnTo>
                    <a:pt x="3593960" y="2337104"/>
                  </a:lnTo>
                  <a:lnTo>
                    <a:pt x="3593960" y="2378976"/>
                  </a:lnTo>
                  <a:lnTo>
                    <a:pt x="3603104" y="2420023"/>
                  </a:lnTo>
                  <a:lnTo>
                    <a:pt x="3621379" y="2458643"/>
                  </a:lnTo>
                  <a:lnTo>
                    <a:pt x="3648799" y="2493213"/>
                  </a:lnTo>
                  <a:lnTo>
                    <a:pt x="3683368" y="2520632"/>
                  </a:lnTo>
                  <a:lnTo>
                    <a:pt x="3721989" y="2538920"/>
                  </a:lnTo>
                  <a:lnTo>
                    <a:pt x="3763048" y="2548051"/>
                  </a:lnTo>
                  <a:lnTo>
                    <a:pt x="3804907" y="2548051"/>
                  </a:lnTo>
                  <a:lnTo>
                    <a:pt x="3845966" y="2538920"/>
                  </a:lnTo>
                  <a:lnTo>
                    <a:pt x="3884574" y="2520632"/>
                  </a:lnTo>
                  <a:lnTo>
                    <a:pt x="3919143" y="2493213"/>
                  </a:lnTo>
                  <a:lnTo>
                    <a:pt x="3946563" y="2458643"/>
                  </a:lnTo>
                  <a:lnTo>
                    <a:pt x="3964851" y="2420023"/>
                  </a:lnTo>
                  <a:lnTo>
                    <a:pt x="3973995" y="2378976"/>
                  </a:lnTo>
                  <a:lnTo>
                    <a:pt x="3973995" y="2337104"/>
                  </a:lnTo>
                  <a:close/>
                </a:path>
                <a:path w="12642215" h="7416165">
                  <a:moveTo>
                    <a:pt x="3973995" y="1496441"/>
                  </a:moveTo>
                  <a:lnTo>
                    <a:pt x="3964851" y="1455394"/>
                  </a:lnTo>
                  <a:lnTo>
                    <a:pt x="3946563" y="1416773"/>
                  </a:lnTo>
                  <a:lnTo>
                    <a:pt x="3919143" y="1382204"/>
                  </a:lnTo>
                  <a:lnTo>
                    <a:pt x="3884574" y="1354785"/>
                  </a:lnTo>
                  <a:lnTo>
                    <a:pt x="3845966" y="1336497"/>
                  </a:lnTo>
                  <a:lnTo>
                    <a:pt x="3804907" y="1327365"/>
                  </a:lnTo>
                  <a:lnTo>
                    <a:pt x="3763048" y="1327365"/>
                  </a:lnTo>
                  <a:lnTo>
                    <a:pt x="3721989" y="1336497"/>
                  </a:lnTo>
                  <a:lnTo>
                    <a:pt x="3683368" y="1354785"/>
                  </a:lnTo>
                  <a:lnTo>
                    <a:pt x="3648799" y="1382204"/>
                  </a:lnTo>
                  <a:lnTo>
                    <a:pt x="3621379" y="1416773"/>
                  </a:lnTo>
                  <a:lnTo>
                    <a:pt x="3603104" y="1455394"/>
                  </a:lnTo>
                  <a:lnTo>
                    <a:pt x="3593960" y="1496441"/>
                  </a:lnTo>
                  <a:lnTo>
                    <a:pt x="3593960" y="1538312"/>
                  </a:lnTo>
                  <a:lnTo>
                    <a:pt x="3603104" y="1579359"/>
                  </a:lnTo>
                  <a:lnTo>
                    <a:pt x="3621379" y="1617980"/>
                  </a:lnTo>
                  <a:lnTo>
                    <a:pt x="3648799" y="1652549"/>
                  </a:lnTo>
                  <a:lnTo>
                    <a:pt x="3683368" y="1679968"/>
                  </a:lnTo>
                  <a:lnTo>
                    <a:pt x="3721989" y="1698244"/>
                  </a:lnTo>
                  <a:lnTo>
                    <a:pt x="3763048" y="1707388"/>
                  </a:lnTo>
                  <a:lnTo>
                    <a:pt x="3804907" y="1707388"/>
                  </a:lnTo>
                  <a:lnTo>
                    <a:pt x="3845966" y="1698244"/>
                  </a:lnTo>
                  <a:lnTo>
                    <a:pt x="3884574" y="1679968"/>
                  </a:lnTo>
                  <a:lnTo>
                    <a:pt x="3919143" y="1652549"/>
                  </a:lnTo>
                  <a:lnTo>
                    <a:pt x="3946563" y="1617980"/>
                  </a:lnTo>
                  <a:lnTo>
                    <a:pt x="3964851" y="1579359"/>
                  </a:lnTo>
                  <a:lnTo>
                    <a:pt x="3973995" y="1538312"/>
                  </a:lnTo>
                  <a:lnTo>
                    <a:pt x="3973995" y="1496441"/>
                  </a:lnTo>
                  <a:close/>
                </a:path>
                <a:path w="12642215" h="7416165">
                  <a:moveTo>
                    <a:pt x="4124312" y="6585547"/>
                  </a:moveTo>
                  <a:lnTo>
                    <a:pt x="4115168" y="6544500"/>
                  </a:lnTo>
                  <a:lnTo>
                    <a:pt x="4096880" y="6505880"/>
                  </a:lnTo>
                  <a:lnTo>
                    <a:pt x="4069461" y="6471310"/>
                  </a:lnTo>
                  <a:lnTo>
                    <a:pt x="4034904" y="6443891"/>
                  </a:lnTo>
                  <a:lnTo>
                    <a:pt x="3996283" y="6425616"/>
                  </a:lnTo>
                  <a:lnTo>
                    <a:pt x="3955224" y="6416472"/>
                  </a:lnTo>
                  <a:lnTo>
                    <a:pt x="3913352" y="6416472"/>
                  </a:lnTo>
                  <a:lnTo>
                    <a:pt x="3872306" y="6425616"/>
                  </a:lnTo>
                  <a:lnTo>
                    <a:pt x="3833685" y="6443891"/>
                  </a:lnTo>
                  <a:lnTo>
                    <a:pt x="3799116" y="6471310"/>
                  </a:lnTo>
                  <a:lnTo>
                    <a:pt x="3771696" y="6505880"/>
                  </a:lnTo>
                  <a:lnTo>
                    <a:pt x="3753408" y="6544500"/>
                  </a:lnTo>
                  <a:lnTo>
                    <a:pt x="3744277" y="6585547"/>
                  </a:lnTo>
                  <a:lnTo>
                    <a:pt x="3744277" y="6627419"/>
                  </a:lnTo>
                  <a:lnTo>
                    <a:pt x="3753408" y="6668478"/>
                  </a:lnTo>
                  <a:lnTo>
                    <a:pt x="3771696" y="6707098"/>
                  </a:lnTo>
                  <a:lnTo>
                    <a:pt x="3799116" y="6741655"/>
                  </a:lnTo>
                  <a:lnTo>
                    <a:pt x="3833685" y="6769087"/>
                  </a:lnTo>
                  <a:lnTo>
                    <a:pt x="3872306" y="6787362"/>
                  </a:lnTo>
                  <a:lnTo>
                    <a:pt x="3913352" y="6796506"/>
                  </a:lnTo>
                  <a:lnTo>
                    <a:pt x="3955224" y="6796506"/>
                  </a:lnTo>
                  <a:lnTo>
                    <a:pt x="3996283" y="6787362"/>
                  </a:lnTo>
                  <a:lnTo>
                    <a:pt x="4034904" y="6769087"/>
                  </a:lnTo>
                  <a:lnTo>
                    <a:pt x="4069461" y="6741655"/>
                  </a:lnTo>
                  <a:lnTo>
                    <a:pt x="4096880" y="6707098"/>
                  </a:lnTo>
                  <a:lnTo>
                    <a:pt x="4115168" y="6668478"/>
                  </a:lnTo>
                  <a:lnTo>
                    <a:pt x="4124312" y="6627419"/>
                  </a:lnTo>
                  <a:lnTo>
                    <a:pt x="4124312" y="6585547"/>
                  </a:lnTo>
                  <a:close/>
                </a:path>
                <a:path w="12642215" h="7416165">
                  <a:moveTo>
                    <a:pt x="4406379" y="6009487"/>
                  </a:moveTo>
                  <a:lnTo>
                    <a:pt x="4397235" y="5968428"/>
                  </a:lnTo>
                  <a:lnTo>
                    <a:pt x="4378947" y="5929808"/>
                  </a:lnTo>
                  <a:lnTo>
                    <a:pt x="4351528" y="5895251"/>
                  </a:lnTo>
                  <a:lnTo>
                    <a:pt x="4316958" y="5867819"/>
                  </a:lnTo>
                  <a:lnTo>
                    <a:pt x="4278338" y="5849544"/>
                  </a:lnTo>
                  <a:lnTo>
                    <a:pt x="4237291" y="5840400"/>
                  </a:lnTo>
                  <a:lnTo>
                    <a:pt x="4195419" y="5840400"/>
                  </a:lnTo>
                  <a:lnTo>
                    <a:pt x="4154373" y="5849544"/>
                  </a:lnTo>
                  <a:lnTo>
                    <a:pt x="4115752" y="5867819"/>
                  </a:lnTo>
                  <a:lnTo>
                    <a:pt x="4081183" y="5895251"/>
                  </a:lnTo>
                  <a:lnTo>
                    <a:pt x="4053763" y="5929808"/>
                  </a:lnTo>
                  <a:lnTo>
                    <a:pt x="4035475" y="5968428"/>
                  </a:lnTo>
                  <a:lnTo>
                    <a:pt x="4026331" y="6009487"/>
                  </a:lnTo>
                  <a:lnTo>
                    <a:pt x="4026331" y="6051347"/>
                  </a:lnTo>
                  <a:lnTo>
                    <a:pt x="4035475" y="6092406"/>
                  </a:lnTo>
                  <a:lnTo>
                    <a:pt x="4053763" y="6131026"/>
                  </a:lnTo>
                  <a:lnTo>
                    <a:pt x="4081183" y="6165583"/>
                  </a:lnTo>
                  <a:lnTo>
                    <a:pt x="4115752" y="6193002"/>
                  </a:lnTo>
                  <a:lnTo>
                    <a:pt x="4154373" y="6211290"/>
                  </a:lnTo>
                  <a:lnTo>
                    <a:pt x="4195419" y="6220434"/>
                  </a:lnTo>
                  <a:lnTo>
                    <a:pt x="4237291" y="6220434"/>
                  </a:lnTo>
                  <a:lnTo>
                    <a:pt x="4278338" y="6211290"/>
                  </a:lnTo>
                  <a:lnTo>
                    <a:pt x="4316958" y="6193002"/>
                  </a:lnTo>
                  <a:lnTo>
                    <a:pt x="4351528" y="6165583"/>
                  </a:lnTo>
                  <a:lnTo>
                    <a:pt x="4378947" y="6131026"/>
                  </a:lnTo>
                  <a:lnTo>
                    <a:pt x="4397235" y="6092406"/>
                  </a:lnTo>
                  <a:lnTo>
                    <a:pt x="4406379" y="6051347"/>
                  </a:lnTo>
                  <a:lnTo>
                    <a:pt x="4406379" y="6009487"/>
                  </a:lnTo>
                  <a:close/>
                </a:path>
                <a:path w="12642215" h="7416165">
                  <a:moveTo>
                    <a:pt x="5103241" y="7204989"/>
                  </a:moveTo>
                  <a:lnTo>
                    <a:pt x="5094097" y="7163930"/>
                  </a:lnTo>
                  <a:lnTo>
                    <a:pt x="5075809" y="7125309"/>
                  </a:lnTo>
                  <a:lnTo>
                    <a:pt x="5048389" y="7090753"/>
                  </a:lnTo>
                  <a:lnTo>
                    <a:pt x="5013833" y="7063333"/>
                  </a:lnTo>
                  <a:lnTo>
                    <a:pt x="4975212" y="7045045"/>
                  </a:lnTo>
                  <a:lnTo>
                    <a:pt x="4934153" y="7035901"/>
                  </a:lnTo>
                  <a:lnTo>
                    <a:pt x="4892294" y="7035901"/>
                  </a:lnTo>
                  <a:lnTo>
                    <a:pt x="4851235" y="7045045"/>
                  </a:lnTo>
                  <a:lnTo>
                    <a:pt x="4812614" y="7063333"/>
                  </a:lnTo>
                  <a:lnTo>
                    <a:pt x="4778057" y="7090753"/>
                  </a:lnTo>
                  <a:lnTo>
                    <a:pt x="4750625" y="7125309"/>
                  </a:lnTo>
                  <a:lnTo>
                    <a:pt x="4732350" y="7163930"/>
                  </a:lnTo>
                  <a:lnTo>
                    <a:pt x="4723206" y="7204989"/>
                  </a:lnTo>
                  <a:lnTo>
                    <a:pt x="4723206" y="7246861"/>
                  </a:lnTo>
                  <a:lnTo>
                    <a:pt x="4732350" y="7287908"/>
                  </a:lnTo>
                  <a:lnTo>
                    <a:pt x="4750625" y="7326528"/>
                  </a:lnTo>
                  <a:lnTo>
                    <a:pt x="4778057" y="7361098"/>
                  </a:lnTo>
                  <a:lnTo>
                    <a:pt x="4812614" y="7388517"/>
                  </a:lnTo>
                  <a:lnTo>
                    <a:pt x="4851235" y="7406805"/>
                  </a:lnTo>
                  <a:lnTo>
                    <a:pt x="4892294" y="7415936"/>
                  </a:lnTo>
                  <a:lnTo>
                    <a:pt x="4934153" y="7415936"/>
                  </a:lnTo>
                  <a:lnTo>
                    <a:pt x="4975212" y="7406805"/>
                  </a:lnTo>
                  <a:lnTo>
                    <a:pt x="5013833" y="7388517"/>
                  </a:lnTo>
                  <a:lnTo>
                    <a:pt x="5048389" y="7361098"/>
                  </a:lnTo>
                  <a:lnTo>
                    <a:pt x="5075809" y="7326528"/>
                  </a:lnTo>
                  <a:lnTo>
                    <a:pt x="5094097" y="7287908"/>
                  </a:lnTo>
                  <a:lnTo>
                    <a:pt x="5103241" y="7246861"/>
                  </a:lnTo>
                  <a:lnTo>
                    <a:pt x="5103241" y="7204989"/>
                  </a:lnTo>
                  <a:close/>
                </a:path>
                <a:path w="12642215" h="7416165">
                  <a:moveTo>
                    <a:pt x="5451653" y="6319202"/>
                  </a:moveTo>
                  <a:lnTo>
                    <a:pt x="5442509" y="6278156"/>
                  </a:lnTo>
                  <a:lnTo>
                    <a:pt x="5424221" y="6239535"/>
                  </a:lnTo>
                  <a:lnTo>
                    <a:pt x="5396801" y="6204966"/>
                  </a:lnTo>
                  <a:lnTo>
                    <a:pt x="5362232" y="6177546"/>
                  </a:lnTo>
                  <a:lnTo>
                    <a:pt x="5323624" y="6159258"/>
                  </a:lnTo>
                  <a:lnTo>
                    <a:pt x="5282577" y="6150127"/>
                  </a:lnTo>
                  <a:lnTo>
                    <a:pt x="5240718" y="6150127"/>
                  </a:lnTo>
                  <a:lnTo>
                    <a:pt x="5199659" y="6159258"/>
                  </a:lnTo>
                  <a:lnTo>
                    <a:pt x="5161051" y="6177546"/>
                  </a:lnTo>
                  <a:lnTo>
                    <a:pt x="5126482" y="6204966"/>
                  </a:lnTo>
                  <a:lnTo>
                    <a:pt x="5099062" y="6239535"/>
                  </a:lnTo>
                  <a:lnTo>
                    <a:pt x="5080787" y="6278156"/>
                  </a:lnTo>
                  <a:lnTo>
                    <a:pt x="5071643" y="6319202"/>
                  </a:lnTo>
                  <a:lnTo>
                    <a:pt x="5071643" y="6361074"/>
                  </a:lnTo>
                  <a:lnTo>
                    <a:pt x="5080787" y="6402121"/>
                  </a:lnTo>
                  <a:lnTo>
                    <a:pt x="5099062" y="6440741"/>
                  </a:lnTo>
                  <a:lnTo>
                    <a:pt x="5126482" y="6475298"/>
                  </a:lnTo>
                  <a:lnTo>
                    <a:pt x="5161051" y="6502730"/>
                  </a:lnTo>
                  <a:lnTo>
                    <a:pt x="5199659" y="6521005"/>
                  </a:lnTo>
                  <a:lnTo>
                    <a:pt x="5240718" y="6530149"/>
                  </a:lnTo>
                  <a:lnTo>
                    <a:pt x="5282577" y="6530149"/>
                  </a:lnTo>
                  <a:lnTo>
                    <a:pt x="5323624" y="6521005"/>
                  </a:lnTo>
                  <a:lnTo>
                    <a:pt x="5362232" y="6502730"/>
                  </a:lnTo>
                  <a:lnTo>
                    <a:pt x="5396801" y="6475298"/>
                  </a:lnTo>
                  <a:lnTo>
                    <a:pt x="5424221" y="6440741"/>
                  </a:lnTo>
                  <a:lnTo>
                    <a:pt x="5442509" y="6402121"/>
                  </a:lnTo>
                  <a:lnTo>
                    <a:pt x="5451653" y="6361074"/>
                  </a:lnTo>
                  <a:lnTo>
                    <a:pt x="5451653" y="6319202"/>
                  </a:lnTo>
                  <a:close/>
                </a:path>
                <a:path w="12642215" h="7416165">
                  <a:moveTo>
                    <a:pt x="5606516" y="1319466"/>
                  </a:moveTo>
                  <a:lnTo>
                    <a:pt x="5597372" y="1278407"/>
                  </a:lnTo>
                  <a:lnTo>
                    <a:pt x="5579097" y="1239786"/>
                  </a:lnTo>
                  <a:lnTo>
                    <a:pt x="5551665" y="1205217"/>
                  </a:lnTo>
                  <a:lnTo>
                    <a:pt x="5517096" y="1177798"/>
                  </a:lnTo>
                  <a:lnTo>
                    <a:pt x="5478475" y="1159522"/>
                  </a:lnTo>
                  <a:lnTo>
                    <a:pt x="5437416" y="1150378"/>
                  </a:lnTo>
                  <a:lnTo>
                    <a:pt x="5395557" y="1150378"/>
                  </a:lnTo>
                  <a:lnTo>
                    <a:pt x="5354498" y="1159522"/>
                  </a:lnTo>
                  <a:lnTo>
                    <a:pt x="5315877" y="1177798"/>
                  </a:lnTo>
                  <a:lnTo>
                    <a:pt x="5281307" y="1205217"/>
                  </a:lnTo>
                  <a:lnTo>
                    <a:pt x="5253901" y="1239786"/>
                  </a:lnTo>
                  <a:lnTo>
                    <a:pt x="5235626" y="1278407"/>
                  </a:lnTo>
                  <a:lnTo>
                    <a:pt x="5226482" y="1319466"/>
                  </a:lnTo>
                  <a:lnTo>
                    <a:pt x="5226482" y="1361325"/>
                  </a:lnTo>
                  <a:lnTo>
                    <a:pt x="5235626" y="1402384"/>
                  </a:lnTo>
                  <a:lnTo>
                    <a:pt x="5253901" y="1440992"/>
                  </a:lnTo>
                  <a:lnTo>
                    <a:pt x="5281307" y="1475562"/>
                  </a:lnTo>
                  <a:lnTo>
                    <a:pt x="5315877" y="1502981"/>
                  </a:lnTo>
                  <a:lnTo>
                    <a:pt x="5354498" y="1521269"/>
                  </a:lnTo>
                  <a:lnTo>
                    <a:pt x="5395557" y="1530413"/>
                  </a:lnTo>
                  <a:lnTo>
                    <a:pt x="5437416" y="1530413"/>
                  </a:lnTo>
                  <a:lnTo>
                    <a:pt x="5478475" y="1521269"/>
                  </a:lnTo>
                  <a:lnTo>
                    <a:pt x="5517096" y="1502981"/>
                  </a:lnTo>
                  <a:lnTo>
                    <a:pt x="5551665" y="1475562"/>
                  </a:lnTo>
                  <a:lnTo>
                    <a:pt x="5579097" y="1440992"/>
                  </a:lnTo>
                  <a:lnTo>
                    <a:pt x="5597372" y="1402384"/>
                  </a:lnTo>
                  <a:lnTo>
                    <a:pt x="5606516" y="1361325"/>
                  </a:lnTo>
                  <a:lnTo>
                    <a:pt x="5606516" y="1319466"/>
                  </a:lnTo>
                  <a:close/>
                </a:path>
                <a:path w="12642215" h="7416165">
                  <a:moveTo>
                    <a:pt x="6286805" y="7204989"/>
                  </a:moveTo>
                  <a:lnTo>
                    <a:pt x="6277673" y="7163930"/>
                  </a:lnTo>
                  <a:lnTo>
                    <a:pt x="6259385" y="7125309"/>
                  </a:lnTo>
                  <a:lnTo>
                    <a:pt x="6231953" y="7090753"/>
                  </a:lnTo>
                  <a:lnTo>
                    <a:pt x="6197397" y="7063333"/>
                  </a:lnTo>
                  <a:lnTo>
                    <a:pt x="6158776" y="7045045"/>
                  </a:lnTo>
                  <a:lnTo>
                    <a:pt x="6117717" y="7035901"/>
                  </a:lnTo>
                  <a:lnTo>
                    <a:pt x="6075845" y="7035901"/>
                  </a:lnTo>
                  <a:lnTo>
                    <a:pt x="6034786" y="7045045"/>
                  </a:lnTo>
                  <a:lnTo>
                    <a:pt x="5996165" y="7063333"/>
                  </a:lnTo>
                  <a:lnTo>
                    <a:pt x="5961596" y="7090753"/>
                  </a:lnTo>
                  <a:lnTo>
                    <a:pt x="5934176" y="7125309"/>
                  </a:lnTo>
                  <a:lnTo>
                    <a:pt x="5915888" y="7163930"/>
                  </a:lnTo>
                  <a:lnTo>
                    <a:pt x="5906744" y="7204989"/>
                  </a:lnTo>
                  <a:lnTo>
                    <a:pt x="5906744" y="7246861"/>
                  </a:lnTo>
                  <a:lnTo>
                    <a:pt x="5915888" y="7287908"/>
                  </a:lnTo>
                  <a:lnTo>
                    <a:pt x="5934176" y="7326528"/>
                  </a:lnTo>
                  <a:lnTo>
                    <a:pt x="5961596" y="7361098"/>
                  </a:lnTo>
                  <a:lnTo>
                    <a:pt x="5996165" y="7388517"/>
                  </a:lnTo>
                  <a:lnTo>
                    <a:pt x="6034786" y="7406805"/>
                  </a:lnTo>
                  <a:lnTo>
                    <a:pt x="6075845" y="7415936"/>
                  </a:lnTo>
                  <a:lnTo>
                    <a:pt x="6117717" y="7415936"/>
                  </a:lnTo>
                  <a:lnTo>
                    <a:pt x="6158776" y="7406805"/>
                  </a:lnTo>
                  <a:lnTo>
                    <a:pt x="6197397" y="7388517"/>
                  </a:lnTo>
                  <a:lnTo>
                    <a:pt x="6231953" y="7361098"/>
                  </a:lnTo>
                  <a:lnTo>
                    <a:pt x="6259385" y="7326528"/>
                  </a:lnTo>
                  <a:lnTo>
                    <a:pt x="6277673" y="7287908"/>
                  </a:lnTo>
                  <a:lnTo>
                    <a:pt x="6286805" y="7246861"/>
                  </a:lnTo>
                  <a:lnTo>
                    <a:pt x="6286805" y="7204989"/>
                  </a:lnTo>
                  <a:close/>
                </a:path>
                <a:path w="12642215" h="7416165">
                  <a:moveTo>
                    <a:pt x="6286805" y="5721883"/>
                  </a:moveTo>
                  <a:lnTo>
                    <a:pt x="6277673" y="5680837"/>
                  </a:lnTo>
                  <a:lnTo>
                    <a:pt x="6259385" y="5642216"/>
                  </a:lnTo>
                  <a:lnTo>
                    <a:pt x="6231953" y="5607647"/>
                  </a:lnTo>
                  <a:lnTo>
                    <a:pt x="6197397" y="5580227"/>
                  </a:lnTo>
                  <a:lnTo>
                    <a:pt x="6158776" y="5561939"/>
                  </a:lnTo>
                  <a:lnTo>
                    <a:pt x="6117717" y="5552808"/>
                  </a:lnTo>
                  <a:lnTo>
                    <a:pt x="6075845" y="5552808"/>
                  </a:lnTo>
                  <a:lnTo>
                    <a:pt x="6034786" y="5561939"/>
                  </a:lnTo>
                  <a:lnTo>
                    <a:pt x="5996165" y="5580227"/>
                  </a:lnTo>
                  <a:lnTo>
                    <a:pt x="5961596" y="5607647"/>
                  </a:lnTo>
                  <a:lnTo>
                    <a:pt x="5934176" y="5642216"/>
                  </a:lnTo>
                  <a:lnTo>
                    <a:pt x="5915888" y="5680837"/>
                  </a:lnTo>
                  <a:lnTo>
                    <a:pt x="5906744" y="5721883"/>
                  </a:lnTo>
                  <a:lnTo>
                    <a:pt x="5906744" y="5763755"/>
                  </a:lnTo>
                  <a:lnTo>
                    <a:pt x="5915888" y="5804801"/>
                  </a:lnTo>
                  <a:lnTo>
                    <a:pt x="5934176" y="5843422"/>
                  </a:lnTo>
                  <a:lnTo>
                    <a:pt x="5961596" y="5877992"/>
                  </a:lnTo>
                  <a:lnTo>
                    <a:pt x="5996165" y="5905411"/>
                  </a:lnTo>
                  <a:lnTo>
                    <a:pt x="6034786" y="5923686"/>
                  </a:lnTo>
                  <a:lnTo>
                    <a:pt x="6075845" y="5932830"/>
                  </a:lnTo>
                  <a:lnTo>
                    <a:pt x="6117717" y="5932830"/>
                  </a:lnTo>
                  <a:lnTo>
                    <a:pt x="6158776" y="5923686"/>
                  </a:lnTo>
                  <a:lnTo>
                    <a:pt x="6197397" y="5905411"/>
                  </a:lnTo>
                  <a:lnTo>
                    <a:pt x="6231953" y="5877992"/>
                  </a:lnTo>
                  <a:lnTo>
                    <a:pt x="6259385" y="5843422"/>
                  </a:lnTo>
                  <a:lnTo>
                    <a:pt x="6277673" y="5804801"/>
                  </a:lnTo>
                  <a:lnTo>
                    <a:pt x="6286805" y="5763755"/>
                  </a:lnTo>
                  <a:lnTo>
                    <a:pt x="6286805" y="5721883"/>
                  </a:lnTo>
                  <a:close/>
                </a:path>
                <a:path w="12642215" h="7416165">
                  <a:moveTo>
                    <a:pt x="6496964" y="6585547"/>
                  </a:moveTo>
                  <a:lnTo>
                    <a:pt x="6487820" y="6544500"/>
                  </a:lnTo>
                  <a:lnTo>
                    <a:pt x="6469532" y="6505880"/>
                  </a:lnTo>
                  <a:lnTo>
                    <a:pt x="6442113" y="6471310"/>
                  </a:lnTo>
                  <a:lnTo>
                    <a:pt x="6407544" y="6443891"/>
                  </a:lnTo>
                  <a:lnTo>
                    <a:pt x="6368923" y="6425616"/>
                  </a:lnTo>
                  <a:lnTo>
                    <a:pt x="6327864" y="6416472"/>
                  </a:lnTo>
                  <a:lnTo>
                    <a:pt x="6285992" y="6416472"/>
                  </a:lnTo>
                  <a:lnTo>
                    <a:pt x="6244945" y="6425616"/>
                  </a:lnTo>
                  <a:lnTo>
                    <a:pt x="6206312" y="6443891"/>
                  </a:lnTo>
                  <a:lnTo>
                    <a:pt x="6171755" y="6471310"/>
                  </a:lnTo>
                  <a:lnTo>
                    <a:pt x="6144323" y="6505880"/>
                  </a:lnTo>
                  <a:lnTo>
                    <a:pt x="6126048" y="6544500"/>
                  </a:lnTo>
                  <a:lnTo>
                    <a:pt x="6116904" y="6585547"/>
                  </a:lnTo>
                  <a:lnTo>
                    <a:pt x="6116904" y="6627419"/>
                  </a:lnTo>
                  <a:lnTo>
                    <a:pt x="6126048" y="6668478"/>
                  </a:lnTo>
                  <a:lnTo>
                    <a:pt x="6144323" y="6707098"/>
                  </a:lnTo>
                  <a:lnTo>
                    <a:pt x="6171755" y="6741655"/>
                  </a:lnTo>
                  <a:lnTo>
                    <a:pt x="6206312" y="6769087"/>
                  </a:lnTo>
                  <a:lnTo>
                    <a:pt x="6244945" y="6787362"/>
                  </a:lnTo>
                  <a:lnTo>
                    <a:pt x="6285992" y="6796506"/>
                  </a:lnTo>
                  <a:lnTo>
                    <a:pt x="6327864" y="6796506"/>
                  </a:lnTo>
                  <a:lnTo>
                    <a:pt x="6368923" y="6787362"/>
                  </a:lnTo>
                  <a:lnTo>
                    <a:pt x="6407544" y="6769087"/>
                  </a:lnTo>
                  <a:lnTo>
                    <a:pt x="6442113" y="6741655"/>
                  </a:lnTo>
                  <a:lnTo>
                    <a:pt x="6469532" y="6707098"/>
                  </a:lnTo>
                  <a:lnTo>
                    <a:pt x="6487820" y="6668478"/>
                  </a:lnTo>
                  <a:lnTo>
                    <a:pt x="6496964" y="6627419"/>
                  </a:lnTo>
                  <a:lnTo>
                    <a:pt x="6496964" y="6585547"/>
                  </a:lnTo>
                  <a:close/>
                </a:path>
                <a:path w="12642215" h="7416165">
                  <a:moveTo>
                    <a:pt x="6889623" y="169075"/>
                  </a:moveTo>
                  <a:lnTo>
                    <a:pt x="6880479" y="128028"/>
                  </a:lnTo>
                  <a:lnTo>
                    <a:pt x="6862191" y="89408"/>
                  </a:lnTo>
                  <a:lnTo>
                    <a:pt x="6834772" y="54838"/>
                  </a:lnTo>
                  <a:lnTo>
                    <a:pt x="6800202" y="27419"/>
                  </a:lnTo>
                  <a:lnTo>
                    <a:pt x="6761607" y="9131"/>
                  </a:lnTo>
                  <a:lnTo>
                    <a:pt x="6720560" y="0"/>
                  </a:lnTo>
                  <a:lnTo>
                    <a:pt x="6678714" y="0"/>
                  </a:lnTo>
                  <a:lnTo>
                    <a:pt x="6637680" y="9131"/>
                  </a:lnTo>
                  <a:lnTo>
                    <a:pt x="6599072" y="27419"/>
                  </a:lnTo>
                  <a:lnTo>
                    <a:pt x="6564516" y="54838"/>
                  </a:lnTo>
                  <a:lnTo>
                    <a:pt x="6537084" y="89408"/>
                  </a:lnTo>
                  <a:lnTo>
                    <a:pt x="6518808" y="128028"/>
                  </a:lnTo>
                  <a:lnTo>
                    <a:pt x="6509664" y="169075"/>
                  </a:lnTo>
                  <a:lnTo>
                    <a:pt x="6509664" y="210947"/>
                  </a:lnTo>
                  <a:lnTo>
                    <a:pt x="6518808" y="251993"/>
                  </a:lnTo>
                  <a:lnTo>
                    <a:pt x="6537084" y="290614"/>
                  </a:lnTo>
                  <a:lnTo>
                    <a:pt x="6564516" y="325183"/>
                  </a:lnTo>
                  <a:lnTo>
                    <a:pt x="6599072" y="352602"/>
                  </a:lnTo>
                  <a:lnTo>
                    <a:pt x="6637680" y="370890"/>
                  </a:lnTo>
                  <a:lnTo>
                    <a:pt x="6678714" y="380022"/>
                  </a:lnTo>
                  <a:lnTo>
                    <a:pt x="6720560" y="380022"/>
                  </a:lnTo>
                  <a:lnTo>
                    <a:pt x="6761607" y="370890"/>
                  </a:lnTo>
                  <a:lnTo>
                    <a:pt x="6800202" y="352602"/>
                  </a:lnTo>
                  <a:lnTo>
                    <a:pt x="6834772" y="325183"/>
                  </a:lnTo>
                  <a:lnTo>
                    <a:pt x="6862191" y="290614"/>
                  </a:lnTo>
                  <a:lnTo>
                    <a:pt x="6880479" y="251993"/>
                  </a:lnTo>
                  <a:lnTo>
                    <a:pt x="6889623" y="210947"/>
                  </a:lnTo>
                  <a:lnTo>
                    <a:pt x="6889623" y="169075"/>
                  </a:lnTo>
                  <a:close/>
                </a:path>
                <a:path w="12642215" h="7416165">
                  <a:moveTo>
                    <a:pt x="9593199" y="4240542"/>
                  </a:moveTo>
                  <a:lnTo>
                    <a:pt x="9584055" y="4199483"/>
                  </a:lnTo>
                  <a:lnTo>
                    <a:pt x="9565780" y="4160863"/>
                  </a:lnTo>
                  <a:lnTo>
                    <a:pt x="9538348" y="4126306"/>
                  </a:lnTo>
                  <a:lnTo>
                    <a:pt x="9503791" y="4098874"/>
                  </a:lnTo>
                  <a:lnTo>
                    <a:pt x="9465158" y="4080599"/>
                  </a:lnTo>
                  <a:lnTo>
                    <a:pt x="9424111" y="4071455"/>
                  </a:lnTo>
                  <a:lnTo>
                    <a:pt x="9382239" y="4071455"/>
                  </a:lnTo>
                  <a:lnTo>
                    <a:pt x="9341180" y="4080599"/>
                  </a:lnTo>
                  <a:lnTo>
                    <a:pt x="9302559" y="4098874"/>
                  </a:lnTo>
                  <a:lnTo>
                    <a:pt x="9267990" y="4126306"/>
                  </a:lnTo>
                  <a:lnTo>
                    <a:pt x="9240571" y="4160863"/>
                  </a:lnTo>
                  <a:lnTo>
                    <a:pt x="9222283" y="4199483"/>
                  </a:lnTo>
                  <a:lnTo>
                    <a:pt x="9213139" y="4240542"/>
                  </a:lnTo>
                  <a:lnTo>
                    <a:pt x="9213139" y="4282402"/>
                  </a:lnTo>
                  <a:lnTo>
                    <a:pt x="9222283" y="4323461"/>
                  </a:lnTo>
                  <a:lnTo>
                    <a:pt x="9240571" y="4362081"/>
                  </a:lnTo>
                  <a:lnTo>
                    <a:pt x="9267990" y="4396638"/>
                  </a:lnTo>
                  <a:lnTo>
                    <a:pt x="9302559" y="4424057"/>
                  </a:lnTo>
                  <a:lnTo>
                    <a:pt x="9341180" y="4442345"/>
                  </a:lnTo>
                  <a:lnTo>
                    <a:pt x="9382239" y="4451489"/>
                  </a:lnTo>
                  <a:lnTo>
                    <a:pt x="9424111" y="4451489"/>
                  </a:lnTo>
                  <a:lnTo>
                    <a:pt x="9465158" y="4442345"/>
                  </a:lnTo>
                  <a:lnTo>
                    <a:pt x="9503791" y="4424057"/>
                  </a:lnTo>
                  <a:lnTo>
                    <a:pt x="9538348" y="4396638"/>
                  </a:lnTo>
                  <a:lnTo>
                    <a:pt x="9565780" y="4362081"/>
                  </a:lnTo>
                  <a:lnTo>
                    <a:pt x="9584055" y="4323461"/>
                  </a:lnTo>
                  <a:lnTo>
                    <a:pt x="9593199" y="4282402"/>
                  </a:lnTo>
                  <a:lnTo>
                    <a:pt x="9593199" y="4240542"/>
                  </a:lnTo>
                  <a:close/>
                </a:path>
                <a:path w="12642215" h="7416165">
                  <a:moveTo>
                    <a:pt x="10075304" y="2929229"/>
                  </a:moveTo>
                  <a:lnTo>
                    <a:pt x="10066185" y="2888183"/>
                  </a:lnTo>
                  <a:lnTo>
                    <a:pt x="10047922" y="2849562"/>
                  </a:lnTo>
                  <a:lnTo>
                    <a:pt x="10020541" y="2814993"/>
                  </a:lnTo>
                  <a:lnTo>
                    <a:pt x="9985972" y="2787573"/>
                  </a:lnTo>
                  <a:lnTo>
                    <a:pt x="9947351" y="2769285"/>
                  </a:lnTo>
                  <a:lnTo>
                    <a:pt x="9906292" y="2760154"/>
                  </a:lnTo>
                  <a:lnTo>
                    <a:pt x="9864420" y="2760154"/>
                  </a:lnTo>
                  <a:lnTo>
                    <a:pt x="9823361" y="2769285"/>
                  </a:lnTo>
                  <a:lnTo>
                    <a:pt x="9784740" y="2787573"/>
                  </a:lnTo>
                  <a:lnTo>
                    <a:pt x="9750171" y="2814993"/>
                  </a:lnTo>
                  <a:lnTo>
                    <a:pt x="9722752" y="2849562"/>
                  </a:lnTo>
                  <a:lnTo>
                    <a:pt x="9704464" y="2888183"/>
                  </a:lnTo>
                  <a:lnTo>
                    <a:pt x="9695332" y="2929229"/>
                  </a:lnTo>
                  <a:lnTo>
                    <a:pt x="9695332" y="2971101"/>
                  </a:lnTo>
                  <a:lnTo>
                    <a:pt x="9704464" y="3012148"/>
                  </a:lnTo>
                  <a:lnTo>
                    <a:pt x="9722752" y="3050768"/>
                  </a:lnTo>
                  <a:lnTo>
                    <a:pt x="9750171" y="3085325"/>
                  </a:lnTo>
                  <a:lnTo>
                    <a:pt x="9784740" y="3112757"/>
                  </a:lnTo>
                  <a:lnTo>
                    <a:pt x="9823361" y="3131045"/>
                  </a:lnTo>
                  <a:lnTo>
                    <a:pt x="9864420" y="3140176"/>
                  </a:lnTo>
                  <a:lnTo>
                    <a:pt x="9906292" y="3140176"/>
                  </a:lnTo>
                  <a:lnTo>
                    <a:pt x="9947351" y="3131045"/>
                  </a:lnTo>
                  <a:lnTo>
                    <a:pt x="9985972" y="3112757"/>
                  </a:lnTo>
                  <a:lnTo>
                    <a:pt x="10020541" y="3085325"/>
                  </a:lnTo>
                  <a:lnTo>
                    <a:pt x="10047922" y="3050768"/>
                  </a:lnTo>
                  <a:lnTo>
                    <a:pt x="10066185" y="3012148"/>
                  </a:lnTo>
                  <a:lnTo>
                    <a:pt x="10075304" y="2971101"/>
                  </a:lnTo>
                  <a:lnTo>
                    <a:pt x="10075304" y="2929229"/>
                  </a:lnTo>
                  <a:close/>
                </a:path>
                <a:path w="12642215" h="7416165">
                  <a:moveTo>
                    <a:pt x="10960278" y="4699051"/>
                  </a:moveTo>
                  <a:lnTo>
                    <a:pt x="10951134" y="4658004"/>
                  </a:lnTo>
                  <a:lnTo>
                    <a:pt x="10932859" y="4619383"/>
                  </a:lnTo>
                  <a:lnTo>
                    <a:pt x="10905427" y="4584814"/>
                  </a:lnTo>
                  <a:lnTo>
                    <a:pt x="10870870" y="4557395"/>
                  </a:lnTo>
                  <a:lnTo>
                    <a:pt x="10832236" y="4539107"/>
                  </a:lnTo>
                  <a:lnTo>
                    <a:pt x="10791190" y="4529975"/>
                  </a:lnTo>
                  <a:lnTo>
                    <a:pt x="10749318" y="4529975"/>
                  </a:lnTo>
                  <a:lnTo>
                    <a:pt x="10708259" y="4539107"/>
                  </a:lnTo>
                  <a:lnTo>
                    <a:pt x="10669638" y="4557395"/>
                  </a:lnTo>
                  <a:lnTo>
                    <a:pt x="10635069" y="4584814"/>
                  </a:lnTo>
                  <a:lnTo>
                    <a:pt x="10607650" y="4619383"/>
                  </a:lnTo>
                  <a:lnTo>
                    <a:pt x="10589362" y="4658004"/>
                  </a:lnTo>
                  <a:lnTo>
                    <a:pt x="10580218" y="4699051"/>
                  </a:lnTo>
                  <a:lnTo>
                    <a:pt x="10580218" y="4740922"/>
                  </a:lnTo>
                  <a:lnTo>
                    <a:pt x="10589362" y="4781969"/>
                  </a:lnTo>
                  <a:lnTo>
                    <a:pt x="10607650" y="4820590"/>
                  </a:lnTo>
                  <a:lnTo>
                    <a:pt x="10635069" y="4855146"/>
                  </a:lnTo>
                  <a:lnTo>
                    <a:pt x="10669638" y="4882578"/>
                  </a:lnTo>
                  <a:lnTo>
                    <a:pt x="10708259" y="4900866"/>
                  </a:lnTo>
                  <a:lnTo>
                    <a:pt x="10749318" y="4909998"/>
                  </a:lnTo>
                  <a:lnTo>
                    <a:pt x="10791190" y="4909998"/>
                  </a:lnTo>
                  <a:lnTo>
                    <a:pt x="10832236" y="4900866"/>
                  </a:lnTo>
                  <a:lnTo>
                    <a:pt x="10870870" y="4882578"/>
                  </a:lnTo>
                  <a:lnTo>
                    <a:pt x="10905427" y="4855146"/>
                  </a:lnTo>
                  <a:lnTo>
                    <a:pt x="10932859" y="4820590"/>
                  </a:lnTo>
                  <a:lnTo>
                    <a:pt x="10951134" y="4781969"/>
                  </a:lnTo>
                  <a:lnTo>
                    <a:pt x="10960278" y="4740922"/>
                  </a:lnTo>
                  <a:lnTo>
                    <a:pt x="10960278" y="4699051"/>
                  </a:lnTo>
                  <a:close/>
                </a:path>
                <a:path w="12642215" h="7416165">
                  <a:moveTo>
                    <a:pt x="11208131" y="3438055"/>
                  </a:moveTo>
                  <a:lnTo>
                    <a:pt x="11198987" y="3396996"/>
                  </a:lnTo>
                  <a:lnTo>
                    <a:pt x="11180699" y="3358375"/>
                  </a:lnTo>
                  <a:lnTo>
                    <a:pt x="11153280" y="3323818"/>
                  </a:lnTo>
                  <a:lnTo>
                    <a:pt x="11118710" y="3296399"/>
                  </a:lnTo>
                  <a:lnTo>
                    <a:pt x="11080090" y="3278111"/>
                  </a:lnTo>
                  <a:lnTo>
                    <a:pt x="11039031" y="3268980"/>
                  </a:lnTo>
                  <a:lnTo>
                    <a:pt x="10997159" y="3268980"/>
                  </a:lnTo>
                  <a:lnTo>
                    <a:pt x="10956100" y="3278111"/>
                  </a:lnTo>
                  <a:lnTo>
                    <a:pt x="10917479" y="3296399"/>
                  </a:lnTo>
                  <a:lnTo>
                    <a:pt x="10882922" y="3323818"/>
                  </a:lnTo>
                  <a:lnTo>
                    <a:pt x="10855490" y="3358375"/>
                  </a:lnTo>
                  <a:lnTo>
                    <a:pt x="10837215" y="3396996"/>
                  </a:lnTo>
                  <a:lnTo>
                    <a:pt x="10828071" y="3438055"/>
                  </a:lnTo>
                  <a:lnTo>
                    <a:pt x="10828071" y="3479927"/>
                  </a:lnTo>
                  <a:lnTo>
                    <a:pt x="10837215" y="3520973"/>
                  </a:lnTo>
                  <a:lnTo>
                    <a:pt x="10855490" y="3559594"/>
                  </a:lnTo>
                  <a:lnTo>
                    <a:pt x="10882922" y="3594150"/>
                  </a:lnTo>
                  <a:lnTo>
                    <a:pt x="10917479" y="3621582"/>
                  </a:lnTo>
                  <a:lnTo>
                    <a:pt x="10956100" y="3639858"/>
                  </a:lnTo>
                  <a:lnTo>
                    <a:pt x="10997159" y="3649002"/>
                  </a:lnTo>
                  <a:lnTo>
                    <a:pt x="11039031" y="3649002"/>
                  </a:lnTo>
                  <a:lnTo>
                    <a:pt x="11080090" y="3639858"/>
                  </a:lnTo>
                  <a:lnTo>
                    <a:pt x="11118710" y="3621582"/>
                  </a:lnTo>
                  <a:lnTo>
                    <a:pt x="11153280" y="3594150"/>
                  </a:lnTo>
                  <a:lnTo>
                    <a:pt x="11180699" y="3559594"/>
                  </a:lnTo>
                  <a:lnTo>
                    <a:pt x="11198987" y="3520973"/>
                  </a:lnTo>
                  <a:lnTo>
                    <a:pt x="11208131" y="3479927"/>
                  </a:lnTo>
                  <a:lnTo>
                    <a:pt x="11208131" y="3438055"/>
                  </a:lnTo>
                  <a:close/>
                </a:path>
                <a:path w="12642215" h="7416165">
                  <a:moveTo>
                    <a:pt x="11208131" y="1938896"/>
                  </a:moveTo>
                  <a:lnTo>
                    <a:pt x="11198987" y="1897849"/>
                  </a:lnTo>
                  <a:lnTo>
                    <a:pt x="11180699" y="1859216"/>
                  </a:lnTo>
                  <a:lnTo>
                    <a:pt x="11153280" y="1824659"/>
                  </a:lnTo>
                  <a:lnTo>
                    <a:pt x="11118710" y="1797240"/>
                  </a:lnTo>
                  <a:lnTo>
                    <a:pt x="11080090" y="1778952"/>
                  </a:lnTo>
                  <a:lnTo>
                    <a:pt x="11039031" y="1769821"/>
                  </a:lnTo>
                  <a:lnTo>
                    <a:pt x="10997159" y="1769821"/>
                  </a:lnTo>
                  <a:lnTo>
                    <a:pt x="10956100" y="1778952"/>
                  </a:lnTo>
                  <a:lnTo>
                    <a:pt x="10917479" y="1797240"/>
                  </a:lnTo>
                  <a:lnTo>
                    <a:pt x="10882922" y="1824659"/>
                  </a:lnTo>
                  <a:lnTo>
                    <a:pt x="10855490" y="1859216"/>
                  </a:lnTo>
                  <a:lnTo>
                    <a:pt x="10837215" y="1897849"/>
                  </a:lnTo>
                  <a:lnTo>
                    <a:pt x="10828071" y="1938896"/>
                  </a:lnTo>
                  <a:lnTo>
                    <a:pt x="10828071" y="1980768"/>
                  </a:lnTo>
                  <a:lnTo>
                    <a:pt x="10837215" y="2021814"/>
                  </a:lnTo>
                  <a:lnTo>
                    <a:pt x="10855490" y="2060435"/>
                  </a:lnTo>
                  <a:lnTo>
                    <a:pt x="10882922" y="2095004"/>
                  </a:lnTo>
                  <a:lnTo>
                    <a:pt x="10917479" y="2122424"/>
                  </a:lnTo>
                  <a:lnTo>
                    <a:pt x="10956100" y="2140712"/>
                  </a:lnTo>
                  <a:lnTo>
                    <a:pt x="10997159" y="2149843"/>
                  </a:lnTo>
                  <a:lnTo>
                    <a:pt x="11039031" y="2149843"/>
                  </a:lnTo>
                  <a:lnTo>
                    <a:pt x="11080090" y="2140712"/>
                  </a:lnTo>
                  <a:lnTo>
                    <a:pt x="11118710" y="2122424"/>
                  </a:lnTo>
                  <a:lnTo>
                    <a:pt x="11153280" y="2095004"/>
                  </a:lnTo>
                  <a:lnTo>
                    <a:pt x="11180699" y="2060435"/>
                  </a:lnTo>
                  <a:lnTo>
                    <a:pt x="11198987" y="2021814"/>
                  </a:lnTo>
                  <a:lnTo>
                    <a:pt x="11208131" y="1980768"/>
                  </a:lnTo>
                  <a:lnTo>
                    <a:pt x="11208131" y="1938896"/>
                  </a:lnTo>
                  <a:close/>
                </a:path>
                <a:path w="12642215" h="7416165">
                  <a:moveTo>
                    <a:pt x="12137314" y="4528134"/>
                  </a:moveTo>
                  <a:lnTo>
                    <a:pt x="12128170" y="4487088"/>
                  </a:lnTo>
                  <a:lnTo>
                    <a:pt x="12109882" y="4448467"/>
                  </a:lnTo>
                  <a:lnTo>
                    <a:pt x="12082463" y="4413897"/>
                  </a:lnTo>
                  <a:lnTo>
                    <a:pt x="12047893" y="4386478"/>
                  </a:lnTo>
                  <a:lnTo>
                    <a:pt x="12009272" y="4368190"/>
                  </a:lnTo>
                  <a:lnTo>
                    <a:pt x="11968213" y="4359059"/>
                  </a:lnTo>
                  <a:lnTo>
                    <a:pt x="11926354" y="4359059"/>
                  </a:lnTo>
                  <a:lnTo>
                    <a:pt x="11885295" y="4368190"/>
                  </a:lnTo>
                  <a:lnTo>
                    <a:pt x="11846674" y="4386478"/>
                  </a:lnTo>
                  <a:lnTo>
                    <a:pt x="11812105" y="4413897"/>
                  </a:lnTo>
                  <a:lnTo>
                    <a:pt x="11784673" y="4448467"/>
                  </a:lnTo>
                  <a:lnTo>
                    <a:pt x="11766398" y="4487088"/>
                  </a:lnTo>
                  <a:lnTo>
                    <a:pt x="11757254" y="4528134"/>
                  </a:lnTo>
                  <a:lnTo>
                    <a:pt x="11757254" y="4570006"/>
                  </a:lnTo>
                  <a:lnTo>
                    <a:pt x="11766398" y="4611052"/>
                  </a:lnTo>
                  <a:lnTo>
                    <a:pt x="11784673" y="4649673"/>
                  </a:lnTo>
                  <a:lnTo>
                    <a:pt x="11812105" y="4684230"/>
                  </a:lnTo>
                  <a:lnTo>
                    <a:pt x="11846674" y="4711662"/>
                  </a:lnTo>
                  <a:lnTo>
                    <a:pt x="11885295" y="4729950"/>
                  </a:lnTo>
                  <a:lnTo>
                    <a:pt x="11926354" y="4739081"/>
                  </a:lnTo>
                  <a:lnTo>
                    <a:pt x="11968213" y="4739081"/>
                  </a:lnTo>
                  <a:lnTo>
                    <a:pt x="12009272" y="4729950"/>
                  </a:lnTo>
                  <a:lnTo>
                    <a:pt x="12047893" y="4711662"/>
                  </a:lnTo>
                  <a:lnTo>
                    <a:pt x="12082463" y="4684230"/>
                  </a:lnTo>
                  <a:lnTo>
                    <a:pt x="12109882" y="4649673"/>
                  </a:lnTo>
                  <a:lnTo>
                    <a:pt x="12128170" y="4611052"/>
                  </a:lnTo>
                  <a:lnTo>
                    <a:pt x="12137314" y="4570006"/>
                  </a:lnTo>
                  <a:lnTo>
                    <a:pt x="12137314" y="4528134"/>
                  </a:lnTo>
                  <a:close/>
                </a:path>
                <a:path w="12642215" h="7416165">
                  <a:moveTo>
                    <a:pt x="12137314" y="987615"/>
                  </a:moveTo>
                  <a:lnTo>
                    <a:pt x="12128170" y="946569"/>
                  </a:lnTo>
                  <a:lnTo>
                    <a:pt x="12109882" y="907948"/>
                  </a:lnTo>
                  <a:lnTo>
                    <a:pt x="12082463" y="873391"/>
                  </a:lnTo>
                  <a:lnTo>
                    <a:pt x="12047893" y="845959"/>
                  </a:lnTo>
                  <a:lnTo>
                    <a:pt x="12009272" y="827684"/>
                  </a:lnTo>
                  <a:lnTo>
                    <a:pt x="11968213" y="818540"/>
                  </a:lnTo>
                  <a:lnTo>
                    <a:pt x="11926354" y="818540"/>
                  </a:lnTo>
                  <a:lnTo>
                    <a:pt x="11885295" y="827684"/>
                  </a:lnTo>
                  <a:lnTo>
                    <a:pt x="11846674" y="845959"/>
                  </a:lnTo>
                  <a:lnTo>
                    <a:pt x="11812105" y="873391"/>
                  </a:lnTo>
                  <a:lnTo>
                    <a:pt x="11784673" y="907948"/>
                  </a:lnTo>
                  <a:lnTo>
                    <a:pt x="11766398" y="946569"/>
                  </a:lnTo>
                  <a:lnTo>
                    <a:pt x="11757254" y="987615"/>
                  </a:lnTo>
                  <a:lnTo>
                    <a:pt x="11757254" y="1029487"/>
                  </a:lnTo>
                  <a:lnTo>
                    <a:pt x="11766398" y="1070533"/>
                  </a:lnTo>
                  <a:lnTo>
                    <a:pt x="11784673" y="1109154"/>
                  </a:lnTo>
                  <a:lnTo>
                    <a:pt x="11812105" y="1143723"/>
                  </a:lnTo>
                  <a:lnTo>
                    <a:pt x="11846674" y="1171143"/>
                  </a:lnTo>
                  <a:lnTo>
                    <a:pt x="11885295" y="1189431"/>
                  </a:lnTo>
                  <a:lnTo>
                    <a:pt x="11926354" y="1198562"/>
                  </a:lnTo>
                  <a:lnTo>
                    <a:pt x="11968213" y="1198562"/>
                  </a:lnTo>
                  <a:lnTo>
                    <a:pt x="12009272" y="1189431"/>
                  </a:lnTo>
                  <a:lnTo>
                    <a:pt x="12047893" y="1171143"/>
                  </a:lnTo>
                  <a:lnTo>
                    <a:pt x="12082463" y="1143723"/>
                  </a:lnTo>
                  <a:lnTo>
                    <a:pt x="12109882" y="1109154"/>
                  </a:lnTo>
                  <a:lnTo>
                    <a:pt x="12128170" y="1070533"/>
                  </a:lnTo>
                  <a:lnTo>
                    <a:pt x="12137314" y="1029487"/>
                  </a:lnTo>
                  <a:lnTo>
                    <a:pt x="12137314" y="987615"/>
                  </a:lnTo>
                  <a:close/>
                </a:path>
                <a:path w="12642215" h="7416165">
                  <a:moveTo>
                    <a:pt x="12641593" y="3438055"/>
                  </a:moveTo>
                  <a:lnTo>
                    <a:pt x="12632449" y="3396996"/>
                  </a:lnTo>
                  <a:lnTo>
                    <a:pt x="12614161" y="3358375"/>
                  </a:lnTo>
                  <a:lnTo>
                    <a:pt x="12586741" y="3323818"/>
                  </a:lnTo>
                  <a:lnTo>
                    <a:pt x="12552172" y="3296399"/>
                  </a:lnTo>
                  <a:lnTo>
                    <a:pt x="12513551" y="3278111"/>
                  </a:lnTo>
                  <a:lnTo>
                    <a:pt x="12472492" y="3268980"/>
                  </a:lnTo>
                  <a:lnTo>
                    <a:pt x="12430620" y="3268980"/>
                  </a:lnTo>
                  <a:lnTo>
                    <a:pt x="12389574" y="3278111"/>
                  </a:lnTo>
                  <a:lnTo>
                    <a:pt x="12350953" y="3296399"/>
                  </a:lnTo>
                  <a:lnTo>
                    <a:pt x="12316384" y="3323818"/>
                  </a:lnTo>
                  <a:lnTo>
                    <a:pt x="12288952" y="3358375"/>
                  </a:lnTo>
                  <a:lnTo>
                    <a:pt x="12270677" y="3396996"/>
                  </a:lnTo>
                  <a:lnTo>
                    <a:pt x="12261533" y="3438055"/>
                  </a:lnTo>
                  <a:lnTo>
                    <a:pt x="12261533" y="3479927"/>
                  </a:lnTo>
                  <a:lnTo>
                    <a:pt x="12270677" y="3520973"/>
                  </a:lnTo>
                  <a:lnTo>
                    <a:pt x="12288952" y="3559594"/>
                  </a:lnTo>
                  <a:lnTo>
                    <a:pt x="12316384" y="3594150"/>
                  </a:lnTo>
                  <a:lnTo>
                    <a:pt x="12350953" y="3621582"/>
                  </a:lnTo>
                  <a:lnTo>
                    <a:pt x="12389574" y="3639858"/>
                  </a:lnTo>
                  <a:lnTo>
                    <a:pt x="12430620" y="3649002"/>
                  </a:lnTo>
                  <a:lnTo>
                    <a:pt x="12472492" y="3649002"/>
                  </a:lnTo>
                  <a:lnTo>
                    <a:pt x="12513551" y="3639858"/>
                  </a:lnTo>
                  <a:lnTo>
                    <a:pt x="12552172" y="3621582"/>
                  </a:lnTo>
                  <a:lnTo>
                    <a:pt x="12586741" y="3594150"/>
                  </a:lnTo>
                  <a:lnTo>
                    <a:pt x="12614161" y="3559594"/>
                  </a:lnTo>
                  <a:lnTo>
                    <a:pt x="12632449" y="3520973"/>
                  </a:lnTo>
                  <a:lnTo>
                    <a:pt x="12641593" y="3479927"/>
                  </a:lnTo>
                  <a:lnTo>
                    <a:pt x="12641593" y="3438055"/>
                  </a:lnTo>
                  <a:close/>
                </a:path>
                <a:path w="12642215" h="7416165">
                  <a:moveTo>
                    <a:pt x="12641593" y="2337104"/>
                  </a:moveTo>
                  <a:lnTo>
                    <a:pt x="12632449" y="2296045"/>
                  </a:lnTo>
                  <a:lnTo>
                    <a:pt x="12614161" y="2257425"/>
                  </a:lnTo>
                  <a:lnTo>
                    <a:pt x="12586741" y="2222868"/>
                  </a:lnTo>
                  <a:lnTo>
                    <a:pt x="12552172" y="2195449"/>
                  </a:lnTo>
                  <a:lnTo>
                    <a:pt x="12513551" y="2177161"/>
                  </a:lnTo>
                  <a:lnTo>
                    <a:pt x="12472492" y="2168017"/>
                  </a:lnTo>
                  <a:lnTo>
                    <a:pt x="12430620" y="2168017"/>
                  </a:lnTo>
                  <a:lnTo>
                    <a:pt x="12389574" y="2177161"/>
                  </a:lnTo>
                  <a:lnTo>
                    <a:pt x="12350953" y="2195449"/>
                  </a:lnTo>
                  <a:lnTo>
                    <a:pt x="12316384" y="2222868"/>
                  </a:lnTo>
                  <a:lnTo>
                    <a:pt x="12288952" y="2257425"/>
                  </a:lnTo>
                  <a:lnTo>
                    <a:pt x="12270677" y="2296045"/>
                  </a:lnTo>
                  <a:lnTo>
                    <a:pt x="12261533" y="2337104"/>
                  </a:lnTo>
                  <a:lnTo>
                    <a:pt x="12261533" y="2378976"/>
                  </a:lnTo>
                  <a:lnTo>
                    <a:pt x="12270677" y="2420023"/>
                  </a:lnTo>
                  <a:lnTo>
                    <a:pt x="12288952" y="2458643"/>
                  </a:lnTo>
                  <a:lnTo>
                    <a:pt x="12316384" y="2493213"/>
                  </a:lnTo>
                  <a:lnTo>
                    <a:pt x="12350953" y="2520632"/>
                  </a:lnTo>
                  <a:lnTo>
                    <a:pt x="12389574" y="2538920"/>
                  </a:lnTo>
                  <a:lnTo>
                    <a:pt x="12430620" y="2548051"/>
                  </a:lnTo>
                  <a:lnTo>
                    <a:pt x="12472492" y="2548051"/>
                  </a:lnTo>
                  <a:lnTo>
                    <a:pt x="12513551" y="2538920"/>
                  </a:lnTo>
                  <a:lnTo>
                    <a:pt x="12552172" y="2520632"/>
                  </a:lnTo>
                  <a:lnTo>
                    <a:pt x="12586741" y="2493213"/>
                  </a:lnTo>
                  <a:lnTo>
                    <a:pt x="12614161" y="2458643"/>
                  </a:lnTo>
                  <a:lnTo>
                    <a:pt x="12632449" y="2420023"/>
                  </a:lnTo>
                  <a:lnTo>
                    <a:pt x="12641593" y="2378976"/>
                  </a:lnTo>
                  <a:lnTo>
                    <a:pt x="12641593" y="2337104"/>
                  </a:lnTo>
                  <a:close/>
                </a:path>
              </a:pathLst>
            </a:custGeom>
            <a:solidFill>
              <a:srgbClr val="A9A9A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49"/>
                  </a:lnTo>
                  <a:lnTo>
                    <a:pt x="371297" y="742689"/>
                  </a:lnTo>
                  <a:lnTo>
                    <a:pt x="742699" y="37134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904961" y="2543210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49" y="0"/>
                  </a:moveTo>
                  <a:lnTo>
                    <a:pt x="0" y="371349"/>
                  </a:lnTo>
                  <a:lnTo>
                    <a:pt x="371349" y="742689"/>
                  </a:lnTo>
                  <a:lnTo>
                    <a:pt x="742689" y="371349"/>
                  </a:lnTo>
                  <a:lnTo>
                    <a:pt x="37134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904961" y="2543210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402" y="0"/>
                  </a:moveTo>
                  <a:lnTo>
                    <a:pt x="0" y="371339"/>
                  </a:lnTo>
                  <a:lnTo>
                    <a:pt x="371402" y="742678"/>
                  </a:lnTo>
                  <a:lnTo>
                    <a:pt x="742699" y="371339"/>
                  </a:lnTo>
                  <a:lnTo>
                    <a:pt x="371402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3233375"/>
              <a:ext cx="1751964" cy="1221105"/>
            </a:xfrm>
            <a:custGeom>
              <a:avLst/>
              <a:gdLst/>
              <a:ahLst/>
              <a:cxnLst/>
              <a:rect l="l" t="t" r="r" b="b"/>
              <a:pathLst>
                <a:path w="1751965" h="1221104">
                  <a:moveTo>
                    <a:pt x="380034" y="1009738"/>
                  </a:moveTo>
                  <a:lnTo>
                    <a:pt x="370890" y="968679"/>
                  </a:lnTo>
                  <a:lnTo>
                    <a:pt x="352615" y="930059"/>
                  </a:lnTo>
                  <a:lnTo>
                    <a:pt x="325196" y="895502"/>
                  </a:lnTo>
                  <a:lnTo>
                    <a:pt x="290626" y="868083"/>
                  </a:lnTo>
                  <a:lnTo>
                    <a:pt x="252006" y="849795"/>
                  </a:lnTo>
                  <a:lnTo>
                    <a:pt x="210947" y="840651"/>
                  </a:lnTo>
                  <a:lnTo>
                    <a:pt x="169087" y="840651"/>
                  </a:lnTo>
                  <a:lnTo>
                    <a:pt x="128028" y="849795"/>
                  </a:lnTo>
                  <a:lnTo>
                    <a:pt x="89408" y="868083"/>
                  </a:lnTo>
                  <a:lnTo>
                    <a:pt x="54838" y="895502"/>
                  </a:lnTo>
                  <a:lnTo>
                    <a:pt x="27419" y="930059"/>
                  </a:lnTo>
                  <a:lnTo>
                    <a:pt x="9144" y="968679"/>
                  </a:lnTo>
                  <a:lnTo>
                    <a:pt x="0" y="1009738"/>
                  </a:lnTo>
                  <a:lnTo>
                    <a:pt x="0" y="1051610"/>
                  </a:lnTo>
                  <a:lnTo>
                    <a:pt x="9144" y="1092657"/>
                  </a:lnTo>
                  <a:lnTo>
                    <a:pt x="27419" y="1131277"/>
                  </a:lnTo>
                  <a:lnTo>
                    <a:pt x="54838" y="1165847"/>
                  </a:lnTo>
                  <a:lnTo>
                    <a:pt x="89408" y="1193266"/>
                  </a:lnTo>
                  <a:lnTo>
                    <a:pt x="128028" y="1211554"/>
                  </a:lnTo>
                  <a:lnTo>
                    <a:pt x="169087" y="1220685"/>
                  </a:lnTo>
                  <a:lnTo>
                    <a:pt x="210947" y="1220685"/>
                  </a:lnTo>
                  <a:lnTo>
                    <a:pt x="252006" y="1211554"/>
                  </a:lnTo>
                  <a:lnTo>
                    <a:pt x="290626" y="1193266"/>
                  </a:lnTo>
                  <a:lnTo>
                    <a:pt x="325196" y="1165847"/>
                  </a:lnTo>
                  <a:lnTo>
                    <a:pt x="352615" y="1131277"/>
                  </a:lnTo>
                  <a:lnTo>
                    <a:pt x="370890" y="1092657"/>
                  </a:lnTo>
                  <a:lnTo>
                    <a:pt x="380034" y="1051610"/>
                  </a:lnTo>
                  <a:lnTo>
                    <a:pt x="380034" y="1009738"/>
                  </a:lnTo>
                  <a:close/>
                </a:path>
                <a:path w="1751965" h="1221104">
                  <a:moveTo>
                    <a:pt x="1751647" y="1009738"/>
                  </a:moveTo>
                  <a:lnTo>
                    <a:pt x="1742503" y="968679"/>
                  </a:lnTo>
                  <a:lnTo>
                    <a:pt x="1724215" y="930059"/>
                  </a:lnTo>
                  <a:lnTo>
                    <a:pt x="1696796" y="895502"/>
                  </a:lnTo>
                  <a:lnTo>
                    <a:pt x="1662226" y="868083"/>
                  </a:lnTo>
                  <a:lnTo>
                    <a:pt x="1623618" y="849795"/>
                  </a:lnTo>
                  <a:lnTo>
                    <a:pt x="1582559" y="840651"/>
                  </a:lnTo>
                  <a:lnTo>
                    <a:pt x="1540700" y="840651"/>
                  </a:lnTo>
                  <a:lnTo>
                    <a:pt x="1499641" y="849795"/>
                  </a:lnTo>
                  <a:lnTo>
                    <a:pt x="1461020" y="868083"/>
                  </a:lnTo>
                  <a:lnTo>
                    <a:pt x="1426451" y="895502"/>
                  </a:lnTo>
                  <a:lnTo>
                    <a:pt x="1399032" y="930059"/>
                  </a:lnTo>
                  <a:lnTo>
                    <a:pt x="1380756" y="968679"/>
                  </a:lnTo>
                  <a:lnTo>
                    <a:pt x="1371612" y="1009738"/>
                  </a:lnTo>
                  <a:lnTo>
                    <a:pt x="1371612" y="1051610"/>
                  </a:lnTo>
                  <a:lnTo>
                    <a:pt x="1380756" y="1092657"/>
                  </a:lnTo>
                  <a:lnTo>
                    <a:pt x="1399032" y="1131277"/>
                  </a:lnTo>
                  <a:lnTo>
                    <a:pt x="1426451" y="1165847"/>
                  </a:lnTo>
                  <a:lnTo>
                    <a:pt x="1461020" y="1193266"/>
                  </a:lnTo>
                  <a:lnTo>
                    <a:pt x="1499641" y="1211554"/>
                  </a:lnTo>
                  <a:lnTo>
                    <a:pt x="1540700" y="1220685"/>
                  </a:lnTo>
                  <a:lnTo>
                    <a:pt x="1582559" y="1220685"/>
                  </a:lnTo>
                  <a:lnTo>
                    <a:pt x="1623618" y="1211554"/>
                  </a:lnTo>
                  <a:lnTo>
                    <a:pt x="1662226" y="1193266"/>
                  </a:lnTo>
                  <a:lnTo>
                    <a:pt x="1696796" y="1165847"/>
                  </a:lnTo>
                  <a:lnTo>
                    <a:pt x="1724215" y="1131277"/>
                  </a:lnTo>
                  <a:lnTo>
                    <a:pt x="1742503" y="1092657"/>
                  </a:lnTo>
                  <a:lnTo>
                    <a:pt x="1751647" y="1051610"/>
                  </a:lnTo>
                  <a:lnTo>
                    <a:pt x="1751647" y="1009738"/>
                  </a:lnTo>
                  <a:close/>
                </a:path>
                <a:path w="1751965" h="1221104">
                  <a:moveTo>
                    <a:pt x="1751647" y="169075"/>
                  </a:moveTo>
                  <a:lnTo>
                    <a:pt x="1742503" y="128028"/>
                  </a:lnTo>
                  <a:lnTo>
                    <a:pt x="1724215" y="89408"/>
                  </a:lnTo>
                  <a:lnTo>
                    <a:pt x="1696796" y="54838"/>
                  </a:lnTo>
                  <a:lnTo>
                    <a:pt x="1662226" y="27419"/>
                  </a:lnTo>
                  <a:lnTo>
                    <a:pt x="1623618" y="9131"/>
                  </a:lnTo>
                  <a:lnTo>
                    <a:pt x="1582559" y="0"/>
                  </a:lnTo>
                  <a:lnTo>
                    <a:pt x="1540700" y="0"/>
                  </a:lnTo>
                  <a:lnTo>
                    <a:pt x="1499641" y="9131"/>
                  </a:lnTo>
                  <a:lnTo>
                    <a:pt x="1461020" y="27419"/>
                  </a:lnTo>
                  <a:lnTo>
                    <a:pt x="1426451" y="54838"/>
                  </a:lnTo>
                  <a:lnTo>
                    <a:pt x="1399032" y="89408"/>
                  </a:lnTo>
                  <a:lnTo>
                    <a:pt x="1380756" y="128028"/>
                  </a:lnTo>
                  <a:lnTo>
                    <a:pt x="1371612" y="169075"/>
                  </a:lnTo>
                  <a:lnTo>
                    <a:pt x="1371612" y="210947"/>
                  </a:lnTo>
                  <a:lnTo>
                    <a:pt x="1380756" y="251993"/>
                  </a:lnTo>
                  <a:lnTo>
                    <a:pt x="1399032" y="290614"/>
                  </a:lnTo>
                  <a:lnTo>
                    <a:pt x="1426451" y="325183"/>
                  </a:lnTo>
                  <a:lnTo>
                    <a:pt x="1461020" y="352602"/>
                  </a:lnTo>
                  <a:lnTo>
                    <a:pt x="1499641" y="370878"/>
                  </a:lnTo>
                  <a:lnTo>
                    <a:pt x="1540700" y="380022"/>
                  </a:lnTo>
                  <a:lnTo>
                    <a:pt x="1582559" y="380022"/>
                  </a:lnTo>
                  <a:lnTo>
                    <a:pt x="1623618" y="370878"/>
                  </a:lnTo>
                  <a:lnTo>
                    <a:pt x="1662226" y="352602"/>
                  </a:lnTo>
                  <a:lnTo>
                    <a:pt x="1696796" y="325183"/>
                  </a:lnTo>
                  <a:lnTo>
                    <a:pt x="1724215" y="290614"/>
                  </a:lnTo>
                  <a:lnTo>
                    <a:pt x="1742503" y="251993"/>
                  </a:lnTo>
                  <a:lnTo>
                    <a:pt x="1751647" y="210947"/>
                  </a:lnTo>
                  <a:lnTo>
                    <a:pt x="1751647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449991" y="3056382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32" y="0"/>
                  </a:moveTo>
                  <a:lnTo>
                    <a:pt x="169064" y="0"/>
                  </a:lnTo>
                  <a:lnTo>
                    <a:pt x="128007" y="9140"/>
                  </a:lnTo>
                  <a:lnTo>
                    <a:pt x="89385" y="27421"/>
                  </a:lnTo>
                  <a:lnTo>
                    <a:pt x="54819" y="54842"/>
                  </a:lnTo>
                  <a:lnTo>
                    <a:pt x="27409" y="89407"/>
                  </a:lnTo>
                  <a:lnTo>
                    <a:pt x="9136" y="128028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36" y="252000"/>
                  </a:lnTo>
                  <a:lnTo>
                    <a:pt x="27409" y="290618"/>
                  </a:lnTo>
                  <a:lnTo>
                    <a:pt x="54819" y="325179"/>
                  </a:lnTo>
                  <a:lnTo>
                    <a:pt x="89385" y="352605"/>
                  </a:lnTo>
                  <a:lnTo>
                    <a:pt x="128007" y="370888"/>
                  </a:lnTo>
                  <a:lnTo>
                    <a:pt x="169064" y="380030"/>
                  </a:lnTo>
                  <a:lnTo>
                    <a:pt x="210932" y="380030"/>
                  </a:lnTo>
                  <a:lnTo>
                    <a:pt x="251989" y="370888"/>
                  </a:lnTo>
                  <a:lnTo>
                    <a:pt x="290612" y="352605"/>
                  </a:lnTo>
                  <a:lnTo>
                    <a:pt x="325177" y="325179"/>
                  </a:lnTo>
                  <a:lnTo>
                    <a:pt x="352603" y="290618"/>
                  </a:lnTo>
                  <a:lnTo>
                    <a:pt x="370886" y="252000"/>
                  </a:lnTo>
                  <a:lnTo>
                    <a:pt x="380028" y="210947"/>
                  </a:lnTo>
                  <a:lnTo>
                    <a:pt x="380028" y="169082"/>
                  </a:lnTo>
                  <a:lnTo>
                    <a:pt x="370886" y="128028"/>
                  </a:lnTo>
                  <a:lnTo>
                    <a:pt x="352603" y="89407"/>
                  </a:lnTo>
                  <a:lnTo>
                    <a:pt x="325177" y="54842"/>
                  </a:lnTo>
                  <a:lnTo>
                    <a:pt x="290612" y="27421"/>
                  </a:lnTo>
                  <a:lnTo>
                    <a:pt x="251989" y="9140"/>
                  </a:lnTo>
                  <a:lnTo>
                    <a:pt x="210932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883754" y="2193600"/>
              <a:ext cx="778510" cy="1243330"/>
            </a:xfrm>
            <a:custGeom>
              <a:avLst/>
              <a:gdLst/>
              <a:ahLst/>
              <a:cxnLst/>
              <a:rect l="l" t="t" r="r" b="b"/>
              <a:pathLst>
                <a:path w="778509" h="1243329">
                  <a:moveTo>
                    <a:pt x="380034" y="1031875"/>
                  </a:moveTo>
                  <a:lnTo>
                    <a:pt x="370890" y="990815"/>
                  </a:lnTo>
                  <a:lnTo>
                    <a:pt x="352615" y="952195"/>
                  </a:lnTo>
                  <a:lnTo>
                    <a:pt x="325196" y="917625"/>
                  </a:lnTo>
                  <a:lnTo>
                    <a:pt x="290626" y="890206"/>
                  </a:lnTo>
                  <a:lnTo>
                    <a:pt x="252006" y="871931"/>
                  </a:lnTo>
                  <a:lnTo>
                    <a:pt x="210959" y="862787"/>
                  </a:lnTo>
                  <a:lnTo>
                    <a:pt x="169087" y="862787"/>
                  </a:lnTo>
                  <a:lnTo>
                    <a:pt x="128028" y="871931"/>
                  </a:lnTo>
                  <a:lnTo>
                    <a:pt x="89408" y="890206"/>
                  </a:lnTo>
                  <a:lnTo>
                    <a:pt x="54851" y="917625"/>
                  </a:lnTo>
                  <a:lnTo>
                    <a:pt x="27419" y="952195"/>
                  </a:lnTo>
                  <a:lnTo>
                    <a:pt x="9144" y="990815"/>
                  </a:lnTo>
                  <a:lnTo>
                    <a:pt x="0" y="1031875"/>
                  </a:lnTo>
                  <a:lnTo>
                    <a:pt x="0" y="1073734"/>
                  </a:lnTo>
                  <a:lnTo>
                    <a:pt x="9144" y="1114793"/>
                  </a:lnTo>
                  <a:lnTo>
                    <a:pt x="27419" y="1153401"/>
                  </a:lnTo>
                  <a:lnTo>
                    <a:pt x="54851" y="1187970"/>
                  </a:lnTo>
                  <a:lnTo>
                    <a:pt x="89408" y="1215390"/>
                  </a:lnTo>
                  <a:lnTo>
                    <a:pt x="128028" y="1233678"/>
                  </a:lnTo>
                  <a:lnTo>
                    <a:pt x="169087" y="1242822"/>
                  </a:lnTo>
                  <a:lnTo>
                    <a:pt x="210959" y="1242822"/>
                  </a:lnTo>
                  <a:lnTo>
                    <a:pt x="252006" y="1233678"/>
                  </a:lnTo>
                  <a:lnTo>
                    <a:pt x="290626" y="1215390"/>
                  </a:lnTo>
                  <a:lnTo>
                    <a:pt x="325196" y="1187970"/>
                  </a:lnTo>
                  <a:lnTo>
                    <a:pt x="352615" y="1153401"/>
                  </a:lnTo>
                  <a:lnTo>
                    <a:pt x="370890" y="1114793"/>
                  </a:lnTo>
                  <a:lnTo>
                    <a:pt x="380034" y="1073734"/>
                  </a:lnTo>
                  <a:lnTo>
                    <a:pt x="380034" y="1031875"/>
                  </a:lnTo>
                  <a:close/>
                </a:path>
                <a:path w="778509" h="1243329">
                  <a:moveTo>
                    <a:pt x="778243" y="169087"/>
                  </a:moveTo>
                  <a:lnTo>
                    <a:pt x="769099" y="128028"/>
                  </a:lnTo>
                  <a:lnTo>
                    <a:pt x="750824" y="89408"/>
                  </a:lnTo>
                  <a:lnTo>
                    <a:pt x="723404" y="54851"/>
                  </a:lnTo>
                  <a:lnTo>
                    <a:pt x="688835" y="27419"/>
                  </a:lnTo>
                  <a:lnTo>
                    <a:pt x="650214" y="9144"/>
                  </a:lnTo>
                  <a:lnTo>
                    <a:pt x="609168" y="0"/>
                  </a:lnTo>
                  <a:lnTo>
                    <a:pt x="567296" y="0"/>
                  </a:lnTo>
                  <a:lnTo>
                    <a:pt x="526249" y="9144"/>
                  </a:lnTo>
                  <a:lnTo>
                    <a:pt x="487629" y="27419"/>
                  </a:lnTo>
                  <a:lnTo>
                    <a:pt x="453059" y="54851"/>
                  </a:lnTo>
                  <a:lnTo>
                    <a:pt x="425640" y="89408"/>
                  </a:lnTo>
                  <a:lnTo>
                    <a:pt x="407352" y="128028"/>
                  </a:lnTo>
                  <a:lnTo>
                    <a:pt x="398208" y="169087"/>
                  </a:lnTo>
                  <a:lnTo>
                    <a:pt x="398208" y="210947"/>
                  </a:lnTo>
                  <a:lnTo>
                    <a:pt x="407352" y="252006"/>
                  </a:lnTo>
                  <a:lnTo>
                    <a:pt x="425640" y="290626"/>
                  </a:lnTo>
                  <a:lnTo>
                    <a:pt x="453059" y="325183"/>
                  </a:lnTo>
                  <a:lnTo>
                    <a:pt x="487629" y="352602"/>
                  </a:lnTo>
                  <a:lnTo>
                    <a:pt x="526249" y="370890"/>
                  </a:lnTo>
                  <a:lnTo>
                    <a:pt x="567296" y="380034"/>
                  </a:lnTo>
                  <a:lnTo>
                    <a:pt x="609168" y="380034"/>
                  </a:lnTo>
                  <a:lnTo>
                    <a:pt x="650214" y="370890"/>
                  </a:lnTo>
                  <a:lnTo>
                    <a:pt x="688835" y="352602"/>
                  </a:lnTo>
                  <a:lnTo>
                    <a:pt x="723404" y="325183"/>
                  </a:lnTo>
                  <a:lnTo>
                    <a:pt x="750824" y="290626"/>
                  </a:lnTo>
                  <a:lnTo>
                    <a:pt x="769099" y="252006"/>
                  </a:lnTo>
                  <a:lnTo>
                    <a:pt x="778243" y="210947"/>
                  </a:lnTo>
                  <a:lnTo>
                    <a:pt x="778243" y="16908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33162" y="1906009"/>
              <a:ext cx="6132195" cy="3649345"/>
            </a:xfrm>
            <a:custGeom>
              <a:avLst/>
              <a:gdLst/>
              <a:ahLst/>
              <a:cxnLst/>
              <a:rect l="l" t="t" r="r" b="b"/>
              <a:pathLst>
                <a:path w="6132194" h="3649345">
                  <a:moveTo>
                    <a:pt x="379958" y="169075"/>
                  </a:moveTo>
                  <a:lnTo>
                    <a:pt x="370814" y="128028"/>
                  </a:lnTo>
                  <a:lnTo>
                    <a:pt x="352526" y="89408"/>
                  </a:lnTo>
                  <a:lnTo>
                    <a:pt x="325107" y="54838"/>
                  </a:lnTo>
                  <a:lnTo>
                    <a:pt x="290537" y="27419"/>
                  </a:lnTo>
                  <a:lnTo>
                    <a:pt x="251942" y="9131"/>
                  </a:lnTo>
                  <a:lnTo>
                    <a:pt x="210896" y="0"/>
                  </a:lnTo>
                  <a:lnTo>
                    <a:pt x="169049" y="0"/>
                  </a:lnTo>
                  <a:lnTo>
                    <a:pt x="128016" y="9131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75"/>
                  </a:lnTo>
                  <a:lnTo>
                    <a:pt x="0" y="210947"/>
                  </a:lnTo>
                  <a:lnTo>
                    <a:pt x="9144" y="251993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16" y="370890"/>
                  </a:lnTo>
                  <a:lnTo>
                    <a:pt x="169049" y="380022"/>
                  </a:lnTo>
                  <a:lnTo>
                    <a:pt x="210896" y="380022"/>
                  </a:lnTo>
                  <a:lnTo>
                    <a:pt x="251942" y="370890"/>
                  </a:lnTo>
                  <a:lnTo>
                    <a:pt x="290537" y="352602"/>
                  </a:lnTo>
                  <a:lnTo>
                    <a:pt x="325107" y="325183"/>
                  </a:lnTo>
                  <a:lnTo>
                    <a:pt x="352526" y="290614"/>
                  </a:lnTo>
                  <a:lnTo>
                    <a:pt x="370814" y="251993"/>
                  </a:lnTo>
                  <a:lnTo>
                    <a:pt x="379958" y="210947"/>
                  </a:lnTo>
                  <a:lnTo>
                    <a:pt x="379958" y="169075"/>
                  </a:lnTo>
                  <a:close/>
                </a:path>
                <a:path w="6132194" h="3649345">
                  <a:moveTo>
                    <a:pt x="3565639" y="2929229"/>
                  </a:moveTo>
                  <a:lnTo>
                    <a:pt x="3556520" y="2888183"/>
                  </a:lnTo>
                  <a:lnTo>
                    <a:pt x="3538258" y="2849562"/>
                  </a:lnTo>
                  <a:lnTo>
                    <a:pt x="3510877" y="2814993"/>
                  </a:lnTo>
                  <a:lnTo>
                    <a:pt x="3476307" y="2787573"/>
                  </a:lnTo>
                  <a:lnTo>
                    <a:pt x="3437686" y="2769285"/>
                  </a:lnTo>
                  <a:lnTo>
                    <a:pt x="3396627" y="2760154"/>
                  </a:lnTo>
                  <a:lnTo>
                    <a:pt x="3354755" y="2760154"/>
                  </a:lnTo>
                  <a:lnTo>
                    <a:pt x="3313696" y="2769285"/>
                  </a:lnTo>
                  <a:lnTo>
                    <a:pt x="3275076" y="2787573"/>
                  </a:lnTo>
                  <a:lnTo>
                    <a:pt x="3240506" y="2814993"/>
                  </a:lnTo>
                  <a:lnTo>
                    <a:pt x="3213087" y="2849562"/>
                  </a:lnTo>
                  <a:lnTo>
                    <a:pt x="3194799" y="2888183"/>
                  </a:lnTo>
                  <a:lnTo>
                    <a:pt x="3185668" y="2929229"/>
                  </a:lnTo>
                  <a:lnTo>
                    <a:pt x="3185668" y="2971101"/>
                  </a:lnTo>
                  <a:lnTo>
                    <a:pt x="3194799" y="3012148"/>
                  </a:lnTo>
                  <a:lnTo>
                    <a:pt x="3213087" y="3050768"/>
                  </a:lnTo>
                  <a:lnTo>
                    <a:pt x="3240506" y="3085325"/>
                  </a:lnTo>
                  <a:lnTo>
                    <a:pt x="3275076" y="3112757"/>
                  </a:lnTo>
                  <a:lnTo>
                    <a:pt x="3313696" y="3131045"/>
                  </a:lnTo>
                  <a:lnTo>
                    <a:pt x="3354755" y="3140176"/>
                  </a:lnTo>
                  <a:lnTo>
                    <a:pt x="3396627" y="3140176"/>
                  </a:lnTo>
                  <a:lnTo>
                    <a:pt x="3437686" y="3131045"/>
                  </a:lnTo>
                  <a:lnTo>
                    <a:pt x="3476307" y="3112757"/>
                  </a:lnTo>
                  <a:lnTo>
                    <a:pt x="3510877" y="3085325"/>
                  </a:lnTo>
                  <a:lnTo>
                    <a:pt x="3538258" y="3050768"/>
                  </a:lnTo>
                  <a:lnTo>
                    <a:pt x="3556520" y="3012148"/>
                  </a:lnTo>
                  <a:lnTo>
                    <a:pt x="3565639" y="2971101"/>
                  </a:lnTo>
                  <a:lnTo>
                    <a:pt x="3565639" y="2929229"/>
                  </a:lnTo>
                  <a:close/>
                </a:path>
                <a:path w="6132194" h="3649345">
                  <a:moveTo>
                    <a:pt x="4698466" y="3438055"/>
                  </a:moveTo>
                  <a:lnTo>
                    <a:pt x="4689322" y="3396996"/>
                  </a:lnTo>
                  <a:lnTo>
                    <a:pt x="4671034" y="3358375"/>
                  </a:lnTo>
                  <a:lnTo>
                    <a:pt x="4643615" y="3323818"/>
                  </a:lnTo>
                  <a:lnTo>
                    <a:pt x="4609046" y="3296399"/>
                  </a:lnTo>
                  <a:lnTo>
                    <a:pt x="4570425" y="3278111"/>
                  </a:lnTo>
                  <a:lnTo>
                    <a:pt x="4529366" y="3268980"/>
                  </a:lnTo>
                  <a:lnTo>
                    <a:pt x="4487494" y="3268980"/>
                  </a:lnTo>
                  <a:lnTo>
                    <a:pt x="4446435" y="3278111"/>
                  </a:lnTo>
                  <a:lnTo>
                    <a:pt x="4407814" y="3296399"/>
                  </a:lnTo>
                  <a:lnTo>
                    <a:pt x="4373257" y="3323818"/>
                  </a:lnTo>
                  <a:lnTo>
                    <a:pt x="4345825" y="3358375"/>
                  </a:lnTo>
                  <a:lnTo>
                    <a:pt x="4327550" y="3396996"/>
                  </a:lnTo>
                  <a:lnTo>
                    <a:pt x="4318406" y="3438055"/>
                  </a:lnTo>
                  <a:lnTo>
                    <a:pt x="4318406" y="3479927"/>
                  </a:lnTo>
                  <a:lnTo>
                    <a:pt x="4327550" y="3520973"/>
                  </a:lnTo>
                  <a:lnTo>
                    <a:pt x="4345825" y="3559594"/>
                  </a:lnTo>
                  <a:lnTo>
                    <a:pt x="4373257" y="3594150"/>
                  </a:lnTo>
                  <a:lnTo>
                    <a:pt x="4407814" y="3621582"/>
                  </a:lnTo>
                  <a:lnTo>
                    <a:pt x="4446435" y="3639858"/>
                  </a:lnTo>
                  <a:lnTo>
                    <a:pt x="4487494" y="3649002"/>
                  </a:lnTo>
                  <a:lnTo>
                    <a:pt x="4529366" y="3649002"/>
                  </a:lnTo>
                  <a:lnTo>
                    <a:pt x="4570425" y="3639858"/>
                  </a:lnTo>
                  <a:lnTo>
                    <a:pt x="4609046" y="3621582"/>
                  </a:lnTo>
                  <a:lnTo>
                    <a:pt x="4643615" y="3594150"/>
                  </a:lnTo>
                  <a:lnTo>
                    <a:pt x="4671034" y="3559594"/>
                  </a:lnTo>
                  <a:lnTo>
                    <a:pt x="4689322" y="3520973"/>
                  </a:lnTo>
                  <a:lnTo>
                    <a:pt x="4698466" y="3479927"/>
                  </a:lnTo>
                  <a:lnTo>
                    <a:pt x="4698466" y="3438055"/>
                  </a:lnTo>
                  <a:close/>
                </a:path>
                <a:path w="6132194" h="3649345">
                  <a:moveTo>
                    <a:pt x="6131928" y="3438055"/>
                  </a:moveTo>
                  <a:lnTo>
                    <a:pt x="6122784" y="3396996"/>
                  </a:lnTo>
                  <a:lnTo>
                    <a:pt x="6104496" y="3358375"/>
                  </a:lnTo>
                  <a:lnTo>
                    <a:pt x="6077077" y="3323818"/>
                  </a:lnTo>
                  <a:lnTo>
                    <a:pt x="6042507" y="3296399"/>
                  </a:lnTo>
                  <a:lnTo>
                    <a:pt x="6003887" y="3278111"/>
                  </a:lnTo>
                  <a:lnTo>
                    <a:pt x="5962828" y="3268980"/>
                  </a:lnTo>
                  <a:lnTo>
                    <a:pt x="5920956" y="3268980"/>
                  </a:lnTo>
                  <a:lnTo>
                    <a:pt x="5879909" y="3278111"/>
                  </a:lnTo>
                  <a:lnTo>
                    <a:pt x="5841289" y="3296399"/>
                  </a:lnTo>
                  <a:lnTo>
                    <a:pt x="5806719" y="3323818"/>
                  </a:lnTo>
                  <a:lnTo>
                    <a:pt x="5779287" y="3358375"/>
                  </a:lnTo>
                  <a:lnTo>
                    <a:pt x="5761012" y="3396996"/>
                  </a:lnTo>
                  <a:lnTo>
                    <a:pt x="5751868" y="3438055"/>
                  </a:lnTo>
                  <a:lnTo>
                    <a:pt x="5751868" y="3479927"/>
                  </a:lnTo>
                  <a:lnTo>
                    <a:pt x="5761012" y="3520973"/>
                  </a:lnTo>
                  <a:lnTo>
                    <a:pt x="5779287" y="3559594"/>
                  </a:lnTo>
                  <a:lnTo>
                    <a:pt x="5806719" y="3594150"/>
                  </a:lnTo>
                  <a:lnTo>
                    <a:pt x="5841289" y="3621582"/>
                  </a:lnTo>
                  <a:lnTo>
                    <a:pt x="5879909" y="3639858"/>
                  </a:lnTo>
                  <a:lnTo>
                    <a:pt x="5920956" y="3649002"/>
                  </a:lnTo>
                  <a:lnTo>
                    <a:pt x="5962828" y="3649002"/>
                  </a:lnTo>
                  <a:lnTo>
                    <a:pt x="6003887" y="3639858"/>
                  </a:lnTo>
                  <a:lnTo>
                    <a:pt x="6042507" y="3621582"/>
                  </a:lnTo>
                  <a:lnTo>
                    <a:pt x="6077077" y="3594150"/>
                  </a:lnTo>
                  <a:lnTo>
                    <a:pt x="6104496" y="3559594"/>
                  </a:lnTo>
                  <a:lnTo>
                    <a:pt x="6122784" y="3520973"/>
                  </a:lnTo>
                  <a:lnTo>
                    <a:pt x="6131928" y="3479927"/>
                  </a:lnTo>
                  <a:lnTo>
                    <a:pt x="6131928" y="3438055"/>
                  </a:lnTo>
                  <a:close/>
                </a:path>
                <a:path w="6132194" h="3649345">
                  <a:moveTo>
                    <a:pt x="6131928" y="2337104"/>
                  </a:moveTo>
                  <a:lnTo>
                    <a:pt x="6122784" y="2296045"/>
                  </a:lnTo>
                  <a:lnTo>
                    <a:pt x="6104496" y="2257425"/>
                  </a:lnTo>
                  <a:lnTo>
                    <a:pt x="6077077" y="2222868"/>
                  </a:lnTo>
                  <a:lnTo>
                    <a:pt x="6042507" y="2195449"/>
                  </a:lnTo>
                  <a:lnTo>
                    <a:pt x="6003887" y="2177161"/>
                  </a:lnTo>
                  <a:lnTo>
                    <a:pt x="5962828" y="2168017"/>
                  </a:lnTo>
                  <a:lnTo>
                    <a:pt x="5920956" y="2168017"/>
                  </a:lnTo>
                  <a:lnTo>
                    <a:pt x="5879909" y="2177161"/>
                  </a:lnTo>
                  <a:lnTo>
                    <a:pt x="5841289" y="2195449"/>
                  </a:lnTo>
                  <a:lnTo>
                    <a:pt x="5806719" y="2222868"/>
                  </a:lnTo>
                  <a:lnTo>
                    <a:pt x="5779287" y="2257425"/>
                  </a:lnTo>
                  <a:lnTo>
                    <a:pt x="5761012" y="2296045"/>
                  </a:lnTo>
                  <a:lnTo>
                    <a:pt x="5751868" y="2337104"/>
                  </a:lnTo>
                  <a:lnTo>
                    <a:pt x="5751868" y="2378976"/>
                  </a:lnTo>
                  <a:lnTo>
                    <a:pt x="5761012" y="2420023"/>
                  </a:lnTo>
                  <a:lnTo>
                    <a:pt x="5779287" y="2458643"/>
                  </a:lnTo>
                  <a:lnTo>
                    <a:pt x="5806719" y="2493213"/>
                  </a:lnTo>
                  <a:lnTo>
                    <a:pt x="5841289" y="2520632"/>
                  </a:lnTo>
                  <a:lnTo>
                    <a:pt x="5879909" y="2538920"/>
                  </a:lnTo>
                  <a:lnTo>
                    <a:pt x="5920956" y="2548051"/>
                  </a:lnTo>
                  <a:lnTo>
                    <a:pt x="5962828" y="2548051"/>
                  </a:lnTo>
                  <a:lnTo>
                    <a:pt x="6003887" y="2538920"/>
                  </a:lnTo>
                  <a:lnTo>
                    <a:pt x="6042507" y="2520632"/>
                  </a:lnTo>
                  <a:lnTo>
                    <a:pt x="6077077" y="2493213"/>
                  </a:lnTo>
                  <a:lnTo>
                    <a:pt x="6104496" y="2458643"/>
                  </a:lnTo>
                  <a:lnTo>
                    <a:pt x="6122784" y="2420023"/>
                  </a:lnTo>
                  <a:lnTo>
                    <a:pt x="6131928" y="2378976"/>
                  </a:lnTo>
                  <a:lnTo>
                    <a:pt x="6131928" y="233710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23497" y="5977464"/>
              <a:ext cx="12137390" cy="3344545"/>
            </a:xfrm>
            <a:custGeom>
              <a:avLst/>
              <a:gdLst/>
              <a:ahLst/>
              <a:cxnLst/>
              <a:rect l="l" t="t" r="r" b="b"/>
              <a:pathLst>
                <a:path w="12137390" h="3344545">
                  <a:moveTo>
                    <a:pt x="380034" y="2514092"/>
                  </a:moveTo>
                  <a:lnTo>
                    <a:pt x="370890" y="2473045"/>
                  </a:lnTo>
                  <a:lnTo>
                    <a:pt x="352615" y="2434425"/>
                  </a:lnTo>
                  <a:lnTo>
                    <a:pt x="325183" y="2399855"/>
                  </a:lnTo>
                  <a:lnTo>
                    <a:pt x="290626" y="2372436"/>
                  </a:lnTo>
                  <a:lnTo>
                    <a:pt x="252006" y="2354161"/>
                  </a:lnTo>
                  <a:lnTo>
                    <a:pt x="210947" y="2345017"/>
                  </a:lnTo>
                  <a:lnTo>
                    <a:pt x="169087" y="2345017"/>
                  </a:lnTo>
                  <a:lnTo>
                    <a:pt x="128028" y="2354161"/>
                  </a:lnTo>
                  <a:lnTo>
                    <a:pt x="89408" y="2372436"/>
                  </a:lnTo>
                  <a:lnTo>
                    <a:pt x="54851" y="2399855"/>
                  </a:lnTo>
                  <a:lnTo>
                    <a:pt x="27419" y="2434425"/>
                  </a:lnTo>
                  <a:lnTo>
                    <a:pt x="9144" y="2473045"/>
                  </a:lnTo>
                  <a:lnTo>
                    <a:pt x="0" y="2514092"/>
                  </a:lnTo>
                  <a:lnTo>
                    <a:pt x="0" y="2555964"/>
                  </a:lnTo>
                  <a:lnTo>
                    <a:pt x="9144" y="2597023"/>
                  </a:lnTo>
                  <a:lnTo>
                    <a:pt x="27419" y="2635643"/>
                  </a:lnTo>
                  <a:lnTo>
                    <a:pt x="54851" y="2670200"/>
                  </a:lnTo>
                  <a:lnTo>
                    <a:pt x="89408" y="2697632"/>
                  </a:lnTo>
                  <a:lnTo>
                    <a:pt x="128028" y="2715907"/>
                  </a:lnTo>
                  <a:lnTo>
                    <a:pt x="169087" y="2725051"/>
                  </a:lnTo>
                  <a:lnTo>
                    <a:pt x="210947" y="2725051"/>
                  </a:lnTo>
                  <a:lnTo>
                    <a:pt x="252006" y="2715907"/>
                  </a:lnTo>
                  <a:lnTo>
                    <a:pt x="290626" y="2697632"/>
                  </a:lnTo>
                  <a:lnTo>
                    <a:pt x="325183" y="2670200"/>
                  </a:lnTo>
                  <a:lnTo>
                    <a:pt x="352615" y="2635643"/>
                  </a:lnTo>
                  <a:lnTo>
                    <a:pt x="370890" y="2597023"/>
                  </a:lnTo>
                  <a:lnTo>
                    <a:pt x="380034" y="2555964"/>
                  </a:lnTo>
                  <a:lnTo>
                    <a:pt x="380034" y="2514092"/>
                  </a:lnTo>
                  <a:close/>
                </a:path>
                <a:path w="12137390" h="3344545">
                  <a:moveTo>
                    <a:pt x="1242822" y="2978670"/>
                  </a:moveTo>
                  <a:lnTo>
                    <a:pt x="1233678" y="2937624"/>
                  </a:lnTo>
                  <a:lnTo>
                    <a:pt x="1215402" y="2899003"/>
                  </a:lnTo>
                  <a:lnTo>
                    <a:pt x="1187970" y="2864434"/>
                  </a:lnTo>
                  <a:lnTo>
                    <a:pt x="1153414" y="2837015"/>
                  </a:lnTo>
                  <a:lnTo>
                    <a:pt x="1114793" y="2818727"/>
                  </a:lnTo>
                  <a:lnTo>
                    <a:pt x="1073734" y="2809595"/>
                  </a:lnTo>
                  <a:lnTo>
                    <a:pt x="1031875" y="2809595"/>
                  </a:lnTo>
                  <a:lnTo>
                    <a:pt x="990815" y="2818727"/>
                  </a:lnTo>
                  <a:lnTo>
                    <a:pt x="952195" y="2837015"/>
                  </a:lnTo>
                  <a:lnTo>
                    <a:pt x="917625" y="2864434"/>
                  </a:lnTo>
                  <a:lnTo>
                    <a:pt x="890206" y="2899003"/>
                  </a:lnTo>
                  <a:lnTo>
                    <a:pt x="871931" y="2937624"/>
                  </a:lnTo>
                  <a:lnTo>
                    <a:pt x="862787" y="2978670"/>
                  </a:lnTo>
                  <a:lnTo>
                    <a:pt x="862787" y="3020542"/>
                  </a:lnTo>
                  <a:lnTo>
                    <a:pt x="871931" y="3061601"/>
                  </a:lnTo>
                  <a:lnTo>
                    <a:pt x="890206" y="3100209"/>
                  </a:lnTo>
                  <a:lnTo>
                    <a:pt x="917625" y="3134779"/>
                  </a:lnTo>
                  <a:lnTo>
                    <a:pt x="952195" y="3162198"/>
                  </a:lnTo>
                  <a:lnTo>
                    <a:pt x="990815" y="3180473"/>
                  </a:lnTo>
                  <a:lnTo>
                    <a:pt x="1031875" y="3189617"/>
                  </a:lnTo>
                  <a:lnTo>
                    <a:pt x="1073734" y="3189617"/>
                  </a:lnTo>
                  <a:lnTo>
                    <a:pt x="1114793" y="3180473"/>
                  </a:lnTo>
                  <a:lnTo>
                    <a:pt x="1153414" y="3162198"/>
                  </a:lnTo>
                  <a:lnTo>
                    <a:pt x="1187970" y="3134779"/>
                  </a:lnTo>
                  <a:lnTo>
                    <a:pt x="1215402" y="3100209"/>
                  </a:lnTo>
                  <a:lnTo>
                    <a:pt x="1233678" y="3061601"/>
                  </a:lnTo>
                  <a:lnTo>
                    <a:pt x="1242822" y="3020542"/>
                  </a:lnTo>
                  <a:lnTo>
                    <a:pt x="1242822" y="2978670"/>
                  </a:lnTo>
                  <a:close/>
                </a:path>
                <a:path w="12137390" h="3344545">
                  <a:moveTo>
                    <a:pt x="1751647" y="2514092"/>
                  </a:moveTo>
                  <a:lnTo>
                    <a:pt x="1742503" y="2473045"/>
                  </a:lnTo>
                  <a:lnTo>
                    <a:pt x="1724215" y="2434425"/>
                  </a:lnTo>
                  <a:lnTo>
                    <a:pt x="1696796" y="2399855"/>
                  </a:lnTo>
                  <a:lnTo>
                    <a:pt x="1662239" y="2372436"/>
                  </a:lnTo>
                  <a:lnTo>
                    <a:pt x="1623618" y="2354161"/>
                  </a:lnTo>
                  <a:lnTo>
                    <a:pt x="1582559" y="2345017"/>
                  </a:lnTo>
                  <a:lnTo>
                    <a:pt x="1540687" y="2345017"/>
                  </a:lnTo>
                  <a:lnTo>
                    <a:pt x="1499641" y="2354161"/>
                  </a:lnTo>
                  <a:lnTo>
                    <a:pt x="1461020" y="2372436"/>
                  </a:lnTo>
                  <a:lnTo>
                    <a:pt x="1426464" y="2399855"/>
                  </a:lnTo>
                  <a:lnTo>
                    <a:pt x="1399032" y="2434425"/>
                  </a:lnTo>
                  <a:lnTo>
                    <a:pt x="1380756" y="2473045"/>
                  </a:lnTo>
                  <a:lnTo>
                    <a:pt x="1371612" y="2514092"/>
                  </a:lnTo>
                  <a:lnTo>
                    <a:pt x="1371612" y="2555964"/>
                  </a:lnTo>
                  <a:lnTo>
                    <a:pt x="1380756" y="2597023"/>
                  </a:lnTo>
                  <a:lnTo>
                    <a:pt x="1399032" y="2635643"/>
                  </a:lnTo>
                  <a:lnTo>
                    <a:pt x="1426464" y="2670200"/>
                  </a:lnTo>
                  <a:lnTo>
                    <a:pt x="1461020" y="2697632"/>
                  </a:lnTo>
                  <a:lnTo>
                    <a:pt x="1499641" y="2715907"/>
                  </a:lnTo>
                  <a:lnTo>
                    <a:pt x="1540687" y="2725051"/>
                  </a:lnTo>
                  <a:lnTo>
                    <a:pt x="1582559" y="2725051"/>
                  </a:lnTo>
                  <a:lnTo>
                    <a:pt x="1623618" y="2715907"/>
                  </a:lnTo>
                  <a:lnTo>
                    <a:pt x="1662239" y="2697632"/>
                  </a:lnTo>
                  <a:lnTo>
                    <a:pt x="1696796" y="2670200"/>
                  </a:lnTo>
                  <a:lnTo>
                    <a:pt x="1724215" y="2635643"/>
                  </a:lnTo>
                  <a:lnTo>
                    <a:pt x="1742503" y="2597023"/>
                  </a:lnTo>
                  <a:lnTo>
                    <a:pt x="1751647" y="2555964"/>
                  </a:lnTo>
                  <a:lnTo>
                    <a:pt x="1751647" y="2514092"/>
                  </a:lnTo>
                  <a:close/>
                </a:path>
                <a:path w="12137390" h="3344545">
                  <a:moveTo>
                    <a:pt x="2072424" y="3133534"/>
                  </a:moveTo>
                  <a:lnTo>
                    <a:pt x="2063280" y="3092475"/>
                  </a:lnTo>
                  <a:lnTo>
                    <a:pt x="2045004" y="3053854"/>
                  </a:lnTo>
                  <a:lnTo>
                    <a:pt x="2017572" y="3019298"/>
                  </a:lnTo>
                  <a:lnTo>
                    <a:pt x="1983016" y="2991878"/>
                  </a:lnTo>
                  <a:lnTo>
                    <a:pt x="1944395" y="2973590"/>
                  </a:lnTo>
                  <a:lnTo>
                    <a:pt x="1903336" y="2964446"/>
                  </a:lnTo>
                  <a:lnTo>
                    <a:pt x="1861477" y="2964446"/>
                  </a:lnTo>
                  <a:lnTo>
                    <a:pt x="1820418" y="2973590"/>
                  </a:lnTo>
                  <a:lnTo>
                    <a:pt x="1781797" y="2991878"/>
                  </a:lnTo>
                  <a:lnTo>
                    <a:pt x="1747240" y="3019298"/>
                  </a:lnTo>
                  <a:lnTo>
                    <a:pt x="1719808" y="3053854"/>
                  </a:lnTo>
                  <a:lnTo>
                    <a:pt x="1701533" y="3092475"/>
                  </a:lnTo>
                  <a:lnTo>
                    <a:pt x="1692389" y="3133534"/>
                  </a:lnTo>
                  <a:lnTo>
                    <a:pt x="1692389" y="3175406"/>
                  </a:lnTo>
                  <a:lnTo>
                    <a:pt x="1701533" y="3216452"/>
                  </a:lnTo>
                  <a:lnTo>
                    <a:pt x="1719808" y="3255073"/>
                  </a:lnTo>
                  <a:lnTo>
                    <a:pt x="1747240" y="3289643"/>
                  </a:lnTo>
                  <a:lnTo>
                    <a:pt x="1781797" y="3317062"/>
                  </a:lnTo>
                  <a:lnTo>
                    <a:pt x="1820418" y="3335350"/>
                  </a:lnTo>
                  <a:lnTo>
                    <a:pt x="1861477" y="3344481"/>
                  </a:lnTo>
                  <a:lnTo>
                    <a:pt x="1903336" y="3344481"/>
                  </a:lnTo>
                  <a:lnTo>
                    <a:pt x="1944395" y="3335350"/>
                  </a:lnTo>
                  <a:lnTo>
                    <a:pt x="1983016" y="3317062"/>
                  </a:lnTo>
                  <a:lnTo>
                    <a:pt x="2017572" y="3289643"/>
                  </a:lnTo>
                  <a:lnTo>
                    <a:pt x="2045004" y="3255073"/>
                  </a:lnTo>
                  <a:lnTo>
                    <a:pt x="2063280" y="3216452"/>
                  </a:lnTo>
                  <a:lnTo>
                    <a:pt x="2072424" y="3175406"/>
                  </a:lnTo>
                  <a:lnTo>
                    <a:pt x="2072424" y="3133534"/>
                  </a:lnTo>
                  <a:close/>
                </a:path>
                <a:path w="12137390" h="3344545">
                  <a:moveTo>
                    <a:pt x="2902026" y="2978670"/>
                  </a:moveTo>
                  <a:lnTo>
                    <a:pt x="2892882" y="2937624"/>
                  </a:lnTo>
                  <a:lnTo>
                    <a:pt x="2874607" y="2899003"/>
                  </a:lnTo>
                  <a:lnTo>
                    <a:pt x="2847187" y="2864434"/>
                  </a:lnTo>
                  <a:lnTo>
                    <a:pt x="2812618" y="2837015"/>
                  </a:lnTo>
                  <a:lnTo>
                    <a:pt x="2773997" y="2818727"/>
                  </a:lnTo>
                  <a:lnTo>
                    <a:pt x="2732938" y="2809595"/>
                  </a:lnTo>
                  <a:lnTo>
                    <a:pt x="2691079" y="2809595"/>
                  </a:lnTo>
                  <a:lnTo>
                    <a:pt x="2650020" y="2818727"/>
                  </a:lnTo>
                  <a:lnTo>
                    <a:pt x="2611412" y="2837015"/>
                  </a:lnTo>
                  <a:lnTo>
                    <a:pt x="2576842" y="2864434"/>
                  </a:lnTo>
                  <a:lnTo>
                    <a:pt x="2549423" y="2899003"/>
                  </a:lnTo>
                  <a:lnTo>
                    <a:pt x="2531135" y="2937624"/>
                  </a:lnTo>
                  <a:lnTo>
                    <a:pt x="2521991" y="2978670"/>
                  </a:lnTo>
                  <a:lnTo>
                    <a:pt x="2521991" y="3020542"/>
                  </a:lnTo>
                  <a:lnTo>
                    <a:pt x="2531135" y="3061601"/>
                  </a:lnTo>
                  <a:lnTo>
                    <a:pt x="2549423" y="3100209"/>
                  </a:lnTo>
                  <a:lnTo>
                    <a:pt x="2576842" y="3134779"/>
                  </a:lnTo>
                  <a:lnTo>
                    <a:pt x="2611412" y="3162198"/>
                  </a:lnTo>
                  <a:lnTo>
                    <a:pt x="2650020" y="3180473"/>
                  </a:lnTo>
                  <a:lnTo>
                    <a:pt x="2691079" y="3189617"/>
                  </a:lnTo>
                  <a:lnTo>
                    <a:pt x="2732938" y="3189617"/>
                  </a:lnTo>
                  <a:lnTo>
                    <a:pt x="2773997" y="3180473"/>
                  </a:lnTo>
                  <a:lnTo>
                    <a:pt x="2812618" y="3162198"/>
                  </a:lnTo>
                  <a:lnTo>
                    <a:pt x="2847187" y="3134779"/>
                  </a:lnTo>
                  <a:lnTo>
                    <a:pt x="2874607" y="3100209"/>
                  </a:lnTo>
                  <a:lnTo>
                    <a:pt x="2892882" y="3061601"/>
                  </a:lnTo>
                  <a:lnTo>
                    <a:pt x="2902026" y="3020542"/>
                  </a:lnTo>
                  <a:lnTo>
                    <a:pt x="2902026" y="2978670"/>
                  </a:lnTo>
                  <a:close/>
                </a:path>
                <a:path w="12137390" h="3344545">
                  <a:moveTo>
                    <a:pt x="3134322" y="1938032"/>
                  </a:moveTo>
                  <a:lnTo>
                    <a:pt x="3125178" y="1896973"/>
                  </a:lnTo>
                  <a:lnTo>
                    <a:pt x="3106890" y="1858352"/>
                  </a:lnTo>
                  <a:lnTo>
                    <a:pt x="3079470" y="1823796"/>
                  </a:lnTo>
                  <a:lnTo>
                    <a:pt x="3044901" y="1796364"/>
                  </a:lnTo>
                  <a:lnTo>
                    <a:pt x="3006280" y="1778088"/>
                  </a:lnTo>
                  <a:lnTo>
                    <a:pt x="2965234" y="1768944"/>
                  </a:lnTo>
                  <a:lnTo>
                    <a:pt x="2923362" y="1768944"/>
                  </a:lnTo>
                  <a:lnTo>
                    <a:pt x="2882315" y="1778088"/>
                  </a:lnTo>
                  <a:lnTo>
                    <a:pt x="2843695" y="1796364"/>
                  </a:lnTo>
                  <a:lnTo>
                    <a:pt x="2809125" y="1823796"/>
                  </a:lnTo>
                  <a:lnTo>
                    <a:pt x="2781706" y="1858352"/>
                  </a:lnTo>
                  <a:lnTo>
                    <a:pt x="2763418" y="1896973"/>
                  </a:lnTo>
                  <a:lnTo>
                    <a:pt x="2754287" y="1938032"/>
                  </a:lnTo>
                  <a:lnTo>
                    <a:pt x="2754287" y="1979891"/>
                  </a:lnTo>
                  <a:lnTo>
                    <a:pt x="2763418" y="2020951"/>
                  </a:lnTo>
                  <a:lnTo>
                    <a:pt x="2781706" y="2059571"/>
                  </a:lnTo>
                  <a:lnTo>
                    <a:pt x="2809125" y="2094128"/>
                  </a:lnTo>
                  <a:lnTo>
                    <a:pt x="2843695" y="2121547"/>
                  </a:lnTo>
                  <a:lnTo>
                    <a:pt x="2882315" y="2139835"/>
                  </a:lnTo>
                  <a:lnTo>
                    <a:pt x="2923362" y="2148979"/>
                  </a:lnTo>
                  <a:lnTo>
                    <a:pt x="2965234" y="2148979"/>
                  </a:lnTo>
                  <a:lnTo>
                    <a:pt x="3006280" y="2139835"/>
                  </a:lnTo>
                  <a:lnTo>
                    <a:pt x="3044901" y="2121547"/>
                  </a:lnTo>
                  <a:lnTo>
                    <a:pt x="3079470" y="2094128"/>
                  </a:lnTo>
                  <a:lnTo>
                    <a:pt x="3106890" y="2059571"/>
                  </a:lnTo>
                  <a:lnTo>
                    <a:pt x="3125178" y="2020951"/>
                  </a:lnTo>
                  <a:lnTo>
                    <a:pt x="3134322" y="1979891"/>
                  </a:lnTo>
                  <a:lnTo>
                    <a:pt x="3134322" y="1938032"/>
                  </a:lnTo>
                  <a:close/>
                </a:path>
                <a:path w="12137390" h="3344545">
                  <a:moveTo>
                    <a:pt x="4124312" y="2514092"/>
                  </a:moveTo>
                  <a:lnTo>
                    <a:pt x="4115168" y="2473045"/>
                  </a:lnTo>
                  <a:lnTo>
                    <a:pt x="4096880" y="2434425"/>
                  </a:lnTo>
                  <a:lnTo>
                    <a:pt x="4069461" y="2399855"/>
                  </a:lnTo>
                  <a:lnTo>
                    <a:pt x="4034904" y="2372436"/>
                  </a:lnTo>
                  <a:lnTo>
                    <a:pt x="3996283" y="2354161"/>
                  </a:lnTo>
                  <a:lnTo>
                    <a:pt x="3955224" y="2345017"/>
                  </a:lnTo>
                  <a:lnTo>
                    <a:pt x="3913352" y="2345017"/>
                  </a:lnTo>
                  <a:lnTo>
                    <a:pt x="3872306" y="2354161"/>
                  </a:lnTo>
                  <a:lnTo>
                    <a:pt x="3833685" y="2372436"/>
                  </a:lnTo>
                  <a:lnTo>
                    <a:pt x="3799116" y="2399855"/>
                  </a:lnTo>
                  <a:lnTo>
                    <a:pt x="3771696" y="2434425"/>
                  </a:lnTo>
                  <a:lnTo>
                    <a:pt x="3753408" y="2473045"/>
                  </a:lnTo>
                  <a:lnTo>
                    <a:pt x="3744277" y="2514092"/>
                  </a:lnTo>
                  <a:lnTo>
                    <a:pt x="3744277" y="2555964"/>
                  </a:lnTo>
                  <a:lnTo>
                    <a:pt x="3753408" y="2597023"/>
                  </a:lnTo>
                  <a:lnTo>
                    <a:pt x="3771696" y="2635643"/>
                  </a:lnTo>
                  <a:lnTo>
                    <a:pt x="3799116" y="2670200"/>
                  </a:lnTo>
                  <a:lnTo>
                    <a:pt x="3833685" y="2697632"/>
                  </a:lnTo>
                  <a:lnTo>
                    <a:pt x="3872306" y="2715907"/>
                  </a:lnTo>
                  <a:lnTo>
                    <a:pt x="3913352" y="2725051"/>
                  </a:lnTo>
                  <a:lnTo>
                    <a:pt x="3955224" y="2725051"/>
                  </a:lnTo>
                  <a:lnTo>
                    <a:pt x="3996283" y="2715907"/>
                  </a:lnTo>
                  <a:lnTo>
                    <a:pt x="4034904" y="2697632"/>
                  </a:lnTo>
                  <a:lnTo>
                    <a:pt x="4069461" y="2670200"/>
                  </a:lnTo>
                  <a:lnTo>
                    <a:pt x="4096880" y="2635643"/>
                  </a:lnTo>
                  <a:lnTo>
                    <a:pt x="4115168" y="2597023"/>
                  </a:lnTo>
                  <a:lnTo>
                    <a:pt x="4124312" y="2555964"/>
                  </a:lnTo>
                  <a:lnTo>
                    <a:pt x="4124312" y="2514092"/>
                  </a:lnTo>
                  <a:close/>
                </a:path>
                <a:path w="12137390" h="3344545">
                  <a:moveTo>
                    <a:pt x="4406379" y="1938032"/>
                  </a:moveTo>
                  <a:lnTo>
                    <a:pt x="4397235" y="1896973"/>
                  </a:lnTo>
                  <a:lnTo>
                    <a:pt x="4378947" y="1858352"/>
                  </a:lnTo>
                  <a:lnTo>
                    <a:pt x="4351528" y="1823796"/>
                  </a:lnTo>
                  <a:lnTo>
                    <a:pt x="4316958" y="1796364"/>
                  </a:lnTo>
                  <a:lnTo>
                    <a:pt x="4278338" y="1778088"/>
                  </a:lnTo>
                  <a:lnTo>
                    <a:pt x="4237291" y="1768944"/>
                  </a:lnTo>
                  <a:lnTo>
                    <a:pt x="4195419" y="1768944"/>
                  </a:lnTo>
                  <a:lnTo>
                    <a:pt x="4154373" y="1778088"/>
                  </a:lnTo>
                  <a:lnTo>
                    <a:pt x="4115752" y="1796364"/>
                  </a:lnTo>
                  <a:lnTo>
                    <a:pt x="4081183" y="1823796"/>
                  </a:lnTo>
                  <a:lnTo>
                    <a:pt x="4053763" y="1858352"/>
                  </a:lnTo>
                  <a:lnTo>
                    <a:pt x="4035475" y="1896973"/>
                  </a:lnTo>
                  <a:lnTo>
                    <a:pt x="4026331" y="1938032"/>
                  </a:lnTo>
                  <a:lnTo>
                    <a:pt x="4026331" y="1979891"/>
                  </a:lnTo>
                  <a:lnTo>
                    <a:pt x="4035475" y="2020951"/>
                  </a:lnTo>
                  <a:lnTo>
                    <a:pt x="4053763" y="2059571"/>
                  </a:lnTo>
                  <a:lnTo>
                    <a:pt x="4081183" y="2094128"/>
                  </a:lnTo>
                  <a:lnTo>
                    <a:pt x="4115752" y="2121547"/>
                  </a:lnTo>
                  <a:lnTo>
                    <a:pt x="4154373" y="2139835"/>
                  </a:lnTo>
                  <a:lnTo>
                    <a:pt x="4195419" y="2148979"/>
                  </a:lnTo>
                  <a:lnTo>
                    <a:pt x="4237291" y="2148979"/>
                  </a:lnTo>
                  <a:lnTo>
                    <a:pt x="4278338" y="2139835"/>
                  </a:lnTo>
                  <a:lnTo>
                    <a:pt x="4316958" y="2121547"/>
                  </a:lnTo>
                  <a:lnTo>
                    <a:pt x="4351528" y="2094128"/>
                  </a:lnTo>
                  <a:lnTo>
                    <a:pt x="4378947" y="2059571"/>
                  </a:lnTo>
                  <a:lnTo>
                    <a:pt x="4397235" y="2020951"/>
                  </a:lnTo>
                  <a:lnTo>
                    <a:pt x="4406379" y="1979891"/>
                  </a:lnTo>
                  <a:lnTo>
                    <a:pt x="4406379" y="1938032"/>
                  </a:lnTo>
                  <a:close/>
                </a:path>
                <a:path w="12137390" h="3344545">
                  <a:moveTo>
                    <a:pt x="5103241" y="3133534"/>
                  </a:moveTo>
                  <a:lnTo>
                    <a:pt x="5094097" y="3092475"/>
                  </a:lnTo>
                  <a:lnTo>
                    <a:pt x="5075809" y="3053854"/>
                  </a:lnTo>
                  <a:lnTo>
                    <a:pt x="5048389" y="3019298"/>
                  </a:lnTo>
                  <a:lnTo>
                    <a:pt x="5013833" y="2991878"/>
                  </a:lnTo>
                  <a:lnTo>
                    <a:pt x="4975212" y="2973590"/>
                  </a:lnTo>
                  <a:lnTo>
                    <a:pt x="4934153" y="2964446"/>
                  </a:lnTo>
                  <a:lnTo>
                    <a:pt x="4892294" y="2964446"/>
                  </a:lnTo>
                  <a:lnTo>
                    <a:pt x="4851235" y="2973590"/>
                  </a:lnTo>
                  <a:lnTo>
                    <a:pt x="4812614" y="2991878"/>
                  </a:lnTo>
                  <a:lnTo>
                    <a:pt x="4778057" y="3019298"/>
                  </a:lnTo>
                  <a:lnTo>
                    <a:pt x="4750625" y="3053854"/>
                  </a:lnTo>
                  <a:lnTo>
                    <a:pt x="4732350" y="3092475"/>
                  </a:lnTo>
                  <a:lnTo>
                    <a:pt x="4723206" y="3133534"/>
                  </a:lnTo>
                  <a:lnTo>
                    <a:pt x="4723206" y="3175406"/>
                  </a:lnTo>
                  <a:lnTo>
                    <a:pt x="4732350" y="3216452"/>
                  </a:lnTo>
                  <a:lnTo>
                    <a:pt x="4750625" y="3255073"/>
                  </a:lnTo>
                  <a:lnTo>
                    <a:pt x="4778057" y="3289643"/>
                  </a:lnTo>
                  <a:lnTo>
                    <a:pt x="4812614" y="3317062"/>
                  </a:lnTo>
                  <a:lnTo>
                    <a:pt x="4851235" y="3335350"/>
                  </a:lnTo>
                  <a:lnTo>
                    <a:pt x="4892294" y="3344481"/>
                  </a:lnTo>
                  <a:lnTo>
                    <a:pt x="4934153" y="3344481"/>
                  </a:lnTo>
                  <a:lnTo>
                    <a:pt x="4975212" y="3335350"/>
                  </a:lnTo>
                  <a:lnTo>
                    <a:pt x="5013833" y="3317062"/>
                  </a:lnTo>
                  <a:lnTo>
                    <a:pt x="5048389" y="3289643"/>
                  </a:lnTo>
                  <a:lnTo>
                    <a:pt x="5075809" y="3255073"/>
                  </a:lnTo>
                  <a:lnTo>
                    <a:pt x="5094097" y="3216452"/>
                  </a:lnTo>
                  <a:lnTo>
                    <a:pt x="5103241" y="3175406"/>
                  </a:lnTo>
                  <a:lnTo>
                    <a:pt x="5103241" y="3133534"/>
                  </a:lnTo>
                  <a:close/>
                </a:path>
                <a:path w="12137390" h="3344545">
                  <a:moveTo>
                    <a:pt x="5451653" y="2247747"/>
                  </a:moveTo>
                  <a:lnTo>
                    <a:pt x="5442509" y="2206701"/>
                  </a:lnTo>
                  <a:lnTo>
                    <a:pt x="5424221" y="2168080"/>
                  </a:lnTo>
                  <a:lnTo>
                    <a:pt x="5396801" y="2133511"/>
                  </a:lnTo>
                  <a:lnTo>
                    <a:pt x="5362232" y="2106091"/>
                  </a:lnTo>
                  <a:lnTo>
                    <a:pt x="5323624" y="2087803"/>
                  </a:lnTo>
                  <a:lnTo>
                    <a:pt x="5282577" y="2078672"/>
                  </a:lnTo>
                  <a:lnTo>
                    <a:pt x="5240718" y="2078672"/>
                  </a:lnTo>
                  <a:lnTo>
                    <a:pt x="5199659" y="2087803"/>
                  </a:lnTo>
                  <a:lnTo>
                    <a:pt x="5161051" y="2106091"/>
                  </a:lnTo>
                  <a:lnTo>
                    <a:pt x="5126482" y="2133511"/>
                  </a:lnTo>
                  <a:lnTo>
                    <a:pt x="5099062" y="2168080"/>
                  </a:lnTo>
                  <a:lnTo>
                    <a:pt x="5080787" y="2206701"/>
                  </a:lnTo>
                  <a:lnTo>
                    <a:pt x="5071643" y="2247747"/>
                  </a:lnTo>
                  <a:lnTo>
                    <a:pt x="5071643" y="2289619"/>
                  </a:lnTo>
                  <a:lnTo>
                    <a:pt x="5080787" y="2330666"/>
                  </a:lnTo>
                  <a:lnTo>
                    <a:pt x="5099062" y="2369286"/>
                  </a:lnTo>
                  <a:lnTo>
                    <a:pt x="5126482" y="2403843"/>
                  </a:lnTo>
                  <a:lnTo>
                    <a:pt x="5161051" y="2431275"/>
                  </a:lnTo>
                  <a:lnTo>
                    <a:pt x="5199659" y="2449550"/>
                  </a:lnTo>
                  <a:lnTo>
                    <a:pt x="5240718" y="2458694"/>
                  </a:lnTo>
                  <a:lnTo>
                    <a:pt x="5282577" y="2458694"/>
                  </a:lnTo>
                  <a:lnTo>
                    <a:pt x="5323624" y="2449550"/>
                  </a:lnTo>
                  <a:lnTo>
                    <a:pt x="5362232" y="2431275"/>
                  </a:lnTo>
                  <a:lnTo>
                    <a:pt x="5396801" y="2403843"/>
                  </a:lnTo>
                  <a:lnTo>
                    <a:pt x="5424221" y="2369286"/>
                  </a:lnTo>
                  <a:lnTo>
                    <a:pt x="5442509" y="2330666"/>
                  </a:lnTo>
                  <a:lnTo>
                    <a:pt x="5451653" y="2289619"/>
                  </a:lnTo>
                  <a:lnTo>
                    <a:pt x="5451653" y="2247747"/>
                  </a:lnTo>
                  <a:close/>
                </a:path>
                <a:path w="12137390" h="3344545">
                  <a:moveTo>
                    <a:pt x="6286805" y="3133534"/>
                  </a:moveTo>
                  <a:lnTo>
                    <a:pt x="6277673" y="3092475"/>
                  </a:lnTo>
                  <a:lnTo>
                    <a:pt x="6259385" y="3053854"/>
                  </a:lnTo>
                  <a:lnTo>
                    <a:pt x="6231953" y="3019298"/>
                  </a:lnTo>
                  <a:lnTo>
                    <a:pt x="6197397" y="2991878"/>
                  </a:lnTo>
                  <a:lnTo>
                    <a:pt x="6158776" y="2973590"/>
                  </a:lnTo>
                  <a:lnTo>
                    <a:pt x="6117717" y="2964446"/>
                  </a:lnTo>
                  <a:lnTo>
                    <a:pt x="6075845" y="2964446"/>
                  </a:lnTo>
                  <a:lnTo>
                    <a:pt x="6034786" y="2973590"/>
                  </a:lnTo>
                  <a:lnTo>
                    <a:pt x="5996165" y="2991878"/>
                  </a:lnTo>
                  <a:lnTo>
                    <a:pt x="5961596" y="3019298"/>
                  </a:lnTo>
                  <a:lnTo>
                    <a:pt x="5934176" y="3053854"/>
                  </a:lnTo>
                  <a:lnTo>
                    <a:pt x="5915888" y="3092475"/>
                  </a:lnTo>
                  <a:lnTo>
                    <a:pt x="5906744" y="3133534"/>
                  </a:lnTo>
                  <a:lnTo>
                    <a:pt x="5906744" y="3175406"/>
                  </a:lnTo>
                  <a:lnTo>
                    <a:pt x="5915888" y="3216452"/>
                  </a:lnTo>
                  <a:lnTo>
                    <a:pt x="5934176" y="3255073"/>
                  </a:lnTo>
                  <a:lnTo>
                    <a:pt x="5961596" y="3289643"/>
                  </a:lnTo>
                  <a:lnTo>
                    <a:pt x="5996165" y="3317062"/>
                  </a:lnTo>
                  <a:lnTo>
                    <a:pt x="6034786" y="3335350"/>
                  </a:lnTo>
                  <a:lnTo>
                    <a:pt x="6075845" y="3344481"/>
                  </a:lnTo>
                  <a:lnTo>
                    <a:pt x="6117717" y="3344481"/>
                  </a:lnTo>
                  <a:lnTo>
                    <a:pt x="6158776" y="3335350"/>
                  </a:lnTo>
                  <a:lnTo>
                    <a:pt x="6197397" y="3317062"/>
                  </a:lnTo>
                  <a:lnTo>
                    <a:pt x="6231953" y="3289643"/>
                  </a:lnTo>
                  <a:lnTo>
                    <a:pt x="6259385" y="3255073"/>
                  </a:lnTo>
                  <a:lnTo>
                    <a:pt x="6277673" y="3216452"/>
                  </a:lnTo>
                  <a:lnTo>
                    <a:pt x="6286805" y="3175406"/>
                  </a:lnTo>
                  <a:lnTo>
                    <a:pt x="6286805" y="3133534"/>
                  </a:lnTo>
                  <a:close/>
                </a:path>
                <a:path w="12137390" h="3344545">
                  <a:moveTo>
                    <a:pt x="6286805" y="1650428"/>
                  </a:moveTo>
                  <a:lnTo>
                    <a:pt x="6277673" y="1609382"/>
                  </a:lnTo>
                  <a:lnTo>
                    <a:pt x="6259385" y="1570761"/>
                  </a:lnTo>
                  <a:lnTo>
                    <a:pt x="6231953" y="1536192"/>
                  </a:lnTo>
                  <a:lnTo>
                    <a:pt x="6197397" y="1508772"/>
                  </a:lnTo>
                  <a:lnTo>
                    <a:pt x="6158776" y="1490484"/>
                  </a:lnTo>
                  <a:lnTo>
                    <a:pt x="6117717" y="1481353"/>
                  </a:lnTo>
                  <a:lnTo>
                    <a:pt x="6075845" y="1481353"/>
                  </a:lnTo>
                  <a:lnTo>
                    <a:pt x="6034786" y="1490484"/>
                  </a:lnTo>
                  <a:lnTo>
                    <a:pt x="5996165" y="1508772"/>
                  </a:lnTo>
                  <a:lnTo>
                    <a:pt x="5961596" y="1536192"/>
                  </a:lnTo>
                  <a:lnTo>
                    <a:pt x="5934176" y="1570761"/>
                  </a:lnTo>
                  <a:lnTo>
                    <a:pt x="5915888" y="1609382"/>
                  </a:lnTo>
                  <a:lnTo>
                    <a:pt x="5906744" y="1650428"/>
                  </a:lnTo>
                  <a:lnTo>
                    <a:pt x="5906744" y="1692300"/>
                  </a:lnTo>
                  <a:lnTo>
                    <a:pt x="5915888" y="1733346"/>
                  </a:lnTo>
                  <a:lnTo>
                    <a:pt x="5934176" y="1771967"/>
                  </a:lnTo>
                  <a:lnTo>
                    <a:pt x="5961596" y="1806536"/>
                  </a:lnTo>
                  <a:lnTo>
                    <a:pt x="5996165" y="1833956"/>
                  </a:lnTo>
                  <a:lnTo>
                    <a:pt x="6034786" y="1852231"/>
                  </a:lnTo>
                  <a:lnTo>
                    <a:pt x="6075845" y="1861375"/>
                  </a:lnTo>
                  <a:lnTo>
                    <a:pt x="6117717" y="1861375"/>
                  </a:lnTo>
                  <a:lnTo>
                    <a:pt x="6158776" y="1852231"/>
                  </a:lnTo>
                  <a:lnTo>
                    <a:pt x="6197397" y="1833956"/>
                  </a:lnTo>
                  <a:lnTo>
                    <a:pt x="6231953" y="1806536"/>
                  </a:lnTo>
                  <a:lnTo>
                    <a:pt x="6259385" y="1771967"/>
                  </a:lnTo>
                  <a:lnTo>
                    <a:pt x="6277673" y="1733346"/>
                  </a:lnTo>
                  <a:lnTo>
                    <a:pt x="6286805" y="1692300"/>
                  </a:lnTo>
                  <a:lnTo>
                    <a:pt x="6286805" y="1650428"/>
                  </a:lnTo>
                  <a:close/>
                </a:path>
                <a:path w="12137390" h="3344545">
                  <a:moveTo>
                    <a:pt x="6496964" y="2514092"/>
                  </a:moveTo>
                  <a:lnTo>
                    <a:pt x="6487820" y="2473045"/>
                  </a:lnTo>
                  <a:lnTo>
                    <a:pt x="6469532" y="2434425"/>
                  </a:lnTo>
                  <a:lnTo>
                    <a:pt x="6442113" y="2399855"/>
                  </a:lnTo>
                  <a:lnTo>
                    <a:pt x="6407544" y="2372436"/>
                  </a:lnTo>
                  <a:lnTo>
                    <a:pt x="6368923" y="2354161"/>
                  </a:lnTo>
                  <a:lnTo>
                    <a:pt x="6327864" y="2345017"/>
                  </a:lnTo>
                  <a:lnTo>
                    <a:pt x="6285992" y="2345017"/>
                  </a:lnTo>
                  <a:lnTo>
                    <a:pt x="6244945" y="2354161"/>
                  </a:lnTo>
                  <a:lnTo>
                    <a:pt x="6206312" y="2372436"/>
                  </a:lnTo>
                  <a:lnTo>
                    <a:pt x="6171755" y="2399855"/>
                  </a:lnTo>
                  <a:lnTo>
                    <a:pt x="6144323" y="2434425"/>
                  </a:lnTo>
                  <a:lnTo>
                    <a:pt x="6126048" y="2473045"/>
                  </a:lnTo>
                  <a:lnTo>
                    <a:pt x="6116904" y="2514092"/>
                  </a:lnTo>
                  <a:lnTo>
                    <a:pt x="6116904" y="2555964"/>
                  </a:lnTo>
                  <a:lnTo>
                    <a:pt x="6126048" y="2597023"/>
                  </a:lnTo>
                  <a:lnTo>
                    <a:pt x="6144323" y="2635643"/>
                  </a:lnTo>
                  <a:lnTo>
                    <a:pt x="6171755" y="2670200"/>
                  </a:lnTo>
                  <a:lnTo>
                    <a:pt x="6206312" y="2697632"/>
                  </a:lnTo>
                  <a:lnTo>
                    <a:pt x="6244945" y="2715907"/>
                  </a:lnTo>
                  <a:lnTo>
                    <a:pt x="6285992" y="2725051"/>
                  </a:lnTo>
                  <a:lnTo>
                    <a:pt x="6327864" y="2725051"/>
                  </a:lnTo>
                  <a:lnTo>
                    <a:pt x="6368923" y="2715907"/>
                  </a:lnTo>
                  <a:lnTo>
                    <a:pt x="6407544" y="2697632"/>
                  </a:lnTo>
                  <a:lnTo>
                    <a:pt x="6442113" y="2670200"/>
                  </a:lnTo>
                  <a:lnTo>
                    <a:pt x="6469532" y="2635643"/>
                  </a:lnTo>
                  <a:lnTo>
                    <a:pt x="6487820" y="2597023"/>
                  </a:lnTo>
                  <a:lnTo>
                    <a:pt x="6496964" y="2555964"/>
                  </a:lnTo>
                  <a:lnTo>
                    <a:pt x="6496964" y="2514092"/>
                  </a:lnTo>
                  <a:close/>
                </a:path>
                <a:path w="12137390" h="3344545">
                  <a:moveTo>
                    <a:pt x="9593199" y="169087"/>
                  </a:moveTo>
                  <a:lnTo>
                    <a:pt x="9584055" y="128028"/>
                  </a:lnTo>
                  <a:lnTo>
                    <a:pt x="9565780" y="89408"/>
                  </a:lnTo>
                  <a:lnTo>
                    <a:pt x="9538348" y="54851"/>
                  </a:lnTo>
                  <a:lnTo>
                    <a:pt x="9503791" y="27419"/>
                  </a:lnTo>
                  <a:lnTo>
                    <a:pt x="9465158" y="9144"/>
                  </a:lnTo>
                  <a:lnTo>
                    <a:pt x="9424111" y="0"/>
                  </a:lnTo>
                  <a:lnTo>
                    <a:pt x="9382239" y="0"/>
                  </a:lnTo>
                  <a:lnTo>
                    <a:pt x="9341180" y="9144"/>
                  </a:lnTo>
                  <a:lnTo>
                    <a:pt x="9302559" y="27419"/>
                  </a:lnTo>
                  <a:lnTo>
                    <a:pt x="9267990" y="54851"/>
                  </a:lnTo>
                  <a:lnTo>
                    <a:pt x="9240571" y="89408"/>
                  </a:lnTo>
                  <a:lnTo>
                    <a:pt x="9222283" y="128028"/>
                  </a:lnTo>
                  <a:lnTo>
                    <a:pt x="9213139" y="169087"/>
                  </a:lnTo>
                  <a:lnTo>
                    <a:pt x="9213139" y="210947"/>
                  </a:lnTo>
                  <a:lnTo>
                    <a:pt x="9222283" y="252006"/>
                  </a:lnTo>
                  <a:lnTo>
                    <a:pt x="9240571" y="290626"/>
                  </a:lnTo>
                  <a:lnTo>
                    <a:pt x="9267990" y="325183"/>
                  </a:lnTo>
                  <a:lnTo>
                    <a:pt x="9302559" y="352602"/>
                  </a:lnTo>
                  <a:lnTo>
                    <a:pt x="9341180" y="370890"/>
                  </a:lnTo>
                  <a:lnTo>
                    <a:pt x="9382239" y="380034"/>
                  </a:lnTo>
                  <a:lnTo>
                    <a:pt x="9424111" y="380034"/>
                  </a:lnTo>
                  <a:lnTo>
                    <a:pt x="9465158" y="370890"/>
                  </a:lnTo>
                  <a:lnTo>
                    <a:pt x="9503791" y="352602"/>
                  </a:lnTo>
                  <a:lnTo>
                    <a:pt x="9538348" y="325183"/>
                  </a:lnTo>
                  <a:lnTo>
                    <a:pt x="9565780" y="290626"/>
                  </a:lnTo>
                  <a:lnTo>
                    <a:pt x="9584055" y="252006"/>
                  </a:lnTo>
                  <a:lnTo>
                    <a:pt x="9593199" y="210947"/>
                  </a:lnTo>
                  <a:lnTo>
                    <a:pt x="9593199" y="169087"/>
                  </a:lnTo>
                  <a:close/>
                </a:path>
                <a:path w="12137390" h="3344545">
                  <a:moveTo>
                    <a:pt x="10960278" y="627595"/>
                  </a:moveTo>
                  <a:lnTo>
                    <a:pt x="10951134" y="586549"/>
                  </a:lnTo>
                  <a:lnTo>
                    <a:pt x="10932859" y="547928"/>
                  </a:lnTo>
                  <a:lnTo>
                    <a:pt x="10905427" y="513359"/>
                  </a:lnTo>
                  <a:lnTo>
                    <a:pt x="10870870" y="485940"/>
                  </a:lnTo>
                  <a:lnTo>
                    <a:pt x="10832236" y="467652"/>
                  </a:lnTo>
                  <a:lnTo>
                    <a:pt x="10791190" y="458520"/>
                  </a:lnTo>
                  <a:lnTo>
                    <a:pt x="10749318" y="458520"/>
                  </a:lnTo>
                  <a:lnTo>
                    <a:pt x="10708259" y="467652"/>
                  </a:lnTo>
                  <a:lnTo>
                    <a:pt x="10669638" y="485940"/>
                  </a:lnTo>
                  <a:lnTo>
                    <a:pt x="10635069" y="513359"/>
                  </a:lnTo>
                  <a:lnTo>
                    <a:pt x="10607650" y="547928"/>
                  </a:lnTo>
                  <a:lnTo>
                    <a:pt x="10589362" y="586549"/>
                  </a:lnTo>
                  <a:lnTo>
                    <a:pt x="10580218" y="627595"/>
                  </a:lnTo>
                  <a:lnTo>
                    <a:pt x="10580218" y="669467"/>
                  </a:lnTo>
                  <a:lnTo>
                    <a:pt x="10589362" y="710514"/>
                  </a:lnTo>
                  <a:lnTo>
                    <a:pt x="10607650" y="749134"/>
                  </a:lnTo>
                  <a:lnTo>
                    <a:pt x="10635069" y="783691"/>
                  </a:lnTo>
                  <a:lnTo>
                    <a:pt x="10669638" y="811123"/>
                  </a:lnTo>
                  <a:lnTo>
                    <a:pt x="10708259" y="829411"/>
                  </a:lnTo>
                  <a:lnTo>
                    <a:pt x="10749318" y="838542"/>
                  </a:lnTo>
                  <a:lnTo>
                    <a:pt x="10791190" y="838542"/>
                  </a:lnTo>
                  <a:lnTo>
                    <a:pt x="10832236" y="829411"/>
                  </a:lnTo>
                  <a:lnTo>
                    <a:pt x="10870870" y="811123"/>
                  </a:lnTo>
                  <a:lnTo>
                    <a:pt x="10905427" y="783691"/>
                  </a:lnTo>
                  <a:lnTo>
                    <a:pt x="10932859" y="749134"/>
                  </a:lnTo>
                  <a:lnTo>
                    <a:pt x="10951134" y="710514"/>
                  </a:lnTo>
                  <a:lnTo>
                    <a:pt x="10960278" y="669467"/>
                  </a:lnTo>
                  <a:lnTo>
                    <a:pt x="10960278" y="627595"/>
                  </a:lnTo>
                  <a:close/>
                </a:path>
                <a:path w="12137390" h="3344545">
                  <a:moveTo>
                    <a:pt x="12137314" y="456679"/>
                  </a:moveTo>
                  <a:lnTo>
                    <a:pt x="12128170" y="415632"/>
                  </a:lnTo>
                  <a:lnTo>
                    <a:pt x="12109882" y="377012"/>
                  </a:lnTo>
                  <a:lnTo>
                    <a:pt x="12082463" y="342442"/>
                  </a:lnTo>
                  <a:lnTo>
                    <a:pt x="12047893" y="315023"/>
                  </a:lnTo>
                  <a:lnTo>
                    <a:pt x="12009272" y="296735"/>
                  </a:lnTo>
                  <a:lnTo>
                    <a:pt x="11968213" y="287604"/>
                  </a:lnTo>
                  <a:lnTo>
                    <a:pt x="11926354" y="287604"/>
                  </a:lnTo>
                  <a:lnTo>
                    <a:pt x="11885295" y="296735"/>
                  </a:lnTo>
                  <a:lnTo>
                    <a:pt x="11846674" y="315023"/>
                  </a:lnTo>
                  <a:lnTo>
                    <a:pt x="11812105" y="342442"/>
                  </a:lnTo>
                  <a:lnTo>
                    <a:pt x="11784673" y="377012"/>
                  </a:lnTo>
                  <a:lnTo>
                    <a:pt x="11766398" y="415632"/>
                  </a:lnTo>
                  <a:lnTo>
                    <a:pt x="11757254" y="456679"/>
                  </a:lnTo>
                  <a:lnTo>
                    <a:pt x="11757254" y="498551"/>
                  </a:lnTo>
                  <a:lnTo>
                    <a:pt x="11766398" y="539597"/>
                  </a:lnTo>
                  <a:lnTo>
                    <a:pt x="11784673" y="578218"/>
                  </a:lnTo>
                  <a:lnTo>
                    <a:pt x="11812105" y="612775"/>
                  </a:lnTo>
                  <a:lnTo>
                    <a:pt x="11846674" y="640207"/>
                  </a:lnTo>
                  <a:lnTo>
                    <a:pt x="11885295" y="658495"/>
                  </a:lnTo>
                  <a:lnTo>
                    <a:pt x="11926354" y="667626"/>
                  </a:lnTo>
                  <a:lnTo>
                    <a:pt x="11968213" y="667626"/>
                  </a:lnTo>
                  <a:lnTo>
                    <a:pt x="12009272" y="658495"/>
                  </a:lnTo>
                  <a:lnTo>
                    <a:pt x="12047893" y="640207"/>
                  </a:lnTo>
                  <a:lnTo>
                    <a:pt x="12082463" y="612775"/>
                  </a:lnTo>
                  <a:lnTo>
                    <a:pt x="12109882" y="578218"/>
                  </a:lnTo>
                  <a:lnTo>
                    <a:pt x="12128170" y="539597"/>
                  </a:lnTo>
                  <a:lnTo>
                    <a:pt x="12137314" y="498551"/>
                  </a:lnTo>
                  <a:lnTo>
                    <a:pt x="12137314" y="456679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49"/>
                  </a:lnTo>
                  <a:lnTo>
                    <a:pt x="371297" y="742689"/>
                  </a:lnTo>
                  <a:lnTo>
                    <a:pt x="742699" y="37134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904961" y="2543210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49" y="0"/>
                  </a:moveTo>
                  <a:lnTo>
                    <a:pt x="0" y="371349"/>
                  </a:lnTo>
                  <a:lnTo>
                    <a:pt x="371349" y="742689"/>
                  </a:lnTo>
                  <a:lnTo>
                    <a:pt x="742689" y="371349"/>
                  </a:lnTo>
                  <a:lnTo>
                    <a:pt x="37134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5904961" y="2543210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402" y="0"/>
                  </a:moveTo>
                  <a:lnTo>
                    <a:pt x="0" y="371339"/>
                  </a:lnTo>
                  <a:lnTo>
                    <a:pt x="371402" y="742678"/>
                  </a:lnTo>
                  <a:lnTo>
                    <a:pt x="742699" y="371339"/>
                  </a:lnTo>
                  <a:lnTo>
                    <a:pt x="371402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3233375"/>
              <a:ext cx="1751964" cy="1221105"/>
            </a:xfrm>
            <a:custGeom>
              <a:avLst/>
              <a:gdLst/>
              <a:ahLst/>
              <a:cxnLst/>
              <a:rect l="l" t="t" r="r" b="b"/>
              <a:pathLst>
                <a:path w="1751965" h="1221104">
                  <a:moveTo>
                    <a:pt x="380034" y="1009738"/>
                  </a:moveTo>
                  <a:lnTo>
                    <a:pt x="370890" y="968679"/>
                  </a:lnTo>
                  <a:lnTo>
                    <a:pt x="352615" y="930059"/>
                  </a:lnTo>
                  <a:lnTo>
                    <a:pt x="325196" y="895502"/>
                  </a:lnTo>
                  <a:lnTo>
                    <a:pt x="290626" y="868083"/>
                  </a:lnTo>
                  <a:lnTo>
                    <a:pt x="252006" y="849795"/>
                  </a:lnTo>
                  <a:lnTo>
                    <a:pt x="210947" y="840651"/>
                  </a:lnTo>
                  <a:lnTo>
                    <a:pt x="169087" y="840651"/>
                  </a:lnTo>
                  <a:lnTo>
                    <a:pt x="128028" y="849795"/>
                  </a:lnTo>
                  <a:lnTo>
                    <a:pt x="89408" y="868083"/>
                  </a:lnTo>
                  <a:lnTo>
                    <a:pt x="54838" y="895502"/>
                  </a:lnTo>
                  <a:lnTo>
                    <a:pt x="27419" y="930059"/>
                  </a:lnTo>
                  <a:lnTo>
                    <a:pt x="9144" y="968679"/>
                  </a:lnTo>
                  <a:lnTo>
                    <a:pt x="0" y="1009738"/>
                  </a:lnTo>
                  <a:lnTo>
                    <a:pt x="0" y="1051610"/>
                  </a:lnTo>
                  <a:lnTo>
                    <a:pt x="9144" y="1092657"/>
                  </a:lnTo>
                  <a:lnTo>
                    <a:pt x="27419" y="1131277"/>
                  </a:lnTo>
                  <a:lnTo>
                    <a:pt x="54838" y="1165847"/>
                  </a:lnTo>
                  <a:lnTo>
                    <a:pt x="89408" y="1193266"/>
                  </a:lnTo>
                  <a:lnTo>
                    <a:pt x="128028" y="1211554"/>
                  </a:lnTo>
                  <a:lnTo>
                    <a:pt x="169087" y="1220685"/>
                  </a:lnTo>
                  <a:lnTo>
                    <a:pt x="210947" y="1220685"/>
                  </a:lnTo>
                  <a:lnTo>
                    <a:pt x="252006" y="1211554"/>
                  </a:lnTo>
                  <a:lnTo>
                    <a:pt x="290626" y="1193266"/>
                  </a:lnTo>
                  <a:lnTo>
                    <a:pt x="325196" y="1165847"/>
                  </a:lnTo>
                  <a:lnTo>
                    <a:pt x="352615" y="1131277"/>
                  </a:lnTo>
                  <a:lnTo>
                    <a:pt x="370890" y="1092657"/>
                  </a:lnTo>
                  <a:lnTo>
                    <a:pt x="380034" y="1051610"/>
                  </a:lnTo>
                  <a:lnTo>
                    <a:pt x="380034" y="1009738"/>
                  </a:lnTo>
                  <a:close/>
                </a:path>
                <a:path w="1751965" h="1221104">
                  <a:moveTo>
                    <a:pt x="1751647" y="1009738"/>
                  </a:moveTo>
                  <a:lnTo>
                    <a:pt x="1742503" y="968679"/>
                  </a:lnTo>
                  <a:lnTo>
                    <a:pt x="1724215" y="930059"/>
                  </a:lnTo>
                  <a:lnTo>
                    <a:pt x="1696796" y="895502"/>
                  </a:lnTo>
                  <a:lnTo>
                    <a:pt x="1662226" y="868083"/>
                  </a:lnTo>
                  <a:lnTo>
                    <a:pt x="1623618" y="849795"/>
                  </a:lnTo>
                  <a:lnTo>
                    <a:pt x="1582559" y="840651"/>
                  </a:lnTo>
                  <a:lnTo>
                    <a:pt x="1540700" y="840651"/>
                  </a:lnTo>
                  <a:lnTo>
                    <a:pt x="1499641" y="849795"/>
                  </a:lnTo>
                  <a:lnTo>
                    <a:pt x="1461020" y="868083"/>
                  </a:lnTo>
                  <a:lnTo>
                    <a:pt x="1426451" y="895502"/>
                  </a:lnTo>
                  <a:lnTo>
                    <a:pt x="1399032" y="930059"/>
                  </a:lnTo>
                  <a:lnTo>
                    <a:pt x="1380756" y="968679"/>
                  </a:lnTo>
                  <a:lnTo>
                    <a:pt x="1371612" y="1009738"/>
                  </a:lnTo>
                  <a:lnTo>
                    <a:pt x="1371612" y="1051610"/>
                  </a:lnTo>
                  <a:lnTo>
                    <a:pt x="1380756" y="1092657"/>
                  </a:lnTo>
                  <a:lnTo>
                    <a:pt x="1399032" y="1131277"/>
                  </a:lnTo>
                  <a:lnTo>
                    <a:pt x="1426451" y="1165847"/>
                  </a:lnTo>
                  <a:lnTo>
                    <a:pt x="1461020" y="1193266"/>
                  </a:lnTo>
                  <a:lnTo>
                    <a:pt x="1499641" y="1211554"/>
                  </a:lnTo>
                  <a:lnTo>
                    <a:pt x="1540700" y="1220685"/>
                  </a:lnTo>
                  <a:lnTo>
                    <a:pt x="1582559" y="1220685"/>
                  </a:lnTo>
                  <a:lnTo>
                    <a:pt x="1623618" y="1211554"/>
                  </a:lnTo>
                  <a:lnTo>
                    <a:pt x="1662226" y="1193266"/>
                  </a:lnTo>
                  <a:lnTo>
                    <a:pt x="1696796" y="1165847"/>
                  </a:lnTo>
                  <a:lnTo>
                    <a:pt x="1724215" y="1131277"/>
                  </a:lnTo>
                  <a:lnTo>
                    <a:pt x="1742503" y="1092657"/>
                  </a:lnTo>
                  <a:lnTo>
                    <a:pt x="1751647" y="1051610"/>
                  </a:lnTo>
                  <a:lnTo>
                    <a:pt x="1751647" y="1009738"/>
                  </a:lnTo>
                  <a:close/>
                </a:path>
                <a:path w="1751965" h="1221104">
                  <a:moveTo>
                    <a:pt x="1751647" y="169075"/>
                  </a:moveTo>
                  <a:lnTo>
                    <a:pt x="1742503" y="128028"/>
                  </a:lnTo>
                  <a:lnTo>
                    <a:pt x="1724215" y="89408"/>
                  </a:lnTo>
                  <a:lnTo>
                    <a:pt x="1696796" y="54838"/>
                  </a:lnTo>
                  <a:lnTo>
                    <a:pt x="1662226" y="27419"/>
                  </a:lnTo>
                  <a:lnTo>
                    <a:pt x="1623618" y="9131"/>
                  </a:lnTo>
                  <a:lnTo>
                    <a:pt x="1582559" y="0"/>
                  </a:lnTo>
                  <a:lnTo>
                    <a:pt x="1540700" y="0"/>
                  </a:lnTo>
                  <a:lnTo>
                    <a:pt x="1499641" y="9131"/>
                  </a:lnTo>
                  <a:lnTo>
                    <a:pt x="1461020" y="27419"/>
                  </a:lnTo>
                  <a:lnTo>
                    <a:pt x="1426451" y="54838"/>
                  </a:lnTo>
                  <a:lnTo>
                    <a:pt x="1399032" y="89408"/>
                  </a:lnTo>
                  <a:lnTo>
                    <a:pt x="1380756" y="128028"/>
                  </a:lnTo>
                  <a:lnTo>
                    <a:pt x="1371612" y="169075"/>
                  </a:lnTo>
                  <a:lnTo>
                    <a:pt x="1371612" y="210947"/>
                  </a:lnTo>
                  <a:lnTo>
                    <a:pt x="1380756" y="251993"/>
                  </a:lnTo>
                  <a:lnTo>
                    <a:pt x="1399032" y="290614"/>
                  </a:lnTo>
                  <a:lnTo>
                    <a:pt x="1426451" y="325183"/>
                  </a:lnTo>
                  <a:lnTo>
                    <a:pt x="1461020" y="352602"/>
                  </a:lnTo>
                  <a:lnTo>
                    <a:pt x="1499641" y="370878"/>
                  </a:lnTo>
                  <a:lnTo>
                    <a:pt x="1540700" y="380022"/>
                  </a:lnTo>
                  <a:lnTo>
                    <a:pt x="1582559" y="380022"/>
                  </a:lnTo>
                  <a:lnTo>
                    <a:pt x="1623618" y="370878"/>
                  </a:lnTo>
                  <a:lnTo>
                    <a:pt x="1662226" y="352602"/>
                  </a:lnTo>
                  <a:lnTo>
                    <a:pt x="1696796" y="325183"/>
                  </a:lnTo>
                  <a:lnTo>
                    <a:pt x="1724215" y="290614"/>
                  </a:lnTo>
                  <a:lnTo>
                    <a:pt x="1742503" y="251993"/>
                  </a:lnTo>
                  <a:lnTo>
                    <a:pt x="1751647" y="210947"/>
                  </a:lnTo>
                  <a:lnTo>
                    <a:pt x="1751647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449991" y="3056382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32" y="0"/>
                  </a:moveTo>
                  <a:lnTo>
                    <a:pt x="169064" y="0"/>
                  </a:lnTo>
                  <a:lnTo>
                    <a:pt x="128007" y="9140"/>
                  </a:lnTo>
                  <a:lnTo>
                    <a:pt x="89385" y="27421"/>
                  </a:lnTo>
                  <a:lnTo>
                    <a:pt x="54819" y="54842"/>
                  </a:lnTo>
                  <a:lnTo>
                    <a:pt x="27409" y="89407"/>
                  </a:lnTo>
                  <a:lnTo>
                    <a:pt x="9136" y="128028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36" y="252000"/>
                  </a:lnTo>
                  <a:lnTo>
                    <a:pt x="27409" y="290618"/>
                  </a:lnTo>
                  <a:lnTo>
                    <a:pt x="54819" y="325179"/>
                  </a:lnTo>
                  <a:lnTo>
                    <a:pt x="89385" y="352605"/>
                  </a:lnTo>
                  <a:lnTo>
                    <a:pt x="128007" y="370888"/>
                  </a:lnTo>
                  <a:lnTo>
                    <a:pt x="169064" y="380030"/>
                  </a:lnTo>
                  <a:lnTo>
                    <a:pt x="210932" y="380030"/>
                  </a:lnTo>
                  <a:lnTo>
                    <a:pt x="251989" y="370888"/>
                  </a:lnTo>
                  <a:lnTo>
                    <a:pt x="290612" y="352605"/>
                  </a:lnTo>
                  <a:lnTo>
                    <a:pt x="325177" y="325179"/>
                  </a:lnTo>
                  <a:lnTo>
                    <a:pt x="352603" y="290618"/>
                  </a:lnTo>
                  <a:lnTo>
                    <a:pt x="370886" y="252000"/>
                  </a:lnTo>
                  <a:lnTo>
                    <a:pt x="380028" y="210947"/>
                  </a:lnTo>
                  <a:lnTo>
                    <a:pt x="380028" y="169082"/>
                  </a:lnTo>
                  <a:lnTo>
                    <a:pt x="370886" y="128028"/>
                  </a:lnTo>
                  <a:lnTo>
                    <a:pt x="352603" y="89407"/>
                  </a:lnTo>
                  <a:lnTo>
                    <a:pt x="325177" y="54842"/>
                  </a:lnTo>
                  <a:lnTo>
                    <a:pt x="290612" y="27421"/>
                  </a:lnTo>
                  <a:lnTo>
                    <a:pt x="251989" y="9140"/>
                  </a:lnTo>
                  <a:lnTo>
                    <a:pt x="210932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883754" y="2193600"/>
              <a:ext cx="778510" cy="1243330"/>
            </a:xfrm>
            <a:custGeom>
              <a:avLst/>
              <a:gdLst/>
              <a:ahLst/>
              <a:cxnLst/>
              <a:rect l="l" t="t" r="r" b="b"/>
              <a:pathLst>
                <a:path w="778509" h="1243329">
                  <a:moveTo>
                    <a:pt x="380034" y="1031875"/>
                  </a:moveTo>
                  <a:lnTo>
                    <a:pt x="370890" y="990815"/>
                  </a:lnTo>
                  <a:lnTo>
                    <a:pt x="352615" y="952195"/>
                  </a:lnTo>
                  <a:lnTo>
                    <a:pt x="325196" y="917625"/>
                  </a:lnTo>
                  <a:lnTo>
                    <a:pt x="290626" y="890206"/>
                  </a:lnTo>
                  <a:lnTo>
                    <a:pt x="252006" y="871931"/>
                  </a:lnTo>
                  <a:lnTo>
                    <a:pt x="210959" y="862787"/>
                  </a:lnTo>
                  <a:lnTo>
                    <a:pt x="169087" y="862787"/>
                  </a:lnTo>
                  <a:lnTo>
                    <a:pt x="128028" y="871931"/>
                  </a:lnTo>
                  <a:lnTo>
                    <a:pt x="89408" y="890206"/>
                  </a:lnTo>
                  <a:lnTo>
                    <a:pt x="54851" y="917625"/>
                  </a:lnTo>
                  <a:lnTo>
                    <a:pt x="27419" y="952195"/>
                  </a:lnTo>
                  <a:lnTo>
                    <a:pt x="9144" y="990815"/>
                  </a:lnTo>
                  <a:lnTo>
                    <a:pt x="0" y="1031875"/>
                  </a:lnTo>
                  <a:lnTo>
                    <a:pt x="0" y="1073734"/>
                  </a:lnTo>
                  <a:lnTo>
                    <a:pt x="9144" y="1114793"/>
                  </a:lnTo>
                  <a:lnTo>
                    <a:pt x="27419" y="1153401"/>
                  </a:lnTo>
                  <a:lnTo>
                    <a:pt x="54851" y="1187970"/>
                  </a:lnTo>
                  <a:lnTo>
                    <a:pt x="89408" y="1215390"/>
                  </a:lnTo>
                  <a:lnTo>
                    <a:pt x="128028" y="1233678"/>
                  </a:lnTo>
                  <a:lnTo>
                    <a:pt x="169087" y="1242822"/>
                  </a:lnTo>
                  <a:lnTo>
                    <a:pt x="210959" y="1242822"/>
                  </a:lnTo>
                  <a:lnTo>
                    <a:pt x="252006" y="1233678"/>
                  </a:lnTo>
                  <a:lnTo>
                    <a:pt x="290626" y="1215390"/>
                  </a:lnTo>
                  <a:lnTo>
                    <a:pt x="325196" y="1187970"/>
                  </a:lnTo>
                  <a:lnTo>
                    <a:pt x="352615" y="1153401"/>
                  </a:lnTo>
                  <a:lnTo>
                    <a:pt x="370890" y="1114793"/>
                  </a:lnTo>
                  <a:lnTo>
                    <a:pt x="380034" y="1073734"/>
                  </a:lnTo>
                  <a:lnTo>
                    <a:pt x="380034" y="1031875"/>
                  </a:lnTo>
                  <a:close/>
                </a:path>
                <a:path w="778509" h="1243329">
                  <a:moveTo>
                    <a:pt x="778243" y="169087"/>
                  </a:moveTo>
                  <a:lnTo>
                    <a:pt x="769099" y="128028"/>
                  </a:lnTo>
                  <a:lnTo>
                    <a:pt x="750824" y="89408"/>
                  </a:lnTo>
                  <a:lnTo>
                    <a:pt x="723404" y="54851"/>
                  </a:lnTo>
                  <a:lnTo>
                    <a:pt x="688835" y="27419"/>
                  </a:lnTo>
                  <a:lnTo>
                    <a:pt x="650214" y="9144"/>
                  </a:lnTo>
                  <a:lnTo>
                    <a:pt x="609168" y="0"/>
                  </a:lnTo>
                  <a:lnTo>
                    <a:pt x="567296" y="0"/>
                  </a:lnTo>
                  <a:lnTo>
                    <a:pt x="526249" y="9144"/>
                  </a:lnTo>
                  <a:lnTo>
                    <a:pt x="487629" y="27419"/>
                  </a:lnTo>
                  <a:lnTo>
                    <a:pt x="453059" y="54851"/>
                  </a:lnTo>
                  <a:lnTo>
                    <a:pt x="425640" y="89408"/>
                  </a:lnTo>
                  <a:lnTo>
                    <a:pt x="407352" y="128028"/>
                  </a:lnTo>
                  <a:lnTo>
                    <a:pt x="398208" y="169087"/>
                  </a:lnTo>
                  <a:lnTo>
                    <a:pt x="398208" y="210947"/>
                  </a:lnTo>
                  <a:lnTo>
                    <a:pt x="407352" y="252006"/>
                  </a:lnTo>
                  <a:lnTo>
                    <a:pt x="425640" y="290626"/>
                  </a:lnTo>
                  <a:lnTo>
                    <a:pt x="453059" y="325183"/>
                  </a:lnTo>
                  <a:lnTo>
                    <a:pt x="487629" y="352602"/>
                  </a:lnTo>
                  <a:lnTo>
                    <a:pt x="526249" y="370890"/>
                  </a:lnTo>
                  <a:lnTo>
                    <a:pt x="567296" y="380034"/>
                  </a:lnTo>
                  <a:lnTo>
                    <a:pt x="609168" y="380034"/>
                  </a:lnTo>
                  <a:lnTo>
                    <a:pt x="650214" y="370890"/>
                  </a:lnTo>
                  <a:lnTo>
                    <a:pt x="688835" y="352602"/>
                  </a:lnTo>
                  <a:lnTo>
                    <a:pt x="723404" y="325183"/>
                  </a:lnTo>
                  <a:lnTo>
                    <a:pt x="750824" y="290626"/>
                  </a:lnTo>
                  <a:lnTo>
                    <a:pt x="769099" y="252006"/>
                  </a:lnTo>
                  <a:lnTo>
                    <a:pt x="778243" y="210947"/>
                  </a:lnTo>
                  <a:lnTo>
                    <a:pt x="778243" y="16908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33162" y="1906009"/>
              <a:ext cx="6132195" cy="3649345"/>
            </a:xfrm>
            <a:custGeom>
              <a:avLst/>
              <a:gdLst/>
              <a:ahLst/>
              <a:cxnLst/>
              <a:rect l="l" t="t" r="r" b="b"/>
              <a:pathLst>
                <a:path w="6132194" h="3649345">
                  <a:moveTo>
                    <a:pt x="379958" y="169075"/>
                  </a:moveTo>
                  <a:lnTo>
                    <a:pt x="370814" y="128028"/>
                  </a:lnTo>
                  <a:lnTo>
                    <a:pt x="352526" y="89408"/>
                  </a:lnTo>
                  <a:lnTo>
                    <a:pt x="325107" y="54838"/>
                  </a:lnTo>
                  <a:lnTo>
                    <a:pt x="290537" y="27419"/>
                  </a:lnTo>
                  <a:lnTo>
                    <a:pt x="251942" y="9131"/>
                  </a:lnTo>
                  <a:lnTo>
                    <a:pt x="210896" y="0"/>
                  </a:lnTo>
                  <a:lnTo>
                    <a:pt x="169049" y="0"/>
                  </a:lnTo>
                  <a:lnTo>
                    <a:pt x="128016" y="9131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75"/>
                  </a:lnTo>
                  <a:lnTo>
                    <a:pt x="0" y="210947"/>
                  </a:lnTo>
                  <a:lnTo>
                    <a:pt x="9144" y="251993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16" y="370890"/>
                  </a:lnTo>
                  <a:lnTo>
                    <a:pt x="169049" y="380022"/>
                  </a:lnTo>
                  <a:lnTo>
                    <a:pt x="210896" y="380022"/>
                  </a:lnTo>
                  <a:lnTo>
                    <a:pt x="251942" y="370890"/>
                  </a:lnTo>
                  <a:lnTo>
                    <a:pt x="290537" y="352602"/>
                  </a:lnTo>
                  <a:lnTo>
                    <a:pt x="325107" y="325183"/>
                  </a:lnTo>
                  <a:lnTo>
                    <a:pt x="352526" y="290614"/>
                  </a:lnTo>
                  <a:lnTo>
                    <a:pt x="370814" y="251993"/>
                  </a:lnTo>
                  <a:lnTo>
                    <a:pt x="379958" y="210947"/>
                  </a:lnTo>
                  <a:lnTo>
                    <a:pt x="379958" y="169075"/>
                  </a:lnTo>
                  <a:close/>
                </a:path>
                <a:path w="6132194" h="3649345">
                  <a:moveTo>
                    <a:pt x="3565639" y="2929229"/>
                  </a:moveTo>
                  <a:lnTo>
                    <a:pt x="3556520" y="2888183"/>
                  </a:lnTo>
                  <a:lnTo>
                    <a:pt x="3538258" y="2849562"/>
                  </a:lnTo>
                  <a:lnTo>
                    <a:pt x="3510877" y="2814993"/>
                  </a:lnTo>
                  <a:lnTo>
                    <a:pt x="3476307" y="2787573"/>
                  </a:lnTo>
                  <a:lnTo>
                    <a:pt x="3437686" y="2769285"/>
                  </a:lnTo>
                  <a:lnTo>
                    <a:pt x="3396627" y="2760154"/>
                  </a:lnTo>
                  <a:lnTo>
                    <a:pt x="3354755" y="2760154"/>
                  </a:lnTo>
                  <a:lnTo>
                    <a:pt x="3313696" y="2769285"/>
                  </a:lnTo>
                  <a:lnTo>
                    <a:pt x="3275076" y="2787573"/>
                  </a:lnTo>
                  <a:lnTo>
                    <a:pt x="3240506" y="2814993"/>
                  </a:lnTo>
                  <a:lnTo>
                    <a:pt x="3213087" y="2849562"/>
                  </a:lnTo>
                  <a:lnTo>
                    <a:pt x="3194799" y="2888183"/>
                  </a:lnTo>
                  <a:lnTo>
                    <a:pt x="3185668" y="2929229"/>
                  </a:lnTo>
                  <a:lnTo>
                    <a:pt x="3185668" y="2971101"/>
                  </a:lnTo>
                  <a:lnTo>
                    <a:pt x="3194799" y="3012148"/>
                  </a:lnTo>
                  <a:lnTo>
                    <a:pt x="3213087" y="3050768"/>
                  </a:lnTo>
                  <a:lnTo>
                    <a:pt x="3240506" y="3085325"/>
                  </a:lnTo>
                  <a:lnTo>
                    <a:pt x="3275076" y="3112757"/>
                  </a:lnTo>
                  <a:lnTo>
                    <a:pt x="3313696" y="3131045"/>
                  </a:lnTo>
                  <a:lnTo>
                    <a:pt x="3354755" y="3140176"/>
                  </a:lnTo>
                  <a:lnTo>
                    <a:pt x="3396627" y="3140176"/>
                  </a:lnTo>
                  <a:lnTo>
                    <a:pt x="3437686" y="3131045"/>
                  </a:lnTo>
                  <a:lnTo>
                    <a:pt x="3476307" y="3112757"/>
                  </a:lnTo>
                  <a:lnTo>
                    <a:pt x="3510877" y="3085325"/>
                  </a:lnTo>
                  <a:lnTo>
                    <a:pt x="3538258" y="3050768"/>
                  </a:lnTo>
                  <a:lnTo>
                    <a:pt x="3556520" y="3012148"/>
                  </a:lnTo>
                  <a:lnTo>
                    <a:pt x="3565639" y="2971101"/>
                  </a:lnTo>
                  <a:lnTo>
                    <a:pt x="3565639" y="2929229"/>
                  </a:lnTo>
                  <a:close/>
                </a:path>
                <a:path w="6132194" h="3649345">
                  <a:moveTo>
                    <a:pt x="4698466" y="3438055"/>
                  </a:moveTo>
                  <a:lnTo>
                    <a:pt x="4689322" y="3396996"/>
                  </a:lnTo>
                  <a:lnTo>
                    <a:pt x="4671034" y="3358375"/>
                  </a:lnTo>
                  <a:lnTo>
                    <a:pt x="4643615" y="3323818"/>
                  </a:lnTo>
                  <a:lnTo>
                    <a:pt x="4609046" y="3296399"/>
                  </a:lnTo>
                  <a:lnTo>
                    <a:pt x="4570425" y="3278111"/>
                  </a:lnTo>
                  <a:lnTo>
                    <a:pt x="4529366" y="3268980"/>
                  </a:lnTo>
                  <a:lnTo>
                    <a:pt x="4487494" y="3268980"/>
                  </a:lnTo>
                  <a:lnTo>
                    <a:pt x="4446435" y="3278111"/>
                  </a:lnTo>
                  <a:lnTo>
                    <a:pt x="4407814" y="3296399"/>
                  </a:lnTo>
                  <a:lnTo>
                    <a:pt x="4373257" y="3323818"/>
                  </a:lnTo>
                  <a:lnTo>
                    <a:pt x="4345825" y="3358375"/>
                  </a:lnTo>
                  <a:lnTo>
                    <a:pt x="4327550" y="3396996"/>
                  </a:lnTo>
                  <a:lnTo>
                    <a:pt x="4318406" y="3438055"/>
                  </a:lnTo>
                  <a:lnTo>
                    <a:pt x="4318406" y="3479927"/>
                  </a:lnTo>
                  <a:lnTo>
                    <a:pt x="4327550" y="3520973"/>
                  </a:lnTo>
                  <a:lnTo>
                    <a:pt x="4345825" y="3559594"/>
                  </a:lnTo>
                  <a:lnTo>
                    <a:pt x="4373257" y="3594150"/>
                  </a:lnTo>
                  <a:lnTo>
                    <a:pt x="4407814" y="3621582"/>
                  </a:lnTo>
                  <a:lnTo>
                    <a:pt x="4446435" y="3639858"/>
                  </a:lnTo>
                  <a:lnTo>
                    <a:pt x="4487494" y="3649002"/>
                  </a:lnTo>
                  <a:lnTo>
                    <a:pt x="4529366" y="3649002"/>
                  </a:lnTo>
                  <a:lnTo>
                    <a:pt x="4570425" y="3639858"/>
                  </a:lnTo>
                  <a:lnTo>
                    <a:pt x="4609046" y="3621582"/>
                  </a:lnTo>
                  <a:lnTo>
                    <a:pt x="4643615" y="3594150"/>
                  </a:lnTo>
                  <a:lnTo>
                    <a:pt x="4671034" y="3559594"/>
                  </a:lnTo>
                  <a:lnTo>
                    <a:pt x="4689322" y="3520973"/>
                  </a:lnTo>
                  <a:lnTo>
                    <a:pt x="4698466" y="3479927"/>
                  </a:lnTo>
                  <a:lnTo>
                    <a:pt x="4698466" y="3438055"/>
                  </a:lnTo>
                  <a:close/>
                </a:path>
                <a:path w="6132194" h="3649345">
                  <a:moveTo>
                    <a:pt x="6131928" y="3438055"/>
                  </a:moveTo>
                  <a:lnTo>
                    <a:pt x="6122784" y="3396996"/>
                  </a:lnTo>
                  <a:lnTo>
                    <a:pt x="6104496" y="3358375"/>
                  </a:lnTo>
                  <a:lnTo>
                    <a:pt x="6077077" y="3323818"/>
                  </a:lnTo>
                  <a:lnTo>
                    <a:pt x="6042507" y="3296399"/>
                  </a:lnTo>
                  <a:lnTo>
                    <a:pt x="6003887" y="3278111"/>
                  </a:lnTo>
                  <a:lnTo>
                    <a:pt x="5962828" y="3268980"/>
                  </a:lnTo>
                  <a:lnTo>
                    <a:pt x="5920956" y="3268980"/>
                  </a:lnTo>
                  <a:lnTo>
                    <a:pt x="5879909" y="3278111"/>
                  </a:lnTo>
                  <a:lnTo>
                    <a:pt x="5841289" y="3296399"/>
                  </a:lnTo>
                  <a:lnTo>
                    <a:pt x="5806719" y="3323818"/>
                  </a:lnTo>
                  <a:lnTo>
                    <a:pt x="5779287" y="3358375"/>
                  </a:lnTo>
                  <a:lnTo>
                    <a:pt x="5761012" y="3396996"/>
                  </a:lnTo>
                  <a:lnTo>
                    <a:pt x="5751868" y="3438055"/>
                  </a:lnTo>
                  <a:lnTo>
                    <a:pt x="5751868" y="3479927"/>
                  </a:lnTo>
                  <a:lnTo>
                    <a:pt x="5761012" y="3520973"/>
                  </a:lnTo>
                  <a:lnTo>
                    <a:pt x="5779287" y="3559594"/>
                  </a:lnTo>
                  <a:lnTo>
                    <a:pt x="5806719" y="3594150"/>
                  </a:lnTo>
                  <a:lnTo>
                    <a:pt x="5841289" y="3621582"/>
                  </a:lnTo>
                  <a:lnTo>
                    <a:pt x="5879909" y="3639858"/>
                  </a:lnTo>
                  <a:lnTo>
                    <a:pt x="5920956" y="3649002"/>
                  </a:lnTo>
                  <a:lnTo>
                    <a:pt x="5962828" y="3649002"/>
                  </a:lnTo>
                  <a:lnTo>
                    <a:pt x="6003887" y="3639858"/>
                  </a:lnTo>
                  <a:lnTo>
                    <a:pt x="6042507" y="3621582"/>
                  </a:lnTo>
                  <a:lnTo>
                    <a:pt x="6077077" y="3594150"/>
                  </a:lnTo>
                  <a:lnTo>
                    <a:pt x="6104496" y="3559594"/>
                  </a:lnTo>
                  <a:lnTo>
                    <a:pt x="6122784" y="3520973"/>
                  </a:lnTo>
                  <a:lnTo>
                    <a:pt x="6131928" y="3479927"/>
                  </a:lnTo>
                  <a:lnTo>
                    <a:pt x="6131928" y="3438055"/>
                  </a:lnTo>
                  <a:close/>
                </a:path>
                <a:path w="6132194" h="3649345">
                  <a:moveTo>
                    <a:pt x="6131928" y="2337104"/>
                  </a:moveTo>
                  <a:lnTo>
                    <a:pt x="6122784" y="2296045"/>
                  </a:lnTo>
                  <a:lnTo>
                    <a:pt x="6104496" y="2257425"/>
                  </a:lnTo>
                  <a:lnTo>
                    <a:pt x="6077077" y="2222868"/>
                  </a:lnTo>
                  <a:lnTo>
                    <a:pt x="6042507" y="2195449"/>
                  </a:lnTo>
                  <a:lnTo>
                    <a:pt x="6003887" y="2177161"/>
                  </a:lnTo>
                  <a:lnTo>
                    <a:pt x="5962828" y="2168017"/>
                  </a:lnTo>
                  <a:lnTo>
                    <a:pt x="5920956" y="2168017"/>
                  </a:lnTo>
                  <a:lnTo>
                    <a:pt x="5879909" y="2177161"/>
                  </a:lnTo>
                  <a:lnTo>
                    <a:pt x="5841289" y="2195449"/>
                  </a:lnTo>
                  <a:lnTo>
                    <a:pt x="5806719" y="2222868"/>
                  </a:lnTo>
                  <a:lnTo>
                    <a:pt x="5779287" y="2257425"/>
                  </a:lnTo>
                  <a:lnTo>
                    <a:pt x="5761012" y="2296045"/>
                  </a:lnTo>
                  <a:lnTo>
                    <a:pt x="5751868" y="2337104"/>
                  </a:lnTo>
                  <a:lnTo>
                    <a:pt x="5751868" y="2378976"/>
                  </a:lnTo>
                  <a:lnTo>
                    <a:pt x="5761012" y="2420023"/>
                  </a:lnTo>
                  <a:lnTo>
                    <a:pt x="5779287" y="2458643"/>
                  </a:lnTo>
                  <a:lnTo>
                    <a:pt x="5806719" y="2493213"/>
                  </a:lnTo>
                  <a:lnTo>
                    <a:pt x="5841289" y="2520632"/>
                  </a:lnTo>
                  <a:lnTo>
                    <a:pt x="5879909" y="2538920"/>
                  </a:lnTo>
                  <a:lnTo>
                    <a:pt x="5920956" y="2548051"/>
                  </a:lnTo>
                  <a:lnTo>
                    <a:pt x="5962828" y="2548051"/>
                  </a:lnTo>
                  <a:lnTo>
                    <a:pt x="6003887" y="2538920"/>
                  </a:lnTo>
                  <a:lnTo>
                    <a:pt x="6042507" y="2520632"/>
                  </a:lnTo>
                  <a:lnTo>
                    <a:pt x="6077077" y="2493213"/>
                  </a:lnTo>
                  <a:lnTo>
                    <a:pt x="6104496" y="2458643"/>
                  </a:lnTo>
                  <a:lnTo>
                    <a:pt x="6122784" y="2420023"/>
                  </a:lnTo>
                  <a:lnTo>
                    <a:pt x="6131928" y="2378976"/>
                  </a:lnTo>
                  <a:lnTo>
                    <a:pt x="6131928" y="233710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23497" y="5977464"/>
              <a:ext cx="12137390" cy="3344545"/>
            </a:xfrm>
            <a:custGeom>
              <a:avLst/>
              <a:gdLst/>
              <a:ahLst/>
              <a:cxnLst/>
              <a:rect l="l" t="t" r="r" b="b"/>
              <a:pathLst>
                <a:path w="12137390" h="3344545">
                  <a:moveTo>
                    <a:pt x="380034" y="2514092"/>
                  </a:moveTo>
                  <a:lnTo>
                    <a:pt x="370890" y="2473045"/>
                  </a:lnTo>
                  <a:lnTo>
                    <a:pt x="352615" y="2434425"/>
                  </a:lnTo>
                  <a:lnTo>
                    <a:pt x="325183" y="2399855"/>
                  </a:lnTo>
                  <a:lnTo>
                    <a:pt x="290626" y="2372436"/>
                  </a:lnTo>
                  <a:lnTo>
                    <a:pt x="252006" y="2354161"/>
                  </a:lnTo>
                  <a:lnTo>
                    <a:pt x="210947" y="2345017"/>
                  </a:lnTo>
                  <a:lnTo>
                    <a:pt x="169087" y="2345017"/>
                  </a:lnTo>
                  <a:lnTo>
                    <a:pt x="128028" y="2354161"/>
                  </a:lnTo>
                  <a:lnTo>
                    <a:pt x="89408" y="2372436"/>
                  </a:lnTo>
                  <a:lnTo>
                    <a:pt x="54851" y="2399855"/>
                  </a:lnTo>
                  <a:lnTo>
                    <a:pt x="27419" y="2434425"/>
                  </a:lnTo>
                  <a:lnTo>
                    <a:pt x="9144" y="2473045"/>
                  </a:lnTo>
                  <a:lnTo>
                    <a:pt x="0" y="2514092"/>
                  </a:lnTo>
                  <a:lnTo>
                    <a:pt x="0" y="2555964"/>
                  </a:lnTo>
                  <a:lnTo>
                    <a:pt x="9144" y="2597023"/>
                  </a:lnTo>
                  <a:lnTo>
                    <a:pt x="27419" y="2635643"/>
                  </a:lnTo>
                  <a:lnTo>
                    <a:pt x="54851" y="2670200"/>
                  </a:lnTo>
                  <a:lnTo>
                    <a:pt x="89408" y="2697632"/>
                  </a:lnTo>
                  <a:lnTo>
                    <a:pt x="128028" y="2715907"/>
                  </a:lnTo>
                  <a:lnTo>
                    <a:pt x="169087" y="2725051"/>
                  </a:lnTo>
                  <a:lnTo>
                    <a:pt x="210947" y="2725051"/>
                  </a:lnTo>
                  <a:lnTo>
                    <a:pt x="252006" y="2715907"/>
                  </a:lnTo>
                  <a:lnTo>
                    <a:pt x="290626" y="2697632"/>
                  </a:lnTo>
                  <a:lnTo>
                    <a:pt x="325183" y="2670200"/>
                  </a:lnTo>
                  <a:lnTo>
                    <a:pt x="352615" y="2635643"/>
                  </a:lnTo>
                  <a:lnTo>
                    <a:pt x="370890" y="2597023"/>
                  </a:lnTo>
                  <a:lnTo>
                    <a:pt x="380034" y="2555964"/>
                  </a:lnTo>
                  <a:lnTo>
                    <a:pt x="380034" y="2514092"/>
                  </a:lnTo>
                  <a:close/>
                </a:path>
                <a:path w="12137390" h="3344545">
                  <a:moveTo>
                    <a:pt x="1242822" y="2978670"/>
                  </a:moveTo>
                  <a:lnTo>
                    <a:pt x="1233678" y="2937624"/>
                  </a:lnTo>
                  <a:lnTo>
                    <a:pt x="1215402" y="2899003"/>
                  </a:lnTo>
                  <a:lnTo>
                    <a:pt x="1187970" y="2864434"/>
                  </a:lnTo>
                  <a:lnTo>
                    <a:pt x="1153414" y="2837015"/>
                  </a:lnTo>
                  <a:lnTo>
                    <a:pt x="1114793" y="2818727"/>
                  </a:lnTo>
                  <a:lnTo>
                    <a:pt x="1073734" y="2809595"/>
                  </a:lnTo>
                  <a:lnTo>
                    <a:pt x="1031875" y="2809595"/>
                  </a:lnTo>
                  <a:lnTo>
                    <a:pt x="990815" y="2818727"/>
                  </a:lnTo>
                  <a:lnTo>
                    <a:pt x="952195" y="2837015"/>
                  </a:lnTo>
                  <a:lnTo>
                    <a:pt x="917625" y="2864434"/>
                  </a:lnTo>
                  <a:lnTo>
                    <a:pt x="890206" y="2899003"/>
                  </a:lnTo>
                  <a:lnTo>
                    <a:pt x="871931" y="2937624"/>
                  </a:lnTo>
                  <a:lnTo>
                    <a:pt x="862787" y="2978670"/>
                  </a:lnTo>
                  <a:lnTo>
                    <a:pt x="862787" y="3020542"/>
                  </a:lnTo>
                  <a:lnTo>
                    <a:pt x="871931" y="3061601"/>
                  </a:lnTo>
                  <a:lnTo>
                    <a:pt x="890206" y="3100209"/>
                  </a:lnTo>
                  <a:lnTo>
                    <a:pt x="917625" y="3134779"/>
                  </a:lnTo>
                  <a:lnTo>
                    <a:pt x="952195" y="3162198"/>
                  </a:lnTo>
                  <a:lnTo>
                    <a:pt x="990815" y="3180473"/>
                  </a:lnTo>
                  <a:lnTo>
                    <a:pt x="1031875" y="3189617"/>
                  </a:lnTo>
                  <a:lnTo>
                    <a:pt x="1073734" y="3189617"/>
                  </a:lnTo>
                  <a:lnTo>
                    <a:pt x="1114793" y="3180473"/>
                  </a:lnTo>
                  <a:lnTo>
                    <a:pt x="1153414" y="3162198"/>
                  </a:lnTo>
                  <a:lnTo>
                    <a:pt x="1187970" y="3134779"/>
                  </a:lnTo>
                  <a:lnTo>
                    <a:pt x="1215402" y="3100209"/>
                  </a:lnTo>
                  <a:lnTo>
                    <a:pt x="1233678" y="3061601"/>
                  </a:lnTo>
                  <a:lnTo>
                    <a:pt x="1242822" y="3020542"/>
                  </a:lnTo>
                  <a:lnTo>
                    <a:pt x="1242822" y="2978670"/>
                  </a:lnTo>
                  <a:close/>
                </a:path>
                <a:path w="12137390" h="3344545">
                  <a:moveTo>
                    <a:pt x="1751647" y="2514092"/>
                  </a:moveTo>
                  <a:lnTo>
                    <a:pt x="1742503" y="2473045"/>
                  </a:lnTo>
                  <a:lnTo>
                    <a:pt x="1724215" y="2434425"/>
                  </a:lnTo>
                  <a:lnTo>
                    <a:pt x="1696796" y="2399855"/>
                  </a:lnTo>
                  <a:lnTo>
                    <a:pt x="1662239" y="2372436"/>
                  </a:lnTo>
                  <a:lnTo>
                    <a:pt x="1623618" y="2354161"/>
                  </a:lnTo>
                  <a:lnTo>
                    <a:pt x="1582559" y="2345017"/>
                  </a:lnTo>
                  <a:lnTo>
                    <a:pt x="1540687" y="2345017"/>
                  </a:lnTo>
                  <a:lnTo>
                    <a:pt x="1499641" y="2354161"/>
                  </a:lnTo>
                  <a:lnTo>
                    <a:pt x="1461020" y="2372436"/>
                  </a:lnTo>
                  <a:lnTo>
                    <a:pt x="1426464" y="2399855"/>
                  </a:lnTo>
                  <a:lnTo>
                    <a:pt x="1399032" y="2434425"/>
                  </a:lnTo>
                  <a:lnTo>
                    <a:pt x="1380756" y="2473045"/>
                  </a:lnTo>
                  <a:lnTo>
                    <a:pt x="1371612" y="2514092"/>
                  </a:lnTo>
                  <a:lnTo>
                    <a:pt x="1371612" y="2555964"/>
                  </a:lnTo>
                  <a:lnTo>
                    <a:pt x="1380756" y="2597023"/>
                  </a:lnTo>
                  <a:lnTo>
                    <a:pt x="1399032" y="2635643"/>
                  </a:lnTo>
                  <a:lnTo>
                    <a:pt x="1426464" y="2670200"/>
                  </a:lnTo>
                  <a:lnTo>
                    <a:pt x="1461020" y="2697632"/>
                  </a:lnTo>
                  <a:lnTo>
                    <a:pt x="1499641" y="2715907"/>
                  </a:lnTo>
                  <a:lnTo>
                    <a:pt x="1540687" y="2725051"/>
                  </a:lnTo>
                  <a:lnTo>
                    <a:pt x="1582559" y="2725051"/>
                  </a:lnTo>
                  <a:lnTo>
                    <a:pt x="1623618" y="2715907"/>
                  </a:lnTo>
                  <a:lnTo>
                    <a:pt x="1662239" y="2697632"/>
                  </a:lnTo>
                  <a:lnTo>
                    <a:pt x="1696796" y="2670200"/>
                  </a:lnTo>
                  <a:lnTo>
                    <a:pt x="1724215" y="2635643"/>
                  </a:lnTo>
                  <a:lnTo>
                    <a:pt x="1742503" y="2597023"/>
                  </a:lnTo>
                  <a:lnTo>
                    <a:pt x="1751647" y="2555964"/>
                  </a:lnTo>
                  <a:lnTo>
                    <a:pt x="1751647" y="2514092"/>
                  </a:lnTo>
                  <a:close/>
                </a:path>
                <a:path w="12137390" h="3344545">
                  <a:moveTo>
                    <a:pt x="2072424" y="3133534"/>
                  </a:moveTo>
                  <a:lnTo>
                    <a:pt x="2063280" y="3092475"/>
                  </a:lnTo>
                  <a:lnTo>
                    <a:pt x="2045004" y="3053854"/>
                  </a:lnTo>
                  <a:lnTo>
                    <a:pt x="2017572" y="3019298"/>
                  </a:lnTo>
                  <a:lnTo>
                    <a:pt x="1983016" y="2991878"/>
                  </a:lnTo>
                  <a:lnTo>
                    <a:pt x="1944395" y="2973590"/>
                  </a:lnTo>
                  <a:lnTo>
                    <a:pt x="1903336" y="2964446"/>
                  </a:lnTo>
                  <a:lnTo>
                    <a:pt x="1861477" y="2964446"/>
                  </a:lnTo>
                  <a:lnTo>
                    <a:pt x="1820418" y="2973590"/>
                  </a:lnTo>
                  <a:lnTo>
                    <a:pt x="1781797" y="2991878"/>
                  </a:lnTo>
                  <a:lnTo>
                    <a:pt x="1747240" y="3019298"/>
                  </a:lnTo>
                  <a:lnTo>
                    <a:pt x="1719808" y="3053854"/>
                  </a:lnTo>
                  <a:lnTo>
                    <a:pt x="1701533" y="3092475"/>
                  </a:lnTo>
                  <a:lnTo>
                    <a:pt x="1692389" y="3133534"/>
                  </a:lnTo>
                  <a:lnTo>
                    <a:pt x="1692389" y="3175406"/>
                  </a:lnTo>
                  <a:lnTo>
                    <a:pt x="1701533" y="3216452"/>
                  </a:lnTo>
                  <a:lnTo>
                    <a:pt x="1719808" y="3255073"/>
                  </a:lnTo>
                  <a:lnTo>
                    <a:pt x="1747240" y="3289643"/>
                  </a:lnTo>
                  <a:lnTo>
                    <a:pt x="1781797" y="3317062"/>
                  </a:lnTo>
                  <a:lnTo>
                    <a:pt x="1820418" y="3335350"/>
                  </a:lnTo>
                  <a:lnTo>
                    <a:pt x="1861477" y="3344481"/>
                  </a:lnTo>
                  <a:lnTo>
                    <a:pt x="1903336" y="3344481"/>
                  </a:lnTo>
                  <a:lnTo>
                    <a:pt x="1944395" y="3335350"/>
                  </a:lnTo>
                  <a:lnTo>
                    <a:pt x="1983016" y="3317062"/>
                  </a:lnTo>
                  <a:lnTo>
                    <a:pt x="2017572" y="3289643"/>
                  </a:lnTo>
                  <a:lnTo>
                    <a:pt x="2045004" y="3255073"/>
                  </a:lnTo>
                  <a:lnTo>
                    <a:pt x="2063280" y="3216452"/>
                  </a:lnTo>
                  <a:lnTo>
                    <a:pt x="2072424" y="3175406"/>
                  </a:lnTo>
                  <a:lnTo>
                    <a:pt x="2072424" y="3133534"/>
                  </a:lnTo>
                  <a:close/>
                </a:path>
                <a:path w="12137390" h="3344545">
                  <a:moveTo>
                    <a:pt x="2902026" y="2978670"/>
                  </a:moveTo>
                  <a:lnTo>
                    <a:pt x="2892882" y="2937624"/>
                  </a:lnTo>
                  <a:lnTo>
                    <a:pt x="2874607" y="2899003"/>
                  </a:lnTo>
                  <a:lnTo>
                    <a:pt x="2847187" y="2864434"/>
                  </a:lnTo>
                  <a:lnTo>
                    <a:pt x="2812618" y="2837015"/>
                  </a:lnTo>
                  <a:lnTo>
                    <a:pt x="2773997" y="2818727"/>
                  </a:lnTo>
                  <a:lnTo>
                    <a:pt x="2732938" y="2809595"/>
                  </a:lnTo>
                  <a:lnTo>
                    <a:pt x="2691079" y="2809595"/>
                  </a:lnTo>
                  <a:lnTo>
                    <a:pt x="2650020" y="2818727"/>
                  </a:lnTo>
                  <a:lnTo>
                    <a:pt x="2611412" y="2837015"/>
                  </a:lnTo>
                  <a:lnTo>
                    <a:pt x="2576842" y="2864434"/>
                  </a:lnTo>
                  <a:lnTo>
                    <a:pt x="2549423" y="2899003"/>
                  </a:lnTo>
                  <a:lnTo>
                    <a:pt x="2531135" y="2937624"/>
                  </a:lnTo>
                  <a:lnTo>
                    <a:pt x="2521991" y="2978670"/>
                  </a:lnTo>
                  <a:lnTo>
                    <a:pt x="2521991" y="3020542"/>
                  </a:lnTo>
                  <a:lnTo>
                    <a:pt x="2531135" y="3061601"/>
                  </a:lnTo>
                  <a:lnTo>
                    <a:pt x="2549423" y="3100209"/>
                  </a:lnTo>
                  <a:lnTo>
                    <a:pt x="2576842" y="3134779"/>
                  </a:lnTo>
                  <a:lnTo>
                    <a:pt x="2611412" y="3162198"/>
                  </a:lnTo>
                  <a:lnTo>
                    <a:pt x="2650020" y="3180473"/>
                  </a:lnTo>
                  <a:lnTo>
                    <a:pt x="2691079" y="3189617"/>
                  </a:lnTo>
                  <a:lnTo>
                    <a:pt x="2732938" y="3189617"/>
                  </a:lnTo>
                  <a:lnTo>
                    <a:pt x="2773997" y="3180473"/>
                  </a:lnTo>
                  <a:lnTo>
                    <a:pt x="2812618" y="3162198"/>
                  </a:lnTo>
                  <a:lnTo>
                    <a:pt x="2847187" y="3134779"/>
                  </a:lnTo>
                  <a:lnTo>
                    <a:pt x="2874607" y="3100209"/>
                  </a:lnTo>
                  <a:lnTo>
                    <a:pt x="2892882" y="3061601"/>
                  </a:lnTo>
                  <a:lnTo>
                    <a:pt x="2902026" y="3020542"/>
                  </a:lnTo>
                  <a:lnTo>
                    <a:pt x="2902026" y="2978670"/>
                  </a:lnTo>
                  <a:close/>
                </a:path>
                <a:path w="12137390" h="3344545">
                  <a:moveTo>
                    <a:pt x="3134322" y="1938032"/>
                  </a:moveTo>
                  <a:lnTo>
                    <a:pt x="3125178" y="1896973"/>
                  </a:lnTo>
                  <a:lnTo>
                    <a:pt x="3106890" y="1858352"/>
                  </a:lnTo>
                  <a:lnTo>
                    <a:pt x="3079470" y="1823796"/>
                  </a:lnTo>
                  <a:lnTo>
                    <a:pt x="3044901" y="1796364"/>
                  </a:lnTo>
                  <a:lnTo>
                    <a:pt x="3006280" y="1778088"/>
                  </a:lnTo>
                  <a:lnTo>
                    <a:pt x="2965234" y="1768944"/>
                  </a:lnTo>
                  <a:lnTo>
                    <a:pt x="2923362" y="1768944"/>
                  </a:lnTo>
                  <a:lnTo>
                    <a:pt x="2882315" y="1778088"/>
                  </a:lnTo>
                  <a:lnTo>
                    <a:pt x="2843695" y="1796364"/>
                  </a:lnTo>
                  <a:lnTo>
                    <a:pt x="2809125" y="1823796"/>
                  </a:lnTo>
                  <a:lnTo>
                    <a:pt x="2781706" y="1858352"/>
                  </a:lnTo>
                  <a:lnTo>
                    <a:pt x="2763418" y="1896973"/>
                  </a:lnTo>
                  <a:lnTo>
                    <a:pt x="2754287" y="1938032"/>
                  </a:lnTo>
                  <a:lnTo>
                    <a:pt x="2754287" y="1979891"/>
                  </a:lnTo>
                  <a:lnTo>
                    <a:pt x="2763418" y="2020951"/>
                  </a:lnTo>
                  <a:lnTo>
                    <a:pt x="2781706" y="2059571"/>
                  </a:lnTo>
                  <a:lnTo>
                    <a:pt x="2809125" y="2094128"/>
                  </a:lnTo>
                  <a:lnTo>
                    <a:pt x="2843695" y="2121547"/>
                  </a:lnTo>
                  <a:lnTo>
                    <a:pt x="2882315" y="2139835"/>
                  </a:lnTo>
                  <a:lnTo>
                    <a:pt x="2923362" y="2148979"/>
                  </a:lnTo>
                  <a:lnTo>
                    <a:pt x="2965234" y="2148979"/>
                  </a:lnTo>
                  <a:lnTo>
                    <a:pt x="3006280" y="2139835"/>
                  </a:lnTo>
                  <a:lnTo>
                    <a:pt x="3044901" y="2121547"/>
                  </a:lnTo>
                  <a:lnTo>
                    <a:pt x="3079470" y="2094128"/>
                  </a:lnTo>
                  <a:lnTo>
                    <a:pt x="3106890" y="2059571"/>
                  </a:lnTo>
                  <a:lnTo>
                    <a:pt x="3125178" y="2020951"/>
                  </a:lnTo>
                  <a:lnTo>
                    <a:pt x="3134322" y="1979891"/>
                  </a:lnTo>
                  <a:lnTo>
                    <a:pt x="3134322" y="1938032"/>
                  </a:lnTo>
                  <a:close/>
                </a:path>
                <a:path w="12137390" h="3344545">
                  <a:moveTo>
                    <a:pt x="4124312" y="2514092"/>
                  </a:moveTo>
                  <a:lnTo>
                    <a:pt x="4115168" y="2473045"/>
                  </a:lnTo>
                  <a:lnTo>
                    <a:pt x="4096880" y="2434425"/>
                  </a:lnTo>
                  <a:lnTo>
                    <a:pt x="4069461" y="2399855"/>
                  </a:lnTo>
                  <a:lnTo>
                    <a:pt x="4034904" y="2372436"/>
                  </a:lnTo>
                  <a:lnTo>
                    <a:pt x="3996283" y="2354161"/>
                  </a:lnTo>
                  <a:lnTo>
                    <a:pt x="3955224" y="2345017"/>
                  </a:lnTo>
                  <a:lnTo>
                    <a:pt x="3913352" y="2345017"/>
                  </a:lnTo>
                  <a:lnTo>
                    <a:pt x="3872306" y="2354161"/>
                  </a:lnTo>
                  <a:lnTo>
                    <a:pt x="3833685" y="2372436"/>
                  </a:lnTo>
                  <a:lnTo>
                    <a:pt x="3799116" y="2399855"/>
                  </a:lnTo>
                  <a:lnTo>
                    <a:pt x="3771696" y="2434425"/>
                  </a:lnTo>
                  <a:lnTo>
                    <a:pt x="3753408" y="2473045"/>
                  </a:lnTo>
                  <a:lnTo>
                    <a:pt x="3744277" y="2514092"/>
                  </a:lnTo>
                  <a:lnTo>
                    <a:pt x="3744277" y="2555964"/>
                  </a:lnTo>
                  <a:lnTo>
                    <a:pt x="3753408" y="2597023"/>
                  </a:lnTo>
                  <a:lnTo>
                    <a:pt x="3771696" y="2635643"/>
                  </a:lnTo>
                  <a:lnTo>
                    <a:pt x="3799116" y="2670200"/>
                  </a:lnTo>
                  <a:lnTo>
                    <a:pt x="3833685" y="2697632"/>
                  </a:lnTo>
                  <a:lnTo>
                    <a:pt x="3872306" y="2715907"/>
                  </a:lnTo>
                  <a:lnTo>
                    <a:pt x="3913352" y="2725051"/>
                  </a:lnTo>
                  <a:lnTo>
                    <a:pt x="3955224" y="2725051"/>
                  </a:lnTo>
                  <a:lnTo>
                    <a:pt x="3996283" y="2715907"/>
                  </a:lnTo>
                  <a:lnTo>
                    <a:pt x="4034904" y="2697632"/>
                  </a:lnTo>
                  <a:lnTo>
                    <a:pt x="4069461" y="2670200"/>
                  </a:lnTo>
                  <a:lnTo>
                    <a:pt x="4096880" y="2635643"/>
                  </a:lnTo>
                  <a:lnTo>
                    <a:pt x="4115168" y="2597023"/>
                  </a:lnTo>
                  <a:lnTo>
                    <a:pt x="4124312" y="2555964"/>
                  </a:lnTo>
                  <a:lnTo>
                    <a:pt x="4124312" y="2514092"/>
                  </a:lnTo>
                  <a:close/>
                </a:path>
                <a:path w="12137390" h="3344545">
                  <a:moveTo>
                    <a:pt x="4406379" y="1938032"/>
                  </a:moveTo>
                  <a:lnTo>
                    <a:pt x="4397235" y="1896973"/>
                  </a:lnTo>
                  <a:lnTo>
                    <a:pt x="4378947" y="1858352"/>
                  </a:lnTo>
                  <a:lnTo>
                    <a:pt x="4351528" y="1823796"/>
                  </a:lnTo>
                  <a:lnTo>
                    <a:pt x="4316958" y="1796364"/>
                  </a:lnTo>
                  <a:lnTo>
                    <a:pt x="4278338" y="1778088"/>
                  </a:lnTo>
                  <a:lnTo>
                    <a:pt x="4237291" y="1768944"/>
                  </a:lnTo>
                  <a:lnTo>
                    <a:pt x="4195419" y="1768944"/>
                  </a:lnTo>
                  <a:lnTo>
                    <a:pt x="4154373" y="1778088"/>
                  </a:lnTo>
                  <a:lnTo>
                    <a:pt x="4115752" y="1796364"/>
                  </a:lnTo>
                  <a:lnTo>
                    <a:pt x="4081183" y="1823796"/>
                  </a:lnTo>
                  <a:lnTo>
                    <a:pt x="4053763" y="1858352"/>
                  </a:lnTo>
                  <a:lnTo>
                    <a:pt x="4035475" y="1896973"/>
                  </a:lnTo>
                  <a:lnTo>
                    <a:pt x="4026331" y="1938032"/>
                  </a:lnTo>
                  <a:lnTo>
                    <a:pt x="4026331" y="1979891"/>
                  </a:lnTo>
                  <a:lnTo>
                    <a:pt x="4035475" y="2020951"/>
                  </a:lnTo>
                  <a:lnTo>
                    <a:pt x="4053763" y="2059571"/>
                  </a:lnTo>
                  <a:lnTo>
                    <a:pt x="4081183" y="2094128"/>
                  </a:lnTo>
                  <a:lnTo>
                    <a:pt x="4115752" y="2121547"/>
                  </a:lnTo>
                  <a:lnTo>
                    <a:pt x="4154373" y="2139835"/>
                  </a:lnTo>
                  <a:lnTo>
                    <a:pt x="4195419" y="2148979"/>
                  </a:lnTo>
                  <a:lnTo>
                    <a:pt x="4237291" y="2148979"/>
                  </a:lnTo>
                  <a:lnTo>
                    <a:pt x="4278338" y="2139835"/>
                  </a:lnTo>
                  <a:lnTo>
                    <a:pt x="4316958" y="2121547"/>
                  </a:lnTo>
                  <a:lnTo>
                    <a:pt x="4351528" y="2094128"/>
                  </a:lnTo>
                  <a:lnTo>
                    <a:pt x="4378947" y="2059571"/>
                  </a:lnTo>
                  <a:lnTo>
                    <a:pt x="4397235" y="2020951"/>
                  </a:lnTo>
                  <a:lnTo>
                    <a:pt x="4406379" y="1979891"/>
                  </a:lnTo>
                  <a:lnTo>
                    <a:pt x="4406379" y="1938032"/>
                  </a:lnTo>
                  <a:close/>
                </a:path>
                <a:path w="12137390" h="3344545">
                  <a:moveTo>
                    <a:pt x="5103241" y="3133534"/>
                  </a:moveTo>
                  <a:lnTo>
                    <a:pt x="5094097" y="3092475"/>
                  </a:lnTo>
                  <a:lnTo>
                    <a:pt x="5075809" y="3053854"/>
                  </a:lnTo>
                  <a:lnTo>
                    <a:pt x="5048389" y="3019298"/>
                  </a:lnTo>
                  <a:lnTo>
                    <a:pt x="5013833" y="2991878"/>
                  </a:lnTo>
                  <a:lnTo>
                    <a:pt x="4975212" y="2973590"/>
                  </a:lnTo>
                  <a:lnTo>
                    <a:pt x="4934153" y="2964446"/>
                  </a:lnTo>
                  <a:lnTo>
                    <a:pt x="4892294" y="2964446"/>
                  </a:lnTo>
                  <a:lnTo>
                    <a:pt x="4851235" y="2973590"/>
                  </a:lnTo>
                  <a:lnTo>
                    <a:pt x="4812614" y="2991878"/>
                  </a:lnTo>
                  <a:lnTo>
                    <a:pt x="4778057" y="3019298"/>
                  </a:lnTo>
                  <a:lnTo>
                    <a:pt x="4750625" y="3053854"/>
                  </a:lnTo>
                  <a:lnTo>
                    <a:pt x="4732350" y="3092475"/>
                  </a:lnTo>
                  <a:lnTo>
                    <a:pt x="4723206" y="3133534"/>
                  </a:lnTo>
                  <a:lnTo>
                    <a:pt x="4723206" y="3175406"/>
                  </a:lnTo>
                  <a:lnTo>
                    <a:pt x="4732350" y="3216452"/>
                  </a:lnTo>
                  <a:lnTo>
                    <a:pt x="4750625" y="3255073"/>
                  </a:lnTo>
                  <a:lnTo>
                    <a:pt x="4778057" y="3289643"/>
                  </a:lnTo>
                  <a:lnTo>
                    <a:pt x="4812614" y="3317062"/>
                  </a:lnTo>
                  <a:lnTo>
                    <a:pt x="4851235" y="3335350"/>
                  </a:lnTo>
                  <a:lnTo>
                    <a:pt x="4892294" y="3344481"/>
                  </a:lnTo>
                  <a:lnTo>
                    <a:pt x="4934153" y="3344481"/>
                  </a:lnTo>
                  <a:lnTo>
                    <a:pt x="4975212" y="3335350"/>
                  </a:lnTo>
                  <a:lnTo>
                    <a:pt x="5013833" y="3317062"/>
                  </a:lnTo>
                  <a:lnTo>
                    <a:pt x="5048389" y="3289643"/>
                  </a:lnTo>
                  <a:lnTo>
                    <a:pt x="5075809" y="3255073"/>
                  </a:lnTo>
                  <a:lnTo>
                    <a:pt x="5094097" y="3216452"/>
                  </a:lnTo>
                  <a:lnTo>
                    <a:pt x="5103241" y="3175406"/>
                  </a:lnTo>
                  <a:lnTo>
                    <a:pt x="5103241" y="3133534"/>
                  </a:lnTo>
                  <a:close/>
                </a:path>
                <a:path w="12137390" h="3344545">
                  <a:moveTo>
                    <a:pt x="5451653" y="2247747"/>
                  </a:moveTo>
                  <a:lnTo>
                    <a:pt x="5442509" y="2206701"/>
                  </a:lnTo>
                  <a:lnTo>
                    <a:pt x="5424221" y="2168080"/>
                  </a:lnTo>
                  <a:lnTo>
                    <a:pt x="5396801" y="2133511"/>
                  </a:lnTo>
                  <a:lnTo>
                    <a:pt x="5362232" y="2106091"/>
                  </a:lnTo>
                  <a:lnTo>
                    <a:pt x="5323624" y="2087803"/>
                  </a:lnTo>
                  <a:lnTo>
                    <a:pt x="5282577" y="2078672"/>
                  </a:lnTo>
                  <a:lnTo>
                    <a:pt x="5240718" y="2078672"/>
                  </a:lnTo>
                  <a:lnTo>
                    <a:pt x="5199659" y="2087803"/>
                  </a:lnTo>
                  <a:lnTo>
                    <a:pt x="5161051" y="2106091"/>
                  </a:lnTo>
                  <a:lnTo>
                    <a:pt x="5126482" y="2133511"/>
                  </a:lnTo>
                  <a:lnTo>
                    <a:pt x="5099062" y="2168080"/>
                  </a:lnTo>
                  <a:lnTo>
                    <a:pt x="5080787" y="2206701"/>
                  </a:lnTo>
                  <a:lnTo>
                    <a:pt x="5071643" y="2247747"/>
                  </a:lnTo>
                  <a:lnTo>
                    <a:pt x="5071643" y="2289619"/>
                  </a:lnTo>
                  <a:lnTo>
                    <a:pt x="5080787" y="2330666"/>
                  </a:lnTo>
                  <a:lnTo>
                    <a:pt x="5099062" y="2369286"/>
                  </a:lnTo>
                  <a:lnTo>
                    <a:pt x="5126482" y="2403843"/>
                  </a:lnTo>
                  <a:lnTo>
                    <a:pt x="5161051" y="2431275"/>
                  </a:lnTo>
                  <a:lnTo>
                    <a:pt x="5199659" y="2449550"/>
                  </a:lnTo>
                  <a:lnTo>
                    <a:pt x="5240718" y="2458694"/>
                  </a:lnTo>
                  <a:lnTo>
                    <a:pt x="5282577" y="2458694"/>
                  </a:lnTo>
                  <a:lnTo>
                    <a:pt x="5323624" y="2449550"/>
                  </a:lnTo>
                  <a:lnTo>
                    <a:pt x="5362232" y="2431275"/>
                  </a:lnTo>
                  <a:lnTo>
                    <a:pt x="5396801" y="2403843"/>
                  </a:lnTo>
                  <a:lnTo>
                    <a:pt x="5424221" y="2369286"/>
                  </a:lnTo>
                  <a:lnTo>
                    <a:pt x="5442509" y="2330666"/>
                  </a:lnTo>
                  <a:lnTo>
                    <a:pt x="5451653" y="2289619"/>
                  </a:lnTo>
                  <a:lnTo>
                    <a:pt x="5451653" y="2247747"/>
                  </a:lnTo>
                  <a:close/>
                </a:path>
                <a:path w="12137390" h="3344545">
                  <a:moveTo>
                    <a:pt x="6286805" y="3133534"/>
                  </a:moveTo>
                  <a:lnTo>
                    <a:pt x="6277673" y="3092475"/>
                  </a:lnTo>
                  <a:lnTo>
                    <a:pt x="6259385" y="3053854"/>
                  </a:lnTo>
                  <a:lnTo>
                    <a:pt x="6231953" y="3019298"/>
                  </a:lnTo>
                  <a:lnTo>
                    <a:pt x="6197397" y="2991878"/>
                  </a:lnTo>
                  <a:lnTo>
                    <a:pt x="6158776" y="2973590"/>
                  </a:lnTo>
                  <a:lnTo>
                    <a:pt x="6117717" y="2964446"/>
                  </a:lnTo>
                  <a:lnTo>
                    <a:pt x="6075845" y="2964446"/>
                  </a:lnTo>
                  <a:lnTo>
                    <a:pt x="6034786" y="2973590"/>
                  </a:lnTo>
                  <a:lnTo>
                    <a:pt x="5996165" y="2991878"/>
                  </a:lnTo>
                  <a:lnTo>
                    <a:pt x="5961596" y="3019298"/>
                  </a:lnTo>
                  <a:lnTo>
                    <a:pt x="5934176" y="3053854"/>
                  </a:lnTo>
                  <a:lnTo>
                    <a:pt x="5915888" y="3092475"/>
                  </a:lnTo>
                  <a:lnTo>
                    <a:pt x="5906744" y="3133534"/>
                  </a:lnTo>
                  <a:lnTo>
                    <a:pt x="5906744" y="3175406"/>
                  </a:lnTo>
                  <a:lnTo>
                    <a:pt x="5915888" y="3216452"/>
                  </a:lnTo>
                  <a:lnTo>
                    <a:pt x="5934176" y="3255073"/>
                  </a:lnTo>
                  <a:lnTo>
                    <a:pt x="5961596" y="3289643"/>
                  </a:lnTo>
                  <a:lnTo>
                    <a:pt x="5996165" y="3317062"/>
                  </a:lnTo>
                  <a:lnTo>
                    <a:pt x="6034786" y="3335350"/>
                  </a:lnTo>
                  <a:lnTo>
                    <a:pt x="6075845" y="3344481"/>
                  </a:lnTo>
                  <a:lnTo>
                    <a:pt x="6117717" y="3344481"/>
                  </a:lnTo>
                  <a:lnTo>
                    <a:pt x="6158776" y="3335350"/>
                  </a:lnTo>
                  <a:lnTo>
                    <a:pt x="6197397" y="3317062"/>
                  </a:lnTo>
                  <a:lnTo>
                    <a:pt x="6231953" y="3289643"/>
                  </a:lnTo>
                  <a:lnTo>
                    <a:pt x="6259385" y="3255073"/>
                  </a:lnTo>
                  <a:lnTo>
                    <a:pt x="6277673" y="3216452"/>
                  </a:lnTo>
                  <a:lnTo>
                    <a:pt x="6286805" y="3175406"/>
                  </a:lnTo>
                  <a:lnTo>
                    <a:pt x="6286805" y="3133534"/>
                  </a:lnTo>
                  <a:close/>
                </a:path>
                <a:path w="12137390" h="3344545">
                  <a:moveTo>
                    <a:pt x="6286805" y="1650428"/>
                  </a:moveTo>
                  <a:lnTo>
                    <a:pt x="6277673" y="1609382"/>
                  </a:lnTo>
                  <a:lnTo>
                    <a:pt x="6259385" y="1570761"/>
                  </a:lnTo>
                  <a:lnTo>
                    <a:pt x="6231953" y="1536192"/>
                  </a:lnTo>
                  <a:lnTo>
                    <a:pt x="6197397" y="1508772"/>
                  </a:lnTo>
                  <a:lnTo>
                    <a:pt x="6158776" y="1490484"/>
                  </a:lnTo>
                  <a:lnTo>
                    <a:pt x="6117717" y="1481353"/>
                  </a:lnTo>
                  <a:lnTo>
                    <a:pt x="6075845" y="1481353"/>
                  </a:lnTo>
                  <a:lnTo>
                    <a:pt x="6034786" y="1490484"/>
                  </a:lnTo>
                  <a:lnTo>
                    <a:pt x="5996165" y="1508772"/>
                  </a:lnTo>
                  <a:lnTo>
                    <a:pt x="5961596" y="1536192"/>
                  </a:lnTo>
                  <a:lnTo>
                    <a:pt x="5934176" y="1570761"/>
                  </a:lnTo>
                  <a:lnTo>
                    <a:pt x="5915888" y="1609382"/>
                  </a:lnTo>
                  <a:lnTo>
                    <a:pt x="5906744" y="1650428"/>
                  </a:lnTo>
                  <a:lnTo>
                    <a:pt x="5906744" y="1692300"/>
                  </a:lnTo>
                  <a:lnTo>
                    <a:pt x="5915888" y="1733346"/>
                  </a:lnTo>
                  <a:lnTo>
                    <a:pt x="5934176" y="1771967"/>
                  </a:lnTo>
                  <a:lnTo>
                    <a:pt x="5961596" y="1806536"/>
                  </a:lnTo>
                  <a:lnTo>
                    <a:pt x="5996165" y="1833956"/>
                  </a:lnTo>
                  <a:lnTo>
                    <a:pt x="6034786" y="1852231"/>
                  </a:lnTo>
                  <a:lnTo>
                    <a:pt x="6075845" y="1861375"/>
                  </a:lnTo>
                  <a:lnTo>
                    <a:pt x="6117717" y="1861375"/>
                  </a:lnTo>
                  <a:lnTo>
                    <a:pt x="6158776" y="1852231"/>
                  </a:lnTo>
                  <a:lnTo>
                    <a:pt x="6197397" y="1833956"/>
                  </a:lnTo>
                  <a:lnTo>
                    <a:pt x="6231953" y="1806536"/>
                  </a:lnTo>
                  <a:lnTo>
                    <a:pt x="6259385" y="1771967"/>
                  </a:lnTo>
                  <a:lnTo>
                    <a:pt x="6277673" y="1733346"/>
                  </a:lnTo>
                  <a:lnTo>
                    <a:pt x="6286805" y="1692300"/>
                  </a:lnTo>
                  <a:lnTo>
                    <a:pt x="6286805" y="1650428"/>
                  </a:lnTo>
                  <a:close/>
                </a:path>
                <a:path w="12137390" h="3344545">
                  <a:moveTo>
                    <a:pt x="6496964" y="2514092"/>
                  </a:moveTo>
                  <a:lnTo>
                    <a:pt x="6487820" y="2473045"/>
                  </a:lnTo>
                  <a:lnTo>
                    <a:pt x="6469532" y="2434425"/>
                  </a:lnTo>
                  <a:lnTo>
                    <a:pt x="6442113" y="2399855"/>
                  </a:lnTo>
                  <a:lnTo>
                    <a:pt x="6407544" y="2372436"/>
                  </a:lnTo>
                  <a:lnTo>
                    <a:pt x="6368923" y="2354161"/>
                  </a:lnTo>
                  <a:lnTo>
                    <a:pt x="6327864" y="2345017"/>
                  </a:lnTo>
                  <a:lnTo>
                    <a:pt x="6285992" y="2345017"/>
                  </a:lnTo>
                  <a:lnTo>
                    <a:pt x="6244945" y="2354161"/>
                  </a:lnTo>
                  <a:lnTo>
                    <a:pt x="6206312" y="2372436"/>
                  </a:lnTo>
                  <a:lnTo>
                    <a:pt x="6171755" y="2399855"/>
                  </a:lnTo>
                  <a:lnTo>
                    <a:pt x="6144323" y="2434425"/>
                  </a:lnTo>
                  <a:lnTo>
                    <a:pt x="6126048" y="2473045"/>
                  </a:lnTo>
                  <a:lnTo>
                    <a:pt x="6116904" y="2514092"/>
                  </a:lnTo>
                  <a:lnTo>
                    <a:pt x="6116904" y="2555964"/>
                  </a:lnTo>
                  <a:lnTo>
                    <a:pt x="6126048" y="2597023"/>
                  </a:lnTo>
                  <a:lnTo>
                    <a:pt x="6144323" y="2635643"/>
                  </a:lnTo>
                  <a:lnTo>
                    <a:pt x="6171755" y="2670200"/>
                  </a:lnTo>
                  <a:lnTo>
                    <a:pt x="6206312" y="2697632"/>
                  </a:lnTo>
                  <a:lnTo>
                    <a:pt x="6244945" y="2715907"/>
                  </a:lnTo>
                  <a:lnTo>
                    <a:pt x="6285992" y="2725051"/>
                  </a:lnTo>
                  <a:lnTo>
                    <a:pt x="6327864" y="2725051"/>
                  </a:lnTo>
                  <a:lnTo>
                    <a:pt x="6368923" y="2715907"/>
                  </a:lnTo>
                  <a:lnTo>
                    <a:pt x="6407544" y="2697632"/>
                  </a:lnTo>
                  <a:lnTo>
                    <a:pt x="6442113" y="2670200"/>
                  </a:lnTo>
                  <a:lnTo>
                    <a:pt x="6469532" y="2635643"/>
                  </a:lnTo>
                  <a:lnTo>
                    <a:pt x="6487820" y="2597023"/>
                  </a:lnTo>
                  <a:lnTo>
                    <a:pt x="6496964" y="2555964"/>
                  </a:lnTo>
                  <a:lnTo>
                    <a:pt x="6496964" y="2514092"/>
                  </a:lnTo>
                  <a:close/>
                </a:path>
                <a:path w="12137390" h="3344545">
                  <a:moveTo>
                    <a:pt x="9593199" y="169087"/>
                  </a:moveTo>
                  <a:lnTo>
                    <a:pt x="9584055" y="128028"/>
                  </a:lnTo>
                  <a:lnTo>
                    <a:pt x="9565780" y="89408"/>
                  </a:lnTo>
                  <a:lnTo>
                    <a:pt x="9538348" y="54851"/>
                  </a:lnTo>
                  <a:lnTo>
                    <a:pt x="9503791" y="27419"/>
                  </a:lnTo>
                  <a:lnTo>
                    <a:pt x="9465158" y="9144"/>
                  </a:lnTo>
                  <a:lnTo>
                    <a:pt x="9424111" y="0"/>
                  </a:lnTo>
                  <a:lnTo>
                    <a:pt x="9382239" y="0"/>
                  </a:lnTo>
                  <a:lnTo>
                    <a:pt x="9341180" y="9144"/>
                  </a:lnTo>
                  <a:lnTo>
                    <a:pt x="9302559" y="27419"/>
                  </a:lnTo>
                  <a:lnTo>
                    <a:pt x="9267990" y="54851"/>
                  </a:lnTo>
                  <a:lnTo>
                    <a:pt x="9240571" y="89408"/>
                  </a:lnTo>
                  <a:lnTo>
                    <a:pt x="9222283" y="128028"/>
                  </a:lnTo>
                  <a:lnTo>
                    <a:pt x="9213139" y="169087"/>
                  </a:lnTo>
                  <a:lnTo>
                    <a:pt x="9213139" y="210947"/>
                  </a:lnTo>
                  <a:lnTo>
                    <a:pt x="9222283" y="252006"/>
                  </a:lnTo>
                  <a:lnTo>
                    <a:pt x="9240571" y="290626"/>
                  </a:lnTo>
                  <a:lnTo>
                    <a:pt x="9267990" y="325183"/>
                  </a:lnTo>
                  <a:lnTo>
                    <a:pt x="9302559" y="352602"/>
                  </a:lnTo>
                  <a:lnTo>
                    <a:pt x="9341180" y="370890"/>
                  </a:lnTo>
                  <a:lnTo>
                    <a:pt x="9382239" y="380034"/>
                  </a:lnTo>
                  <a:lnTo>
                    <a:pt x="9424111" y="380034"/>
                  </a:lnTo>
                  <a:lnTo>
                    <a:pt x="9465158" y="370890"/>
                  </a:lnTo>
                  <a:lnTo>
                    <a:pt x="9503791" y="352602"/>
                  </a:lnTo>
                  <a:lnTo>
                    <a:pt x="9538348" y="325183"/>
                  </a:lnTo>
                  <a:lnTo>
                    <a:pt x="9565780" y="290626"/>
                  </a:lnTo>
                  <a:lnTo>
                    <a:pt x="9584055" y="252006"/>
                  </a:lnTo>
                  <a:lnTo>
                    <a:pt x="9593199" y="210947"/>
                  </a:lnTo>
                  <a:lnTo>
                    <a:pt x="9593199" y="169087"/>
                  </a:lnTo>
                  <a:close/>
                </a:path>
                <a:path w="12137390" h="3344545">
                  <a:moveTo>
                    <a:pt x="10960278" y="627595"/>
                  </a:moveTo>
                  <a:lnTo>
                    <a:pt x="10951134" y="586549"/>
                  </a:lnTo>
                  <a:lnTo>
                    <a:pt x="10932859" y="547928"/>
                  </a:lnTo>
                  <a:lnTo>
                    <a:pt x="10905427" y="513359"/>
                  </a:lnTo>
                  <a:lnTo>
                    <a:pt x="10870870" y="485940"/>
                  </a:lnTo>
                  <a:lnTo>
                    <a:pt x="10832236" y="467652"/>
                  </a:lnTo>
                  <a:lnTo>
                    <a:pt x="10791190" y="458520"/>
                  </a:lnTo>
                  <a:lnTo>
                    <a:pt x="10749318" y="458520"/>
                  </a:lnTo>
                  <a:lnTo>
                    <a:pt x="10708259" y="467652"/>
                  </a:lnTo>
                  <a:lnTo>
                    <a:pt x="10669638" y="485940"/>
                  </a:lnTo>
                  <a:lnTo>
                    <a:pt x="10635069" y="513359"/>
                  </a:lnTo>
                  <a:lnTo>
                    <a:pt x="10607650" y="547928"/>
                  </a:lnTo>
                  <a:lnTo>
                    <a:pt x="10589362" y="586549"/>
                  </a:lnTo>
                  <a:lnTo>
                    <a:pt x="10580218" y="627595"/>
                  </a:lnTo>
                  <a:lnTo>
                    <a:pt x="10580218" y="669467"/>
                  </a:lnTo>
                  <a:lnTo>
                    <a:pt x="10589362" y="710514"/>
                  </a:lnTo>
                  <a:lnTo>
                    <a:pt x="10607650" y="749134"/>
                  </a:lnTo>
                  <a:lnTo>
                    <a:pt x="10635069" y="783691"/>
                  </a:lnTo>
                  <a:lnTo>
                    <a:pt x="10669638" y="811123"/>
                  </a:lnTo>
                  <a:lnTo>
                    <a:pt x="10708259" y="829411"/>
                  </a:lnTo>
                  <a:lnTo>
                    <a:pt x="10749318" y="838542"/>
                  </a:lnTo>
                  <a:lnTo>
                    <a:pt x="10791190" y="838542"/>
                  </a:lnTo>
                  <a:lnTo>
                    <a:pt x="10832236" y="829411"/>
                  </a:lnTo>
                  <a:lnTo>
                    <a:pt x="10870870" y="811123"/>
                  </a:lnTo>
                  <a:lnTo>
                    <a:pt x="10905427" y="783691"/>
                  </a:lnTo>
                  <a:lnTo>
                    <a:pt x="10932859" y="749134"/>
                  </a:lnTo>
                  <a:lnTo>
                    <a:pt x="10951134" y="710514"/>
                  </a:lnTo>
                  <a:lnTo>
                    <a:pt x="10960278" y="669467"/>
                  </a:lnTo>
                  <a:lnTo>
                    <a:pt x="10960278" y="627595"/>
                  </a:lnTo>
                  <a:close/>
                </a:path>
                <a:path w="12137390" h="3344545">
                  <a:moveTo>
                    <a:pt x="12137314" y="456679"/>
                  </a:moveTo>
                  <a:lnTo>
                    <a:pt x="12128170" y="415632"/>
                  </a:lnTo>
                  <a:lnTo>
                    <a:pt x="12109882" y="377012"/>
                  </a:lnTo>
                  <a:lnTo>
                    <a:pt x="12082463" y="342442"/>
                  </a:lnTo>
                  <a:lnTo>
                    <a:pt x="12047893" y="315023"/>
                  </a:lnTo>
                  <a:lnTo>
                    <a:pt x="12009272" y="296735"/>
                  </a:lnTo>
                  <a:lnTo>
                    <a:pt x="11968213" y="287604"/>
                  </a:lnTo>
                  <a:lnTo>
                    <a:pt x="11926354" y="287604"/>
                  </a:lnTo>
                  <a:lnTo>
                    <a:pt x="11885295" y="296735"/>
                  </a:lnTo>
                  <a:lnTo>
                    <a:pt x="11846674" y="315023"/>
                  </a:lnTo>
                  <a:lnTo>
                    <a:pt x="11812105" y="342442"/>
                  </a:lnTo>
                  <a:lnTo>
                    <a:pt x="11784673" y="377012"/>
                  </a:lnTo>
                  <a:lnTo>
                    <a:pt x="11766398" y="415632"/>
                  </a:lnTo>
                  <a:lnTo>
                    <a:pt x="11757254" y="456679"/>
                  </a:lnTo>
                  <a:lnTo>
                    <a:pt x="11757254" y="498551"/>
                  </a:lnTo>
                  <a:lnTo>
                    <a:pt x="11766398" y="539597"/>
                  </a:lnTo>
                  <a:lnTo>
                    <a:pt x="11784673" y="578218"/>
                  </a:lnTo>
                  <a:lnTo>
                    <a:pt x="11812105" y="612775"/>
                  </a:lnTo>
                  <a:lnTo>
                    <a:pt x="11846674" y="640207"/>
                  </a:lnTo>
                  <a:lnTo>
                    <a:pt x="11885295" y="658495"/>
                  </a:lnTo>
                  <a:lnTo>
                    <a:pt x="11926354" y="667626"/>
                  </a:lnTo>
                  <a:lnTo>
                    <a:pt x="11968213" y="667626"/>
                  </a:lnTo>
                  <a:lnTo>
                    <a:pt x="12009272" y="658495"/>
                  </a:lnTo>
                  <a:lnTo>
                    <a:pt x="12047893" y="640207"/>
                  </a:lnTo>
                  <a:lnTo>
                    <a:pt x="12082463" y="612775"/>
                  </a:lnTo>
                  <a:lnTo>
                    <a:pt x="12109882" y="578218"/>
                  </a:lnTo>
                  <a:lnTo>
                    <a:pt x="12128170" y="539597"/>
                  </a:lnTo>
                  <a:lnTo>
                    <a:pt x="12137314" y="498551"/>
                  </a:lnTo>
                  <a:lnTo>
                    <a:pt x="12137314" y="456679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49"/>
                  </a:lnTo>
                  <a:lnTo>
                    <a:pt x="371297" y="742689"/>
                  </a:lnTo>
                  <a:lnTo>
                    <a:pt x="742699" y="37134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1731999" y="234410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402" y="0"/>
                  </a:moveTo>
                  <a:lnTo>
                    <a:pt x="0" y="371339"/>
                  </a:lnTo>
                  <a:lnTo>
                    <a:pt x="371402" y="742678"/>
                  </a:lnTo>
                  <a:lnTo>
                    <a:pt x="742699" y="371339"/>
                  </a:lnTo>
                  <a:lnTo>
                    <a:pt x="371402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3233375"/>
              <a:ext cx="1751964" cy="1221105"/>
            </a:xfrm>
            <a:custGeom>
              <a:avLst/>
              <a:gdLst/>
              <a:ahLst/>
              <a:cxnLst/>
              <a:rect l="l" t="t" r="r" b="b"/>
              <a:pathLst>
                <a:path w="1751965" h="1221104">
                  <a:moveTo>
                    <a:pt x="380034" y="1009738"/>
                  </a:moveTo>
                  <a:lnTo>
                    <a:pt x="370890" y="968679"/>
                  </a:lnTo>
                  <a:lnTo>
                    <a:pt x="352615" y="930059"/>
                  </a:lnTo>
                  <a:lnTo>
                    <a:pt x="325196" y="895502"/>
                  </a:lnTo>
                  <a:lnTo>
                    <a:pt x="290626" y="868083"/>
                  </a:lnTo>
                  <a:lnTo>
                    <a:pt x="252006" y="849795"/>
                  </a:lnTo>
                  <a:lnTo>
                    <a:pt x="210947" y="840651"/>
                  </a:lnTo>
                  <a:lnTo>
                    <a:pt x="169087" y="840651"/>
                  </a:lnTo>
                  <a:lnTo>
                    <a:pt x="128028" y="849795"/>
                  </a:lnTo>
                  <a:lnTo>
                    <a:pt x="89408" y="868083"/>
                  </a:lnTo>
                  <a:lnTo>
                    <a:pt x="54838" y="895502"/>
                  </a:lnTo>
                  <a:lnTo>
                    <a:pt x="27419" y="930059"/>
                  </a:lnTo>
                  <a:lnTo>
                    <a:pt x="9144" y="968679"/>
                  </a:lnTo>
                  <a:lnTo>
                    <a:pt x="0" y="1009738"/>
                  </a:lnTo>
                  <a:lnTo>
                    <a:pt x="0" y="1051610"/>
                  </a:lnTo>
                  <a:lnTo>
                    <a:pt x="9144" y="1092657"/>
                  </a:lnTo>
                  <a:lnTo>
                    <a:pt x="27419" y="1131277"/>
                  </a:lnTo>
                  <a:lnTo>
                    <a:pt x="54838" y="1165847"/>
                  </a:lnTo>
                  <a:lnTo>
                    <a:pt x="89408" y="1193266"/>
                  </a:lnTo>
                  <a:lnTo>
                    <a:pt x="128028" y="1211554"/>
                  </a:lnTo>
                  <a:lnTo>
                    <a:pt x="169087" y="1220685"/>
                  </a:lnTo>
                  <a:lnTo>
                    <a:pt x="210947" y="1220685"/>
                  </a:lnTo>
                  <a:lnTo>
                    <a:pt x="252006" y="1211554"/>
                  </a:lnTo>
                  <a:lnTo>
                    <a:pt x="290626" y="1193266"/>
                  </a:lnTo>
                  <a:lnTo>
                    <a:pt x="325196" y="1165847"/>
                  </a:lnTo>
                  <a:lnTo>
                    <a:pt x="352615" y="1131277"/>
                  </a:lnTo>
                  <a:lnTo>
                    <a:pt x="370890" y="1092657"/>
                  </a:lnTo>
                  <a:lnTo>
                    <a:pt x="380034" y="1051610"/>
                  </a:lnTo>
                  <a:lnTo>
                    <a:pt x="380034" y="1009738"/>
                  </a:lnTo>
                  <a:close/>
                </a:path>
                <a:path w="1751965" h="1221104">
                  <a:moveTo>
                    <a:pt x="1751647" y="1009738"/>
                  </a:moveTo>
                  <a:lnTo>
                    <a:pt x="1742503" y="968679"/>
                  </a:lnTo>
                  <a:lnTo>
                    <a:pt x="1724215" y="930059"/>
                  </a:lnTo>
                  <a:lnTo>
                    <a:pt x="1696796" y="895502"/>
                  </a:lnTo>
                  <a:lnTo>
                    <a:pt x="1662226" y="868083"/>
                  </a:lnTo>
                  <a:lnTo>
                    <a:pt x="1623618" y="849795"/>
                  </a:lnTo>
                  <a:lnTo>
                    <a:pt x="1582559" y="840651"/>
                  </a:lnTo>
                  <a:lnTo>
                    <a:pt x="1540700" y="840651"/>
                  </a:lnTo>
                  <a:lnTo>
                    <a:pt x="1499641" y="849795"/>
                  </a:lnTo>
                  <a:lnTo>
                    <a:pt x="1461020" y="868083"/>
                  </a:lnTo>
                  <a:lnTo>
                    <a:pt x="1426451" y="895502"/>
                  </a:lnTo>
                  <a:lnTo>
                    <a:pt x="1399032" y="930059"/>
                  </a:lnTo>
                  <a:lnTo>
                    <a:pt x="1380756" y="968679"/>
                  </a:lnTo>
                  <a:lnTo>
                    <a:pt x="1371612" y="1009738"/>
                  </a:lnTo>
                  <a:lnTo>
                    <a:pt x="1371612" y="1051610"/>
                  </a:lnTo>
                  <a:lnTo>
                    <a:pt x="1380756" y="1092657"/>
                  </a:lnTo>
                  <a:lnTo>
                    <a:pt x="1399032" y="1131277"/>
                  </a:lnTo>
                  <a:lnTo>
                    <a:pt x="1426451" y="1165847"/>
                  </a:lnTo>
                  <a:lnTo>
                    <a:pt x="1461020" y="1193266"/>
                  </a:lnTo>
                  <a:lnTo>
                    <a:pt x="1499641" y="1211554"/>
                  </a:lnTo>
                  <a:lnTo>
                    <a:pt x="1540700" y="1220685"/>
                  </a:lnTo>
                  <a:lnTo>
                    <a:pt x="1582559" y="1220685"/>
                  </a:lnTo>
                  <a:lnTo>
                    <a:pt x="1623618" y="1211554"/>
                  </a:lnTo>
                  <a:lnTo>
                    <a:pt x="1662226" y="1193266"/>
                  </a:lnTo>
                  <a:lnTo>
                    <a:pt x="1696796" y="1165847"/>
                  </a:lnTo>
                  <a:lnTo>
                    <a:pt x="1724215" y="1131277"/>
                  </a:lnTo>
                  <a:lnTo>
                    <a:pt x="1742503" y="1092657"/>
                  </a:lnTo>
                  <a:lnTo>
                    <a:pt x="1751647" y="1051610"/>
                  </a:lnTo>
                  <a:lnTo>
                    <a:pt x="1751647" y="1009738"/>
                  </a:lnTo>
                  <a:close/>
                </a:path>
                <a:path w="1751965" h="1221104">
                  <a:moveTo>
                    <a:pt x="1751647" y="169075"/>
                  </a:moveTo>
                  <a:lnTo>
                    <a:pt x="1742503" y="128028"/>
                  </a:lnTo>
                  <a:lnTo>
                    <a:pt x="1724215" y="89408"/>
                  </a:lnTo>
                  <a:lnTo>
                    <a:pt x="1696796" y="54838"/>
                  </a:lnTo>
                  <a:lnTo>
                    <a:pt x="1662226" y="27419"/>
                  </a:lnTo>
                  <a:lnTo>
                    <a:pt x="1623618" y="9131"/>
                  </a:lnTo>
                  <a:lnTo>
                    <a:pt x="1582559" y="0"/>
                  </a:lnTo>
                  <a:lnTo>
                    <a:pt x="1540700" y="0"/>
                  </a:lnTo>
                  <a:lnTo>
                    <a:pt x="1499641" y="9131"/>
                  </a:lnTo>
                  <a:lnTo>
                    <a:pt x="1461020" y="27419"/>
                  </a:lnTo>
                  <a:lnTo>
                    <a:pt x="1426451" y="54838"/>
                  </a:lnTo>
                  <a:lnTo>
                    <a:pt x="1399032" y="89408"/>
                  </a:lnTo>
                  <a:lnTo>
                    <a:pt x="1380756" y="128028"/>
                  </a:lnTo>
                  <a:lnTo>
                    <a:pt x="1371612" y="169075"/>
                  </a:lnTo>
                  <a:lnTo>
                    <a:pt x="1371612" y="210947"/>
                  </a:lnTo>
                  <a:lnTo>
                    <a:pt x="1380756" y="251993"/>
                  </a:lnTo>
                  <a:lnTo>
                    <a:pt x="1399032" y="290614"/>
                  </a:lnTo>
                  <a:lnTo>
                    <a:pt x="1426451" y="325183"/>
                  </a:lnTo>
                  <a:lnTo>
                    <a:pt x="1461020" y="352602"/>
                  </a:lnTo>
                  <a:lnTo>
                    <a:pt x="1499641" y="370878"/>
                  </a:lnTo>
                  <a:lnTo>
                    <a:pt x="1540700" y="380022"/>
                  </a:lnTo>
                  <a:lnTo>
                    <a:pt x="1582559" y="380022"/>
                  </a:lnTo>
                  <a:lnTo>
                    <a:pt x="1623618" y="370878"/>
                  </a:lnTo>
                  <a:lnTo>
                    <a:pt x="1662226" y="352602"/>
                  </a:lnTo>
                  <a:lnTo>
                    <a:pt x="1696796" y="325183"/>
                  </a:lnTo>
                  <a:lnTo>
                    <a:pt x="1724215" y="290614"/>
                  </a:lnTo>
                  <a:lnTo>
                    <a:pt x="1742503" y="251993"/>
                  </a:lnTo>
                  <a:lnTo>
                    <a:pt x="1751647" y="210947"/>
                  </a:lnTo>
                  <a:lnTo>
                    <a:pt x="1751647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449991" y="3056382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32" y="0"/>
                  </a:moveTo>
                  <a:lnTo>
                    <a:pt x="169064" y="0"/>
                  </a:lnTo>
                  <a:lnTo>
                    <a:pt x="128007" y="9140"/>
                  </a:lnTo>
                  <a:lnTo>
                    <a:pt x="89385" y="27421"/>
                  </a:lnTo>
                  <a:lnTo>
                    <a:pt x="54819" y="54842"/>
                  </a:lnTo>
                  <a:lnTo>
                    <a:pt x="27409" y="89407"/>
                  </a:lnTo>
                  <a:lnTo>
                    <a:pt x="9136" y="128028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36" y="252000"/>
                  </a:lnTo>
                  <a:lnTo>
                    <a:pt x="27409" y="290618"/>
                  </a:lnTo>
                  <a:lnTo>
                    <a:pt x="54819" y="325179"/>
                  </a:lnTo>
                  <a:lnTo>
                    <a:pt x="89385" y="352605"/>
                  </a:lnTo>
                  <a:lnTo>
                    <a:pt x="128007" y="370888"/>
                  </a:lnTo>
                  <a:lnTo>
                    <a:pt x="169064" y="380030"/>
                  </a:lnTo>
                  <a:lnTo>
                    <a:pt x="210932" y="380030"/>
                  </a:lnTo>
                  <a:lnTo>
                    <a:pt x="251989" y="370888"/>
                  </a:lnTo>
                  <a:lnTo>
                    <a:pt x="290612" y="352605"/>
                  </a:lnTo>
                  <a:lnTo>
                    <a:pt x="325177" y="325179"/>
                  </a:lnTo>
                  <a:lnTo>
                    <a:pt x="352603" y="290618"/>
                  </a:lnTo>
                  <a:lnTo>
                    <a:pt x="370886" y="252000"/>
                  </a:lnTo>
                  <a:lnTo>
                    <a:pt x="380028" y="210947"/>
                  </a:lnTo>
                  <a:lnTo>
                    <a:pt x="380028" y="169082"/>
                  </a:lnTo>
                  <a:lnTo>
                    <a:pt x="370886" y="128028"/>
                  </a:lnTo>
                  <a:lnTo>
                    <a:pt x="352603" y="89407"/>
                  </a:lnTo>
                  <a:lnTo>
                    <a:pt x="325177" y="54842"/>
                  </a:lnTo>
                  <a:lnTo>
                    <a:pt x="290612" y="27421"/>
                  </a:lnTo>
                  <a:lnTo>
                    <a:pt x="251989" y="9140"/>
                  </a:lnTo>
                  <a:lnTo>
                    <a:pt x="210932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883754" y="2193600"/>
              <a:ext cx="778510" cy="1243330"/>
            </a:xfrm>
            <a:custGeom>
              <a:avLst/>
              <a:gdLst/>
              <a:ahLst/>
              <a:cxnLst/>
              <a:rect l="l" t="t" r="r" b="b"/>
              <a:pathLst>
                <a:path w="778509" h="1243329">
                  <a:moveTo>
                    <a:pt x="380034" y="1031875"/>
                  </a:moveTo>
                  <a:lnTo>
                    <a:pt x="370890" y="990815"/>
                  </a:lnTo>
                  <a:lnTo>
                    <a:pt x="352615" y="952195"/>
                  </a:lnTo>
                  <a:lnTo>
                    <a:pt x="325196" y="917625"/>
                  </a:lnTo>
                  <a:lnTo>
                    <a:pt x="290626" y="890206"/>
                  </a:lnTo>
                  <a:lnTo>
                    <a:pt x="252006" y="871931"/>
                  </a:lnTo>
                  <a:lnTo>
                    <a:pt x="210959" y="862787"/>
                  </a:lnTo>
                  <a:lnTo>
                    <a:pt x="169087" y="862787"/>
                  </a:lnTo>
                  <a:lnTo>
                    <a:pt x="128028" y="871931"/>
                  </a:lnTo>
                  <a:lnTo>
                    <a:pt x="89408" y="890206"/>
                  </a:lnTo>
                  <a:lnTo>
                    <a:pt x="54851" y="917625"/>
                  </a:lnTo>
                  <a:lnTo>
                    <a:pt x="27419" y="952195"/>
                  </a:lnTo>
                  <a:lnTo>
                    <a:pt x="9144" y="990815"/>
                  </a:lnTo>
                  <a:lnTo>
                    <a:pt x="0" y="1031875"/>
                  </a:lnTo>
                  <a:lnTo>
                    <a:pt x="0" y="1073734"/>
                  </a:lnTo>
                  <a:lnTo>
                    <a:pt x="9144" y="1114793"/>
                  </a:lnTo>
                  <a:lnTo>
                    <a:pt x="27419" y="1153401"/>
                  </a:lnTo>
                  <a:lnTo>
                    <a:pt x="54851" y="1187970"/>
                  </a:lnTo>
                  <a:lnTo>
                    <a:pt x="89408" y="1215390"/>
                  </a:lnTo>
                  <a:lnTo>
                    <a:pt x="128028" y="1233678"/>
                  </a:lnTo>
                  <a:lnTo>
                    <a:pt x="169087" y="1242822"/>
                  </a:lnTo>
                  <a:lnTo>
                    <a:pt x="210959" y="1242822"/>
                  </a:lnTo>
                  <a:lnTo>
                    <a:pt x="252006" y="1233678"/>
                  </a:lnTo>
                  <a:lnTo>
                    <a:pt x="290626" y="1215390"/>
                  </a:lnTo>
                  <a:lnTo>
                    <a:pt x="325196" y="1187970"/>
                  </a:lnTo>
                  <a:lnTo>
                    <a:pt x="352615" y="1153401"/>
                  </a:lnTo>
                  <a:lnTo>
                    <a:pt x="370890" y="1114793"/>
                  </a:lnTo>
                  <a:lnTo>
                    <a:pt x="380034" y="1073734"/>
                  </a:lnTo>
                  <a:lnTo>
                    <a:pt x="380034" y="1031875"/>
                  </a:lnTo>
                  <a:close/>
                </a:path>
                <a:path w="778509" h="1243329">
                  <a:moveTo>
                    <a:pt x="778243" y="169087"/>
                  </a:moveTo>
                  <a:lnTo>
                    <a:pt x="769099" y="128028"/>
                  </a:lnTo>
                  <a:lnTo>
                    <a:pt x="750824" y="89408"/>
                  </a:lnTo>
                  <a:lnTo>
                    <a:pt x="723404" y="54851"/>
                  </a:lnTo>
                  <a:lnTo>
                    <a:pt x="688835" y="27419"/>
                  </a:lnTo>
                  <a:lnTo>
                    <a:pt x="650214" y="9144"/>
                  </a:lnTo>
                  <a:lnTo>
                    <a:pt x="609168" y="0"/>
                  </a:lnTo>
                  <a:lnTo>
                    <a:pt x="567296" y="0"/>
                  </a:lnTo>
                  <a:lnTo>
                    <a:pt x="526249" y="9144"/>
                  </a:lnTo>
                  <a:lnTo>
                    <a:pt x="487629" y="27419"/>
                  </a:lnTo>
                  <a:lnTo>
                    <a:pt x="453059" y="54851"/>
                  </a:lnTo>
                  <a:lnTo>
                    <a:pt x="425640" y="89408"/>
                  </a:lnTo>
                  <a:lnTo>
                    <a:pt x="407352" y="128028"/>
                  </a:lnTo>
                  <a:lnTo>
                    <a:pt x="398208" y="169087"/>
                  </a:lnTo>
                  <a:lnTo>
                    <a:pt x="398208" y="210947"/>
                  </a:lnTo>
                  <a:lnTo>
                    <a:pt x="407352" y="252006"/>
                  </a:lnTo>
                  <a:lnTo>
                    <a:pt x="425640" y="290626"/>
                  </a:lnTo>
                  <a:lnTo>
                    <a:pt x="453059" y="325183"/>
                  </a:lnTo>
                  <a:lnTo>
                    <a:pt x="487629" y="352602"/>
                  </a:lnTo>
                  <a:lnTo>
                    <a:pt x="526249" y="370890"/>
                  </a:lnTo>
                  <a:lnTo>
                    <a:pt x="567296" y="380034"/>
                  </a:lnTo>
                  <a:lnTo>
                    <a:pt x="609168" y="380034"/>
                  </a:lnTo>
                  <a:lnTo>
                    <a:pt x="650214" y="370890"/>
                  </a:lnTo>
                  <a:lnTo>
                    <a:pt x="688835" y="352602"/>
                  </a:lnTo>
                  <a:lnTo>
                    <a:pt x="723404" y="325183"/>
                  </a:lnTo>
                  <a:lnTo>
                    <a:pt x="750824" y="290626"/>
                  </a:lnTo>
                  <a:lnTo>
                    <a:pt x="769099" y="252006"/>
                  </a:lnTo>
                  <a:lnTo>
                    <a:pt x="778243" y="210947"/>
                  </a:lnTo>
                  <a:lnTo>
                    <a:pt x="778243" y="16908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33162" y="1906009"/>
              <a:ext cx="6132195" cy="3649345"/>
            </a:xfrm>
            <a:custGeom>
              <a:avLst/>
              <a:gdLst/>
              <a:ahLst/>
              <a:cxnLst/>
              <a:rect l="l" t="t" r="r" b="b"/>
              <a:pathLst>
                <a:path w="6132194" h="3649345">
                  <a:moveTo>
                    <a:pt x="379958" y="169075"/>
                  </a:moveTo>
                  <a:lnTo>
                    <a:pt x="370814" y="128028"/>
                  </a:lnTo>
                  <a:lnTo>
                    <a:pt x="352526" y="89408"/>
                  </a:lnTo>
                  <a:lnTo>
                    <a:pt x="325107" y="54838"/>
                  </a:lnTo>
                  <a:lnTo>
                    <a:pt x="290537" y="27419"/>
                  </a:lnTo>
                  <a:lnTo>
                    <a:pt x="251942" y="9131"/>
                  </a:lnTo>
                  <a:lnTo>
                    <a:pt x="210896" y="0"/>
                  </a:lnTo>
                  <a:lnTo>
                    <a:pt x="169049" y="0"/>
                  </a:lnTo>
                  <a:lnTo>
                    <a:pt x="128016" y="9131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75"/>
                  </a:lnTo>
                  <a:lnTo>
                    <a:pt x="0" y="210947"/>
                  </a:lnTo>
                  <a:lnTo>
                    <a:pt x="9144" y="251993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16" y="370890"/>
                  </a:lnTo>
                  <a:lnTo>
                    <a:pt x="169049" y="380022"/>
                  </a:lnTo>
                  <a:lnTo>
                    <a:pt x="210896" y="380022"/>
                  </a:lnTo>
                  <a:lnTo>
                    <a:pt x="251942" y="370890"/>
                  </a:lnTo>
                  <a:lnTo>
                    <a:pt x="290537" y="352602"/>
                  </a:lnTo>
                  <a:lnTo>
                    <a:pt x="325107" y="325183"/>
                  </a:lnTo>
                  <a:lnTo>
                    <a:pt x="352526" y="290614"/>
                  </a:lnTo>
                  <a:lnTo>
                    <a:pt x="370814" y="251993"/>
                  </a:lnTo>
                  <a:lnTo>
                    <a:pt x="379958" y="210947"/>
                  </a:lnTo>
                  <a:lnTo>
                    <a:pt x="379958" y="169075"/>
                  </a:lnTo>
                  <a:close/>
                </a:path>
                <a:path w="6132194" h="3649345">
                  <a:moveTo>
                    <a:pt x="3565639" y="2929229"/>
                  </a:moveTo>
                  <a:lnTo>
                    <a:pt x="3556520" y="2888183"/>
                  </a:lnTo>
                  <a:lnTo>
                    <a:pt x="3538258" y="2849562"/>
                  </a:lnTo>
                  <a:lnTo>
                    <a:pt x="3510877" y="2814993"/>
                  </a:lnTo>
                  <a:lnTo>
                    <a:pt x="3476307" y="2787573"/>
                  </a:lnTo>
                  <a:lnTo>
                    <a:pt x="3437686" y="2769285"/>
                  </a:lnTo>
                  <a:lnTo>
                    <a:pt x="3396627" y="2760154"/>
                  </a:lnTo>
                  <a:lnTo>
                    <a:pt x="3354755" y="2760154"/>
                  </a:lnTo>
                  <a:lnTo>
                    <a:pt x="3313696" y="2769285"/>
                  </a:lnTo>
                  <a:lnTo>
                    <a:pt x="3275076" y="2787573"/>
                  </a:lnTo>
                  <a:lnTo>
                    <a:pt x="3240506" y="2814993"/>
                  </a:lnTo>
                  <a:lnTo>
                    <a:pt x="3213087" y="2849562"/>
                  </a:lnTo>
                  <a:lnTo>
                    <a:pt x="3194799" y="2888183"/>
                  </a:lnTo>
                  <a:lnTo>
                    <a:pt x="3185668" y="2929229"/>
                  </a:lnTo>
                  <a:lnTo>
                    <a:pt x="3185668" y="2971101"/>
                  </a:lnTo>
                  <a:lnTo>
                    <a:pt x="3194799" y="3012148"/>
                  </a:lnTo>
                  <a:lnTo>
                    <a:pt x="3213087" y="3050768"/>
                  </a:lnTo>
                  <a:lnTo>
                    <a:pt x="3240506" y="3085325"/>
                  </a:lnTo>
                  <a:lnTo>
                    <a:pt x="3275076" y="3112757"/>
                  </a:lnTo>
                  <a:lnTo>
                    <a:pt x="3313696" y="3131045"/>
                  </a:lnTo>
                  <a:lnTo>
                    <a:pt x="3354755" y="3140176"/>
                  </a:lnTo>
                  <a:lnTo>
                    <a:pt x="3396627" y="3140176"/>
                  </a:lnTo>
                  <a:lnTo>
                    <a:pt x="3437686" y="3131045"/>
                  </a:lnTo>
                  <a:lnTo>
                    <a:pt x="3476307" y="3112757"/>
                  </a:lnTo>
                  <a:lnTo>
                    <a:pt x="3510877" y="3085325"/>
                  </a:lnTo>
                  <a:lnTo>
                    <a:pt x="3538258" y="3050768"/>
                  </a:lnTo>
                  <a:lnTo>
                    <a:pt x="3556520" y="3012148"/>
                  </a:lnTo>
                  <a:lnTo>
                    <a:pt x="3565639" y="2971101"/>
                  </a:lnTo>
                  <a:lnTo>
                    <a:pt x="3565639" y="2929229"/>
                  </a:lnTo>
                  <a:close/>
                </a:path>
                <a:path w="6132194" h="3649345">
                  <a:moveTo>
                    <a:pt x="4698466" y="3438055"/>
                  </a:moveTo>
                  <a:lnTo>
                    <a:pt x="4689322" y="3396996"/>
                  </a:lnTo>
                  <a:lnTo>
                    <a:pt x="4671034" y="3358375"/>
                  </a:lnTo>
                  <a:lnTo>
                    <a:pt x="4643615" y="3323818"/>
                  </a:lnTo>
                  <a:lnTo>
                    <a:pt x="4609046" y="3296399"/>
                  </a:lnTo>
                  <a:lnTo>
                    <a:pt x="4570425" y="3278111"/>
                  </a:lnTo>
                  <a:lnTo>
                    <a:pt x="4529366" y="3268980"/>
                  </a:lnTo>
                  <a:lnTo>
                    <a:pt x="4487494" y="3268980"/>
                  </a:lnTo>
                  <a:lnTo>
                    <a:pt x="4446435" y="3278111"/>
                  </a:lnTo>
                  <a:lnTo>
                    <a:pt x="4407814" y="3296399"/>
                  </a:lnTo>
                  <a:lnTo>
                    <a:pt x="4373257" y="3323818"/>
                  </a:lnTo>
                  <a:lnTo>
                    <a:pt x="4345825" y="3358375"/>
                  </a:lnTo>
                  <a:lnTo>
                    <a:pt x="4327550" y="3396996"/>
                  </a:lnTo>
                  <a:lnTo>
                    <a:pt x="4318406" y="3438055"/>
                  </a:lnTo>
                  <a:lnTo>
                    <a:pt x="4318406" y="3479927"/>
                  </a:lnTo>
                  <a:lnTo>
                    <a:pt x="4327550" y="3520973"/>
                  </a:lnTo>
                  <a:lnTo>
                    <a:pt x="4345825" y="3559594"/>
                  </a:lnTo>
                  <a:lnTo>
                    <a:pt x="4373257" y="3594150"/>
                  </a:lnTo>
                  <a:lnTo>
                    <a:pt x="4407814" y="3621582"/>
                  </a:lnTo>
                  <a:lnTo>
                    <a:pt x="4446435" y="3639858"/>
                  </a:lnTo>
                  <a:lnTo>
                    <a:pt x="4487494" y="3649002"/>
                  </a:lnTo>
                  <a:lnTo>
                    <a:pt x="4529366" y="3649002"/>
                  </a:lnTo>
                  <a:lnTo>
                    <a:pt x="4570425" y="3639858"/>
                  </a:lnTo>
                  <a:lnTo>
                    <a:pt x="4609046" y="3621582"/>
                  </a:lnTo>
                  <a:lnTo>
                    <a:pt x="4643615" y="3594150"/>
                  </a:lnTo>
                  <a:lnTo>
                    <a:pt x="4671034" y="3559594"/>
                  </a:lnTo>
                  <a:lnTo>
                    <a:pt x="4689322" y="3520973"/>
                  </a:lnTo>
                  <a:lnTo>
                    <a:pt x="4698466" y="3479927"/>
                  </a:lnTo>
                  <a:lnTo>
                    <a:pt x="4698466" y="3438055"/>
                  </a:lnTo>
                  <a:close/>
                </a:path>
                <a:path w="6132194" h="3649345">
                  <a:moveTo>
                    <a:pt x="6131928" y="3438055"/>
                  </a:moveTo>
                  <a:lnTo>
                    <a:pt x="6122784" y="3396996"/>
                  </a:lnTo>
                  <a:lnTo>
                    <a:pt x="6104496" y="3358375"/>
                  </a:lnTo>
                  <a:lnTo>
                    <a:pt x="6077077" y="3323818"/>
                  </a:lnTo>
                  <a:lnTo>
                    <a:pt x="6042507" y="3296399"/>
                  </a:lnTo>
                  <a:lnTo>
                    <a:pt x="6003887" y="3278111"/>
                  </a:lnTo>
                  <a:lnTo>
                    <a:pt x="5962828" y="3268980"/>
                  </a:lnTo>
                  <a:lnTo>
                    <a:pt x="5920956" y="3268980"/>
                  </a:lnTo>
                  <a:lnTo>
                    <a:pt x="5879909" y="3278111"/>
                  </a:lnTo>
                  <a:lnTo>
                    <a:pt x="5841289" y="3296399"/>
                  </a:lnTo>
                  <a:lnTo>
                    <a:pt x="5806719" y="3323818"/>
                  </a:lnTo>
                  <a:lnTo>
                    <a:pt x="5779287" y="3358375"/>
                  </a:lnTo>
                  <a:lnTo>
                    <a:pt x="5761012" y="3396996"/>
                  </a:lnTo>
                  <a:lnTo>
                    <a:pt x="5751868" y="3438055"/>
                  </a:lnTo>
                  <a:lnTo>
                    <a:pt x="5751868" y="3479927"/>
                  </a:lnTo>
                  <a:lnTo>
                    <a:pt x="5761012" y="3520973"/>
                  </a:lnTo>
                  <a:lnTo>
                    <a:pt x="5779287" y="3559594"/>
                  </a:lnTo>
                  <a:lnTo>
                    <a:pt x="5806719" y="3594150"/>
                  </a:lnTo>
                  <a:lnTo>
                    <a:pt x="5841289" y="3621582"/>
                  </a:lnTo>
                  <a:lnTo>
                    <a:pt x="5879909" y="3639858"/>
                  </a:lnTo>
                  <a:lnTo>
                    <a:pt x="5920956" y="3649002"/>
                  </a:lnTo>
                  <a:lnTo>
                    <a:pt x="5962828" y="3649002"/>
                  </a:lnTo>
                  <a:lnTo>
                    <a:pt x="6003887" y="3639858"/>
                  </a:lnTo>
                  <a:lnTo>
                    <a:pt x="6042507" y="3621582"/>
                  </a:lnTo>
                  <a:lnTo>
                    <a:pt x="6077077" y="3594150"/>
                  </a:lnTo>
                  <a:lnTo>
                    <a:pt x="6104496" y="3559594"/>
                  </a:lnTo>
                  <a:lnTo>
                    <a:pt x="6122784" y="3520973"/>
                  </a:lnTo>
                  <a:lnTo>
                    <a:pt x="6131928" y="3479927"/>
                  </a:lnTo>
                  <a:lnTo>
                    <a:pt x="6131928" y="3438055"/>
                  </a:lnTo>
                  <a:close/>
                </a:path>
                <a:path w="6132194" h="3649345">
                  <a:moveTo>
                    <a:pt x="6131928" y="2337104"/>
                  </a:moveTo>
                  <a:lnTo>
                    <a:pt x="6122784" y="2296045"/>
                  </a:lnTo>
                  <a:lnTo>
                    <a:pt x="6104496" y="2257425"/>
                  </a:lnTo>
                  <a:lnTo>
                    <a:pt x="6077077" y="2222868"/>
                  </a:lnTo>
                  <a:lnTo>
                    <a:pt x="6042507" y="2195449"/>
                  </a:lnTo>
                  <a:lnTo>
                    <a:pt x="6003887" y="2177161"/>
                  </a:lnTo>
                  <a:lnTo>
                    <a:pt x="5962828" y="2168017"/>
                  </a:lnTo>
                  <a:lnTo>
                    <a:pt x="5920956" y="2168017"/>
                  </a:lnTo>
                  <a:lnTo>
                    <a:pt x="5879909" y="2177161"/>
                  </a:lnTo>
                  <a:lnTo>
                    <a:pt x="5841289" y="2195449"/>
                  </a:lnTo>
                  <a:lnTo>
                    <a:pt x="5806719" y="2222868"/>
                  </a:lnTo>
                  <a:lnTo>
                    <a:pt x="5779287" y="2257425"/>
                  </a:lnTo>
                  <a:lnTo>
                    <a:pt x="5761012" y="2296045"/>
                  </a:lnTo>
                  <a:lnTo>
                    <a:pt x="5751868" y="2337104"/>
                  </a:lnTo>
                  <a:lnTo>
                    <a:pt x="5751868" y="2378976"/>
                  </a:lnTo>
                  <a:lnTo>
                    <a:pt x="5761012" y="2420023"/>
                  </a:lnTo>
                  <a:lnTo>
                    <a:pt x="5779287" y="2458643"/>
                  </a:lnTo>
                  <a:lnTo>
                    <a:pt x="5806719" y="2493213"/>
                  </a:lnTo>
                  <a:lnTo>
                    <a:pt x="5841289" y="2520632"/>
                  </a:lnTo>
                  <a:lnTo>
                    <a:pt x="5879909" y="2538920"/>
                  </a:lnTo>
                  <a:lnTo>
                    <a:pt x="5920956" y="2548051"/>
                  </a:lnTo>
                  <a:lnTo>
                    <a:pt x="5962828" y="2548051"/>
                  </a:lnTo>
                  <a:lnTo>
                    <a:pt x="6003887" y="2538920"/>
                  </a:lnTo>
                  <a:lnTo>
                    <a:pt x="6042507" y="2520632"/>
                  </a:lnTo>
                  <a:lnTo>
                    <a:pt x="6077077" y="2493213"/>
                  </a:lnTo>
                  <a:lnTo>
                    <a:pt x="6104496" y="2458643"/>
                  </a:lnTo>
                  <a:lnTo>
                    <a:pt x="6122784" y="2420023"/>
                  </a:lnTo>
                  <a:lnTo>
                    <a:pt x="6131928" y="2378976"/>
                  </a:lnTo>
                  <a:lnTo>
                    <a:pt x="6131928" y="233710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23497" y="5977464"/>
              <a:ext cx="12137390" cy="3344545"/>
            </a:xfrm>
            <a:custGeom>
              <a:avLst/>
              <a:gdLst/>
              <a:ahLst/>
              <a:cxnLst/>
              <a:rect l="l" t="t" r="r" b="b"/>
              <a:pathLst>
                <a:path w="12137390" h="3344545">
                  <a:moveTo>
                    <a:pt x="380034" y="2514092"/>
                  </a:moveTo>
                  <a:lnTo>
                    <a:pt x="370890" y="2473045"/>
                  </a:lnTo>
                  <a:lnTo>
                    <a:pt x="352615" y="2434425"/>
                  </a:lnTo>
                  <a:lnTo>
                    <a:pt x="325183" y="2399855"/>
                  </a:lnTo>
                  <a:lnTo>
                    <a:pt x="290626" y="2372436"/>
                  </a:lnTo>
                  <a:lnTo>
                    <a:pt x="252006" y="2354161"/>
                  </a:lnTo>
                  <a:lnTo>
                    <a:pt x="210947" y="2345017"/>
                  </a:lnTo>
                  <a:lnTo>
                    <a:pt x="169087" y="2345017"/>
                  </a:lnTo>
                  <a:lnTo>
                    <a:pt x="128028" y="2354161"/>
                  </a:lnTo>
                  <a:lnTo>
                    <a:pt x="89408" y="2372436"/>
                  </a:lnTo>
                  <a:lnTo>
                    <a:pt x="54851" y="2399855"/>
                  </a:lnTo>
                  <a:lnTo>
                    <a:pt x="27419" y="2434425"/>
                  </a:lnTo>
                  <a:lnTo>
                    <a:pt x="9144" y="2473045"/>
                  </a:lnTo>
                  <a:lnTo>
                    <a:pt x="0" y="2514092"/>
                  </a:lnTo>
                  <a:lnTo>
                    <a:pt x="0" y="2555964"/>
                  </a:lnTo>
                  <a:lnTo>
                    <a:pt x="9144" y="2597023"/>
                  </a:lnTo>
                  <a:lnTo>
                    <a:pt x="27419" y="2635643"/>
                  </a:lnTo>
                  <a:lnTo>
                    <a:pt x="54851" y="2670200"/>
                  </a:lnTo>
                  <a:lnTo>
                    <a:pt x="89408" y="2697632"/>
                  </a:lnTo>
                  <a:lnTo>
                    <a:pt x="128028" y="2715907"/>
                  </a:lnTo>
                  <a:lnTo>
                    <a:pt x="169087" y="2725051"/>
                  </a:lnTo>
                  <a:lnTo>
                    <a:pt x="210947" y="2725051"/>
                  </a:lnTo>
                  <a:lnTo>
                    <a:pt x="252006" y="2715907"/>
                  </a:lnTo>
                  <a:lnTo>
                    <a:pt x="290626" y="2697632"/>
                  </a:lnTo>
                  <a:lnTo>
                    <a:pt x="325183" y="2670200"/>
                  </a:lnTo>
                  <a:lnTo>
                    <a:pt x="352615" y="2635643"/>
                  </a:lnTo>
                  <a:lnTo>
                    <a:pt x="370890" y="2597023"/>
                  </a:lnTo>
                  <a:lnTo>
                    <a:pt x="380034" y="2555964"/>
                  </a:lnTo>
                  <a:lnTo>
                    <a:pt x="380034" y="2514092"/>
                  </a:lnTo>
                  <a:close/>
                </a:path>
                <a:path w="12137390" h="3344545">
                  <a:moveTo>
                    <a:pt x="1242822" y="2978670"/>
                  </a:moveTo>
                  <a:lnTo>
                    <a:pt x="1233678" y="2937624"/>
                  </a:lnTo>
                  <a:lnTo>
                    <a:pt x="1215402" y="2899003"/>
                  </a:lnTo>
                  <a:lnTo>
                    <a:pt x="1187970" y="2864434"/>
                  </a:lnTo>
                  <a:lnTo>
                    <a:pt x="1153414" y="2837015"/>
                  </a:lnTo>
                  <a:lnTo>
                    <a:pt x="1114793" y="2818727"/>
                  </a:lnTo>
                  <a:lnTo>
                    <a:pt x="1073734" y="2809595"/>
                  </a:lnTo>
                  <a:lnTo>
                    <a:pt x="1031875" y="2809595"/>
                  </a:lnTo>
                  <a:lnTo>
                    <a:pt x="990815" y="2818727"/>
                  </a:lnTo>
                  <a:lnTo>
                    <a:pt x="952195" y="2837015"/>
                  </a:lnTo>
                  <a:lnTo>
                    <a:pt x="917625" y="2864434"/>
                  </a:lnTo>
                  <a:lnTo>
                    <a:pt x="890206" y="2899003"/>
                  </a:lnTo>
                  <a:lnTo>
                    <a:pt x="871931" y="2937624"/>
                  </a:lnTo>
                  <a:lnTo>
                    <a:pt x="862787" y="2978670"/>
                  </a:lnTo>
                  <a:lnTo>
                    <a:pt x="862787" y="3020542"/>
                  </a:lnTo>
                  <a:lnTo>
                    <a:pt x="871931" y="3061601"/>
                  </a:lnTo>
                  <a:lnTo>
                    <a:pt x="890206" y="3100209"/>
                  </a:lnTo>
                  <a:lnTo>
                    <a:pt x="917625" y="3134779"/>
                  </a:lnTo>
                  <a:lnTo>
                    <a:pt x="952195" y="3162198"/>
                  </a:lnTo>
                  <a:lnTo>
                    <a:pt x="990815" y="3180473"/>
                  </a:lnTo>
                  <a:lnTo>
                    <a:pt x="1031875" y="3189617"/>
                  </a:lnTo>
                  <a:lnTo>
                    <a:pt x="1073734" y="3189617"/>
                  </a:lnTo>
                  <a:lnTo>
                    <a:pt x="1114793" y="3180473"/>
                  </a:lnTo>
                  <a:lnTo>
                    <a:pt x="1153414" y="3162198"/>
                  </a:lnTo>
                  <a:lnTo>
                    <a:pt x="1187970" y="3134779"/>
                  </a:lnTo>
                  <a:lnTo>
                    <a:pt x="1215402" y="3100209"/>
                  </a:lnTo>
                  <a:lnTo>
                    <a:pt x="1233678" y="3061601"/>
                  </a:lnTo>
                  <a:lnTo>
                    <a:pt x="1242822" y="3020542"/>
                  </a:lnTo>
                  <a:lnTo>
                    <a:pt x="1242822" y="2978670"/>
                  </a:lnTo>
                  <a:close/>
                </a:path>
                <a:path w="12137390" h="3344545">
                  <a:moveTo>
                    <a:pt x="1751647" y="2514092"/>
                  </a:moveTo>
                  <a:lnTo>
                    <a:pt x="1742503" y="2473045"/>
                  </a:lnTo>
                  <a:lnTo>
                    <a:pt x="1724215" y="2434425"/>
                  </a:lnTo>
                  <a:lnTo>
                    <a:pt x="1696796" y="2399855"/>
                  </a:lnTo>
                  <a:lnTo>
                    <a:pt x="1662239" y="2372436"/>
                  </a:lnTo>
                  <a:lnTo>
                    <a:pt x="1623618" y="2354161"/>
                  </a:lnTo>
                  <a:lnTo>
                    <a:pt x="1582559" y="2345017"/>
                  </a:lnTo>
                  <a:lnTo>
                    <a:pt x="1540687" y="2345017"/>
                  </a:lnTo>
                  <a:lnTo>
                    <a:pt x="1499641" y="2354161"/>
                  </a:lnTo>
                  <a:lnTo>
                    <a:pt x="1461020" y="2372436"/>
                  </a:lnTo>
                  <a:lnTo>
                    <a:pt x="1426464" y="2399855"/>
                  </a:lnTo>
                  <a:lnTo>
                    <a:pt x="1399032" y="2434425"/>
                  </a:lnTo>
                  <a:lnTo>
                    <a:pt x="1380756" y="2473045"/>
                  </a:lnTo>
                  <a:lnTo>
                    <a:pt x="1371612" y="2514092"/>
                  </a:lnTo>
                  <a:lnTo>
                    <a:pt x="1371612" y="2555964"/>
                  </a:lnTo>
                  <a:lnTo>
                    <a:pt x="1380756" y="2597023"/>
                  </a:lnTo>
                  <a:lnTo>
                    <a:pt x="1399032" y="2635643"/>
                  </a:lnTo>
                  <a:lnTo>
                    <a:pt x="1426464" y="2670200"/>
                  </a:lnTo>
                  <a:lnTo>
                    <a:pt x="1461020" y="2697632"/>
                  </a:lnTo>
                  <a:lnTo>
                    <a:pt x="1499641" y="2715907"/>
                  </a:lnTo>
                  <a:lnTo>
                    <a:pt x="1540687" y="2725051"/>
                  </a:lnTo>
                  <a:lnTo>
                    <a:pt x="1582559" y="2725051"/>
                  </a:lnTo>
                  <a:lnTo>
                    <a:pt x="1623618" y="2715907"/>
                  </a:lnTo>
                  <a:lnTo>
                    <a:pt x="1662239" y="2697632"/>
                  </a:lnTo>
                  <a:lnTo>
                    <a:pt x="1696796" y="2670200"/>
                  </a:lnTo>
                  <a:lnTo>
                    <a:pt x="1724215" y="2635643"/>
                  </a:lnTo>
                  <a:lnTo>
                    <a:pt x="1742503" y="2597023"/>
                  </a:lnTo>
                  <a:lnTo>
                    <a:pt x="1751647" y="2555964"/>
                  </a:lnTo>
                  <a:lnTo>
                    <a:pt x="1751647" y="2514092"/>
                  </a:lnTo>
                  <a:close/>
                </a:path>
                <a:path w="12137390" h="3344545">
                  <a:moveTo>
                    <a:pt x="2072424" y="3133534"/>
                  </a:moveTo>
                  <a:lnTo>
                    <a:pt x="2063280" y="3092475"/>
                  </a:lnTo>
                  <a:lnTo>
                    <a:pt x="2045004" y="3053854"/>
                  </a:lnTo>
                  <a:lnTo>
                    <a:pt x="2017572" y="3019298"/>
                  </a:lnTo>
                  <a:lnTo>
                    <a:pt x="1983016" y="2991878"/>
                  </a:lnTo>
                  <a:lnTo>
                    <a:pt x="1944395" y="2973590"/>
                  </a:lnTo>
                  <a:lnTo>
                    <a:pt x="1903336" y="2964446"/>
                  </a:lnTo>
                  <a:lnTo>
                    <a:pt x="1861477" y="2964446"/>
                  </a:lnTo>
                  <a:lnTo>
                    <a:pt x="1820418" y="2973590"/>
                  </a:lnTo>
                  <a:lnTo>
                    <a:pt x="1781797" y="2991878"/>
                  </a:lnTo>
                  <a:lnTo>
                    <a:pt x="1747240" y="3019298"/>
                  </a:lnTo>
                  <a:lnTo>
                    <a:pt x="1719808" y="3053854"/>
                  </a:lnTo>
                  <a:lnTo>
                    <a:pt x="1701533" y="3092475"/>
                  </a:lnTo>
                  <a:lnTo>
                    <a:pt x="1692389" y="3133534"/>
                  </a:lnTo>
                  <a:lnTo>
                    <a:pt x="1692389" y="3175406"/>
                  </a:lnTo>
                  <a:lnTo>
                    <a:pt x="1701533" y="3216452"/>
                  </a:lnTo>
                  <a:lnTo>
                    <a:pt x="1719808" y="3255073"/>
                  </a:lnTo>
                  <a:lnTo>
                    <a:pt x="1747240" y="3289643"/>
                  </a:lnTo>
                  <a:lnTo>
                    <a:pt x="1781797" y="3317062"/>
                  </a:lnTo>
                  <a:lnTo>
                    <a:pt x="1820418" y="3335350"/>
                  </a:lnTo>
                  <a:lnTo>
                    <a:pt x="1861477" y="3344481"/>
                  </a:lnTo>
                  <a:lnTo>
                    <a:pt x="1903336" y="3344481"/>
                  </a:lnTo>
                  <a:lnTo>
                    <a:pt x="1944395" y="3335350"/>
                  </a:lnTo>
                  <a:lnTo>
                    <a:pt x="1983016" y="3317062"/>
                  </a:lnTo>
                  <a:lnTo>
                    <a:pt x="2017572" y="3289643"/>
                  </a:lnTo>
                  <a:lnTo>
                    <a:pt x="2045004" y="3255073"/>
                  </a:lnTo>
                  <a:lnTo>
                    <a:pt x="2063280" y="3216452"/>
                  </a:lnTo>
                  <a:lnTo>
                    <a:pt x="2072424" y="3175406"/>
                  </a:lnTo>
                  <a:lnTo>
                    <a:pt x="2072424" y="3133534"/>
                  </a:lnTo>
                  <a:close/>
                </a:path>
                <a:path w="12137390" h="3344545">
                  <a:moveTo>
                    <a:pt x="2902026" y="2978670"/>
                  </a:moveTo>
                  <a:lnTo>
                    <a:pt x="2892882" y="2937624"/>
                  </a:lnTo>
                  <a:lnTo>
                    <a:pt x="2874607" y="2899003"/>
                  </a:lnTo>
                  <a:lnTo>
                    <a:pt x="2847187" y="2864434"/>
                  </a:lnTo>
                  <a:lnTo>
                    <a:pt x="2812618" y="2837015"/>
                  </a:lnTo>
                  <a:lnTo>
                    <a:pt x="2773997" y="2818727"/>
                  </a:lnTo>
                  <a:lnTo>
                    <a:pt x="2732938" y="2809595"/>
                  </a:lnTo>
                  <a:lnTo>
                    <a:pt x="2691079" y="2809595"/>
                  </a:lnTo>
                  <a:lnTo>
                    <a:pt x="2650020" y="2818727"/>
                  </a:lnTo>
                  <a:lnTo>
                    <a:pt x="2611412" y="2837015"/>
                  </a:lnTo>
                  <a:lnTo>
                    <a:pt x="2576842" y="2864434"/>
                  </a:lnTo>
                  <a:lnTo>
                    <a:pt x="2549423" y="2899003"/>
                  </a:lnTo>
                  <a:lnTo>
                    <a:pt x="2531135" y="2937624"/>
                  </a:lnTo>
                  <a:lnTo>
                    <a:pt x="2521991" y="2978670"/>
                  </a:lnTo>
                  <a:lnTo>
                    <a:pt x="2521991" y="3020542"/>
                  </a:lnTo>
                  <a:lnTo>
                    <a:pt x="2531135" y="3061601"/>
                  </a:lnTo>
                  <a:lnTo>
                    <a:pt x="2549423" y="3100209"/>
                  </a:lnTo>
                  <a:lnTo>
                    <a:pt x="2576842" y="3134779"/>
                  </a:lnTo>
                  <a:lnTo>
                    <a:pt x="2611412" y="3162198"/>
                  </a:lnTo>
                  <a:lnTo>
                    <a:pt x="2650020" y="3180473"/>
                  </a:lnTo>
                  <a:lnTo>
                    <a:pt x="2691079" y="3189617"/>
                  </a:lnTo>
                  <a:lnTo>
                    <a:pt x="2732938" y="3189617"/>
                  </a:lnTo>
                  <a:lnTo>
                    <a:pt x="2773997" y="3180473"/>
                  </a:lnTo>
                  <a:lnTo>
                    <a:pt x="2812618" y="3162198"/>
                  </a:lnTo>
                  <a:lnTo>
                    <a:pt x="2847187" y="3134779"/>
                  </a:lnTo>
                  <a:lnTo>
                    <a:pt x="2874607" y="3100209"/>
                  </a:lnTo>
                  <a:lnTo>
                    <a:pt x="2892882" y="3061601"/>
                  </a:lnTo>
                  <a:lnTo>
                    <a:pt x="2902026" y="3020542"/>
                  </a:lnTo>
                  <a:lnTo>
                    <a:pt x="2902026" y="2978670"/>
                  </a:lnTo>
                  <a:close/>
                </a:path>
                <a:path w="12137390" h="3344545">
                  <a:moveTo>
                    <a:pt x="3134322" y="1938032"/>
                  </a:moveTo>
                  <a:lnTo>
                    <a:pt x="3125178" y="1896973"/>
                  </a:lnTo>
                  <a:lnTo>
                    <a:pt x="3106890" y="1858352"/>
                  </a:lnTo>
                  <a:lnTo>
                    <a:pt x="3079470" y="1823796"/>
                  </a:lnTo>
                  <a:lnTo>
                    <a:pt x="3044901" y="1796364"/>
                  </a:lnTo>
                  <a:lnTo>
                    <a:pt x="3006280" y="1778088"/>
                  </a:lnTo>
                  <a:lnTo>
                    <a:pt x="2965234" y="1768944"/>
                  </a:lnTo>
                  <a:lnTo>
                    <a:pt x="2923362" y="1768944"/>
                  </a:lnTo>
                  <a:lnTo>
                    <a:pt x="2882315" y="1778088"/>
                  </a:lnTo>
                  <a:lnTo>
                    <a:pt x="2843695" y="1796364"/>
                  </a:lnTo>
                  <a:lnTo>
                    <a:pt x="2809125" y="1823796"/>
                  </a:lnTo>
                  <a:lnTo>
                    <a:pt x="2781706" y="1858352"/>
                  </a:lnTo>
                  <a:lnTo>
                    <a:pt x="2763418" y="1896973"/>
                  </a:lnTo>
                  <a:lnTo>
                    <a:pt x="2754287" y="1938032"/>
                  </a:lnTo>
                  <a:lnTo>
                    <a:pt x="2754287" y="1979891"/>
                  </a:lnTo>
                  <a:lnTo>
                    <a:pt x="2763418" y="2020951"/>
                  </a:lnTo>
                  <a:lnTo>
                    <a:pt x="2781706" y="2059571"/>
                  </a:lnTo>
                  <a:lnTo>
                    <a:pt x="2809125" y="2094128"/>
                  </a:lnTo>
                  <a:lnTo>
                    <a:pt x="2843695" y="2121547"/>
                  </a:lnTo>
                  <a:lnTo>
                    <a:pt x="2882315" y="2139835"/>
                  </a:lnTo>
                  <a:lnTo>
                    <a:pt x="2923362" y="2148979"/>
                  </a:lnTo>
                  <a:lnTo>
                    <a:pt x="2965234" y="2148979"/>
                  </a:lnTo>
                  <a:lnTo>
                    <a:pt x="3006280" y="2139835"/>
                  </a:lnTo>
                  <a:lnTo>
                    <a:pt x="3044901" y="2121547"/>
                  </a:lnTo>
                  <a:lnTo>
                    <a:pt x="3079470" y="2094128"/>
                  </a:lnTo>
                  <a:lnTo>
                    <a:pt x="3106890" y="2059571"/>
                  </a:lnTo>
                  <a:lnTo>
                    <a:pt x="3125178" y="2020951"/>
                  </a:lnTo>
                  <a:lnTo>
                    <a:pt x="3134322" y="1979891"/>
                  </a:lnTo>
                  <a:lnTo>
                    <a:pt x="3134322" y="1938032"/>
                  </a:lnTo>
                  <a:close/>
                </a:path>
                <a:path w="12137390" h="3344545">
                  <a:moveTo>
                    <a:pt x="4124312" y="2514092"/>
                  </a:moveTo>
                  <a:lnTo>
                    <a:pt x="4115168" y="2473045"/>
                  </a:lnTo>
                  <a:lnTo>
                    <a:pt x="4096880" y="2434425"/>
                  </a:lnTo>
                  <a:lnTo>
                    <a:pt x="4069461" y="2399855"/>
                  </a:lnTo>
                  <a:lnTo>
                    <a:pt x="4034904" y="2372436"/>
                  </a:lnTo>
                  <a:lnTo>
                    <a:pt x="3996283" y="2354161"/>
                  </a:lnTo>
                  <a:lnTo>
                    <a:pt x="3955224" y="2345017"/>
                  </a:lnTo>
                  <a:lnTo>
                    <a:pt x="3913352" y="2345017"/>
                  </a:lnTo>
                  <a:lnTo>
                    <a:pt x="3872306" y="2354161"/>
                  </a:lnTo>
                  <a:lnTo>
                    <a:pt x="3833685" y="2372436"/>
                  </a:lnTo>
                  <a:lnTo>
                    <a:pt x="3799116" y="2399855"/>
                  </a:lnTo>
                  <a:lnTo>
                    <a:pt x="3771696" y="2434425"/>
                  </a:lnTo>
                  <a:lnTo>
                    <a:pt x="3753408" y="2473045"/>
                  </a:lnTo>
                  <a:lnTo>
                    <a:pt x="3744277" y="2514092"/>
                  </a:lnTo>
                  <a:lnTo>
                    <a:pt x="3744277" y="2555964"/>
                  </a:lnTo>
                  <a:lnTo>
                    <a:pt x="3753408" y="2597023"/>
                  </a:lnTo>
                  <a:lnTo>
                    <a:pt x="3771696" y="2635643"/>
                  </a:lnTo>
                  <a:lnTo>
                    <a:pt x="3799116" y="2670200"/>
                  </a:lnTo>
                  <a:lnTo>
                    <a:pt x="3833685" y="2697632"/>
                  </a:lnTo>
                  <a:lnTo>
                    <a:pt x="3872306" y="2715907"/>
                  </a:lnTo>
                  <a:lnTo>
                    <a:pt x="3913352" y="2725051"/>
                  </a:lnTo>
                  <a:lnTo>
                    <a:pt x="3955224" y="2725051"/>
                  </a:lnTo>
                  <a:lnTo>
                    <a:pt x="3996283" y="2715907"/>
                  </a:lnTo>
                  <a:lnTo>
                    <a:pt x="4034904" y="2697632"/>
                  </a:lnTo>
                  <a:lnTo>
                    <a:pt x="4069461" y="2670200"/>
                  </a:lnTo>
                  <a:lnTo>
                    <a:pt x="4096880" y="2635643"/>
                  </a:lnTo>
                  <a:lnTo>
                    <a:pt x="4115168" y="2597023"/>
                  </a:lnTo>
                  <a:lnTo>
                    <a:pt x="4124312" y="2555964"/>
                  </a:lnTo>
                  <a:lnTo>
                    <a:pt x="4124312" y="2514092"/>
                  </a:lnTo>
                  <a:close/>
                </a:path>
                <a:path w="12137390" h="3344545">
                  <a:moveTo>
                    <a:pt x="4406379" y="1938032"/>
                  </a:moveTo>
                  <a:lnTo>
                    <a:pt x="4397235" y="1896973"/>
                  </a:lnTo>
                  <a:lnTo>
                    <a:pt x="4378947" y="1858352"/>
                  </a:lnTo>
                  <a:lnTo>
                    <a:pt x="4351528" y="1823796"/>
                  </a:lnTo>
                  <a:lnTo>
                    <a:pt x="4316958" y="1796364"/>
                  </a:lnTo>
                  <a:lnTo>
                    <a:pt x="4278338" y="1778088"/>
                  </a:lnTo>
                  <a:lnTo>
                    <a:pt x="4237291" y="1768944"/>
                  </a:lnTo>
                  <a:lnTo>
                    <a:pt x="4195419" y="1768944"/>
                  </a:lnTo>
                  <a:lnTo>
                    <a:pt x="4154373" y="1778088"/>
                  </a:lnTo>
                  <a:lnTo>
                    <a:pt x="4115752" y="1796364"/>
                  </a:lnTo>
                  <a:lnTo>
                    <a:pt x="4081183" y="1823796"/>
                  </a:lnTo>
                  <a:lnTo>
                    <a:pt x="4053763" y="1858352"/>
                  </a:lnTo>
                  <a:lnTo>
                    <a:pt x="4035475" y="1896973"/>
                  </a:lnTo>
                  <a:lnTo>
                    <a:pt x="4026331" y="1938032"/>
                  </a:lnTo>
                  <a:lnTo>
                    <a:pt x="4026331" y="1979891"/>
                  </a:lnTo>
                  <a:lnTo>
                    <a:pt x="4035475" y="2020951"/>
                  </a:lnTo>
                  <a:lnTo>
                    <a:pt x="4053763" y="2059571"/>
                  </a:lnTo>
                  <a:lnTo>
                    <a:pt x="4081183" y="2094128"/>
                  </a:lnTo>
                  <a:lnTo>
                    <a:pt x="4115752" y="2121547"/>
                  </a:lnTo>
                  <a:lnTo>
                    <a:pt x="4154373" y="2139835"/>
                  </a:lnTo>
                  <a:lnTo>
                    <a:pt x="4195419" y="2148979"/>
                  </a:lnTo>
                  <a:lnTo>
                    <a:pt x="4237291" y="2148979"/>
                  </a:lnTo>
                  <a:lnTo>
                    <a:pt x="4278338" y="2139835"/>
                  </a:lnTo>
                  <a:lnTo>
                    <a:pt x="4316958" y="2121547"/>
                  </a:lnTo>
                  <a:lnTo>
                    <a:pt x="4351528" y="2094128"/>
                  </a:lnTo>
                  <a:lnTo>
                    <a:pt x="4378947" y="2059571"/>
                  </a:lnTo>
                  <a:lnTo>
                    <a:pt x="4397235" y="2020951"/>
                  </a:lnTo>
                  <a:lnTo>
                    <a:pt x="4406379" y="1979891"/>
                  </a:lnTo>
                  <a:lnTo>
                    <a:pt x="4406379" y="1938032"/>
                  </a:lnTo>
                  <a:close/>
                </a:path>
                <a:path w="12137390" h="3344545">
                  <a:moveTo>
                    <a:pt x="5103241" y="3133534"/>
                  </a:moveTo>
                  <a:lnTo>
                    <a:pt x="5094097" y="3092475"/>
                  </a:lnTo>
                  <a:lnTo>
                    <a:pt x="5075809" y="3053854"/>
                  </a:lnTo>
                  <a:lnTo>
                    <a:pt x="5048389" y="3019298"/>
                  </a:lnTo>
                  <a:lnTo>
                    <a:pt x="5013833" y="2991878"/>
                  </a:lnTo>
                  <a:lnTo>
                    <a:pt x="4975212" y="2973590"/>
                  </a:lnTo>
                  <a:lnTo>
                    <a:pt x="4934153" y="2964446"/>
                  </a:lnTo>
                  <a:lnTo>
                    <a:pt x="4892294" y="2964446"/>
                  </a:lnTo>
                  <a:lnTo>
                    <a:pt x="4851235" y="2973590"/>
                  </a:lnTo>
                  <a:lnTo>
                    <a:pt x="4812614" y="2991878"/>
                  </a:lnTo>
                  <a:lnTo>
                    <a:pt x="4778057" y="3019298"/>
                  </a:lnTo>
                  <a:lnTo>
                    <a:pt x="4750625" y="3053854"/>
                  </a:lnTo>
                  <a:lnTo>
                    <a:pt x="4732350" y="3092475"/>
                  </a:lnTo>
                  <a:lnTo>
                    <a:pt x="4723206" y="3133534"/>
                  </a:lnTo>
                  <a:lnTo>
                    <a:pt x="4723206" y="3175406"/>
                  </a:lnTo>
                  <a:lnTo>
                    <a:pt x="4732350" y="3216452"/>
                  </a:lnTo>
                  <a:lnTo>
                    <a:pt x="4750625" y="3255073"/>
                  </a:lnTo>
                  <a:lnTo>
                    <a:pt x="4778057" y="3289643"/>
                  </a:lnTo>
                  <a:lnTo>
                    <a:pt x="4812614" y="3317062"/>
                  </a:lnTo>
                  <a:lnTo>
                    <a:pt x="4851235" y="3335350"/>
                  </a:lnTo>
                  <a:lnTo>
                    <a:pt x="4892294" y="3344481"/>
                  </a:lnTo>
                  <a:lnTo>
                    <a:pt x="4934153" y="3344481"/>
                  </a:lnTo>
                  <a:lnTo>
                    <a:pt x="4975212" y="3335350"/>
                  </a:lnTo>
                  <a:lnTo>
                    <a:pt x="5013833" y="3317062"/>
                  </a:lnTo>
                  <a:lnTo>
                    <a:pt x="5048389" y="3289643"/>
                  </a:lnTo>
                  <a:lnTo>
                    <a:pt x="5075809" y="3255073"/>
                  </a:lnTo>
                  <a:lnTo>
                    <a:pt x="5094097" y="3216452"/>
                  </a:lnTo>
                  <a:lnTo>
                    <a:pt x="5103241" y="3175406"/>
                  </a:lnTo>
                  <a:lnTo>
                    <a:pt x="5103241" y="3133534"/>
                  </a:lnTo>
                  <a:close/>
                </a:path>
                <a:path w="12137390" h="3344545">
                  <a:moveTo>
                    <a:pt x="5451653" y="2247747"/>
                  </a:moveTo>
                  <a:lnTo>
                    <a:pt x="5442509" y="2206701"/>
                  </a:lnTo>
                  <a:lnTo>
                    <a:pt x="5424221" y="2168080"/>
                  </a:lnTo>
                  <a:lnTo>
                    <a:pt x="5396801" y="2133511"/>
                  </a:lnTo>
                  <a:lnTo>
                    <a:pt x="5362232" y="2106091"/>
                  </a:lnTo>
                  <a:lnTo>
                    <a:pt x="5323624" y="2087803"/>
                  </a:lnTo>
                  <a:lnTo>
                    <a:pt x="5282577" y="2078672"/>
                  </a:lnTo>
                  <a:lnTo>
                    <a:pt x="5240718" y="2078672"/>
                  </a:lnTo>
                  <a:lnTo>
                    <a:pt x="5199659" y="2087803"/>
                  </a:lnTo>
                  <a:lnTo>
                    <a:pt x="5161051" y="2106091"/>
                  </a:lnTo>
                  <a:lnTo>
                    <a:pt x="5126482" y="2133511"/>
                  </a:lnTo>
                  <a:lnTo>
                    <a:pt x="5099062" y="2168080"/>
                  </a:lnTo>
                  <a:lnTo>
                    <a:pt x="5080787" y="2206701"/>
                  </a:lnTo>
                  <a:lnTo>
                    <a:pt x="5071643" y="2247747"/>
                  </a:lnTo>
                  <a:lnTo>
                    <a:pt x="5071643" y="2289619"/>
                  </a:lnTo>
                  <a:lnTo>
                    <a:pt x="5080787" y="2330666"/>
                  </a:lnTo>
                  <a:lnTo>
                    <a:pt x="5099062" y="2369286"/>
                  </a:lnTo>
                  <a:lnTo>
                    <a:pt x="5126482" y="2403843"/>
                  </a:lnTo>
                  <a:lnTo>
                    <a:pt x="5161051" y="2431275"/>
                  </a:lnTo>
                  <a:lnTo>
                    <a:pt x="5199659" y="2449550"/>
                  </a:lnTo>
                  <a:lnTo>
                    <a:pt x="5240718" y="2458694"/>
                  </a:lnTo>
                  <a:lnTo>
                    <a:pt x="5282577" y="2458694"/>
                  </a:lnTo>
                  <a:lnTo>
                    <a:pt x="5323624" y="2449550"/>
                  </a:lnTo>
                  <a:lnTo>
                    <a:pt x="5362232" y="2431275"/>
                  </a:lnTo>
                  <a:lnTo>
                    <a:pt x="5396801" y="2403843"/>
                  </a:lnTo>
                  <a:lnTo>
                    <a:pt x="5424221" y="2369286"/>
                  </a:lnTo>
                  <a:lnTo>
                    <a:pt x="5442509" y="2330666"/>
                  </a:lnTo>
                  <a:lnTo>
                    <a:pt x="5451653" y="2289619"/>
                  </a:lnTo>
                  <a:lnTo>
                    <a:pt x="5451653" y="2247747"/>
                  </a:lnTo>
                  <a:close/>
                </a:path>
                <a:path w="12137390" h="3344545">
                  <a:moveTo>
                    <a:pt x="6286805" y="3133534"/>
                  </a:moveTo>
                  <a:lnTo>
                    <a:pt x="6277673" y="3092475"/>
                  </a:lnTo>
                  <a:lnTo>
                    <a:pt x="6259385" y="3053854"/>
                  </a:lnTo>
                  <a:lnTo>
                    <a:pt x="6231953" y="3019298"/>
                  </a:lnTo>
                  <a:lnTo>
                    <a:pt x="6197397" y="2991878"/>
                  </a:lnTo>
                  <a:lnTo>
                    <a:pt x="6158776" y="2973590"/>
                  </a:lnTo>
                  <a:lnTo>
                    <a:pt x="6117717" y="2964446"/>
                  </a:lnTo>
                  <a:lnTo>
                    <a:pt x="6075845" y="2964446"/>
                  </a:lnTo>
                  <a:lnTo>
                    <a:pt x="6034786" y="2973590"/>
                  </a:lnTo>
                  <a:lnTo>
                    <a:pt x="5996165" y="2991878"/>
                  </a:lnTo>
                  <a:lnTo>
                    <a:pt x="5961596" y="3019298"/>
                  </a:lnTo>
                  <a:lnTo>
                    <a:pt x="5934176" y="3053854"/>
                  </a:lnTo>
                  <a:lnTo>
                    <a:pt x="5915888" y="3092475"/>
                  </a:lnTo>
                  <a:lnTo>
                    <a:pt x="5906744" y="3133534"/>
                  </a:lnTo>
                  <a:lnTo>
                    <a:pt x="5906744" y="3175406"/>
                  </a:lnTo>
                  <a:lnTo>
                    <a:pt x="5915888" y="3216452"/>
                  </a:lnTo>
                  <a:lnTo>
                    <a:pt x="5934176" y="3255073"/>
                  </a:lnTo>
                  <a:lnTo>
                    <a:pt x="5961596" y="3289643"/>
                  </a:lnTo>
                  <a:lnTo>
                    <a:pt x="5996165" y="3317062"/>
                  </a:lnTo>
                  <a:lnTo>
                    <a:pt x="6034786" y="3335350"/>
                  </a:lnTo>
                  <a:lnTo>
                    <a:pt x="6075845" y="3344481"/>
                  </a:lnTo>
                  <a:lnTo>
                    <a:pt x="6117717" y="3344481"/>
                  </a:lnTo>
                  <a:lnTo>
                    <a:pt x="6158776" y="3335350"/>
                  </a:lnTo>
                  <a:lnTo>
                    <a:pt x="6197397" y="3317062"/>
                  </a:lnTo>
                  <a:lnTo>
                    <a:pt x="6231953" y="3289643"/>
                  </a:lnTo>
                  <a:lnTo>
                    <a:pt x="6259385" y="3255073"/>
                  </a:lnTo>
                  <a:lnTo>
                    <a:pt x="6277673" y="3216452"/>
                  </a:lnTo>
                  <a:lnTo>
                    <a:pt x="6286805" y="3175406"/>
                  </a:lnTo>
                  <a:lnTo>
                    <a:pt x="6286805" y="3133534"/>
                  </a:lnTo>
                  <a:close/>
                </a:path>
                <a:path w="12137390" h="3344545">
                  <a:moveTo>
                    <a:pt x="6286805" y="1650428"/>
                  </a:moveTo>
                  <a:lnTo>
                    <a:pt x="6277673" y="1609382"/>
                  </a:lnTo>
                  <a:lnTo>
                    <a:pt x="6259385" y="1570761"/>
                  </a:lnTo>
                  <a:lnTo>
                    <a:pt x="6231953" y="1536192"/>
                  </a:lnTo>
                  <a:lnTo>
                    <a:pt x="6197397" y="1508772"/>
                  </a:lnTo>
                  <a:lnTo>
                    <a:pt x="6158776" y="1490484"/>
                  </a:lnTo>
                  <a:lnTo>
                    <a:pt x="6117717" y="1481353"/>
                  </a:lnTo>
                  <a:lnTo>
                    <a:pt x="6075845" y="1481353"/>
                  </a:lnTo>
                  <a:lnTo>
                    <a:pt x="6034786" y="1490484"/>
                  </a:lnTo>
                  <a:lnTo>
                    <a:pt x="5996165" y="1508772"/>
                  </a:lnTo>
                  <a:lnTo>
                    <a:pt x="5961596" y="1536192"/>
                  </a:lnTo>
                  <a:lnTo>
                    <a:pt x="5934176" y="1570761"/>
                  </a:lnTo>
                  <a:lnTo>
                    <a:pt x="5915888" y="1609382"/>
                  </a:lnTo>
                  <a:lnTo>
                    <a:pt x="5906744" y="1650428"/>
                  </a:lnTo>
                  <a:lnTo>
                    <a:pt x="5906744" y="1692300"/>
                  </a:lnTo>
                  <a:lnTo>
                    <a:pt x="5915888" y="1733346"/>
                  </a:lnTo>
                  <a:lnTo>
                    <a:pt x="5934176" y="1771967"/>
                  </a:lnTo>
                  <a:lnTo>
                    <a:pt x="5961596" y="1806536"/>
                  </a:lnTo>
                  <a:lnTo>
                    <a:pt x="5996165" y="1833956"/>
                  </a:lnTo>
                  <a:lnTo>
                    <a:pt x="6034786" y="1852231"/>
                  </a:lnTo>
                  <a:lnTo>
                    <a:pt x="6075845" y="1861375"/>
                  </a:lnTo>
                  <a:lnTo>
                    <a:pt x="6117717" y="1861375"/>
                  </a:lnTo>
                  <a:lnTo>
                    <a:pt x="6158776" y="1852231"/>
                  </a:lnTo>
                  <a:lnTo>
                    <a:pt x="6197397" y="1833956"/>
                  </a:lnTo>
                  <a:lnTo>
                    <a:pt x="6231953" y="1806536"/>
                  </a:lnTo>
                  <a:lnTo>
                    <a:pt x="6259385" y="1771967"/>
                  </a:lnTo>
                  <a:lnTo>
                    <a:pt x="6277673" y="1733346"/>
                  </a:lnTo>
                  <a:lnTo>
                    <a:pt x="6286805" y="1692300"/>
                  </a:lnTo>
                  <a:lnTo>
                    <a:pt x="6286805" y="1650428"/>
                  </a:lnTo>
                  <a:close/>
                </a:path>
                <a:path w="12137390" h="3344545">
                  <a:moveTo>
                    <a:pt x="6496964" y="2514092"/>
                  </a:moveTo>
                  <a:lnTo>
                    <a:pt x="6487820" y="2473045"/>
                  </a:lnTo>
                  <a:lnTo>
                    <a:pt x="6469532" y="2434425"/>
                  </a:lnTo>
                  <a:lnTo>
                    <a:pt x="6442113" y="2399855"/>
                  </a:lnTo>
                  <a:lnTo>
                    <a:pt x="6407544" y="2372436"/>
                  </a:lnTo>
                  <a:lnTo>
                    <a:pt x="6368923" y="2354161"/>
                  </a:lnTo>
                  <a:lnTo>
                    <a:pt x="6327864" y="2345017"/>
                  </a:lnTo>
                  <a:lnTo>
                    <a:pt x="6285992" y="2345017"/>
                  </a:lnTo>
                  <a:lnTo>
                    <a:pt x="6244945" y="2354161"/>
                  </a:lnTo>
                  <a:lnTo>
                    <a:pt x="6206312" y="2372436"/>
                  </a:lnTo>
                  <a:lnTo>
                    <a:pt x="6171755" y="2399855"/>
                  </a:lnTo>
                  <a:lnTo>
                    <a:pt x="6144323" y="2434425"/>
                  </a:lnTo>
                  <a:lnTo>
                    <a:pt x="6126048" y="2473045"/>
                  </a:lnTo>
                  <a:lnTo>
                    <a:pt x="6116904" y="2514092"/>
                  </a:lnTo>
                  <a:lnTo>
                    <a:pt x="6116904" y="2555964"/>
                  </a:lnTo>
                  <a:lnTo>
                    <a:pt x="6126048" y="2597023"/>
                  </a:lnTo>
                  <a:lnTo>
                    <a:pt x="6144323" y="2635643"/>
                  </a:lnTo>
                  <a:lnTo>
                    <a:pt x="6171755" y="2670200"/>
                  </a:lnTo>
                  <a:lnTo>
                    <a:pt x="6206312" y="2697632"/>
                  </a:lnTo>
                  <a:lnTo>
                    <a:pt x="6244945" y="2715907"/>
                  </a:lnTo>
                  <a:lnTo>
                    <a:pt x="6285992" y="2725051"/>
                  </a:lnTo>
                  <a:lnTo>
                    <a:pt x="6327864" y="2725051"/>
                  </a:lnTo>
                  <a:lnTo>
                    <a:pt x="6368923" y="2715907"/>
                  </a:lnTo>
                  <a:lnTo>
                    <a:pt x="6407544" y="2697632"/>
                  </a:lnTo>
                  <a:lnTo>
                    <a:pt x="6442113" y="2670200"/>
                  </a:lnTo>
                  <a:lnTo>
                    <a:pt x="6469532" y="2635643"/>
                  </a:lnTo>
                  <a:lnTo>
                    <a:pt x="6487820" y="2597023"/>
                  </a:lnTo>
                  <a:lnTo>
                    <a:pt x="6496964" y="2555964"/>
                  </a:lnTo>
                  <a:lnTo>
                    <a:pt x="6496964" y="2514092"/>
                  </a:lnTo>
                  <a:close/>
                </a:path>
                <a:path w="12137390" h="3344545">
                  <a:moveTo>
                    <a:pt x="6844195" y="1228902"/>
                  </a:moveTo>
                  <a:lnTo>
                    <a:pt x="6472898" y="857567"/>
                  </a:lnTo>
                  <a:lnTo>
                    <a:pt x="6101486" y="1228902"/>
                  </a:lnTo>
                  <a:lnTo>
                    <a:pt x="6472898" y="1600250"/>
                  </a:lnTo>
                  <a:lnTo>
                    <a:pt x="6844195" y="1228902"/>
                  </a:lnTo>
                  <a:close/>
                </a:path>
                <a:path w="12137390" h="3344545">
                  <a:moveTo>
                    <a:pt x="9593199" y="169087"/>
                  </a:moveTo>
                  <a:lnTo>
                    <a:pt x="9584055" y="128028"/>
                  </a:lnTo>
                  <a:lnTo>
                    <a:pt x="9565780" y="89408"/>
                  </a:lnTo>
                  <a:lnTo>
                    <a:pt x="9538348" y="54851"/>
                  </a:lnTo>
                  <a:lnTo>
                    <a:pt x="9503791" y="27419"/>
                  </a:lnTo>
                  <a:lnTo>
                    <a:pt x="9465158" y="9144"/>
                  </a:lnTo>
                  <a:lnTo>
                    <a:pt x="9424111" y="0"/>
                  </a:lnTo>
                  <a:lnTo>
                    <a:pt x="9382239" y="0"/>
                  </a:lnTo>
                  <a:lnTo>
                    <a:pt x="9341180" y="9144"/>
                  </a:lnTo>
                  <a:lnTo>
                    <a:pt x="9302559" y="27419"/>
                  </a:lnTo>
                  <a:lnTo>
                    <a:pt x="9267990" y="54851"/>
                  </a:lnTo>
                  <a:lnTo>
                    <a:pt x="9240571" y="89408"/>
                  </a:lnTo>
                  <a:lnTo>
                    <a:pt x="9222283" y="128028"/>
                  </a:lnTo>
                  <a:lnTo>
                    <a:pt x="9213139" y="169087"/>
                  </a:lnTo>
                  <a:lnTo>
                    <a:pt x="9213139" y="210947"/>
                  </a:lnTo>
                  <a:lnTo>
                    <a:pt x="9222283" y="252006"/>
                  </a:lnTo>
                  <a:lnTo>
                    <a:pt x="9240571" y="290626"/>
                  </a:lnTo>
                  <a:lnTo>
                    <a:pt x="9267990" y="325183"/>
                  </a:lnTo>
                  <a:lnTo>
                    <a:pt x="9302559" y="352602"/>
                  </a:lnTo>
                  <a:lnTo>
                    <a:pt x="9341180" y="370890"/>
                  </a:lnTo>
                  <a:lnTo>
                    <a:pt x="9382239" y="380034"/>
                  </a:lnTo>
                  <a:lnTo>
                    <a:pt x="9424111" y="380034"/>
                  </a:lnTo>
                  <a:lnTo>
                    <a:pt x="9465158" y="370890"/>
                  </a:lnTo>
                  <a:lnTo>
                    <a:pt x="9503791" y="352602"/>
                  </a:lnTo>
                  <a:lnTo>
                    <a:pt x="9538348" y="325183"/>
                  </a:lnTo>
                  <a:lnTo>
                    <a:pt x="9565780" y="290626"/>
                  </a:lnTo>
                  <a:lnTo>
                    <a:pt x="9584055" y="252006"/>
                  </a:lnTo>
                  <a:lnTo>
                    <a:pt x="9593199" y="210947"/>
                  </a:lnTo>
                  <a:lnTo>
                    <a:pt x="9593199" y="169087"/>
                  </a:lnTo>
                  <a:close/>
                </a:path>
                <a:path w="12137390" h="3344545">
                  <a:moveTo>
                    <a:pt x="10960278" y="627595"/>
                  </a:moveTo>
                  <a:lnTo>
                    <a:pt x="10951134" y="586549"/>
                  </a:lnTo>
                  <a:lnTo>
                    <a:pt x="10932859" y="547928"/>
                  </a:lnTo>
                  <a:lnTo>
                    <a:pt x="10905427" y="513359"/>
                  </a:lnTo>
                  <a:lnTo>
                    <a:pt x="10870870" y="485940"/>
                  </a:lnTo>
                  <a:lnTo>
                    <a:pt x="10832236" y="467652"/>
                  </a:lnTo>
                  <a:lnTo>
                    <a:pt x="10791190" y="458520"/>
                  </a:lnTo>
                  <a:lnTo>
                    <a:pt x="10749318" y="458520"/>
                  </a:lnTo>
                  <a:lnTo>
                    <a:pt x="10708259" y="467652"/>
                  </a:lnTo>
                  <a:lnTo>
                    <a:pt x="10669638" y="485940"/>
                  </a:lnTo>
                  <a:lnTo>
                    <a:pt x="10635069" y="513359"/>
                  </a:lnTo>
                  <a:lnTo>
                    <a:pt x="10607650" y="547928"/>
                  </a:lnTo>
                  <a:lnTo>
                    <a:pt x="10589362" y="586549"/>
                  </a:lnTo>
                  <a:lnTo>
                    <a:pt x="10580218" y="627595"/>
                  </a:lnTo>
                  <a:lnTo>
                    <a:pt x="10580218" y="669467"/>
                  </a:lnTo>
                  <a:lnTo>
                    <a:pt x="10589362" y="710514"/>
                  </a:lnTo>
                  <a:lnTo>
                    <a:pt x="10607650" y="749134"/>
                  </a:lnTo>
                  <a:lnTo>
                    <a:pt x="10635069" y="783691"/>
                  </a:lnTo>
                  <a:lnTo>
                    <a:pt x="10669638" y="811123"/>
                  </a:lnTo>
                  <a:lnTo>
                    <a:pt x="10708259" y="829411"/>
                  </a:lnTo>
                  <a:lnTo>
                    <a:pt x="10749318" y="838542"/>
                  </a:lnTo>
                  <a:lnTo>
                    <a:pt x="10791190" y="838542"/>
                  </a:lnTo>
                  <a:lnTo>
                    <a:pt x="10832236" y="829411"/>
                  </a:lnTo>
                  <a:lnTo>
                    <a:pt x="10870870" y="811123"/>
                  </a:lnTo>
                  <a:lnTo>
                    <a:pt x="10905427" y="783691"/>
                  </a:lnTo>
                  <a:lnTo>
                    <a:pt x="10932859" y="749134"/>
                  </a:lnTo>
                  <a:lnTo>
                    <a:pt x="10951134" y="710514"/>
                  </a:lnTo>
                  <a:lnTo>
                    <a:pt x="10960278" y="669467"/>
                  </a:lnTo>
                  <a:lnTo>
                    <a:pt x="10960278" y="627595"/>
                  </a:lnTo>
                  <a:close/>
                </a:path>
                <a:path w="12137390" h="3344545">
                  <a:moveTo>
                    <a:pt x="12137314" y="456679"/>
                  </a:moveTo>
                  <a:lnTo>
                    <a:pt x="12128170" y="415632"/>
                  </a:lnTo>
                  <a:lnTo>
                    <a:pt x="12109882" y="377012"/>
                  </a:lnTo>
                  <a:lnTo>
                    <a:pt x="12082463" y="342442"/>
                  </a:lnTo>
                  <a:lnTo>
                    <a:pt x="12047893" y="315023"/>
                  </a:lnTo>
                  <a:lnTo>
                    <a:pt x="12009272" y="296735"/>
                  </a:lnTo>
                  <a:lnTo>
                    <a:pt x="11968213" y="287604"/>
                  </a:lnTo>
                  <a:lnTo>
                    <a:pt x="11926354" y="287604"/>
                  </a:lnTo>
                  <a:lnTo>
                    <a:pt x="11885295" y="296735"/>
                  </a:lnTo>
                  <a:lnTo>
                    <a:pt x="11846674" y="315023"/>
                  </a:lnTo>
                  <a:lnTo>
                    <a:pt x="11812105" y="342442"/>
                  </a:lnTo>
                  <a:lnTo>
                    <a:pt x="11784673" y="377012"/>
                  </a:lnTo>
                  <a:lnTo>
                    <a:pt x="11766398" y="415632"/>
                  </a:lnTo>
                  <a:lnTo>
                    <a:pt x="11757254" y="456679"/>
                  </a:lnTo>
                  <a:lnTo>
                    <a:pt x="11757254" y="498551"/>
                  </a:lnTo>
                  <a:lnTo>
                    <a:pt x="11766398" y="539597"/>
                  </a:lnTo>
                  <a:lnTo>
                    <a:pt x="11784673" y="578218"/>
                  </a:lnTo>
                  <a:lnTo>
                    <a:pt x="11812105" y="612775"/>
                  </a:lnTo>
                  <a:lnTo>
                    <a:pt x="11846674" y="640207"/>
                  </a:lnTo>
                  <a:lnTo>
                    <a:pt x="11885295" y="658495"/>
                  </a:lnTo>
                  <a:lnTo>
                    <a:pt x="11926354" y="667626"/>
                  </a:lnTo>
                  <a:lnTo>
                    <a:pt x="11968213" y="667626"/>
                  </a:lnTo>
                  <a:lnTo>
                    <a:pt x="12009272" y="658495"/>
                  </a:lnTo>
                  <a:lnTo>
                    <a:pt x="12047893" y="640207"/>
                  </a:lnTo>
                  <a:lnTo>
                    <a:pt x="12082463" y="612775"/>
                  </a:lnTo>
                  <a:lnTo>
                    <a:pt x="12109882" y="578218"/>
                  </a:lnTo>
                  <a:lnTo>
                    <a:pt x="12128170" y="539597"/>
                  </a:lnTo>
                  <a:lnTo>
                    <a:pt x="12137314" y="498551"/>
                  </a:lnTo>
                  <a:lnTo>
                    <a:pt x="12137314" y="456679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1324995" y="683502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5140899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89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5140901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3233375"/>
              <a:ext cx="1751964" cy="1221105"/>
            </a:xfrm>
            <a:custGeom>
              <a:avLst/>
              <a:gdLst/>
              <a:ahLst/>
              <a:cxnLst/>
              <a:rect l="l" t="t" r="r" b="b"/>
              <a:pathLst>
                <a:path w="1751965" h="1221104">
                  <a:moveTo>
                    <a:pt x="380034" y="1009738"/>
                  </a:moveTo>
                  <a:lnTo>
                    <a:pt x="370890" y="968679"/>
                  </a:lnTo>
                  <a:lnTo>
                    <a:pt x="352615" y="930059"/>
                  </a:lnTo>
                  <a:lnTo>
                    <a:pt x="325196" y="895502"/>
                  </a:lnTo>
                  <a:lnTo>
                    <a:pt x="290626" y="868083"/>
                  </a:lnTo>
                  <a:lnTo>
                    <a:pt x="252006" y="849795"/>
                  </a:lnTo>
                  <a:lnTo>
                    <a:pt x="210947" y="840651"/>
                  </a:lnTo>
                  <a:lnTo>
                    <a:pt x="169087" y="840651"/>
                  </a:lnTo>
                  <a:lnTo>
                    <a:pt x="128028" y="849795"/>
                  </a:lnTo>
                  <a:lnTo>
                    <a:pt x="89408" y="868083"/>
                  </a:lnTo>
                  <a:lnTo>
                    <a:pt x="54838" y="895502"/>
                  </a:lnTo>
                  <a:lnTo>
                    <a:pt x="27419" y="930059"/>
                  </a:lnTo>
                  <a:lnTo>
                    <a:pt x="9144" y="968679"/>
                  </a:lnTo>
                  <a:lnTo>
                    <a:pt x="0" y="1009738"/>
                  </a:lnTo>
                  <a:lnTo>
                    <a:pt x="0" y="1051610"/>
                  </a:lnTo>
                  <a:lnTo>
                    <a:pt x="9144" y="1092657"/>
                  </a:lnTo>
                  <a:lnTo>
                    <a:pt x="27419" y="1131277"/>
                  </a:lnTo>
                  <a:lnTo>
                    <a:pt x="54838" y="1165847"/>
                  </a:lnTo>
                  <a:lnTo>
                    <a:pt x="89408" y="1193266"/>
                  </a:lnTo>
                  <a:lnTo>
                    <a:pt x="128028" y="1211554"/>
                  </a:lnTo>
                  <a:lnTo>
                    <a:pt x="169087" y="1220685"/>
                  </a:lnTo>
                  <a:lnTo>
                    <a:pt x="210947" y="1220685"/>
                  </a:lnTo>
                  <a:lnTo>
                    <a:pt x="252006" y="1211554"/>
                  </a:lnTo>
                  <a:lnTo>
                    <a:pt x="290626" y="1193266"/>
                  </a:lnTo>
                  <a:lnTo>
                    <a:pt x="325196" y="1165847"/>
                  </a:lnTo>
                  <a:lnTo>
                    <a:pt x="352615" y="1131277"/>
                  </a:lnTo>
                  <a:lnTo>
                    <a:pt x="370890" y="1092657"/>
                  </a:lnTo>
                  <a:lnTo>
                    <a:pt x="380034" y="1051610"/>
                  </a:lnTo>
                  <a:lnTo>
                    <a:pt x="380034" y="1009738"/>
                  </a:lnTo>
                  <a:close/>
                </a:path>
                <a:path w="1751965" h="1221104">
                  <a:moveTo>
                    <a:pt x="1751647" y="1009738"/>
                  </a:moveTo>
                  <a:lnTo>
                    <a:pt x="1742503" y="968679"/>
                  </a:lnTo>
                  <a:lnTo>
                    <a:pt x="1724215" y="930059"/>
                  </a:lnTo>
                  <a:lnTo>
                    <a:pt x="1696796" y="895502"/>
                  </a:lnTo>
                  <a:lnTo>
                    <a:pt x="1662226" y="868083"/>
                  </a:lnTo>
                  <a:lnTo>
                    <a:pt x="1623618" y="849795"/>
                  </a:lnTo>
                  <a:lnTo>
                    <a:pt x="1582559" y="840651"/>
                  </a:lnTo>
                  <a:lnTo>
                    <a:pt x="1540700" y="840651"/>
                  </a:lnTo>
                  <a:lnTo>
                    <a:pt x="1499641" y="849795"/>
                  </a:lnTo>
                  <a:lnTo>
                    <a:pt x="1461020" y="868083"/>
                  </a:lnTo>
                  <a:lnTo>
                    <a:pt x="1426451" y="895502"/>
                  </a:lnTo>
                  <a:lnTo>
                    <a:pt x="1399032" y="930059"/>
                  </a:lnTo>
                  <a:lnTo>
                    <a:pt x="1380756" y="968679"/>
                  </a:lnTo>
                  <a:lnTo>
                    <a:pt x="1371612" y="1009738"/>
                  </a:lnTo>
                  <a:lnTo>
                    <a:pt x="1371612" y="1051610"/>
                  </a:lnTo>
                  <a:lnTo>
                    <a:pt x="1380756" y="1092657"/>
                  </a:lnTo>
                  <a:lnTo>
                    <a:pt x="1399032" y="1131277"/>
                  </a:lnTo>
                  <a:lnTo>
                    <a:pt x="1426451" y="1165847"/>
                  </a:lnTo>
                  <a:lnTo>
                    <a:pt x="1461020" y="1193266"/>
                  </a:lnTo>
                  <a:lnTo>
                    <a:pt x="1499641" y="1211554"/>
                  </a:lnTo>
                  <a:lnTo>
                    <a:pt x="1540700" y="1220685"/>
                  </a:lnTo>
                  <a:lnTo>
                    <a:pt x="1582559" y="1220685"/>
                  </a:lnTo>
                  <a:lnTo>
                    <a:pt x="1623618" y="1211554"/>
                  </a:lnTo>
                  <a:lnTo>
                    <a:pt x="1662226" y="1193266"/>
                  </a:lnTo>
                  <a:lnTo>
                    <a:pt x="1696796" y="1165847"/>
                  </a:lnTo>
                  <a:lnTo>
                    <a:pt x="1724215" y="1131277"/>
                  </a:lnTo>
                  <a:lnTo>
                    <a:pt x="1742503" y="1092657"/>
                  </a:lnTo>
                  <a:lnTo>
                    <a:pt x="1751647" y="1051610"/>
                  </a:lnTo>
                  <a:lnTo>
                    <a:pt x="1751647" y="1009738"/>
                  </a:lnTo>
                  <a:close/>
                </a:path>
                <a:path w="1751965" h="1221104">
                  <a:moveTo>
                    <a:pt x="1751647" y="169075"/>
                  </a:moveTo>
                  <a:lnTo>
                    <a:pt x="1742503" y="128028"/>
                  </a:lnTo>
                  <a:lnTo>
                    <a:pt x="1724215" y="89408"/>
                  </a:lnTo>
                  <a:lnTo>
                    <a:pt x="1696796" y="54838"/>
                  </a:lnTo>
                  <a:lnTo>
                    <a:pt x="1662226" y="27419"/>
                  </a:lnTo>
                  <a:lnTo>
                    <a:pt x="1623618" y="9131"/>
                  </a:lnTo>
                  <a:lnTo>
                    <a:pt x="1582559" y="0"/>
                  </a:lnTo>
                  <a:lnTo>
                    <a:pt x="1540700" y="0"/>
                  </a:lnTo>
                  <a:lnTo>
                    <a:pt x="1499641" y="9131"/>
                  </a:lnTo>
                  <a:lnTo>
                    <a:pt x="1461020" y="27419"/>
                  </a:lnTo>
                  <a:lnTo>
                    <a:pt x="1426451" y="54838"/>
                  </a:lnTo>
                  <a:lnTo>
                    <a:pt x="1399032" y="89408"/>
                  </a:lnTo>
                  <a:lnTo>
                    <a:pt x="1380756" y="128028"/>
                  </a:lnTo>
                  <a:lnTo>
                    <a:pt x="1371612" y="169075"/>
                  </a:lnTo>
                  <a:lnTo>
                    <a:pt x="1371612" y="210947"/>
                  </a:lnTo>
                  <a:lnTo>
                    <a:pt x="1380756" y="251993"/>
                  </a:lnTo>
                  <a:lnTo>
                    <a:pt x="1399032" y="290614"/>
                  </a:lnTo>
                  <a:lnTo>
                    <a:pt x="1426451" y="325183"/>
                  </a:lnTo>
                  <a:lnTo>
                    <a:pt x="1461020" y="352602"/>
                  </a:lnTo>
                  <a:lnTo>
                    <a:pt x="1499641" y="370878"/>
                  </a:lnTo>
                  <a:lnTo>
                    <a:pt x="1540700" y="380022"/>
                  </a:lnTo>
                  <a:lnTo>
                    <a:pt x="1582559" y="380022"/>
                  </a:lnTo>
                  <a:lnTo>
                    <a:pt x="1623618" y="370878"/>
                  </a:lnTo>
                  <a:lnTo>
                    <a:pt x="1662226" y="352602"/>
                  </a:lnTo>
                  <a:lnTo>
                    <a:pt x="1696796" y="325183"/>
                  </a:lnTo>
                  <a:lnTo>
                    <a:pt x="1724215" y="290614"/>
                  </a:lnTo>
                  <a:lnTo>
                    <a:pt x="1742503" y="251993"/>
                  </a:lnTo>
                  <a:lnTo>
                    <a:pt x="1751647" y="210947"/>
                  </a:lnTo>
                  <a:lnTo>
                    <a:pt x="1751647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0449991" y="3056382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32" y="0"/>
                  </a:moveTo>
                  <a:lnTo>
                    <a:pt x="169064" y="0"/>
                  </a:lnTo>
                  <a:lnTo>
                    <a:pt x="128007" y="9140"/>
                  </a:lnTo>
                  <a:lnTo>
                    <a:pt x="89385" y="27421"/>
                  </a:lnTo>
                  <a:lnTo>
                    <a:pt x="54819" y="54842"/>
                  </a:lnTo>
                  <a:lnTo>
                    <a:pt x="27409" y="89407"/>
                  </a:lnTo>
                  <a:lnTo>
                    <a:pt x="9136" y="128028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36" y="252000"/>
                  </a:lnTo>
                  <a:lnTo>
                    <a:pt x="27409" y="290618"/>
                  </a:lnTo>
                  <a:lnTo>
                    <a:pt x="54819" y="325179"/>
                  </a:lnTo>
                  <a:lnTo>
                    <a:pt x="89385" y="352605"/>
                  </a:lnTo>
                  <a:lnTo>
                    <a:pt x="128007" y="370888"/>
                  </a:lnTo>
                  <a:lnTo>
                    <a:pt x="169064" y="380030"/>
                  </a:lnTo>
                  <a:lnTo>
                    <a:pt x="210932" y="380030"/>
                  </a:lnTo>
                  <a:lnTo>
                    <a:pt x="251989" y="370888"/>
                  </a:lnTo>
                  <a:lnTo>
                    <a:pt x="290612" y="352605"/>
                  </a:lnTo>
                  <a:lnTo>
                    <a:pt x="325177" y="325179"/>
                  </a:lnTo>
                  <a:lnTo>
                    <a:pt x="352603" y="290618"/>
                  </a:lnTo>
                  <a:lnTo>
                    <a:pt x="370886" y="252000"/>
                  </a:lnTo>
                  <a:lnTo>
                    <a:pt x="380028" y="210947"/>
                  </a:lnTo>
                  <a:lnTo>
                    <a:pt x="380028" y="169082"/>
                  </a:lnTo>
                  <a:lnTo>
                    <a:pt x="370886" y="128028"/>
                  </a:lnTo>
                  <a:lnTo>
                    <a:pt x="352603" y="89407"/>
                  </a:lnTo>
                  <a:lnTo>
                    <a:pt x="325177" y="54842"/>
                  </a:lnTo>
                  <a:lnTo>
                    <a:pt x="290612" y="27421"/>
                  </a:lnTo>
                  <a:lnTo>
                    <a:pt x="251989" y="9140"/>
                  </a:lnTo>
                  <a:lnTo>
                    <a:pt x="210932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883754" y="2193600"/>
              <a:ext cx="778510" cy="1243330"/>
            </a:xfrm>
            <a:custGeom>
              <a:avLst/>
              <a:gdLst/>
              <a:ahLst/>
              <a:cxnLst/>
              <a:rect l="l" t="t" r="r" b="b"/>
              <a:pathLst>
                <a:path w="778509" h="1243329">
                  <a:moveTo>
                    <a:pt x="380034" y="1031875"/>
                  </a:moveTo>
                  <a:lnTo>
                    <a:pt x="370890" y="990815"/>
                  </a:lnTo>
                  <a:lnTo>
                    <a:pt x="352615" y="952195"/>
                  </a:lnTo>
                  <a:lnTo>
                    <a:pt x="325196" y="917625"/>
                  </a:lnTo>
                  <a:lnTo>
                    <a:pt x="290626" y="890206"/>
                  </a:lnTo>
                  <a:lnTo>
                    <a:pt x="252006" y="871931"/>
                  </a:lnTo>
                  <a:lnTo>
                    <a:pt x="210959" y="862787"/>
                  </a:lnTo>
                  <a:lnTo>
                    <a:pt x="169087" y="862787"/>
                  </a:lnTo>
                  <a:lnTo>
                    <a:pt x="128028" y="871931"/>
                  </a:lnTo>
                  <a:lnTo>
                    <a:pt x="89408" y="890206"/>
                  </a:lnTo>
                  <a:lnTo>
                    <a:pt x="54851" y="917625"/>
                  </a:lnTo>
                  <a:lnTo>
                    <a:pt x="27419" y="952195"/>
                  </a:lnTo>
                  <a:lnTo>
                    <a:pt x="9144" y="990815"/>
                  </a:lnTo>
                  <a:lnTo>
                    <a:pt x="0" y="1031875"/>
                  </a:lnTo>
                  <a:lnTo>
                    <a:pt x="0" y="1073734"/>
                  </a:lnTo>
                  <a:lnTo>
                    <a:pt x="9144" y="1114793"/>
                  </a:lnTo>
                  <a:lnTo>
                    <a:pt x="27419" y="1153401"/>
                  </a:lnTo>
                  <a:lnTo>
                    <a:pt x="54851" y="1187970"/>
                  </a:lnTo>
                  <a:lnTo>
                    <a:pt x="89408" y="1215390"/>
                  </a:lnTo>
                  <a:lnTo>
                    <a:pt x="128028" y="1233678"/>
                  </a:lnTo>
                  <a:lnTo>
                    <a:pt x="169087" y="1242822"/>
                  </a:lnTo>
                  <a:lnTo>
                    <a:pt x="210959" y="1242822"/>
                  </a:lnTo>
                  <a:lnTo>
                    <a:pt x="252006" y="1233678"/>
                  </a:lnTo>
                  <a:lnTo>
                    <a:pt x="290626" y="1215390"/>
                  </a:lnTo>
                  <a:lnTo>
                    <a:pt x="325196" y="1187970"/>
                  </a:lnTo>
                  <a:lnTo>
                    <a:pt x="352615" y="1153401"/>
                  </a:lnTo>
                  <a:lnTo>
                    <a:pt x="370890" y="1114793"/>
                  </a:lnTo>
                  <a:lnTo>
                    <a:pt x="380034" y="1073734"/>
                  </a:lnTo>
                  <a:lnTo>
                    <a:pt x="380034" y="1031875"/>
                  </a:lnTo>
                  <a:close/>
                </a:path>
                <a:path w="778509" h="1243329">
                  <a:moveTo>
                    <a:pt x="778243" y="169087"/>
                  </a:moveTo>
                  <a:lnTo>
                    <a:pt x="769099" y="128028"/>
                  </a:lnTo>
                  <a:lnTo>
                    <a:pt x="750824" y="89408"/>
                  </a:lnTo>
                  <a:lnTo>
                    <a:pt x="723404" y="54851"/>
                  </a:lnTo>
                  <a:lnTo>
                    <a:pt x="688835" y="27419"/>
                  </a:lnTo>
                  <a:lnTo>
                    <a:pt x="650214" y="9144"/>
                  </a:lnTo>
                  <a:lnTo>
                    <a:pt x="609168" y="0"/>
                  </a:lnTo>
                  <a:lnTo>
                    <a:pt x="567296" y="0"/>
                  </a:lnTo>
                  <a:lnTo>
                    <a:pt x="526249" y="9144"/>
                  </a:lnTo>
                  <a:lnTo>
                    <a:pt x="487629" y="27419"/>
                  </a:lnTo>
                  <a:lnTo>
                    <a:pt x="453059" y="54851"/>
                  </a:lnTo>
                  <a:lnTo>
                    <a:pt x="425640" y="89408"/>
                  </a:lnTo>
                  <a:lnTo>
                    <a:pt x="407352" y="128028"/>
                  </a:lnTo>
                  <a:lnTo>
                    <a:pt x="398208" y="169087"/>
                  </a:lnTo>
                  <a:lnTo>
                    <a:pt x="398208" y="210947"/>
                  </a:lnTo>
                  <a:lnTo>
                    <a:pt x="407352" y="252006"/>
                  </a:lnTo>
                  <a:lnTo>
                    <a:pt x="425640" y="290626"/>
                  </a:lnTo>
                  <a:lnTo>
                    <a:pt x="453059" y="325183"/>
                  </a:lnTo>
                  <a:lnTo>
                    <a:pt x="487629" y="352602"/>
                  </a:lnTo>
                  <a:lnTo>
                    <a:pt x="526249" y="370890"/>
                  </a:lnTo>
                  <a:lnTo>
                    <a:pt x="567296" y="380034"/>
                  </a:lnTo>
                  <a:lnTo>
                    <a:pt x="609168" y="380034"/>
                  </a:lnTo>
                  <a:lnTo>
                    <a:pt x="650214" y="370890"/>
                  </a:lnTo>
                  <a:lnTo>
                    <a:pt x="688835" y="352602"/>
                  </a:lnTo>
                  <a:lnTo>
                    <a:pt x="723404" y="325183"/>
                  </a:lnTo>
                  <a:lnTo>
                    <a:pt x="750824" y="290626"/>
                  </a:lnTo>
                  <a:lnTo>
                    <a:pt x="769099" y="252006"/>
                  </a:lnTo>
                  <a:lnTo>
                    <a:pt x="778243" y="210947"/>
                  </a:lnTo>
                  <a:lnTo>
                    <a:pt x="778243" y="169087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33162" y="1906009"/>
              <a:ext cx="6132195" cy="3649345"/>
            </a:xfrm>
            <a:custGeom>
              <a:avLst/>
              <a:gdLst/>
              <a:ahLst/>
              <a:cxnLst/>
              <a:rect l="l" t="t" r="r" b="b"/>
              <a:pathLst>
                <a:path w="6132194" h="3649345">
                  <a:moveTo>
                    <a:pt x="379958" y="169075"/>
                  </a:moveTo>
                  <a:lnTo>
                    <a:pt x="370814" y="128028"/>
                  </a:lnTo>
                  <a:lnTo>
                    <a:pt x="352526" y="89408"/>
                  </a:lnTo>
                  <a:lnTo>
                    <a:pt x="325107" y="54838"/>
                  </a:lnTo>
                  <a:lnTo>
                    <a:pt x="290537" y="27419"/>
                  </a:lnTo>
                  <a:lnTo>
                    <a:pt x="251942" y="9131"/>
                  </a:lnTo>
                  <a:lnTo>
                    <a:pt x="210896" y="0"/>
                  </a:lnTo>
                  <a:lnTo>
                    <a:pt x="169049" y="0"/>
                  </a:lnTo>
                  <a:lnTo>
                    <a:pt x="128016" y="9131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75"/>
                  </a:lnTo>
                  <a:lnTo>
                    <a:pt x="0" y="210947"/>
                  </a:lnTo>
                  <a:lnTo>
                    <a:pt x="9144" y="251993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16" y="370890"/>
                  </a:lnTo>
                  <a:lnTo>
                    <a:pt x="169049" y="380022"/>
                  </a:lnTo>
                  <a:lnTo>
                    <a:pt x="210896" y="380022"/>
                  </a:lnTo>
                  <a:lnTo>
                    <a:pt x="251942" y="370890"/>
                  </a:lnTo>
                  <a:lnTo>
                    <a:pt x="290537" y="352602"/>
                  </a:lnTo>
                  <a:lnTo>
                    <a:pt x="325107" y="325183"/>
                  </a:lnTo>
                  <a:lnTo>
                    <a:pt x="352526" y="290614"/>
                  </a:lnTo>
                  <a:lnTo>
                    <a:pt x="370814" y="251993"/>
                  </a:lnTo>
                  <a:lnTo>
                    <a:pt x="379958" y="210947"/>
                  </a:lnTo>
                  <a:lnTo>
                    <a:pt x="379958" y="169075"/>
                  </a:lnTo>
                  <a:close/>
                </a:path>
                <a:path w="6132194" h="3649345">
                  <a:moveTo>
                    <a:pt x="3565639" y="2929229"/>
                  </a:moveTo>
                  <a:lnTo>
                    <a:pt x="3556520" y="2888183"/>
                  </a:lnTo>
                  <a:lnTo>
                    <a:pt x="3538258" y="2849562"/>
                  </a:lnTo>
                  <a:lnTo>
                    <a:pt x="3510877" y="2814993"/>
                  </a:lnTo>
                  <a:lnTo>
                    <a:pt x="3476307" y="2787573"/>
                  </a:lnTo>
                  <a:lnTo>
                    <a:pt x="3437686" y="2769285"/>
                  </a:lnTo>
                  <a:lnTo>
                    <a:pt x="3396627" y="2760154"/>
                  </a:lnTo>
                  <a:lnTo>
                    <a:pt x="3354755" y="2760154"/>
                  </a:lnTo>
                  <a:lnTo>
                    <a:pt x="3313696" y="2769285"/>
                  </a:lnTo>
                  <a:lnTo>
                    <a:pt x="3275076" y="2787573"/>
                  </a:lnTo>
                  <a:lnTo>
                    <a:pt x="3240506" y="2814993"/>
                  </a:lnTo>
                  <a:lnTo>
                    <a:pt x="3213087" y="2849562"/>
                  </a:lnTo>
                  <a:lnTo>
                    <a:pt x="3194799" y="2888183"/>
                  </a:lnTo>
                  <a:lnTo>
                    <a:pt x="3185668" y="2929229"/>
                  </a:lnTo>
                  <a:lnTo>
                    <a:pt x="3185668" y="2971101"/>
                  </a:lnTo>
                  <a:lnTo>
                    <a:pt x="3194799" y="3012148"/>
                  </a:lnTo>
                  <a:lnTo>
                    <a:pt x="3213087" y="3050768"/>
                  </a:lnTo>
                  <a:lnTo>
                    <a:pt x="3240506" y="3085325"/>
                  </a:lnTo>
                  <a:lnTo>
                    <a:pt x="3275076" y="3112757"/>
                  </a:lnTo>
                  <a:lnTo>
                    <a:pt x="3313696" y="3131045"/>
                  </a:lnTo>
                  <a:lnTo>
                    <a:pt x="3354755" y="3140176"/>
                  </a:lnTo>
                  <a:lnTo>
                    <a:pt x="3396627" y="3140176"/>
                  </a:lnTo>
                  <a:lnTo>
                    <a:pt x="3437686" y="3131045"/>
                  </a:lnTo>
                  <a:lnTo>
                    <a:pt x="3476307" y="3112757"/>
                  </a:lnTo>
                  <a:lnTo>
                    <a:pt x="3510877" y="3085325"/>
                  </a:lnTo>
                  <a:lnTo>
                    <a:pt x="3538258" y="3050768"/>
                  </a:lnTo>
                  <a:lnTo>
                    <a:pt x="3556520" y="3012148"/>
                  </a:lnTo>
                  <a:lnTo>
                    <a:pt x="3565639" y="2971101"/>
                  </a:lnTo>
                  <a:lnTo>
                    <a:pt x="3565639" y="2929229"/>
                  </a:lnTo>
                  <a:close/>
                </a:path>
                <a:path w="6132194" h="3649345">
                  <a:moveTo>
                    <a:pt x="4698466" y="3438055"/>
                  </a:moveTo>
                  <a:lnTo>
                    <a:pt x="4689322" y="3396996"/>
                  </a:lnTo>
                  <a:lnTo>
                    <a:pt x="4671034" y="3358375"/>
                  </a:lnTo>
                  <a:lnTo>
                    <a:pt x="4643615" y="3323818"/>
                  </a:lnTo>
                  <a:lnTo>
                    <a:pt x="4609046" y="3296399"/>
                  </a:lnTo>
                  <a:lnTo>
                    <a:pt x="4570425" y="3278111"/>
                  </a:lnTo>
                  <a:lnTo>
                    <a:pt x="4529366" y="3268980"/>
                  </a:lnTo>
                  <a:lnTo>
                    <a:pt x="4487494" y="3268980"/>
                  </a:lnTo>
                  <a:lnTo>
                    <a:pt x="4446435" y="3278111"/>
                  </a:lnTo>
                  <a:lnTo>
                    <a:pt x="4407814" y="3296399"/>
                  </a:lnTo>
                  <a:lnTo>
                    <a:pt x="4373257" y="3323818"/>
                  </a:lnTo>
                  <a:lnTo>
                    <a:pt x="4345825" y="3358375"/>
                  </a:lnTo>
                  <a:lnTo>
                    <a:pt x="4327550" y="3396996"/>
                  </a:lnTo>
                  <a:lnTo>
                    <a:pt x="4318406" y="3438055"/>
                  </a:lnTo>
                  <a:lnTo>
                    <a:pt x="4318406" y="3479927"/>
                  </a:lnTo>
                  <a:lnTo>
                    <a:pt x="4327550" y="3520973"/>
                  </a:lnTo>
                  <a:lnTo>
                    <a:pt x="4345825" y="3559594"/>
                  </a:lnTo>
                  <a:lnTo>
                    <a:pt x="4373257" y="3594150"/>
                  </a:lnTo>
                  <a:lnTo>
                    <a:pt x="4407814" y="3621582"/>
                  </a:lnTo>
                  <a:lnTo>
                    <a:pt x="4446435" y="3639858"/>
                  </a:lnTo>
                  <a:lnTo>
                    <a:pt x="4487494" y="3649002"/>
                  </a:lnTo>
                  <a:lnTo>
                    <a:pt x="4529366" y="3649002"/>
                  </a:lnTo>
                  <a:lnTo>
                    <a:pt x="4570425" y="3639858"/>
                  </a:lnTo>
                  <a:lnTo>
                    <a:pt x="4609046" y="3621582"/>
                  </a:lnTo>
                  <a:lnTo>
                    <a:pt x="4643615" y="3594150"/>
                  </a:lnTo>
                  <a:lnTo>
                    <a:pt x="4671034" y="3559594"/>
                  </a:lnTo>
                  <a:lnTo>
                    <a:pt x="4689322" y="3520973"/>
                  </a:lnTo>
                  <a:lnTo>
                    <a:pt x="4698466" y="3479927"/>
                  </a:lnTo>
                  <a:lnTo>
                    <a:pt x="4698466" y="3438055"/>
                  </a:lnTo>
                  <a:close/>
                </a:path>
                <a:path w="6132194" h="3649345">
                  <a:moveTo>
                    <a:pt x="6131928" y="3438055"/>
                  </a:moveTo>
                  <a:lnTo>
                    <a:pt x="6122784" y="3396996"/>
                  </a:lnTo>
                  <a:lnTo>
                    <a:pt x="6104496" y="3358375"/>
                  </a:lnTo>
                  <a:lnTo>
                    <a:pt x="6077077" y="3323818"/>
                  </a:lnTo>
                  <a:lnTo>
                    <a:pt x="6042507" y="3296399"/>
                  </a:lnTo>
                  <a:lnTo>
                    <a:pt x="6003887" y="3278111"/>
                  </a:lnTo>
                  <a:lnTo>
                    <a:pt x="5962828" y="3268980"/>
                  </a:lnTo>
                  <a:lnTo>
                    <a:pt x="5920956" y="3268980"/>
                  </a:lnTo>
                  <a:lnTo>
                    <a:pt x="5879909" y="3278111"/>
                  </a:lnTo>
                  <a:lnTo>
                    <a:pt x="5841289" y="3296399"/>
                  </a:lnTo>
                  <a:lnTo>
                    <a:pt x="5806719" y="3323818"/>
                  </a:lnTo>
                  <a:lnTo>
                    <a:pt x="5779287" y="3358375"/>
                  </a:lnTo>
                  <a:lnTo>
                    <a:pt x="5761012" y="3396996"/>
                  </a:lnTo>
                  <a:lnTo>
                    <a:pt x="5751868" y="3438055"/>
                  </a:lnTo>
                  <a:lnTo>
                    <a:pt x="5751868" y="3479927"/>
                  </a:lnTo>
                  <a:lnTo>
                    <a:pt x="5761012" y="3520973"/>
                  </a:lnTo>
                  <a:lnTo>
                    <a:pt x="5779287" y="3559594"/>
                  </a:lnTo>
                  <a:lnTo>
                    <a:pt x="5806719" y="3594150"/>
                  </a:lnTo>
                  <a:lnTo>
                    <a:pt x="5841289" y="3621582"/>
                  </a:lnTo>
                  <a:lnTo>
                    <a:pt x="5879909" y="3639858"/>
                  </a:lnTo>
                  <a:lnTo>
                    <a:pt x="5920956" y="3649002"/>
                  </a:lnTo>
                  <a:lnTo>
                    <a:pt x="5962828" y="3649002"/>
                  </a:lnTo>
                  <a:lnTo>
                    <a:pt x="6003887" y="3639858"/>
                  </a:lnTo>
                  <a:lnTo>
                    <a:pt x="6042507" y="3621582"/>
                  </a:lnTo>
                  <a:lnTo>
                    <a:pt x="6077077" y="3594150"/>
                  </a:lnTo>
                  <a:lnTo>
                    <a:pt x="6104496" y="3559594"/>
                  </a:lnTo>
                  <a:lnTo>
                    <a:pt x="6122784" y="3520973"/>
                  </a:lnTo>
                  <a:lnTo>
                    <a:pt x="6131928" y="3479927"/>
                  </a:lnTo>
                  <a:lnTo>
                    <a:pt x="6131928" y="3438055"/>
                  </a:lnTo>
                  <a:close/>
                </a:path>
                <a:path w="6132194" h="3649345">
                  <a:moveTo>
                    <a:pt x="6131928" y="2337104"/>
                  </a:moveTo>
                  <a:lnTo>
                    <a:pt x="6122784" y="2296045"/>
                  </a:lnTo>
                  <a:lnTo>
                    <a:pt x="6104496" y="2257425"/>
                  </a:lnTo>
                  <a:lnTo>
                    <a:pt x="6077077" y="2222868"/>
                  </a:lnTo>
                  <a:lnTo>
                    <a:pt x="6042507" y="2195449"/>
                  </a:lnTo>
                  <a:lnTo>
                    <a:pt x="6003887" y="2177161"/>
                  </a:lnTo>
                  <a:lnTo>
                    <a:pt x="5962828" y="2168017"/>
                  </a:lnTo>
                  <a:lnTo>
                    <a:pt x="5920956" y="2168017"/>
                  </a:lnTo>
                  <a:lnTo>
                    <a:pt x="5879909" y="2177161"/>
                  </a:lnTo>
                  <a:lnTo>
                    <a:pt x="5841289" y="2195449"/>
                  </a:lnTo>
                  <a:lnTo>
                    <a:pt x="5806719" y="2222868"/>
                  </a:lnTo>
                  <a:lnTo>
                    <a:pt x="5779287" y="2257425"/>
                  </a:lnTo>
                  <a:lnTo>
                    <a:pt x="5761012" y="2296045"/>
                  </a:lnTo>
                  <a:lnTo>
                    <a:pt x="5751868" y="2337104"/>
                  </a:lnTo>
                  <a:lnTo>
                    <a:pt x="5751868" y="2378976"/>
                  </a:lnTo>
                  <a:lnTo>
                    <a:pt x="5761012" y="2420023"/>
                  </a:lnTo>
                  <a:lnTo>
                    <a:pt x="5779287" y="2458643"/>
                  </a:lnTo>
                  <a:lnTo>
                    <a:pt x="5806719" y="2493213"/>
                  </a:lnTo>
                  <a:lnTo>
                    <a:pt x="5841289" y="2520632"/>
                  </a:lnTo>
                  <a:lnTo>
                    <a:pt x="5879909" y="2538920"/>
                  </a:lnTo>
                  <a:lnTo>
                    <a:pt x="5920956" y="2548051"/>
                  </a:lnTo>
                  <a:lnTo>
                    <a:pt x="5962828" y="2548051"/>
                  </a:lnTo>
                  <a:lnTo>
                    <a:pt x="6003887" y="2538920"/>
                  </a:lnTo>
                  <a:lnTo>
                    <a:pt x="6042507" y="2520632"/>
                  </a:lnTo>
                  <a:lnTo>
                    <a:pt x="6077077" y="2493213"/>
                  </a:lnTo>
                  <a:lnTo>
                    <a:pt x="6104496" y="2458643"/>
                  </a:lnTo>
                  <a:lnTo>
                    <a:pt x="6122784" y="2420023"/>
                  </a:lnTo>
                  <a:lnTo>
                    <a:pt x="6131928" y="2378976"/>
                  </a:lnTo>
                  <a:lnTo>
                    <a:pt x="6131928" y="2337104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223497" y="5977464"/>
              <a:ext cx="12137390" cy="3344545"/>
            </a:xfrm>
            <a:custGeom>
              <a:avLst/>
              <a:gdLst/>
              <a:ahLst/>
              <a:cxnLst/>
              <a:rect l="l" t="t" r="r" b="b"/>
              <a:pathLst>
                <a:path w="12137390" h="3344545">
                  <a:moveTo>
                    <a:pt x="380034" y="2514092"/>
                  </a:moveTo>
                  <a:lnTo>
                    <a:pt x="370890" y="2473045"/>
                  </a:lnTo>
                  <a:lnTo>
                    <a:pt x="352615" y="2434425"/>
                  </a:lnTo>
                  <a:lnTo>
                    <a:pt x="325183" y="2399855"/>
                  </a:lnTo>
                  <a:lnTo>
                    <a:pt x="290626" y="2372436"/>
                  </a:lnTo>
                  <a:lnTo>
                    <a:pt x="252006" y="2354161"/>
                  </a:lnTo>
                  <a:lnTo>
                    <a:pt x="210947" y="2345017"/>
                  </a:lnTo>
                  <a:lnTo>
                    <a:pt x="169087" y="2345017"/>
                  </a:lnTo>
                  <a:lnTo>
                    <a:pt x="128028" y="2354161"/>
                  </a:lnTo>
                  <a:lnTo>
                    <a:pt x="89408" y="2372436"/>
                  </a:lnTo>
                  <a:lnTo>
                    <a:pt x="54851" y="2399855"/>
                  </a:lnTo>
                  <a:lnTo>
                    <a:pt x="27419" y="2434425"/>
                  </a:lnTo>
                  <a:lnTo>
                    <a:pt x="9144" y="2473045"/>
                  </a:lnTo>
                  <a:lnTo>
                    <a:pt x="0" y="2514092"/>
                  </a:lnTo>
                  <a:lnTo>
                    <a:pt x="0" y="2555964"/>
                  </a:lnTo>
                  <a:lnTo>
                    <a:pt x="9144" y="2597023"/>
                  </a:lnTo>
                  <a:lnTo>
                    <a:pt x="27419" y="2635643"/>
                  </a:lnTo>
                  <a:lnTo>
                    <a:pt x="54851" y="2670200"/>
                  </a:lnTo>
                  <a:lnTo>
                    <a:pt x="89408" y="2697632"/>
                  </a:lnTo>
                  <a:lnTo>
                    <a:pt x="128028" y="2715907"/>
                  </a:lnTo>
                  <a:lnTo>
                    <a:pt x="169087" y="2725051"/>
                  </a:lnTo>
                  <a:lnTo>
                    <a:pt x="210947" y="2725051"/>
                  </a:lnTo>
                  <a:lnTo>
                    <a:pt x="252006" y="2715907"/>
                  </a:lnTo>
                  <a:lnTo>
                    <a:pt x="290626" y="2697632"/>
                  </a:lnTo>
                  <a:lnTo>
                    <a:pt x="325183" y="2670200"/>
                  </a:lnTo>
                  <a:lnTo>
                    <a:pt x="352615" y="2635643"/>
                  </a:lnTo>
                  <a:lnTo>
                    <a:pt x="370890" y="2597023"/>
                  </a:lnTo>
                  <a:lnTo>
                    <a:pt x="380034" y="2555964"/>
                  </a:lnTo>
                  <a:lnTo>
                    <a:pt x="380034" y="2514092"/>
                  </a:lnTo>
                  <a:close/>
                </a:path>
                <a:path w="12137390" h="3344545">
                  <a:moveTo>
                    <a:pt x="1242822" y="2978670"/>
                  </a:moveTo>
                  <a:lnTo>
                    <a:pt x="1233678" y="2937624"/>
                  </a:lnTo>
                  <a:lnTo>
                    <a:pt x="1215402" y="2899003"/>
                  </a:lnTo>
                  <a:lnTo>
                    <a:pt x="1187970" y="2864434"/>
                  </a:lnTo>
                  <a:lnTo>
                    <a:pt x="1153414" y="2837015"/>
                  </a:lnTo>
                  <a:lnTo>
                    <a:pt x="1114793" y="2818727"/>
                  </a:lnTo>
                  <a:lnTo>
                    <a:pt x="1073734" y="2809595"/>
                  </a:lnTo>
                  <a:lnTo>
                    <a:pt x="1031875" y="2809595"/>
                  </a:lnTo>
                  <a:lnTo>
                    <a:pt x="990815" y="2818727"/>
                  </a:lnTo>
                  <a:lnTo>
                    <a:pt x="952195" y="2837015"/>
                  </a:lnTo>
                  <a:lnTo>
                    <a:pt x="917625" y="2864434"/>
                  </a:lnTo>
                  <a:lnTo>
                    <a:pt x="890206" y="2899003"/>
                  </a:lnTo>
                  <a:lnTo>
                    <a:pt x="871931" y="2937624"/>
                  </a:lnTo>
                  <a:lnTo>
                    <a:pt x="862787" y="2978670"/>
                  </a:lnTo>
                  <a:lnTo>
                    <a:pt x="862787" y="3020542"/>
                  </a:lnTo>
                  <a:lnTo>
                    <a:pt x="871931" y="3061601"/>
                  </a:lnTo>
                  <a:lnTo>
                    <a:pt x="890206" y="3100209"/>
                  </a:lnTo>
                  <a:lnTo>
                    <a:pt x="917625" y="3134779"/>
                  </a:lnTo>
                  <a:lnTo>
                    <a:pt x="952195" y="3162198"/>
                  </a:lnTo>
                  <a:lnTo>
                    <a:pt x="990815" y="3180473"/>
                  </a:lnTo>
                  <a:lnTo>
                    <a:pt x="1031875" y="3189617"/>
                  </a:lnTo>
                  <a:lnTo>
                    <a:pt x="1073734" y="3189617"/>
                  </a:lnTo>
                  <a:lnTo>
                    <a:pt x="1114793" y="3180473"/>
                  </a:lnTo>
                  <a:lnTo>
                    <a:pt x="1153414" y="3162198"/>
                  </a:lnTo>
                  <a:lnTo>
                    <a:pt x="1187970" y="3134779"/>
                  </a:lnTo>
                  <a:lnTo>
                    <a:pt x="1215402" y="3100209"/>
                  </a:lnTo>
                  <a:lnTo>
                    <a:pt x="1233678" y="3061601"/>
                  </a:lnTo>
                  <a:lnTo>
                    <a:pt x="1242822" y="3020542"/>
                  </a:lnTo>
                  <a:lnTo>
                    <a:pt x="1242822" y="2978670"/>
                  </a:lnTo>
                  <a:close/>
                </a:path>
                <a:path w="12137390" h="3344545">
                  <a:moveTo>
                    <a:pt x="1751647" y="2514092"/>
                  </a:moveTo>
                  <a:lnTo>
                    <a:pt x="1742503" y="2473045"/>
                  </a:lnTo>
                  <a:lnTo>
                    <a:pt x="1724215" y="2434425"/>
                  </a:lnTo>
                  <a:lnTo>
                    <a:pt x="1696796" y="2399855"/>
                  </a:lnTo>
                  <a:lnTo>
                    <a:pt x="1662239" y="2372436"/>
                  </a:lnTo>
                  <a:lnTo>
                    <a:pt x="1623618" y="2354161"/>
                  </a:lnTo>
                  <a:lnTo>
                    <a:pt x="1582559" y="2345017"/>
                  </a:lnTo>
                  <a:lnTo>
                    <a:pt x="1540687" y="2345017"/>
                  </a:lnTo>
                  <a:lnTo>
                    <a:pt x="1499641" y="2354161"/>
                  </a:lnTo>
                  <a:lnTo>
                    <a:pt x="1461020" y="2372436"/>
                  </a:lnTo>
                  <a:lnTo>
                    <a:pt x="1426464" y="2399855"/>
                  </a:lnTo>
                  <a:lnTo>
                    <a:pt x="1399032" y="2434425"/>
                  </a:lnTo>
                  <a:lnTo>
                    <a:pt x="1380756" y="2473045"/>
                  </a:lnTo>
                  <a:lnTo>
                    <a:pt x="1371612" y="2514092"/>
                  </a:lnTo>
                  <a:lnTo>
                    <a:pt x="1371612" y="2555964"/>
                  </a:lnTo>
                  <a:lnTo>
                    <a:pt x="1380756" y="2597023"/>
                  </a:lnTo>
                  <a:lnTo>
                    <a:pt x="1399032" y="2635643"/>
                  </a:lnTo>
                  <a:lnTo>
                    <a:pt x="1426464" y="2670200"/>
                  </a:lnTo>
                  <a:lnTo>
                    <a:pt x="1461020" y="2697632"/>
                  </a:lnTo>
                  <a:lnTo>
                    <a:pt x="1499641" y="2715907"/>
                  </a:lnTo>
                  <a:lnTo>
                    <a:pt x="1540687" y="2725051"/>
                  </a:lnTo>
                  <a:lnTo>
                    <a:pt x="1582559" y="2725051"/>
                  </a:lnTo>
                  <a:lnTo>
                    <a:pt x="1623618" y="2715907"/>
                  </a:lnTo>
                  <a:lnTo>
                    <a:pt x="1662239" y="2697632"/>
                  </a:lnTo>
                  <a:lnTo>
                    <a:pt x="1696796" y="2670200"/>
                  </a:lnTo>
                  <a:lnTo>
                    <a:pt x="1724215" y="2635643"/>
                  </a:lnTo>
                  <a:lnTo>
                    <a:pt x="1742503" y="2597023"/>
                  </a:lnTo>
                  <a:lnTo>
                    <a:pt x="1751647" y="2555964"/>
                  </a:lnTo>
                  <a:lnTo>
                    <a:pt x="1751647" y="2514092"/>
                  </a:lnTo>
                  <a:close/>
                </a:path>
                <a:path w="12137390" h="3344545">
                  <a:moveTo>
                    <a:pt x="2072424" y="3133534"/>
                  </a:moveTo>
                  <a:lnTo>
                    <a:pt x="2063280" y="3092475"/>
                  </a:lnTo>
                  <a:lnTo>
                    <a:pt x="2045004" y="3053854"/>
                  </a:lnTo>
                  <a:lnTo>
                    <a:pt x="2017572" y="3019298"/>
                  </a:lnTo>
                  <a:lnTo>
                    <a:pt x="1983016" y="2991878"/>
                  </a:lnTo>
                  <a:lnTo>
                    <a:pt x="1944395" y="2973590"/>
                  </a:lnTo>
                  <a:lnTo>
                    <a:pt x="1903336" y="2964446"/>
                  </a:lnTo>
                  <a:lnTo>
                    <a:pt x="1861477" y="2964446"/>
                  </a:lnTo>
                  <a:lnTo>
                    <a:pt x="1820418" y="2973590"/>
                  </a:lnTo>
                  <a:lnTo>
                    <a:pt x="1781797" y="2991878"/>
                  </a:lnTo>
                  <a:lnTo>
                    <a:pt x="1747240" y="3019298"/>
                  </a:lnTo>
                  <a:lnTo>
                    <a:pt x="1719808" y="3053854"/>
                  </a:lnTo>
                  <a:lnTo>
                    <a:pt x="1701533" y="3092475"/>
                  </a:lnTo>
                  <a:lnTo>
                    <a:pt x="1692389" y="3133534"/>
                  </a:lnTo>
                  <a:lnTo>
                    <a:pt x="1692389" y="3175406"/>
                  </a:lnTo>
                  <a:lnTo>
                    <a:pt x="1701533" y="3216452"/>
                  </a:lnTo>
                  <a:lnTo>
                    <a:pt x="1719808" y="3255073"/>
                  </a:lnTo>
                  <a:lnTo>
                    <a:pt x="1747240" y="3289643"/>
                  </a:lnTo>
                  <a:lnTo>
                    <a:pt x="1781797" y="3317062"/>
                  </a:lnTo>
                  <a:lnTo>
                    <a:pt x="1820418" y="3335350"/>
                  </a:lnTo>
                  <a:lnTo>
                    <a:pt x="1861477" y="3344481"/>
                  </a:lnTo>
                  <a:lnTo>
                    <a:pt x="1903336" y="3344481"/>
                  </a:lnTo>
                  <a:lnTo>
                    <a:pt x="1944395" y="3335350"/>
                  </a:lnTo>
                  <a:lnTo>
                    <a:pt x="1983016" y="3317062"/>
                  </a:lnTo>
                  <a:lnTo>
                    <a:pt x="2017572" y="3289643"/>
                  </a:lnTo>
                  <a:lnTo>
                    <a:pt x="2045004" y="3255073"/>
                  </a:lnTo>
                  <a:lnTo>
                    <a:pt x="2063280" y="3216452"/>
                  </a:lnTo>
                  <a:lnTo>
                    <a:pt x="2072424" y="3175406"/>
                  </a:lnTo>
                  <a:lnTo>
                    <a:pt x="2072424" y="3133534"/>
                  </a:lnTo>
                  <a:close/>
                </a:path>
                <a:path w="12137390" h="3344545">
                  <a:moveTo>
                    <a:pt x="2902026" y="2978670"/>
                  </a:moveTo>
                  <a:lnTo>
                    <a:pt x="2892882" y="2937624"/>
                  </a:lnTo>
                  <a:lnTo>
                    <a:pt x="2874607" y="2899003"/>
                  </a:lnTo>
                  <a:lnTo>
                    <a:pt x="2847187" y="2864434"/>
                  </a:lnTo>
                  <a:lnTo>
                    <a:pt x="2812618" y="2837015"/>
                  </a:lnTo>
                  <a:lnTo>
                    <a:pt x="2773997" y="2818727"/>
                  </a:lnTo>
                  <a:lnTo>
                    <a:pt x="2732938" y="2809595"/>
                  </a:lnTo>
                  <a:lnTo>
                    <a:pt x="2691079" y="2809595"/>
                  </a:lnTo>
                  <a:lnTo>
                    <a:pt x="2650020" y="2818727"/>
                  </a:lnTo>
                  <a:lnTo>
                    <a:pt x="2611412" y="2837015"/>
                  </a:lnTo>
                  <a:lnTo>
                    <a:pt x="2576842" y="2864434"/>
                  </a:lnTo>
                  <a:lnTo>
                    <a:pt x="2549423" y="2899003"/>
                  </a:lnTo>
                  <a:lnTo>
                    <a:pt x="2531135" y="2937624"/>
                  </a:lnTo>
                  <a:lnTo>
                    <a:pt x="2521991" y="2978670"/>
                  </a:lnTo>
                  <a:lnTo>
                    <a:pt x="2521991" y="3020542"/>
                  </a:lnTo>
                  <a:lnTo>
                    <a:pt x="2531135" y="3061601"/>
                  </a:lnTo>
                  <a:lnTo>
                    <a:pt x="2549423" y="3100209"/>
                  </a:lnTo>
                  <a:lnTo>
                    <a:pt x="2576842" y="3134779"/>
                  </a:lnTo>
                  <a:lnTo>
                    <a:pt x="2611412" y="3162198"/>
                  </a:lnTo>
                  <a:lnTo>
                    <a:pt x="2650020" y="3180473"/>
                  </a:lnTo>
                  <a:lnTo>
                    <a:pt x="2691079" y="3189617"/>
                  </a:lnTo>
                  <a:lnTo>
                    <a:pt x="2732938" y="3189617"/>
                  </a:lnTo>
                  <a:lnTo>
                    <a:pt x="2773997" y="3180473"/>
                  </a:lnTo>
                  <a:lnTo>
                    <a:pt x="2812618" y="3162198"/>
                  </a:lnTo>
                  <a:lnTo>
                    <a:pt x="2847187" y="3134779"/>
                  </a:lnTo>
                  <a:lnTo>
                    <a:pt x="2874607" y="3100209"/>
                  </a:lnTo>
                  <a:lnTo>
                    <a:pt x="2892882" y="3061601"/>
                  </a:lnTo>
                  <a:lnTo>
                    <a:pt x="2902026" y="3020542"/>
                  </a:lnTo>
                  <a:lnTo>
                    <a:pt x="2902026" y="2978670"/>
                  </a:lnTo>
                  <a:close/>
                </a:path>
                <a:path w="12137390" h="3344545">
                  <a:moveTo>
                    <a:pt x="3134322" y="1938032"/>
                  </a:moveTo>
                  <a:lnTo>
                    <a:pt x="3125178" y="1896973"/>
                  </a:lnTo>
                  <a:lnTo>
                    <a:pt x="3106890" y="1858352"/>
                  </a:lnTo>
                  <a:lnTo>
                    <a:pt x="3079470" y="1823796"/>
                  </a:lnTo>
                  <a:lnTo>
                    <a:pt x="3044901" y="1796364"/>
                  </a:lnTo>
                  <a:lnTo>
                    <a:pt x="3006280" y="1778088"/>
                  </a:lnTo>
                  <a:lnTo>
                    <a:pt x="2965234" y="1768944"/>
                  </a:lnTo>
                  <a:lnTo>
                    <a:pt x="2923362" y="1768944"/>
                  </a:lnTo>
                  <a:lnTo>
                    <a:pt x="2882315" y="1778088"/>
                  </a:lnTo>
                  <a:lnTo>
                    <a:pt x="2843695" y="1796364"/>
                  </a:lnTo>
                  <a:lnTo>
                    <a:pt x="2809125" y="1823796"/>
                  </a:lnTo>
                  <a:lnTo>
                    <a:pt x="2781706" y="1858352"/>
                  </a:lnTo>
                  <a:lnTo>
                    <a:pt x="2763418" y="1896973"/>
                  </a:lnTo>
                  <a:lnTo>
                    <a:pt x="2754287" y="1938032"/>
                  </a:lnTo>
                  <a:lnTo>
                    <a:pt x="2754287" y="1979891"/>
                  </a:lnTo>
                  <a:lnTo>
                    <a:pt x="2763418" y="2020951"/>
                  </a:lnTo>
                  <a:lnTo>
                    <a:pt x="2781706" y="2059571"/>
                  </a:lnTo>
                  <a:lnTo>
                    <a:pt x="2809125" y="2094128"/>
                  </a:lnTo>
                  <a:lnTo>
                    <a:pt x="2843695" y="2121547"/>
                  </a:lnTo>
                  <a:lnTo>
                    <a:pt x="2882315" y="2139835"/>
                  </a:lnTo>
                  <a:lnTo>
                    <a:pt x="2923362" y="2148979"/>
                  </a:lnTo>
                  <a:lnTo>
                    <a:pt x="2965234" y="2148979"/>
                  </a:lnTo>
                  <a:lnTo>
                    <a:pt x="3006280" y="2139835"/>
                  </a:lnTo>
                  <a:lnTo>
                    <a:pt x="3044901" y="2121547"/>
                  </a:lnTo>
                  <a:lnTo>
                    <a:pt x="3079470" y="2094128"/>
                  </a:lnTo>
                  <a:lnTo>
                    <a:pt x="3106890" y="2059571"/>
                  </a:lnTo>
                  <a:lnTo>
                    <a:pt x="3125178" y="2020951"/>
                  </a:lnTo>
                  <a:lnTo>
                    <a:pt x="3134322" y="1979891"/>
                  </a:lnTo>
                  <a:lnTo>
                    <a:pt x="3134322" y="1938032"/>
                  </a:lnTo>
                  <a:close/>
                </a:path>
                <a:path w="12137390" h="3344545">
                  <a:moveTo>
                    <a:pt x="4124312" y="2514092"/>
                  </a:moveTo>
                  <a:lnTo>
                    <a:pt x="4115168" y="2473045"/>
                  </a:lnTo>
                  <a:lnTo>
                    <a:pt x="4096880" y="2434425"/>
                  </a:lnTo>
                  <a:lnTo>
                    <a:pt x="4069461" y="2399855"/>
                  </a:lnTo>
                  <a:lnTo>
                    <a:pt x="4034904" y="2372436"/>
                  </a:lnTo>
                  <a:lnTo>
                    <a:pt x="3996283" y="2354161"/>
                  </a:lnTo>
                  <a:lnTo>
                    <a:pt x="3955224" y="2345017"/>
                  </a:lnTo>
                  <a:lnTo>
                    <a:pt x="3913352" y="2345017"/>
                  </a:lnTo>
                  <a:lnTo>
                    <a:pt x="3872306" y="2354161"/>
                  </a:lnTo>
                  <a:lnTo>
                    <a:pt x="3833685" y="2372436"/>
                  </a:lnTo>
                  <a:lnTo>
                    <a:pt x="3799116" y="2399855"/>
                  </a:lnTo>
                  <a:lnTo>
                    <a:pt x="3771696" y="2434425"/>
                  </a:lnTo>
                  <a:lnTo>
                    <a:pt x="3753408" y="2473045"/>
                  </a:lnTo>
                  <a:lnTo>
                    <a:pt x="3744277" y="2514092"/>
                  </a:lnTo>
                  <a:lnTo>
                    <a:pt x="3744277" y="2555964"/>
                  </a:lnTo>
                  <a:lnTo>
                    <a:pt x="3753408" y="2597023"/>
                  </a:lnTo>
                  <a:lnTo>
                    <a:pt x="3771696" y="2635643"/>
                  </a:lnTo>
                  <a:lnTo>
                    <a:pt x="3799116" y="2670200"/>
                  </a:lnTo>
                  <a:lnTo>
                    <a:pt x="3833685" y="2697632"/>
                  </a:lnTo>
                  <a:lnTo>
                    <a:pt x="3872306" y="2715907"/>
                  </a:lnTo>
                  <a:lnTo>
                    <a:pt x="3913352" y="2725051"/>
                  </a:lnTo>
                  <a:lnTo>
                    <a:pt x="3955224" y="2725051"/>
                  </a:lnTo>
                  <a:lnTo>
                    <a:pt x="3996283" y="2715907"/>
                  </a:lnTo>
                  <a:lnTo>
                    <a:pt x="4034904" y="2697632"/>
                  </a:lnTo>
                  <a:lnTo>
                    <a:pt x="4069461" y="2670200"/>
                  </a:lnTo>
                  <a:lnTo>
                    <a:pt x="4096880" y="2635643"/>
                  </a:lnTo>
                  <a:lnTo>
                    <a:pt x="4115168" y="2597023"/>
                  </a:lnTo>
                  <a:lnTo>
                    <a:pt x="4124312" y="2555964"/>
                  </a:lnTo>
                  <a:lnTo>
                    <a:pt x="4124312" y="2514092"/>
                  </a:lnTo>
                  <a:close/>
                </a:path>
                <a:path w="12137390" h="3344545">
                  <a:moveTo>
                    <a:pt x="4406379" y="1938032"/>
                  </a:moveTo>
                  <a:lnTo>
                    <a:pt x="4397235" y="1896973"/>
                  </a:lnTo>
                  <a:lnTo>
                    <a:pt x="4378947" y="1858352"/>
                  </a:lnTo>
                  <a:lnTo>
                    <a:pt x="4351528" y="1823796"/>
                  </a:lnTo>
                  <a:lnTo>
                    <a:pt x="4316958" y="1796364"/>
                  </a:lnTo>
                  <a:lnTo>
                    <a:pt x="4278338" y="1778088"/>
                  </a:lnTo>
                  <a:lnTo>
                    <a:pt x="4237291" y="1768944"/>
                  </a:lnTo>
                  <a:lnTo>
                    <a:pt x="4195419" y="1768944"/>
                  </a:lnTo>
                  <a:lnTo>
                    <a:pt x="4154373" y="1778088"/>
                  </a:lnTo>
                  <a:lnTo>
                    <a:pt x="4115752" y="1796364"/>
                  </a:lnTo>
                  <a:lnTo>
                    <a:pt x="4081183" y="1823796"/>
                  </a:lnTo>
                  <a:lnTo>
                    <a:pt x="4053763" y="1858352"/>
                  </a:lnTo>
                  <a:lnTo>
                    <a:pt x="4035475" y="1896973"/>
                  </a:lnTo>
                  <a:lnTo>
                    <a:pt x="4026331" y="1938032"/>
                  </a:lnTo>
                  <a:lnTo>
                    <a:pt x="4026331" y="1979891"/>
                  </a:lnTo>
                  <a:lnTo>
                    <a:pt x="4035475" y="2020951"/>
                  </a:lnTo>
                  <a:lnTo>
                    <a:pt x="4053763" y="2059571"/>
                  </a:lnTo>
                  <a:lnTo>
                    <a:pt x="4081183" y="2094128"/>
                  </a:lnTo>
                  <a:lnTo>
                    <a:pt x="4115752" y="2121547"/>
                  </a:lnTo>
                  <a:lnTo>
                    <a:pt x="4154373" y="2139835"/>
                  </a:lnTo>
                  <a:lnTo>
                    <a:pt x="4195419" y="2148979"/>
                  </a:lnTo>
                  <a:lnTo>
                    <a:pt x="4237291" y="2148979"/>
                  </a:lnTo>
                  <a:lnTo>
                    <a:pt x="4278338" y="2139835"/>
                  </a:lnTo>
                  <a:lnTo>
                    <a:pt x="4316958" y="2121547"/>
                  </a:lnTo>
                  <a:lnTo>
                    <a:pt x="4351528" y="2094128"/>
                  </a:lnTo>
                  <a:lnTo>
                    <a:pt x="4378947" y="2059571"/>
                  </a:lnTo>
                  <a:lnTo>
                    <a:pt x="4397235" y="2020951"/>
                  </a:lnTo>
                  <a:lnTo>
                    <a:pt x="4406379" y="1979891"/>
                  </a:lnTo>
                  <a:lnTo>
                    <a:pt x="4406379" y="1938032"/>
                  </a:lnTo>
                  <a:close/>
                </a:path>
                <a:path w="12137390" h="3344545">
                  <a:moveTo>
                    <a:pt x="5103241" y="3133534"/>
                  </a:moveTo>
                  <a:lnTo>
                    <a:pt x="5094097" y="3092475"/>
                  </a:lnTo>
                  <a:lnTo>
                    <a:pt x="5075809" y="3053854"/>
                  </a:lnTo>
                  <a:lnTo>
                    <a:pt x="5048389" y="3019298"/>
                  </a:lnTo>
                  <a:lnTo>
                    <a:pt x="5013833" y="2991878"/>
                  </a:lnTo>
                  <a:lnTo>
                    <a:pt x="4975212" y="2973590"/>
                  </a:lnTo>
                  <a:lnTo>
                    <a:pt x="4934153" y="2964446"/>
                  </a:lnTo>
                  <a:lnTo>
                    <a:pt x="4892294" y="2964446"/>
                  </a:lnTo>
                  <a:lnTo>
                    <a:pt x="4851235" y="2973590"/>
                  </a:lnTo>
                  <a:lnTo>
                    <a:pt x="4812614" y="2991878"/>
                  </a:lnTo>
                  <a:lnTo>
                    <a:pt x="4778057" y="3019298"/>
                  </a:lnTo>
                  <a:lnTo>
                    <a:pt x="4750625" y="3053854"/>
                  </a:lnTo>
                  <a:lnTo>
                    <a:pt x="4732350" y="3092475"/>
                  </a:lnTo>
                  <a:lnTo>
                    <a:pt x="4723206" y="3133534"/>
                  </a:lnTo>
                  <a:lnTo>
                    <a:pt x="4723206" y="3175406"/>
                  </a:lnTo>
                  <a:lnTo>
                    <a:pt x="4732350" y="3216452"/>
                  </a:lnTo>
                  <a:lnTo>
                    <a:pt x="4750625" y="3255073"/>
                  </a:lnTo>
                  <a:lnTo>
                    <a:pt x="4778057" y="3289643"/>
                  </a:lnTo>
                  <a:lnTo>
                    <a:pt x="4812614" y="3317062"/>
                  </a:lnTo>
                  <a:lnTo>
                    <a:pt x="4851235" y="3335350"/>
                  </a:lnTo>
                  <a:lnTo>
                    <a:pt x="4892294" y="3344481"/>
                  </a:lnTo>
                  <a:lnTo>
                    <a:pt x="4934153" y="3344481"/>
                  </a:lnTo>
                  <a:lnTo>
                    <a:pt x="4975212" y="3335350"/>
                  </a:lnTo>
                  <a:lnTo>
                    <a:pt x="5013833" y="3317062"/>
                  </a:lnTo>
                  <a:lnTo>
                    <a:pt x="5048389" y="3289643"/>
                  </a:lnTo>
                  <a:lnTo>
                    <a:pt x="5075809" y="3255073"/>
                  </a:lnTo>
                  <a:lnTo>
                    <a:pt x="5094097" y="3216452"/>
                  </a:lnTo>
                  <a:lnTo>
                    <a:pt x="5103241" y="3175406"/>
                  </a:lnTo>
                  <a:lnTo>
                    <a:pt x="5103241" y="3133534"/>
                  </a:lnTo>
                  <a:close/>
                </a:path>
                <a:path w="12137390" h="3344545">
                  <a:moveTo>
                    <a:pt x="5451653" y="2247747"/>
                  </a:moveTo>
                  <a:lnTo>
                    <a:pt x="5442509" y="2206701"/>
                  </a:lnTo>
                  <a:lnTo>
                    <a:pt x="5424221" y="2168080"/>
                  </a:lnTo>
                  <a:lnTo>
                    <a:pt x="5396801" y="2133511"/>
                  </a:lnTo>
                  <a:lnTo>
                    <a:pt x="5362232" y="2106091"/>
                  </a:lnTo>
                  <a:lnTo>
                    <a:pt x="5323624" y="2087803"/>
                  </a:lnTo>
                  <a:lnTo>
                    <a:pt x="5282577" y="2078672"/>
                  </a:lnTo>
                  <a:lnTo>
                    <a:pt x="5240718" y="2078672"/>
                  </a:lnTo>
                  <a:lnTo>
                    <a:pt x="5199659" y="2087803"/>
                  </a:lnTo>
                  <a:lnTo>
                    <a:pt x="5161051" y="2106091"/>
                  </a:lnTo>
                  <a:lnTo>
                    <a:pt x="5126482" y="2133511"/>
                  </a:lnTo>
                  <a:lnTo>
                    <a:pt x="5099062" y="2168080"/>
                  </a:lnTo>
                  <a:lnTo>
                    <a:pt x="5080787" y="2206701"/>
                  </a:lnTo>
                  <a:lnTo>
                    <a:pt x="5071643" y="2247747"/>
                  </a:lnTo>
                  <a:lnTo>
                    <a:pt x="5071643" y="2289619"/>
                  </a:lnTo>
                  <a:lnTo>
                    <a:pt x="5080787" y="2330666"/>
                  </a:lnTo>
                  <a:lnTo>
                    <a:pt x="5099062" y="2369286"/>
                  </a:lnTo>
                  <a:lnTo>
                    <a:pt x="5126482" y="2403843"/>
                  </a:lnTo>
                  <a:lnTo>
                    <a:pt x="5161051" y="2431275"/>
                  </a:lnTo>
                  <a:lnTo>
                    <a:pt x="5199659" y="2449550"/>
                  </a:lnTo>
                  <a:lnTo>
                    <a:pt x="5240718" y="2458694"/>
                  </a:lnTo>
                  <a:lnTo>
                    <a:pt x="5282577" y="2458694"/>
                  </a:lnTo>
                  <a:lnTo>
                    <a:pt x="5323624" y="2449550"/>
                  </a:lnTo>
                  <a:lnTo>
                    <a:pt x="5362232" y="2431275"/>
                  </a:lnTo>
                  <a:lnTo>
                    <a:pt x="5396801" y="2403843"/>
                  </a:lnTo>
                  <a:lnTo>
                    <a:pt x="5424221" y="2369286"/>
                  </a:lnTo>
                  <a:lnTo>
                    <a:pt x="5442509" y="2330666"/>
                  </a:lnTo>
                  <a:lnTo>
                    <a:pt x="5451653" y="2289619"/>
                  </a:lnTo>
                  <a:lnTo>
                    <a:pt x="5451653" y="2247747"/>
                  </a:lnTo>
                  <a:close/>
                </a:path>
                <a:path w="12137390" h="3344545">
                  <a:moveTo>
                    <a:pt x="6286805" y="3133534"/>
                  </a:moveTo>
                  <a:lnTo>
                    <a:pt x="6277673" y="3092475"/>
                  </a:lnTo>
                  <a:lnTo>
                    <a:pt x="6259385" y="3053854"/>
                  </a:lnTo>
                  <a:lnTo>
                    <a:pt x="6231953" y="3019298"/>
                  </a:lnTo>
                  <a:lnTo>
                    <a:pt x="6197397" y="2991878"/>
                  </a:lnTo>
                  <a:lnTo>
                    <a:pt x="6158776" y="2973590"/>
                  </a:lnTo>
                  <a:lnTo>
                    <a:pt x="6117717" y="2964446"/>
                  </a:lnTo>
                  <a:lnTo>
                    <a:pt x="6075845" y="2964446"/>
                  </a:lnTo>
                  <a:lnTo>
                    <a:pt x="6034786" y="2973590"/>
                  </a:lnTo>
                  <a:lnTo>
                    <a:pt x="5996165" y="2991878"/>
                  </a:lnTo>
                  <a:lnTo>
                    <a:pt x="5961596" y="3019298"/>
                  </a:lnTo>
                  <a:lnTo>
                    <a:pt x="5934176" y="3053854"/>
                  </a:lnTo>
                  <a:lnTo>
                    <a:pt x="5915888" y="3092475"/>
                  </a:lnTo>
                  <a:lnTo>
                    <a:pt x="5906744" y="3133534"/>
                  </a:lnTo>
                  <a:lnTo>
                    <a:pt x="5906744" y="3175406"/>
                  </a:lnTo>
                  <a:lnTo>
                    <a:pt x="5915888" y="3216452"/>
                  </a:lnTo>
                  <a:lnTo>
                    <a:pt x="5934176" y="3255073"/>
                  </a:lnTo>
                  <a:lnTo>
                    <a:pt x="5961596" y="3289643"/>
                  </a:lnTo>
                  <a:lnTo>
                    <a:pt x="5996165" y="3317062"/>
                  </a:lnTo>
                  <a:lnTo>
                    <a:pt x="6034786" y="3335350"/>
                  </a:lnTo>
                  <a:lnTo>
                    <a:pt x="6075845" y="3344481"/>
                  </a:lnTo>
                  <a:lnTo>
                    <a:pt x="6117717" y="3344481"/>
                  </a:lnTo>
                  <a:lnTo>
                    <a:pt x="6158776" y="3335350"/>
                  </a:lnTo>
                  <a:lnTo>
                    <a:pt x="6197397" y="3317062"/>
                  </a:lnTo>
                  <a:lnTo>
                    <a:pt x="6231953" y="3289643"/>
                  </a:lnTo>
                  <a:lnTo>
                    <a:pt x="6259385" y="3255073"/>
                  </a:lnTo>
                  <a:lnTo>
                    <a:pt x="6277673" y="3216452"/>
                  </a:lnTo>
                  <a:lnTo>
                    <a:pt x="6286805" y="3175406"/>
                  </a:lnTo>
                  <a:lnTo>
                    <a:pt x="6286805" y="3133534"/>
                  </a:lnTo>
                  <a:close/>
                </a:path>
                <a:path w="12137390" h="3344545">
                  <a:moveTo>
                    <a:pt x="6286805" y="1650428"/>
                  </a:moveTo>
                  <a:lnTo>
                    <a:pt x="6277673" y="1609382"/>
                  </a:lnTo>
                  <a:lnTo>
                    <a:pt x="6259385" y="1570761"/>
                  </a:lnTo>
                  <a:lnTo>
                    <a:pt x="6231953" y="1536192"/>
                  </a:lnTo>
                  <a:lnTo>
                    <a:pt x="6197397" y="1508772"/>
                  </a:lnTo>
                  <a:lnTo>
                    <a:pt x="6158776" y="1490484"/>
                  </a:lnTo>
                  <a:lnTo>
                    <a:pt x="6117717" y="1481353"/>
                  </a:lnTo>
                  <a:lnTo>
                    <a:pt x="6075845" y="1481353"/>
                  </a:lnTo>
                  <a:lnTo>
                    <a:pt x="6034786" y="1490484"/>
                  </a:lnTo>
                  <a:lnTo>
                    <a:pt x="5996165" y="1508772"/>
                  </a:lnTo>
                  <a:lnTo>
                    <a:pt x="5961596" y="1536192"/>
                  </a:lnTo>
                  <a:lnTo>
                    <a:pt x="5934176" y="1570761"/>
                  </a:lnTo>
                  <a:lnTo>
                    <a:pt x="5915888" y="1609382"/>
                  </a:lnTo>
                  <a:lnTo>
                    <a:pt x="5906744" y="1650428"/>
                  </a:lnTo>
                  <a:lnTo>
                    <a:pt x="5906744" y="1692300"/>
                  </a:lnTo>
                  <a:lnTo>
                    <a:pt x="5915888" y="1733346"/>
                  </a:lnTo>
                  <a:lnTo>
                    <a:pt x="5934176" y="1771967"/>
                  </a:lnTo>
                  <a:lnTo>
                    <a:pt x="5961596" y="1806536"/>
                  </a:lnTo>
                  <a:lnTo>
                    <a:pt x="5996165" y="1833956"/>
                  </a:lnTo>
                  <a:lnTo>
                    <a:pt x="6034786" y="1852231"/>
                  </a:lnTo>
                  <a:lnTo>
                    <a:pt x="6075845" y="1861375"/>
                  </a:lnTo>
                  <a:lnTo>
                    <a:pt x="6117717" y="1861375"/>
                  </a:lnTo>
                  <a:lnTo>
                    <a:pt x="6158776" y="1852231"/>
                  </a:lnTo>
                  <a:lnTo>
                    <a:pt x="6197397" y="1833956"/>
                  </a:lnTo>
                  <a:lnTo>
                    <a:pt x="6231953" y="1806536"/>
                  </a:lnTo>
                  <a:lnTo>
                    <a:pt x="6259385" y="1771967"/>
                  </a:lnTo>
                  <a:lnTo>
                    <a:pt x="6277673" y="1733346"/>
                  </a:lnTo>
                  <a:lnTo>
                    <a:pt x="6286805" y="1692300"/>
                  </a:lnTo>
                  <a:lnTo>
                    <a:pt x="6286805" y="1650428"/>
                  </a:lnTo>
                  <a:close/>
                </a:path>
                <a:path w="12137390" h="3344545">
                  <a:moveTo>
                    <a:pt x="6496964" y="2514092"/>
                  </a:moveTo>
                  <a:lnTo>
                    <a:pt x="6487820" y="2473045"/>
                  </a:lnTo>
                  <a:lnTo>
                    <a:pt x="6469532" y="2434425"/>
                  </a:lnTo>
                  <a:lnTo>
                    <a:pt x="6442113" y="2399855"/>
                  </a:lnTo>
                  <a:lnTo>
                    <a:pt x="6407544" y="2372436"/>
                  </a:lnTo>
                  <a:lnTo>
                    <a:pt x="6368923" y="2354161"/>
                  </a:lnTo>
                  <a:lnTo>
                    <a:pt x="6327864" y="2345017"/>
                  </a:lnTo>
                  <a:lnTo>
                    <a:pt x="6285992" y="2345017"/>
                  </a:lnTo>
                  <a:lnTo>
                    <a:pt x="6244945" y="2354161"/>
                  </a:lnTo>
                  <a:lnTo>
                    <a:pt x="6206312" y="2372436"/>
                  </a:lnTo>
                  <a:lnTo>
                    <a:pt x="6171755" y="2399855"/>
                  </a:lnTo>
                  <a:lnTo>
                    <a:pt x="6144323" y="2434425"/>
                  </a:lnTo>
                  <a:lnTo>
                    <a:pt x="6126048" y="2473045"/>
                  </a:lnTo>
                  <a:lnTo>
                    <a:pt x="6116904" y="2514092"/>
                  </a:lnTo>
                  <a:lnTo>
                    <a:pt x="6116904" y="2555964"/>
                  </a:lnTo>
                  <a:lnTo>
                    <a:pt x="6126048" y="2597023"/>
                  </a:lnTo>
                  <a:lnTo>
                    <a:pt x="6144323" y="2635643"/>
                  </a:lnTo>
                  <a:lnTo>
                    <a:pt x="6171755" y="2670200"/>
                  </a:lnTo>
                  <a:lnTo>
                    <a:pt x="6206312" y="2697632"/>
                  </a:lnTo>
                  <a:lnTo>
                    <a:pt x="6244945" y="2715907"/>
                  </a:lnTo>
                  <a:lnTo>
                    <a:pt x="6285992" y="2725051"/>
                  </a:lnTo>
                  <a:lnTo>
                    <a:pt x="6327864" y="2725051"/>
                  </a:lnTo>
                  <a:lnTo>
                    <a:pt x="6368923" y="2715907"/>
                  </a:lnTo>
                  <a:lnTo>
                    <a:pt x="6407544" y="2697632"/>
                  </a:lnTo>
                  <a:lnTo>
                    <a:pt x="6442113" y="2670200"/>
                  </a:lnTo>
                  <a:lnTo>
                    <a:pt x="6469532" y="2635643"/>
                  </a:lnTo>
                  <a:lnTo>
                    <a:pt x="6487820" y="2597023"/>
                  </a:lnTo>
                  <a:lnTo>
                    <a:pt x="6496964" y="2555964"/>
                  </a:lnTo>
                  <a:lnTo>
                    <a:pt x="6496964" y="2514092"/>
                  </a:lnTo>
                  <a:close/>
                </a:path>
                <a:path w="12137390" h="3344545">
                  <a:moveTo>
                    <a:pt x="9593199" y="169087"/>
                  </a:moveTo>
                  <a:lnTo>
                    <a:pt x="9584055" y="128028"/>
                  </a:lnTo>
                  <a:lnTo>
                    <a:pt x="9565780" y="89408"/>
                  </a:lnTo>
                  <a:lnTo>
                    <a:pt x="9538348" y="54851"/>
                  </a:lnTo>
                  <a:lnTo>
                    <a:pt x="9503791" y="27419"/>
                  </a:lnTo>
                  <a:lnTo>
                    <a:pt x="9465158" y="9144"/>
                  </a:lnTo>
                  <a:lnTo>
                    <a:pt x="9424111" y="0"/>
                  </a:lnTo>
                  <a:lnTo>
                    <a:pt x="9382239" y="0"/>
                  </a:lnTo>
                  <a:lnTo>
                    <a:pt x="9341180" y="9144"/>
                  </a:lnTo>
                  <a:lnTo>
                    <a:pt x="9302559" y="27419"/>
                  </a:lnTo>
                  <a:lnTo>
                    <a:pt x="9267990" y="54851"/>
                  </a:lnTo>
                  <a:lnTo>
                    <a:pt x="9240571" y="89408"/>
                  </a:lnTo>
                  <a:lnTo>
                    <a:pt x="9222283" y="128028"/>
                  </a:lnTo>
                  <a:lnTo>
                    <a:pt x="9213139" y="169087"/>
                  </a:lnTo>
                  <a:lnTo>
                    <a:pt x="9213139" y="210947"/>
                  </a:lnTo>
                  <a:lnTo>
                    <a:pt x="9222283" y="252006"/>
                  </a:lnTo>
                  <a:lnTo>
                    <a:pt x="9240571" y="290626"/>
                  </a:lnTo>
                  <a:lnTo>
                    <a:pt x="9267990" y="325183"/>
                  </a:lnTo>
                  <a:lnTo>
                    <a:pt x="9302559" y="352602"/>
                  </a:lnTo>
                  <a:lnTo>
                    <a:pt x="9341180" y="370890"/>
                  </a:lnTo>
                  <a:lnTo>
                    <a:pt x="9382239" y="380034"/>
                  </a:lnTo>
                  <a:lnTo>
                    <a:pt x="9424111" y="380034"/>
                  </a:lnTo>
                  <a:lnTo>
                    <a:pt x="9465158" y="370890"/>
                  </a:lnTo>
                  <a:lnTo>
                    <a:pt x="9503791" y="352602"/>
                  </a:lnTo>
                  <a:lnTo>
                    <a:pt x="9538348" y="325183"/>
                  </a:lnTo>
                  <a:lnTo>
                    <a:pt x="9565780" y="290626"/>
                  </a:lnTo>
                  <a:lnTo>
                    <a:pt x="9584055" y="252006"/>
                  </a:lnTo>
                  <a:lnTo>
                    <a:pt x="9593199" y="210947"/>
                  </a:lnTo>
                  <a:lnTo>
                    <a:pt x="9593199" y="169087"/>
                  </a:lnTo>
                  <a:close/>
                </a:path>
                <a:path w="12137390" h="3344545">
                  <a:moveTo>
                    <a:pt x="10960278" y="627595"/>
                  </a:moveTo>
                  <a:lnTo>
                    <a:pt x="10951134" y="586549"/>
                  </a:lnTo>
                  <a:lnTo>
                    <a:pt x="10932859" y="547928"/>
                  </a:lnTo>
                  <a:lnTo>
                    <a:pt x="10905427" y="513359"/>
                  </a:lnTo>
                  <a:lnTo>
                    <a:pt x="10870870" y="485940"/>
                  </a:lnTo>
                  <a:lnTo>
                    <a:pt x="10832236" y="467652"/>
                  </a:lnTo>
                  <a:lnTo>
                    <a:pt x="10791190" y="458520"/>
                  </a:lnTo>
                  <a:lnTo>
                    <a:pt x="10749318" y="458520"/>
                  </a:lnTo>
                  <a:lnTo>
                    <a:pt x="10708259" y="467652"/>
                  </a:lnTo>
                  <a:lnTo>
                    <a:pt x="10669638" y="485940"/>
                  </a:lnTo>
                  <a:lnTo>
                    <a:pt x="10635069" y="513359"/>
                  </a:lnTo>
                  <a:lnTo>
                    <a:pt x="10607650" y="547928"/>
                  </a:lnTo>
                  <a:lnTo>
                    <a:pt x="10589362" y="586549"/>
                  </a:lnTo>
                  <a:lnTo>
                    <a:pt x="10580218" y="627595"/>
                  </a:lnTo>
                  <a:lnTo>
                    <a:pt x="10580218" y="669467"/>
                  </a:lnTo>
                  <a:lnTo>
                    <a:pt x="10589362" y="710514"/>
                  </a:lnTo>
                  <a:lnTo>
                    <a:pt x="10607650" y="749134"/>
                  </a:lnTo>
                  <a:lnTo>
                    <a:pt x="10635069" y="783691"/>
                  </a:lnTo>
                  <a:lnTo>
                    <a:pt x="10669638" y="811123"/>
                  </a:lnTo>
                  <a:lnTo>
                    <a:pt x="10708259" y="829411"/>
                  </a:lnTo>
                  <a:lnTo>
                    <a:pt x="10749318" y="838542"/>
                  </a:lnTo>
                  <a:lnTo>
                    <a:pt x="10791190" y="838542"/>
                  </a:lnTo>
                  <a:lnTo>
                    <a:pt x="10832236" y="829411"/>
                  </a:lnTo>
                  <a:lnTo>
                    <a:pt x="10870870" y="811123"/>
                  </a:lnTo>
                  <a:lnTo>
                    <a:pt x="10905427" y="783691"/>
                  </a:lnTo>
                  <a:lnTo>
                    <a:pt x="10932859" y="749134"/>
                  </a:lnTo>
                  <a:lnTo>
                    <a:pt x="10951134" y="710514"/>
                  </a:lnTo>
                  <a:lnTo>
                    <a:pt x="10960278" y="669467"/>
                  </a:lnTo>
                  <a:lnTo>
                    <a:pt x="10960278" y="627595"/>
                  </a:lnTo>
                  <a:close/>
                </a:path>
                <a:path w="12137390" h="3344545">
                  <a:moveTo>
                    <a:pt x="12137314" y="456679"/>
                  </a:moveTo>
                  <a:lnTo>
                    <a:pt x="12128170" y="415632"/>
                  </a:lnTo>
                  <a:lnTo>
                    <a:pt x="12109882" y="377012"/>
                  </a:lnTo>
                  <a:lnTo>
                    <a:pt x="12082463" y="342442"/>
                  </a:lnTo>
                  <a:lnTo>
                    <a:pt x="12047893" y="315023"/>
                  </a:lnTo>
                  <a:lnTo>
                    <a:pt x="12009272" y="296735"/>
                  </a:lnTo>
                  <a:lnTo>
                    <a:pt x="11968213" y="287604"/>
                  </a:lnTo>
                  <a:lnTo>
                    <a:pt x="11926354" y="287604"/>
                  </a:lnTo>
                  <a:lnTo>
                    <a:pt x="11885295" y="296735"/>
                  </a:lnTo>
                  <a:lnTo>
                    <a:pt x="11846674" y="315023"/>
                  </a:lnTo>
                  <a:lnTo>
                    <a:pt x="11812105" y="342442"/>
                  </a:lnTo>
                  <a:lnTo>
                    <a:pt x="11784673" y="377012"/>
                  </a:lnTo>
                  <a:lnTo>
                    <a:pt x="11766398" y="415632"/>
                  </a:lnTo>
                  <a:lnTo>
                    <a:pt x="11757254" y="456679"/>
                  </a:lnTo>
                  <a:lnTo>
                    <a:pt x="11757254" y="498551"/>
                  </a:lnTo>
                  <a:lnTo>
                    <a:pt x="11766398" y="539597"/>
                  </a:lnTo>
                  <a:lnTo>
                    <a:pt x="11784673" y="578218"/>
                  </a:lnTo>
                  <a:lnTo>
                    <a:pt x="11812105" y="612775"/>
                  </a:lnTo>
                  <a:lnTo>
                    <a:pt x="11846674" y="640207"/>
                  </a:lnTo>
                  <a:lnTo>
                    <a:pt x="11885295" y="658495"/>
                  </a:lnTo>
                  <a:lnTo>
                    <a:pt x="11926354" y="667626"/>
                  </a:lnTo>
                  <a:lnTo>
                    <a:pt x="11968213" y="667626"/>
                  </a:lnTo>
                  <a:lnTo>
                    <a:pt x="12009272" y="658495"/>
                  </a:lnTo>
                  <a:lnTo>
                    <a:pt x="12047893" y="640207"/>
                  </a:lnTo>
                  <a:lnTo>
                    <a:pt x="12082463" y="612775"/>
                  </a:lnTo>
                  <a:lnTo>
                    <a:pt x="12109882" y="578218"/>
                  </a:lnTo>
                  <a:lnTo>
                    <a:pt x="12128170" y="539597"/>
                  </a:lnTo>
                  <a:lnTo>
                    <a:pt x="12137314" y="498551"/>
                  </a:lnTo>
                  <a:lnTo>
                    <a:pt x="12137314" y="456679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15140899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89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140901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99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1906009"/>
              <a:ext cx="4667885" cy="2548255"/>
            </a:xfrm>
            <a:custGeom>
              <a:avLst/>
              <a:gdLst/>
              <a:ahLst/>
              <a:cxnLst/>
              <a:rect l="l" t="t" r="r" b="b"/>
              <a:pathLst>
                <a:path w="4667884" h="2548254">
                  <a:moveTo>
                    <a:pt x="380034" y="2337104"/>
                  </a:moveTo>
                  <a:lnTo>
                    <a:pt x="370890" y="2296045"/>
                  </a:lnTo>
                  <a:lnTo>
                    <a:pt x="352615" y="2257425"/>
                  </a:lnTo>
                  <a:lnTo>
                    <a:pt x="325196" y="2222868"/>
                  </a:lnTo>
                  <a:lnTo>
                    <a:pt x="290626" y="2195449"/>
                  </a:lnTo>
                  <a:lnTo>
                    <a:pt x="252006" y="2177161"/>
                  </a:lnTo>
                  <a:lnTo>
                    <a:pt x="210947" y="2168017"/>
                  </a:lnTo>
                  <a:lnTo>
                    <a:pt x="169087" y="2168017"/>
                  </a:lnTo>
                  <a:lnTo>
                    <a:pt x="128028" y="2177161"/>
                  </a:lnTo>
                  <a:lnTo>
                    <a:pt x="89408" y="2195449"/>
                  </a:lnTo>
                  <a:lnTo>
                    <a:pt x="54838" y="2222868"/>
                  </a:lnTo>
                  <a:lnTo>
                    <a:pt x="27419" y="2257425"/>
                  </a:lnTo>
                  <a:lnTo>
                    <a:pt x="9144" y="2296045"/>
                  </a:lnTo>
                  <a:lnTo>
                    <a:pt x="0" y="2337104"/>
                  </a:lnTo>
                  <a:lnTo>
                    <a:pt x="0" y="2378976"/>
                  </a:lnTo>
                  <a:lnTo>
                    <a:pt x="9144" y="2420023"/>
                  </a:lnTo>
                  <a:lnTo>
                    <a:pt x="27419" y="2458643"/>
                  </a:lnTo>
                  <a:lnTo>
                    <a:pt x="54838" y="2493213"/>
                  </a:lnTo>
                  <a:lnTo>
                    <a:pt x="89408" y="2520632"/>
                  </a:lnTo>
                  <a:lnTo>
                    <a:pt x="128028" y="2538920"/>
                  </a:lnTo>
                  <a:lnTo>
                    <a:pt x="169087" y="2548051"/>
                  </a:lnTo>
                  <a:lnTo>
                    <a:pt x="210947" y="2548051"/>
                  </a:lnTo>
                  <a:lnTo>
                    <a:pt x="252006" y="2538920"/>
                  </a:lnTo>
                  <a:lnTo>
                    <a:pt x="290626" y="2520632"/>
                  </a:lnTo>
                  <a:lnTo>
                    <a:pt x="325196" y="2493213"/>
                  </a:lnTo>
                  <a:lnTo>
                    <a:pt x="352615" y="2458643"/>
                  </a:lnTo>
                  <a:lnTo>
                    <a:pt x="370890" y="2420023"/>
                  </a:lnTo>
                  <a:lnTo>
                    <a:pt x="380034" y="2378976"/>
                  </a:lnTo>
                  <a:lnTo>
                    <a:pt x="380034" y="2337104"/>
                  </a:lnTo>
                  <a:close/>
                </a:path>
                <a:path w="4667884" h="2548254">
                  <a:moveTo>
                    <a:pt x="817943" y="1319466"/>
                  </a:moveTo>
                  <a:lnTo>
                    <a:pt x="808799" y="1278407"/>
                  </a:lnTo>
                  <a:lnTo>
                    <a:pt x="790524" y="1239786"/>
                  </a:lnTo>
                  <a:lnTo>
                    <a:pt x="763104" y="1205217"/>
                  </a:lnTo>
                  <a:lnTo>
                    <a:pt x="728535" y="1177798"/>
                  </a:lnTo>
                  <a:lnTo>
                    <a:pt x="689914" y="1159522"/>
                  </a:lnTo>
                  <a:lnTo>
                    <a:pt x="648868" y="1150378"/>
                  </a:lnTo>
                  <a:lnTo>
                    <a:pt x="606996" y="1150378"/>
                  </a:lnTo>
                  <a:lnTo>
                    <a:pt x="565937" y="1159522"/>
                  </a:lnTo>
                  <a:lnTo>
                    <a:pt x="527316" y="1177798"/>
                  </a:lnTo>
                  <a:lnTo>
                    <a:pt x="492760" y="1205217"/>
                  </a:lnTo>
                  <a:lnTo>
                    <a:pt x="465328" y="1239786"/>
                  </a:lnTo>
                  <a:lnTo>
                    <a:pt x="447052" y="1278407"/>
                  </a:lnTo>
                  <a:lnTo>
                    <a:pt x="437908" y="1319466"/>
                  </a:lnTo>
                  <a:lnTo>
                    <a:pt x="437908" y="1361325"/>
                  </a:lnTo>
                  <a:lnTo>
                    <a:pt x="447052" y="1402384"/>
                  </a:lnTo>
                  <a:lnTo>
                    <a:pt x="465328" y="1440992"/>
                  </a:lnTo>
                  <a:lnTo>
                    <a:pt x="492760" y="1475562"/>
                  </a:lnTo>
                  <a:lnTo>
                    <a:pt x="527316" y="1502981"/>
                  </a:lnTo>
                  <a:lnTo>
                    <a:pt x="565937" y="1521269"/>
                  </a:lnTo>
                  <a:lnTo>
                    <a:pt x="606996" y="1530413"/>
                  </a:lnTo>
                  <a:lnTo>
                    <a:pt x="648868" y="1530413"/>
                  </a:lnTo>
                  <a:lnTo>
                    <a:pt x="689914" y="1521269"/>
                  </a:lnTo>
                  <a:lnTo>
                    <a:pt x="728535" y="1502981"/>
                  </a:lnTo>
                  <a:lnTo>
                    <a:pt x="763104" y="1475562"/>
                  </a:lnTo>
                  <a:lnTo>
                    <a:pt x="790524" y="1440992"/>
                  </a:lnTo>
                  <a:lnTo>
                    <a:pt x="808799" y="1402384"/>
                  </a:lnTo>
                  <a:lnTo>
                    <a:pt x="817943" y="1361325"/>
                  </a:lnTo>
                  <a:lnTo>
                    <a:pt x="817943" y="1319466"/>
                  </a:lnTo>
                  <a:close/>
                </a:path>
                <a:path w="4667884" h="2548254">
                  <a:moveTo>
                    <a:pt x="1216152" y="456679"/>
                  </a:moveTo>
                  <a:lnTo>
                    <a:pt x="1207008" y="415620"/>
                  </a:lnTo>
                  <a:lnTo>
                    <a:pt x="1188732" y="376999"/>
                  </a:lnTo>
                  <a:lnTo>
                    <a:pt x="1161313" y="342442"/>
                  </a:lnTo>
                  <a:lnTo>
                    <a:pt x="1126744" y="315010"/>
                  </a:lnTo>
                  <a:lnTo>
                    <a:pt x="1088123" y="296735"/>
                  </a:lnTo>
                  <a:lnTo>
                    <a:pt x="1047076" y="287591"/>
                  </a:lnTo>
                  <a:lnTo>
                    <a:pt x="1005205" y="287591"/>
                  </a:lnTo>
                  <a:lnTo>
                    <a:pt x="964158" y="296735"/>
                  </a:lnTo>
                  <a:lnTo>
                    <a:pt x="925537" y="315010"/>
                  </a:lnTo>
                  <a:lnTo>
                    <a:pt x="890968" y="342442"/>
                  </a:lnTo>
                  <a:lnTo>
                    <a:pt x="863549" y="376999"/>
                  </a:lnTo>
                  <a:lnTo>
                    <a:pt x="845261" y="415620"/>
                  </a:lnTo>
                  <a:lnTo>
                    <a:pt x="836117" y="456679"/>
                  </a:lnTo>
                  <a:lnTo>
                    <a:pt x="836117" y="498538"/>
                  </a:lnTo>
                  <a:lnTo>
                    <a:pt x="845261" y="539597"/>
                  </a:lnTo>
                  <a:lnTo>
                    <a:pt x="863549" y="578218"/>
                  </a:lnTo>
                  <a:lnTo>
                    <a:pt x="890968" y="612775"/>
                  </a:lnTo>
                  <a:lnTo>
                    <a:pt x="925537" y="640194"/>
                  </a:lnTo>
                  <a:lnTo>
                    <a:pt x="964158" y="658482"/>
                  </a:lnTo>
                  <a:lnTo>
                    <a:pt x="1005205" y="667626"/>
                  </a:lnTo>
                  <a:lnTo>
                    <a:pt x="1047076" y="667626"/>
                  </a:lnTo>
                  <a:lnTo>
                    <a:pt x="1088123" y="658482"/>
                  </a:lnTo>
                  <a:lnTo>
                    <a:pt x="1126744" y="640194"/>
                  </a:lnTo>
                  <a:lnTo>
                    <a:pt x="1161313" y="612775"/>
                  </a:lnTo>
                  <a:lnTo>
                    <a:pt x="1188732" y="578218"/>
                  </a:lnTo>
                  <a:lnTo>
                    <a:pt x="1207008" y="539597"/>
                  </a:lnTo>
                  <a:lnTo>
                    <a:pt x="1216152" y="498538"/>
                  </a:lnTo>
                  <a:lnTo>
                    <a:pt x="1216152" y="456679"/>
                  </a:lnTo>
                  <a:close/>
                </a:path>
                <a:path w="4667884" h="2548254">
                  <a:moveTo>
                    <a:pt x="1751647" y="2337104"/>
                  </a:moveTo>
                  <a:lnTo>
                    <a:pt x="1742503" y="2296045"/>
                  </a:lnTo>
                  <a:lnTo>
                    <a:pt x="1724215" y="2257425"/>
                  </a:lnTo>
                  <a:lnTo>
                    <a:pt x="1696796" y="2222868"/>
                  </a:lnTo>
                  <a:lnTo>
                    <a:pt x="1662226" y="2195449"/>
                  </a:lnTo>
                  <a:lnTo>
                    <a:pt x="1623618" y="2177161"/>
                  </a:lnTo>
                  <a:lnTo>
                    <a:pt x="1582559" y="2168017"/>
                  </a:lnTo>
                  <a:lnTo>
                    <a:pt x="1540700" y="2168017"/>
                  </a:lnTo>
                  <a:lnTo>
                    <a:pt x="1499641" y="2177161"/>
                  </a:lnTo>
                  <a:lnTo>
                    <a:pt x="1461020" y="2195449"/>
                  </a:lnTo>
                  <a:lnTo>
                    <a:pt x="1426451" y="2222868"/>
                  </a:lnTo>
                  <a:lnTo>
                    <a:pt x="1399032" y="2257425"/>
                  </a:lnTo>
                  <a:lnTo>
                    <a:pt x="1380756" y="2296045"/>
                  </a:lnTo>
                  <a:lnTo>
                    <a:pt x="1371612" y="2337104"/>
                  </a:lnTo>
                  <a:lnTo>
                    <a:pt x="1371612" y="2378976"/>
                  </a:lnTo>
                  <a:lnTo>
                    <a:pt x="1380756" y="2420023"/>
                  </a:lnTo>
                  <a:lnTo>
                    <a:pt x="1399032" y="2458643"/>
                  </a:lnTo>
                  <a:lnTo>
                    <a:pt x="1426451" y="2493213"/>
                  </a:lnTo>
                  <a:lnTo>
                    <a:pt x="1461020" y="2520632"/>
                  </a:lnTo>
                  <a:lnTo>
                    <a:pt x="1499641" y="2538920"/>
                  </a:lnTo>
                  <a:lnTo>
                    <a:pt x="1540700" y="2548051"/>
                  </a:lnTo>
                  <a:lnTo>
                    <a:pt x="1582559" y="2548051"/>
                  </a:lnTo>
                  <a:lnTo>
                    <a:pt x="1623618" y="2538920"/>
                  </a:lnTo>
                  <a:lnTo>
                    <a:pt x="1662226" y="2520632"/>
                  </a:lnTo>
                  <a:lnTo>
                    <a:pt x="1696796" y="2493213"/>
                  </a:lnTo>
                  <a:lnTo>
                    <a:pt x="1724215" y="2458643"/>
                  </a:lnTo>
                  <a:lnTo>
                    <a:pt x="1742503" y="2420023"/>
                  </a:lnTo>
                  <a:lnTo>
                    <a:pt x="1751647" y="2378976"/>
                  </a:lnTo>
                  <a:lnTo>
                    <a:pt x="1751647" y="2337104"/>
                  </a:lnTo>
                  <a:close/>
                </a:path>
                <a:path w="4667884" h="2548254">
                  <a:moveTo>
                    <a:pt x="1751647" y="1496441"/>
                  </a:moveTo>
                  <a:lnTo>
                    <a:pt x="1742503" y="1455394"/>
                  </a:lnTo>
                  <a:lnTo>
                    <a:pt x="1724215" y="1416773"/>
                  </a:lnTo>
                  <a:lnTo>
                    <a:pt x="1696796" y="1382204"/>
                  </a:lnTo>
                  <a:lnTo>
                    <a:pt x="1662226" y="1354785"/>
                  </a:lnTo>
                  <a:lnTo>
                    <a:pt x="1623618" y="1336497"/>
                  </a:lnTo>
                  <a:lnTo>
                    <a:pt x="1582559" y="1327365"/>
                  </a:lnTo>
                  <a:lnTo>
                    <a:pt x="1540700" y="1327365"/>
                  </a:lnTo>
                  <a:lnTo>
                    <a:pt x="1499641" y="1336497"/>
                  </a:lnTo>
                  <a:lnTo>
                    <a:pt x="1461020" y="1354785"/>
                  </a:lnTo>
                  <a:lnTo>
                    <a:pt x="1426451" y="1382204"/>
                  </a:lnTo>
                  <a:lnTo>
                    <a:pt x="1399032" y="1416773"/>
                  </a:lnTo>
                  <a:lnTo>
                    <a:pt x="1380756" y="1455394"/>
                  </a:lnTo>
                  <a:lnTo>
                    <a:pt x="1371612" y="1496441"/>
                  </a:lnTo>
                  <a:lnTo>
                    <a:pt x="1371612" y="1538312"/>
                  </a:lnTo>
                  <a:lnTo>
                    <a:pt x="1380756" y="1579359"/>
                  </a:lnTo>
                  <a:lnTo>
                    <a:pt x="1399032" y="1617980"/>
                  </a:lnTo>
                  <a:lnTo>
                    <a:pt x="1426451" y="1652549"/>
                  </a:lnTo>
                  <a:lnTo>
                    <a:pt x="1461020" y="1679968"/>
                  </a:lnTo>
                  <a:lnTo>
                    <a:pt x="1499641" y="1698244"/>
                  </a:lnTo>
                  <a:lnTo>
                    <a:pt x="1540700" y="1707388"/>
                  </a:lnTo>
                  <a:lnTo>
                    <a:pt x="1582559" y="1707388"/>
                  </a:lnTo>
                  <a:lnTo>
                    <a:pt x="1623618" y="1698244"/>
                  </a:lnTo>
                  <a:lnTo>
                    <a:pt x="1662226" y="1679968"/>
                  </a:lnTo>
                  <a:lnTo>
                    <a:pt x="1696796" y="1652549"/>
                  </a:lnTo>
                  <a:lnTo>
                    <a:pt x="1724215" y="1617980"/>
                  </a:lnTo>
                  <a:lnTo>
                    <a:pt x="1742503" y="1579359"/>
                  </a:lnTo>
                  <a:lnTo>
                    <a:pt x="1751647" y="1538312"/>
                  </a:lnTo>
                  <a:lnTo>
                    <a:pt x="1751647" y="1496441"/>
                  </a:lnTo>
                  <a:close/>
                </a:path>
                <a:path w="4667884" h="2548254">
                  <a:moveTo>
                    <a:pt x="3384169" y="1319466"/>
                  </a:moveTo>
                  <a:lnTo>
                    <a:pt x="3375025" y="1278407"/>
                  </a:lnTo>
                  <a:lnTo>
                    <a:pt x="3356749" y="1239786"/>
                  </a:lnTo>
                  <a:lnTo>
                    <a:pt x="3329317" y="1205217"/>
                  </a:lnTo>
                  <a:lnTo>
                    <a:pt x="3294748" y="1177798"/>
                  </a:lnTo>
                  <a:lnTo>
                    <a:pt x="3256127" y="1159522"/>
                  </a:lnTo>
                  <a:lnTo>
                    <a:pt x="3215068" y="1150378"/>
                  </a:lnTo>
                  <a:lnTo>
                    <a:pt x="3173209" y="1150378"/>
                  </a:lnTo>
                  <a:lnTo>
                    <a:pt x="3132150" y="1159522"/>
                  </a:lnTo>
                  <a:lnTo>
                    <a:pt x="3093529" y="1177798"/>
                  </a:lnTo>
                  <a:lnTo>
                    <a:pt x="3058960" y="1205217"/>
                  </a:lnTo>
                  <a:lnTo>
                    <a:pt x="3031553" y="1239786"/>
                  </a:lnTo>
                  <a:lnTo>
                    <a:pt x="3013278" y="1278407"/>
                  </a:lnTo>
                  <a:lnTo>
                    <a:pt x="3004134" y="1319466"/>
                  </a:lnTo>
                  <a:lnTo>
                    <a:pt x="3004134" y="1361325"/>
                  </a:lnTo>
                  <a:lnTo>
                    <a:pt x="3013278" y="1402384"/>
                  </a:lnTo>
                  <a:lnTo>
                    <a:pt x="3031553" y="1440992"/>
                  </a:lnTo>
                  <a:lnTo>
                    <a:pt x="3058960" y="1475562"/>
                  </a:lnTo>
                  <a:lnTo>
                    <a:pt x="3093529" y="1502981"/>
                  </a:lnTo>
                  <a:lnTo>
                    <a:pt x="3132150" y="1521269"/>
                  </a:lnTo>
                  <a:lnTo>
                    <a:pt x="3173209" y="1530413"/>
                  </a:lnTo>
                  <a:lnTo>
                    <a:pt x="3215068" y="1530413"/>
                  </a:lnTo>
                  <a:lnTo>
                    <a:pt x="3256127" y="1521269"/>
                  </a:lnTo>
                  <a:lnTo>
                    <a:pt x="3294748" y="1502981"/>
                  </a:lnTo>
                  <a:lnTo>
                    <a:pt x="3329317" y="1475562"/>
                  </a:lnTo>
                  <a:lnTo>
                    <a:pt x="3356749" y="1440992"/>
                  </a:lnTo>
                  <a:lnTo>
                    <a:pt x="3375025" y="1402384"/>
                  </a:lnTo>
                  <a:lnTo>
                    <a:pt x="3384169" y="1361325"/>
                  </a:lnTo>
                  <a:lnTo>
                    <a:pt x="3384169" y="1319466"/>
                  </a:lnTo>
                  <a:close/>
                </a:path>
                <a:path w="4667884" h="2548254">
                  <a:moveTo>
                    <a:pt x="4667275" y="169075"/>
                  </a:moveTo>
                  <a:lnTo>
                    <a:pt x="4658131" y="128028"/>
                  </a:lnTo>
                  <a:lnTo>
                    <a:pt x="4639843" y="89408"/>
                  </a:lnTo>
                  <a:lnTo>
                    <a:pt x="4612424" y="54838"/>
                  </a:lnTo>
                  <a:lnTo>
                    <a:pt x="4577854" y="27419"/>
                  </a:lnTo>
                  <a:lnTo>
                    <a:pt x="4539259" y="9131"/>
                  </a:lnTo>
                  <a:lnTo>
                    <a:pt x="4498213" y="0"/>
                  </a:lnTo>
                  <a:lnTo>
                    <a:pt x="4456366" y="0"/>
                  </a:lnTo>
                  <a:lnTo>
                    <a:pt x="4415333" y="9131"/>
                  </a:lnTo>
                  <a:lnTo>
                    <a:pt x="4376725" y="27419"/>
                  </a:lnTo>
                  <a:lnTo>
                    <a:pt x="4342168" y="54838"/>
                  </a:lnTo>
                  <a:lnTo>
                    <a:pt x="4314736" y="89408"/>
                  </a:lnTo>
                  <a:lnTo>
                    <a:pt x="4296461" y="128028"/>
                  </a:lnTo>
                  <a:lnTo>
                    <a:pt x="4287317" y="169075"/>
                  </a:lnTo>
                  <a:lnTo>
                    <a:pt x="4287317" y="210947"/>
                  </a:lnTo>
                  <a:lnTo>
                    <a:pt x="4296461" y="251993"/>
                  </a:lnTo>
                  <a:lnTo>
                    <a:pt x="4314736" y="290614"/>
                  </a:lnTo>
                  <a:lnTo>
                    <a:pt x="4342168" y="325183"/>
                  </a:lnTo>
                  <a:lnTo>
                    <a:pt x="4376725" y="352602"/>
                  </a:lnTo>
                  <a:lnTo>
                    <a:pt x="4415333" y="370890"/>
                  </a:lnTo>
                  <a:lnTo>
                    <a:pt x="4456366" y="380022"/>
                  </a:lnTo>
                  <a:lnTo>
                    <a:pt x="4498213" y="380022"/>
                  </a:lnTo>
                  <a:lnTo>
                    <a:pt x="4539259" y="370890"/>
                  </a:lnTo>
                  <a:lnTo>
                    <a:pt x="4577854" y="352602"/>
                  </a:lnTo>
                  <a:lnTo>
                    <a:pt x="4612424" y="325183"/>
                  </a:lnTo>
                  <a:lnTo>
                    <a:pt x="4639843" y="290614"/>
                  </a:lnTo>
                  <a:lnTo>
                    <a:pt x="4658131" y="251993"/>
                  </a:lnTo>
                  <a:lnTo>
                    <a:pt x="4667275" y="210947"/>
                  </a:lnTo>
                  <a:lnTo>
                    <a:pt x="4667275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36637" y="4074026"/>
              <a:ext cx="3429000" cy="2742565"/>
            </a:xfrm>
            <a:custGeom>
              <a:avLst/>
              <a:gdLst/>
              <a:ahLst/>
              <a:cxnLst/>
              <a:rect l="l" t="t" r="r" b="b"/>
              <a:pathLst>
                <a:path w="3429000" h="2742565">
                  <a:moveTo>
                    <a:pt x="380060" y="2072525"/>
                  </a:moveTo>
                  <a:lnTo>
                    <a:pt x="370916" y="2031466"/>
                  </a:lnTo>
                  <a:lnTo>
                    <a:pt x="352640" y="1992845"/>
                  </a:lnTo>
                  <a:lnTo>
                    <a:pt x="325208" y="1958289"/>
                  </a:lnTo>
                  <a:lnTo>
                    <a:pt x="290652" y="1930857"/>
                  </a:lnTo>
                  <a:lnTo>
                    <a:pt x="252018" y="1912581"/>
                  </a:lnTo>
                  <a:lnTo>
                    <a:pt x="210972" y="1903437"/>
                  </a:lnTo>
                  <a:lnTo>
                    <a:pt x="169100" y="1903437"/>
                  </a:lnTo>
                  <a:lnTo>
                    <a:pt x="128041" y="1912581"/>
                  </a:lnTo>
                  <a:lnTo>
                    <a:pt x="89420" y="1930857"/>
                  </a:lnTo>
                  <a:lnTo>
                    <a:pt x="54851" y="1958289"/>
                  </a:lnTo>
                  <a:lnTo>
                    <a:pt x="27432" y="1992845"/>
                  </a:lnTo>
                  <a:lnTo>
                    <a:pt x="9144" y="2031466"/>
                  </a:lnTo>
                  <a:lnTo>
                    <a:pt x="0" y="2072525"/>
                  </a:lnTo>
                  <a:lnTo>
                    <a:pt x="0" y="2114385"/>
                  </a:lnTo>
                  <a:lnTo>
                    <a:pt x="9144" y="2155444"/>
                  </a:lnTo>
                  <a:lnTo>
                    <a:pt x="27432" y="2194064"/>
                  </a:lnTo>
                  <a:lnTo>
                    <a:pt x="54851" y="2228621"/>
                  </a:lnTo>
                  <a:lnTo>
                    <a:pt x="89420" y="2256040"/>
                  </a:lnTo>
                  <a:lnTo>
                    <a:pt x="128041" y="2274328"/>
                  </a:lnTo>
                  <a:lnTo>
                    <a:pt x="169100" y="2283472"/>
                  </a:lnTo>
                  <a:lnTo>
                    <a:pt x="210972" y="2283472"/>
                  </a:lnTo>
                  <a:lnTo>
                    <a:pt x="252018" y="2274328"/>
                  </a:lnTo>
                  <a:lnTo>
                    <a:pt x="290652" y="2256040"/>
                  </a:lnTo>
                  <a:lnTo>
                    <a:pt x="325208" y="2228621"/>
                  </a:lnTo>
                  <a:lnTo>
                    <a:pt x="352640" y="2194064"/>
                  </a:lnTo>
                  <a:lnTo>
                    <a:pt x="370916" y="2155444"/>
                  </a:lnTo>
                  <a:lnTo>
                    <a:pt x="380060" y="2114385"/>
                  </a:lnTo>
                  <a:lnTo>
                    <a:pt x="380060" y="2072525"/>
                  </a:lnTo>
                  <a:close/>
                </a:path>
                <a:path w="3429000" h="2742565">
                  <a:moveTo>
                    <a:pt x="862164" y="761212"/>
                  </a:moveTo>
                  <a:lnTo>
                    <a:pt x="853046" y="720166"/>
                  </a:lnTo>
                  <a:lnTo>
                    <a:pt x="834783" y="681545"/>
                  </a:lnTo>
                  <a:lnTo>
                    <a:pt x="807402" y="646976"/>
                  </a:lnTo>
                  <a:lnTo>
                    <a:pt x="772833" y="619556"/>
                  </a:lnTo>
                  <a:lnTo>
                    <a:pt x="734212" y="601268"/>
                  </a:lnTo>
                  <a:lnTo>
                    <a:pt x="693153" y="592137"/>
                  </a:lnTo>
                  <a:lnTo>
                    <a:pt x="651281" y="592137"/>
                  </a:lnTo>
                  <a:lnTo>
                    <a:pt x="610222" y="601268"/>
                  </a:lnTo>
                  <a:lnTo>
                    <a:pt x="571601" y="619556"/>
                  </a:lnTo>
                  <a:lnTo>
                    <a:pt x="537032" y="646976"/>
                  </a:lnTo>
                  <a:lnTo>
                    <a:pt x="509612" y="681545"/>
                  </a:lnTo>
                  <a:lnTo>
                    <a:pt x="491324" y="720166"/>
                  </a:lnTo>
                  <a:lnTo>
                    <a:pt x="482193" y="761212"/>
                  </a:lnTo>
                  <a:lnTo>
                    <a:pt x="482193" y="803084"/>
                  </a:lnTo>
                  <a:lnTo>
                    <a:pt x="491324" y="844130"/>
                  </a:lnTo>
                  <a:lnTo>
                    <a:pt x="509612" y="882751"/>
                  </a:lnTo>
                  <a:lnTo>
                    <a:pt x="537032" y="917308"/>
                  </a:lnTo>
                  <a:lnTo>
                    <a:pt x="571601" y="944740"/>
                  </a:lnTo>
                  <a:lnTo>
                    <a:pt x="610222" y="963028"/>
                  </a:lnTo>
                  <a:lnTo>
                    <a:pt x="651281" y="972159"/>
                  </a:lnTo>
                  <a:lnTo>
                    <a:pt x="693153" y="972159"/>
                  </a:lnTo>
                  <a:lnTo>
                    <a:pt x="734212" y="963028"/>
                  </a:lnTo>
                  <a:lnTo>
                    <a:pt x="772833" y="944740"/>
                  </a:lnTo>
                  <a:lnTo>
                    <a:pt x="807402" y="917308"/>
                  </a:lnTo>
                  <a:lnTo>
                    <a:pt x="834783" y="882751"/>
                  </a:lnTo>
                  <a:lnTo>
                    <a:pt x="853046" y="844130"/>
                  </a:lnTo>
                  <a:lnTo>
                    <a:pt x="862164" y="803084"/>
                  </a:lnTo>
                  <a:lnTo>
                    <a:pt x="862164" y="761212"/>
                  </a:lnTo>
                  <a:close/>
                </a:path>
                <a:path w="3429000" h="2742565">
                  <a:moveTo>
                    <a:pt x="1747139" y="2531033"/>
                  </a:moveTo>
                  <a:lnTo>
                    <a:pt x="1737995" y="2489987"/>
                  </a:lnTo>
                  <a:lnTo>
                    <a:pt x="1719719" y="2451366"/>
                  </a:lnTo>
                  <a:lnTo>
                    <a:pt x="1692287" y="2416797"/>
                  </a:lnTo>
                  <a:lnTo>
                    <a:pt x="1657731" y="2389378"/>
                  </a:lnTo>
                  <a:lnTo>
                    <a:pt x="1619097" y="2371090"/>
                  </a:lnTo>
                  <a:lnTo>
                    <a:pt x="1578051" y="2361958"/>
                  </a:lnTo>
                  <a:lnTo>
                    <a:pt x="1536179" y="2361958"/>
                  </a:lnTo>
                  <a:lnTo>
                    <a:pt x="1495120" y="2371090"/>
                  </a:lnTo>
                  <a:lnTo>
                    <a:pt x="1456499" y="2389378"/>
                  </a:lnTo>
                  <a:lnTo>
                    <a:pt x="1421930" y="2416797"/>
                  </a:lnTo>
                  <a:lnTo>
                    <a:pt x="1394510" y="2451366"/>
                  </a:lnTo>
                  <a:lnTo>
                    <a:pt x="1376222" y="2489987"/>
                  </a:lnTo>
                  <a:lnTo>
                    <a:pt x="1367078" y="2531033"/>
                  </a:lnTo>
                  <a:lnTo>
                    <a:pt x="1367078" y="2572905"/>
                  </a:lnTo>
                  <a:lnTo>
                    <a:pt x="1376222" y="2613952"/>
                  </a:lnTo>
                  <a:lnTo>
                    <a:pt x="1394510" y="2652572"/>
                  </a:lnTo>
                  <a:lnTo>
                    <a:pt x="1421930" y="2687129"/>
                  </a:lnTo>
                  <a:lnTo>
                    <a:pt x="1456499" y="2714561"/>
                  </a:lnTo>
                  <a:lnTo>
                    <a:pt x="1495120" y="2732849"/>
                  </a:lnTo>
                  <a:lnTo>
                    <a:pt x="1536179" y="2741980"/>
                  </a:lnTo>
                  <a:lnTo>
                    <a:pt x="1578051" y="2741980"/>
                  </a:lnTo>
                  <a:lnTo>
                    <a:pt x="1619097" y="2732849"/>
                  </a:lnTo>
                  <a:lnTo>
                    <a:pt x="1657731" y="2714561"/>
                  </a:lnTo>
                  <a:lnTo>
                    <a:pt x="1692287" y="2687129"/>
                  </a:lnTo>
                  <a:lnTo>
                    <a:pt x="1719719" y="2652572"/>
                  </a:lnTo>
                  <a:lnTo>
                    <a:pt x="1737995" y="2613952"/>
                  </a:lnTo>
                  <a:lnTo>
                    <a:pt x="1747139" y="2572905"/>
                  </a:lnTo>
                  <a:lnTo>
                    <a:pt x="1747139" y="2531033"/>
                  </a:lnTo>
                  <a:close/>
                </a:path>
                <a:path w="3429000" h="2742565">
                  <a:moveTo>
                    <a:pt x="1994992" y="1270038"/>
                  </a:moveTo>
                  <a:lnTo>
                    <a:pt x="1985848" y="1228979"/>
                  </a:lnTo>
                  <a:lnTo>
                    <a:pt x="1967560" y="1190358"/>
                  </a:lnTo>
                  <a:lnTo>
                    <a:pt x="1940140" y="1155801"/>
                  </a:lnTo>
                  <a:lnTo>
                    <a:pt x="1905571" y="1128382"/>
                  </a:lnTo>
                  <a:lnTo>
                    <a:pt x="1866950" y="1110094"/>
                  </a:lnTo>
                  <a:lnTo>
                    <a:pt x="1825891" y="1100963"/>
                  </a:lnTo>
                  <a:lnTo>
                    <a:pt x="1784019" y="1100963"/>
                  </a:lnTo>
                  <a:lnTo>
                    <a:pt x="1742960" y="1110094"/>
                  </a:lnTo>
                  <a:lnTo>
                    <a:pt x="1704340" y="1128382"/>
                  </a:lnTo>
                  <a:lnTo>
                    <a:pt x="1669783" y="1155801"/>
                  </a:lnTo>
                  <a:lnTo>
                    <a:pt x="1642351" y="1190358"/>
                  </a:lnTo>
                  <a:lnTo>
                    <a:pt x="1624076" y="1228979"/>
                  </a:lnTo>
                  <a:lnTo>
                    <a:pt x="1614932" y="1270038"/>
                  </a:lnTo>
                  <a:lnTo>
                    <a:pt x="1614932" y="1311910"/>
                  </a:lnTo>
                  <a:lnTo>
                    <a:pt x="1624076" y="1352956"/>
                  </a:lnTo>
                  <a:lnTo>
                    <a:pt x="1642351" y="1391577"/>
                  </a:lnTo>
                  <a:lnTo>
                    <a:pt x="1669783" y="1426133"/>
                  </a:lnTo>
                  <a:lnTo>
                    <a:pt x="1704340" y="1453565"/>
                  </a:lnTo>
                  <a:lnTo>
                    <a:pt x="1742960" y="1471841"/>
                  </a:lnTo>
                  <a:lnTo>
                    <a:pt x="1784019" y="1480985"/>
                  </a:lnTo>
                  <a:lnTo>
                    <a:pt x="1825891" y="1480985"/>
                  </a:lnTo>
                  <a:lnTo>
                    <a:pt x="1866950" y="1471841"/>
                  </a:lnTo>
                  <a:lnTo>
                    <a:pt x="1905571" y="1453565"/>
                  </a:lnTo>
                  <a:lnTo>
                    <a:pt x="1940140" y="1426133"/>
                  </a:lnTo>
                  <a:lnTo>
                    <a:pt x="1967560" y="1391577"/>
                  </a:lnTo>
                  <a:lnTo>
                    <a:pt x="1985848" y="1352956"/>
                  </a:lnTo>
                  <a:lnTo>
                    <a:pt x="1994992" y="1311910"/>
                  </a:lnTo>
                  <a:lnTo>
                    <a:pt x="1994992" y="1270038"/>
                  </a:lnTo>
                  <a:close/>
                </a:path>
                <a:path w="3429000" h="2742565">
                  <a:moveTo>
                    <a:pt x="2924175" y="2360117"/>
                  </a:moveTo>
                  <a:lnTo>
                    <a:pt x="2915031" y="2319070"/>
                  </a:lnTo>
                  <a:lnTo>
                    <a:pt x="2896743" y="2280450"/>
                  </a:lnTo>
                  <a:lnTo>
                    <a:pt x="2869323" y="2245880"/>
                  </a:lnTo>
                  <a:lnTo>
                    <a:pt x="2834754" y="2218461"/>
                  </a:lnTo>
                  <a:lnTo>
                    <a:pt x="2796133" y="2200173"/>
                  </a:lnTo>
                  <a:lnTo>
                    <a:pt x="2755074" y="2191042"/>
                  </a:lnTo>
                  <a:lnTo>
                    <a:pt x="2713215" y="2191042"/>
                  </a:lnTo>
                  <a:lnTo>
                    <a:pt x="2672156" y="2200173"/>
                  </a:lnTo>
                  <a:lnTo>
                    <a:pt x="2633535" y="2218461"/>
                  </a:lnTo>
                  <a:lnTo>
                    <a:pt x="2598966" y="2245880"/>
                  </a:lnTo>
                  <a:lnTo>
                    <a:pt x="2571534" y="2280450"/>
                  </a:lnTo>
                  <a:lnTo>
                    <a:pt x="2553258" y="2319070"/>
                  </a:lnTo>
                  <a:lnTo>
                    <a:pt x="2544114" y="2360117"/>
                  </a:lnTo>
                  <a:lnTo>
                    <a:pt x="2544114" y="2401989"/>
                  </a:lnTo>
                  <a:lnTo>
                    <a:pt x="2553258" y="2443035"/>
                  </a:lnTo>
                  <a:lnTo>
                    <a:pt x="2571534" y="2481656"/>
                  </a:lnTo>
                  <a:lnTo>
                    <a:pt x="2598966" y="2516213"/>
                  </a:lnTo>
                  <a:lnTo>
                    <a:pt x="2633535" y="2543645"/>
                  </a:lnTo>
                  <a:lnTo>
                    <a:pt x="2672156" y="2561933"/>
                  </a:lnTo>
                  <a:lnTo>
                    <a:pt x="2713215" y="2571064"/>
                  </a:lnTo>
                  <a:lnTo>
                    <a:pt x="2755074" y="2571064"/>
                  </a:lnTo>
                  <a:lnTo>
                    <a:pt x="2796133" y="2561933"/>
                  </a:lnTo>
                  <a:lnTo>
                    <a:pt x="2834754" y="2543645"/>
                  </a:lnTo>
                  <a:lnTo>
                    <a:pt x="2869323" y="2516213"/>
                  </a:lnTo>
                  <a:lnTo>
                    <a:pt x="2896743" y="2481656"/>
                  </a:lnTo>
                  <a:lnTo>
                    <a:pt x="2915031" y="2443035"/>
                  </a:lnTo>
                  <a:lnTo>
                    <a:pt x="2924175" y="2401989"/>
                  </a:lnTo>
                  <a:lnTo>
                    <a:pt x="2924175" y="2360117"/>
                  </a:lnTo>
                  <a:close/>
                </a:path>
                <a:path w="3429000" h="2742565">
                  <a:moveTo>
                    <a:pt x="3428454" y="1270038"/>
                  </a:moveTo>
                  <a:lnTo>
                    <a:pt x="3419310" y="1228979"/>
                  </a:lnTo>
                  <a:lnTo>
                    <a:pt x="3401022" y="1190358"/>
                  </a:lnTo>
                  <a:lnTo>
                    <a:pt x="3373602" y="1155801"/>
                  </a:lnTo>
                  <a:lnTo>
                    <a:pt x="3339033" y="1128382"/>
                  </a:lnTo>
                  <a:lnTo>
                    <a:pt x="3300412" y="1110094"/>
                  </a:lnTo>
                  <a:lnTo>
                    <a:pt x="3259353" y="1100963"/>
                  </a:lnTo>
                  <a:lnTo>
                    <a:pt x="3217481" y="1100963"/>
                  </a:lnTo>
                  <a:lnTo>
                    <a:pt x="3176435" y="1110094"/>
                  </a:lnTo>
                  <a:lnTo>
                    <a:pt x="3137814" y="1128382"/>
                  </a:lnTo>
                  <a:lnTo>
                    <a:pt x="3103245" y="1155801"/>
                  </a:lnTo>
                  <a:lnTo>
                    <a:pt x="3075813" y="1190358"/>
                  </a:lnTo>
                  <a:lnTo>
                    <a:pt x="3057537" y="1228979"/>
                  </a:lnTo>
                  <a:lnTo>
                    <a:pt x="3048393" y="1270038"/>
                  </a:lnTo>
                  <a:lnTo>
                    <a:pt x="3048393" y="1311910"/>
                  </a:lnTo>
                  <a:lnTo>
                    <a:pt x="3057537" y="1352956"/>
                  </a:lnTo>
                  <a:lnTo>
                    <a:pt x="3075813" y="1391577"/>
                  </a:lnTo>
                  <a:lnTo>
                    <a:pt x="3103245" y="1426133"/>
                  </a:lnTo>
                  <a:lnTo>
                    <a:pt x="3137814" y="1453565"/>
                  </a:lnTo>
                  <a:lnTo>
                    <a:pt x="3176435" y="1471841"/>
                  </a:lnTo>
                  <a:lnTo>
                    <a:pt x="3217481" y="1480985"/>
                  </a:lnTo>
                  <a:lnTo>
                    <a:pt x="3259353" y="1480985"/>
                  </a:lnTo>
                  <a:lnTo>
                    <a:pt x="3300412" y="1471841"/>
                  </a:lnTo>
                  <a:lnTo>
                    <a:pt x="3339033" y="1453565"/>
                  </a:lnTo>
                  <a:lnTo>
                    <a:pt x="3373602" y="1426133"/>
                  </a:lnTo>
                  <a:lnTo>
                    <a:pt x="3401022" y="1391577"/>
                  </a:lnTo>
                  <a:lnTo>
                    <a:pt x="3419310" y="1352956"/>
                  </a:lnTo>
                  <a:lnTo>
                    <a:pt x="3428454" y="1311910"/>
                  </a:lnTo>
                  <a:lnTo>
                    <a:pt x="3428454" y="1270038"/>
                  </a:lnTo>
                  <a:close/>
                </a:path>
                <a:path w="3429000" h="2742565">
                  <a:moveTo>
                    <a:pt x="3428454" y="169087"/>
                  </a:moveTo>
                  <a:lnTo>
                    <a:pt x="3419310" y="128028"/>
                  </a:lnTo>
                  <a:lnTo>
                    <a:pt x="3401022" y="89408"/>
                  </a:lnTo>
                  <a:lnTo>
                    <a:pt x="3373602" y="54851"/>
                  </a:lnTo>
                  <a:lnTo>
                    <a:pt x="3339033" y="27432"/>
                  </a:lnTo>
                  <a:lnTo>
                    <a:pt x="3300412" y="9144"/>
                  </a:lnTo>
                  <a:lnTo>
                    <a:pt x="3259353" y="0"/>
                  </a:lnTo>
                  <a:lnTo>
                    <a:pt x="3217481" y="0"/>
                  </a:lnTo>
                  <a:lnTo>
                    <a:pt x="3176435" y="9144"/>
                  </a:lnTo>
                  <a:lnTo>
                    <a:pt x="3137814" y="27432"/>
                  </a:lnTo>
                  <a:lnTo>
                    <a:pt x="3103245" y="54851"/>
                  </a:lnTo>
                  <a:lnTo>
                    <a:pt x="3075813" y="89408"/>
                  </a:lnTo>
                  <a:lnTo>
                    <a:pt x="3057537" y="128028"/>
                  </a:lnTo>
                  <a:lnTo>
                    <a:pt x="3048393" y="169087"/>
                  </a:lnTo>
                  <a:lnTo>
                    <a:pt x="3048393" y="210959"/>
                  </a:lnTo>
                  <a:lnTo>
                    <a:pt x="3057537" y="252006"/>
                  </a:lnTo>
                  <a:lnTo>
                    <a:pt x="3075813" y="290626"/>
                  </a:lnTo>
                  <a:lnTo>
                    <a:pt x="3103245" y="325196"/>
                  </a:lnTo>
                  <a:lnTo>
                    <a:pt x="3137814" y="352615"/>
                  </a:lnTo>
                  <a:lnTo>
                    <a:pt x="3176435" y="370903"/>
                  </a:lnTo>
                  <a:lnTo>
                    <a:pt x="3217481" y="380034"/>
                  </a:lnTo>
                  <a:lnTo>
                    <a:pt x="3259353" y="380034"/>
                  </a:lnTo>
                  <a:lnTo>
                    <a:pt x="3300412" y="370903"/>
                  </a:lnTo>
                  <a:lnTo>
                    <a:pt x="3339033" y="352615"/>
                  </a:lnTo>
                  <a:lnTo>
                    <a:pt x="3373602" y="325196"/>
                  </a:lnTo>
                  <a:lnTo>
                    <a:pt x="3401022" y="290626"/>
                  </a:lnTo>
                  <a:lnTo>
                    <a:pt x="3419310" y="252006"/>
                  </a:lnTo>
                  <a:lnTo>
                    <a:pt x="3428454" y="210959"/>
                  </a:lnTo>
                  <a:lnTo>
                    <a:pt x="3428454" y="16908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3497" y="7458817"/>
              <a:ext cx="6497320" cy="1863725"/>
            </a:xfrm>
            <a:custGeom>
              <a:avLst/>
              <a:gdLst/>
              <a:ahLst/>
              <a:cxnLst/>
              <a:rect l="l" t="t" r="r" b="b"/>
              <a:pathLst>
                <a:path w="6497320" h="1863725">
                  <a:moveTo>
                    <a:pt x="380034" y="1032738"/>
                  </a:moveTo>
                  <a:lnTo>
                    <a:pt x="370890" y="991692"/>
                  </a:lnTo>
                  <a:lnTo>
                    <a:pt x="352615" y="953071"/>
                  </a:lnTo>
                  <a:lnTo>
                    <a:pt x="325183" y="918502"/>
                  </a:lnTo>
                  <a:lnTo>
                    <a:pt x="290626" y="891082"/>
                  </a:lnTo>
                  <a:lnTo>
                    <a:pt x="252006" y="872807"/>
                  </a:lnTo>
                  <a:lnTo>
                    <a:pt x="210947" y="863663"/>
                  </a:lnTo>
                  <a:lnTo>
                    <a:pt x="169087" y="863663"/>
                  </a:lnTo>
                  <a:lnTo>
                    <a:pt x="128028" y="872807"/>
                  </a:lnTo>
                  <a:lnTo>
                    <a:pt x="89408" y="891082"/>
                  </a:lnTo>
                  <a:lnTo>
                    <a:pt x="54851" y="918502"/>
                  </a:lnTo>
                  <a:lnTo>
                    <a:pt x="27419" y="953071"/>
                  </a:lnTo>
                  <a:lnTo>
                    <a:pt x="9144" y="991692"/>
                  </a:lnTo>
                  <a:lnTo>
                    <a:pt x="0" y="1032738"/>
                  </a:lnTo>
                  <a:lnTo>
                    <a:pt x="0" y="1074610"/>
                  </a:lnTo>
                  <a:lnTo>
                    <a:pt x="9144" y="1115669"/>
                  </a:lnTo>
                  <a:lnTo>
                    <a:pt x="27419" y="1154290"/>
                  </a:lnTo>
                  <a:lnTo>
                    <a:pt x="54851" y="1188847"/>
                  </a:lnTo>
                  <a:lnTo>
                    <a:pt x="89408" y="1216279"/>
                  </a:lnTo>
                  <a:lnTo>
                    <a:pt x="128028" y="1234554"/>
                  </a:lnTo>
                  <a:lnTo>
                    <a:pt x="169087" y="1243698"/>
                  </a:lnTo>
                  <a:lnTo>
                    <a:pt x="210947" y="1243698"/>
                  </a:lnTo>
                  <a:lnTo>
                    <a:pt x="252006" y="1234554"/>
                  </a:lnTo>
                  <a:lnTo>
                    <a:pt x="290626" y="1216279"/>
                  </a:lnTo>
                  <a:lnTo>
                    <a:pt x="325183" y="1188847"/>
                  </a:lnTo>
                  <a:lnTo>
                    <a:pt x="352615" y="1154290"/>
                  </a:lnTo>
                  <a:lnTo>
                    <a:pt x="370890" y="1115669"/>
                  </a:lnTo>
                  <a:lnTo>
                    <a:pt x="380034" y="1074610"/>
                  </a:lnTo>
                  <a:lnTo>
                    <a:pt x="380034" y="1032738"/>
                  </a:lnTo>
                  <a:close/>
                </a:path>
                <a:path w="6497320" h="1863725">
                  <a:moveTo>
                    <a:pt x="1242822" y="1497317"/>
                  </a:moveTo>
                  <a:lnTo>
                    <a:pt x="1233678" y="1456270"/>
                  </a:lnTo>
                  <a:lnTo>
                    <a:pt x="1215402" y="1417650"/>
                  </a:lnTo>
                  <a:lnTo>
                    <a:pt x="1187970" y="1383080"/>
                  </a:lnTo>
                  <a:lnTo>
                    <a:pt x="1153414" y="1355661"/>
                  </a:lnTo>
                  <a:lnTo>
                    <a:pt x="1114793" y="1337373"/>
                  </a:lnTo>
                  <a:lnTo>
                    <a:pt x="1073734" y="1328242"/>
                  </a:lnTo>
                  <a:lnTo>
                    <a:pt x="1031875" y="1328242"/>
                  </a:lnTo>
                  <a:lnTo>
                    <a:pt x="990815" y="1337373"/>
                  </a:lnTo>
                  <a:lnTo>
                    <a:pt x="952195" y="1355661"/>
                  </a:lnTo>
                  <a:lnTo>
                    <a:pt x="917625" y="1383080"/>
                  </a:lnTo>
                  <a:lnTo>
                    <a:pt x="890206" y="1417650"/>
                  </a:lnTo>
                  <a:lnTo>
                    <a:pt x="871931" y="1456270"/>
                  </a:lnTo>
                  <a:lnTo>
                    <a:pt x="862787" y="1497317"/>
                  </a:lnTo>
                  <a:lnTo>
                    <a:pt x="862787" y="1539189"/>
                  </a:lnTo>
                  <a:lnTo>
                    <a:pt x="871931" y="1580248"/>
                  </a:lnTo>
                  <a:lnTo>
                    <a:pt x="890206" y="1618856"/>
                  </a:lnTo>
                  <a:lnTo>
                    <a:pt x="917625" y="1653425"/>
                  </a:lnTo>
                  <a:lnTo>
                    <a:pt x="952195" y="1680845"/>
                  </a:lnTo>
                  <a:lnTo>
                    <a:pt x="990815" y="1699120"/>
                  </a:lnTo>
                  <a:lnTo>
                    <a:pt x="1031875" y="1708264"/>
                  </a:lnTo>
                  <a:lnTo>
                    <a:pt x="1073734" y="1708264"/>
                  </a:lnTo>
                  <a:lnTo>
                    <a:pt x="1114793" y="1699120"/>
                  </a:lnTo>
                  <a:lnTo>
                    <a:pt x="1153414" y="1680845"/>
                  </a:lnTo>
                  <a:lnTo>
                    <a:pt x="1187970" y="1653425"/>
                  </a:lnTo>
                  <a:lnTo>
                    <a:pt x="1215402" y="1618856"/>
                  </a:lnTo>
                  <a:lnTo>
                    <a:pt x="1233678" y="1580248"/>
                  </a:lnTo>
                  <a:lnTo>
                    <a:pt x="1242822" y="1539189"/>
                  </a:lnTo>
                  <a:lnTo>
                    <a:pt x="1242822" y="1497317"/>
                  </a:lnTo>
                  <a:close/>
                </a:path>
                <a:path w="6497320" h="1863725">
                  <a:moveTo>
                    <a:pt x="1751647" y="1032738"/>
                  </a:moveTo>
                  <a:lnTo>
                    <a:pt x="1742503" y="991692"/>
                  </a:lnTo>
                  <a:lnTo>
                    <a:pt x="1724215" y="953071"/>
                  </a:lnTo>
                  <a:lnTo>
                    <a:pt x="1696796" y="918502"/>
                  </a:lnTo>
                  <a:lnTo>
                    <a:pt x="1662239" y="891082"/>
                  </a:lnTo>
                  <a:lnTo>
                    <a:pt x="1623618" y="872807"/>
                  </a:lnTo>
                  <a:lnTo>
                    <a:pt x="1582559" y="863663"/>
                  </a:lnTo>
                  <a:lnTo>
                    <a:pt x="1540687" y="863663"/>
                  </a:lnTo>
                  <a:lnTo>
                    <a:pt x="1499641" y="872807"/>
                  </a:lnTo>
                  <a:lnTo>
                    <a:pt x="1461020" y="891082"/>
                  </a:lnTo>
                  <a:lnTo>
                    <a:pt x="1426464" y="918502"/>
                  </a:lnTo>
                  <a:lnTo>
                    <a:pt x="1399032" y="953071"/>
                  </a:lnTo>
                  <a:lnTo>
                    <a:pt x="1380756" y="991692"/>
                  </a:lnTo>
                  <a:lnTo>
                    <a:pt x="1371612" y="1032738"/>
                  </a:lnTo>
                  <a:lnTo>
                    <a:pt x="1371612" y="1074610"/>
                  </a:lnTo>
                  <a:lnTo>
                    <a:pt x="1380756" y="1115669"/>
                  </a:lnTo>
                  <a:lnTo>
                    <a:pt x="1399032" y="1154290"/>
                  </a:lnTo>
                  <a:lnTo>
                    <a:pt x="1426464" y="1188847"/>
                  </a:lnTo>
                  <a:lnTo>
                    <a:pt x="1461020" y="1216279"/>
                  </a:lnTo>
                  <a:lnTo>
                    <a:pt x="1499641" y="1234554"/>
                  </a:lnTo>
                  <a:lnTo>
                    <a:pt x="1540687" y="1243698"/>
                  </a:lnTo>
                  <a:lnTo>
                    <a:pt x="1582559" y="1243698"/>
                  </a:lnTo>
                  <a:lnTo>
                    <a:pt x="1623618" y="1234554"/>
                  </a:lnTo>
                  <a:lnTo>
                    <a:pt x="1662239" y="1216279"/>
                  </a:lnTo>
                  <a:lnTo>
                    <a:pt x="1696796" y="1188847"/>
                  </a:lnTo>
                  <a:lnTo>
                    <a:pt x="1724215" y="1154290"/>
                  </a:lnTo>
                  <a:lnTo>
                    <a:pt x="1742503" y="1115669"/>
                  </a:lnTo>
                  <a:lnTo>
                    <a:pt x="1751647" y="1074610"/>
                  </a:lnTo>
                  <a:lnTo>
                    <a:pt x="1751647" y="1032738"/>
                  </a:lnTo>
                  <a:close/>
                </a:path>
                <a:path w="6497320" h="1863725">
                  <a:moveTo>
                    <a:pt x="2072424" y="1652181"/>
                  </a:moveTo>
                  <a:lnTo>
                    <a:pt x="2063280" y="1611122"/>
                  </a:lnTo>
                  <a:lnTo>
                    <a:pt x="2045004" y="1572501"/>
                  </a:lnTo>
                  <a:lnTo>
                    <a:pt x="2017572" y="1537944"/>
                  </a:lnTo>
                  <a:lnTo>
                    <a:pt x="1983016" y="1510525"/>
                  </a:lnTo>
                  <a:lnTo>
                    <a:pt x="1944395" y="1492237"/>
                  </a:lnTo>
                  <a:lnTo>
                    <a:pt x="1903336" y="1483093"/>
                  </a:lnTo>
                  <a:lnTo>
                    <a:pt x="1861477" y="1483093"/>
                  </a:lnTo>
                  <a:lnTo>
                    <a:pt x="1820418" y="1492237"/>
                  </a:lnTo>
                  <a:lnTo>
                    <a:pt x="1781797" y="1510525"/>
                  </a:lnTo>
                  <a:lnTo>
                    <a:pt x="1747240" y="1537944"/>
                  </a:lnTo>
                  <a:lnTo>
                    <a:pt x="1719808" y="1572501"/>
                  </a:lnTo>
                  <a:lnTo>
                    <a:pt x="1701533" y="1611122"/>
                  </a:lnTo>
                  <a:lnTo>
                    <a:pt x="1692389" y="1652181"/>
                  </a:lnTo>
                  <a:lnTo>
                    <a:pt x="1692389" y="1694053"/>
                  </a:lnTo>
                  <a:lnTo>
                    <a:pt x="1701533" y="1735099"/>
                  </a:lnTo>
                  <a:lnTo>
                    <a:pt x="1719808" y="1773720"/>
                  </a:lnTo>
                  <a:lnTo>
                    <a:pt x="1747240" y="1808289"/>
                  </a:lnTo>
                  <a:lnTo>
                    <a:pt x="1781797" y="1835708"/>
                  </a:lnTo>
                  <a:lnTo>
                    <a:pt x="1820418" y="1853996"/>
                  </a:lnTo>
                  <a:lnTo>
                    <a:pt x="1861477" y="1863128"/>
                  </a:lnTo>
                  <a:lnTo>
                    <a:pt x="1903336" y="1863128"/>
                  </a:lnTo>
                  <a:lnTo>
                    <a:pt x="1944395" y="1853996"/>
                  </a:lnTo>
                  <a:lnTo>
                    <a:pt x="1983016" y="1835708"/>
                  </a:lnTo>
                  <a:lnTo>
                    <a:pt x="2017572" y="1808289"/>
                  </a:lnTo>
                  <a:lnTo>
                    <a:pt x="2045004" y="1773720"/>
                  </a:lnTo>
                  <a:lnTo>
                    <a:pt x="2063280" y="1735099"/>
                  </a:lnTo>
                  <a:lnTo>
                    <a:pt x="2072424" y="1694053"/>
                  </a:lnTo>
                  <a:lnTo>
                    <a:pt x="2072424" y="1652181"/>
                  </a:lnTo>
                  <a:close/>
                </a:path>
                <a:path w="6497320" h="1863725">
                  <a:moveTo>
                    <a:pt x="2902026" y="1497317"/>
                  </a:moveTo>
                  <a:lnTo>
                    <a:pt x="2892882" y="1456270"/>
                  </a:lnTo>
                  <a:lnTo>
                    <a:pt x="2874607" y="1417650"/>
                  </a:lnTo>
                  <a:lnTo>
                    <a:pt x="2847187" y="1383080"/>
                  </a:lnTo>
                  <a:lnTo>
                    <a:pt x="2812618" y="1355661"/>
                  </a:lnTo>
                  <a:lnTo>
                    <a:pt x="2773997" y="1337373"/>
                  </a:lnTo>
                  <a:lnTo>
                    <a:pt x="2732938" y="1328242"/>
                  </a:lnTo>
                  <a:lnTo>
                    <a:pt x="2691079" y="1328242"/>
                  </a:lnTo>
                  <a:lnTo>
                    <a:pt x="2650020" y="1337373"/>
                  </a:lnTo>
                  <a:lnTo>
                    <a:pt x="2611412" y="1355661"/>
                  </a:lnTo>
                  <a:lnTo>
                    <a:pt x="2576842" y="1383080"/>
                  </a:lnTo>
                  <a:lnTo>
                    <a:pt x="2549423" y="1417650"/>
                  </a:lnTo>
                  <a:lnTo>
                    <a:pt x="2531135" y="1456270"/>
                  </a:lnTo>
                  <a:lnTo>
                    <a:pt x="2521991" y="1497317"/>
                  </a:lnTo>
                  <a:lnTo>
                    <a:pt x="2521991" y="1539189"/>
                  </a:lnTo>
                  <a:lnTo>
                    <a:pt x="2531135" y="1580248"/>
                  </a:lnTo>
                  <a:lnTo>
                    <a:pt x="2549423" y="1618856"/>
                  </a:lnTo>
                  <a:lnTo>
                    <a:pt x="2576842" y="1653425"/>
                  </a:lnTo>
                  <a:lnTo>
                    <a:pt x="2611412" y="1680845"/>
                  </a:lnTo>
                  <a:lnTo>
                    <a:pt x="2650020" y="1699120"/>
                  </a:lnTo>
                  <a:lnTo>
                    <a:pt x="2691079" y="1708264"/>
                  </a:lnTo>
                  <a:lnTo>
                    <a:pt x="2732938" y="1708264"/>
                  </a:lnTo>
                  <a:lnTo>
                    <a:pt x="2773997" y="1699120"/>
                  </a:lnTo>
                  <a:lnTo>
                    <a:pt x="2812618" y="1680845"/>
                  </a:lnTo>
                  <a:lnTo>
                    <a:pt x="2847187" y="1653425"/>
                  </a:lnTo>
                  <a:lnTo>
                    <a:pt x="2874607" y="1618856"/>
                  </a:lnTo>
                  <a:lnTo>
                    <a:pt x="2892882" y="1580248"/>
                  </a:lnTo>
                  <a:lnTo>
                    <a:pt x="2902026" y="1539189"/>
                  </a:lnTo>
                  <a:lnTo>
                    <a:pt x="2902026" y="1497317"/>
                  </a:lnTo>
                  <a:close/>
                </a:path>
                <a:path w="6497320" h="1863725">
                  <a:moveTo>
                    <a:pt x="3134322" y="456679"/>
                  </a:moveTo>
                  <a:lnTo>
                    <a:pt x="3125178" y="415620"/>
                  </a:lnTo>
                  <a:lnTo>
                    <a:pt x="3106890" y="376999"/>
                  </a:lnTo>
                  <a:lnTo>
                    <a:pt x="3079470" y="342442"/>
                  </a:lnTo>
                  <a:lnTo>
                    <a:pt x="3044901" y="315010"/>
                  </a:lnTo>
                  <a:lnTo>
                    <a:pt x="3006280" y="296735"/>
                  </a:lnTo>
                  <a:lnTo>
                    <a:pt x="2965234" y="287591"/>
                  </a:lnTo>
                  <a:lnTo>
                    <a:pt x="2923362" y="287591"/>
                  </a:lnTo>
                  <a:lnTo>
                    <a:pt x="2882315" y="296735"/>
                  </a:lnTo>
                  <a:lnTo>
                    <a:pt x="2843695" y="315010"/>
                  </a:lnTo>
                  <a:lnTo>
                    <a:pt x="2809125" y="342442"/>
                  </a:lnTo>
                  <a:lnTo>
                    <a:pt x="2781706" y="376999"/>
                  </a:lnTo>
                  <a:lnTo>
                    <a:pt x="2763418" y="415620"/>
                  </a:lnTo>
                  <a:lnTo>
                    <a:pt x="2754287" y="456679"/>
                  </a:lnTo>
                  <a:lnTo>
                    <a:pt x="2754287" y="498538"/>
                  </a:lnTo>
                  <a:lnTo>
                    <a:pt x="2763418" y="539597"/>
                  </a:lnTo>
                  <a:lnTo>
                    <a:pt x="2781706" y="578218"/>
                  </a:lnTo>
                  <a:lnTo>
                    <a:pt x="2809125" y="612775"/>
                  </a:lnTo>
                  <a:lnTo>
                    <a:pt x="2843695" y="640194"/>
                  </a:lnTo>
                  <a:lnTo>
                    <a:pt x="2882315" y="658482"/>
                  </a:lnTo>
                  <a:lnTo>
                    <a:pt x="2923362" y="667626"/>
                  </a:lnTo>
                  <a:lnTo>
                    <a:pt x="2965234" y="667626"/>
                  </a:lnTo>
                  <a:lnTo>
                    <a:pt x="3006280" y="658482"/>
                  </a:lnTo>
                  <a:lnTo>
                    <a:pt x="3044901" y="640194"/>
                  </a:lnTo>
                  <a:lnTo>
                    <a:pt x="3079470" y="612775"/>
                  </a:lnTo>
                  <a:lnTo>
                    <a:pt x="3106890" y="578218"/>
                  </a:lnTo>
                  <a:lnTo>
                    <a:pt x="3125178" y="539597"/>
                  </a:lnTo>
                  <a:lnTo>
                    <a:pt x="3134322" y="498538"/>
                  </a:lnTo>
                  <a:lnTo>
                    <a:pt x="3134322" y="456679"/>
                  </a:lnTo>
                  <a:close/>
                </a:path>
                <a:path w="6497320" h="1863725">
                  <a:moveTo>
                    <a:pt x="4124312" y="1032738"/>
                  </a:moveTo>
                  <a:lnTo>
                    <a:pt x="4115168" y="991692"/>
                  </a:lnTo>
                  <a:lnTo>
                    <a:pt x="4096880" y="953071"/>
                  </a:lnTo>
                  <a:lnTo>
                    <a:pt x="4069461" y="918502"/>
                  </a:lnTo>
                  <a:lnTo>
                    <a:pt x="4034904" y="891082"/>
                  </a:lnTo>
                  <a:lnTo>
                    <a:pt x="3996283" y="872807"/>
                  </a:lnTo>
                  <a:lnTo>
                    <a:pt x="3955224" y="863663"/>
                  </a:lnTo>
                  <a:lnTo>
                    <a:pt x="3913352" y="863663"/>
                  </a:lnTo>
                  <a:lnTo>
                    <a:pt x="3872306" y="872807"/>
                  </a:lnTo>
                  <a:lnTo>
                    <a:pt x="3833685" y="891082"/>
                  </a:lnTo>
                  <a:lnTo>
                    <a:pt x="3799116" y="918502"/>
                  </a:lnTo>
                  <a:lnTo>
                    <a:pt x="3771696" y="953071"/>
                  </a:lnTo>
                  <a:lnTo>
                    <a:pt x="3753408" y="991692"/>
                  </a:lnTo>
                  <a:lnTo>
                    <a:pt x="3744277" y="1032738"/>
                  </a:lnTo>
                  <a:lnTo>
                    <a:pt x="3744277" y="1074610"/>
                  </a:lnTo>
                  <a:lnTo>
                    <a:pt x="3753408" y="1115669"/>
                  </a:lnTo>
                  <a:lnTo>
                    <a:pt x="3771696" y="1154290"/>
                  </a:lnTo>
                  <a:lnTo>
                    <a:pt x="3799116" y="1188847"/>
                  </a:lnTo>
                  <a:lnTo>
                    <a:pt x="3833685" y="1216279"/>
                  </a:lnTo>
                  <a:lnTo>
                    <a:pt x="3872306" y="1234554"/>
                  </a:lnTo>
                  <a:lnTo>
                    <a:pt x="3913352" y="1243698"/>
                  </a:lnTo>
                  <a:lnTo>
                    <a:pt x="3955224" y="1243698"/>
                  </a:lnTo>
                  <a:lnTo>
                    <a:pt x="3996283" y="1234554"/>
                  </a:lnTo>
                  <a:lnTo>
                    <a:pt x="4034904" y="1216279"/>
                  </a:lnTo>
                  <a:lnTo>
                    <a:pt x="4069461" y="1188847"/>
                  </a:lnTo>
                  <a:lnTo>
                    <a:pt x="4096880" y="1154290"/>
                  </a:lnTo>
                  <a:lnTo>
                    <a:pt x="4115168" y="1115669"/>
                  </a:lnTo>
                  <a:lnTo>
                    <a:pt x="4124312" y="1074610"/>
                  </a:lnTo>
                  <a:lnTo>
                    <a:pt x="4124312" y="1032738"/>
                  </a:lnTo>
                  <a:close/>
                </a:path>
                <a:path w="6497320" h="1863725">
                  <a:moveTo>
                    <a:pt x="4406379" y="456679"/>
                  </a:moveTo>
                  <a:lnTo>
                    <a:pt x="4397235" y="415620"/>
                  </a:lnTo>
                  <a:lnTo>
                    <a:pt x="4378947" y="376999"/>
                  </a:lnTo>
                  <a:lnTo>
                    <a:pt x="4351528" y="342442"/>
                  </a:lnTo>
                  <a:lnTo>
                    <a:pt x="4316958" y="315010"/>
                  </a:lnTo>
                  <a:lnTo>
                    <a:pt x="4278338" y="296735"/>
                  </a:lnTo>
                  <a:lnTo>
                    <a:pt x="4237291" y="287591"/>
                  </a:lnTo>
                  <a:lnTo>
                    <a:pt x="4195419" y="287591"/>
                  </a:lnTo>
                  <a:lnTo>
                    <a:pt x="4154373" y="296735"/>
                  </a:lnTo>
                  <a:lnTo>
                    <a:pt x="4115752" y="315010"/>
                  </a:lnTo>
                  <a:lnTo>
                    <a:pt x="4081183" y="342442"/>
                  </a:lnTo>
                  <a:lnTo>
                    <a:pt x="4053763" y="376999"/>
                  </a:lnTo>
                  <a:lnTo>
                    <a:pt x="4035475" y="415620"/>
                  </a:lnTo>
                  <a:lnTo>
                    <a:pt x="4026331" y="456679"/>
                  </a:lnTo>
                  <a:lnTo>
                    <a:pt x="4026331" y="498538"/>
                  </a:lnTo>
                  <a:lnTo>
                    <a:pt x="4035475" y="539597"/>
                  </a:lnTo>
                  <a:lnTo>
                    <a:pt x="4053763" y="578218"/>
                  </a:lnTo>
                  <a:lnTo>
                    <a:pt x="4081183" y="612775"/>
                  </a:lnTo>
                  <a:lnTo>
                    <a:pt x="4115752" y="640194"/>
                  </a:lnTo>
                  <a:lnTo>
                    <a:pt x="4154373" y="658482"/>
                  </a:lnTo>
                  <a:lnTo>
                    <a:pt x="4195419" y="667626"/>
                  </a:lnTo>
                  <a:lnTo>
                    <a:pt x="4237291" y="667626"/>
                  </a:lnTo>
                  <a:lnTo>
                    <a:pt x="4278338" y="658482"/>
                  </a:lnTo>
                  <a:lnTo>
                    <a:pt x="4316958" y="640194"/>
                  </a:lnTo>
                  <a:lnTo>
                    <a:pt x="4351528" y="612775"/>
                  </a:lnTo>
                  <a:lnTo>
                    <a:pt x="4378947" y="578218"/>
                  </a:lnTo>
                  <a:lnTo>
                    <a:pt x="4397235" y="539597"/>
                  </a:lnTo>
                  <a:lnTo>
                    <a:pt x="4406379" y="498538"/>
                  </a:lnTo>
                  <a:lnTo>
                    <a:pt x="4406379" y="456679"/>
                  </a:lnTo>
                  <a:close/>
                </a:path>
                <a:path w="6497320" h="1863725">
                  <a:moveTo>
                    <a:pt x="5103241" y="1652181"/>
                  </a:moveTo>
                  <a:lnTo>
                    <a:pt x="5094097" y="1611122"/>
                  </a:lnTo>
                  <a:lnTo>
                    <a:pt x="5075809" y="1572501"/>
                  </a:lnTo>
                  <a:lnTo>
                    <a:pt x="5048389" y="1537944"/>
                  </a:lnTo>
                  <a:lnTo>
                    <a:pt x="5013833" y="1510525"/>
                  </a:lnTo>
                  <a:lnTo>
                    <a:pt x="4975212" y="1492237"/>
                  </a:lnTo>
                  <a:lnTo>
                    <a:pt x="4934153" y="1483093"/>
                  </a:lnTo>
                  <a:lnTo>
                    <a:pt x="4892294" y="1483093"/>
                  </a:lnTo>
                  <a:lnTo>
                    <a:pt x="4851235" y="1492237"/>
                  </a:lnTo>
                  <a:lnTo>
                    <a:pt x="4812614" y="1510525"/>
                  </a:lnTo>
                  <a:lnTo>
                    <a:pt x="4778057" y="1537944"/>
                  </a:lnTo>
                  <a:lnTo>
                    <a:pt x="4750625" y="1572501"/>
                  </a:lnTo>
                  <a:lnTo>
                    <a:pt x="4732350" y="1611122"/>
                  </a:lnTo>
                  <a:lnTo>
                    <a:pt x="4723206" y="1652181"/>
                  </a:lnTo>
                  <a:lnTo>
                    <a:pt x="4723206" y="1694053"/>
                  </a:lnTo>
                  <a:lnTo>
                    <a:pt x="4732350" y="1735099"/>
                  </a:lnTo>
                  <a:lnTo>
                    <a:pt x="4750625" y="1773720"/>
                  </a:lnTo>
                  <a:lnTo>
                    <a:pt x="4778057" y="1808289"/>
                  </a:lnTo>
                  <a:lnTo>
                    <a:pt x="4812614" y="1835708"/>
                  </a:lnTo>
                  <a:lnTo>
                    <a:pt x="4851235" y="1853996"/>
                  </a:lnTo>
                  <a:lnTo>
                    <a:pt x="4892294" y="1863128"/>
                  </a:lnTo>
                  <a:lnTo>
                    <a:pt x="4934153" y="1863128"/>
                  </a:lnTo>
                  <a:lnTo>
                    <a:pt x="4975212" y="1853996"/>
                  </a:lnTo>
                  <a:lnTo>
                    <a:pt x="5013833" y="1835708"/>
                  </a:lnTo>
                  <a:lnTo>
                    <a:pt x="5048389" y="1808289"/>
                  </a:lnTo>
                  <a:lnTo>
                    <a:pt x="5075809" y="1773720"/>
                  </a:lnTo>
                  <a:lnTo>
                    <a:pt x="5094097" y="1735099"/>
                  </a:lnTo>
                  <a:lnTo>
                    <a:pt x="5103241" y="1694053"/>
                  </a:lnTo>
                  <a:lnTo>
                    <a:pt x="5103241" y="1652181"/>
                  </a:lnTo>
                  <a:close/>
                </a:path>
                <a:path w="6497320" h="1863725">
                  <a:moveTo>
                    <a:pt x="5451653" y="766394"/>
                  </a:moveTo>
                  <a:lnTo>
                    <a:pt x="5442509" y="725347"/>
                  </a:lnTo>
                  <a:lnTo>
                    <a:pt x="5424221" y="686727"/>
                  </a:lnTo>
                  <a:lnTo>
                    <a:pt x="5396801" y="652157"/>
                  </a:lnTo>
                  <a:lnTo>
                    <a:pt x="5362232" y="624738"/>
                  </a:lnTo>
                  <a:lnTo>
                    <a:pt x="5323624" y="606450"/>
                  </a:lnTo>
                  <a:lnTo>
                    <a:pt x="5282577" y="597319"/>
                  </a:lnTo>
                  <a:lnTo>
                    <a:pt x="5240718" y="597319"/>
                  </a:lnTo>
                  <a:lnTo>
                    <a:pt x="5199659" y="606450"/>
                  </a:lnTo>
                  <a:lnTo>
                    <a:pt x="5161051" y="624738"/>
                  </a:lnTo>
                  <a:lnTo>
                    <a:pt x="5126482" y="652157"/>
                  </a:lnTo>
                  <a:lnTo>
                    <a:pt x="5099062" y="686727"/>
                  </a:lnTo>
                  <a:lnTo>
                    <a:pt x="5080787" y="725347"/>
                  </a:lnTo>
                  <a:lnTo>
                    <a:pt x="5071643" y="766394"/>
                  </a:lnTo>
                  <a:lnTo>
                    <a:pt x="5071643" y="808266"/>
                  </a:lnTo>
                  <a:lnTo>
                    <a:pt x="5080787" y="849312"/>
                  </a:lnTo>
                  <a:lnTo>
                    <a:pt x="5099062" y="887933"/>
                  </a:lnTo>
                  <a:lnTo>
                    <a:pt x="5126482" y="922489"/>
                  </a:lnTo>
                  <a:lnTo>
                    <a:pt x="5161051" y="949921"/>
                  </a:lnTo>
                  <a:lnTo>
                    <a:pt x="5199659" y="968197"/>
                  </a:lnTo>
                  <a:lnTo>
                    <a:pt x="5240718" y="977341"/>
                  </a:lnTo>
                  <a:lnTo>
                    <a:pt x="5282577" y="977341"/>
                  </a:lnTo>
                  <a:lnTo>
                    <a:pt x="5323624" y="968197"/>
                  </a:lnTo>
                  <a:lnTo>
                    <a:pt x="5362232" y="949921"/>
                  </a:lnTo>
                  <a:lnTo>
                    <a:pt x="5396801" y="922489"/>
                  </a:lnTo>
                  <a:lnTo>
                    <a:pt x="5424221" y="887933"/>
                  </a:lnTo>
                  <a:lnTo>
                    <a:pt x="5442509" y="849312"/>
                  </a:lnTo>
                  <a:lnTo>
                    <a:pt x="5451653" y="808266"/>
                  </a:lnTo>
                  <a:lnTo>
                    <a:pt x="5451653" y="766394"/>
                  </a:lnTo>
                  <a:close/>
                </a:path>
                <a:path w="6497320" h="1863725">
                  <a:moveTo>
                    <a:pt x="6286805" y="1652181"/>
                  </a:moveTo>
                  <a:lnTo>
                    <a:pt x="6277673" y="1611122"/>
                  </a:lnTo>
                  <a:lnTo>
                    <a:pt x="6259385" y="1572501"/>
                  </a:lnTo>
                  <a:lnTo>
                    <a:pt x="6231953" y="1537944"/>
                  </a:lnTo>
                  <a:lnTo>
                    <a:pt x="6197397" y="1510525"/>
                  </a:lnTo>
                  <a:lnTo>
                    <a:pt x="6158776" y="1492237"/>
                  </a:lnTo>
                  <a:lnTo>
                    <a:pt x="6117717" y="1483093"/>
                  </a:lnTo>
                  <a:lnTo>
                    <a:pt x="6075845" y="1483093"/>
                  </a:lnTo>
                  <a:lnTo>
                    <a:pt x="6034786" y="1492237"/>
                  </a:lnTo>
                  <a:lnTo>
                    <a:pt x="5996165" y="1510525"/>
                  </a:lnTo>
                  <a:lnTo>
                    <a:pt x="5961596" y="1537944"/>
                  </a:lnTo>
                  <a:lnTo>
                    <a:pt x="5934176" y="1572501"/>
                  </a:lnTo>
                  <a:lnTo>
                    <a:pt x="5915888" y="1611122"/>
                  </a:lnTo>
                  <a:lnTo>
                    <a:pt x="5906744" y="1652181"/>
                  </a:lnTo>
                  <a:lnTo>
                    <a:pt x="5906744" y="1694053"/>
                  </a:lnTo>
                  <a:lnTo>
                    <a:pt x="5915888" y="1735099"/>
                  </a:lnTo>
                  <a:lnTo>
                    <a:pt x="5934176" y="1773720"/>
                  </a:lnTo>
                  <a:lnTo>
                    <a:pt x="5961596" y="1808289"/>
                  </a:lnTo>
                  <a:lnTo>
                    <a:pt x="5996165" y="1835708"/>
                  </a:lnTo>
                  <a:lnTo>
                    <a:pt x="6034786" y="1853996"/>
                  </a:lnTo>
                  <a:lnTo>
                    <a:pt x="6075845" y="1863128"/>
                  </a:lnTo>
                  <a:lnTo>
                    <a:pt x="6117717" y="1863128"/>
                  </a:lnTo>
                  <a:lnTo>
                    <a:pt x="6158776" y="1853996"/>
                  </a:lnTo>
                  <a:lnTo>
                    <a:pt x="6197397" y="1835708"/>
                  </a:lnTo>
                  <a:lnTo>
                    <a:pt x="6231953" y="1808289"/>
                  </a:lnTo>
                  <a:lnTo>
                    <a:pt x="6259385" y="1773720"/>
                  </a:lnTo>
                  <a:lnTo>
                    <a:pt x="6277673" y="1735099"/>
                  </a:lnTo>
                  <a:lnTo>
                    <a:pt x="6286805" y="1694053"/>
                  </a:lnTo>
                  <a:lnTo>
                    <a:pt x="6286805" y="1652181"/>
                  </a:lnTo>
                  <a:close/>
                </a:path>
                <a:path w="6497320" h="1863725">
                  <a:moveTo>
                    <a:pt x="6286805" y="169075"/>
                  </a:moveTo>
                  <a:lnTo>
                    <a:pt x="6277673" y="128028"/>
                  </a:lnTo>
                  <a:lnTo>
                    <a:pt x="6259385" y="89408"/>
                  </a:lnTo>
                  <a:lnTo>
                    <a:pt x="6231953" y="54838"/>
                  </a:lnTo>
                  <a:lnTo>
                    <a:pt x="6197397" y="27419"/>
                  </a:lnTo>
                  <a:lnTo>
                    <a:pt x="6158776" y="9131"/>
                  </a:lnTo>
                  <a:lnTo>
                    <a:pt x="6117717" y="0"/>
                  </a:lnTo>
                  <a:lnTo>
                    <a:pt x="6075845" y="0"/>
                  </a:lnTo>
                  <a:lnTo>
                    <a:pt x="6034786" y="9131"/>
                  </a:lnTo>
                  <a:lnTo>
                    <a:pt x="5996165" y="27419"/>
                  </a:lnTo>
                  <a:lnTo>
                    <a:pt x="5961596" y="54838"/>
                  </a:lnTo>
                  <a:lnTo>
                    <a:pt x="5934176" y="89408"/>
                  </a:lnTo>
                  <a:lnTo>
                    <a:pt x="5915888" y="128028"/>
                  </a:lnTo>
                  <a:lnTo>
                    <a:pt x="5906744" y="169075"/>
                  </a:lnTo>
                  <a:lnTo>
                    <a:pt x="5906744" y="210947"/>
                  </a:lnTo>
                  <a:lnTo>
                    <a:pt x="5915888" y="251993"/>
                  </a:lnTo>
                  <a:lnTo>
                    <a:pt x="5934176" y="290614"/>
                  </a:lnTo>
                  <a:lnTo>
                    <a:pt x="5961596" y="325183"/>
                  </a:lnTo>
                  <a:lnTo>
                    <a:pt x="5996165" y="352602"/>
                  </a:lnTo>
                  <a:lnTo>
                    <a:pt x="6034786" y="370878"/>
                  </a:lnTo>
                  <a:lnTo>
                    <a:pt x="6075845" y="380022"/>
                  </a:lnTo>
                  <a:lnTo>
                    <a:pt x="6117717" y="380022"/>
                  </a:lnTo>
                  <a:lnTo>
                    <a:pt x="6158776" y="370878"/>
                  </a:lnTo>
                  <a:lnTo>
                    <a:pt x="6197397" y="352602"/>
                  </a:lnTo>
                  <a:lnTo>
                    <a:pt x="6231953" y="325183"/>
                  </a:lnTo>
                  <a:lnTo>
                    <a:pt x="6259385" y="290614"/>
                  </a:lnTo>
                  <a:lnTo>
                    <a:pt x="6277673" y="251993"/>
                  </a:lnTo>
                  <a:lnTo>
                    <a:pt x="6286805" y="210947"/>
                  </a:lnTo>
                  <a:lnTo>
                    <a:pt x="6286805" y="169075"/>
                  </a:lnTo>
                  <a:close/>
                </a:path>
                <a:path w="6497320" h="1863725">
                  <a:moveTo>
                    <a:pt x="6496964" y="1032738"/>
                  </a:moveTo>
                  <a:lnTo>
                    <a:pt x="6487820" y="991692"/>
                  </a:lnTo>
                  <a:lnTo>
                    <a:pt x="6469532" y="953071"/>
                  </a:lnTo>
                  <a:lnTo>
                    <a:pt x="6442113" y="918502"/>
                  </a:lnTo>
                  <a:lnTo>
                    <a:pt x="6407544" y="891082"/>
                  </a:lnTo>
                  <a:lnTo>
                    <a:pt x="6368923" y="872807"/>
                  </a:lnTo>
                  <a:lnTo>
                    <a:pt x="6327864" y="863663"/>
                  </a:lnTo>
                  <a:lnTo>
                    <a:pt x="6285992" y="863663"/>
                  </a:lnTo>
                  <a:lnTo>
                    <a:pt x="6244945" y="872807"/>
                  </a:lnTo>
                  <a:lnTo>
                    <a:pt x="6206312" y="891082"/>
                  </a:lnTo>
                  <a:lnTo>
                    <a:pt x="6171755" y="918502"/>
                  </a:lnTo>
                  <a:lnTo>
                    <a:pt x="6144323" y="953071"/>
                  </a:lnTo>
                  <a:lnTo>
                    <a:pt x="6126048" y="991692"/>
                  </a:lnTo>
                  <a:lnTo>
                    <a:pt x="6116904" y="1032738"/>
                  </a:lnTo>
                  <a:lnTo>
                    <a:pt x="6116904" y="1074610"/>
                  </a:lnTo>
                  <a:lnTo>
                    <a:pt x="6126048" y="1115669"/>
                  </a:lnTo>
                  <a:lnTo>
                    <a:pt x="6144323" y="1154290"/>
                  </a:lnTo>
                  <a:lnTo>
                    <a:pt x="6171755" y="1188847"/>
                  </a:lnTo>
                  <a:lnTo>
                    <a:pt x="6206312" y="1216279"/>
                  </a:lnTo>
                  <a:lnTo>
                    <a:pt x="6244945" y="1234554"/>
                  </a:lnTo>
                  <a:lnTo>
                    <a:pt x="6285992" y="1243698"/>
                  </a:lnTo>
                  <a:lnTo>
                    <a:pt x="6327864" y="1243698"/>
                  </a:lnTo>
                  <a:lnTo>
                    <a:pt x="6368923" y="1234554"/>
                  </a:lnTo>
                  <a:lnTo>
                    <a:pt x="6407544" y="1216279"/>
                  </a:lnTo>
                  <a:lnTo>
                    <a:pt x="6442113" y="1188847"/>
                  </a:lnTo>
                  <a:lnTo>
                    <a:pt x="6469532" y="1154290"/>
                  </a:lnTo>
                  <a:lnTo>
                    <a:pt x="6487820" y="1115669"/>
                  </a:lnTo>
                  <a:lnTo>
                    <a:pt x="6496964" y="1074610"/>
                  </a:lnTo>
                  <a:lnTo>
                    <a:pt x="6496964" y="1032738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140899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89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140901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052110" y="3067969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99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4877138" y="1703843"/>
            <a:ext cx="3679190" cy="6984365"/>
            <a:chOff x="14877138" y="1703843"/>
            <a:chExt cx="3679190" cy="6984365"/>
          </a:xfrm>
        </p:grpSpPr>
        <p:sp>
          <p:nvSpPr>
            <p:cNvPr id="31" name="object 31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939963" y="176666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29" y="5728966"/>
            <a:ext cx="9257030" cy="2640965"/>
            <a:chOff x="816729" y="5728966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350704" y="3445154"/>
            <a:ext cx="1172845" cy="1172845"/>
            <a:chOff x="1350704" y="3445154"/>
            <a:chExt cx="1172845" cy="1172845"/>
          </a:xfrm>
        </p:grpSpPr>
        <p:sp>
          <p:nvSpPr>
            <p:cNvPr id="51" name="object 51"/>
            <p:cNvSpPr/>
            <p:nvPr/>
          </p:nvSpPr>
          <p:spPr>
            <a:xfrm>
              <a:off x="141356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413569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1714996" y="3620697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2942318" y="3445193"/>
            <a:ext cx="1172845" cy="1172845"/>
            <a:chOff x="2942318" y="3445193"/>
            <a:chExt cx="1172845" cy="1172845"/>
          </a:xfrm>
        </p:grpSpPr>
        <p:sp>
          <p:nvSpPr>
            <p:cNvPr id="55" name="object 55"/>
            <p:cNvSpPr/>
            <p:nvPr/>
          </p:nvSpPr>
          <p:spPr>
            <a:xfrm>
              <a:off x="3005141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005144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3296099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1906009"/>
              <a:ext cx="4667885" cy="2548255"/>
            </a:xfrm>
            <a:custGeom>
              <a:avLst/>
              <a:gdLst/>
              <a:ahLst/>
              <a:cxnLst/>
              <a:rect l="l" t="t" r="r" b="b"/>
              <a:pathLst>
                <a:path w="4667884" h="2548254">
                  <a:moveTo>
                    <a:pt x="380034" y="2337104"/>
                  </a:moveTo>
                  <a:lnTo>
                    <a:pt x="370890" y="2296045"/>
                  </a:lnTo>
                  <a:lnTo>
                    <a:pt x="352615" y="2257425"/>
                  </a:lnTo>
                  <a:lnTo>
                    <a:pt x="325196" y="2222868"/>
                  </a:lnTo>
                  <a:lnTo>
                    <a:pt x="290626" y="2195449"/>
                  </a:lnTo>
                  <a:lnTo>
                    <a:pt x="252006" y="2177161"/>
                  </a:lnTo>
                  <a:lnTo>
                    <a:pt x="210947" y="2168017"/>
                  </a:lnTo>
                  <a:lnTo>
                    <a:pt x="169087" y="2168017"/>
                  </a:lnTo>
                  <a:lnTo>
                    <a:pt x="128028" y="2177161"/>
                  </a:lnTo>
                  <a:lnTo>
                    <a:pt x="89408" y="2195449"/>
                  </a:lnTo>
                  <a:lnTo>
                    <a:pt x="54838" y="2222868"/>
                  </a:lnTo>
                  <a:lnTo>
                    <a:pt x="27419" y="2257425"/>
                  </a:lnTo>
                  <a:lnTo>
                    <a:pt x="9144" y="2296045"/>
                  </a:lnTo>
                  <a:lnTo>
                    <a:pt x="0" y="2337104"/>
                  </a:lnTo>
                  <a:lnTo>
                    <a:pt x="0" y="2378976"/>
                  </a:lnTo>
                  <a:lnTo>
                    <a:pt x="9144" y="2420023"/>
                  </a:lnTo>
                  <a:lnTo>
                    <a:pt x="27419" y="2458643"/>
                  </a:lnTo>
                  <a:lnTo>
                    <a:pt x="54838" y="2493213"/>
                  </a:lnTo>
                  <a:lnTo>
                    <a:pt x="89408" y="2520632"/>
                  </a:lnTo>
                  <a:lnTo>
                    <a:pt x="128028" y="2538920"/>
                  </a:lnTo>
                  <a:lnTo>
                    <a:pt x="169087" y="2548051"/>
                  </a:lnTo>
                  <a:lnTo>
                    <a:pt x="210947" y="2548051"/>
                  </a:lnTo>
                  <a:lnTo>
                    <a:pt x="252006" y="2538920"/>
                  </a:lnTo>
                  <a:lnTo>
                    <a:pt x="290626" y="2520632"/>
                  </a:lnTo>
                  <a:lnTo>
                    <a:pt x="325196" y="2493213"/>
                  </a:lnTo>
                  <a:lnTo>
                    <a:pt x="352615" y="2458643"/>
                  </a:lnTo>
                  <a:lnTo>
                    <a:pt x="370890" y="2420023"/>
                  </a:lnTo>
                  <a:lnTo>
                    <a:pt x="380034" y="2378976"/>
                  </a:lnTo>
                  <a:lnTo>
                    <a:pt x="380034" y="2337104"/>
                  </a:lnTo>
                  <a:close/>
                </a:path>
                <a:path w="4667884" h="2548254">
                  <a:moveTo>
                    <a:pt x="817943" y="1319466"/>
                  </a:moveTo>
                  <a:lnTo>
                    <a:pt x="808799" y="1278407"/>
                  </a:lnTo>
                  <a:lnTo>
                    <a:pt x="790524" y="1239786"/>
                  </a:lnTo>
                  <a:lnTo>
                    <a:pt x="763104" y="1205217"/>
                  </a:lnTo>
                  <a:lnTo>
                    <a:pt x="728535" y="1177798"/>
                  </a:lnTo>
                  <a:lnTo>
                    <a:pt x="689914" y="1159522"/>
                  </a:lnTo>
                  <a:lnTo>
                    <a:pt x="648868" y="1150378"/>
                  </a:lnTo>
                  <a:lnTo>
                    <a:pt x="606996" y="1150378"/>
                  </a:lnTo>
                  <a:lnTo>
                    <a:pt x="565937" y="1159522"/>
                  </a:lnTo>
                  <a:lnTo>
                    <a:pt x="527316" y="1177798"/>
                  </a:lnTo>
                  <a:lnTo>
                    <a:pt x="492760" y="1205217"/>
                  </a:lnTo>
                  <a:lnTo>
                    <a:pt x="465328" y="1239786"/>
                  </a:lnTo>
                  <a:lnTo>
                    <a:pt x="447052" y="1278407"/>
                  </a:lnTo>
                  <a:lnTo>
                    <a:pt x="437908" y="1319466"/>
                  </a:lnTo>
                  <a:lnTo>
                    <a:pt x="437908" y="1361325"/>
                  </a:lnTo>
                  <a:lnTo>
                    <a:pt x="447052" y="1402384"/>
                  </a:lnTo>
                  <a:lnTo>
                    <a:pt x="465328" y="1440992"/>
                  </a:lnTo>
                  <a:lnTo>
                    <a:pt x="492760" y="1475562"/>
                  </a:lnTo>
                  <a:lnTo>
                    <a:pt x="527316" y="1502981"/>
                  </a:lnTo>
                  <a:lnTo>
                    <a:pt x="565937" y="1521269"/>
                  </a:lnTo>
                  <a:lnTo>
                    <a:pt x="606996" y="1530413"/>
                  </a:lnTo>
                  <a:lnTo>
                    <a:pt x="648868" y="1530413"/>
                  </a:lnTo>
                  <a:lnTo>
                    <a:pt x="689914" y="1521269"/>
                  </a:lnTo>
                  <a:lnTo>
                    <a:pt x="728535" y="1502981"/>
                  </a:lnTo>
                  <a:lnTo>
                    <a:pt x="763104" y="1475562"/>
                  </a:lnTo>
                  <a:lnTo>
                    <a:pt x="790524" y="1440992"/>
                  </a:lnTo>
                  <a:lnTo>
                    <a:pt x="808799" y="1402384"/>
                  </a:lnTo>
                  <a:lnTo>
                    <a:pt x="817943" y="1361325"/>
                  </a:lnTo>
                  <a:lnTo>
                    <a:pt x="817943" y="1319466"/>
                  </a:lnTo>
                  <a:close/>
                </a:path>
                <a:path w="4667884" h="2548254">
                  <a:moveTo>
                    <a:pt x="1216152" y="456679"/>
                  </a:moveTo>
                  <a:lnTo>
                    <a:pt x="1207008" y="415620"/>
                  </a:lnTo>
                  <a:lnTo>
                    <a:pt x="1188732" y="376999"/>
                  </a:lnTo>
                  <a:lnTo>
                    <a:pt x="1161313" y="342442"/>
                  </a:lnTo>
                  <a:lnTo>
                    <a:pt x="1126744" y="315010"/>
                  </a:lnTo>
                  <a:lnTo>
                    <a:pt x="1088123" y="296735"/>
                  </a:lnTo>
                  <a:lnTo>
                    <a:pt x="1047076" y="287591"/>
                  </a:lnTo>
                  <a:lnTo>
                    <a:pt x="1005205" y="287591"/>
                  </a:lnTo>
                  <a:lnTo>
                    <a:pt x="964158" y="296735"/>
                  </a:lnTo>
                  <a:lnTo>
                    <a:pt x="925537" y="315010"/>
                  </a:lnTo>
                  <a:lnTo>
                    <a:pt x="890968" y="342442"/>
                  </a:lnTo>
                  <a:lnTo>
                    <a:pt x="863549" y="376999"/>
                  </a:lnTo>
                  <a:lnTo>
                    <a:pt x="845261" y="415620"/>
                  </a:lnTo>
                  <a:lnTo>
                    <a:pt x="836117" y="456679"/>
                  </a:lnTo>
                  <a:lnTo>
                    <a:pt x="836117" y="498538"/>
                  </a:lnTo>
                  <a:lnTo>
                    <a:pt x="845261" y="539597"/>
                  </a:lnTo>
                  <a:lnTo>
                    <a:pt x="863549" y="578218"/>
                  </a:lnTo>
                  <a:lnTo>
                    <a:pt x="890968" y="612775"/>
                  </a:lnTo>
                  <a:lnTo>
                    <a:pt x="925537" y="640194"/>
                  </a:lnTo>
                  <a:lnTo>
                    <a:pt x="964158" y="658482"/>
                  </a:lnTo>
                  <a:lnTo>
                    <a:pt x="1005205" y="667626"/>
                  </a:lnTo>
                  <a:lnTo>
                    <a:pt x="1047076" y="667626"/>
                  </a:lnTo>
                  <a:lnTo>
                    <a:pt x="1088123" y="658482"/>
                  </a:lnTo>
                  <a:lnTo>
                    <a:pt x="1126744" y="640194"/>
                  </a:lnTo>
                  <a:lnTo>
                    <a:pt x="1161313" y="612775"/>
                  </a:lnTo>
                  <a:lnTo>
                    <a:pt x="1188732" y="578218"/>
                  </a:lnTo>
                  <a:lnTo>
                    <a:pt x="1207008" y="539597"/>
                  </a:lnTo>
                  <a:lnTo>
                    <a:pt x="1216152" y="498538"/>
                  </a:lnTo>
                  <a:lnTo>
                    <a:pt x="1216152" y="456679"/>
                  </a:lnTo>
                  <a:close/>
                </a:path>
                <a:path w="4667884" h="2548254">
                  <a:moveTo>
                    <a:pt x="1751647" y="2337104"/>
                  </a:moveTo>
                  <a:lnTo>
                    <a:pt x="1742503" y="2296045"/>
                  </a:lnTo>
                  <a:lnTo>
                    <a:pt x="1724215" y="2257425"/>
                  </a:lnTo>
                  <a:lnTo>
                    <a:pt x="1696796" y="2222868"/>
                  </a:lnTo>
                  <a:lnTo>
                    <a:pt x="1662226" y="2195449"/>
                  </a:lnTo>
                  <a:lnTo>
                    <a:pt x="1623618" y="2177161"/>
                  </a:lnTo>
                  <a:lnTo>
                    <a:pt x="1582559" y="2168017"/>
                  </a:lnTo>
                  <a:lnTo>
                    <a:pt x="1540700" y="2168017"/>
                  </a:lnTo>
                  <a:lnTo>
                    <a:pt x="1499641" y="2177161"/>
                  </a:lnTo>
                  <a:lnTo>
                    <a:pt x="1461020" y="2195449"/>
                  </a:lnTo>
                  <a:lnTo>
                    <a:pt x="1426451" y="2222868"/>
                  </a:lnTo>
                  <a:lnTo>
                    <a:pt x="1399032" y="2257425"/>
                  </a:lnTo>
                  <a:lnTo>
                    <a:pt x="1380756" y="2296045"/>
                  </a:lnTo>
                  <a:lnTo>
                    <a:pt x="1371612" y="2337104"/>
                  </a:lnTo>
                  <a:lnTo>
                    <a:pt x="1371612" y="2378976"/>
                  </a:lnTo>
                  <a:lnTo>
                    <a:pt x="1380756" y="2420023"/>
                  </a:lnTo>
                  <a:lnTo>
                    <a:pt x="1399032" y="2458643"/>
                  </a:lnTo>
                  <a:lnTo>
                    <a:pt x="1426451" y="2493213"/>
                  </a:lnTo>
                  <a:lnTo>
                    <a:pt x="1461020" y="2520632"/>
                  </a:lnTo>
                  <a:lnTo>
                    <a:pt x="1499641" y="2538920"/>
                  </a:lnTo>
                  <a:lnTo>
                    <a:pt x="1540700" y="2548051"/>
                  </a:lnTo>
                  <a:lnTo>
                    <a:pt x="1582559" y="2548051"/>
                  </a:lnTo>
                  <a:lnTo>
                    <a:pt x="1623618" y="2538920"/>
                  </a:lnTo>
                  <a:lnTo>
                    <a:pt x="1662226" y="2520632"/>
                  </a:lnTo>
                  <a:lnTo>
                    <a:pt x="1696796" y="2493213"/>
                  </a:lnTo>
                  <a:lnTo>
                    <a:pt x="1724215" y="2458643"/>
                  </a:lnTo>
                  <a:lnTo>
                    <a:pt x="1742503" y="2420023"/>
                  </a:lnTo>
                  <a:lnTo>
                    <a:pt x="1751647" y="2378976"/>
                  </a:lnTo>
                  <a:lnTo>
                    <a:pt x="1751647" y="2337104"/>
                  </a:lnTo>
                  <a:close/>
                </a:path>
                <a:path w="4667884" h="2548254">
                  <a:moveTo>
                    <a:pt x="1751647" y="1496441"/>
                  </a:moveTo>
                  <a:lnTo>
                    <a:pt x="1742503" y="1455394"/>
                  </a:lnTo>
                  <a:lnTo>
                    <a:pt x="1724215" y="1416773"/>
                  </a:lnTo>
                  <a:lnTo>
                    <a:pt x="1696796" y="1382204"/>
                  </a:lnTo>
                  <a:lnTo>
                    <a:pt x="1662226" y="1354785"/>
                  </a:lnTo>
                  <a:lnTo>
                    <a:pt x="1623618" y="1336497"/>
                  </a:lnTo>
                  <a:lnTo>
                    <a:pt x="1582559" y="1327365"/>
                  </a:lnTo>
                  <a:lnTo>
                    <a:pt x="1540700" y="1327365"/>
                  </a:lnTo>
                  <a:lnTo>
                    <a:pt x="1499641" y="1336497"/>
                  </a:lnTo>
                  <a:lnTo>
                    <a:pt x="1461020" y="1354785"/>
                  </a:lnTo>
                  <a:lnTo>
                    <a:pt x="1426451" y="1382204"/>
                  </a:lnTo>
                  <a:lnTo>
                    <a:pt x="1399032" y="1416773"/>
                  </a:lnTo>
                  <a:lnTo>
                    <a:pt x="1380756" y="1455394"/>
                  </a:lnTo>
                  <a:lnTo>
                    <a:pt x="1371612" y="1496441"/>
                  </a:lnTo>
                  <a:lnTo>
                    <a:pt x="1371612" y="1538312"/>
                  </a:lnTo>
                  <a:lnTo>
                    <a:pt x="1380756" y="1579359"/>
                  </a:lnTo>
                  <a:lnTo>
                    <a:pt x="1399032" y="1617980"/>
                  </a:lnTo>
                  <a:lnTo>
                    <a:pt x="1426451" y="1652549"/>
                  </a:lnTo>
                  <a:lnTo>
                    <a:pt x="1461020" y="1679968"/>
                  </a:lnTo>
                  <a:lnTo>
                    <a:pt x="1499641" y="1698244"/>
                  </a:lnTo>
                  <a:lnTo>
                    <a:pt x="1540700" y="1707388"/>
                  </a:lnTo>
                  <a:lnTo>
                    <a:pt x="1582559" y="1707388"/>
                  </a:lnTo>
                  <a:lnTo>
                    <a:pt x="1623618" y="1698244"/>
                  </a:lnTo>
                  <a:lnTo>
                    <a:pt x="1662226" y="1679968"/>
                  </a:lnTo>
                  <a:lnTo>
                    <a:pt x="1696796" y="1652549"/>
                  </a:lnTo>
                  <a:lnTo>
                    <a:pt x="1724215" y="1617980"/>
                  </a:lnTo>
                  <a:lnTo>
                    <a:pt x="1742503" y="1579359"/>
                  </a:lnTo>
                  <a:lnTo>
                    <a:pt x="1751647" y="1538312"/>
                  </a:lnTo>
                  <a:lnTo>
                    <a:pt x="1751647" y="1496441"/>
                  </a:lnTo>
                  <a:close/>
                </a:path>
                <a:path w="4667884" h="2548254">
                  <a:moveTo>
                    <a:pt x="3384169" y="1319466"/>
                  </a:moveTo>
                  <a:lnTo>
                    <a:pt x="3375025" y="1278407"/>
                  </a:lnTo>
                  <a:lnTo>
                    <a:pt x="3356749" y="1239786"/>
                  </a:lnTo>
                  <a:lnTo>
                    <a:pt x="3329317" y="1205217"/>
                  </a:lnTo>
                  <a:lnTo>
                    <a:pt x="3294748" y="1177798"/>
                  </a:lnTo>
                  <a:lnTo>
                    <a:pt x="3256127" y="1159522"/>
                  </a:lnTo>
                  <a:lnTo>
                    <a:pt x="3215068" y="1150378"/>
                  </a:lnTo>
                  <a:lnTo>
                    <a:pt x="3173209" y="1150378"/>
                  </a:lnTo>
                  <a:lnTo>
                    <a:pt x="3132150" y="1159522"/>
                  </a:lnTo>
                  <a:lnTo>
                    <a:pt x="3093529" y="1177798"/>
                  </a:lnTo>
                  <a:lnTo>
                    <a:pt x="3058960" y="1205217"/>
                  </a:lnTo>
                  <a:lnTo>
                    <a:pt x="3031553" y="1239786"/>
                  </a:lnTo>
                  <a:lnTo>
                    <a:pt x="3013278" y="1278407"/>
                  </a:lnTo>
                  <a:lnTo>
                    <a:pt x="3004134" y="1319466"/>
                  </a:lnTo>
                  <a:lnTo>
                    <a:pt x="3004134" y="1361325"/>
                  </a:lnTo>
                  <a:lnTo>
                    <a:pt x="3013278" y="1402384"/>
                  </a:lnTo>
                  <a:lnTo>
                    <a:pt x="3031553" y="1440992"/>
                  </a:lnTo>
                  <a:lnTo>
                    <a:pt x="3058960" y="1475562"/>
                  </a:lnTo>
                  <a:lnTo>
                    <a:pt x="3093529" y="1502981"/>
                  </a:lnTo>
                  <a:lnTo>
                    <a:pt x="3132150" y="1521269"/>
                  </a:lnTo>
                  <a:lnTo>
                    <a:pt x="3173209" y="1530413"/>
                  </a:lnTo>
                  <a:lnTo>
                    <a:pt x="3215068" y="1530413"/>
                  </a:lnTo>
                  <a:lnTo>
                    <a:pt x="3256127" y="1521269"/>
                  </a:lnTo>
                  <a:lnTo>
                    <a:pt x="3294748" y="1502981"/>
                  </a:lnTo>
                  <a:lnTo>
                    <a:pt x="3329317" y="1475562"/>
                  </a:lnTo>
                  <a:lnTo>
                    <a:pt x="3356749" y="1440992"/>
                  </a:lnTo>
                  <a:lnTo>
                    <a:pt x="3375025" y="1402384"/>
                  </a:lnTo>
                  <a:lnTo>
                    <a:pt x="3384169" y="1361325"/>
                  </a:lnTo>
                  <a:lnTo>
                    <a:pt x="3384169" y="1319466"/>
                  </a:lnTo>
                  <a:close/>
                </a:path>
                <a:path w="4667884" h="2548254">
                  <a:moveTo>
                    <a:pt x="4667275" y="169075"/>
                  </a:moveTo>
                  <a:lnTo>
                    <a:pt x="4658131" y="128028"/>
                  </a:lnTo>
                  <a:lnTo>
                    <a:pt x="4639843" y="89408"/>
                  </a:lnTo>
                  <a:lnTo>
                    <a:pt x="4612424" y="54838"/>
                  </a:lnTo>
                  <a:lnTo>
                    <a:pt x="4577854" y="27419"/>
                  </a:lnTo>
                  <a:lnTo>
                    <a:pt x="4539259" y="9131"/>
                  </a:lnTo>
                  <a:lnTo>
                    <a:pt x="4498213" y="0"/>
                  </a:lnTo>
                  <a:lnTo>
                    <a:pt x="4456366" y="0"/>
                  </a:lnTo>
                  <a:lnTo>
                    <a:pt x="4415333" y="9131"/>
                  </a:lnTo>
                  <a:lnTo>
                    <a:pt x="4376725" y="27419"/>
                  </a:lnTo>
                  <a:lnTo>
                    <a:pt x="4342168" y="54838"/>
                  </a:lnTo>
                  <a:lnTo>
                    <a:pt x="4314736" y="89408"/>
                  </a:lnTo>
                  <a:lnTo>
                    <a:pt x="4296461" y="128028"/>
                  </a:lnTo>
                  <a:lnTo>
                    <a:pt x="4287317" y="169075"/>
                  </a:lnTo>
                  <a:lnTo>
                    <a:pt x="4287317" y="210947"/>
                  </a:lnTo>
                  <a:lnTo>
                    <a:pt x="4296461" y="251993"/>
                  </a:lnTo>
                  <a:lnTo>
                    <a:pt x="4314736" y="290614"/>
                  </a:lnTo>
                  <a:lnTo>
                    <a:pt x="4342168" y="325183"/>
                  </a:lnTo>
                  <a:lnTo>
                    <a:pt x="4376725" y="352602"/>
                  </a:lnTo>
                  <a:lnTo>
                    <a:pt x="4415333" y="370890"/>
                  </a:lnTo>
                  <a:lnTo>
                    <a:pt x="4456366" y="380022"/>
                  </a:lnTo>
                  <a:lnTo>
                    <a:pt x="4498213" y="380022"/>
                  </a:lnTo>
                  <a:lnTo>
                    <a:pt x="4539259" y="370890"/>
                  </a:lnTo>
                  <a:lnTo>
                    <a:pt x="4577854" y="352602"/>
                  </a:lnTo>
                  <a:lnTo>
                    <a:pt x="4612424" y="325183"/>
                  </a:lnTo>
                  <a:lnTo>
                    <a:pt x="4639843" y="290614"/>
                  </a:lnTo>
                  <a:lnTo>
                    <a:pt x="4658131" y="251993"/>
                  </a:lnTo>
                  <a:lnTo>
                    <a:pt x="4667275" y="210947"/>
                  </a:lnTo>
                  <a:lnTo>
                    <a:pt x="4667275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36637" y="4074026"/>
              <a:ext cx="3429000" cy="2742565"/>
            </a:xfrm>
            <a:custGeom>
              <a:avLst/>
              <a:gdLst/>
              <a:ahLst/>
              <a:cxnLst/>
              <a:rect l="l" t="t" r="r" b="b"/>
              <a:pathLst>
                <a:path w="3429000" h="2742565">
                  <a:moveTo>
                    <a:pt x="380060" y="2072525"/>
                  </a:moveTo>
                  <a:lnTo>
                    <a:pt x="370916" y="2031466"/>
                  </a:lnTo>
                  <a:lnTo>
                    <a:pt x="352640" y="1992845"/>
                  </a:lnTo>
                  <a:lnTo>
                    <a:pt x="325208" y="1958289"/>
                  </a:lnTo>
                  <a:lnTo>
                    <a:pt x="290652" y="1930857"/>
                  </a:lnTo>
                  <a:lnTo>
                    <a:pt x="252018" y="1912581"/>
                  </a:lnTo>
                  <a:lnTo>
                    <a:pt x="210972" y="1903437"/>
                  </a:lnTo>
                  <a:lnTo>
                    <a:pt x="169100" y="1903437"/>
                  </a:lnTo>
                  <a:lnTo>
                    <a:pt x="128041" y="1912581"/>
                  </a:lnTo>
                  <a:lnTo>
                    <a:pt x="89420" y="1930857"/>
                  </a:lnTo>
                  <a:lnTo>
                    <a:pt x="54851" y="1958289"/>
                  </a:lnTo>
                  <a:lnTo>
                    <a:pt x="27432" y="1992845"/>
                  </a:lnTo>
                  <a:lnTo>
                    <a:pt x="9144" y="2031466"/>
                  </a:lnTo>
                  <a:lnTo>
                    <a:pt x="0" y="2072525"/>
                  </a:lnTo>
                  <a:lnTo>
                    <a:pt x="0" y="2114385"/>
                  </a:lnTo>
                  <a:lnTo>
                    <a:pt x="9144" y="2155444"/>
                  </a:lnTo>
                  <a:lnTo>
                    <a:pt x="27432" y="2194064"/>
                  </a:lnTo>
                  <a:lnTo>
                    <a:pt x="54851" y="2228621"/>
                  </a:lnTo>
                  <a:lnTo>
                    <a:pt x="89420" y="2256040"/>
                  </a:lnTo>
                  <a:lnTo>
                    <a:pt x="128041" y="2274328"/>
                  </a:lnTo>
                  <a:lnTo>
                    <a:pt x="169100" y="2283472"/>
                  </a:lnTo>
                  <a:lnTo>
                    <a:pt x="210972" y="2283472"/>
                  </a:lnTo>
                  <a:lnTo>
                    <a:pt x="252018" y="2274328"/>
                  </a:lnTo>
                  <a:lnTo>
                    <a:pt x="290652" y="2256040"/>
                  </a:lnTo>
                  <a:lnTo>
                    <a:pt x="325208" y="2228621"/>
                  </a:lnTo>
                  <a:lnTo>
                    <a:pt x="352640" y="2194064"/>
                  </a:lnTo>
                  <a:lnTo>
                    <a:pt x="370916" y="2155444"/>
                  </a:lnTo>
                  <a:lnTo>
                    <a:pt x="380060" y="2114385"/>
                  </a:lnTo>
                  <a:lnTo>
                    <a:pt x="380060" y="2072525"/>
                  </a:lnTo>
                  <a:close/>
                </a:path>
                <a:path w="3429000" h="2742565">
                  <a:moveTo>
                    <a:pt x="862164" y="761212"/>
                  </a:moveTo>
                  <a:lnTo>
                    <a:pt x="853046" y="720166"/>
                  </a:lnTo>
                  <a:lnTo>
                    <a:pt x="834783" y="681545"/>
                  </a:lnTo>
                  <a:lnTo>
                    <a:pt x="807402" y="646976"/>
                  </a:lnTo>
                  <a:lnTo>
                    <a:pt x="772833" y="619556"/>
                  </a:lnTo>
                  <a:lnTo>
                    <a:pt x="734212" y="601268"/>
                  </a:lnTo>
                  <a:lnTo>
                    <a:pt x="693153" y="592137"/>
                  </a:lnTo>
                  <a:lnTo>
                    <a:pt x="651281" y="592137"/>
                  </a:lnTo>
                  <a:lnTo>
                    <a:pt x="610222" y="601268"/>
                  </a:lnTo>
                  <a:lnTo>
                    <a:pt x="571601" y="619556"/>
                  </a:lnTo>
                  <a:lnTo>
                    <a:pt x="537032" y="646976"/>
                  </a:lnTo>
                  <a:lnTo>
                    <a:pt x="509612" y="681545"/>
                  </a:lnTo>
                  <a:lnTo>
                    <a:pt x="491324" y="720166"/>
                  </a:lnTo>
                  <a:lnTo>
                    <a:pt x="482193" y="761212"/>
                  </a:lnTo>
                  <a:lnTo>
                    <a:pt x="482193" y="803084"/>
                  </a:lnTo>
                  <a:lnTo>
                    <a:pt x="491324" y="844130"/>
                  </a:lnTo>
                  <a:lnTo>
                    <a:pt x="509612" y="882751"/>
                  </a:lnTo>
                  <a:lnTo>
                    <a:pt x="537032" y="917308"/>
                  </a:lnTo>
                  <a:lnTo>
                    <a:pt x="571601" y="944740"/>
                  </a:lnTo>
                  <a:lnTo>
                    <a:pt x="610222" y="963028"/>
                  </a:lnTo>
                  <a:lnTo>
                    <a:pt x="651281" y="972159"/>
                  </a:lnTo>
                  <a:lnTo>
                    <a:pt x="693153" y="972159"/>
                  </a:lnTo>
                  <a:lnTo>
                    <a:pt x="734212" y="963028"/>
                  </a:lnTo>
                  <a:lnTo>
                    <a:pt x="772833" y="944740"/>
                  </a:lnTo>
                  <a:lnTo>
                    <a:pt x="807402" y="917308"/>
                  </a:lnTo>
                  <a:lnTo>
                    <a:pt x="834783" y="882751"/>
                  </a:lnTo>
                  <a:lnTo>
                    <a:pt x="853046" y="844130"/>
                  </a:lnTo>
                  <a:lnTo>
                    <a:pt x="862164" y="803084"/>
                  </a:lnTo>
                  <a:lnTo>
                    <a:pt x="862164" y="761212"/>
                  </a:lnTo>
                  <a:close/>
                </a:path>
                <a:path w="3429000" h="2742565">
                  <a:moveTo>
                    <a:pt x="1747139" y="2531033"/>
                  </a:moveTo>
                  <a:lnTo>
                    <a:pt x="1737995" y="2489987"/>
                  </a:lnTo>
                  <a:lnTo>
                    <a:pt x="1719719" y="2451366"/>
                  </a:lnTo>
                  <a:lnTo>
                    <a:pt x="1692287" y="2416797"/>
                  </a:lnTo>
                  <a:lnTo>
                    <a:pt x="1657731" y="2389378"/>
                  </a:lnTo>
                  <a:lnTo>
                    <a:pt x="1619097" y="2371090"/>
                  </a:lnTo>
                  <a:lnTo>
                    <a:pt x="1578051" y="2361958"/>
                  </a:lnTo>
                  <a:lnTo>
                    <a:pt x="1536179" y="2361958"/>
                  </a:lnTo>
                  <a:lnTo>
                    <a:pt x="1495120" y="2371090"/>
                  </a:lnTo>
                  <a:lnTo>
                    <a:pt x="1456499" y="2389378"/>
                  </a:lnTo>
                  <a:lnTo>
                    <a:pt x="1421930" y="2416797"/>
                  </a:lnTo>
                  <a:lnTo>
                    <a:pt x="1394510" y="2451366"/>
                  </a:lnTo>
                  <a:lnTo>
                    <a:pt x="1376222" y="2489987"/>
                  </a:lnTo>
                  <a:lnTo>
                    <a:pt x="1367078" y="2531033"/>
                  </a:lnTo>
                  <a:lnTo>
                    <a:pt x="1367078" y="2572905"/>
                  </a:lnTo>
                  <a:lnTo>
                    <a:pt x="1376222" y="2613952"/>
                  </a:lnTo>
                  <a:lnTo>
                    <a:pt x="1394510" y="2652572"/>
                  </a:lnTo>
                  <a:lnTo>
                    <a:pt x="1421930" y="2687129"/>
                  </a:lnTo>
                  <a:lnTo>
                    <a:pt x="1456499" y="2714561"/>
                  </a:lnTo>
                  <a:lnTo>
                    <a:pt x="1495120" y="2732849"/>
                  </a:lnTo>
                  <a:lnTo>
                    <a:pt x="1536179" y="2741980"/>
                  </a:lnTo>
                  <a:lnTo>
                    <a:pt x="1578051" y="2741980"/>
                  </a:lnTo>
                  <a:lnTo>
                    <a:pt x="1619097" y="2732849"/>
                  </a:lnTo>
                  <a:lnTo>
                    <a:pt x="1657731" y="2714561"/>
                  </a:lnTo>
                  <a:lnTo>
                    <a:pt x="1692287" y="2687129"/>
                  </a:lnTo>
                  <a:lnTo>
                    <a:pt x="1719719" y="2652572"/>
                  </a:lnTo>
                  <a:lnTo>
                    <a:pt x="1737995" y="2613952"/>
                  </a:lnTo>
                  <a:lnTo>
                    <a:pt x="1747139" y="2572905"/>
                  </a:lnTo>
                  <a:lnTo>
                    <a:pt x="1747139" y="2531033"/>
                  </a:lnTo>
                  <a:close/>
                </a:path>
                <a:path w="3429000" h="2742565">
                  <a:moveTo>
                    <a:pt x="1994992" y="1270038"/>
                  </a:moveTo>
                  <a:lnTo>
                    <a:pt x="1985848" y="1228979"/>
                  </a:lnTo>
                  <a:lnTo>
                    <a:pt x="1967560" y="1190358"/>
                  </a:lnTo>
                  <a:lnTo>
                    <a:pt x="1940140" y="1155801"/>
                  </a:lnTo>
                  <a:lnTo>
                    <a:pt x="1905571" y="1128382"/>
                  </a:lnTo>
                  <a:lnTo>
                    <a:pt x="1866950" y="1110094"/>
                  </a:lnTo>
                  <a:lnTo>
                    <a:pt x="1825891" y="1100963"/>
                  </a:lnTo>
                  <a:lnTo>
                    <a:pt x="1784019" y="1100963"/>
                  </a:lnTo>
                  <a:lnTo>
                    <a:pt x="1742960" y="1110094"/>
                  </a:lnTo>
                  <a:lnTo>
                    <a:pt x="1704340" y="1128382"/>
                  </a:lnTo>
                  <a:lnTo>
                    <a:pt x="1669783" y="1155801"/>
                  </a:lnTo>
                  <a:lnTo>
                    <a:pt x="1642351" y="1190358"/>
                  </a:lnTo>
                  <a:lnTo>
                    <a:pt x="1624076" y="1228979"/>
                  </a:lnTo>
                  <a:lnTo>
                    <a:pt x="1614932" y="1270038"/>
                  </a:lnTo>
                  <a:lnTo>
                    <a:pt x="1614932" y="1311910"/>
                  </a:lnTo>
                  <a:lnTo>
                    <a:pt x="1624076" y="1352956"/>
                  </a:lnTo>
                  <a:lnTo>
                    <a:pt x="1642351" y="1391577"/>
                  </a:lnTo>
                  <a:lnTo>
                    <a:pt x="1669783" y="1426133"/>
                  </a:lnTo>
                  <a:lnTo>
                    <a:pt x="1704340" y="1453565"/>
                  </a:lnTo>
                  <a:lnTo>
                    <a:pt x="1742960" y="1471841"/>
                  </a:lnTo>
                  <a:lnTo>
                    <a:pt x="1784019" y="1480985"/>
                  </a:lnTo>
                  <a:lnTo>
                    <a:pt x="1825891" y="1480985"/>
                  </a:lnTo>
                  <a:lnTo>
                    <a:pt x="1866950" y="1471841"/>
                  </a:lnTo>
                  <a:lnTo>
                    <a:pt x="1905571" y="1453565"/>
                  </a:lnTo>
                  <a:lnTo>
                    <a:pt x="1940140" y="1426133"/>
                  </a:lnTo>
                  <a:lnTo>
                    <a:pt x="1967560" y="1391577"/>
                  </a:lnTo>
                  <a:lnTo>
                    <a:pt x="1985848" y="1352956"/>
                  </a:lnTo>
                  <a:lnTo>
                    <a:pt x="1994992" y="1311910"/>
                  </a:lnTo>
                  <a:lnTo>
                    <a:pt x="1994992" y="1270038"/>
                  </a:lnTo>
                  <a:close/>
                </a:path>
                <a:path w="3429000" h="2742565">
                  <a:moveTo>
                    <a:pt x="2924175" y="2360117"/>
                  </a:moveTo>
                  <a:lnTo>
                    <a:pt x="2915031" y="2319070"/>
                  </a:lnTo>
                  <a:lnTo>
                    <a:pt x="2896743" y="2280450"/>
                  </a:lnTo>
                  <a:lnTo>
                    <a:pt x="2869323" y="2245880"/>
                  </a:lnTo>
                  <a:lnTo>
                    <a:pt x="2834754" y="2218461"/>
                  </a:lnTo>
                  <a:lnTo>
                    <a:pt x="2796133" y="2200173"/>
                  </a:lnTo>
                  <a:lnTo>
                    <a:pt x="2755074" y="2191042"/>
                  </a:lnTo>
                  <a:lnTo>
                    <a:pt x="2713215" y="2191042"/>
                  </a:lnTo>
                  <a:lnTo>
                    <a:pt x="2672156" y="2200173"/>
                  </a:lnTo>
                  <a:lnTo>
                    <a:pt x="2633535" y="2218461"/>
                  </a:lnTo>
                  <a:lnTo>
                    <a:pt x="2598966" y="2245880"/>
                  </a:lnTo>
                  <a:lnTo>
                    <a:pt x="2571534" y="2280450"/>
                  </a:lnTo>
                  <a:lnTo>
                    <a:pt x="2553258" y="2319070"/>
                  </a:lnTo>
                  <a:lnTo>
                    <a:pt x="2544114" y="2360117"/>
                  </a:lnTo>
                  <a:lnTo>
                    <a:pt x="2544114" y="2401989"/>
                  </a:lnTo>
                  <a:lnTo>
                    <a:pt x="2553258" y="2443035"/>
                  </a:lnTo>
                  <a:lnTo>
                    <a:pt x="2571534" y="2481656"/>
                  </a:lnTo>
                  <a:lnTo>
                    <a:pt x="2598966" y="2516213"/>
                  </a:lnTo>
                  <a:lnTo>
                    <a:pt x="2633535" y="2543645"/>
                  </a:lnTo>
                  <a:lnTo>
                    <a:pt x="2672156" y="2561933"/>
                  </a:lnTo>
                  <a:lnTo>
                    <a:pt x="2713215" y="2571064"/>
                  </a:lnTo>
                  <a:lnTo>
                    <a:pt x="2755074" y="2571064"/>
                  </a:lnTo>
                  <a:lnTo>
                    <a:pt x="2796133" y="2561933"/>
                  </a:lnTo>
                  <a:lnTo>
                    <a:pt x="2834754" y="2543645"/>
                  </a:lnTo>
                  <a:lnTo>
                    <a:pt x="2869323" y="2516213"/>
                  </a:lnTo>
                  <a:lnTo>
                    <a:pt x="2896743" y="2481656"/>
                  </a:lnTo>
                  <a:lnTo>
                    <a:pt x="2915031" y="2443035"/>
                  </a:lnTo>
                  <a:lnTo>
                    <a:pt x="2924175" y="2401989"/>
                  </a:lnTo>
                  <a:lnTo>
                    <a:pt x="2924175" y="2360117"/>
                  </a:lnTo>
                  <a:close/>
                </a:path>
                <a:path w="3429000" h="2742565">
                  <a:moveTo>
                    <a:pt x="3428454" y="1270038"/>
                  </a:moveTo>
                  <a:lnTo>
                    <a:pt x="3419310" y="1228979"/>
                  </a:lnTo>
                  <a:lnTo>
                    <a:pt x="3401022" y="1190358"/>
                  </a:lnTo>
                  <a:lnTo>
                    <a:pt x="3373602" y="1155801"/>
                  </a:lnTo>
                  <a:lnTo>
                    <a:pt x="3339033" y="1128382"/>
                  </a:lnTo>
                  <a:lnTo>
                    <a:pt x="3300412" y="1110094"/>
                  </a:lnTo>
                  <a:lnTo>
                    <a:pt x="3259353" y="1100963"/>
                  </a:lnTo>
                  <a:lnTo>
                    <a:pt x="3217481" y="1100963"/>
                  </a:lnTo>
                  <a:lnTo>
                    <a:pt x="3176435" y="1110094"/>
                  </a:lnTo>
                  <a:lnTo>
                    <a:pt x="3137814" y="1128382"/>
                  </a:lnTo>
                  <a:lnTo>
                    <a:pt x="3103245" y="1155801"/>
                  </a:lnTo>
                  <a:lnTo>
                    <a:pt x="3075813" y="1190358"/>
                  </a:lnTo>
                  <a:lnTo>
                    <a:pt x="3057537" y="1228979"/>
                  </a:lnTo>
                  <a:lnTo>
                    <a:pt x="3048393" y="1270038"/>
                  </a:lnTo>
                  <a:lnTo>
                    <a:pt x="3048393" y="1311910"/>
                  </a:lnTo>
                  <a:lnTo>
                    <a:pt x="3057537" y="1352956"/>
                  </a:lnTo>
                  <a:lnTo>
                    <a:pt x="3075813" y="1391577"/>
                  </a:lnTo>
                  <a:lnTo>
                    <a:pt x="3103245" y="1426133"/>
                  </a:lnTo>
                  <a:lnTo>
                    <a:pt x="3137814" y="1453565"/>
                  </a:lnTo>
                  <a:lnTo>
                    <a:pt x="3176435" y="1471841"/>
                  </a:lnTo>
                  <a:lnTo>
                    <a:pt x="3217481" y="1480985"/>
                  </a:lnTo>
                  <a:lnTo>
                    <a:pt x="3259353" y="1480985"/>
                  </a:lnTo>
                  <a:lnTo>
                    <a:pt x="3300412" y="1471841"/>
                  </a:lnTo>
                  <a:lnTo>
                    <a:pt x="3339033" y="1453565"/>
                  </a:lnTo>
                  <a:lnTo>
                    <a:pt x="3373602" y="1426133"/>
                  </a:lnTo>
                  <a:lnTo>
                    <a:pt x="3401022" y="1391577"/>
                  </a:lnTo>
                  <a:lnTo>
                    <a:pt x="3419310" y="1352956"/>
                  </a:lnTo>
                  <a:lnTo>
                    <a:pt x="3428454" y="1311910"/>
                  </a:lnTo>
                  <a:lnTo>
                    <a:pt x="3428454" y="1270038"/>
                  </a:lnTo>
                  <a:close/>
                </a:path>
                <a:path w="3429000" h="2742565">
                  <a:moveTo>
                    <a:pt x="3428454" y="169087"/>
                  </a:moveTo>
                  <a:lnTo>
                    <a:pt x="3419310" y="128028"/>
                  </a:lnTo>
                  <a:lnTo>
                    <a:pt x="3401022" y="89408"/>
                  </a:lnTo>
                  <a:lnTo>
                    <a:pt x="3373602" y="54851"/>
                  </a:lnTo>
                  <a:lnTo>
                    <a:pt x="3339033" y="27432"/>
                  </a:lnTo>
                  <a:lnTo>
                    <a:pt x="3300412" y="9144"/>
                  </a:lnTo>
                  <a:lnTo>
                    <a:pt x="3259353" y="0"/>
                  </a:lnTo>
                  <a:lnTo>
                    <a:pt x="3217481" y="0"/>
                  </a:lnTo>
                  <a:lnTo>
                    <a:pt x="3176435" y="9144"/>
                  </a:lnTo>
                  <a:lnTo>
                    <a:pt x="3137814" y="27432"/>
                  </a:lnTo>
                  <a:lnTo>
                    <a:pt x="3103245" y="54851"/>
                  </a:lnTo>
                  <a:lnTo>
                    <a:pt x="3075813" y="89408"/>
                  </a:lnTo>
                  <a:lnTo>
                    <a:pt x="3057537" y="128028"/>
                  </a:lnTo>
                  <a:lnTo>
                    <a:pt x="3048393" y="169087"/>
                  </a:lnTo>
                  <a:lnTo>
                    <a:pt x="3048393" y="210959"/>
                  </a:lnTo>
                  <a:lnTo>
                    <a:pt x="3057537" y="252006"/>
                  </a:lnTo>
                  <a:lnTo>
                    <a:pt x="3075813" y="290626"/>
                  </a:lnTo>
                  <a:lnTo>
                    <a:pt x="3103245" y="325196"/>
                  </a:lnTo>
                  <a:lnTo>
                    <a:pt x="3137814" y="352615"/>
                  </a:lnTo>
                  <a:lnTo>
                    <a:pt x="3176435" y="370903"/>
                  </a:lnTo>
                  <a:lnTo>
                    <a:pt x="3217481" y="380034"/>
                  </a:lnTo>
                  <a:lnTo>
                    <a:pt x="3259353" y="380034"/>
                  </a:lnTo>
                  <a:lnTo>
                    <a:pt x="3300412" y="370903"/>
                  </a:lnTo>
                  <a:lnTo>
                    <a:pt x="3339033" y="352615"/>
                  </a:lnTo>
                  <a:lnTo>
                    <a:pt x="3373602" y="325196"/>
                  </a:lnTo>
                  <a:lnTo>
                    <a:pt x="3401022" y="290626"/>
                  </a:lnTo>
                  <a:lnTo>
                    <a:pt x="3419310" y="252006"/>
                  </a:lnTo>
                  <a:lnTo>
                    <a:pt x="3428454" y="210959"/>
                  </a:lnTo>
                  <a:lnTo>
                    <a:pt x="3428454" y="16908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3497" y="7458817"/>
              <a:ext cx="6497320" cy="1863725"/>
            </a:xfrm>
            <a:custGeom>
              <a:avLst/>
              <a:gdLst/>
              <a:ahLst/>
              <a:cxnLst/>
              <a:rect l="l" t="t" r="r" b="b"/>
              <a:pathLst>
                <a:path w="6497320" h="1863725">
                  <a:moveTo>
                    <a:pt x="380034" y="1032738"/>
                  </a:moveTo>
                  <a:lnTo>
                    <a:pt x="370890" y="991692"/>
                  </a:lnTo>
                  <a:lnTo>
                    <a:pt x="352615" y="953071"/>
                  </a:lnTo>
                  <a:lnTo>
                    <a:pt x="325183" y="918502"/>
                  </a:lnTo>
                  <a:lnTo>
                    <a:pt x="290626" y="891082"/>
                  </a:lnTo>
                  <a:lnTo>
                    <a:pt x="252006" y="872807"/>
                  </a:lnTo>
                  <a:lnTo>
                    <a:pt x="210947" y="863663"/>
                  </a:lnTo>
                  <a:lnTo>
                    <a:pt x="169087" y="863663"/>
                  </a:lnTo>
                  <a:lnTo>
                    <a:pt x="128028" y="872807"/>
                  </a:lnTo>
                  <a:lnTo>
                    <a:pt x="89408" y="891082"/>
                  </a:lnTo>
                  <a:lnTo>
                    <a:pt x="54851" y="918502"/>
                  </a:lnTo>
                  <a:lnTo>
                    <a:pt x="27419" y="953071"/>
                  </a:lnTo>
                  <a:lnTo>
                    <a:pt x="9144" y="991692"/>
                  </a:lnTo>
                  <a:lnTo>
                    <a:pt x="0" y="1032738"/>
                  </a:lnTo>
                  <a:lnTo>
                    <a:pt x="0" y="1074610"/>
                  </a:lnTo>
                  <a:lnTo>
                    <a:pt x="9144" y="1115669"/>
                  </a:lnTo>
                  <a:lnTo>
                    <a:pt x="27419" y="1154290"/>
                  </a:lnTo>
                  <a:lnTo>
                    <a:pt x="54851" y="1188847"/>
                  </a:lnTo>
                  <a:lnTo>
                    <a:pt x="89408" y="1216279"/>
                  </a:lnTo>
                  <a:lnTo>
                    <a:pt x="128028" y="1234554"/>
                  </a:lnTo>
                  <a:lnTo>
                    <a:pt x="169087" y="1243698"/>
                  </a:lnTo>
                  <a:lnTo>
                    <a:pt x="210947" y="1243698"/>
                  </a:lnTo>
                  <a:lnTo>
                    <a:pt x="252006" y="1234554"/>
                  </a:lnTo>
                  <a:lnTo>
                    <a:pt x="290626" y="1216279"/>
                  </a:lnTo>
                  <a:lnTo>
                    <a:pt x="325183" y="1188847"/>
                  </a:lnTo>
                  <a:lnTo>
                    <a:pt x="352615" y="1154290"/>
                  </a:lnTo>
                  <a:lnTo>
                    <a:pt x="370890" y="1115669"/>
                  </a:lnTo>
                  <a:lnTo>
                    <a:pt x="380034" y="1074610"/>
                  </a:lnTo>
                  <a:lnTo>
                    <a:pt x="380034" y="1032738"/>
                  </a:lnTo>
                  <a:close/>
                </a:path>
                <a:path w="6497320" h="1863725">
                  <a:moveTo>
                    <a:pt x="1242822" y="1497317"/>
                  </a:moveTo>
                  <a:lnTo>
                    <a:pt x="1233678" y="1456270"/>
                  </a:lnTo>
                  <a:lnTo>
                    <a:pt x="1215402" y="1417650"/>
                  </a:lnTo>
                  <a:lnTo>
                    <a:pt x="1187970" y="1383080"/>
                  </a:lnTo>
                  <a:lnTo>
                    <a:pt x="1153414" y="1355661"/>
                  </a:lnTo>
                  <a:lnTo>
                    <a:pt x="1114793" y="1337373"/>
                  </a:lnTo>
                  <a:lnTo>
                    <a:pt x="1073734" y="1328242"/>
                  </a:lnTo>
                  <a:lnTo>
                    <a:pt x="1031875" y="1328242"/>
                  </a:lnTo>
                  <a:lnTo>
                    <a:pt x="990815" y="1337373"/>
                  </a:lnTo>
                  <a:lnTo>
                    <a:pt x="952195" y="1355661"/>
                  </a:lnTo>
                  <a:lnTo>
                    <a:pt x="917625" y="1383080"/>
                  </a:lnTo>
                  <a:lnTo>
                    <a:pt x="890206" y="1417650"/>
                  </a:lnTo>
                  <a:lnTo>
                    <a:pt x="871931" y="1456270"/>
                  </a:lnTo>
                  <a:lnTo>
                    <a:pt x="862787" y="1497317"/>
                  </a:lnTo>
                  <a:lnTo>
                    <a:pt x="862787" y="1539189"/>
                  </a:lnTo>
                  <a:lnTo>
                    <a:pt x="871931" y="1580248"/>
                  </a:lnTo>
                  <a:lnTo>
                    <a:pt x="890206" y="1618856"/>
                  </a:lnTo>
                  <a:lnTo>
                    <a:pt x="917625" y="1653425"/>
                  </a:lnTo>
                  <a:lnTo>
                    <a:pt x="952195" y="1680845"/>
                  </a:lnTo>
                  <a:lnTo>
                    <a:pt x="990815" y="1699120"/>
                  </a:lnTo>
                  <a:lnTo>
                    <a:pt x="1031875" y="1708264"/>
                  </a:lnTo>
                  <a:lnTo>
                    <a:pt x="1073734" y="1708264"/>
                  </a:lnTo>
                  <a:lnTo>
                    <a:pt x="1114793" y="1699120"/>
                  </a:lnTo>
                  <a:lnTo>
                    <a:pt x="1153414" y="1680845"/>
                  </a:lnTo>
                  <a:lnTo>
                    <a:pt x="1187970" y="1653425"/>
                  </a:lnTo>
                  <a:lnTo>
                    <a:pt x="1215402" y="1618856"/>
                  </a:lnTo>
                  <a:lnTo>
                    <a:pt x="1233678" y="1580248"/>
                  </a:lnTo>
                  <a:lnTo>
                    <a:pt x="1242822" y="1539189"/>
                  </a:lnTo>
                  <a:lnTo>
                    <a:pt x="1242822" y="1497317"/>
                  </a:lnTo>
                  <a:close/>
                </a:path>
                <a:path w="6497320" h="1863725">
                  <a:moveTo>
                    <a:pt x="1751647" y="1032738"/>
                  </a:moveTo>
                  <a:lnTo>
                    <a:pt x="1742503" y="991692"/>
                  </a:lnTo>
                  <a:lnTo>
                    <a:pt x="1724215" y="953071"/>
                  </a:lnTo>
                  <a:lnTo>
                    <a:pt x="1696796" y="918502"/>
                  </a:lnTo>
                  <a:lnTo>
                    <a:pt x="1662239" y="891082"/>
                  </a:lnTo>
                  <a:lnTo>
                    <a:pt x="1623618" y="872807"/>
                  </a:lnTo>
                  <a:lnTo>
                    <a:pt x="1582559" y="863663"/>
                  </a:lnTo>
                  <a:lnTo>
                    <a:pt x="1540687" y="863663"/>
                  </a:lnTo>
                  <a:lnTo>
                    <a:pt x="1499641" y="872807"/>
                  </a:lnTo>
                  <a:lnTo>
                    <a:pt x="1461020" y="891082"/>
                  </a:lnTo>
                  <a:lnTo>
                    <a:pt x="1426464" y="918502"/>
                  </a:lnTo>
                  <a:lnTo>
                    <a:pt x="1399032" y="953071"/>
                  </a:lnTo>
                  <a:lnTo>
                    <a:pt x="1380756" y="991692"/>
                  </a:lnTo>
                  <a:lnTo>
                    <a:pt x="1371612" y="1032738"/>
                  </a:lnTo>
                  <a:lnTo>
                    <a:pt x="1371612" y="1074610"/>
                  </a:lnTo>
                  <a:lnTo>
                    <a:pt x="1380756" y="1115669"/>
                  </a:lnTo>
                  <a:lnTo>
                    <a:pt x="1399032" y="1154290"/>
                  </a:lnTo>
                  <a:lnTo>
                    <a:pt x="1426464" y="1188847"/>
                  </a:lnTo>
                  <a:lnTo>
                    <a:pt x="1461020" y="1216279"/>
                  </a:lnTo>
                  <a:lnTo>
                    <a:pt x="1499641" y="1234554"/>
                  </a:lnTo>
                  <a:lnTo>
                    <a:pt x="1540687" y="1243698"/>
                  </a:lnTo>
                  <a:lnTo>
                    <a:pt x="1582559" y="1243698"/>
                  </a:lnTo>
                  <a:lnTo>
                    <a:pt x="1623618" y="1234554"/>
                  </a:lnTo>
                  <a:lnTo>
                    <a:pt x="1662239" y="1216279"/>
                  </a:lnTo>
                  <a:lnTo>
                    <a:pt x="1696796" y="1188847"/>
                  </a:lnTo>
                  <a:lnTo>
                    <a:pt x="1724215" y="1154290"/>
                  </a:lnTo>
                  <a:lnTo>
                    <a:pt x="1742503" y="1115669"/>
                  </a:lnTo>
                  <a:lnTo>
                    <a:pt x="1751647" y="1074610"/>
                  </a:lnTo>
                  <a:lnTo>
                    <a:pt x="1751647" y="1032738"/>
                  </a:lnTo>
                  <a:close/>
                </a:path>
                <a:path w="6497320" h="1863725">
                  <a:moveTo>
                    <a:pt x="2072424" y="1652181"/>
                  </a:moveTo>
                  <a:lnTo>
                    <a:pt x="2063280" y="1611122"/>
                  </a:lnTo>
                  <a:lnTo>
                    <a:pt x="2045004" y="1572501"/>
                  </a:lnTo>
                  <a:lnTo>
                    <a:pt x="2017572" y="1537944"/>
                  </a:lnTo>
                  <a:lnTo>
                    <a:pt x="1983016" y="1510525"/>
                  </a:lnTo>
                  <a:lnTo>
                    <a:pt x="1944395" y="1492237"/>
                  </a:lnTo>
                  <a:lnTo>
                    <a:pt x="1903336" y="1483093"/>
                  </a:lnTo>
                  <a:lnTo>
                    <a:pt x="1861477" y="1483093"/>
                  </a:lnTo>
                  <a:lnTo>
                    <a:pt x="1820418" y="1492237"/>
                  </a:lnTo>
                  <a:lnTo>
                    <a:pt x="1781797" y="1510525"/>
                  </a:lnTo>
                  <a:lnTo>
                    <a:pt x="1747240" y="1537944"/>
                  </a:lnTo>
                  <a:lnTo>
                    <a:pt x="1719808" y="1572501"/>
                  </a:lnTo>
                  <a:lnTo>
                    <a:pt x="1701533" y="1611122"/>
                  </a:lnTo>
                  <a:lnTo>
                    <a:pt x="1692389" y="1652181"/>
                  </a:lnTo>
                  <a:lnTo>
                    <a:pt x="1692389" y="1694053"/>
                  </a:lnTo>
                  <a:lnTo>
                    <a:pt x="1701533" y="1735099"/>
                  </a:lnTo>
                  <a:lnTo>
                    <a:pt x="1719808" y="1773720"/>
                  </a:lnTo>
                  <a:lnTo>
                    <a:pt x="1747240" y="1808289"/>
                  </a:lnTo>
                  <a:lnTo>
                    <a:pt x="1781797" y="1835708"/>
                  </a:lnTo>
                  <a:lnTo>
                    <a:pt x="1820418" y="1853996"/>
                  </a:lnTo>
                  <a:lnTo>
                    <a:pt x="1861477" y="1863128"/>
                  </a:lnTo>
                  <a:lnTo>
                    <a:pt x="1903336" y="1863128"/>
                  </a:lnTo>
                  <a:lnTo>
                    <a:pt x="1944395" y="1853996"/>
                  </a:lnTo>
                  <a:lnTo>
                    <a:pt x="1983016" y="1835708"/>
                  </a:lnTo>
                  <a:lnTo>
                    <a:pt x="2017572" y="1808289"/>
                  </a:lnTo>
                  <a:lnTo>
                    <a:pt x="2045004" y="1773720"/>
                  </a:lnTo>
                  <a:lnTo>
                    <a:pt x="2063280" y="1735099"/>
                  </a:lnTo>
                  <a:lnTo>
                    <a:pt x="2072424" y="1694053"/>
                  </a:lnTo>
                  <a:lnTo>
                    <a:pt x="2072424" y="1652181"/>
                  </a:lnTo>
                  <a:close/>
                </a:path>
                <a:path w="6497320" h="1863725">
                  <a:moveTo>
                    <a:pt x="2902026" y="1497317"/>
                  </a:moveTo>
                  <a:lnTo>
                    <a:pt x="2892882" y="1456270"/>
                  </a:lnTo>
                  <a:lnTo>
                    <a:pt x="2874607" y="1417650"/>
                  </a:lnTo>
                  <a:lnTo>
                    <a:pt x="2847187" y="1383080"/>
                  </a:lnTo>
                  <a:lnTo>
                    <a:pt x="2812618" y="1355661"/>
                  </a:lnTo>
                  <a:lnTo>
                    <a:pt x="2773997" y="1337373"/>
                  </a:lnTo>
                  <a:lnTo>
                    <a:pt x="2732938" y="1328242"/>
                  </a:lnTo>
                  <a:lnTo>
                    <a:pt x="2691079" y="1328242"/>
                  </a:lnTo>
                  <a:lnTo>
                    <a:pt x="2650020" y="1337373"/>
                  </a:lnTo>
                  <a:lnTo>
                    <a:pt x="2611412" y="1355661"/>
                  </a:lnTo>
                  <a:lnTo>
                    <a:pt x="2576842" y="1383080"/>
                  </a:lnTo>
                  <a:lnTo>
                    <a:pt x="2549423" y="1417650"/>
                  </a:lnTo>
                  <a:lnTo>
                    <a:pt x="2531135" y="1456270"/>
                  </a:lnTo>
                  <a:lnTo>
                    <a:pt x="2521991" y="1497317"/>
                  </a:lnTo>
                  <a:lnTo>
                    <a:pt x="2521991" y="1539189"/>
                  </a:lnTo>
                  <a:lnTo>
                    <a:pt x="2531135" y="1580248"/>
                  </a:lnTo>
                  <a:lnTo>
                    <a:pt x="2549423" y="1618856"/>
                  </a:lnTo>
                  <a:lnTo>
                    <a:pt x="2576842" y="1653425"/>
                  </a:lnTo>
                  <a:lnTo>
                    <a:pt x="2611412" y="1680845"/>
                  </a:lnTo>
                  <a:lnTo>
                    <a:pt x="2650020" y="1699120"/>
                  </a:lnTo>
                  <a:lnTo>
                    <a:pt x="2691079" y="1708264"/>
                  </a:lnTo>
                  <a:lnTo>
                    <a:pt x="2732938" y="1708264"/>
                  </a:lnTo>
                  <a:lnTo>
                    <a:pt x="2773997" y="1699120"/>
                  </a:lnTo>
                  <a:lnTo>
                    <a:pt x="2812618" y="1680845"/>
                  </a:lnTo>
                  <a:lnTo>
                    <a:pt x="2847187" y="1653425"/>
                  </a:lnTo>
                  <a:lnTo>
                    <a:pt x="2874607" y="1618856"/>
                  </a:lnTo>
                  <a:lnTo>
                    <a:pt x="2892882" y="1580248"/>
                  </a:lnTo>
                  <a:lnTo>
                    <a:pt x="2902026" y="1539189"/>
                  </a:lnTo>
                  <a:lnTo>
                    <a:pt x="2902026" y="1497317"/>
                  </a:lnTo>
                  <a:close/>
                </a:path>
                <a:path w="6497320" h="1863725">
                  <a:moveTo>
                    <a:pt x="3134322" y="456679"/>
                  </a:moveTo>
                  <a:lnTo>
                    <a:pt x="3125178" y="415620"/>
                  </a:lnTo>
                  <a:lnTo>
                    <a:pt x="3106890" y="376999"/>
                  </a:lnTo>
                  <a:lnTo>
                    <a:pt x="3079470" y="342442"/>
                  </a:lnTo>
                  <a:lnTo>
                    <a:pt x="3044901" y="315010"/>
                  </a:lnTo>
                  <a:lnTo>
                    <a:pt x="3006280" y="296735"/>
                  </a:lnTo>
                  <a:lnTo>
                    <a:pt x="2965234" y="287591"/>
                  </a:lnTo>
                  <a:lnTo>
                    <a:pt x="2923362" y="287591"/>
                  </a:lnTo>
                  <a:lnTo>
                    <a:pt x="2882315" y="296735"/>
                  </a:lnTo>
                  <a:lnTo>
                    <a:pt x="2843695" y="315010"/>
                  </a:lnTo>
                  <a:lnTo>
                    <a:pt x="2809125" y="342442"/>
                  </a:lnTo>
                  <a:lnTo>
                    <a:pt x="2781706" y="376999"/>
                  </a:lnTo>
                  <a:lnTo>
                    <a:pt x="2763418" y="415620"/>
                  </a:lnTo>
                  <a:lnTo>
                    <a:pt x="2754287" y="456679"/>
                  </a:lnTo>
                  <a:lnTo>
                    <a:pt x="2754287" y="498538"/>
                  </a:lnTo>
                  <a:lnTo>
                    <a:pt x="2763418" y="539597"/>
                  </a:lnTo>
                  <a:lnTo>
                    <a:pt x="2781706" y="578218"/>
                  </a:lnTo>
                  <a:lnTo>
                    <a:pt x="2809125" y="612775"/>
                  </a:lnTo>
                  <a:lnTo>
                    <a:pt x="2843695" y="640194"/>
                  </a:lnTo>
                  <a:lnTo>
                    <a:pt x="2882315" y="658482"/>
                  </a:lnTo>
                  <a:lnTo>
                    <a:pt x="2923362" y="667626"/>
                  </a:lnTo>
                  <a:lnTo>
                    <a:pt x="2965234" y="667626"/>
                  </a:lnTo>
                  <a:lnTo>
                    <a:pt x="3006280" y="658482"/>
                  </a:lnTo>
                  <a:lnTo>
                    <a:pt x="3044901" y="640194"/>
                  </a:lnTo>
                  <a:lnTo>
                    <a:pt x="3079470" y="612775"/>
                  </a:lnTo>
                  <a:lnTo>
                    <a:pt x="3106890" y="578218"/>
                  </a:lnTo>
                  <a:lnTo>
                    <a:pt x="3125178" y="539597"/>
                  </a:lnTo>
                  <a:lnTo>
                    <a:pt x="3134322" y="498538"/>
                  </a:lnTo>
                  <a:lnTo>
                    <a:pt x="3134322" y="456679"/>
                  </a:lnTo>
                  <a:close/>
                </a:path>
                <a:path w="6497320" h="1863725">
                  <a:moveTo>
                    <a:pt x="4124312" y="1032738"/>
                  </a:moveTo>
                  <a:lnTo>
                    <a:pt x="4115168" y="991692"/>
                  </a:lnTo>
                  <a:lnTo>
                    <a:pt x="4096880" y="953071"/>
                  </a:lnTo>
                  <a:lnTo>
                    <a:pt x="4069461" y="918502"/>
                  </a:lnTo>
                  <a:lnTo>
                    <a:pt x="4034904" y="891082"/>
                  </a:lnTo>
                  <a:lnTo>
                    <a:pt x="3996283" y="872807"/>
                  </a:lnTo>
                  <a:lnTo>
                    <a:pt x="3955224" y="863663"/>
                  </a:lnTo>
                  <a:lnTo>
                    <a:pt x="3913352" y="863663"/>
                  </a:lnTo>
                  <a:lnTo>
                    <a:pt x="3872306" y="872807"/>
                  </a:lnTo>
                  <a:lnTo>
                    <a:pt x="3833685" y="891082"/>
                  </a:lnTo>
                  <a:lnTo>
                    <a:pt x="3799116" y="918502"/>
                  </a:lnTo>
                  <a:lnTo>
                    <a:pt x="3771696" y="953071"/>
                  </a:lnTo>
                  <a:lnTo>
                    <a:pt x="3753408" y="991692"/>
                  </a:lnTo>
                  <a:lnTo>
                    <a:pt x="3744277" y="1032738"/>
                  </a:lnTo>
                  <a:lnTo>
                    <a:pt x="3744277" y="1074610"/>
                  </a:lnTo>
                  <a:lnTo>
                    <a:pt x="3753408" y="1115669"/>
                  </a:lnTo>
                  <a:lnTo>
                    <a:pt x="3771696" y="1154290"/>
                  </a:lnTo>
                  <a:lnTo>
                    <a:pt x="3799116" y="1188847"/>
                  </a:lnTo>
                  <a:lnTo>
                    <a:pt x="3833685" y="1216279"/>
                  </a:lnTo>
                  <a:lnTo>
                    <a:pt x="3872306" y="1234554"/>
                  </a:lnTo>
                  <a:lnTo>
                    <a:pt x="3913352" y="1243698"/>
                  </a:lnTo>
                  <a:lnTo>
                    <a:pt x="3955224" y="1243698"/>
                  </a:lnTo>
                  <a:lnTo>
                    <a:pt x="3996283" y="1234554"/>
                  </a:lnTo>
                  <a:lnTo>
                    <a:pt x="4034904" y="1216279"/>
                  </a:lnTo>
                  <a:lnTo>
                    <a:pt x="4069461" y="1188847"/>
                  </a:lnTo>
                  <a:lnTo>
                    <a:pt x="4096880" y="1154290"/>
                  </a:lnTo>
                  <a:lnTo>
                    <a:pt x="4115168" y="1115669"/>
                  </a:lnTo>
                  <a:lnTo>
                    <a:pt x="4124312" y="1074610"/>
                  </a:lnTo>
                  <a:lnTo>
                    <a:pt x="4124312" y="1032738"/>
                  </a:lnTo>
                  <a:close/>
                </a:path>
                <a:path w="6497320" h="1863725">
                  <a:moveTo>
                    <a:pt x="4406379" y="456679"/>
                  </a:moveTo>
                  <a:lnTo>
                    <a:pt x="4397235" y="415620"/>
                  </a:lnTo>
                  <a:lnTo>
                    <a:pt x="4378947" y="376999"/>
                  </a:lnTo>
                  <a:lnTo>
                    <a:pt x="4351528" y="342442"/>
                  </a:lnTo>
                  <a:lnTo>
                    <a:pt x="4316958" y="315010"/>
                  </a:lnTo>
                  <a:lnTo>
                    <a:pt x="4278338" y="296735"/>
                  </a:lnTo>
                  <a:lnTo>
                    <a:pt x="4237291" y="287591"/>
                  </a:lnTo>
                  <a:lnTo>
                    <a:pt x="4195419" y="287591"/>
                  </a:lnTo>
                  <a:lnTo>
                    <a:pt x="4154373" y="296735"/>
                  </a:lnTo>
                  <a:lnTo>
                    <a:pt x="4115752" y="315010"/>
                  </a:lnTo>
                  <a:lnTo>
                    <a:pt x="4081183" y="342442"/>
                  </a:lnTo>
                  <a:lnTo>
                    <a:pt x="4053763" y="376999"/>
                  </a:lnTo>
                  <a:lnTo>
                    <a:pt x="4035475" y="415620"/>
                  </a:lnTo>
                  <a:lnTo>
                    <a:pt x="4026331" y="456679"/>
                  </a:lnTo>
                  <a:lnTo>
                    <a:pt x="4026331" y="498538"/>
                  </a:lnTo>
                  <a:lnTo>
                    <a:pt x="4035475" y="539597"/>
                  </a:lnTo>
                  <a:lnTo>
                    <a:pt x="4053763" y="578218"/>
                  </a:lnTo>
                  <a:lnTo>
                    <a:pt x="4081183" y="612775"/>
                  </a:lnTo>
                  <a:lnTo>
                    <a:pt x="4115752" y="640194"/>
                  </a:lnTo>
                  <a:lnTo>
                    <a:pt x="4154373" y="658482"/>
                  </a:lnTo>
                  <a:lnTo>
                    <a:pt x="4195419" y="667626"/>
                  </a:lnTo>
                  <a:lnTo>
                    <a:pt x="4237291" y="667626"/>
                  </a:lnTo>
                  <a:lnTo>
                    <a:pt x="4278338" y="658482"/>
                  </a:lnTo>
                  <a:lnTo>
                    <a:pt x="4316958" y="640194"/>
                  </a:lnTo>
                  <a:lnTo>
                    <a:pt x="4351528" y="612775"/>
                  </a:lnTo>
                  <a:lnTo>
                    <a:pt x="4378947" y="578218"/>
                  </a:lnTo>
                  <a:lnTo>
                    <a:pt x="4397235" y="539597"/>
                  </a:lnTo>
                  <a:lnTo>
                    <a:pt x="4406379" y="498538"/>
                  </a:lnTo>
                  <a:lnTo>
                    <a:pt x="4406379" y="456679"/>
                  </a:lnTo>
                  <a:close/>
                </a:path>
                <a:path w="6497320" h="1863725">
                  <a:moveTo>
                    <a:pt x="5103241" y="1652181"/>
                  </a:moveTo>
                  <a:lnTo>
                    <a:pt x="5094097" y="1611122"/>
                  </a:lnTo>
                  <a:lnTo>
                    <a:pt x="5075809" y="1572501"/>
                  </a:lnTo>
                  <a:lnTo>
                    <a:pt x="5048389" y="1537944"/>
                  </a:lnTo>
                  <a:lnTo>
                    <a:pt x="5013833" y="1510525"/>
                  </a:lnTo>
                  <a:lnTo>
                    <a:pt x="4975212" y="1492237"/>
                  </a:lnTo>
                  <a:lnTo>
                    <a:pt x="4934153" y="1483093"/>
                  </a:lnTo>
                  <a:lnTo>
                    <a:pt x="4892294" y="1483093"/>
                  </a:lnTo>
                  <a:lnTo>
                    <a:pt x="4851235" y="1492237"/>
                  </a:lnTo>
                  <a:lnTo>
                    <a:pt x="4812614" y="1510525"/>
                  </a:lnTo>
                  <a:lnTo>
                    <a:pt x="4778057" y="1537944"/>
                  </a:lnTo>
                  <a:lnTo>
                    <a:pt x="4750625" y="1572501"/>
                  </a:lnTo>
                  <a:lnTo>
                    <a:pt x="4732350" y="1611122"/>
                  </a:lnTo>
                  <a:lnTo>
                    <a:pt x="4723206" y="1652181"/>
                  </a:lnTo>
                  <a:lnTo>
                    <a:pt x="4723206" y="1694053"/>
                  </a:lnTo>
                  <a:lnTo>
                    <a:pt x="4732350" y="1735099"/>
                  </a:lnTo>
                  <a:lnTo>
                    <a:pt x="4750625" y="1773720"/>
                  </a:lnTo>
                  <a:lnTo>
                    <a:pt x="4778057" y="1808289"/>
                  </a:lnTo>
                  <a:lnTo>
                    <a:pt x="4812614" y="1835708"/>
                  </a:lnTo>
                  <a:lnTo>
                    <a:pt x="4851235" y="1853996"/>
                  </a:lnTo>
                  <a:lnTo>
                    <a:pt x="4892294" y="1863128"/>
                  </a:lnTo>
                  <a:lnTo>
                    <a:pt x="4934153" y="1863128"/>
                  </a:lnTo>
                  <a:lnTo>
                    <a:pt x="4975212" y="1853996"/>
                  </a:lnTo>
                  <a:lnTo>
                    <a:pt x="5013833" y="1835708"/>
                  </a:lnTo>
                  <a:lnTo>
                    <a:pt x="5048389" y="1808289"/>
                  </a:lnTo>
                  <a:lnTo>
                    <a:pt x="5075809" y="1773720"/>
                  </a:lnTo>
                  <a:lnTo>
                    <a:pt x="5094097" y="1735099"/>
                  </a:lnTo>
                  <a:lnTo>
                    <a:pt x="5103241" y="1694053"/>
                  </a:lnTo>
                  <a:lnTo>
                    <a:pt x="5103241" y="1652181"/>
                  </a:lnTo>
                  <a:close/>
                </a:path>
                <a:path w="6497320" h="1863725">
                  <a:moveTo>
                    <a:pt x="5451653" y="766394"/>
                  </a:moveTo>
                  <a:lnTo>
                    <a:pt x="5442509" y="725347"/>
                  </a:lnTo>
                  <a:lnTo>
                    <a:pt x="5424221" y="686727"/>
                  </a:lnTo>
                  <a:lnTo>
                    <a:pt x="5396801" y="652157"/>
                  </a:lnTo>
                  <a:lnTo>
                    <a:pt x="5362232" y="624738"/>
                  </a:lnTo>
                  <a:lnTo>
                    <a:pt x="5323624" y="606450"/>
                  </a:lnTo>
                  <a:lnTo>
                    <a:pt x="5282577" y="597319"/>
                  </a:lnTo>
                  <a:lnTo>
                    <a:pt x="5240718" y="597319"/>
                  </a:lnTo>
                  <a:lnTo>
                    <a:pt x="5199659" y="606450"/>
                  </a:lnTo>
                  <a:lnTo>
                    <a:pt x="5161051" y="624738"/>
                  </a:lnTo>
                  <a:lnTo>
                    <a:pt x="5126482" y="652157"/>
                  </a:lnTo>
                  <a:lnTo>
                    <a:pt x="5099062" y="686727"/>
                  </a:lnTo>
                  <a:lnTo>
                    <a:pt x="5080787" y="725347"/>
                  </a:lnTo>
                  <a:lnTo>
                    <a:pt x="5071643" y="766394"/>
                  </a:lnTo>
                  <a:lnTo>
                    <a:pt x="5071643" y="808266"/>
                  </a:lnTo>
                  <a:lnTo>
                    <a:pt x="5080787" y="849312"/>
                  </a:lnTo>
                  <a:lnTo>
                    <a:pt x="5099062" y="887933"/>
                  </a:lnTo>
                  <a:lnTo>
                    <a:pt x="5126482" y="922489"/>
                  </a:lnTo>
                  <a:lnTo>
                    <a:pt x="5161051" y="949921"/>
                  </a:lnTo>
                  <a:lnTo>
                    <a:pt x="5199659" y="968197"/>
                  </a:lnTo>
                  <a:lnTo>
                    <a:pt x="5240718" y="977341"/>
                  </a:lnTo>
                  <a:lnTo>
                    <a:pt x="5282577" y="977341"/>
                  </a:lnTo>
                  <a:lnTo>
                    <a:pt x="5323624" y="968197"/>
                  </a:lnTo>
                  <a:lnTo>
                    <a:pt x="5362232" y="949921"/>
                  </a:lnTo>
                  <a:lnTo>
                    <a:pt x="5396801" y="922489"/>
                  </a:lnTo>
                  <a:lnTo>
                    <a:pt x="5424221" y="887933"/>
                  </a:lnTo>
                  <a:lnTo>
                    <a:pt x="5442509" y="849312"/>
                  </a:lnTo>
                  <a:lnTo>
                    <a:pt x="5451653" y="808266"/>
                  </a:lnTo>
                  <a:lnTo>
                    <a:pt x="5451653" y="766394"/>
                  </a:lnTo>
                  <a:close/>
                </a:path>
                <a:path w="6497320" h="1863725">
                  <a:moveTo>
                    <a:pt x="6286805" y="1652181"/>
                  </a:moveTo>
                  <a:lnTo>
                    <a:pt x="6277673" y="1611122"/>
                  </a:lnTo>
                  <a:lnTo>
                    <a:pt x="6259385" y="1572501"/>
                  </a:lnTo>
                  <a:lnTo>
                    <a:pt x="6231953" y="1537944"/>
                  </a:lnTo>
                  <a:lnTo>
                    <a:pt x="6197397" y="1510525"/>
                  </a:lnTo>
                  <a:lnTo>
                    <a:pt x="6158776" y="1492237"/>
                  </a:lnTo>
                  <a:lnTo>
                    <a:pt x="6117717" y="1483093"/>
                  </a:lnTo>
                  <a:lnTo>
                    <a:pt x="6075845" y="1483093"/>
                  </a:lnTo>
                  <a:lnTo>
                    <a:pt x="6034786" y="1492237"/>
                  </a:lnTo>
                  <a:lnTo>
                    <a:pt x="5996165" y="1510525"/>
                  </a:lnTo>
                  <a:lnTo>
                    <a:pt x="5961596" y="1537944"/>
                  </a:lnTo>
                  <a:lnTo>
                    <a:pt x="5934176" y="1572501"/>
                  </a:lnTo>
                  <a:lnTo>
                    <a:pt x="5915888" y="1611122"/>
                  </a:lnTo>
                  <a:lnTo>
                    <a:pt x="5906744" y="1652181"/>
                  </a:lnTo>
                  <a:lnTo>
                    <a:pt x="5906744" y="1694053"/>
                  </a:lnTo>
                  <a:lnTo>
                    <a:pt x="5915888" y="1735099"/>
                  </a:lnTo>
                  <a:lnTo>
                    <a:pt x="5934176" y="1773720"/>
                  </a:lnTo>
                  <a:lnTo>
                    <a:pt x="5961596" y="1808289"/>
                  </a:lnTo>
                  <a:lnTo>
                    <a:pt x="5996165" y="1835708"/>
                  </a:lnTo>
                  <a:lnTo>
                    <a:pt x="6034786" y="1853996"/>
                  </a:lnTo>
                  <a:lnTo>
                    <a:pt x="6075845" y="1863128"/>
                  </a:lnTo>
                  <a:lnTo>
                    <a:pt x="6117717" y="1863128"/>
                  </a:lnTo>
                  <a:lnTo>
                    <a:pt x="6158776" y="1853996"/>
                  </a:lnTo>
                  <a:lnTo>
                    <a:pt x="6197397" y="1835708"/>
                  </a:lnTo>
                  <a:lnTo>
                    <a:pt x="6231953" y="1808289"/>
                  </a:lnTo>
                  <a:lnTo>
                    <a:pt x="6259385" y="1773720"/>
                  </a:lnTo>
                  <a:lnTo>
                    <a:pt x="6277673" y="1735099"/>
                  </a:lnTo>
                  <a:lnTo>
                    <a:pt x="6286805" y="1694053"/>
                  </a:lnTo>
                  <a:lnTo>
                    <a:pt x="6286805" y="1652181"/>
                  </a:lnTo>
                  <a:close/>
                </a:path>
                <a:path w="6497320" h="1863725">
                  <a:moveTo>
                    <a:pt x="6286805" y="169075"/>
                  </a:moveTo>
                  <a:lnTo>
                    <a:pt x="6277673" y="128028"/>
                  </a:lnTo>
                  <a:lnTo>
                    <a:pt x="6259385" y="89408"/>
                  </a:lnTo>
                  <a:lnTo>
                    <a:pt x="6231953" y="54838"/>
                  </a:lnTo>
                  <a:lnTo>
                    <a:pt x="6197397" y="27419"/>
                  </a:lnTo>
                  <a:lnTo>
                    <a:pt x="6158776" y="9131"/>
                  </a:lnTo>
                  <a:lnTo>
                    <a:pt x="6117717" y="0"/>
                  </a:lnTo>
                  <a:lnTo>
                    <a:pt x="6075845" y="0"/>
                  </a:lnTo>
                  <a:lnTo>
                    <a:pt x="6034786" y="9131"/>
                  </a:lnTo>
                  <a:lnTo>
                    <a:pt x="5996165" y="27419"/>
                  </a:lnTo>
                  <a:lnTo>
                    <a:pt x="5961596" y="54838"/>
                  </a:lnTo>
                  <a:lnTo>
                    <a:pt x="5934176" y="89408"/>
                  </a:lnTo>
                  <a:lnTo>
                    <a:pt x="5915888" y="128028"/>
                  </a:lnTo>
                  <a:lnTo>
                    <a:pt x="5906744" y="169075"/>
                  </a:lnTo>
                  <a:lnTo>
                    <a:pt x="5906744" y="210947"/>
                  </a:lnTo>
                  <a:lnTo>
                    <a:pt x="5915888" y="251993"/>
                  </a:lnTo>
                  <a:lnTo>
                    <a:pt x="5934176" y="290614"/>
                  </a:lnTo>
                  <a:lnTo>
                    <a:pt x="5961596" y="325183"/>
                  </a:lnTo>
                  <a:lnTo>
                    <a:pt x="5996165" y="352602"/>
                  </a:lnTo>
                  <a:lnTo>
                    <a:pt x="6034786" y="370878"/>
                  </a:lnTo>
                  <a:lnTo>
                    <a:pt x="6075845" y="380022"/>
                  </a:lnTo>
                  <a:lnTo>
                    <a:pt x="6117717" y="380022"/>
                  </a:lnTo>
                  <a:lnTo>
                    <a:pt x="6158776" y="370878"/>
                  </a:lnTo>
                  <a:lnTo>
                    <a:pt x="6197397" y="352602"/>
                  </a:lnTo>
                  <a:lnTo>
                    <a:pt x="6231953" y="325183"/>
                  </a:lnTo>
                  <a:lnTo>
                    <a:pt x="6259385" y="290614"/>
                  </a:lnTo>
                  <a:lnTo>
                    <a:pt x="6277673" y="251993"/>
                  </a:lnTo>
                  <a:lnTo>
                    <a:pt x="6286805" y="210947"/>
                  </a:lnTo>
                  <a:lnTo>
                    <a:pt x="6286805" y="169075"/>
                  </a:lnTo>
                  <a:close/>
                </a:path>
                <a:path w="6497320" h="1863725">
                  <a:moveTo>
                    <a:pt x="6496964" y="1032738"/>
                  </a:moveTo>
                  <a:lnTo>
                    <a:pt x="6487820" y="991692"/>
                  </a:lnTo>
                  <a:lnTo>
                    <a:pt x="6469532" y="953071"/>
                  </a:lnTo>
                  <a:lnTo>
                    <a:pt x="6442113" y="918502"/>
                  </a:lnTo>
                  <a:lnTo>
                    <a:pt x="6407544" y="891082"/>
                  </a:lnTo>
                  <a:lnTo>
                    <a:pt x="6368923" y="872807"/>
                  </a:lnTo>
                  <a:lnTo>
                    <a:pt x="6327864" y="863663"/>
                  </a:lnTo>
                  <a:lnTo>
                    <a:pt x="6285992" y="863663"/>
                  </a:lnTo>
                  <a:lnTo>
                    <a:pt x="6244945" y="872807"/>
                  </a:lnTo>
                  <a:lnTo>
                    <a:pt x="6206312" y="891082"/>
                  </a:lnTo>
                  <a:lnTo>
                    <a:pt x="6171755" y="918502"/>
                  </a:lnTo>
                  <a:lnTo>
                    <a:pt x="6144323" y="953071"/>
                  </a:lnTo>
                  <a:lnTo>
                    <a:pt x="6126048" y="991692"/>
                  </a:lnTo>
                  <a:lnTo>
                    <a:pt x="6116904" y="1032738"/>
                  </a:lnTo>
                  <a:lnTo>
                    <a:pt x="6116904" y="1074610"/>
                  </a:lnTo>
                  <a:lnTo>
                    <a:pt x="6126048" y="1115669"/>
                  </a:lnTo>
                  <a:lnTo>
                    <a:pt x="6144323" y="1154290"/>
                  </a:lnTo>
                  <a:lnTo>
                    <a:pt x="6171755" y="1188847"/>
                  </a:lnTo>
                  <a:lnTo>
                    <a:pt x="6206312" y="1216279"/>
                  </a:lnTo>
                  <a:lnTo>
                    <a:pt x="6244945" y="1234554"/>
                  </a:lnTo>
                  <a:lnTo>
                    <a:pt x="6285992" y="1243698"/>
                  </a:lnTo>
                  <a:lnTo>
                    <a:pt x="6327864" y="1243698"/>
                  </a:lnTo>
                  <a:lnTo>
                    <a:pt x="6368923" y="1234554"/>
                  </a:lnTo>
                  <a:lnTo>
                    <a:pt x="6407544" y="1216279"/>
                  </a:lnTo>
                  <a:lnTo>
                    <a:pt x="6442113" y="1188847"/>
                  </a:lnTo>
                  <a:lnTo>
                    <a:pt x="6469532" y="1154290"/>
                  </a:lnTo>
                  <a:lnTo>
                    <a:pt x="6487820" y="1115669"/>
                  </a:lnTo>
                  <a:lnTo>
                    <a:pt x="6496964" y="1074610"/>
                  </a:lnTo>
                  <a:lnTo>
                    <a:pt x="6496964" y="1032738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5140899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89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5140901" y="3811402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99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1906009"/>
              <a:ext cx="4667885" cy="2548255"/>
            </a:xfrm>
            <a:custGeom>
              <a:avLst/>
              <a:gdLst/>
              <a:ahLst/>
              <a:cxnLst/>
              <a:rect l="l" t="t" r="r" b="b"/>
              <a:pathLst>
                <a:path w="4667884" h="2548254">
                  <a:moveTo>
                    <a:pt x="380034" y="2337104"/>
                  </a:moveTo>
                  <a:lnTo>
                    <a:pt x="370890" y="2296045"/>
                  </a:lnTo>
                  <a:lnTo>
                    <a:pt x="352615" y="2257425"/>
                  </a:lnTo>
                  <a:lnTo>
                    <a:pt x="325196" y="2222868"/>
                  </a:lnTo>
                  <a:lnTo>
                    <a:pt x="290626" y="2195449"/>
                  </a:lnTo>
                  <a:lnTo>
                    <a:pt x="252006" y="2177161"/>
                  </a:lnTo>
                  <a:lnTo>
                    <a:pt x="210947" y="2168017"/>
                  </a:lnTo>
                  <a:lnTo>
                    <a:pt x="169087" y="2168017"/>
                  </a:lnTo>
                  <a:lnTo>
                    <a:pt x="128028" y="2177161"/>
                  </a:lnTo>
                  <a:lnTo>
                    <a:pt x="89408" y="2195449"/>
                  </a:lnTo>
                  <a:lnTo>
                    <a:pt x="54838" y="2222868"/>
                  </a:lnTo>
                  <a:lnTo>
                    <a:pt x="27419" y="2257425"/>
                  </a:lnTo>
                  <a:lnTo>
                    <a:pt x="9144" y="2296045"/>
                  </a:lnTo>
                  <a:lnTo>
                    <a:pt x="0" y="2337104"/>
                  </a:lnTo>
                  <a:lnTo>
                    <a:pt x="0" y="2378976"/>
                  </a:lnTo>
                  <a:lnTo>
                    <a:pt x="9144" y="2420023"/>
                  </a:lnTo>
                  <a:lnTo>
                    <a:pt x="27419" y="2458643"/>
                  </a:lnTo>
                  <a:lnTo>
                    <a:pt x="54838" y="2493213"/>
                  </a:lnTo>
                  <a:lnTo>
                    <a:pt x="89408" y="2520632"/>
                  </a:lnTo>
                  <a:lnTo>
                    <a:pt x="128028" y="2538920"/>
                  </a:lnTo>
                  <a:lnTo>
                    <a:pt x="169087" y="2548051"/>
                  </a:lnTo>
                  <a:lnTo>
                    <a:pt x="210947" y="2548051"/>
                  </a:lnTo>
                  <a:lnTo>
                    <a:pt x="252006" y="2538920"/>
                  </a:lnTo>
                  <a:lnTo>
                    <a:pt x="290626" y="2520632"/>
                  </a:lnTo>
                  <a:lnTo>
                    <a:pt x="325196" y="2493213"/>
                  </a:lnTo>
                  <a:lnTo>
                    <a:pt x="352615" y="2458643"/>
                  </a:lnTo>
                  <a:lnTo>
                    <a:pt x="370890" y="2420023"/>
                  </a:lnTo>
                  <a:lnTo>
                    <a:pt x="380034" y="2378976"/>
                  </a:lnTo>
                  <a:lnTo>
                    <a:pt x="380034" y="2337104"/>
                  </a:lnTo>
                  <a:close/>
                </a:path>
                <a:path w="4667884" h="2548254">
                  <a:moveTo>
                    <a:pt x="817943" y="1319466"/>
                  </a:moveTo>
                  <a:lnTo>
                    <a:pt x="808799" y="1278407"/>
                  </a:lnTo>
                  <a:lnTo>
                    <a:pt x="790524" y="1239786"/>
                  </a:lnTo>
                  <a:lnTo>
                    <a:pt x="763104" y="1205217"/>
                  </a:lnTo>
                  <a:lnTo>
                    <a:pt x="728535" y="1177798"/>
                  </a:lnTo>
                  <a:lnTo>
                    <a:pt x="689914" y="1159522"/>
                  </a:lnTo>
                  <a:lnTo>
                    <a:pt x="648868" y="1150378"/>
                  </a:lnTo>
                  <a:lnTo>
                    <a:pt x="606996" y="1150378"/>
                  </a:lnTo>
                  <a:lnTo>
                    <a:pt x="565937" y="1159522"/>
                  </a:lnTo>
                  <a:lnTo>
                    <a:pt x="527316" y="1177798"/>
                  </a:lnTo>
                  <a:lnTo>
                    <a:pt x="492760" y="1205217"/>
                  </a:lnTo>
                  <a:lnTo>
                    <a:pt x="465328" y="1239786"/>
                  </a:lnTo>
                  <a:lnTo>
                    <a:pt x="447052" y="1278407"/>
                  </a:lnTo>
                  <a:lnTo>
                    <a:pt x="437908" y="1319466"/>
                  </a:lnTo>
                  <a:lnTo>
                    <a:pt x="437908" y="1361325"/>
                  </a:lnTo>
                  <a:lnTo>
                    <a:pt x="447052" y="1402384"/>
                  </a:lnTo>
                  <a:lnTo>
                    <a:pt x="465328" y="1440992"/>
                  </a:lnTo>
                  <a:lnTo>
                    <a:pt x="492760" y="1475562"/>
                  </a:lnTo>
                  <a:lnTo>
                    <a:pt x="527316" y="1502981"/>
                  </a:lnTo>
                  <a:lnTo>
                    <a:pt x="565937" y="1521269"/>
                  </a:lnTo>
                  <a:lnTo>
                    <a:pt x="606996" y="1530413"/>
                  </a:lnTo>
                  <a:lnTo>
                    <a:pt x="648868" y="1530413"/>
                  </a:lnTo>
                  <a:lnTo>
                    <a:pt x="689914" y="1521269"/>
                  </a:lnTo>
                  <a:lnTo>
                    <a:pt x="728535" y="1502981"/>
                  </a:lnTo>
                  <a:lnTo>
                    <a:pt x="763104" y="1475562"/>
                  </a:lnTo>
                  <a:lnTo>
                    <a:pt x="790524" y="1440992"/>
                  </a:lnTo>
                  <a:lnTo>
                    <a:pt x="808799" y="1402384"/>
                  </a:lnTo>
                  <a:lnTo>
                    <a:pt x="817943" y="1361325"/>
                  </a:lnTo>
                  <a:lnTo>
                    <a:pt x="817943" y="1319466"/>
                  </a:lnTo>
                  <a:close/>
                </a:path>
                <a:path w="4667884" h="2548254">
                  <a:moveTo>
                    <a:pt x="1216152" y="456679"/>
                  </a:moveTo>
                  <a:lnTo>
                    <a:pt x="1207008" y="415620"/>
                  </a:lnTo>
                  <a:lnTo>
                    <a:pt x="1188732" y="376999"/>
                  </a:lnTo>
                  <a:lnTo>
                    <a:pt x="1161313" y="342442"/>
                  </a:lnTo>
                  <a:lnTo>
                    <a:pt x="1126744" y="315010"/>
                  </a:lnTo>
                  <a:lnTo>
                    <a:pt x="1088123" y="296735"/>
                  </a:lnTo>
                  <a:lnTo>
                    <a:pt x="1047076" y="287591"/>
                  </a:lnTo>
                  <a:lnTo>
                    <a:pt x="1005205" y="287591"/>
                  </a:lnTo>
                  <a:lnTo>
                    <a:pt x="964158" y="296735"/>
                  </a:lnTo>
                  <a:lnTo>
                    <a:pt x="925537" y="315010"/>
                  </a:lnTo>
                  <a:lnTo>
                    <a:pt x="890968" y="342442"/>
                  </a:lnTo>
                  <a:lnTo>
                    <a:pt x="863549" y="376999"/>
                  </a:lnTo>
                  <a:lnTo>
                    <a:pt x="845261" y="415620"/>
                  </a:lnTo>
                  <a:lnTo>
                    <a:pt x="836117" y="456679"/>
                  </a:lnTo>
                  <a:lnTo>
                    <a:pt x="836117" y="498538"/>
                  </a:lnTo>
                  <a:lnTo>
                    <a:pt x="845261" y="539597"/>
                  </a:lnTo>
                  <a:lnTo>
                    <a:pt x="863549" y="578218"/>
                  </a:lnTo>
                  <a:lnTo>
                    <a:pt x="890968" y="612775"/>
                  </a:lnTo>
                  <a:lnTo>
                    <a:pt x="925537" y="640194"/>
                  </a:lnTo>
                  <a:lnTo>
                    <a:pt x="964158" y="658482"/>
                  </a:lnTo>
                  <a:lnTo>
                    <a:pt x="1005205" y="667626"/>
                  </a:lnTo>
                  <a:lnTo>
                    <a:pt x="1047076" y="667626"/>
                  </a:lnTo>
                  <a:lnTo>
                    <a:pt x="1088123" y="658482"/>
                  </a:lnTo>
                  <a:lnTo>
                    <a:pt x="1126744" y="640194"/>
                  </a:lnTo>
                  <a:lnTo>
                    <a:pt x="1161313" y="612775"/>
                  </a:lnTo>
                  <a:lnTo>
                    <a:pt x="1188732" y="578218"/>
                  </a:lnTo>
                  <a:lnTo>
                    <a:pt x="1207008" y="539597"/>
                  </a:lnTo>
                  <a:lnTo>
                    <a:pt x="1216152" y="498538"/>
                  </a:lnTo>
                  <a:lnTo>
                    <a:pt x="1216152" y="456679"/>
                  </a:lnTo>
                  <a:close/>
                </a:path>
                <a:path w="4667884" h="2548254">
                  <a:moveTo>
                    <a:pt x="1751647" y="2337104"/>
                  </a:moveTo>
                  <a:lnTo>
                    <a:pt x="1742503" y="2296045"/>
                  </a:lnTo>
                  <a:lnTo>
                    <a:pt x="1724215" y="2257425"/>
                  </a:lnTo>
                  <a:lnTo>
                    <a:pt x="1696796" y="2222868"/>
                  </a:lnTo>
                  <a:lnTo>
                    <a:pt x="1662226" y="2195449"/>
                  </a:lnTo>
                  <a:lnTo>
                    <a:pt x="1623618" y="2177161"/>
                  </a:lnTo>
                  <a:lnTo>
                    <a:pt x="1582559" y="2168017"/>
                  </a:lnTo>
                  <a:lnTo>
                    <a:pt x="1540700" y="2168017"/>
                  </a:lnTo>
                  <a:lnTo>
                    <a:pt x="1499641" y="2177161"/>
                  </a:lnTo>
                  <a:lnTo>
                    <a:pt x="1461020" y="2195449"/>
                  </a:lnTo>
                  <a:lnTo>
                    <a:pt x="1426451" y="2222868"/>
                  </a:lnTo>
                  <a:lnTo>
                    <a:pt x="1399032" y="2257425"/>
                  </a:lnTo>
                  <a:lnTo>
                    <a:pt x="1380756" y="2296045"/>
                  </a:lnTo>
                  <a:lnTo>
                    <a:pt x="1371612" y="2337104"/>
                  </a:lnTo>
                  <a:lnTo>
                    <a:pt x="1371612" y="2378976"/>
                  </a:lnTo>
                  <a:lnTo>
                    <a:pt x="1380756" y="2420023"/>
                  </a:lnTo>
                  <a:lnTo>
                    <a:pt x="1399032" y="2458643"/>
                  </a:lnTo>
                  <a:lnTo>
                    <a:pt x="1426451" y="2493213"/>
                  </a:lnTo>
                  <a:lnTo>
                    <a:pt x="1461020" y="2520632"/>
                  </a:lnTo>
                  <a:lnTo>
                    <a:pt x="1499641" y="2538920"/>
                  </a:lnTo>
                  <a:lnTo>
                    <a:pt x="1540700" y="2548051"/>
                  </a:lnTo>
                  <a:lnTo>
                    <a:pt x="1582559" y="2548051"/>
                  </a:lnTo>
                  <a:lnTo>
                    <a:pt x="1623618" y="2538920"/>
                  </a:lnTo>
                  <a:lnTo>
                    <a:pt x="1662226" y="2520632"/>
                  </a:lnTo>
                  <a:lnTo>
                    <a:pt x="1696796" y="2493213"/>
                  </a:lnTo>
                  <a:lnTo>
                    <a:pt x="1724215" y="2458643"/>
                  </a:lnTo>
                  <a:lnTo>
                    <a:pt x="1742503" y="2420023"/>
                  </a:lnTo>
                  <a:lnTo>
                    <a:pt x="1751647" y="2378976"/>
                  </a:lnTo>
                  <a:lnTo>
                    <a:pt x="1751647" y="2337104"/>
                  </a:lnTo>
                  <a:close/>
                </a:path>
                <a:path w="4667884" h="2548254">
                  <a:moveTo>
                    <a:pt x="1751647" y="1496441"/>
                  </a:moveTo>
                  <a:lnTo>
                    <a:pt x="1742503" y="1455394"/>
                  </a:lnTo>
                  <a:lnTo>
                    <a:pt x="1724215" y="1416773"/>
                  </a:lnTo>
                  <a:lnTo>
                    <a:pt x="1696796" y="1382204"/>
                  </a:lnTo>
                  <a:lnTo>
                    <a:pt x="1662226" y="1354785"/>
                  </a:lnTo>
                  <a:lnTo>
                    <a:pt x="1623618" y="1336497"/>
                  </a:lnTo>
                  <a:lnTo>
                    <a:pt x="1582559" y="1327365"/>
                  </a:lnTo>
                  <a:lnTo>
                    <a:pt x="1540700" y="1327365"/>
                  </a:lnTo>
                  <a:lnTo>
                    <a:pt x="1499641" y="1336497"/>
                  </a:lnTo>
                  <a:lnTo>
                    <a:pt x="1461020" y="1354785"/>
                  </a:lnTo>
                  <a:lnTo>
                    <a:pt x="1426451" y="1382204"/>
                  </a:lnTo>
                  <a:lnTo>
                    <a:pt x="1399032" y="1416773"/>
                  </a:lnTo>
                  <a:lnTo>
                    <a:pt x="1380756" y="1455394"/>
                  </a:lnTo>
                  <a:lnTo>
                    <a:pt x="1371612" y="1496441"/>
                  </a:lnTo>
                  <a:lnTo>
                    <a:pt x="1371612" y="1538312"/>
                  </a:lnTo>
                  <a:lnTo>
                    <a:pt x="1380756" y="1579359"/>
                  </a:lnTo>
                  <a:lnTo>
                    <a:pt x="1399032" y="1617980"/>
                  </a:lnTo>
                  <a:lnTo>
                    <a:pt x="1426451" y="1652549"/>
                  </a:lnTo>
                  <a:lnTo>
                    <a:pt x="1461020" y="1679968"/>
                  </a:lnTo>
                  <a:lnTo>
                    <a:pt x="1499641" y="1698244"/>
                  </a:lnTo>
                  <a:lnTo>
                    <a:pt x="1540700" y="1707388"/>
                  </a:lnTo>
                  <a:lnTo>
                    <a:pt x="1582559" y="1707388"/>
                  </a:lnTo>
                  <a:lnTo>
                    <a:pt x="1623618" y="1698244"/>
                  </a:lnTo>
                  <a:lnTo>
                    <a:pt x="1662226" y="1679968"/>
                  </a:lnTo>
                  <a:lnTo>
                    <a:pt x="1696796" y="1652549"/>
                  </a:lnTo>
                  <a:lnTo>
                    <a:pt x="1724215" y="1617980"/>
                  </a:lnTo>
                  <a:lnTo>
                    <a:pt x="1742503" y="1579359"/>
                  </a:lnTo>
                  <a:lnTo>
                    <a:pt x="1751647" y="1538312"/>
                  </a:lnTo>
                  <a:lnTo>
                    <a:pt x="1751647" y="1496441"/>
                  </a:lnTo>
                  <a:close/>
                </a:path>
                <a:path w="4667884" h="2548254">
                  <a:moveTo>
                    <a:pt x="3384169" y="1319466"/>
                  </a:moveTo>
                  <a:lnTo>
                    <a:pt x="3375025" y="1278407"/>
                  </a:lnTo>
                  <a:lnTo>
                    <a:pt x="3356749" y="1239786"/>
                  </a:lnTo>
                  <a:lnTo>
                    <a:pt x="3329317" y="1205217"/>
                  </a:lnTo>
                  <a:lnTo>
                    <a:pt x="3294748" y="1177798"/>
                  </a:lnTo>
                  <a:lnTo>
                    <a:pt x="3256127" y="1159522"/>
                  </a:lnTo>
                  <a:lnTo>
                    <a:pt x="3215068" y="1150378"/>
                  </a:lnTo>
                  <a:lnTo>
                    <a:pt x="3173209" y="1150378"/>
                  </a:lnTo>
                  <a:lnTo>
                    <a:pt x="3132150" y="1159522"/>
                  </a:lnTo>
                  <a:lnTo>
                    <a:pt x="3093529" y="1177798"/>
                  </a:lnTo>
                  <a:lnTo>
                    <a:pt x="3058960" y="1205217"/>
                  </a:lnTo>
                  <a:lnTo>
                    <a:pt x="3031553" y="1239786"/>
                  </a:lnTo>
                  <a:lnTo>
                    <a:pt x="3013278" y="1278407"/>
                  </a:lnTo>
                  <a:lnTo>
                    <a:pt x="3004134" y="1319466"/>
                  </a:lnTo>
                  <a:lnTo>
                    <a:pt x="3004134" y="1361325"/>
                  </a:lnTo>
                  <a:lnTo>
                    <a:pt x="3013278" y="1402384"/>
                  </a:lnTo>
                  <a:lnTo>
                    <a:pt x="3031553" y="1440992"/>
                  </a:lnTo>
                  <a:lnTo>
                    <a:pt x="3058960" y="1475562"/>
                  </a:lnTo>
                  <a:lnTo>
                    <a:pt x="3093529" y="1502981"/>
                  </a:lnTo>
                  <a:lnTo>
                    <a:pt x="3132150" y="1521269"/>
                  </a:lnTo>
                  <a:lnTo>
                    <a:pt x="3173209" y="1530413"/>
                  </a:lnTo>
                  <a:lnTo>
                    <a:pt x="3215068" y="1530413"/>
                  </a:lnTo>
                  <a:lnTo>
                    <a:pt x="3256127" y="1521269"/>
                  </a:lnTo>
                  <a:lnTo>
                    <a:pt x="3294748" y="1502981"/>
                  </a:lnTo>
                  <a:lnTo>
                    <a:pt x="3329317" y="1475562"/>
                  </a:lnTo>
                  <a:lnTo>
                    <a:pt x="3356749" y="1440992"/>
                  </a:lnTo>
                  <a:lnTo>
                    <a:pt x="3375025" y="1402384"/>
                  </a:lnTo>
                  <a:lnTo>
                    <a:pt x="3384169" y="1361325"/>
                  </a:lnTo>
                  <a:lnTo>
                    <a:pt x="3384169" y="1319466"/>
                  </a:lnTo>
                  <a:close/>
                </a:path>
                <a:path w="4667884" h="2548254">
                  <a:moveTo>
                    <a:pt x="4667275" y="169075"/>
                  </a:moveTo>
                  <a:lnTo>
                    <a:pt x="4658131" y="128028"/>
                  </a:lnTo>
                  <a:lnTo>
                    <a:pt x="4639843" y="89408"/>
                  </a:lnTo>
                  <a:lnTo>
                    <a:pt x="4612424" y="54838"/>
                  </a:lnTo>
                  <a:lnTo>
                    <a:pt x="4577854" y="27419"/>
                  </a:lnTo>
                  <a:lnTo>
                    <a:pt x="4539259" y="9131"/>
                  </a:lnTo>
                  <a:lnTo>
                    <a:pt x="4498213" y="0"/>
                  </a:lnTo>
                  <a:lnTo>
                    <a:pt x="4456366" y="0"/>
                  </a:lnTo>
                  <a:lnTo>
                    <a:pt x="4415333" y="9131"/>
                  </a:lnTo>
                  <a:lnTo>
                    <a:pt x="4376725" y="27419"/>
                  </a:lnTo>
                  <a:lnTo>
                    <a:pt x="4342168" y="54838"/>
                  </a:lnTo>
                  <a:lnTo>
                    <a:pt x="4314736" y="89408"/>
                  </a:lnTo>
                  <a:lnTo>
                    <a:pt x="4296461" y="128028"/>
                  </a:lnTo>
                  <a:lnTo>
                    <a:pt x="4287317" y="169075"/>
                  </a:lnTo>
                  <a:lnTo>
                    <a:pt x="4287317" y="210947"/>
                  </a:lnTo>
                  <a:lnTo>
                    <a:pt x="4296461" y="251993"/>
                  </a:lnTo>
                  <a:lnTo>
                    <a:pt x="4314736" y="290614"/>
                  </a:lnTo>
                  <a:lnTo>
                    <a:pt x="4342168" y="325183"/>
                  </a:lnTo>
                  <a:lnTo>
                    <a:pt x="4376725" y="352602"/>
                  </a:lnTo>
                  <a:lnTo>
                    <a:pt x="4415333" y="370890"/>
                  </a:lnTo>
                  <a:lnTo>
                    <a:pt x="4456366" y="380022"/>
                  </a:lnTo>
                  <a:lnTo>
                    <a:pt x="4498213" y="380022"/>
                  </a:lnTo>
                  <a:lnTo>
                    <a:pt x="4539259" y="370890"/>
                  </a:lnTo>
                  <a:lnTo>
                    <a:pt x="4577854" y="352602"/>
                  </a:lnTo>
                  <a:lnTo>
                    <a:pt x="4612424" y="325183"/>
                  </a:lnTo>
                  <a:lnTo>
                    <a:pt x="4639843" y="290614"/>
                  </a:lnTo>
                  <a:lnTo>
                    <a:pt x="4658131" y="251993"/>
                  </a:lnTo>
                  <a:lnTo>
                    <a:pt x="4667275" y="210947"/>
                  </a:lnTo>
                  <a:lnTo>
                    <a:pt x="4667275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36637" y="4074026"/>
              <a:ext cx="3429000" cy="2742565"/>
            </a:xfrm>
            <a:custGeom>
              <a:avLst/>
              <a:gdLst/>
              <a:ahLst/>
              <a:cxnLst/>
              <a:rect l="l" t="t" r="r" b="b"/>
              <a:pathLst>
                <a:path w="3429000" h="2742565">
                  <a:moveTo>
                    <a:pt x="380060" y="2072525"/>
                  </a:moveTo>
                  <a:lnTo>
                    <a:pt x="370916" y="2031466"/>
                  </a:lnTo>
                  <a:lnTo>
                    <a:pt x="352640" y="1992845"/>
                  </a:lnTo>
                  <a:lnTo>
                    <a:pt x="325208" y="1958289"/>
                  </a:lnTo>
                  <a:lnTo>
                    <a:pt x="290652" y="1930857"/>
                  </a:lnTo>
                  <a:lnTo>
                    <a:pt x="252018" y="1912581"/>
                  </a:lnTo>
                  <a:lnTo>
                    <a:pt x="210972" y="1903437"/>
                  </a:lnTo>
                  <a:lnTo>
                    <a:pt x="169100" y="1903437"/>
                  </a:lnTo>
                  <a:lnTo>
                    <a:pt x="128041" y="1912581"/>
                  </a:lnTo>
                  <a:lnTo>
                    <a:pt x="89420" y="1930857"/>
                  </a:lnTo>
                  <a:lnTo>
                    <a:pt x="54851" y="1958289"/>
                  </a:lnTo>
                  <a:lnTo>
                    <a:pt x="27432" y="1992845"/>
                  </a:lnTo>
                  <a:lnTo>
                    <a:pt x="9144" y="2031466"/>
                  </a:lnTo>
                  <a:lnTo>
                    <a:pt x="0" y="2072525"/>
                  </a:lnTo>
                  <a:lnTo>
                    <a:pt x="0" y="2114385"/>
                  </a:lnTo>
                  <a:lnTo>
                    <a:pt x="9144" y="2155444"/>
                  </a:lnTo>
                  <a:lnTo>
                    <a:pt x="27432" y="2194064"/>
                  </a:lnTo>
                  <a:lnTo>
                    <a:pt x="54851" y="2228621"/>
                  </a:lnTo>
                  <a:lnTo>
                    <a:pt x="89420" y="2256040"/>
                  </a:lnTo>
                  <a:lnTo>
                    <a:pt x="128041" y="2274328"/>
                  </a:lnTo>
                  <a:lnTo>
                    <a:pt x="169100" y="2283472"/>
                  </a:lnTo>
                  <a:lnTo>
                    <a:pt x="210972" y="2283472"/>
                  </a:lnTo>
                  <a:lnTo>
                    <a:pt x="252018" y="2274328"/>
                  </a:lnTo>
                  <a:lnTo>
                    <a:pt x="290652" y="2256040"/>
                  </a:lnTo>
                  <a:lnTo>
                    <a:pt x="325208" y="2228621"/>
                  </a:lnTo>
                  <a:lnTo>
                    <a:pt x="352640" y="2194064"/>
                  </a:lnTo>
                  <a:lnTo>
                    <a:pt x="370916" y="2155444"/>
                  </a:lnTo>
                  <a:lnTo>
                    <a:pt x="380060" y="2114385"/>
                  </a:lnTo>
                  <a:lnTo>
                    <a:pt x="380060" y="2072525"/>
                  </a:lnTo>
                  <a:close/>
                </a:path>
                <a:path w="3429000" h="2742565">
                  <a:moveTo>
                    <a:pt x="862164" y="761212"/>
                  </a:moveTo>
                  <a:lnTo>
                    <a:pt x="853046" y="720166"/>
                  </a:lnTo>
                  <a:lnTo>
                    <a:pt x="834783" y="681545"/>
                  </a:lnTo>
                  <a:lnTo>
                    <a:pt x="807402" y="646976"/>
                  </a:lnTo>
                  <a:lnTo>
                    <a:pt x="772833" y="619556"/>
                  </a:lnTo>
                  <a:lnTo>
                    <a:pt x="734212" y="601268"/>
                  </a:lnTo>
                  <a:lnTo>
                    <a:pt x="693153" y="592137"/>
                  </a:lnTo>
                  <a:lnTo>
                    <a:pt x="651281" y="592137"/>
                  </a:lnTo>
                  <a:lnTo>
                    <a:pt x="610222" y="601268"/>
                  </a:lnTo>
                  <a:lnTo>
                    <a:pt x="571601" y="619556"/>
                  </a:lnTo>
                  <a:lnTo>
                    <a:pt x="537032" y="646976"/>
                  </a:lnTo>
                  <a:lnTo>
                    <a:pt x="509612" y="681545"/>
                  </a:lnTo>
                  <a:lnTo>
                    <a:pt x="491324" y="720166"/>
                  </a:lnTo>
                  <a:lnTo>
                    <a:pt x="482193" y="761212"/>
                  </a:lnTo>
                  <a:lnTo>
                    <a:pt x="482193" y="803084"/>
                  </a:lnTo>
                  <a:lnTo>
                    <a:pt x="491324" y="844130"/>
                  </a:lnTo>
                  <a:lnTo>
                    <a:pt x="509612" y="882751"/>
                  </a:lnTo>
                  <a:lnTo>
                    <a:pt x="537032" y="917308"/>
                  </a:lnTo>
                  <a:lnTo>
                    <a:pt x="571601" y="944740"/>
                  </a:lnTo>
                  <a:lnTo>
                    <a:pt x="610222" y="963028"/>
                  </a:lnTo>
                  <a:lnTo>
                    <a:pt x="651281" y="972159"/>
                  </a:lnTo>
                  <a:lnTo>
                    <a:pt x="693153" y="972159"/>
                  </a:lnTo>
                  <a:lnTo>
                    <a:pt x="734212" y="963028"/>
                  </a:lnTo>
                  <a:lnTo>
                    <a:pt x="772833" y="944740"/>
                  </a:lnTo>
                  <a:lnTo>
                    <a:pt x="807402" y="917308"/>
                  </a:lnTo>
                  <a:lnTo>
                    <a:pt x="834783" y="882751"/>
                  </a:lnTo>
                  <a:lnTo>
                    <a:pt x="853046" y="844130"/>
                  </a:lnTo>
                  <a:lnTo>
                    <a:pt x="862164" y="803084"/>
                  </a:lnTo>
                  <a:lnTo>
                    <a:pt x="862164" y="761212"/>
                  </a:lnTo>
                  <a:close/>
                </a:path>
                <a:path w="3429000" h="2742565">
                  <a:moveTo>
                    <a:pt x="1747139" y="2531033"/>
                  </a:moveTo>
                  <a:lnTo>
                    <a:pt x="1737995" y="2489987"/>
                  </a:lnTo>
                  <a:lnTo>
                    <a:pt x="1719719" y="2451366"/>
                  </a:lnTo>
                  <a:lnTo>
                    <a:pt x="1692287" y="2416797"/>
                  </a:lnTo>
                  <a:lnTo>
                    <a:pt x="1657731" y="2389378"/>
                  </a:lnTo>
                  <a:lnTo>
                    <a:pt x="1619097" y="2371090"/>
                  </a:lnTo>
                  <a:lnTo>
                    <a:pt x="1578051" y="2361958"/>
                  </a:lnTo>
                  <a:lnTo>
                    <a:pt x="1536179" y="2361958"/>
                  </a:lnTo>
                  <a:lnTo>
                    <a:pt x="1495120" y="2371090"/>
                  </a:lnTo>
                  <a:lnTo>
                    <a:pt x="1456499" y="2389378"/>
                  </a:lnTo>
                  <a:lnTo>
                    <a:pt x="1421930" y="2416797"/>
                  </a:lnTo>
                  <a:lnTo>
                    <a:pt x="1394510" y="2451366"/>
                  </a:lnTo>
                  <a:lnTo>
                    <a:pt x="1376222" y="2489987"/>
                  </a:lnTo>
                  <a:lnTo>
                    <a:pt x="1367078" y="2531033"/>
                  </a:lnTo>
                  <a:lnTo>
                    <a:pt x="1367078" y="2572905"/>
                  </a:lnTo>
                  <a:lnTo>
                    <a:pt x="1376222" y="2613952"/>
                  </a:lnTo>
                  <a:lnTo>
                    <a:pt x="1394510" y="2652572"/>
                  </a:lnTo>
                  <a:lnTo>
                    <a:pt x="1421930" y="2687129"/>
                  </a:lnTo>
                  <a:lnTo>
                    <a:pt x="1456499" y="2714561"/>
                  </a:lnTo>
                  <a:lnTo>
                    <a:pt x="1495120" y="2732849"/>
                  </a:lnTo>
                  <a:lnTo>
                    <a:pt x="1536179" y="2741980"/>
                  </a:lnTo>
                  <a:lnTo>
                    <a:pt x="1578051" y="2741980"/>
                  </a:lnTo>
                  <a:lnTo>
                    <a:pt x="1619097" y="2732849"/>
                  </a:lnTo>
                  <a:lnTo>
                    <a:pt x="1657731" y="2714561"/>
                  </a:lnTo>
                  <a:lnTo>
                    <a:pt x="1692287" y="2687129"/>
                  </a:lnTo>
                  <a:lnTo>
                    <a:pt x="1719719" y="2652572"/>
                  </a:lnTo>
                  <a:lnTo>
                    <a:pt x="1737995" y="2613952"/>
                  </a:lnTo>
                  <a:lnTo>
                    <a:pt x="1747139" y="2572905"/>
                  </a:lnTo>
                  <a:lnTo>
                    <a:pt x="1747139" y="2531033"/>
                  </a:lnTo>
                  <a:close/>
                </a:path>
                <a:path w="3429000" h="2742565">
                  <a:moveTo>
                    <a:pt x="1994992" y="1270038"/>
                  </a:moveTo>
                  <a:lnTo>
                    <a:pt x="1985848" y="1228979"/>
                  </a:lnTo>
                  <a:lnTo>
                    <a:pt x="1967560" y="1190358"/>
                  </a:lnTo>
                  <a:lnTo>
                    <a:pt x="1940140" y="1155801"/>
                  </a:lnTo>
                  <a:lnTo>
                    <a:pt x="1905571" y="1128382"/>
                  </a:lnTo>
                  <a:lnTo>
                    <a:pt x="1866950" y="1110094"/>
                  </a:lnTo>
                  <a:lnTo>
                    <a:pt x="1825891" y="1100963"/>
                  </a:lnTo>
                  <a:lnTo>
                    <a:pt x="1784019" y="1100963"/>
                  </a:lnTo>
                  <a:lnTo>
                    <a:pt x="1742960" y="1110094"/>
                  </a:lnTo>
                  <a:lnTo>
                    <a:pt x="1704340" y="1128382"/>
                  </a:lnTo>
                  <a:lnTo>
                    <a:pt x="1669783" y="1155801"/>
                  </a:lnTo>
                  <a:lnTo>
                    <a:pt x="1642351" y="1190358"/>
                  </a:lnTo>
                  <a:lnTo>
                    <a:pt x="1624076" y="1228979"/>
                  </a:lnTo>
                  <a:lnTo>
                    <a:pt x="1614932" y="1270038"/>
                  </a:lnTo>
                  <a:lnTo>
                    <a:pt x="1614932" y="1311910"/>
                  </a:lnTo>
                  <a:lnTo>
                    <a:pt x="1624076" y="1352956"/>
                  </a:lnTo>
                  <a:lnTo>
                    <a:pt x="1642351" y="1391577"/>
                  </a:lnTo>
                  <a:lnTo>
                    <a:pt x="1669783" y="1426133"/>
                  </a:lnTo>
                  <a:lnTo>
                    <a:pt x="1704340" y="1453565"/>
                  </a:lnTo>
                  <a:lnTo>
                    <a:pt x="1742960" y="1471841"/>
                  </a:lnTo>
                  <a:lnTo>
                    <a:pt x="1784019" y="1480985"/>
                  </a:lnTo>
                  <a:lnTo>
                    <a:pt x="1825891" y="1480985"/>
                  </a:lnTo>
                  <a:lnTo>
                    <a:pt x="1866950" y="1471841"/>
                  </a:lnTo>
                  <a:lnTo>
                    <a:pt x="1905571" y="1453565"/>
                  </a:lnTo>
                  <a:lnTo>
                    <a:pt x="1940140" y="1426133"/>
                  </a:lnTo>
                  <a:lnTo>
                    <a:pt x="1967560" y="1391577"/>
                  </a:lnTo>
                  <a:lnTo>
                    <a:pt x="1985848" y="1352956"/>
                  </a:lnTo>
                  <a:lnTo>
                    <a:pt x="1994992" y="1311910"/>
                  </a:lnTo>
                  <a:lnTo>
                    <a:pt x="1994992" y="1270038"/>
                  </a:lnTo>
                  <a:close/>
                </a:path>
                <a:path w="3429000" h="2742565">
                  <a:moveTo>
                    <a:pt x="2924175" y="2360117"/>
                  </a:moveTo>
                  <a:lnTo>
                    <a:pt x="2915031" y="2319070"/>
                  </a:lnTo>
                  <a:lnTo>
                    <a:pt x="2896743" y="2280450"/>
                  </a:lnTo>
                  <a:lnTo>
                    <a:pt x="2869323" y="2245880"/>
                  </a:lnTo>
                  <a:lnTo>
                    <a:pt x="2834754" y="2218461"/>
                  </a:lnTo>
                  <a:lnTo>
                    <a:pt x="2796133" y="2200173"/>
                  </a:lnTo>
                  <a:lnTo>
                    <a:pt x="2755074" y="2191042"/>
                  </a:lnTo>
                  <a:lnTo>
                    <a:pt x="2713215" y="2191042"/>
                  </a:lnTo>
                  <a:lnTo>
                    <a:pt x="2672156" y="2200173"/>
                  </a:lnTo>
                  <a:lnTo>
                    <a:pt x="2633535" y="2218461"/>
                  </a:lnTo>
                  <a:lnTo>
                    <a:pt x="2598966" y="2245880"/>
                  </a:lnTo>
                  <a:lnTo>
                    <a:pt x="2571534" y="2280450"/>
                  </a:lnTo>
                  <a:lnTo>
                    <a:pt x="2553258" y="2319070"/>
                  </a:lnTo>
                  <a:lnTo>
                    <a:pt x="2544114" y="2360117"/>
                  </a:lnTo>
                  <a:lnTo>
                    <a:pt x="2544114" y="2401989"/>
                  </a:lnTo>
                  <a:lnTo>
                    <a:pt x="2553258" y="2443035"/>
                  </a:lnTo>
                  <a:lnTo>
                    <a:pt x="2571534" y="2481656"/>
                  </a:lnTo>
                  <a:lnTo>
                    <a:pt x="2598966" y="2516213"/>
                  </a:lnTo>
                  <a:lnTo>
                    <a:pt x="2633535" y="2543645"/>
                  </a:lnTo>
                  <a:lnTo>
                    <a:pt x="2672156" y="2561933"/>
                  </a:lnTo>
                  <a:lnTo>
                    <a:pt x="2713215" y="2571064"/>
                  </a:lnTo>
                  <a:lnTo>
                    <a:pt x="2755074" y="2571064"/>
                  </a:lnTo>
                  <a:lnTo>
                    <a:pt x="2796133" y="2561933"/>
                  </a:lnTo>
                  <a:lnTo>
                    <a:pt x="2834754" y="2543645"/>
                  </a:lnTo>
                  <a:lnTo>
                    <a:pt x="2869323" y="2516213"/>
                  </a:lnTo>
                  <a:lnTo>
                    <a:pt x="2896743" y="2481656"/>
                  </a:lnTo>
                  <a:lnTo>
                    <a:pt x="2915031" y="2443035"/>
                  </a:lnTo>
                  <a:lnTo>
                    <a:pt x="2924175" y="2401989"/>
                  </a:lnTo>
                  <a:lnTo>
                    <a:pt x="2924175" y="2360117"/>
                  </a:lnTo>
                  <a:close/>
                </a:path>
                <a:path w="3429000" h="2742565">
                  <a:moveTo>
                    <a:pt x="3428454" y="1270038"/>
                  </a:moveTo>
                  <a:lnTo>
                    <a:pt x="3419310" y="1228979"/>
                  </a:lnTo>
                  <a:lnTo>
                    <a:pt x="3401022" y="1190358"/>
                  </a:lnTo>
                  <a:lnTo>
                    <a:pt x="3373602" y="1155801"/>
                  </a:lnTo>
                  <a:lnTo>
                    <a:pt x="3339033" y="1128382"/>
                  </a:lnTo>
                  <a:lnTo>
                    <a:pt x="3300412" y="1110094"/>
                  </a:lnTo>
                  <a:lnTo>
                    <a:pt x="3259353" y="1100963"/>
                  </a:lnTo>
                  <a:lnTo>
                    <a:pt x="3217481" y="1100963"/>
                  </a:lnTo>
                  <a:lnTo>
                    <a:pt x="3176435" y="1110094"/>
                  </a:lnTo>
                  <a:lnTo>
                    <a:pt x="3137814" y="1128382"/>
                  </a:lnTo>
                  <a:lnTo>
                    <a:pt x="3103245" y="1155801"/>
                  </a:lnTo>
                  <a:lnTo>
                    <a:pt x="3075813" y="1190358"/>
                  </a:lnTo>
                  <a:lnTo>
                    <a:pt x="3057537" y="1228979"/>
                  </a:lnTo>
                  <a:lnTo>
                    <a:pt x="3048393" y="1270038"/>
                  </a:lnTo>
                  <a:lnTo>
                    <a:pt x="3048393" y="1311910"/>
                  </a:lnTo>
                  <a:lnTo>
                    <a:pt x="3057537" y="1352956"/>
                  </a:lnTo>
                  <a:lnTo>
                    <a:pt x="3075813" y="1391577"/>
                  </a:lnTo>
                  <a:lnTo>
                    <a:pt x="3103245" y="1426133"/>
                  </a:lnTo>
                  <a:lnTo>
                    <a:pt x="3137814" y="1453565"/>
                  </a:lnTo>
                  <a:lnTo>
                    <a:pt x="3176435" y="1471841"/>
                  </a:lnTo>
                  <a:lnTo>
                    <a:pt x="3217481" y="1480985"/>
                  </a:lnTo>
                  <a:lnTo>
                    <a:pt x="3259353" y="1480985"/>
                  </a:lnTo>
                  <a:lnTo>
                    <a:pt x="3300412" y="1471841"/>
                  </a:lnTo>
                  <a:lnTo>
                    <a:pt x="3339033" y="1453565"/>
                  </a:lnTo>
                  <a:lnTo>
                    <a:pt x="3373602" y="1426133"/>
                  </a:lnTo>
                  <a:lnTo>
                    <a:pt x="3401022" y="1391577"/>
                  </a:lnTo>
                  <a:lnTo>
                    <a:pt x="3419310" y="1352956"/>
                  </a:lnTo>
                  <a:lnTo>
                    <a:pt x="3428454" y="1311910"/>
                  </a:lnTo>
                  <a:lnTo>
                    <a:pt x="3428454" y="1270038"/>
                  </a:lnTo>
                  <a:close/>
                </a:path>
                <a:path w="3429000" h="2742565">
                  <a:moveTo>
                    <a:pt x="3428454" y="169087"/>
                  </a:moveTo>
                  <a:lnTo>
                    <a:pt x="3419310" y="128028"/>
                  </a:lnTo>
                  <a:lnTo>
                    <a:pt x="3401022" y="89408"/>
                  </a:lnTo>
                  <a:lnTo>
                    <a:pt x="3373602" y="54851"/>
                  </a:lnTo>
                  <a:lnTo>
                    <a:pt x="3339033" y="27432"/>
                  </a:lnTo>
                  <a:lnTo>
                    <a:pt x="3300412" y="9144"/>
                  </a:lnTo>
                  <a:lnTo>
                    <a:pt x="3259353" y="0"/>
                  </a:lnTo>
                  <a:lnTo>
                    <a:pt x="3217481" y="0"/>
                  </a:lnTo>
                  <a:lnTo>
                    <a:pt x="3176435" y="9144"/>
                  </a:lnTo>
                  <a:lnTo>
                    <a:pt x="3137814" y="27432"/>
                  </a:lnTo>
                  <a:lnTo>
                    <a:pt x="3103245" y="54851"/>
                  </a:lnTo>
                  <a:lnTo>
                    <a:pt x="3075813" y="89408"/>
                  </a:lnTo>
                  <a:lnTo>
                    <a:pt x="3057537" y="128028"/>
                  </a:lnTo>
                  <a:lnTo>
                    <a:pt x="3048393" y="169087"/>
                  </a:lnTo>
                  <a:lnTo>
                    <a:pt x="3048393" y="210959"/>
                  </a:lnTo>
                  <a:lnTo>
                    <a:pt x="3057537" y="252006"/>
                  </a:lnTo>
                  <a:lnTo>
                    <a:pt x="3075813" y="290626"/>
                  </a:lnTo>
                  <a:lnTo>
                    <a:pt x="3103245" y="325196"/>
                  </a:lnTo>
                  <a:lnTo>
                    <a:pt x="3137814" y="352615"/>
                  </a:lnTo>
                  <a:lnTo>
                    <a:pt x="3176435" y="370903"/>
                  </a:lnTo>
                  <a:lnTo>
                    <a:pt x="3217481" y="380034"/>
                  </a:lnTo>
                  <a:lnTo>
                    <a:pt x="3259353" y="380034"/>
                  </a:lnTo>
                  <a:lnTo>
                    <a:pt x="3300412" y="370903"/>
                  </a:lnTo>
                  <a:lnTo>
                    <a:pt x="3339033" y="352615"/>
                  </a:lnTo>
                  <a:lnTo>
                    <a:pt x="3373602" y="325196"/>
                  </a:lnTo>
                  <a:lnTo>
                    <a:pt x="3401022" y="290626"/>
                  </a:lnTo>
                  <a:lnTo>
                    <a:pt x="3419310" y="252006"/>
                  </a:lnTo>
                  <a:lnTo>
                    <a:pt x="3428454" y="210959"/>
                  </a:lnTo>
                  <a:lnTo>
                    <a:pt x="3428454" y="16908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3497" y="7458817"/>
              <a:ext cx="6497320" cy="1863725"/>
            </a:xfrm>
            <a:custGeom>
              <a:avLst/>
              <a:gdLst/>
              <a:ahLst/>
              <a:cxnLst/>
              <a:rect l="l" t="t" r="r" b="b"/>
              <a:pathLst>
                <a:path w="6497320" h="1863725">
                  <a:moveTo>
                    <a:pt x="380034" y="1032738"/>
                  </a:moveTo>
                  <a:lnTo>
                    <a:pt x="370890" y="991692"/>
                  </a:lnTo>
                  <a:lnTo>
                    <a:pt x="352615" y="953071"/>
                  </a:lnTo>
                  <a:lnTo>
                    <a:pt x="325183" y="918502"/>
                  </a:lnTo>
                  <a:lnTo>
                    <a:pt x="290626" y="891082"/>
                  </a:lnTo>
                  <a:lnTo>
                    <a:pt x="252006" y="872807"/>
                  </a:lnTo>
                  <a:lnTo>
                    <a:pt x="210947" y="863663"/>
                  </a:lnTo>
                  <a:lnTo>
                    <a:pt x="169087" y="863663"/>
                  </a:lnTo>
                  <a:lnTo>
                    <a:pt x="128028" y="872807"/>
                  </a:lnTo>
                  <a:lnTo>
                    <a:pt x="89408" y="891082"/>
                  </a:lnTo>
                  <a:lnTo>
                    <a:pt x="54851" y="918502"/>
                  </a:lnTo>
                  <a:lnTo>
                    <a:pt x="27419" y="953071"/>
                  </a:lnTo>
                  <a:lnTo>
                    <a:pt x="9144" y="991692"/>
                  </a:lnTo>
                  <a:lnTo>
                    <a:pt x="0" y="1032738"/>
                  </a:lnTo>
                  <a:lnTo>
                    <a:pt x="0" y="1074610"/>
                  </a:lnTo>
                  <a:lnTo>
                    <a:pt x="9144" y="1115669"/>
                  </a:lnTo>
                  <a:lnTo>
                    <a:pt x="27419" y="1154290"/>
                  </a:lnTo>
                  <a:lnTo>
                    <a:pt x="54851" y="1188847"/>
                  </a:lnTo>
                  <a:lnTo>
                    <a:pt x="89408" y="1216279"/>
                  </a:lnTo>
                  <a:lnTo>
                    <a:pt x="128028" y="1234554"/>
                  </a:lnTo>
                  <a:lnTo>
                    <a:pt x="169087" y="1243698"/>
                  </a:lnTo>
                  <a:lnTo>
                    <a:pt x="210947" y="1243698"/>
                  </a:lnTo>
                  <a:lnTo>
                    <a:pt x="252006" y="1234554"/>
                  </a:lnTo>
                  <a:lnTo>
                    <a:pt x="290626" y="1216279"/>
                  </a:lnTo>
                  <a:lnTo>
                    <a:pt x="325183" y="1188847"/>
                  </a:lnTo>
                  <a:lnTo>
                    <a:pt x="352615" y="1154290"/>
                  </a:lnTo>
                  <a:lnTo>
                    <a:pt x="370890" y="1115669"/>
                  </a:lnTo>
                  <a:lnTo>
                    <a:pt x="380034" y="1074610"/>
                  </a:lnTo>
                  <a:lnTo>
                    <a:pt x="380034" y="1032738"/>
                  </a:lnTo>
                  <a:close/>
                </a:path>
                <a:path w="6497320" h="1863725">
                  <a:moveTo>
                    <a:pt x="1242822" y="1497317"/>
                  </a:moveTo>
                  <a:lnTo>
                    <a:pt x="1233678" y="1456270"/>
                  </a:lnTo>
                  <a:lnTo>
                    <a:pt x="1215402" y="1417650"/>
                  </a:lnTo>
                  <a:lnTo>
                    <a:pt x="1187970" y="1383080"/>
                  </a:lnTo>
                  <a:lnTo>
                    <a:pt x="1153414" y="1355661"/>
                  </a:lnTo>
                  <a:lnTo>
                    <a:pt x="1114793" y="1337373"/>
                  </a:lnTo>
                  <a:lnTo>
                    <a:pt x="1073734" y="1328242"/>
                  </a:lnTo>
                  <a:lnTo>
                    <a:pt x="1031875" y="1328242"/>
                  </a:lnTo>
                  <a:lnTo>
                    <a:pt x="990815" y="1337373"/>
                  </a:lnTo>
                  <a:lnTo>
                    <a:pt x="952195" y="1355661"/>
                  </a:lnTo>
                  <a:lnTo>
                    <a:pt x="917625" y="1383080"/>
                  </a:lnTo>
                  <a:lnTo>
                    <a:pt x="890206" y="1417650"/>
                  </a:lnTo>
                  <a:lnTo>
                    <a:pt x="871931" y="1456270"/>
                  </a:lnTo>
                  <a:lnTo>
                    <a:pt x="862787" y="1497317"/>
                  </a:lnTo>
                  <a:lnTo>
                    <a:pt x="862787" y="1539189"/>
                  </a:lnTo>
                  <a:lnTo>
                    <a:pt x="871931" y="1580248"/>
                  </a:lnTo>
                  <a:lnTo>
                    <a:pt x="890206" y="1618856"/>
                  </a:lnTo>
                  <a:lnTo>
                    <a:pt x="917625" y="1653425"/>
                  </a:lnTo>
                  <a:lnTo>
                    <a:pt x="952195" y="1680845"/>
                  </a:lnTo>
                  <a:lnTo>
                    <a:pt x="990815" y="1699120"/>
                  </a:lnTo>
                  <a:lnTo>
                    <a:pt x="1031875" y="1708264"/>
                  </a:lnTo>
                  <a:lnTo>
                    <a:pt x="1073734" y="1708264"/>
                  </a:lnTo>
                  <a:lnTo>
                    <a:pt x="1114793" y="1699120"/>
                  </a:lnTo>
                  <a:lnTo>
                    <a:pt x="1153414" y="1680845"/>
                  </a:lnTo>
                  <a:lnTo>
                    <a:pt x="1187970" y="1653425"/>
                  </a:lnTo>
                  <a:lnTo>
                    <a:pt x="1215402" y="1618856"/>
                  </a:lnTo>
                  <a:lnTo>
                    <a:pt x="1233678" y="1580248"/>
                  </a:lnTo>
                  <a:lnTo>
                    <a:pt x="1242822" y="1539189"/>
                  </a:lnTo>
                  <a:lnTo>
                    <a:pt x="1242822" y="1497317"/>
                  </a:lnTo>
                  <a:close/>
                </a:path>
                <a:path w="6497320" h="1863725">
                  <a:moveTo>
                    <a:pt x="1751647" y="1032738"/>
                  </a:moveTo>
                  <a:lnTo>
                    <a:pt x="1742503" y="991692"/>
                  </a:lnTo>
                  <a:lnTo>
                    <a:pt x="1724215" y="953071"/>
                  </a:lnTo>
                  <a:lnTo>
                    <a:pt x="1696796" y="918502"/>
                  </a:lnTo>
                  <a:lnTo>
                    <a:pt x="1662239" y="891082"/>
                  </a:lnTo>
                  <a:lnTo>
                    <a:pt x="1623618" y="872807"/>
                  </a:lnTo>
                  <a:lnTo>
                    <a:pt x="1582559" y="863663"/>
                  </a:lnTo>
                  <a:lnTo>
                    <a:pt x="1540687" y="863663"/>
                  </a:lnTo>
                  <a:lnTo>
                    <a:pt x="1499641" y="872807"/>
                  </a:lnTo>
                  <a:lnTo>
                    <a:pt x="1461020" y="891082"/>
                  </a:lnTo>
                  <a:lnTo>
                    <a:pt x="1426464" y="918502"/>
                  </a:lnTo>
                  <a:lnTo>
                    <a:pt x="1399032" y="953071"/>
                  </a:lnTo>
                  <a:lnTo>
                    <a:pt x="1380756" y="991692"/>
                  </a:lnTo>
                  <a:lnTo>
                    <a:pt x="1371612" y="1032738"/>
                  </a:lnTo>
                  <a:lnTo>
                    <a:pt x="1371612" y="1074610"/>
                  </a:lnTo>
                  <a:lnTo>
                    <a:pt x="1380756" y="1115669"/>
                  </a:lnTo>
                  <a:lnTo>
                    <a:pt x="1399032" y="1154290"/>
                  </a:lnTo>
                  <a:lnTo>
                    <a:pt x="1426464" y="1188847"/>
                  </a:lnTo>
                  <a:lnTo>
                    <a:pt x="1461020" y="1216279"/>
                  </a:lnTo>
                  <a:lnTo>
                    <a:pt x="1499641" y="1234554"/>
                  </a:lnTo>
                  <a:lnTo>
                    <a:pt x="1540687" y="1243698"/>
                  </a:lnTo>
                  <a:lnTo>
                    <a:pt x="1582559" y="1243698"/>
                  </a:lnTo>
                  <a:lnTo>
                    <a:pt x="1623618" y="1234554"/>
                  </a:lnTo>
                  <a:lnTo>
                    <a:pt x="1662239" y="1216279"/>
                  </a:lnTo>
                  <a:lnTo>
                    <a:pt x="1696796" y="1188847"/>
                  </a:lnTo>
                  <a:lnTo>
                    <a:pt x="1724215" y="1154290"/>
                  </a:lnTo>
                  <a:lnTo>
                    <a:pt x="1742503" y="1115669"/>
                  </a:lnTo>
                  <a:lnTo>
                    <a:pt x="1751647" y="1074610"/>
                  </a:lnTo>
                  <a:lnTo>
                    <a:pt x="1751647" y="1032738"/>
                  </a:lnTo>
                  <a:close/>
                </a:path>
                <a:path w="6497320" h="1863725">
                  <a:moveTo>
                    <a:pt x="2072424" y="1652181"/>
                  </a:moveTo>
                  <a:lnTo>
                    <a:pt x="2063280" y="1611122"/>
                  </a:lnTo>
                  <a:lnTo>
                    <a:pt x="2045004" y="1572501"/>
                  </a:lnTo>
                  <a:lnTo>
                    <a:pt x="2017572" y="1537944"/>
                  </a:lnTo>
                  <a:lnTo>
                    <a:pt x="1983016" y="1510525"/>
                  </a:lnTo>
                  <a:lnTo>
                    <a:pt x="1944395" y="1492237"/>
                  </a:lnTo>
                  <a:lnTo>
                    <a:pt x="1903336" y="1483093"/>
                  </a:lnTo>
                  <a:lnTo>
                    <a:pt x="1861477" y="1483093"/>
                  </a:lnTo>
                  <a:lnTo>
                    <a:pt x="1820418" y="1492237"/>
                  </a:lnTo>
                  <a:lnTo>
                    <a:pt x="1781797" y="1510525"/>
                  </a:lnTo>
                  <a:lnTo>
                    <a:pt x="1747240" y="1537944"/>
                  </a:lnTo>
                  <a:lnTo>
                    <a:pt x="1719808" y="1572501"/>
                  </a:lnTo>
                  <a:lnTo>
                    <a:pt x="1701533" y="1611122"/>
                  </a:lnTo>
                  <a:lnTo>
                    <a:pt x="1692389" y="1652181"/>
                  </a:lnTo>
                  <a:lnTo>
                    <a:pt x="1692389" y="1694053"/>
                  </a:lnTo>
                  <a:lnTo>
                    <a:pt x="1701533" y="1735099"/>
                  </a:lnTo>
                  <a:lnTo>
                    <a:pt x="1719808" y="1773720"/>
                  </a:lnTo>
                  <a:lnTo>
                    <a:pt x="1747240" y="1808289"/>
                  </a:lnTo>
                  <a:lnTo>
                    <a:pt x="1781797" y="1835708"/>
                  </a:lnTo>
                  <a:lnTo>
                    <a:pt x="1820418" y="1853996"/>
                  </a:lnTo>
                  <a:lnTo>
                    <a:pt x="1861477" y="1863128"/>
                  </a:lnTo>
                  <a:lnTo>
                    <a:pt x="1903336" y="1863128"/>
                  </a:lnTo>
                  <a:lnTo>
                    <a:pt x="1944395" y="1853996"/>
                  </a:lnTo>
                  <a:lnTo>
                    <a:pt x="1983016" y="1835708"/>
                  </a:lnTo>
                  <a:lnTo>
                    <a:pt x="2017572" y="1808289"/>
                  </a:lnTo>
                  <a:lnTo>
                    <a:pt x="2045004" y="1773720"/>
                  </a:lnTo>
                  <a:lnTo>
                    <a:pt x="2063280" y="1735099"/>
                  </a:lnTo>
                  <a:lnTo>
                    <a:pt x="2072424" y="1694053"/>
                  </a:lnTo>
                  <a:lnTo>
                    <a:pt x="2072424" y="1652181"/>
                  </a:lnTo>
                  <a:close/>
                </a:path>
                <a:path w="6497320" h="1863725">
                  <a:moveTo>
                    <a:pt x="2902026" y="1497317"/>
                  </a:moveTo>
                  <a:lnTo>
                    <a:pt x="2892882" y="1456270"/>
                  </a:lnTo>
                  <a:lnTo>
                    <a:pt x="2874607" y="1417650"/>
                  </a:lnTo>
                  <a:lnTo>
                    <a:pt x="2847187" y="1383080"/>
                  </a:lnTo>
                  <a:lnTo>
                    <a:pt x="2812618" y="1355661"/>
                  </a:lnTo>
                  <a:lnTo>
                    <a:pt x="2773997" y="1337373"/>
                  </a:lnTo>
                  <a:lnTo>
                    <a:pt x="2732938" y="1328242"/>
                  </a:lnTo>
                  <a:lnTo>
                    <a:pt x="2691079" y="1328242"/>
                  </a:lnTo>
                  <a:lnTo>
                    <a:pt x="2650020" y="1337373"/>
                  </a:lnTo>
                  <a:lnTo>
                    <a:pt x="2611412" y="1355661"/>
                  </a:lnTo>
                  <a:lnTo>
                    <a:pt x="2576842" y="1383080"/>
                  </a:lnTo>
                  <a:lnTo>
                    <a:pt x="2549423" y="1417650"/>
                  </a:lnTo>
                  <a:lnTo>
                    <a:pt x="2531135" y="1456270"/>
                  </a:lnTo>
                  <a:lnTo>
                    <a:pt x="2521991" y="1497317"/>
                  </a:lnTo>
                  <a:lnTo>
                    <a:pt x="2521991" y="1539189"/>
                  </a:lnTo>
                  <a:lnTo>
                    <a:pt x="2531135" y="1580248"/>
                  </a:lnTo>
                  <a:lnTo>
                    <a:pt x="2549423" y="1618856"/>
                  </a:lnTo>
                  <a:lnTo>
                    <a:pt x="2576842" y="1653425"/>
                  </a:lnTo>
                  <a:lnTo>
                    <a:pt x="2611412" y="1680845"/>
                  </a:lnTo>
                  <a:lnTo>
                    <a:pt x="2650020" y="1699120"/>
                  </a:lnTo>
                  <a:lnTo>
                    <a:pt x="2691079" y="1708264"/>
                  </a:lnTo>
                  <a:lnTo>
                    <a:pt x="2732938" y="1708264"/>
                  </a:lnTo>
                  <a:lnTo>
                    <a:pt x="2773997" y="1699120"/>
                  </a:lnTo>
                  <a:lnTo>
                    <a:pt x="2812618" y="1680845"/>
                  </a:lnTo>
                  <a:lnTo>
                    <a:pt x="2847187" y="1653425"/>
                  </a:lnTo>
                  <a:lnTo>
                    <a:pt x="2874607" y="1618856"/>
                  </a:lnTo>
                  <a:lnTo>
                    <a:pt x="2892882" y="1580248"/>
                  </a:lnTo>
                  <a:lnTo>
                    <a:pt x="2902026" y="1539189"/>
                  </a:lnTo>
                  <a:lnTo>
                    <a:pt x="2902026" y="1497317"/>
                  </a:lnTo>
                  <a:close/>
                </a:path>
                <a:path w="6497320" h="1863725">
                  <a:moveTo>
                    <a:pt x="3134322" y="456679"/>
                  </a:moveTo>
                  <a:lnTo>
                    <a:pt x="3125178" y="415620"/>
                  </a:lnTo>
                  <a:lnTo>
                    <a:pt x="3106890" y="376999"/>
                  </a:lnTo>
                  <a:lnTo>
                    <a:pt x="3079470" y="342442"/>
                  </a:lnTo>
                  <a:lnTo>
                    <a:pt x="3044901" y="315010"/>
                  </a:lnTo>
                  <a:lnTo>
                    <a:pt x="3006280" y="296735"/>
                  </a:lnTo>
                  <a:lnTo>
                    <a:pt x="2965234" y="287591"/>
                  </a:lnTo>
                  <a:lnTo>
                    <a:pt x="2923362" y="287591"/>
                  </a:lnTo>
                  <a:lnTo>
                    <a:pt x="2882315" y="296735"/>
                  </a:lnTo>
                  <a:lnTo>
                    <a:pt x="2843695" y="315010"/>
                  </a:lnTo>
                  <a:lnTo>
                    <a:pt x="2809125" y="342442"/>
                  </a:lnTo>
                  <a:lnTo>
                    <a:pt x="2781706" y="376999"/>
                  </a:lnTo>
                  <a:lnTo>
                    <a:pt x="2763418" y="415620"/>
                  </a:lnTo>
                  <a:lnTo>
                    <a:pt x="2754287" y="456679"/>
                  </a:lnTo>
                  <a:lnTo>
                    <a:pt x="2754287" y="498538"/>
                  </a:lnTo>
                  <a:lnTo>
                    <a:pt x="2763418" y="539597"/>
                  </a:lnTo>
                  <a:lnTo>
                    <a:pt x="2781706" y="578218"/>
                  </a:lnTo>
                  <a:lnTo>
                    <a:pt x="2809125" y="612775"/>
                  </a:lnTo>
                  <a:lnTo>
                    <a:pt x="2843695" y="640194"/>
                  </a:lnTo>
                  <a:lnTo>
                    <a:pt x="2882315" y="658482"/>
                  </a:lnTo>
                  <a:lnTo>
                    <a:pt x="2923362" y="667626"/>
                  </a:lnTo>
                  <a:lnTo>
                    <a:pt x="2965234" y="667626"/>
                  </a:lnTo>
                  <a:lnTo>
                    <a:pt x="3006280" y="658482"/>
                  </a:lnTo>
                  <a:lnTo>
                    <a:pt x="3044901" y="640194"/>
                  </a:lnTo>
                  <a:lnTo>
                    <a:pt x="3079470" y="612775"/>
                  </a:lnTo>
                  <a:lnTo>
                    <a:pt x="3106890" y="578218"/>
                  </a:lnTo>
                  <a:lnTo>
                    <a:pt x="3125178" y="539597"/>
                  </a:lnTo>
                  <a:lnTo>
                    <a:pt x="3134322" y="498538"/>
                  </a:lnTo>
                  <a:lnTo>
                    <a:pt x="3134322" y="456679"/>
                  </a:lnTo>
                  <a:close/>
                </a:path>
                <a:path w="6497320" h="1863725">
                  <a:moveTo>
                    <a:pt x="4124312" y="1032738"/>
                  </a:moveTo>
                  <a:lnTo>
                    <a:pt x="4115168" y="991692"/>
                  </a:lnTo>
                  <a:lnTo>
                    <a:pt x="4096880" y="953071"/>
                  </a:lnTo>
                  <a:lnTo>
                    <a:pt x="4069461" y="918502"/>
                  </a:lnTo>
                  <a:lnTo>
                    <a:pt x="4034904" y="891082"/>
                  </a:lnTo>
                  <a:lnTo>
                    <a:pt x="3996283" y="872807"/>
                  </a:lnTo>
                  <a:lnTo>
                    <a:pt x="3955224" y="863663"/>
                  </a:lnTo>
                  <a:lnTo>
                    <a:pt x="3913352" y="863663"/>
                  </a:lnTo>
                  <a:lnTo>
                    <a:pt x="3872306" y="872807"/>
                  </a:lnTo>
                  <a:lnTo>
                    <a:pt x="3833685" y="891082"/>
                  </a:lnTo>
                  <a:lnTo>
                    <a:pt x="3799116" y="918502"/>
                  </a:lnTo>
                  <a:lnTo>
                    <a:pt x="3771696" y="953071"/>
                  </a:lnTo>
                  <a:lnTo>
                    <a:pt x="3753408" y="991692"/>
                  </a:lnTo>
                  <a:lnTo>
                    <a:pt x="3744277" y="1032738"/>
                  </a:lnTo>
                  <a:lnTo>
                    <a:pt x="3744277" y="1074610"/>
                  </a:lnTo>
                  <a:lnTo>
                    <a:pt x="3753408" y="1115669"/>
                  </a:lnTo>
                  <a:lnTo>
                    <a:pt x="3771696" y="1154290"/>
                  </a:lnTo>
                  <a:lnTo>
                    <a:pt x="3799116" y="1188847"/>
                  </a:lnTo>
                  <a:lnTo>
                    <a:pt x="3833685" y="1216279"/>
                  </a:lnTo>
                  <a:lnTo>
                    <a:pt x="3872306" y="1234554"/>
                  </a:lnTo>
                  <a:lnTo>
                    <a:pt x="3913352" y="1243698"/>
                  </a:lnTo>
                  <a:lnTo>
                    <a:pt x="3955224" y="1243698"/>
                  </a:lnTo>
                  <a:lnTo>
                    <a:pt x="3996283" y="1234554"/>
                  </a:lnTo>
                  <a:lnTo>
                    <a:pt x="4034904" y="1216279"/>
                  </a:lnTo>
                  <a:lnTo>
                    <a:pt x="4069461" y="1188847"/>
                  </a:lnTo>
                  <a:lnTo>
                    <a:pt x="4096880" y="1154290"/>
                  </a:lnTo>
                  <a:lnTo>
                    <a:pt x="4115168" y="1115669"/>
                  </a:lnTo>
                  <a:lnTo>
                    <a:pt x="4124312" y="1074610"/>
                  </a:lnTo>
                  <a:lnTo>
                    <a:pt x="4124312" y="1032738"/>
                  </a:lnTo>
                  <a:close/>
                </a:path>
                <a:path w="6497320" h="1863725">
                  <a:moveTo>
                    <a:pt x="4406379" y="456679"/>
                  </a:moveTo>
                  <a:lnTo>
                    <a:pt x="4397235" y="415620"/>
                  </a:lnTo>
                  <a:lnTo>
                    <a:pt x="4378947" y="376999"/>
                  </a:lnTo>
                  <a:lnTo>
                    <a:pt x="4351528" y="342442"/>
                  </a:lnTo>
                  <a:lnTo>
                    <a:pt x="4316958" y="315010"/>
                  </a:lnTo>
                  <a:lnTo>
                    <a:pt x="4278338" y="296735"/>
                  </a:lnTo>
                  <a:lnTo>
                    <a:pt x="4237291" y="287591"/>
                  </a:lnTo>
                  <a:lnTo>
                    <a:pt x="4195419" y="287591"/>
                  </a:lnTo>
                  <a:lnTo>
                    <a:pt x="4154373" y="296735"/>
                  </a:lnTo>
                  <a:lnTo>
                    <a:pt x="4115752" y="315010"/>
                  </a:lnTo>
                  <a:lnTo>
                    <a:pt x="4081183" y="342442"/>
                  </a:lnTo>
                  <a:lnTo>
                    <a:pt x="4053763" y="376999"/>
                  </a:lnTo>
                  <a:lnTo>
                    <a:pt x="4035475" y="415620"/>
                  </a:lnTo>
                  <a:lnTo>
                    <a:pt x="4026331" y="456679"/>
                  </a:lnTo>
                  <a:lnTo>
                    <a:pt x="4026331" y="498538"/>
                  </a:lnTo>
                  <a:lnTo>
                    <a:pt x="4035475" y="539597"/>
                  </a:lnTo>
                  <a:lnTo>
                    <a:pt x="4053763" y="578218"/>
                  </a:lnTo>
                  <a:lnTo>
                    <a:pt x="4081183" y="612775"/>
                  </a:lnTo>
                  <a:lnTo>
                    <a:pt x="4115752" y="640194"/>
                  </a:lnTo>
                  <a:lnTo>
                    <a:pt x="4154373" y="658482"/>
                  </a:lnTo>
                  <a:lnTo>
                    <a:pt x="4195419" y="667626"/>
                  </a:lnTo>
                  <a:lnTo>
                    <a:pt x="4237291" y="667626"/>
                  </a:lnTo>
                  <a:lnTo>
                    <a:pt x="4278338" y="658482"/>
                  </a:lnTo>
                  <a:lnTo>
                    <a:pt x="4316958" y="640194"/>
                  </a:lnTo>
                  <a:lnTo>
                    <a:pt x="4351528" y="612775"/>
                  </a:lnTo>
                  <a:lnTo>
                    <a:pt x="4378947" y="578218"/>
                  </a:lnTo>
                  <a:lnTo>
                    <a:pt x="4397235" y="539597"/>
                  </a:lnTo>
                  <a:lnTo>
                    <a:pt x="4406379" y="498538"/>
                  </a:lnTo>
                  <a:lnTo>
                    <a:pt x="4406379" y="456679"/>
                  </a:lnTo>
                  <a:close/>
                </a:path>
                <a:path w="6497320" h="1863725">
                  <a:moveTo>
                    <a:pt x="5103241" y="1652181"/>
                  </a:moveTo>
                  <a:lnTo>
                    <a:pt x="5094097" y="1611122"/>
                  </a:lnTo>
                  <a:lnTo>
                    <a:pt x="5075809" y="1572501"/>
                  </a:lnTo>
                  <a:lnTo>
                    <a:pt x="5048389" y="1537944"/>
                  </a:lnTo>
                  <a:lnTo>
                    <a:pt x="5013833" y="1510525"/>
                  </a:lnTo>
                  <a:lnTo>
                    <a:pt x="4975212" y="1492237"/>
                  </a:lnTo>
                  <a:lnTo>
                    <a:pt x="4934153" y="1483093"/>
                  </a:lnTo>
                  <a:lnTo>
                    <a:pt x="4892294" y="1483093"/>
                  </a:lnTo>
                  <a:lnTo>
                    <a:pt x="4851235" y="1492237"/>
                  </a:lnTo>
                  <a:lnTo>
                    <a:pt x="4812614" y="1510525"/>
                  </a:lnTo>
                  <a:lnTo>
                    <a:pt x="4778057" y="1537944"/>
                  </a:lnTo>
                  <a:lnTo>
                    <a:pt x="4750625" y="1572501"/>
                  </a:lnTo>
                  <a:lnTo>
                    <a:pt x="4732350" y="1611122"/>
                  </a:lnTo>
                  <a:lnTo>
                    <a:pt x="4723206" y="1652181"/>
                  </a:lnTo>
                  <a:lnTo>
                    <a:pt x="4723206" y="1694053"/>
                  </a:lnTo>
                  <a:lnTo>
                    <a:pt x="4732350" y="1735099"/>
                  </a:lnTo>
                  <a:lnTo>
                    <a:pt x="4750625" y="1773720"/>
                  </a:lnTo>
                  <a:lnTo>
                    <a:pt x="4778057" y="1808289"/>
                  </a:lnTo>
                  <a:lnTo>
                    <a:pt x="4812614" y="1835708"/>
                  </a:lnTo>
                  <a:lnTo>
                    <a:pt x="4851235" y="1853996"/>
                  </a:lnTo>
                  <a:lnTo>
                    <a:pt x="4892294" y="1863128"/>
                  </a:lnTo>
                  <a:lnTo>
                    <a:pt x="4934153" y="1863128"/>
                  </a:lnTo>
                  <a:lnTo>
                    <a:pt x="4975212" y="1853996"/>
                  </a:lnTo>
                  <a:lnTo>
                    <a:pt x="5013833" y="1835708"/>
                  </a:lnTo>
                  <a:lnTo>
                    <a:pt x="5048389" y="1808289"/>
                  </a:lnTo>
                  <a:lnTo>
                    <a:pt x="5075809" y="1773720"/>
                  </a:lnTo>
                  <a:lnTo>
                    <a:pt x="5094097" y="1735099"/>
                  </a:lnTo>
                  <a:lnTo>
                    <a:pt x="5103241" y="1694053"/>
                  </a:lnTo>
                  <a:lnTo>
                    <a:pt x="5103241" y="1652181"/>
                  </a:lnTo>
                  <a:close/>
                </a:path>
                <a:path w="6497320" h="1863725">
                  <a:moveTo>
                    <a:pt x="5508422" y="870394"/>
                  </a:moveTo>
                  <a:lnTo>
                    <a:pt x="5450675" y="812660"/>
                  </a:lnTo>
                  <a:lnTo>
                    <a:pt x="5451653" y="808266"/>
                  </a:lnTo>
                  <a:lnTo>
                    <a:pt x="5451653" y="766394"/>
                  </a:lnTo>
                  <a:lnTo>
                    <a:pt x="5442509" y="725347"/>
                  </a:lnTo>
                  <a:lnTo>
                    <a:pt x="5424221" y="686727"/>
                  </a:lnTo>
                  <a:lnTo>
                    <a:pt x="5396801" y="652157"/>
                  </a:lnTo>
                  <a:lnTo>
                    <a:pt x="5362232" y="624738"/>
                  </a:lnTo>
                  <a:lnTo>
                    <a:pt x="5323624" y="606450"/>
                  </a:lnTo>
                  <a:lnTo>
                    <a:pt x="5282577" y="597319"/>
                  </a:lnTo>
                  <a:lnTo>
                    <a:pt x="5240718" y="597319"/>
                  </a:lnTo>
                  <a:lnTo>
                    <a:pt x="5236299" y="598309"/>
                  </a:lnTo>
                  <a:lnTo>
                    <a:pt x="5137061" y="499059"/>
                  </a:lnTo>
                  <a:lnTo>
                    <a:pt x="4765726" y="870394"/>
                  </a:lnTo>
                  <a:lnTo>
                    <a:pt x="5137061" y="1241755"/>
                  </a:lnTo>
                  <a:lnTo>
                    <a:pt x="5508422" y="870394"/>
                  </a:lnTo>
                  <a:close/>
                </a:path>
                <a:path w="6497320" h="1863725">
                  <a:moveTo>
                    <a:pt x="6286805" y="1652181"/>
                  </a:moveTo>
                  <a:lnTo>
                    <a:pt x="6277673" y="1611122"/>
                  </a:lnTo>
                  <a:lnTo>
                    <a:pt x="6259385" y="1572501"/>
                  </a:lnTo>
                  <a:lnTo>
                    <a:pt x="6231953" y="1537944"/>
                  </a:lnTo>
                  <a:lnTo>
                    <a:pt x="6197397" y="1510525"/>
                  </a:lnTo>
                  <a:lnTo>
                    <a:pt x="6158776" y="1492237"/>
                  </a:lnTo>
                  <a:lnTo>
                    <a:pt x="6117717" y="1483093"/>
                  </a:lnTo>
                  <a:lnTo>
                    <a:pt x="6075845" y="1483093"/>
                  </a:lnTo>
                  <a:lnTo>
                    <a:pt x="6034786" y="1492237"/>
                  </a:lnTo>
                  <a:lnTo>
                    <a:pt x="5996165" y="1510525"/>
                  </a:lnTo>
                  <a:lnTo>
                    <a:pt x="5961596" y="1537944"/>
                  </a:lnTo>
                  <a:lnTo>
                    <a:pt x="5934176" y="1572501"/>
                  </a:lnTo>
                  <a:lnTo>
                    <a:pt x="5915888" y="1611122"/>
                  </a:lnTo>
                  <a:lnTo>
                    <a:pt x="5906744" y="1652181"/>
                  </a:lnTo>
                  <a:lnTo>
                    <a:pt x="5906744" y="1694053"/>
                  </a:lnTo>
                  <a:lnTo>
                    <a:pt x="5915888" y="1735099"/>
                  </a:lnTo>
                  <a:lnTo>
                    <a:pt x="5934176" y="1773720"/>
                  </a:lnTo>
                  <a:lnTo>
                    <a:pt x="5961596" y="1808289"/>
                  </a:lnTo>
                  <a:lnTo>
                    <a:pt x="5996165" y="1835708"/>
                  </a:lnTo>
                  <a:lnTo>
                    <a:pt x="6034786" y="1853996"/>
                  </a:lnTo>
                  <a:lnTo>
                    <a:pt x="6075845" y="1863128"/>
                  </a:lnTo>
                  <a:lnTo>
                    <a:pt x="6117717" y="1863128"/>
                  </a:lnTo>
                  <a:lnTo>
                    <a:pt x="6158776" y="1853996"/>
                  </a:lnTo>
                  <a:lnTo>
                    <a:pt x="6197397" y="1835708"/>
                  </a:lnTo>
                  <a:lnTo>
                    <a:pt x="6231953" y="1808289"/>
                  </a:lnTo>
                  <a:lnTo>
                    <a:pt x="6259385" y="1773720"/>
                  </a:lnTo>
                  <a:lnTo>
                    <a:pt x="6277673" y="1735099"/>
                  </a:lnTo>
                  <a:lnTo>
                    <a:pt x="6286805" y="1694053"/>
                  </a:lnTo>
                  <a:lnTo>
                    <a:pt x="6286805" y="1652181"/>
                  </a:lnTo>
                  <a:close/>
                </a:path>
                <a:path w="6497320" h="1863725">
                  <a:moveTo>
                    <a:pt x="6286805" y="169075"/>
                  </a:moveTo>
                  <a:lnTo>
                    <a:pt x="6277673" y="128028"/>
                  </a:lnTo>
                  <a:lnTo>
                    <a:pt x="6259385" y="89408"/>
                  </a:lnTo>
                  <a:lnTo>
                    <a:pt x="6231953" y="54838"/>
                  </a:lnTo>
                  <a:lnTo>
                    <a:pt x="6197397" y="27419"/>
                  </a:lnTo>
                  <a:lnTo>
                    <a:pt x="6158776" y="9131"/>
                  </a:lnTo>
                  <a:lnTo>
                    <a:pt x="6117717" y="0"/>
                  </a:lnTo>
                  <a:lnTo>
                    <a:pt x="6075845" y="0"/>
                  </a:lnTo>
                  <a:lnTo>
                    <a:pt x="6034786" y="9131"/>
                  </a:lnTo>
                  <a:lnTo>
                    <a:pt x="5996165" y="27419"/>
                  </a:lnTo>
                  <a:lnTo>
                    <a:pt x="5961596" y="54838"/>
                  </a:lnTo>
                  <a:lnTo>
                    <a:pt x="5934176" y="89408"/>
                  </a:lnTo>
                  <a:lnTo>
                    <a:pt x="5915888" y="128028"/>
                  </a:lnTo>
                  <a:lnTo>
                    <a:pt x="5906744" y="169075"/>
                  </a:lnTo>
                  <a:lnTo>
                    <a:pt x="5906744" y="210947"/>
                  </a:lnTo>
                  <a:lnTo>
                    <a:pt x="5915888" y="251993"/>
                  </a:lnTo>
                  <a:lnTo>
                    <a:pt x="5934176" y="290614"/>
                  </a:lnTo>
                  <a:lnTo>
                    <a:pt x="5961596" y="325183"/>
                  </a:lnTo>
                  <a:lnTo>
                    <a:pt x="5996165" y="352602"/>
                  </a:lnTo>
                  <a:lnTo>
                    <a:pt x="6034786" y="370878"/>
                  </a:lnTo>
                  <a:lnTo>
                    <a:pt x="6075845" y="380022"/>
                  </a:lnTo>
                  <a:lnTo>
                    <a:pt x="6117717" y="380022"/>
                  </a:lnTo>
                  <a:lnTo>
                    <a:pt x="6158776" y="370878"/>
                  </a:lnTo>
                  <a:lnTo>
                    <a:pt x="6197397" y="352602"/>
                  </a:lnTo>
                  <a:lnTo>
                    <a:pt x="6231953" y="325183"/>
                  </a:lnTo>
                  <a:lnTo>
                    <a:pt x="6259385" y="290614"/>
                  </a:lnTo>
                  <a:lnTo>
                    <a:pt x="6277673" y="251993"/>
                  </a:lnTo>
                  <a:lnTo>
                    <a:pt x="6286805" y="210947"/>
                  </a:lnTo>
                  <a:lnTo>
                    <a:pt x="6286805" y="169075"/>
                  </a:lnTo>
                  <a:close/>
                </a:path>
                <a:path w="6497320" h="1863725">
                  <a:moveTo>
                    <a:pt x="6496964" y="1032738"/>
                  </a:moveTo>
                  <a:lnTo>
                    <a:pt x="6487820" y="991692"/>
                  </a:lnTo>
                  <a:lnTo>
                    <a:pt x="6469532" y="953071"/>
                  </a:lnTo>
                  <a:lnTo>
                    <a:pt x="6442113" y="918502"/>
                  </a:lnTo>
                  <a:lnTo>
                    <a:pt x="6407544" y="891082"/>
                  </a:lnTo>
                  <a:lnTo>
                    <a:pt x="6368923" y="872807"/>
                  </a:lnTo>
                  <a:lnTo>
                    <a:pt x="6327864" y="863663"/>
                  </a:lnTo>
                  <a:lnTo>
                    <a:pt x="6285992" y="863663"/>
                  </a:lnTo>
                  <a:lnTo>
                    <a:pt x="6244945" y="872807"/>
                  </a:lnTo>
                  <a:lnTo>
                    <a:pt x="6206312" y="891082"/>
                  </a:lnTo>
                  <a:lnTo>
                    <a:pt x="6171755" y="918502"/>
                  </a:lnTo>
                  <a:lnTo>
                    <a:pt x="6144323" y="953071"/>
                  </a:lnTo>
                  <a:lnTo>
                    <a:pt x="6126048" y="991692"/>
                  </a:lnTo>
                  <a:lnTo>
                    <a:pt x="6116904" y="1032738"/>
                  </a:lnTo>
                  <a:lnTo>
                    <a:pt x="6116904" y="1074610"/>
                  </a:lnTo>
                  <a:lnTo>
                    <a:pt x="6126048" y="1115669"/>
                  </a:lnTo>
                  <a:lnTo>
                    <a:pt x="6144323" y="1154290"/>
                  </a:lnTo>
                  <a:lnTo>
                    <a:pt x="6171755" y="1188847"/>
                  </a:lnTo>
                  <a:lnTo>
                    <a:pt x="6206312" y="1216279"/>
                  </a:lnTo>
                  <a:lnTo>
                    <a:pt x="6244945" y="1234554"/>
                  </a:lnTo>
                  <a:lnTo>
                    <a:pt x="6285992" y="1243698"/>
                  </a:lnTo>
                  <a:lnTo>
                    <a:pt x="6327864" y="1243698"/>
                  </a:lnTo>
                  <a:lnTo>
                    <a:pt x="6368923" y="1234554"/>
                  </a:lnTo>
                  <a:lnTo>
                    <a:pt x="6407544" y="1216279"/>
                  </a:lnTo>
                  <a:lnTo>
                    <a:pt x="6442113" y="1188847"/>
                  </a:lnTo>
                  <a:lnTo>
                    <a:pt x="6469532" y="1154290"/>
                  </a:lnTo>
                  <a:lnTo>
                    <a:pt x="6487820" y="1115669"/>
                  </a:lnTo>
                  <a:lnTo>
                    <a:pt x="6496964" y="1074610"/>
                  </a:lnTo>
                  <a:lnTo>
                    <a:pt x="6496964" y="1032738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9989224" y="7957873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6240342" y="493178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78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6240343" y="493178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1906009"/>
              <a:ext cx="4667885" cy="2548255"/>
            </a:xfrm>
            <a:custGeom>
              <a:avLst/>
              <a:gdLst/>
              <a:ahLst/>
              <a:cxnLst/>
              <a:rect l="l" t="t" r="r" b="b"/>
              <a:pathLst>
                <a:path w="4667884" h="2548254">
                  <a:moveTo>
                    <a:pt x="380034" y="2337104"/>
                  </a:moveTo>
                  <a:lnTo>
                    <a:pt x="370890" y="2296045"/>
                  </a:lnTo>
                  <a:lnTo>
                    <a:pt x="352615" y="2257425"/>
                  </a:lnTo>
                  <a:lnTo>
                    <a:pt x="325196" y="2222868"/>
                  </a:lnTo>
                  <a:lnTo>
                    <a:pt x="290626" y="2195449"/>
                  </a:lnTo>
                  <a:lnTo>
                    <a:pt x="252006" y="2177161"/>
                  </a:lnTo>
                  <a:lnTo>
                    <a:pt x="210947" y="2168017"/>
                  </a:lnTo>
                  <a:lnTo>
                    <a:pt x="169087" y="2168017"/>
                  </a:lnTo>
                  <a:lnTo>
                    <a:pt x="128028" y="2177161"/>
                  </a:lnTo>
                  <a:lnTo>
                    <a:pt x="89408" y="2195449"/>
                  </a:lnTo>
                  <a:lnTo>
                    <a:pt x="54838" y="2222868"/>
                  </a:lnTo>
                  <a:lnTo>
                    <a:pt x="27419" y="2257425"/>
                  </a:lnTo>
                  <a:lnTo>
                    <a:pt x="9144" y="2296045"/>
                  </a:lnTo>
                  <a:lnTo>
                    <a:pt x="0" y="2337104"/>
                  </a:lnTo>
                  <a:lnTo>
                    <a:pt x="0" y="2378976"/>
                  </a:lnTo>
                  <a:lnTo>
                    <a:pt x="9144" y="2420023"/>
                  </a:lnTo>
                  <a:lnTo>
                    <a:pt x="27419" y="2458643"/>
                  </a:lnTo>
                  <a:lnTo>
                    <a:pt x="54838" y="2493213"/>
                  </a:lnTo>
                  <a:lnTo>
                    <a:pt x="89408" y="2520632"/>
                  </a:lnTo>
                  <a:lnTo>
                    <a:pt x="128028" y="2538920"/>
                  </a:lnTo>
                  <a:lnTo>
                    <a:pt x="169087" y="2548051"/>
                  </a:lnTo>
                  <a:lnTo>
                    <a:pt x="210947" y="2548051"/>
                  </a:lnTo>
                  <a:lnTo>
                    <a:pt x="252006" y="2538920"/>
                  </a:lnTo>
                  <a:lnTo>
                    <a:pt x="290626" y="2520632"/>
                  </a:lnTo>
                  <a:lnTo>
                    <a:pt x="325196" y="2493213"/>
                  </a:lnTo>
                  <a:lnTo>
                    <a:pt x="352615" y="2458643"/>
                  </a:lnTo>
                  <a:lnTo>
                    <a:pt x="370890" y="2420023"/>
                  </a:lnTo>
                  <a:lnTo>
                    <a:pt x="380034" y="2378976"/>
                  </a:lnTo>
                  <a:lnTo>
                    <a:pt x="380034" y="2337104"/>
                  </a:lnTo>
                  <a:close/>
                </a:path>
                <a:path w="4667884" h="2548254">
                  <a:moveTo>
                    <a:pt x="817943" y="1319466"/>
                  </a:moveTo>
                  <a:lnTo>
                    <a:pt x="808799" y="1278407"/>
                  </a:lnTo>
                  <a:lnTo>
                    <a:pt x="790524" y="1239786"/>
                  </a:lnTo>
                  <a:lnTo>
                    <a:pt x="763104" y="1205217"/>
                  </a:lnTo>
                  <a:lnTo>
                    <a:pt x="728535" y="1177798"/>
                  </a:lnTo>
                  <a:lnTo>
                    <a:pt x="689914" y="1159522"/>
                  </a:lnTo>
                  <a:lnTo>
                    <a:pt x="648868" y="1150378"/>
                  </a:lnTo>
                  <a:lnTo>
                    <a:pt x="606996" y="1150378"/>
                  </a:lnTo>
                  <a:lnTo>
                    <a:pt x="565937" y="1159522"/>
                  </a:lnTo>
                  <a:lnTo>
                    <a:pt x="527316" y="1177798"/>
                  </a:lnTo>
                  <a:lnTo>
                    <a:pt x="492760" y="1205217"/>
                  </a:lnTo>
                  <a:lnTo>
                    <a:pt x="465328" y="1239786"/>
                  </a:lnTo>
                  <a:lnTo>
                    <a:pt x="447052" y="1278407"/>
                  </a:lnTo>
                  <a:lnTo>
                    <a:pt x="437908" y="1319466"/>
                  </a:lnTo>
                  <a:lnTo>
                    <a:pt x="437908" y="1361325"/>
                  </a:lnTo>
                  <a:lnTo>
                    <a:pt x="447052" y="1402384"/>
                  </a:lnTo>
                  <a:lnTo>
                    <a:pt x="465328" y="1440992"/>
                  </a:lnTo>
                  <a:lnTo>
                    <a:pt x="492760" y="1475562"/>
                  </a:lnTo>
                  <a:lnTo>
                    <a:pt x="527316" y="1502981"/>
                  </a:lnTo>
                  <a:lnTo>
                    <a:pt x="565937" y="1521269"/>
                  </a:lnTo>
                  <a:lnTo>
                    <a:pt x="606996" y="1530413"/>
                  </a:lnTo>
                  <a:lnTo>
                    <a:pt x="648868" y="1530413"/>
                  </a:lnTo>
                  <a:lnTo>
                    <a:pt x="689914" y="1521269"/>
                  </a:lnTo>
                  <a:lnTo>
                    <a:pt x="728535" y="1502981"/>
                  </a:lnTo>
                  <a:lnTo>
                    <a:pt x="763104" y="1475562"/>
                  </a:lnTo>
                  <a:lnTo>
                    <a:pt x="790524" y="1440992"/>
                  </a:lnTo>
                  <a:lnTo>
                    <a:pt x="808799" y="1402384"/>
                  </a:lnTo>
                  <a:lnTo>
                    <a:pt x="817943" y="1361325"/>
                  </a:lnTo>
                  <a:lnTo>
                    <a:pt x="817943" y="1319466"/>
                  </a:lnTo>
                  <a:close/>
                </a:path>
                <a:path w="4667884" h="2548254">
                  <a:moveTo>
                    <a:pt x="1216152" y="456679"/>
                  </a:moveTo>
                  <a:lnTo>
                    <a:pt x="1207008" y="415620"/>
                  </a:lnTo>
                  <a:lnTo>
                    <a:pt x="1188732" y="376999"/>
                  </a:lnTo>
                  <a:lnTo>
                    <a:pt x="1161313" y="342442"/>
                  </a:lnTo>
                  <a:lnTo>
                    <a:pt x="1126744" y="315010"/>
                  </a:lnTo>
                  <a:lnTo>
                    <a:pt x="1088123" y="296735"/>
                  </a:lnTo>
                  <a:lnTo>
                    <a:pt x="1047076" y="287591"/>
                  </a:lnTo>
                  <a:lnTo>
                    <a:pt x="1005205" y="287591"/>
                  </a:lnTo>
                  <a:lnTo>
                    <a:pt x="964158" y="296735"/>
                  </a:lnTo>
                  <a:lnTo>
                    <a:pt x="925537" y="315010"/>
                  </a:lnTo>
                  <a:lnTo>
                    <a:pt x="890968" y="342442"/>
                  </a:lnTo>
                  <a:lnTo>
                    <a:pt x="863549" y="376999"/>
                  </a:lnTo>
                  <a:lnTo>
                    <a:pt x="845261" y="415620"/>
                  </a:lnTo>
                  <a:lnTo>
                    <a:pt x="836117" y="456679"/>
                  </a:lnTo>
                  <a:lnTo>
                    <a:pt x="836117" y="498538"/>
                  </a:lnTo>
                  <a:lnTo>
                    <a:pt x="845261" y="539597"/>
                  </a:lnTo>
                  <a:lnTo>
                    <a:pt x="863549" y="578218"/>
                  </a:lnTo>
                  <a:lnTo>
                    <a:pt x="890968" y="612775"/>
                  </a:lnTo>
                  <a:lnTo>
                    <a:pt x="925537" y="640194"/>
                  </a:lnTo>
                  <a:lnTo>
                    <a:pt x="964158" y="658482"/>
                  </a:lnTo>
                  <a:lnTo>
                    <a:pt x="1005205" y="667626"/>
                  </a:lnTo>
                  <a:lnTo>
                    <a:pt x="1047076" y="667626"/>
                  </a:lnTo>
                  <a:lnTo>
                    <a:pt x="1088123" y="658482"/>
                  </a:lnTo>
                  <a:lnTo>
                    <a:pt x="1126744" y="640194"/>
                  </a:lnTo>
                  <a:lnTo>
                    <a:pt x="1161313" y="612775"/>
                  </a:lnTo>
                  <a:lnTo>
                    <a:pt x="1188732" y="578218"/>
                  </a:lnTo>
                  <a:lnTo>
                    <a:pt x="1207008" y="539597"/>
                  </a:lnTo>
                  <a:lnTo>
                    <a:pt x="1216152" y="498538"/>
                  </a:lnTo>
                  <a:lnTo>
                    <a:pt x="1216152" y="456679"/>
                  </a:lnTo>
                  <a:close/>
                </a:path>
                <a:path w="4667884" h="2548254">
                  <a:moveTo>
                    <a:pt x="1751647" y="2337104"/>
                  </a:moveTo>
                  <a:lnTo>
                    <a:pt x="1742503" y="2296045"/>
                  </a:lnTo>
                  <a:lnTo>
                    <a:pt x="1724215" y="2257425"/>
                  </a:lnTo>
                  <a:lnTo>
                    <a:pt x="1696796" y="2222868"/>
                  </a:lnTo>
                  <a:lnTo>
                    <a:pt x="1662226" y="2195449"/>
                  </a:lnTo>
                  <a:lnTo>
                    <a:pt x="1623618" y="2177161"/>
                  </a:lnTo>
                  <a:lnTo>
                    <a:pt x="1582559" y="2168017"/>
                  </a:lnTo>
                  <a:lnTo>
                    <a:pt x="1540700" y="2168017"/>
                  </a:lnTo>
                  <a:lnTo>
                    <a:pt x="1499641" y="2177161"/>
                  </a:lnTo>
                  <a:lnTo>
                    <a:pt x="1461020" y="2195449"/>
                  </a:lnTo>
                  <a:lnTo>
                    <a:pt x="1426451" y="2222868"/>
                  </a:lnTo>
                  <a:lnTo>
                    <a:pt x="1399032" y="2257425"/>
                  </a:lnTo>
                  <a:lnTo>
                    <a:pt x="1380756" y="2296045"/>
                  </a:lnTo>
                  <a:lnTo>
                    <a:pt x="1371612" y="2337104"/>
                  </a:lnTo>
                  <a:lnTo>
                    <a:pt x="1371612" y="2378976"/>
                  </a:lnTo>
                  <a:lnTo>
                    <a:pt x="1380756" y="2420023"/>
                  </a:lnTo>
                  <a:lnTo>
                    <a:pt x="1399032" y="2458643"/>
                  </a:lnTo>
                  <a:lnTo>
                    <a:pt x="1426451" y="2493213"/>
                  </a:lnTo>
                  <a:lnTo>
                    <a:pt x="1461020" y="2520632"/>
                  </a:lnTo>
                  <a:lnTo>
                    <a:pt x="1499641" y="2538920"/>
                  </a:lnTo>
                  <a:lnTo>
                    <a:pt x="1540700" y="2548051"/>
                  </a:lnTo>
                  <a:lnTo>
                    <a:pt x="1582559" y="2548051"/>
                  </a:lnTo>
                  <a:lnTo>
                    <a:pt x="1623618" y="2538920"/>
                  </a:lnTo>
                  <a:lnTo>
                    <a:pt x="1662226" y="2520632"/>
                  </a:lnTo>
                  <a:lnTo>
                    <a:pt x="1696796" y="2493213"/>
                  </a:lnTo>
                  <a:lnTo>
                    <a:pt x="1724215" y="2458643"/>
                  </a:lnTo>
                  <a:lnTo>
                    <a:pt x="1742503" y="2420023"/>
                  </a:lnTo>
                  <a:lnTo>
                    <a:pt x="1751647" y="2378976"/>
                  </a:lnTo>
                  <a:lnTo>
                    <a:pt x="1751647" y="2337104"/>
                  </a:lnTo>
                  <a:close/>
                </a:path>
                <a:path w="4667884" h="2548254">
                  <a:moveTo>
                    <a:pt x="1751647" y="1496441"/>
                  </a:moveTo>
                  <a:lnTo>
                    <a:pt x="1742503" y="1455394"/>
                  </a:lnTo>
                  <a:lnTo>
                    <a:pt x="1724215" y="1416773"/>
                  </a:lnTo>
                  <a:lnTo>
                    <a:pt x="1696796" y="1382204"/>
                  </a:lnTo>
                  <a:lnTo>
                    <a:pt x="1662226" y="1354785"/>
                  </a:lnTo>
                  <a:lnTo>
                    <a:pt x="1623618" y="1336497"/>
                  </a:lnTo>
                  <a:lnTo>
                    <a:pt x="1582559" y="1327365"/>
                  </a:lnTo>
                  <a:lnTo>
                    <a:pt x="1540700" y="1327365"/>
                  </a:lnTo>
                  <a:lnTo>
                    <a:pt x="1499641" y="1336497"/>
                  </a:lnTo>
                  <a:lnTo>
                    <a:pt x="1461020" y="1354785"/>
                  </a:lnTo>
                  <a:lnTo>
                    <a:pt x="1426451" y="1382204"/>
                  </a:lnTo>
                  <a:lnTo>
                    <a:pt x="1399032" y="1416773"/>
                  </a:lnTo>
                  <a:lnTo>
                    <a:pt x="1380756" y="1455394"/>
                  </a:lnTo>
                  <a:lnTo>
                    <a:pt x="1371612" y="1496441"/>
                  </a:lnTo>
                  <a:lnTo>
                    <a:pt x="1371612" y="1538312"/>
                  </a:lnTo>
                  <a:lnTo>
                    <a:pt x="1380756" y="1579359"/>
                  </a:lnTo>
                  <a:lnTo>
                    <a:pt x="1399032" y="1617980"/>
                  </a:lnTo>
                  <a:lnTo>
                    <a:pt x="1426451" y="1652549"/>
                  </a:lnTo>
                  <a:lnTo>
                    <a:pt x="1461020" y="1679968"/>
                  </a:lnTo>
                  <a:lnTo>
                    <a:pt x="1499641" y="1698244"/>
                  </a:lnTo>
                  <a:lnTo>
                    <a:pt x="1540700" y="1707388"/>
                  </a:lnTo>
                  <a:lnTo>
                    <a:pt x="1582559" y="1707388"/>
                  </a:lnTo>
                  <a:lnTo>
                    <a:pt x="1623618" y="1698244"/>
                  </a:lnTo>
                  <a:lnTo>
                    <a:pt x="1662226" y="1679968"/>
                  </a:lnTo>
                  <a:lnTo>
                    <a:pt x="1696796" y="1652549"/>
                  </a:lnTo>
                  <a:lnTo>
                    <a:pt x="1724215" y="1617980"/>
                  </a:lnTo>
                  <a:lnTo>
                    <a:pt x="1742503" y="1579359"/>
                  </a:lnTo>
                  <a:lnTo>
                    <a:pt x="1751647" y="1538312"/>
                  </a:lnTo>
                  <a:lnTo>
                    <a:pt x="1751647" y="1496441"/>
                  </a:lnTo>
                  <a:close/>
                </a:path>
                <a:path w="4667884" h="2548254">
                  <a:moveTo>
                    <a:pt x="3384169" y="1319466"/>
                  </a:moveTo>
                  <a:lnTo>
                    <a:pt x="3375025" y="1278407"/>
                  </a:lnTo>
                  <a:lnTo>
                    <a:pt x="3356749" y="1239786"/>
                  </a:lnTo>
                  <a:lnTo>
                    <a:pt x="3329317" y="1205217"/>
                  </a:lnTo>
                  <a:lnTo>
                    <a:pt x="3294748" y="1177798"/>
                  </a:lnTo>
                  <a:lnTo>
                    <a:pt x="3256127" y="1159522"/>
                  </a:lnTo>
                  <a:lnTo>
                    <a:pt x="3215068" y="1150378"/>
                  </a:lnTo>
                  <a:lnTo>
                    <a:pt x="3173209" y="1150378"/>
                  </a:lnTo>
                  <a:lnTo>
                    <a:pt x="3132150" y="1159522"/>
                  </a:lnTo>
                  <a:lnTo>
                    <a:pt x="3093529" y="1177798"/>
                  </a:lnTo>
                  <a:lnTo>
                    <a:pt x="3058960" y="1205217"/>
                  </a:lnTo>
                  <a:lnTo>
                    <a:pt x="3031553" y="1239786"/>
                  </a:lnTo>
                  <a:lnTo>
                    <a:pt x="3013278" y="1278407"/>
                  </a:lnTo>
                  <a:lnTo>
                    <a:pt x="3004134" y="1319466"/>
                  </a:lnTo>
                  <a:lnTo>
                    <a:pt x="3004134" y="1361325"/>
                  </a:lnTo>
                  <a:lnTo>
                    <a:pt x="3013278" y="1402384"/>
                  </a:lnTo>
                  <a:lnTo>
                    <a:pt x="3031553" y="1440992"/>
                  </a:lnTo>
                  <a:lnTo>
                    <a:pt x="3058960" y="1475562"/>
                  </a:lnTo>
                  <a:lnTo>
                    <a:pt x="3093529" y="1502981"/>
                  </a:lnTo>
                  <a:lnTo>
                    <a:pt x="3132150" y="1521269"/>
                  </a:lnTo>
                  <a:lnTo>
                    <a:pt x="3173209" y="1530413"/>
                  </a:lnTo>
                  <a:lnTo>
                    <a:pt x="3215068" y="1530413"/>
                  </a:lnTo>
                  <a:lnTo>
                    <a:pt x="3256127" y="1521269"/>
                  </a:lnTo>
                  <a:lnTo>
                    <a:pt x="3294748" y="1502981"/>
                  </a:lnTo>
                  <a:lnTo>
                    <a:pt x="3329317" y="1475562"/>
                  </a:lnTo>
                  <a:lnTo>
                    <a:pt x="3356749" y="1440992"/>
                  </a:lnTo>
                  <a:lnTo>
                    <a:pt x="3375025" y="1402384"/>
                  </a:lnTo>
                  <a:lnTo>
                    <a:pt x="3384169" y="1361325"/>
                  </a:lnTo>
                  <a:lnTo>
                    <a:pt x="3384169" y="1319466"/>
                  </a:lnTo>
                  <a:close/>
                </a:path>
                <a:path w="4667884" h="2548254">
                  <a:moveTo>
                    <a:pt x="4667275" y="169075"/>
                  </a:moveTo>
                  <a:lnTo>
                    <a:pt x="4658131" y="128028"/>
                  </a:lnTo>
                  <a:lnTo>
                    <a:pt x="4639843" y="89408"/>
                  </a:lnTo>
                  <a:lnTo>
                    <a:pt x="4612424" y="54838"/>
                  </a:lnTo>
                  <a:lnTo>
                    <a:pt x="4577854" y="27419"/>
                  </a:lnTo>
                  <a:lnTo>
                    <a:pt x="4539259" y="9131"/>
                  </a:lnTo>
                  <a:lnTo>
                    <a:pt x="4498213" y="0"/>
                  </a:lnTo>
                  <a:lnTo>
                    <a:pt x="4456366" y="0"/>
                  </a:lnTo>
                  <a:lnTo>
                    <a:pt x="4415333" y="9131"/>
                  </a:lnTo>
                  <a:lnTo>
                    <a:pt x="4376725" y="27419"/>
                  </a:lnTo>
                  <a:lnTo>
                    <a:pt x="4342168" y="54838"/>
                  </a:lnTo>
                  <a:lnTo>
                    <a:pt x="4314736" y="89408"/>
                  </a:lnTo>
                  <a:lnTo>
                    <a:pt x="4296461" y="128028"/>
                  </a:lnTo>
                  <a:lnTo>
                    <a:pt x="4287317" y="169075"/>
                  </a:lnTo>
                  <a:lnTo>
                    <a:pt x="4287317" y="210947"/>
                  </a:lnTo>
                  <a:lnTo>
                    <a:pt x="4296461" y="251993"/>
                  </a:lnTo>
                  <a:lnTo>
                    <a:pt x="4314736" y="290614"/>
                  </a:lnTo>
                  <a:lnTo>
                    <a:pt x="4342168" y="325183"/>
                  </a:lnTo>
                  <a:lnTo>
                    <a:pt x="4376725" y="352602"/>
                  </a:lnTo>
                  <a:lnTo>
                    <a:pt x="4415333" y="370890"/>
                  </a:lnTo>
                  <a:lnTo>
                    <a:pt x="4456366" y="380022"/>
                  </a:lnTo>
                  <a:lnTo>
                    <a:pt x="4498213" y="380022"/>
                  </a:lnTo>
                  <a:lnTo>
                    <a:pt x="4539259" y="370890"/>
                  </a:lnTo>
                  <a:lnTo>
                    <a:pt x="4577854" y="352602"/>
                  </a:lnTo>
                  <a:lnTo>
                    <a:pt x="4612424" y="325183"/>
                  </a:lnTo>
                  <a:lnTo>
                    <a:pt x="4639843" y="290614"/>
                  </a:lnTo>
                  <a:lnTo>
                    <a:pt x="4658131" y="251993"/>
                  </a:lnTo>
                  <a:lnTo>
                    <a:pt x="4667275" y="210947"/>
                  </a:lnTo>
                  <a:lnTo>
                    <a:pt x="4667275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36637" y="4074026"/>
              <a:ext cx="3429000" cy="2742565"/>
            </a:xfrm>
            <a:custGeom>
              <a:avLst/>
              <a:gdLst/>
              <a:ahLst/>
              <a:cxnLst/>
              <a:rect l="l" t="t" r="r" b="b"/>
              <a:pathLst>
                <a:path w="3429000" h="2742565">
                  <a:moveTo>
                    <a:pt x="380060" y="2072525"/>
                  </a:moveTo>
                  <a:lnTo>
                    <a:pt x="370916" y="2031466"/>
                  </a:lnTo>
                  <a:lnTo>
                    <a:pt x="352640" y="1992845"/>
                  </a:lnTo>
                  <a:lnTo>
                    <a:pt x="325208" y="1958289"/>
                  </a:lnTo>
                  <a:lnTo>
                    <a:pt x="290652" y="1930857"/>
                  </a:lnTo>
                  <a:lnTo>
                    <a:pt x="252018" y="1912581"/>
                  </a:lnTo>
                  <a:lnTo>
                    <a:pt x="210972" y="1903437"/>
                  </a:lnTo>
                  <a:lnTo>
                    <a:pt x="169100" y="1903437"/>
                  </a:lnTo>
                  <a:lnTo>
                    <a:pt x="128041" y="1912581"/>
                  </a:lnTo>
                  <a:lnTo>
                    <a:pt x="89420" y="1930857"/>
                  </a:lnTo>
                  <a:lnTo>
                    <a:pt x="54851" y="1958289"/>
                  </a:lnTo>
                  <a:lnTo>
                    <a:pt x="27432" y="1992845"/>
                  </a:lnTo>
                  <a:lnTo>
                    <a:pt x="9144" y="2031466"/>
                  </a:lnTo>
                  <a:lnTo>
                    <a:pt x="0" y="2072525"/>
                  </a:lnTo>
                  <a:lnTo>
                    <a:pt x="0" y="2114385"/>
                  </a:lnTo>
                  <a:lnTo>
                    <a:pt x="9144" y="2155444"/>
                  </a:lnTo>
                  <a:lnTo>
                    <a:pt x="27432" y="2194064"/>
                  </a:lnTo>
                  <a:lnTo>
                    <a:pt x="54851" y="2228621"/>
                  </a:lnTo>
                  <a:lnTo>
                    <a:pt x="89420" y="2256040"/>
                  </a:lnTo>
                  <a:lnTo>
                    <a:pt x="128041" y="2274328"/>
                  </a:lnTo>
                  <a:lnTo>
                    <a:pt x="169100" y="2283472"/>
                  </a:lnTo>
                  <a:lnTo>
                    <a:pt x="210972" y="2283472"/>
                  </a:lnTo>
                  <a:lnTo>
                    <a:pt x="252018" y="2274328"/>
                  </a:lnTo>
                  <a:lnTo>
                    <a:pt x="290652" y="2256040"/>
                  </a:lnTo>
                  <a:lnTo>
                    <a:pt x="325208" y="2228621"/>
                  </a:lnTo>
                  <a:lnTo>
                    <a:pt x="352640" y="2194064"/>
                  </a:lnTo>
                  <a:lnTo>
                    <a:pt x="370916" y="2155444"/>
                  </a:lnTo>
                  <a:lnTo>
                    <a:pt x="380060" y="2114385"/>
                  </a:lnTo>
                  <a:lnTo>
                    <a:pt x="380060" y="2072525"/>
                  </a:lnTo>
                  <a:close/>
                </a:path>
                <a:path w="3429000" h="2742565">
                  <a:moveTo>
                    <a:pt x="862164" y="761212"/>
                  </a:moveTo>
                  <a:lnTo>
                    <a:pt x="853046" y="720166"/>
                  </a:lnTo>
                  <a:lnTo>
                    <a:pt x="834783" y="681545"/>
                  </a:lnTo>
                  <a:lnTo>
                    <a:pt x="807402" y="646976"/>
                  </a:lnTo>
                  <a:lnTo>
                    <a:pt x="772833" y="619556"/>
                  </a:lnTo>
                  <a:lnTo>
                    <a:pt x="734212" y="601268"/>
                  </a:lnTo>
                  <a:lnTo>
                    <a:pt x="693153" y="592137"/>
                  </a:lnTo>
                  <a:lnTo>
                    <a:pt x="651281" y="592137"/>
                  </a:lnTo>
                  <a:lnTo>
                    <a:pt x="610222" y="601268"/>
                  </a:lnTo>
                  <a:lnTo>
                    <a:pt x="571601" y="619556"/>
                  </a:lnTo>
                  <a:lnTo>
                    <a:pt x="537032" y="646976"/>
                  </a:lnTo>
                  <a:lnTo>
                    <a:pt x="509612" y="681545"/>
                  </a:lnTo>
                  <a:lnTo>
                    <a:pt x="491324" y="720166"/>
                  </a:lnTo>
                  <a:lnTo>
                    <a:pt x="482193" y="761212"/>
                  </a:lnTo>
                  <a:lnTo>
                    <a:pt x="482193" y="803084"/>
                  </a:lnTo>
                  <a:lnTo>
                    <a:pt x="491324" y="844130"/>
                  </a:lnTo>
                  <a:lnTo>
                    <a:pt x="509612" y="882751"/>
                  </a:lnTo>
                  <a:lnTo>
                    <a:pt x="537032" y="917308"/>
                  </a:lnTo>
                  <a:lnTo>
                    <a:pt x="571601" y="944740"/>
                  </a:lnTo>
                  <a:lnTo>
                    <a:pt x="610222" y="963028"/>
                  </a:lnTo>
                  <a:lnTo>
                    <a:pt x="651281" y="972159"/>
                  </a:lnTo>
                  <a:lnTo>
                    <a:pt x="693153" y="972159"/>
                  </a:lnTo>
                  <a:lnTo>
                    <a:pt x="734212" y="963028"/>
                  </a:lnTo>
                  <a:lnTo>
                    <a:pt x="772833" y="944740"/>
                  </a:lnTo>
                  <a:lnTo>
                    <a:pt x="807402" y="917308"/>
                  </a:lnTo>
                  <a:lnTo>
                    <a:pt x="834783" y="882751"/>
                  </a:lnTo>
                  <a:lnTo>
                    <a:pt x="853046" y="844130"/>
                  </a:lnTo>
                  <a:lnTo>
                    <a:pt x="862164" y="803084"/>
                  </a:lnTo>
                  <a:lnTo>
                    <a:pt x="862164" y="761212"/>
                  </a:lnTo>
                  <a:close/>
                </a:path>
                <a:path w="3429000" h="2742565">
                  <a:moveTo>
                    <a:pt x="1747139" y="2531033"/>
                  </a:moveTo>
                  <a:lnTo>
                    <a:pt x="1737995" y="2489987"/>
                  </a:lnTo>
                  <a:lnTo>
                    <a:pt x="1719719" y="2451366"/>
                  </a:lnTo>
                  <a:lnTo>
                    <a:pt x="1692287" y="2416797"/>
                  </a:lnTo>
                  <a:lnTo>
                    <a:pt x="1657731" y="2389378"/>
                  </a:lnTo>
                  <a:lnTo>
                    <a:pt x="1619097" y="2371090"/>
                  </a:lnTo>
                  <a:lnTo>
                    <a:pt x="1578051" y="2361958"/>
                  </a:lnTo>
                  <a:lnTo>
                    <a:pt x="1536179" y="2361958"/>
                  </a:lnTo>
                  <a:lnTo>
                    <a:pt x="1495120" y="2371090"/>
                  </a:lnTo>
                  <a:lnTo>
                    <a:pt x="1456499" y="2389378"/>
                  </a:lnTo>
                  <a:lnTo>
                    <a:pt x="1421930" y="2416797"/>
                  </a:lnTo>
                  <a:lnTo>
                    <a:pt x="1394510" y="2451366"/>
                  </a:lnTo>
                  <a:lnTo>
                    <a:pt x="1376222" y="2489987"/>
                  </a:lnTo>
                  <a:lnTo>
                    <a:pt x="1367078" y="2531033"/>
                  </a:lnTo>
                  <a:lnTo>
                    <a:pt x="1367078" y="2572905"/>
                  </a:lnTo>
                  <a:lnTo>
                    <a:pt x="1376222" y="2613952"/>
                  </a:lnTo>
                  <a:lnTo>
                    <a:pt x="1394510" y="2652572"/>
                  </a:lnTo>
                  <a:lnTo>
                    <a:pt x="1421930" y="2687129"/>
                  </a:lnTo>
                  <a:lnTo>
                    <a:pt x="1456499" y="2714561"/>
                  </a:lnTo>
                  <a:lnTo>
                    <a:pt x="1495120" y="2732849"/>
                  </a:lnTo>
                  <a:lnTo>
                    <a:pt x="1536179" y="2741980"/>
                  </a:lnTo>
                  <a:lnTo>
                    <a:pt x="1578051" y="2741980"/>
                  </a:lnTo>
                  <a:lnTo>
                    <a:pt x="1619097" y="2732849"/>
                  </a:lnTo>
                  <a:lnTo>
                    <a:pt x="1657731" y="2714561"/>
                  </a:lnTo>
                  <a:lnTo>
                    <a:pt x="1692287" y="2687129"/>
                  </a:lnTo>
                  <a:lnTo>
                    <a:pt x="1719719" y="2652572"/>
                  </a:lnTo>
                  <a:lnTo>
                    <a:pt x="1737995" y="2613952"/>
                  </a:lnTo>
                  <a:lnTo>
                    <a:pt x="1747139" y="2572905"/>
                  </a:lnTo>
                  <a:lnTo>
                    <a:pt x="1747139" y="2531033"/>
                  </a:lnTo>
                  <a:close/>
                </a:path>
                <a:path w="3429000" h="2742565">
                  <a:moveTo>
                    <a:pt x="1994992" y="1270038"/>
                  </a:moveTo>
                  <a:lnTo>
                    <a:pt x="1985848" y="1228979"/>
                  </a:lnTo>
                  <a:lnTo>
                    <a:pt x="1967560" y="1190358"/>
                  </a:lnTo>
                  <a:lnTo>
                    <a:pt x="1940140" y="1155801"/>
                  </a:lnTo>
                  <a:lnTo>
                    <a:pt x="1905571" y="1128382"/>
                  </a:lnTo>
                  <a:lnTo>
                    <a:pt x="1866950" y="1110094"/>
                  </a:lnTo>
                  <a:lnTo>
                    <a:pt x="1825891" y="1100963"/>
                  </a:lnTo>
                  <a:lnTo>
                    <a:pt x="1784019" y="1100963"/>
                  </a:lnTo>
                  <a:lnTo>
                    <a:pt x="1742960" y="1110094"/>
                  </a:lnTo>
                  <a:lnTo>
                    <a:pt x="1704340" y="1128382"/>
                  </a:lnTo>
                  <a:lnTo>
                    <a:pt x="1669783" y="1155801"/>
                  </a:lnTo>
                  <a:lnTo>
                    <a:pt x="1642351" y="1190358"/>
                  </a:lnTo>
                  <a:lnTo>
                    <a:pt x="1624076" y="1228979"/>
                  </a:lnTo>
                  <a:lnTo>
                    <a:pt x="1614932" y="1270038"/>
                  </a:lnTo>
                  <a:lnTo>
                    <a:pt x="1614932" y="1311910"/>
                  </a:lnTo>
                  <a:lnTo>
                    <a:pt x="1624076" y="1352956"/>
                  </a:lnTo>
                  <a:lnTo>
                    <a:pt x="1642351" y="1391577"/>
                  </a:lnTo>
                  <a:lnTo>
                    <a:pt x="1669783" y="1426133"/>
                  </a:lnTo>
                  <a:lnTo>
                    <a:pt x="1704340" y="1453565"/>
                  </a:lnTo>
                  <a:lnTo>
                    <a:pt x="1742960" y="1471841"/>
                  </a:lnTo>
                  <a:lnTo>
                    <a:pt x="1784019" y="1480985"/>
                  </a:lnTo>
                  <a:lnTo>
                    <a:pt x="1825891" y="1480985"/>
                  </a:lnTo>
                  <a:lnTo>
                    <a:pt x="1866950" y="1471841"/>
                  </a:lnTo>
                  <a:lnTo>
                    <a:pt x="1905571" y="1453565"/>
                  </a:lnTo>
                  <a:lnTo>
                    <a:pt x="1940140" y="1426133"/>
                  </a:lnTo>
                  <a:lnTo>
                    <a:pt x="1967560" y="1391577"/>
                  </a:lnTo>
                  <a:lnTo>
                    <a:pt x="1985848" y="1352956"/>
                  </a:lnTo>
                  <a:lnTo>
                    <a:pt x="1994992" y="1311910"/>
                  </a:lnTo>
                  <a:lnTo>
                    <a:pt x="1994992" y="1270038"/>
                  </a:lnTo>
                  <a:close/>
                </a:path>
                <a:path w="3429000" h="2742565">
                  <a:moveTo>
                    <a:pt x="2924175" y="2360117"/>
                  </a:moveTo>
                  <a:lnTo>
                    <a:pt x="2915031" y="2319070"/>
                  </a:lnTo>
                  <a:lnTo>
                    <a:pt x="2896743" y="2280450"/>
                  </a:lnTo>
                  <a:lnTo>
                    <a:pt x="2869323" y="2245880"/>
                  </a:lnTo>
                  <a:lnTo>
                    <a:pt x="2834754" y="2218461"/>
                  </a:lnTo>
                  <a:lnTo>
                    <a:pt x="2796133" y="2200173"/>
                  </a:lnTo>
                  <a:lnTo>
                    <a:pt x="2755074" y="2191042"/>
                  </a:lnTo>
                  <a:lnTo>
                    <a:pt x="2713215" y="2191042"/>
                  </a:lnTo>
                  <a:lnTo>
                    <a:pt x="2672156" y="2200173"/>
                  </a:lnTo>
                  <a:lnTo>
                    <a:pt x="2633535" y="2218461"/>
                  </a:lnTo>
                  <a:lnTo>
                    <a:pt x="2598966" y="2245880"/>
                  </a:lnTo>
                  <a:lnTo>
                    <a:pt x="2571534" y="2280450"/>
                  </a:lnTo>
                  <a:lnTo>
                    <a:pt x="2553258" y="2319070"/>
                  </a:lnTo>
                  <a:lnTo>
                    <a:pt x="2544114" y="2360117"/>
                  </a:lnTo>
                  <a:lnTo>
                    <a:pt x="2544114" y="2401989"/>
                  </a:lnTo>
                  <a:lnTo>
                    <a:pt x="2553258" y="2443035"/>
                  </a:lnTo>
                  <a:lnTo>
                    <a:pt x="2571534" y="2481656"/>
                  </a:lnTo>
                  <a:lnTo>
                    <a:pt x="2598966" y="2516213"/>
                  </a:lnTo>
                  <a:lnTo>
                    <a:pt x="2633535" y="2543645"/>
                  </a:lnTo>
                  <a:lnTo>
                    <a:pt x="2672156" y="2561933"/>
                  </a:lnTo>
                  <a:lnTo>
                    <a:pt x="2713215" y="2571064"/>
                  </a:lnTo>
                  <a:lnTo>
                    <a:pt x="2755074" y="2571064"/>
                  </a:lnTo>
                  <a:lnTo>
                    <a:pt x="2796133" y="2561933"/>
                  </a:lnTo>
                  <a:lnTo>
                    <a:pt x="2834754" y="2543645"/>
                  </a:lnTo>
                  <a:lnTo>
                    <a:pt x="2869323" y="2516213"/>
                  </a:lnTo>
                  <a:lnTo>
                    <a:pt x="2896743" y="2481656"/>
                  </a:lnTo>
                  <a:lnTo>
                    <a:pt x="2915031" y="2443035"/>
                  </a:lnTo>
                  <a:lnTo>
                    <a:pt x="2924175" y="2401989"/>
                  </a:lnTo>
                  <a:lnTo>
                    <a:pt x="2924175" y="2360117"/>
                  </a:lnTo>
                  <a:close/>
                </a:path>
                <a:path w="3429000" h="2742565">
                  <a:moveTo>
                    <a:pt x="3428454" y="1270038"/>
                  </a:moveTo>
                  <a:lnTo>
                    <a:pt x="3419310" y="1228979"/>
                  </a:lnTo>
                  <a:lnTo>
                    <a:pt x="3401022" y="1190358"/>
                  </a:lnTo>
                  <a:lnTo>
                    <a:pt x="3373602" y="1155801"/>
                  </a:lnTo>
                  <a:lnTo>
                    <a:pt x="3339033" y="1128382"/>
                  </a:lnTo>
                  <a:lnTo>
                    <a:pt x="3300412" y="1110094"/>
                  </a:lnTo>
                  <a:lnTo>
                    <a:pt x="3259353" y="1100963"/>
                  </a:lnTo>
                  <a:lnTo>
                    <a:pt x="3217481" y="1100963"/>
                  </a:lnTo>
                  <a:lnTo>
                    <a:pt x="3176435" y="1110094"/>
                  </a:lnTo>
                  <a:lnTo>
                    <a:pt x="3137814" y="1128382"/>
                  </a:lnTo>
                  <a:lnTo>
                    <a:pt x="3103245" y="1155801"/>
                  </a:lnTo>
                  <a:lnTo>
                    <a:pt x="3075813" y="1190358"/>
                  </a:lnTo>
                  <a:lnTo>
                    <a:pt x="3057537" y="1228979"/>
                  </a:lnTo>
                  <a:lnTo>
                    <a:pt x="3048393" y="1270038"/>
                  </a:lnTo>
                  <a:lnTo>
                    <a:pt x="3048393" y="1311910"/>
                  </a:lnTo>
                  <a:lnTo>
                    <a:pt x="3057537" y="1352956"/>
                  </a:lnTo>
                  <a:lnTo>
                    <a:pt x="3075813" y="1391577"/>
                  </a:lnTo>
                  <a:lnTo>
                    <a:pt x="3103245" y="1426133"/>
                  </a:lnTo>
                  <a:lnTo>
                    <a:pt x="3137814" y="1453565"/>
                  </a:lnTo>
                  <a:lnTo>
                    <a:pt x="3176435" y="1471841"/>
                  </a:lnTo>
                  <a:lnTo>
                    <a:pt x="3217481" y="1480985"/>
                  </a:lnTo>
                  <a:lnTo>
                    <a:pt x="3259353" y="1480985"/>
                  </a:lnTo>
                  <a:lnTo>
                    <a:pt x="3300412" y="1471841"/>
                  </a:lnTo>
                  <a:lnTo>
                    <a:pt x="3339033" y="1453565"/>
                  </a:lnTo>
                  <a:lnTo>
                    <a:pt x="3373602" y="1426133"/>
                  </a:lnTo>
                  <a:lnTo>
                    <a:pt x="3401022" y="1391577"/>
                  </a:lnTo>
                  <a:lnTo>
                    <a:pt x="3419310" y="1352956"/>
                  </a:lnTo>
                  <a:lnTo>
                    <a:pt x="3428454" y="1311910"/>
                  </a:lnTo>
                  <a:lnTo>
                    <a:pt x="3428454" y="1270038"/>
                  </a:lnTo>
                  <a:close/>
                </a:path>
                <a:path w="3429000" h="2742565">
                  <a:moveTo>
                    <a:pt x="3428454" y="169087"/>
                  </a:moveTo>
                  <a:lnTo>
                    <a:pt x="3419310" y="128028"/>
                  </a:lnTo>
                  <a:lnTo>
                    <a:pt x="3401022" y="89408"/>
                  </a:lnTo>
                  <a:lnTo>
                    <a:pt x="3373602" y="54851"/>
                  </a:lnTo>
                  <a:lnTo>
                    <a:pt x="3339033" y="27432"/>
                  </a:lnTo>
                  <a:lnTo>
                    <a:pt x="3300412" y="9144"/>
                  </a:lnTo>
                  <a:lnTo>
                    <a:pt x="3259353" y="0"/>
                  </a:lnTo>
                  <a:lnTo>
                    <a:pt x="3217481" y="0"/>
                  </a:lnTo>
                  <a:lnTo>
                    <a:pt x="3176435" y="9144"/>
                  </a:lnTo>
                  <a:lnTo>
                    <a:pt x="3137814" y="27432"/>
                  </a:lnTo>
                  <a:lnTo>
                    <a:pt x="3103245" y="54851"/>
                  </a:lnTo>
                  <a:lnTo>
                    <a:pt x="3075813" y="89408"/>
                  </a:lnTo>
                  <a:lnTo>
                    <a:pt x="3057537" y="128028"/>
                  </a:lnTo>
                  <a:lnTo>
                    <a:pt x="3048393" y="169087"/>
                  </a:lnTo>
                  <a:lnTo>
                    <a:pt x="3048393" y="210959"/>
                  </a:lnTo>
                  <a:lnTo>
                    <a:pt x="3057537" y="252006"/>
                  </a:lnTo>
                  <a:lnTo>
                    <a:pt x="3075813" y="290626"/>
                  </a:lnTo>
                  <a:lnTo>
                    <a:pt x="3103245" y="325196"/>
                  </a:lnTo>
                  <a:lnTo>
                    <a:pt x="3137814" y="352615"/>
                  </a:lnTo>
                  <a:lnTo>
                    <a:pt x="3176435" y="370903"/>
                  </a:lnTo>
                  <a:lnTo>
                    <a:pt x="3217481" y="380034"/>
                  </a:lnTo>
                  <a:lnTo>
                    <a:pt x="3259353" y="380034"/>
                  </a:lnTo>
                  <a:lnTo>
                    <a:pt x="3300412" y="370903"/>
                  </a:lnTo>
                  <a:lnTo>
                    <a:pt x="3339033" y="352615"/>
                  </a:lnTo>
                  <a:lnTo>
                    <a:pt x="3373602" y="325196"/>
                  </a:lnTo>
                  <a:lnTo>
                    <a:pt x="3401022" y="290626"/>
                  </a:lnTo>
                  <a:lnTo>
                    <a:pt x="3419310" y="252006"/>
                  </a:lnTo>
                  <a:lnTo>
                    <a:pt x="3428454" y="210959"/>
                  </a:lnTo>
                  <a:lnTo>
                    <a:pt x="3428454" y="16908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3497" y="7458817"/>
              <a:ext cx="6497320" cy="1863725"/>
            </a:xfrm>
            <a:custGeom>
              <a:avLst/>
              <a:gdLst/>
              <a:ahLst/>
              <a:cxnLst/>
              <a:rect l="l" t="t" r="r" b="b"/>
              <a:pathLst>
                <a:path w="6497320" h="1863725">
                  <a:moveTo>
                    <a:pt x="380034" y="1032738"/>
                  </a:moveTo>
                  <a:lnTo>
                    <a:pt x="370890" y="991692"/>
                  </a:lnTo>
                  <a:lnTo>
                    <a:pt x="352615" y="953071"/>
                  </a:lnTo>
                  <a:lnTo>
                    <a:pt x="325183" y="918502"/>
                  </a:lnTo>
                  <a:lnTo>
                    <a:pt x="290626" y="891082"/>
                  </a:lnTo>
                  <a:lnTo>
                    <a:pt x="252006" y="872807"/>
                  </a:lnTo>
                  <a:lnTo>
                    <a:pt x="210947" y="863663"/>
                  </a:lnTo>
                  <a:lnTo>
                    <a:pt x="169087" y="863663"/>
                  </a:lnTo>
                  <a:lnTo>
                    <a:pt x="128028" y="872807"/>
                  </a:lnTo>
                  <a:lnTo>
                    <a:pt x="89408" y="891082"/>
                  </a:lnTo>
                  <a:lnTo>
                    <a:pt x="54851" y="918502"/>
                  </a:lnTo>
                  <a:lnTo>
                    <a:pt x="27419" y="953071"/>
                  </a:lnTo>
                  <a:lnTo>
                    <a:pt x="9144" y="991692"/>
                  </a:lnTo>
                  <a:lnTo>
                    <a:pt x="0" y="1032738"/>
                  </a:lnTo>
                  <a:lnTo>
                    <a:pt x="0" y="1074610"/>
                  </a:lnTo>
                  <a:lnTo>
                    <a:pt x="9144" y="1115669"/>
                  </a:lnTo>
                  <a:lnTo>
                    <a:pt x="27419" y="1154290"/>
                  </a:lnTo>
                  <a:lnTo>
                    <a:pt x="54851" y="1188847"/>
                  </a:lnTo>
                  <a:lnTo>
                    <a:pt x="89408" y="1216279"/>
                  </a:lnTo>
                  <a:lnTo>
                    <a:pt x="128028" y="1234554"/>
                  </a:lnTo>
                  <a:lnTo>
                    <a:pt x="169087" y="1243698"/>
                  </a:lnTo>
                  <a:lnTo>
                    <a:pt x="210947" y="1243698"/>
                  </a:lnTo>
                  <a:lnTo>
                    <a:pt x="252006" y="1234554"/>
                  </a:lnTo>
                  <a:lnTo>
                    <a:pt x="290626" y="1216279"/>
                  </a:lnTo>
                  <a:lnTo>
                    <a:pt x="325183" y="1188847"/>
                  </a:lnTo>
                  <a:lnTo>
                    <a:pt x="352615" y="1154290"/>
                  </a:lnTo>
                  <a:lnTo>
                    <a:pt x="370890" y="1115669"/>
                  </a:lnTo>
                  <a:lnTo>
                    <a:pt x="380034" y="1074610"/>
                  </a:lnTo>
                  <a:lnTo>
                    <a:pt x="380034" y="1032738"/>
                  </a:lnTo>
                  <a:close/>
                </a:path>
                <a:path w="6497320" h="1863725">
                  <a:moveTo>
                    <a:pt x="1242822" y="1497317"/>
                  </a:moveTo>
                  <a:lnTo>
                    <a:pt x="1233678" y="1456270"/>
                  </a:lnTo>
                  <a:lnTo>
                    <a:pt x="1215402" y="1417650"/>
                  </a:lnTo>
                  <a:lnTo>
                    <a:pt x="1187970" y="1383080"/>
                  </a:lnTo>
                  <a:lnTo>
                    <a:pt x="1153414" y="1355661"/>
                  </a:lnTo>
                  <a:lnTo>
                    <a:pt x="1114793" y="1337373"/>
                  </a:lnTo>
                  <a:lnTo>
                    <a:pt x="1073734" y="1328242"/>
                  </a:lnTo>
                  <a:lnTo>
                    <a:pt x="1031875" y="1328242"/>
                  </a:lnTo>
                  <a:lnTo>
                    <a:pt x="990815" y="1337373"/>
                  </a:lnTo>
                  <a:lnTo>
                    <a:pt x="952195" y="1355661"/>
                  </a:lnTo>
                  <a:lnTo>
                    <a:pt x="917625" y="1383080"/>
                  </a:lnTo>
                  <a:lnTo>
                    <a:pt x="890206" y="1417650"/>
                  </a:lnTo>
                  <a:lnTo>
                    <a:pt x="871931" y="1456270"/>
                  </a:lnTo>
                  <a:lnTo>
                    <a:pt x="862787" y="1497317"/>
                  </a:lnTo>
                  <a:lnTo>
                    <a:pt x="862787" y="1539189"/>
                  </a:lnTo>
                  <a:lnTo>
                    <a:pt x="871931" y="1580248"/>
                  </a:lnTo>
                  <a:lnTo>
                    <a:pt x="890206" y="1618856"/>
                  </a:lnTo>
                  <a:lnTo>
                    <a:pt x="917625" y="1653425"/>
                  </a:lnTo>
                  <a:lnTo>
                    <a:pt x="952195" y="1680845"/>
                  </a:lnTo>
                  <a:lnTo>
                    <a:pt x="990815" y="1699120"/>
                  </a:lnTo>
                  <a:lnTo>
                    <a:pt x="1031875" y="1708264"/>
                  </a:lnTo>
                  <a:lnTo>
                    <a:pt x="1073734" y="1708264"/>
                  </a:lnTo>
                  <a:lnTo>
                    <a:pt x="1114793" y="1699120"/>
                  </a:lnTo>
                  <a:lnTo>
                    <a:pt x="1153414" y="1680845"/>
                  </a:lnTo>
                  <a:lnTo>
                    <a:pt x="1187970" y="1653425"/>
                  </a:lnTo>
                  <a:lnTo>
                    <a:pt x="1215402" y="1618856"/>
                  </a:lnTo>
                  <a:lnTo>
                    <a:pt x="1233678" y="1580248"/>
                  </a:lnTo>
                  <a:lnTo>
                    <a:pt x="1242822" y="1539189"/>
                  </a:lnTo>
                  <a:lnTo>
                    <a:pt x="1242822" y="1497317"/>
                  </a:lnTo>
                  <a:close/>
                </a:path>
                <a:path w="6497320" h="1863725">
                  <a:moveTo>
                    <a:pt x="1751647" y="1032738"/>
                  </a:moveTo>
                  <a:lnTo>
                    <a:pt x="1742503" y="991692"/>
                  </a:lnTo>
                  <a:lnTo>
                    <a:pt x="1724215" y="953071"/>
                  </a:lnTo>
                  <a:lnTo>
                    <a:pt x="1696796" y="918502"/>
                  </a:lnTo>
                  <a:lnTo>
                    <a:pt x="1662239" y="891082"/>
                  </a:lnTo>
                  <a:lnTo>
                    <a:pt x="1623618" y="872807"/>
                  </a:lnTo>
                  <a:lnTo>
                    <a:pt x="1582559" y="863663"/>
                  </a:lnTo>
                  <a:lnTo>
                    <a:pt x="1540687" y="863663"/>
                  </a:lnTo>
                  <a:lnTo>
                    <a:pt x="1499641" y="872807"/>
                  </a:lnTo>
                  <a:lnTo>
                    <a:pt x="1461020" y="891082"/>
                  </a:lnTo>
                  <a:lnTo>
                    <a:pt x="1426464" y="918502"/>
                  </a:lnTo>
                  <a:lnTo>
                    <a:pt x="1399032" y="953071"/>
                  </a:lnTo>
                  <a:lnTo>
                    <a:pt x="1380756" y="991692"/>
                  </a:lnTo>
                  <a:lnTo>
                    <a:pt x="1371612" y="1032738"/>
                  </a:lnTo>
                  <a:lnTo>
                    <a:pt x="1371612" y="1074610"/>
                  </a:lnTo>
                  <a:lnTo>
                    <a:pt x="1380756" y="1115669"/>
                  </a:lnTo>
                  <a:lnTo>
                    <a:pt x="1399032" y="1154290"/>
                  </a:lnTo>
                  <a:lnTo>
                    <a:pt x="1426464" y="1188847"/>
                  </a:lnTo>
                  <a:lnTo>
                    <a:pt x="1461020" y="1216279"/>
                  </a:lnTo>
                  <a:lnTo>
                    <a:pt x="1499641" y="1234554"/>
                  </a:lnTo>
                  <a:lnTo>
                    <a:pt x="1540687" y="1243698"/>
                  </a:lnTo>
                  <a:lnTo>
                    <a:pt x="1582559" y="1243698"/>
                  </a:lnTo>
                  <a:lnTo>
                    <a:pt x="1623618" y="1234554"/>
                  </a:lnTo>
                  <a:lnTo>
                    <a:pt x="1662239" y="1216279"/>
                  </a:lnTo>
                  <a:lnTo>
                    <a:pt x="1696796" y="1188847"/>
                  </a:lnTo>
                  <a:lnTo>
                    <a:pt x="1724215" y="1154290"/>
                  </a:lnTo>
                  <a:lnTo>
                    <a:pt x="1742503" y="1115669"/>
                  </a:lnTo>
                  <a:lnTo>
                    <a:pt x="1751647" y="1074610"/>
                  </a:lnTo>
                  <a:lnTo>
                    <a:pt x="1751647" y="1032738"/>
                  </a:lnTo>
                  <a:close/>
                </a:path>
                <a:path w="6497320" h="1863725">
                  <a:moveTo>
                    <a:pt x="2072424" y="1652181"/>
                  </a:moveTo>
                  <a:lnTo>
                    <a:pt x="2063280" y="1611122"/>
                  </a:lnTo>
                  <a:lnTo>
                    <a:pt x="2045004" y="1572501"/>
                  </a:lnTo>
                  <a:lnTo>
                    <a:pt x="2017572" y="1537944"/>
                  </a:lnTo>
                  <a:lnTo>
                    <a:pt x="1983016" y="1510525"/>
                  </a:lnTo>
                  <a:lnTo>
                    <a:pt x="1944395" y="1492237"/>
                  </a:lnTo>
                  <a:lnTo>
                    <a:pt x="1903336" y="1483093"/>
                  </a:lnTo>
                  <a:lnTo>
                    <a:pt x="1861477" y="1483093"/>
                  </a:lnTo>
                  <a:lnTo>
                    <a:pt x="1820418" y="1492237"/>
                  </a:lnTo>
                  <a:lnTo>
                    <a:pt x="1781797" y="1510525"/>
                  </a:lnTo>
                  <a:lnTo>
                    <a:pt x="1747240" y="1537944"/>
                  </a:lnTo>
                  <a:lnTo>
                    <a:pt x="1719808" y="1572501"/>
                  </a:lnTo>
                  <a:lnTo>
                    <a:pt x="1701533" y="1611122"/>
                  </a:lnTo>
                  <a:lnTo>
                    <a:pt x="1692389" y="1652181"/>
                  </a:lnTo>
                  <a:lnTo>
                    <a:pt x="1692389" y="1694053"/>
                  </a:lnTo>
                  <a:lnTo>
                    <a:pt x="1701533" y="1735099"/>
                  </a:lnTo>
                  <a:lnTo>
                    <a:pt x="1719808" y="1773720"/>
                  </a:lnTo>
                  <a:lnTo>
                    <a:pt x="1747240" y="1808289"/>
                  </a:lnTo>
                  <a:lnTo>
                    <a:pt x="1781797" y="1835708"/>
                  </a:lnTo>
                  <a:lnTo>
                    <a:pt x="1820418" y="1853996"/>
                  </a:lnTo>
                  <a:lnTo>
                    <a:pt x="1861477" y="1863128"/>
                  </a:lnTo>
                  <a:lnTo>
                    <a:pt x="1903336" y="1863128"/>
                  </a:lnTo>
                  <a:lnTo>
                    <a:pt x="1944395" y="1853996"/>
                  </a:lnTo>
                  <a:lnTo>
                    <a:pt x="1983016" y="1835708"/>
                  </a:lnTo>
                  <a:lnTo>
                    <a:pt x="2017572" y="1808289"/>
                  </a:lnTo>
                  <a:lnTo>
                    <a:pt x="2045004" y="1773720"/>
                  </a:lnTo>
                  <a:lnTo>
                    <a:pt x="2063280" y="1735099"/>
                  </a:lnTo>
                  <a:lnTo>
                    <a:pt x="2072424" y="1694053"/>
                  </a:lnTo>
                  <a:lnTo>
                    <a:pt x="2072424" y="1652181"/>
                  </a:lnTo>
                  <a:close/>
                </a:path>
                <a:path w="6497320" h="1863725">
                  <a:moveTo>
                    <a:pt x="2902026" y="1497317"/>
                  </a:moveTo>
                  <a:lnTo>
                    <a:pt x="2892882" y="1456270"/>
                  </a:lnTo>
                  <a:lnTo>
                    <a:pt x="2874607" y="1417650"/>
                  </a:lnTo>
                  <a:lnTo>
                    <a:pt x="2847187" y="1383080"/>
                  </a:lnTo>
                  <a:lnTo>
                    <a:pt x="2812618" y="1355661"/>
                  </a:lnTo>
                  <a:lnTo>
                    <a:pt x="2773997" y="1337373"/>
                  </a:lnTo>
                  <a:lnTo>
                    <a:pt x="2732938" y="1328242"/>
                  </a:lnTo>
                  <a:lnTo>
                    <a:pt x="2691079" y="1328242"/>
                  </a:lnTo>
                  <a:lnTo>
                    <a:pt x="2650020" y="1337373"/>
                  </a:lnTo>
                  <a:lnTo>
                    <a:pt x="2611412" y="1355661"/>
                  </a:lnTo>
                  <a:lnTo>
                    <a:pt x="2576842" y="1383080"/>
                  </a:lnTo>
                  <a:lnTo>
                    <a:pt x="2549423" y="1417650"/>
                  </a:lnTo>
                  <a:lnTo>
                    <a:pt x="2531135" y="1456270"/>
                  </a:lnTo>
                  <a:lnTo>
                    <a:pt x="2521991" y="1497317"/>
                  </a:lnTo>
                  <a:lnTo>
                    <a:pt x="2521991" y="1539189"/>
                  </a:lnTo>
                  <a:lnTo>
                    <a:pt x="2531135" y="1580248"/>
                  </a:lnTo>
                  <a:lnTo>
                    <a:pt x="2549423" y="1618856"/>
                  </a:lnTo>
                  <a:lnTo>
                    <a:pt x="2576842" y="1653425"/>
                  </a:lnTo>
                  <a:lnTo>
                    <a:pt x="2611412" y="1680845"/>
                  </a:lnTo>
                  <a:lnTo>
                    <a:pt x="2650020" y="1699120"/>
                  </a:lnTo>
                  <a:lnTo>
                    <a:pt x="2691079" y="1708264"/>
                  </a:lnTo>
                  <a:lnTo>
                    <a:pt x="2732938" y="1708264"/>
                  </a:lnTo>
                  <a:lnTo>
                    <a:pt x="2773997" y="1699120"/>
                  </a:lnTo>
                  <a:lnTo>
                    <a:pt x="2812618" y="1680845"/>
                  </a:lnTo>
                  <a:lnTo>
                    <a:pt x="2847187" y="1653425"/>
                  </a:lnTo>
                  <a:lnTo>
                    <a:pt x="2874607" y="1618856"/>
                  </a:lnTo>
                  <a:lnTo>
                    <a:pt x="2892882" y="1580248"/>
                  </a:lnTo>
                  <a:lnTo>
                    <a:pt x="2902026" y="1539189"/>
                  </a:lnTo>
                  <a:lnTo>
                    <a:pt x="2902026" y="1497317"/>
                  </a:lnTo>
                  <a:close/>
                </a:path>
                <a:path w="6497320" h="1863725">
                  <a:moveTo>
                    <a:pt x="3134322" y="456679"/>
                  </a:moveTo>
                  <a:lnTo>
                    <a:pt x="3125178" y="415620"/>
                  </a:lnTo>
                  <a:lnTo>
                    <a:pt x="3106890" y="376999"/>
                  </a:lnTo>
                  <a:lnTo>
                    <a:pt x="3079470" y="342442"/>
                  </a:lnTo>
                  <a:lnTo>
                    <a:pt x="3044901" y="315010"/>
                  </a:lnTo>
                  <a:lnTo>
                    <a:pt x="3006280" y="296735"/>
                  </a:lnTo>
                  <a:lnTo>
                    <a:pt x="2965234" y="287591"/>
                  </a:lnTo>
                  <a:lnTo>
                    <a:pt x="2923362" y="287591"/>
                  </a:lnTo>
                  <a:lnTo>
                    <a:pt x="2882315" y="296735"/>
                  </a:lnTo>
                  <a:lnTo>
                    <a:pt x="2843695" y="315010"/>
                  </a:lnTo>
                  <a:lnTo>
                    <a:pt x="2809125" y="342442"/>
                  </a:lnTo>
                  <a:lnTo>
                    <a:pt x="2781706" y="376999"/>
                  </a:lnTo>
                  <a:lnTo>
                    <a:pt x="2763418" y="415620"/>
                  </a:lnTo>
                  <a:lnTo>
                    <a:pt x="2754287" y="456679"/>
                  </a:lnTo>
                  <a:lnTo>
                    <a:pt x="2754287" y="498538"/>
                  </a:lnTo>
                  <a:lnTo>
                    <a:pt x="2763418" y="539597"/>
                  </a:lnTo>
                  <a:lnTo>
                    <a:pt x="2781706" y="578218"/>
                  </a:lnTo>
                  <a:lnTo>
                    <a:pt x="2809125" y="612775"/>
                  </a:lnTo>
                  <a:lnTo>
                    <a:pt x="2843695" y="640194"/>
                  </a:lnTo>
                  <a:lnTo>
                    <a:pt x="2882315" y="658482"/>
                  </a:lnTo>
                  <a:lnTo>
                    <a:pt x="2923362" y="667626"/>
                  </a:lnTo>
                  <a:lnTo>
                    <a:pt x="2965234" y="667626"/>
                  </a:lnTo>
                  <a:lnTo>
                    <a:pt x="3006280" y="658482"/>
                  </a:lnTo>
                  <a:lnTo>
                    <a:pt x="3044901" y="640194"/>
                  </a:lnTo>
                  <a:lnTo>
                    <a:pt x="3079470" y="612775"/>
                  </a:lnTo>
                  <a:lnTo>
                    <a:pt x="3106890" y="578218"/>
                  </a:lnTo>
                  <a:lnTo>
                    <a:pt x="3125178" y="539597"/>
                  </a:lnTo>
                  <a:lnTo>
                    <a:pt x="3134322" y="498538"/>
                  </a:lnTo>
                  <a:lnTo>
                    <a:pt x="3134322" y="456679"/>
                  </a:lnTo>
                  <a:close/>
                </a:path>
                <a:path w="6497320" h="1863725">
                  <a:moveTo>
                    <a:pt x="4124312" y="1032738"/>
                  </a:moveTo>
                  <a:lnTo>
                    <a:pt x="4115168" y="991692"/>
                  </a:lnTo>
                  <a:lnTo>
                    <a:pt x="4096880" y="953071"/>
                  </a:lnTo>
                  <a:lnTo>
                    <a:pt x="4069461" y="918502"/>
                  </a:lnTo>
                  <a:lnTo>
                    <a:pt x="4034904" y="891082"/>
                  </a:lnTo>
                  <a:lnTo>
                    <a:pt x="3996283" y="872807"/>
                  </a:lnTo>
                  <a:lnTo>
                    <a:pt x="3955224" y="863663"/>
                  </a:lnTo>
                  <a:lnTo>
                    <a:pt x="3913352" y="863663"/>
                  </a:lnTo>
                  <a:lnTo>
                    <a:pt x="3872306" y="872807"/>
                  </a:lnTo>
                  <a:lnTo>
                    <a:pt x="3833685" y="891082"/>
                  </a:lnTo>
                  <a:lnTo>
                    <a:pt x="3799116" y="918502"/>
                  </a:lnTo>
                  <a:lnTo>
                    <a:pt x="3771696" y="953071"/>
                  </a:lnTo>
                  <a:lnTo>
                    <a:pt x="3753408" y="991692"/>
                  </a:lnTo>
                  <a:lnTo>
                    <a:pt x="3744277" y="1032738"/>
                  </a:lnTo>
                  <a:lnTo>
                    <a:pt x="3744277" y="1074610"/>
                  </a:lnTo>
                  <a:lnTo>
                    <a:pt x="3753408" y="1115669"/>
                  </a:lnTo>
                  <a:lnTo>
                    <a:pt x="3771696" y="1154290"/>
                  </a:lnTo>
                  <a:lnTo>
                    <a:pt x="3799116" y="1188847"/>
                  </a:lnTo>
                  <a:lnTo>
                    <a:pt x="3833685" y="1216279"/>
                  </a:lnTo>
                  <a:lnTo>
                    <a:pt x="3872306" y="1234554"/>
                  </a:lnTo>
                  <a:lnTo>
                    <a:pt x="3913352" y="1243698"/>
                  </a:lnTo>
                  <a:lnTo>
                    <a:pt x="3955224" y="1243698"/>
                  </a:lnTo>
                  <a:lnTo>
                    <a:pt x="3996283" y="1234554"/>
                  </a:lnTo>
                  <a:lnTo>
                    <a:pt x="4034904" y="1216279"/>
                  </a:lnTo>
                  <a:lnTo>
                    <a:pt x="4069461" y="1188847"/>
                  </a:lnTo>
                  <a:lnTo>
                    <a:pt x="4096880" y="1154290"/>
                  </a:lnTo>
                  <a:lnTo>
                    <a:pt x="4115168" y="1115669"/>
                  </a:lnTo>
                  <a:lnTo>
                    <a:pt x="4124312" y="1074610"/>
                  </a:lnTo>
                  <a:lnTo>
                    <a:pt x="4124312" y="1032738"/>
                  </a:lnTo>
                  <a:close/>
                </a:path>
                <a:path w="6497320" h="1863725">
                  <a:moveTo>
                    <a:pt x="4406379" y="456679"/>
                  </a:moveTo>
                  <a:lnTo>
                    <a:pt x="4397235" y="415620"/>
                  </a:lnTo>
                  <a:lnTo>
                    <a:pt x="4378947" y="376999"/>
                  </a:lnTo>
                  <a:lnTo>
                    <a:pt x="4351528" y="342442"/>
                  </a:lnTo>
                  <a:lnTo>
                    <a:pt x="4316958" y="315010"/>
                  </a:lnTo>
                  <a:lnTo>
                    <a:pt x="4278338" y="296735"/>
                  </a:lnTo>
                  <a:lnTo>
                    <a:pt x="4237291" y="287591"/>
                  </a:lnTo>
                  <a:lnTo>
                    <a:pt x="4195419" y="287591"/>
                  </a:lnTo>
                  <a:lnTo>
                    <a:pt x="4154373" y="296735"/>
                  </a:lnTo>
                  <a:lnTo>
                    <a:pt x="4115752" y="315010"/>
                  </a:lnTo>
                  <a:lnTo>
                    <a:pt x="4081183" y="342442"/>
                  </a:lnTo>
                  <a:lnTo>
                    <a:pt x="4053763" y="376999"/>
                  </a:lnTo>
                  <a:lnTo>
                    <a:pt x="4035475" y="415620"/>
                  </a:lnTo>
                  <a:lnTo>
                    <a:pt x="4026331" y="456679"/>
                  </a:lnTo>
                  <a:lnTo>
                    <a:pt x="4026331" y="498538"/>
                  </a:lnTo>
                  <a:lnTo>
                    <a:pt x="4035475" y="539597"/>
                  </a:lnTo>
                  <a:lnTo>
                    <a:pt x="4053763" y="578218"/>
                  </a:lnTo>
                  <a:lnTo>
                    <a:pt x="4081183" y="612775"/>
                  </a:lnTo>
                  <a:lnTo>
                    <a:pt x="4115752" y="640194"/>
                  </a:lnTo>
                  <a:lnTo>
                    <a:pt x="4154373" y="658482"/>
                  </a:lnTo>
                  <a:lnTo>
                    <a:pt x="4195419" y="667626"/>
                  </a:lnTo>
                  <a:lnTo>
                    <a:pt x="4237291" y="667626"/>
                  </a:lnTo>
                  <a:lnTo>
                    <a:pt x="4278338" y="658482"/>
                  </a:lnTo>
                  <a:lnTo>
                    <a:pt x="4316958" y="640194"/>
                  </a:lnTo>
                  <a:lnTo>
                    <a:pt x="4351528" y="612775"/>
                  </a:lnTo>
                  <a:lnTo>
                    <a:pt x="4378947" y="578218"/>
                  </a:lnTo>
                  <a:lnTo>
                    <a:pt x="4397235" y="539597"/>
                  </a:lnTo>
                  <a:lnTo>
                    <a:pt x="4406379" y="498538"/>
                  </a:lnTo>
                  <a:lnTo>
                    <a:pt x="4406379" y="456679"/>
                  </a:lnTo>
                  <a:close/>
                </a:path>
                <a:path w="6497320" h="1863725">
                  <a:moveTo>
                    <a:pt x="5103241" y="1652181"/>
                  </a:moveTo>
                  <a:lnTo>
                    <a:pt x="5094097" y="1611122"/>
                  </a:lnTo>
                  <a:lnTo>
                    <a:pt x="5075809" y="1572501"/>
                  </a:lnTo>
                  <a:lnTo>
                    <a:pt x="5048389" y="1537944"/>
                  </a:lnTo>
                  <a:lnTo>
                    <a:pt x="5013833" y="1510525"/>
                  </a:lnTo>
                  <a:lnTo>
                    <a:pt x="4975212" y="1492237"/>
                  </a:lnTo>
                  <a:lnTo>
                    <a:pt x="4934153" y="1483093"/>
                  </a:lnTo>
                  <a:lnTo>
                    <a:pt x="4892294" y="1483093"/>
                  </a:lnTo>
                  <a:lnTo>
                    <a:pt x="4851235" y="1492237"/>
                  </a:lnTo>
                  <a:lnTo>
                    <a:pt x="4812614" y="1510525"/>
                  </a:lnTo>
                  <a:lnTo>
                    <a:pt x="4778057" y="1537944"/>
                  </a:lnTo>
                  <a:lnTo>
                    <a:pt x="4750625" y="1572501"/>
                  </a:lnTo>
                  <a:lnTo>
                    <a:pt x="4732350" y="1611122"/>
                  </a:lnTo>
                  <a:lnTo>
                    <a:pt x="4723206" y="1652181"/>
                  </a:lnTo>
                  <a:lnTo>
                    <a:pt x="4723206" y="1694053"/>
                  </a:lnTo>
                  <a:lnTo>
                    <a:pt x="4732350" y="1735099"/>
                  </a:lnTo>
                  <a:lnTo>
                    <a:pt x="4750625" y="1773720"/>
                  </a:lnTo>
                  <a:lnTo>
                    <a:pt x="4778057" y="1808289"/>
                  </a:lnTo>
                  <a:lnTo>
                    <a:pt x="4812614" y="1835708"/>
                  </a:lnTo>
                  <a:lnTo>
                    <a:pt x="4851235" y="1853996"/>
                  </a:lnTo>
                  <a:lnTo>
                    <a:pt x="4892294" y="1863128"/>
                  </a:lnTo>
                  <a:lnTo>
                    <a:pt x="4934153" y="1863128"/>
                  </a:lnTo>
                  <a:lnTo>
                    <a:pt x="4975212" y="1853996"/>
                  </a:lnTo>
                  <a:lnTo>
                    <a:pt x="5013833" y="1835708"/>
                  </a:lnTo>
                  <a:lnTo>
                    <a:pt x="5048389" y="1808289"/>
                  </a:lnTo>
                  <a:lnTo>
                    <a:pt x="5075809" y="1773720"/>
                  </a:lnTo>
                  <a:lnTo>
                    <a:pt x="5094097" y="1735099"/>
                  </a:lnTo>
                  <a:lnTo>
                    <a:pt x="5103241" y="1694053"/>
                  </a:lnTo>
                  <a:lnTo>
                    <a:pt x="5103241" y="1652181"/>
                  </a:lnTo>
                  <a:close/>
                </a:path>
                <a:path w="6497320" h="1863725">
                  <a:moveTo>
                    <a:pt x="5451653" y="766394"/>
                  </a:moveTo>
                  <a:lnTo>
                    <a:pt x="5442509" y="725347"/>
                  </a:lnTo>
                  <a:lnTo>
                    <a:pt x="5424221" y="686727"/>
                  </a:lnTo>
                  <a:lnTo>
                    <a:pt x="5396801" y="652157"/>
                  </a:lnTo>
                  <a:lnTo>
                    <a:pt x="5362232" y="624738"/>
                  </a:lnTo>
                  <a:lnTo>
                    <a:pt x="5323624" y="606450"/>
                  </a:lnTo>
                  <a:lnTo>
                    <a:pt x="5282577" y="597319"/>
                  </a:lnTo>
                  <a:lnTo>
                    <a:pt x="5240718" y="597319"/>
                  </a:lnTo>
                  <a:lnTo>
                    <a:pt x="5199659" y="606450"/>
                  </a:lnTo>
                  <a:lnTo>
                    <a:pt x="5161051" y="624738"/>
                  </a:lnTo>
                  <a:lnTo>
                    <a:pt x="5126482" y="652157"/>
                  </a:lnTo>
                  <a:lnTo>
                    <a:pt x="5099062" y="686727"/>
                  </a:lnTo>
                  <a:lnTo>
                    <a:pt x="5080787" y="725347"/>
                  </a:lnTo>
                  <a:lnTo>
                    <a:pt x="5071643" y="766394"/>
                  </a:lnTo>
                  <a:lnTo>
                    <a:pt x="5071643" y="808266"/>
                  </a:lnTo>
                  <a:lnTo>
                    <a:pt x="5080787" y="849312"/>
                  </a:lnTo>
                  <a:lnTo>
                    <a:pt x="5099062" y="887933"/>
                  </a:lnTo>
                  <a:lnTo>
                    <a:pt x="5126482" y="922489"/>
                  </a:lnTo>
                  <a:lnTo>
                    <a:pt x="5161051" y="949921"/>
                  </a:lnTo>
                  <a:lnTo>
                    <a:pt x="5199659" y="968197"/>
                  </a:lnTo>
                  <a:lnTo>
                    <a:pt x="5240718" y="977341"/>
                  </a:lnTo>
                  <a:lnTo>
                    <a:pt x="5282577" y="977341"/>
                  </a:lnTo>
                  <a:lnTo>
                    <a:pt x="5323624" y="968197"/>
                  </a:lnTo>
                  <a:lnTo>
                    <a:pt x="5362232" y="949921"/>
                  </a:lnTo>
                  <a:lnTo>
                    <a:pt x="5396801" y="922489"/>
                  </a:lnTo>
                  <a:lnTo>
                    <a:pt x="5424221" y="887933"/>
                  </a:lnTo>
                  <a:lnTo>
                    <a:pt x="5442509" y="849312"/>
                  </a:lnTo>
                  <a:lnTo>
                    <a:pt x="5451653" y="808266"/>
                  </a:lnTo>
                  <a:lnTo>
                    <a:pt x="5451653" y="766394"/>
                  </a:lnTo>
                  <a:close/>
                </a:path>
                <a:path w="6497320" h="1863725">
                  <a:moveTo>
                    <a:pt x="6286805" y="1652181"/>
                  </a:moveTo>
                  <a:lnTo>
                    <a:pt x="6277673" y="1611122"/>
                  </a:lnTo>
                  <a:lnTo>
                    <a:pt x="6259385" y="1572501"/>
                  </a:lnTo>
                  <a:lnTo>
                    <a:pt x="6231953" y="1537944"/>
                  </a:lnTo>
                  <a:lnTo>
                    <a:pt x="6197397" y="1510525"/>
                  </a:lnTo>
                  <a:lnTo>
                    <a:pt x="6158776" y="1492237"/>
                  </a:lnTo>
                  <a:lnTo>
                    <a:pt x="6117717" y="1483093"/>
                  </a:lnTo>
                  <a:lnTo>
                    <a:pt x="6075845" y="1483093"/>
                  </a:lnTo>
                  <a:lnTo>
                    <a:pt x="6034786" y="1492237"/>
                  </a:lnTo>
                  <a:lnTo>
                    <a:pt x="5996165" y="1510525"/>
                  </a:lnTo>
                  <a:lnTo>
                    <a:pt x="5961596" y="1537944"/>
                  </a:lnTo>
                  <a:lnTo>
                    <a:pt x="5934176" y="1572501"/>
                  </a:lnTo>
                  <a:lnTo>
                    <a:pt x="5915888" y="1611122"/>
                  </a:lnTo>
                  <a:lnTo>
                    <a:pt x="5906744" y="1652181"/>
                  </a:lnTo>
                  <a:lnTo>
                    <a:pt x="5906744" y="1694053"/>
                  </a:lnTo>
                  <a:lnTo>
                    <a:pt x="5915888" y="1735099"/>
                  </a:lnTo>
                  <a:lnTo>
                    <a:pt x="5934176" y="1773720"/>
                  </a:lnTo>
                  <a:lnTo>
                    <a:pt x="5961596" y="1808289"/>
                  </a:lnTo>
                  <a:lnTo>
                    <a:pt x="5996165" y="1835708"/>
                  </a:lnTo>
                  <a:lnTo>
                    <a:pt x="6034786" y="1853996"/>
                  </a:lnTo>
                  <a:lnTo>
                    <a:pt x="6075845" y="1863128"/>
                  </a:lnTo>
                  <a:lnTo>
                    <a:pt x="6117717" y="1863128"/>
                  </a:lnTo>
                  <a:lnTo>
                    <a:pt x="6158776" y="1853996"/>
                  </a:lnTo>
                  <a:lnTo>
                    <a:pt x="6197397" y="1835708"/>
                  </a:lnTo>
                  <a:lnTo>
                    <a:pt x="6231953" y="1808289"/>
                  </a:lnTo>
                  <a:lnTo>
                    <a:pt x="6259385" y="1773720"/>
                  </a:lnTo>
                  <a:lnTo>
                    <a:pt x="6277673" y="1735099"/>
                  </a:lnTo>
                  <a:lnTo>
                    <a:pt x="6286805" y="1694053"/>
                  </a:lnTo>
                  <a:lnTo>
                    <a:pt x="6286805" y="1652181"/>
                  </a:lnTo>
                  <a:close/>
                </a:path>
                <a:path w="6497320" h="1863725">
                  <a:moveTo>
                    <a:pt x="6286805" y="169075"/>
                  </a:moveTo>
                  <a:lnTo>
                    <a:pt x="6277673" y="128028"/>
                  </a:lnTo>
                  <a:lnTo>
                    <a:pt x="6259385" y="89408"/>
                  </a:lnTo>
                  <a:lnTo>
                    <a:pt x="6231953" y="54838"/>
                  </a:lnTo>
                  <a:lnTo>
                    <a:pt x="6197397" y="27419"/>
                  </a:lnTo>
                  <a:lnTo>
                    <a:pt x="6158776" y="9131"/>
                  </a:lnTo>
                  <a:lnTo>
                    <a:pt x="6117717" y="0"/>
                  </a:lnTo>
                  <a:lnTo>
                    <a:pt x="6075845" y="0"/>
                  </a:lnTo>
                  <a:lnTo>
                    <a:pt x="6034786" y="9131"/>
                  </a:lnTo>
                  <a:lnTo>
                    <a:pt x="5996165" y="27419"/>
                  </a:lnTo>
                  <a:lnTo>
                    <a:pt x="5961596" y="54838"/>
                  </a:lnTo>
                  <a:lnTo>
                    <a:pt x="5934176" y="89408"/>
                  </a:lnTo>
                  <a:lnTo>
                    <a:pt x="5915888" y="128028"/>
                  </a:lnTo>
                  <a:lnTo>
                    <a:pt x="5906744" y="169075"/>
                  </a:lnTo>
                  <a:lnTo>
                    <a:pt x="5906744" y="210947"/>
                  </a:lnTo>
                  <a:lnTo>
                    <a:pt x="5915888" y="251993"/>
                  </a:lnTo>
                  <a:lnTo>
                    <a:pt x="5934176" y="290614"/>
                  </a:lnTo>
                  <a:lnTo>
                    <a:pt x="5961596" y="325183"/>
                  </a:lnTo>
                  <a:lnTo>
                    <a:pt x="5996165" y="352602"/>
                  </a:lnTo>
                  <a:lnTo>
                    <a:pt x="6034786" y="370878"/>
                  </a:lnTo>
                  <a:lnTo>
                    <a:pt x="6075845" y="380022"/>
                  </a:lnTo>
                  <a:lnTo>
                    <a:pt x="6117717" y="380022"/>
                  </a:lnTo>
                  <a:lnTo>
                    <a:pt x="6158776" y="370878"/>
                  </a:lnTo>
                  <a:lnTo>
                    <a:pt x="6197397" y="352602"/>
                  </a:lnTo>
                  <a:lnTo>
                    <a:pt x="6231953" y="325183"/>
                  </a:lnTo>
                  <a:lnTo>
                    <a:pt x="6259385" y="290614"/>
                  </a:lnTo>
                  <a:lnTo>
                    <a:pt x="6277673" y="251993"/>
                  </a:lnTo>
                  <a:lnTo>
                    <a:pt x="6286805" y="210947"/>
                  </a:lnTo>
                  <a:lnTo>
                    <a:pt x="6286805" y="169075"/>
                  </a:lnTo>
                  <a:close/>
                </a:path>
                <a:path w="6497320" h="1863725">
                  <a:moveTo>
                    <a:pt x="6496964" y="1032738"/>
                  </a:moveTo>
                  <a:lnTo>
                    <a:pt x="6487820" y="991692"/>
                  </a:lnTo>
                  <a:lnTo>
                    <a:pt x="6469532" y="953071"/>
                  </a:lnTo>
                  <a:lnTo>
                    <a:pt x="6442113" y="918502"/>
                  </a:lnTo>
                  <a:lnTo>
                    <a:pt x="6407544" y="891082"/>
                  </a:lnTo>
                  <a:lnTo>
                    <a:pt x="6368923" y="872807"/>
                  </a:lnTo>
                  <a:lnTo>
                    <a:pt x="6327864" y="863663"/>
                  </a:lnTo>
                  <a:lnTo>
                    <a:pt x="6285992" y="863663"/>
                  </a:lnTo>
                  <a:lnTo>
                    <a:pt x="6244945" y="872807"/>
                  </a:lnTo>
                  <a:lnTo>
                    <a:pt x="6206312" y="891082"/>
                  </a:lnTo>
                  <a:lnTo>
                    <a:pt x="6171755" y="918502"/>
                  </a:lnTo>
                  <a:lnTo>
                    <a:pt x="6144323" y="953071"/>
                  </a:lnTo>
                  <a:lnTo>
                    <a:pt x="6126048" y="991692"/>
                  </a:lnTo>
                  <a:lnTo>
                    <a:pt x="6116904" y="1032738"/>
                  </a:lnTo>
                  <a:lnTo>
                    <a:pt x="6116904" y="1074610"/>
                  </a:lnTo>
                  <a:lnTo>
                    <a:pt x="6126048" y="1115669"/>
                  </a:lnTo>
                  <a:lnTo>
                    <a:pt x="6144323" y="1154290"/>
                  </a:lnTo>
                  <a:lnTo>
                    <a:pt x="6171755" y="1188847"/>
                  </a:lnTo>
                  <a:lnTo>
                    <a:pt x="6206312" y="1216279"/>
                  </a:lnTo>
                  <a:lnTo>
                    <a:pt x="6244945" y="1234554"/>
                  </a:lnTo>
                  <a:lnTo>
                    <a:pt x="6285992" y="1243698"/>
                  </a:lnTo>
                  <a:lnTo>
                    <a:pt x="6327864" y="1243698"/>
                  </a:lnTo>
                  <a:lnTo>
                    <a:pt x="6368923" y="1234554"/>
                  </a:lnTo>
                  <a:lnTo>
                    <a:pt x="6407544" y="1216279"/>
                  </a:lnTo>
                  <a:lnTo>
                    <a:pt x="6442113" y="1188847"/>
                  </a:lnTo>
                  <a:lnTo>
                    <a:pt x="6469532" y="1154290"/>
                  </a:lnTo>
                  <a:lnTo>
                    <a:pt x="6487820" y="1115669"/>
                  </a:lnTo>
                  <a:lnTo>
                    <a:pt x="6496964" y="1074610"/>
                  </a:lnTo>
                  <a:lnTo>
                    <a:pt x="6496964" y="1032738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6240342" y="493178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297" y="0"/>
                  </a:moveTo>
                  <a:lnTo>
                    <a:pt x="0" y="371339"/>
                  </a:lnTo>
                  <a:lnTo>
                    <a:pt x="371297" y="742678"/>
                  </a:lnTo>
                  <a:lnTo>
                    <a:pt x="742699" y="371339"/>
                  </a:lnTo>
                  <a:lnTo>
                    <a:pt x="371297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6240343" y="4931787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8722247" y="3256445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8868839" y="835576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371339" y="0"/>
                  </a:moveTo>
                  <a:lnTo>
                    <a:pt x="0" y="371339"/>
                  </a:lnTo>
                  <a:lnTo>
                    <a:pt x="371339" y="742689"/>
                  </a:lnTo>
                  <a:lnTo>
                    <a:pt x="742678" y="371339"/>
                  </a:lnTo>
                  <a:lnTo>
                    <a:pt x="371339" y="0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8868839" y="8355766"/>
              <a:ext cx="742950" cy="742950"/>
            </a:xfrm>
            <a:custGeom>
              <a:avLst/>
              <a:gdLst/>
              <a:ahLst/>
              <a:cxnLst/>
              <a:rect l="l" t="t" r="r" b="b"/>
              <a:pathLst>
                <a:path w="742950" h="742950">
                  <a:moveTo>
                    <a:pt x="0" y="371342"/>
                  </a:moveTo>
                  <a:lnTo>
                    <a:pt x="371342" y="742684"/>
                  </a:lnTo>
                  <a:lnTo>
                    <a:pt x="742684" y="371342"/>
                  </a:lnTo>
                  <a:lnTo>
                    <a:pt x="371342" y="0"/>
                  </a:lnTo>
                  <a:lnTo>
                    <a:pt x="0" y="371342"/>
                  </a:lnTo>
                  <a:close/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980756" y="2724541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1"/>
                  </a:lnTo>
                  <a:lnTo>
                    <a:pt x="89415" y="27425"/>
                  </a:lnTo>
                  <a:lnTo>
                    <a:pt x="54850" y="54850"/>
                  </a:lnTo>
                  <a:lnTo>
                    <a:pt x="27425" y="89411"/>
                  </a:lnTo>
                  <a:lnTo>
                    <a:pt x="9141" y="128029"/>
                  </a:lnTo>
                  <a:lnTo>
                    <a:pt x="0" y="169082"/>
                  </a:lnTo>
                  <a:lnTo>
                    <a:pt x="0" y="210947"/>
                  </a:lnTo>
                  <a:lnTo>
                    <a:pt x="9141" y="252001"/>
                  </a:lnTo>
                  <a:lnTo>
                    <a:pt x="27425" y="290622"/>
                  </a:lnTo>
                  <a:lnTo>
                    <a:pt x="54850" y="325187"/>
                  </a:lnTo>
                  <a:lnTo>
                    <a:pt x="89415" y="352608"/>
                  </a:lnTo>
                  <a:lnTo>
                    <a:pt x="128038" y="370889"/>
                  </a:lnTo>
                  <a:lnTo>
                    <a:pt x="169095" y="380030"/>
                  </a:lnTo>
                  <a:lnTo>
                    <a:pt x="210963" y="380030"/>
                  </a:lnTo>
                  <a:lnTo>
                    <a:pt x="252020" y="370889"/>
                  </a:lnTo>
                  <a:lnTo>
                    <a:pt x="290643" y="352608"/>
                  </a:lnTo>
                  <a:lnTo>
                    <a:pt x="325208" y="325187"/>
                  </a:lnTo>
                  <a:lnTo>
                    <a:pt x="352633" y="290622"/>
                  </a:lnTo>
                  <a:lnTo>
                    <a:pt x="370917" y="252001"/>
                  </a:lnTo>
                  <a:lnTo>
                    <a:pt x="380058" y="210947"/>
                  </a:lnTo>
                  <a:lnTo>
                    <a:pt x="380058" y="169082"/>
                  </a:lnTo>
                  <a:lnTo>
                    <a:pt x="370917" y="128029"/>
                  </a:lnTo>
                  <a:lnTo>
                    <a:pt x="352633" y="89411"/>
                  </a:lnTo>
                  <a:lnTo>
                    <a:pt x="325208" y="54850"/>
                  </a:lnTo>
                  <a:lnTo>
                    <a:pt x="290643" y="27425"/>
                  </a:lnTo>
                  <a:lnTo>
                    <a:pt x="252020" y="9141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6538811" y="3056387"/>
              <a:ext cx="2415540" cy="2150110"/>
            </a:xfrm>
            <a:custGeom>
              <a:avLst/>
              <a:gdLst/>
              <a:ahLst/>
              <a:cxnLst/>
              <a:rect l="l" t="t" r="r" b="b"/>
              <a:pathLst>
                <a:path w="2415540" h="2150110">
                  <a:moveTo>
                    <a:pt x="380034" y="169087"/>
                  </a:moveTo>
                  <a:lnTo>
                    <a:pt x="370890" y="128028"/>
                  </a:lnTo>
                  <a:lnTo>
                    <a:pt x="352602" y="89408"/>
                  </a:lnTo>
                  <a:lnTo>
                    <a:pt x="325183" y="54838"/>
                  </a:lnTo>
                  <a:lnTo>
                    <a:pt x="290626" y="27419"/>
                  </a:lnTo>
                  <a:lnTo>
                    <a:pt x="252006" y="9144"/>
                  </a:lnTo>
                  <a:lnTo>
                    <a:pt x="210947" y="0"/>
                  </a:lnTo>
                  <a:lnTo>
                    <a:pt x="169087" y="0"/>
                  </a:lnTo>
                  <a:lnTo>
                    <a:pt x="128028" y="9144"/>
                  </a:lnTo>
                  <a:lnTo>
                    <a:pt x="89408" y="27419"/>
                  </a:lnTo>
                  <a:lnTo>
                    <a:pt x="54851" y="54838"/>
                  </a:lnTo>
                  <a:lnTo>
                    <a:pt x="27419" y="89408"/>
                  </a:lnTo>
                  <a:lnTo>
                    <a:pt x="9144" y="128028"/>
                  </a:lnTo>
                  <a:lnTo>
                    <a:pt x="0" y="169087"/>
                  </a:lnTo>
                  <a:lnTo>
                    <a:pt x="0" y="210947"/>
                  </a:lnTo>
                  <a:lnTo>
                    <a:pt x="9144" y="252006"/>
                  </a:lnTo>
                  <a:lnTo>
                    <a:pt x="27419" y="290614"/>
                  </a:lnTo>
                  <a:lnTo>
                    <a:pt x="54851" y="325183"/>
                  </a:lnTo>
                  <a:lnTo>
                    <a:pt x="89408" y="352602"/>
                  </a:lnTo>
                  <a:lnTo>
                    <a:pt x="128028" y="370890"/>
                  </a:lnTo>
                  <a:lnTo>
                    <a:pt x="169087" y="380034"/>
                  </a:lnTo>
                  <a:lnTo>
                    <a:pt x="210947" y="380034"/>
                  </a:lnTo>
                  <a:lnTo>
                    <a:pt x="252006" y="370890"/>
                  </a:lnTo>
                  <a:lnTo>
                    <a:pt x="290626" y="352602"/>
                  </a:lnTo>
                  <a:lnTo>
                    <a:pt x="325183" y="325183"/>
                  </a:lnTo>
                  <a:lnTo>
                    <a:pt x="352602" y="290614"/>
                  </a:lnTo>
                  <a:lnTo>
                    <a:pt x="370890" y="252006"/>
                  </a:lnTo>
                  <a:lnTo>
                    <a:pt x="380034" y="210947"/>
                  </a:lnTo>
                  <a:lnTo>
                    <a:pt x="380034" y="169087"/>
                  </a:lnTo>
                  <a:close/>
                </a:path>
                <a:path w="2415540" h="2150110">
                  <a:moveTo>
                    <a:pt x="2415324" y="1938909"/>
                  </a:moveTo>
                  <a:lnTo>
                    <a:pt x="2406180" y="1897849"/>
                  </a:lnTo>
                  <a:lnTo>
                    <a:pt x="2387904" y="1859229"/>
                  </a:lnTo>
                  <a:lnTo>
                    <a:pt x="2360485" y="1824659"/>
                  </a:lnTo>
                  <a:lnTo>
                    <a:pt x="2325916" y="1797240"/>
                  </a:lnTo>
                  <a:lnTo>
                    <a:pt x="2287295" y="1778965"/>
                  </a:lnTo>
                  <a:lnTo>
                    <a:pt x="2246236" y="1769821"/>
                  </a:lnTo>
                  <a:lnTo>
                    <a:pt x="2204377" y="1769821"/>
                  </a:lnTo>
                  <a:lnTo>
                    <a:pt x="2163318" y="1778965"/>
                  </a:lnTo>
                  <a:lnTo>
                    <a:pt x="2124697" y="1797240"/>
                  </a:lnTo>
                  <a:lnTo>
                    <a:pt x="2090140" y="1824659"/>
                  </a:lnTo>
                  <a:lnTo>
                    <a:pt x="2062708" y="1859229"/>
                  </a:lnTo>
                  <a:lnTo>
                    <a:pt x="2044433" y="1897849"/>
                  </a:lnTo>
                  <a:lnTo>
                    <a:pt x="2035289" y="1938909"/>
                  </a:lnTo>
                  <a:lnTo>
                    <a:pt x="2035289" y="1980768"/>
                  </a:lnTo>
                  <a:lnTo>
                    <a:pt x="2044433" y="2021814"/>
                  </a:lnTo>
                  <a:lnTo>
                    <a:pt x="2062708" y="2060435"/>
                  </a:lnTo>
                  <a:lnTo>
                    <a:pt x="2090140" y="2095004"/>
                  </a:lnTo>
                  <a:lnTo>
                    <a:pt x="2124697" y="2122424"/>
                  </a:lnTo>
                  <a:lnTo>
                    <a:pt x="2163318" y="2140712"/>
                  </a:lnTo>
                  <a:lnTo>
                    <a:pt x="2204377" y="2149856"/>
                  </a:lnTo>
                  <a:lnTo>
                    <a:pt x="2246236" y="2149856"/>
                  </a:lnTo>
                  <a:lnTo>
                    <a:pt x="2287295" y="2140712"/>
                  </a:lnTo>
                  <a:lnTo>
                    <a:pt x="2325916" y="2122424"/>
                  </a:lnTo>
                  <a:lnTo>
                    <a:pt x="2360485" y="2095004"/>
                  </a:lnTo>
                  <a:lnTo>
                    <a:pt x="2387904" y="2060435"/>
                  </a:lnTo>
                  <a:lnTo>
                    <a:pt x="2406180" y="2021814"/>
                  </a:lnTo>
                  <a:lnTo>
                    <a:pt x="2415324" y="1980768"/>
                  </a:lnTo>
                  <a:lnTo>
                    <a:pt x="2415324" y="193890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6051569" y="3675818"/>
              <a:ext cx="380365" cy="380365"/>
            </a:xfrm>
            <a:custGeom>
              <a:avLst/>
              <a:gdLst/>
              <a:ahLst/>
              <a:cxnLst/>
              <a:rect l="l" t="t" r="r" b="b"/>
              <a:pathLst>
                <a:path w="380365" h="380364">
                  <a:moveTo>
                    <a:pt x="210963" y="0"/>
                  </a:moveTo>
                  <a:lnTo>
                    <a:pt x="169095" y="0"/>
                  </a:lnTo>
                  <a:lnTo>
                    <a:pt x="128038" y="9140"/>
                  </a:lnTo>
                  <a:lnTo>
                    <a:pt x="89415" y="27421"/>
                  </a:lnTo>
                  <a:lnTo>
                    <a:pt x="54850" y="54842"/>
                  </a:lnTo>
                  <a:lnTo>
                    <a:pt x="27425" y="89407"/>
                  </a:lnTo>
                  <a:lnTo>
                    <a:pt x="9141" y="128028"/>
                  </a:lnTo>
                  <a:lnTo>
                    <a:pt x="0" y="169083"/>
                  </a:lnTo>
                  <a:lnTo>
                    <a:pt x="0" y="210949"/>
                  </a:lnTo>
                  <a:lnTo>
                    <a:pt x="9141" y="252004"/>
                  </a:lnTo>
                  <a:lnTo>
                    <a:pt x="27425" y="290625"/>
                  </a:lnTo>
                  <a:lnTo>
                    <a:pt x="54850" y="325190"/>
                  </a:lnTo>
                  <a:lnTo>
                    <a:pt x="89415" y="352611"/>
                  </a:lnTo>
                  <a:lnTo>
                    <a:pt x="128038" y="370892"/>
                  </a:lnTo>
                  <a:lnTo>
                    <a:pt x="169095" y="380033"/>
                  </a:lnTo>
                  <a:lnTo>
                    <a:pt x="210963" y="380033"/>
                  </a:lnTo>
                  <a:lnTo>
                    <a:pt x="252020" y="370892"/>
                  </a:lnTo>
                  <a:lnTo>
                    <a:pt x="290643" y="352611"/>
                  </a:lnTo>
                  <a:lnTo>
                    <a:pt x="325208" y="325190"/>
                  </a:lnTo>
                  <a:lnTo>
                    <a:pt x="352633" y="290625"/>
                  </a:lnTo>
                  <a:lnTo>
                    <a:pt x="370917" y="252004"/>
                  </a:lnTo>
                  <a:lnTo>
                    <a:pt x="380058" y="210949"/>
                  </a:lnTo>
                  <a:lnTo>
                    <a:pt x="380058" y="169083"/>
                  </a:lnTo>
                  <a:lnTo>
                    <a:pt x="370917" y="128028"/>
                  </a:lnTo>
                  <a:lnTo>
                    <a:pt x="352633" y="89407"/>
                  </a:lnTo>
                  <a:lnTo>
                    <a:pt x="325208" y="54842"/>
                  </a:lnTo>
                  <a:lnTo>
                    <a:pt x="290643" y="27421"/>
                  </a:lnTo>
                  <a:lnTo>
                    <a:pt x="252020" y="9140"/>
                  </a:lnTo>
                  <a:lnTo>
                    <a:pt x="210963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45845" y="1906009"/>
              <a:ext cx="4667885" cy="2548255"/>
            </a:xfrm>
            <a:custGeom>
              <a:avLst/>
              <a:gdLst/>
              <a:ahLst/>
              <a:cxnLst/>
              <a:rect l="l" t="t" r="r" b="b"/>
              <a:pathLst>
                <a:path w="4667884" h="2548254">
                  <a:moveTo>
                    <a:pt x="380034" y="2337104"/>
                  </a:moveTo>
                  <a:lnTo>
                    <a:pt x="370890" y="2296045"/>
                  </a:lnTo>
                  <a:lnTo>
                    <a:pt x="352615" y="2257425"/>
                  </a:lnTo>
                  <a:lnTo>
                    <a:pt x="325196" y="2222868"/>
                  </a:lnTo>
                  <a:lnTo>
                    <a:pt x="290626" y="2195449"/>
                  </a:lnTo>
                  <a:lnTo>
                    <a:pt x="252006" y="2177161"/>
                  </a:lnTo>
                  <a:lnTo>
                    <a:pt x="210947" y="2168017"/>
                  </a:lnTo>
                  <a:lnTo>
                    <a:pt x="169087" y="2168017"/>
                  </a:lnTo>
                  <a:lnTo>
                    <a:pt x="128028" y="2177161"/>
                  </a:lnTo>
                  <a:lnTo>
                    <a:pt x="89408" y="2195449"/>
                  </a:lnTo>
                  <a:lnTo>
                    <a:pt x="54838" y="2222868"/>
                  </a:lnTo>
                  <a:lnTo>
                    <a:pt x="27419" y="2257425"/>
                  </a:lnTo>
                  <a:lnTo>
                    <a:pt x="9144" y="2296045"/>
                  </a:lnTo>
                  <a:lnTo>
                    <a:pt x="0" y="2337104"/>
                  </a:lnTo>
                  <a:lnTo>
                    <a:pt x="0" y="2378976"/>
                  </a:lnTo>
                  <a:lnTo>
                    <a:pt x="9144" y="2420023"/>
                  </a:lnTo>
                  <a:lnTo>
                    <a:pt x="27419" y="2458643"/>
                  </a:lnTo>
                  <a:lnTo>
                    <a:pt x="54838" y="2493213"/>
                  </a:lnTo>
                  <a:lnTo>
                    <a:pt x="89408" y="2520632"/>
                  </a:lnTo>
                  <a:lnTo>
                    <a:pt x="128028" y="2538920"/>
                  </a:lnTo>
                  <a:lnTo>
                    <a:pt x="169087" y="2548051"/>
                  </a:lnTo>
                  <a:lnTo>
                    <a:pt x="210947" y="2548051"/>
                  </a:lnTo>
                  <a:lnTo>
                    <a:pt x="252006" y="2538920"/>
                  </a:lnTo>
                  <a:lnTo>
                    <a:pt x="290626" y="2520632"/>
                  </a:lnTo>
                  <a:lnTo>
                    <a:pt x="325196" y="2493213"/>
                  </a:lnTo>
                  <a:lnTo>
                    <a:pt x="352615" y="2458643"/>
                  </a:lnTo>
                  <a:lnTo>
                    <a:pt x="370890" y="2420023"/>
                  </a:lnTo>
                  <a:lnTo>
                    <a:pt x="380034" y="2378976"/>
                  </a:lnTo>
                  <a:lnTo>
                    <a:pt x="380034" y="2337104"/>
                  </a:lnTo>
                  <a:close/>
                </a:path>
                <a:path w="4667884" h="2548254">
                  <a:moveTo>
                    <a:pt x="817943" y="1319466"/>
                  </a:moveTo>
                  <a:lnTo>
                    <a:pt x="808799" y="1278407"/>
                  </a:lnTo>
                  <a:lnTo>
                    <a:pt x="790524" y="1239786"/>
                  </a:lnTo>
                  <a:lnTo>
                    <a:pt x="763104" y="1205217"/>
                  </a:lnTo>
                  <a:lnTo>
                    <a:pt x="728535" y="1177798"/>
                  </a:lnTo>
                  <a:lnTo>
                    <a:pt x="689914" y="1159522"/>
                  </a:lnTo>
                  <a:lnTo>
                    <a:pt x="648868" y="1150378"/>
                  </a:lnTo>
                  <a:lnTo>
                    <a:pt x="606996" y="1150378"/>
                  </a:lnTo>
                  <a:lnTo>
                    <a:pt x="565937" y="1159522"/>
                  </a:lnTo>
                  <a:lnTo>
                    <a:pt x="527316" y="1177798"/>
                  </a:lnTo>
                  <a:lnTo>
                    <a:pt x="492760" y="1205217"/>
                  </a:lnTo>
                  <a:lnTo>
                    <a:pt x="465328" y="1239786"/>
                  </a:lnTo>
                  <a:lnTo>
                    <a:pt x="447052" y="1278407"/>
                  </a:lnTo>
                  <a:lnTo>
                    <a:pt x="437908" y="1319466"/>
                  </a:lnTo>
                  <a:lnTo>
                    <a:pt x="437908" y="1361325"/>
                  </a:lnTo>
                  <a:lnTo>
                    <a:pt x="447052" y="1402384"/>
                  </a:lnTo>
                  <a:lnTo>
                    <a:pt x="465328" y="1440992"/>
                  </a:lnTo>
                  <a:lnTo>
                    <a:pt x="492760" y="1475562"/>
                  </a:lnTo>
                  <a:lnTo>
                    <a:pt x="527316" y="1502981"/>
                  </a:lnTo>
                  <a:lnTo>
                    <a:pt x="565937" y="1521269"/>
                  </a:lnTo>
                  <a:lnTo>
                    <a:pt x="606996" y="1530413"/>
                  </a:lnTo>
                  <a:lnTo>
                    <a:pt x="648868" y="1530413"/>
                  </a:lnTo>
                  <a:lnTo>
                    <a:pt x="689914" y="1521269"/>
                  </a:lnTo>
                  <a:lnTo>
                    <a:pt x="728535" y="1502981"/>
                  </a:lnTo>
                  <a:lnTo>
                    <a:pt x="763104" y="1475562"/>
                  </a:lnTo>
                  <a:lnTo>
                    <a:pt x="790524" y="1440992"/>
                  </a:lnTo>
                  <a:lnTo>
                    <a:pt x="808799" y="1402384"/>
                  </a:lnTo>
                  <a:lnTo>
                    <a:pt x="817943" y="1361325"/>
                  </a:lnTo>
                  <a:lnTo>
                    <a:pt x="817943" y="1319466"/>
                  </a:lnTo>
                  <a:close/>
                </a:path>
                <a:path w="4667884" h="2548254">
                  <a:moveTo>
                    <a:pt x="1216152" y="456679"/>
                  </a:moveTo>
                  <a:lnTo>
                    <a:pt x="1207008" y="415620"/>
                  </a:lnTo>
                  <a:lnTo>
                    <a:pt x="1188732" y="376999"/>
                  </a:lnTo>
                  <a:lnTo>
                    <a:pt x="1161313" y="342442"/>
                  </a:lnTo>
                  <a:lnTo>
                    <a:pt x="1126744" y="315010"/>
                  </a:lnTo>
                  <a:lnTo>
                    <a:pt x="1088123" y="296735"/>
                  </a:lnTo>
                  <a:lnTo>
                    <a:pt x="1047076" y="287591"/>
                  </a:lnTo>
                  <a:lnTo>
                    <a:pt x="1005205" y="287591"/>
                  </a:lnTo>
                  <a:lnTo>
                    <a:pt x="964158" y="296735"/>
                  </a:lnTo>
                  <a:lnTo>
                    <a:pt x="925537" y="315010"/>
                  </a:lnTo>
                  <a:lnTo>
                    <a:pt x="890968" y="342442"/>
                  </a:lnTo>
                  <a:lnTo>
                    <a:pt x="863549" y="376999"/>
                  </a:lnTo>
                  <a:lnTo>
                    <a:pt x="845261" y="415620"/>
                  </a:lnTo>
                  <a:lnTo>
                    <a:pt x="836117" y="456679"/>
                  </a:lnTo>
                  <a:lnTo>
                    <a:pt x="836117" y="498538"/>
                  </a:lnTo>
                  <a:lnTo>
                    <a:pt x="845261" y="539597"/>
                  </a:lnTo>
                  <a:lnTo>
                    <a:pt x="863549" y="578218"/>
                  </a:lnTo>
                  <a:lnTo>
                    <a:pt x="890968" y="612775"/>
                  </a:lnTo>
                  <a:lnTo>
                    <a:pt x="925537" y="640194"/>
                  </a:lnTo>
                  <a:lnTo>
                    <a:pt x="964158" y="658482"/>
                  </a:lnTo>
                  <a:lnTo>
                    <a:pt x="1005205" y="667626"/>
                  </a:lnTo>
                  <a:lnTo>
                    <a:pt x="1047076" y="667626"/>
                  </a:lnTo>
                  <a:lnTo>
                    <a:pt x="1088123" y="658482"/>
                  </a:lnTo>
                  <a:lnTo>
                    <a:pt x="1126744" y="640194"/>
                  </a:lnTo>
                  <a:lnTo>
                    <a:pt x="1161313" y="612775"/>
                  </a:lnTo>
                  <a:lnTo>
                    <a:pt x="1188732" y="578218"/>
                  </a:lnTo>
                  <a:lnTo>
                    <a:pt x="1207008" y="539597"/>
                  </a:lnTo>
                  <a:lnTo>
                    <a:pt x="1216152" y="498538"/>
                  </a:lnTo>
                  <a:lnTo>
                    <a:pt x="1216152" y="456679"/>
                  </a:lnTo>
                  <a:close/>
                </a:path>
                <a:path w="4667884" h="2548254">
                  <a:moveTo>
                    <a:pt x="1751647" y="2337104"/>
                  </a:moveTo>
                  <a:lnTo>
                    <a:pt x="1742503" y="2296045"/>
                  </a:lnTo>
                  <a:lnTo>
                    <a:pt x="1724215" y="2257425"/>
                  </a:lnTo>
                  <a:lnTo>
                    <a:pt x="1696796" y="2222868"/>
                  </a:lnTo>
                  <a:lnTo>
                    <a:pt x="1662226" y="2195449"/>
                  </a:lnTo>
                  <a:lnTo>
                    <a:pt x="1623618" y="2177161"/>
                  </a:lnTo>
                  <a:lnTo>
                    <a:pt x="1582559" y="2168017"/>
                  </a:lnTo>
                  <a:lnTo>
                    <a:pt x="1540700" y="2168017"/>
                  </a:lnTo>
                  <a:lnTo>
                    <a:pt x="1499641" y="2177161"/>
                  </a:lnTo>
                  <a:lnTo>
                    <a:pt x="1461020" y="2195449"/>
                  </a:lnTo>
                  <a:lnTo>
                    <a:pt x="1426451" y="2222868"/>
                  </a:lnTo>
                  <a:lnTo>
                    <a:pt x="1399032" y="2257425"/>
                  </a:lnTo>
                  <a:lnTo>
                    <a:pt x="1380756" y="2296045"/>
                  </a:lnTo>
                  <a:lnTo>
                    <a:pt x="1371612" y="2337104"/>
                  </a:lnTo>
                  <a:lnTo>
                    <a:pt x="1371612" y="2378976"/>
                  </a:lnTo>
                  <a:lnTo>
                    <a:pt x="1380756" y="2420023"/>
                  </a:lnTo>
                  <a:lnTo>
                    <a:pt x="1399032" y="2458643"/>
                  </a:lnTo>
                  <a:lnTo>
                    <a:pt x="1426451" y="2493213"/>
                  </a:lnTo>
                  <a:lnTo>
                    <a:pt x="1461020" y="2520632"/>
                  </a:lnTo>
                  <a:lnTo>
                    <a:pt x="1499641" y="2538920"/>
                  </a:lnTo>
                  <a:lnTo>
                    <a:pt x="1540700" y="2548051"/>
                  </a:lnTo>
                  <a:lnTo>
                    <a:pt x="1582559" y="2548051"/>
                  </a:lnTo>
                  <a:lnTo>
                    <a:pt x="1623618" y="2538920"/>
                  </a:lnTo>
                  <a:lnTo>
                    <a:pt x="1662226" y="2520632"/>
                  </a:lnTo>
                  <a:lnTo>
                    <a:pt x="1696796" y="2493213"/>
                  </a:lnTo>
                  <a:lnTo>
                    <a:pt x="1724215" y="2458643"/>
                  </a:lnTo>
                  <a:lnTo>
                    <a:pt x="1742503" y="2420023"/>
                  </a:lnTo>
                  <a:lnTo>
                    <a:pt x="1751647" y="2378976"/>
                  </a:lnTo>
                  <a:lnTo>
                    <a:pt x="1751647" y="2337104"/>
                  </a:lnTo>
                  <a:close/>
                </a:path>
                <a:path w="4667884" h="2548254">
                  <a:moveTo>
                    <a:pt x="1751647" y="1496441"/>
                  </a:moveTo>
                  <a:lnTo>
                    <a:pt x="1742503" y="1455394"/>
                  </a:lnTo>
                  <a:lnTo>
                    <a:pt x="1724215" y="1416773"/>
                  </a:lnTo>
                  <a:lnTo>
                    <a:pt x="1696796" y="1382204"/>
                  </a:lnTo>
                  <a:lnTo>
                    <a:pt x="1662226" y="1354785"/>
                  </a:lnTo>
                  <a:lnTo>
                    <a:pt x="1623618" y="1336497"/>
                  </a:lnTo>
                  <a:lnTo>
                    <a:pt x="1582559" y="1327365"/>
                  </a:lnTo>
                  <a:lnTo>
                    <a:pt x="1540700" y="1327365"/>
                  </a:lnTo>
                  <a:lnTo>
                    <a:pt x="1499641" y="1336497"/>
                  </a:lnTo>
                  <a:lnTo>
                    <a:pt x="1461020" y="1354785"/>
                  </a:lnTo>
                  <a:lnTo>
                    <a:pt x="1426451" y="1382204"/>
                  </a:lnTo>
                  <a:lnTo>
                    <a:pt x="1399032" y="1416773"/>
                  </a:lnTo>
                  <a:lnTo>
                    <a:pt x="1380756" y="1455394"/>
                  </a:lnTo>
                  <a:lnTo>
                    <a:pt x="1371612" y="1496441"/>
                  </a:lnTo>
                  <a:lnTo>
                    <a:pt x="1371612" y="1538312"/>
                  </a:lnTo>
                  <a:lnTo>
                    <a:pt x="1380756" y="1579359"/>
                  </a:lnTo>
                  <a:lnTo>
                    <a:pt x="1399032" y="1617980"/>
                  </a:lnTo>
                  <a:lnTo>
                    <a:pt x="1426451" y="1652549"/>
                  </a:lnTo>
                  <a:lnTo>
                    <a:pt x="1461020" y="1679968"/>
                  </a:lnTo>
                  <a:lnTo>
                    <a:pt x="1499641" y="1698244"/>
                  </a:lnTo>
                  <a:lnTo>
                    <a:pt x="1540700" y="1707388"/>
                  </a:lnTo>
                  <a:lnTo>
                    <a:pt x="1582559" y="1707388"/>
                  </a:lnTo>
                  <a:lnTo>
                    <a:pt x="1623618" y="1698244"/>
                  </a:lnTo>
                  <a:lnTo>
                    <a:pt x="1662226" y="1679968"/>
                  </a:lnTo>
                  <a:lnTo>
                    <a:pt x="1696796" y="1652549"/>
                  </a:lnTo>
                  <a:lnTo>
                    <a:pt x="1724215" y="1617980"/>
                  </a:lnTo>
                  <a:lnTo>
                    <a:pt x="1742503" y="1579359"/>
                  </a:lnTo>
                  <a:lnTo>
                    <a:pt x="1751647" y="1538312"/>
                  </a:lnTo>
                  <a:lnTo>
                    <a:pt x="1751647" y="1496441"/>
                  </a:lnTo>
                  <a:close/>
                </a:path>
                <a:path w="4667884" h="2548254">
                  <a:moveTo>
                    <a:pt x="3384169" y="1319466"/>
                  </a:moveTo>
                  <a:lnTo>
                    <a:pt x="3375025" y="1278407"/>
                  </a:lnTo>
                  <a:lnTo>
                    <a:pt x="3356749" y="1239786"/>
                  </a:lnTo>
                  <a:lnTo>
                    <a:pt x="3329317" y="1205217"/>
                  </a:lnTo>
                  <a:lnTo>
                    <a:pt x="3294748" y="1177798"/>
                  </a:lnTo>
                  <a:lnTo>
                    <a:pt x="3256127" y="1159522"/>
                  </a:lnTo>
                  <a:lnTo>
                    <a:pt x="3215068" y="1150378"/>
                  </a:lnTo>
                  <a:lnTo>
                    <a:pt x="3173209" y="1150378"/>
                  </a:lnTo>
                  <a:lnTo>
                    <a:pt x="3132150" y="1159522"/>
                  </a:lnTo>
                  <a:lnTo>
                    <a:pt x="3093529" y="1177798"/>
                  </a:lnTo>
                  <a:lnTo>
                    <a:pt x="3058960" y="1205217"/>
                  </a:lnTo>
                  <a:lnTo>
                    <a:pt x="3031553" y="1239786"/>
                  </a:lnTo>
                  <a:lnTo>
                    <a:pt x="3013278" y="1278407"/>
                  </a:lnTo>
                  <a:lnTo>
                    <a:pt x="3004134" y="1319466"/>
                  </a:lnTo>
                  <a:lnTo>
                    <a:pt x="3004134" y="1361325"/>
                  </a:lnTo>
                  <a:lnTo>
                    <a:pt x="3013278" y="1402384"/>
                  </a:lnTo>
                  <a:lnTo>
                    <a:pt x="3031553" y="1440992"/>
                  </a:lnTo>
                  <a:lnTo>
                    <a:pt x="3058960" y="1475562"/>
                  </a:lnTo>
                  <a:lnTo>
                    <a:pt x="3093529" y="1502981"/>
                  </a:lnTo>
                  <a:lnTo>
                    <a:pt x="3132150" y="1521269"/>
                  </a:lnTo>
                  <a:lnTo>
                    <a:pt x="3173209" y="1530413"/>
                  </a:lnTo>
                  <a:lnTo>
                    <a:pt x="3215068" y="1530413"/>
                  </a:lnTo>
                  <a:lnTo>
                    <a:pt x="3256127" y="1521269"/>
                  </a:lnTo>
                  <a:lnTo>
                    <a:pt x="3294748" y="1502981"/>
                  </a:lnTo>
                  <a:lnTo>
                    <a:pt x="3329317" y="1475562"/>
                  </a:lnTo>
                  <a:lnTo>
                    <a:pt x="3356749" y="1440992"/>
                  </a:lnTo>
                  <a:lnTo>
                    <a:pt x="3375025" y="1402384"/>
                  </a:lnTo>
                  <a:lnTo>
                    <a:pt x="3384169" y="1361325"/>
                  </a:lnTo>
                  <a:lnTo>
                    <a:pt x="3384169" y="1319466"/>
                  </a:lnTo>
                  <a:close/>
                </a:path>
                <a:path w="4667884" h="2548254">
                  <a:moveTo>
                    <a:pt x="4667275" y="169075"/>
                  </a:moveTo>
                  <a:lnTo>
                    <a:pt x="4658131" y="128028"/>
                  </a:lnTo>
                  <a:lnTo>
                    <a:pt x="4639843" y="89408"/>
                  </a:lnTo>
                  <a:lnTo>
                    <a:pt x="4612424" y="54838"/>
                  </a:lnTo>
                  <a:lnTo>
                    <a:pt x="4577854" y="27419"/>
                  </a:lnTo>
                  <a:lnTo>
                    <a:pt x="4539259" y="9131"/>
                  </a:lnTo>
                  <a:lnTo>
                    <a:pt x="4498213" y="0"/>
                  </a:lnTo>
                  <a:lnTo>
                    <a:pt x="4456366" y="0"/>
                  </a:lnTo>
                  <a:lnTo>
                    <a:pt x="4415333" y="9131"/>
                  </a:lnTo>
                  <a:lnTo>
                    <a:pt x="4376725" y="27419"/>
                  </a:lnTo>
                  <a:lnTo>
                    <a:pt x="4342168" y="54838"/>
                  </a:lnTo>
                  <a:lnTo>
                    <a:pt x="4314736" y="89408"/>
                  </a:lnTo>
                  <a:lnTo>
                    <a:pt x="4296461" y="128028"/>
                  </a:lnTo>
                  <a:lnTo>
                    <a:pt x="4287317" y="169075"/>
                  </a:lnTo>
                  <a:lnTo>
                    <a:pt x="4287317" y="210947"/>
                  </a:lnTo>
                  <a:lnTo>
                    <a:pt x="4296461" y="251993"/>
                  </a:lnTo>
                  <a:lnTo>
                    <a:pt x="4314736" y="290614"/>
                  </a:lnTo>
                  <a:lnTo>
                    <a:pt x="4342168" y="325183"/>
                  </a:lnTo>
                  <a:lnTo>
                    <a:pt x="4376725" y="352602"/>
                  </a:lnTo>
                  <a:lnTo>
                    <a:pt x="4415333" y="370890"/>
                  </a:lnTo>
                  <a:lnTo>
                    <a:pt x="4456366" y="380022"/>
                  </a:lnTo>
                  <a:lnTo>
                    <a:pt x="4498213" y="380022"/>
                  </a:lnTo>
                  <a:lnTo>
                    <a:pt x="4539259" y="370890"/>
                  </a:lnTo>
                  <a:lnTo>
                    <a:pt x="4577854" y="352602"/>
                  </a:lnTo>
                  <a:lnTo>
                    <a:pt x="4612424" y="325183"/>
                  </a:lnTo>
                  <a:lnTo>
                    <a:pt x="4639843" y="290614"/>
                  </a:lnTo>
                  <a:lnTo>
                    <a:pt x="4658131" y="251993"/>
                  </a:lnTo>
                  <a:lnTo>
                    <a:pt x="4667275" y="210947"/>
                  </a:lnTo>
                  <a:lnTo>
                    <a:pt x="4667275" y="169075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36637" y="4074026"/>
              <a:ext cx="3429000" cy="2742565"/>
            </a:xfrm>
            <a:custGeom>
              <a:avLst/>
              <a:gdLst/>
              <a:ahLst/>
              <a:cxnLst/>
              <a:rect l="l" t="t" r="r" b="b"/>
              <a:pathLst>
                <a:path w="3429000" h="2742565">
                  <a:moveTo>
                    <a:pt x="380060" y="2072525"/>
                  </a:moveTo>
                  <a:lnTo>
                    <a:pt x="370916" y="2031466"/>
                  </a:lnTo>
                  <a:lnTo>
                    <a:pt x="352640" y="1992845"/>
                  </a:lnTo>
                  <a:lnTo>
                    <a:pt x="325208" y="1958289"/>
                  </a:lnTo>
                  <a:lnTo>
                    <a:pt x="290652" y="1930857"/>
                  </a:lnTo>
                  <a:lnTo>
                    <a:pt x="252018" y="1912581"/>
                  </a:lnTo>
                  <a:lnTo>
                    <a:pt x="210972" y="1903437"/>
                  </a:lnTo>
                  <a:lnTo>
                    <a:pt x="169100" y="1903437"/>
                  </a:lnTo>
                  <a:lnTo>
                    <a:pt x="128041" y="1912581"/>
                  </a:lnTo>
                  <a:lnTo>
                    <a:pt x="89420" y="1930857"/>
                  </a:lnTo>
                  <a:lnTo>
                    <a:pt x="54851" y="1958289"/>
                  </a:lnTo>
                  <a:lnTo>
                    <a:pt x="27432" y="1992845"/>
                  </a:lnTo>
                  <a:lnTo>
                    <a:pt x="9144" y="2031466"/>
                  </a:lnTo>
                  <a:lnTo>
                    <a:pt x="0" y="2072525"/>
                  </a:lnTo>
                  <a:lnTo>
                    <a:pt x="0" y="2114385"/>
                  </a:lnTo>
                  <a:lnTo>
                    <a:pt x="9144" y="2155444"/>
                  </a:lnTo>
                  <a:lnTo>
                    <a:pt x="27432" y="2194064"/>
                  </a:lnTo>
                  <a:lnTo>
                    <a:pt x="54851" y="2228621"/>
                  </a:lnTo>
                  <a:lnTo>
                    <a:pt x="89420" y="2256040"/>
                  </a:lnTo>
                  <a:lnTo>
                    <a:pt x="128041" y="2274328"/>
                  </a:lnTo>
                  <a:lnTo>
                    <a:pt x="169100" y="2283472"/>
                  </a:lnTo>
                  <a:lnTo>
                    <a:pt x="210972" y="2283472"/>
                  </a:lnTo>
                  <a:lnTo>
                    <a:pt x="252018" y="2274328"/>
                  </a:lnTo>
                  <a:lnTo>
                    <a:pt x="290652" y="2256040"/>
                  </a:lnTo>
                  <a:lnTo>
                    <a:pt x="325208" y="2228621"/>
                  </a:lnTo>
                  <a:lnTo>
                    <a:pt x="352640" y="2194064"/>
                  </a:lnTo>
                  <a:lnTo>
                    <a:pt x="370916" y="2155444"/>
                  </a:lnTo>
                  <a:lnTo>
                    <a:pt x="380060" y="2114385"/>
                  </a:lnTo>
                  <a:lnTo>
                    <a:pt x="380060" y="2072525"/>
                  </a:lnTo>
                  <a:close/>
                </a:path>
                <a:path w="3429000" h="2742565">
                  <a:moveTo>
                    <a:pt x="862164" y="761212"/>
                  </a:moveTo>
                  <a:lnTo>
                    <a:pt x="853046" y="720166"/>
                  </a:lnTo>
                  <a:lnTo>
                    <a:pt x="834783" y="681545"/>
                  </a:lnTo>
                  <a:lnTo>
                    <a:pt x="807402" y="646976"/>
                  </a:lnTo>
                  <a:lnTo>
                    <a:pt x="772833" y="619556"/>
                  </a:lnTo>
                  <a:lnTo>
                    <a:pt x="734212" y="601268"/>
                  </a:lnTo>
                  <a:lnTo>
                    <a:pt x="693153" y="592137"/>
                  </a:lnTo>
                  <a:lnTo>
                    <a:pt x="651281" y="592137"/>
                  </a:lnTo>
                  <a:lnTo>
                    <a:pt x="610222" y="601268"/>
                  </a:lnTo>
                  <a:lnTo>
                    <a:pt x="571601" y="619556"/>
                  </a:lnTo>
                  <a:lnTo>
                    <a:pt x="537032" y="646976"/>
                  </a:lnTo>
                  <a:lnTo>
                    <a:pt x="509612" y="681545"/>
                  </a:lnTo>
                  <a:lnTo>
                    <a:pt x="491324" y="720166"/>
                  </a:lnTo>
                  <a:lnTo>
                    <a:pt x="482193" y="761212"/>
                  </a:lnTo>
                  <a:lnTo>
                    <a:pt x="482193" y="803084"/>
                  </a:lnTo>
                  <a:lnTo>
                    <a:pt x="491324" y="844130"/>
                  </a:lnTo>
                  <a:lnTo>
                    <a:pt x="509612" y="882751"/>
                  </a:lnTo>
                  <a:lnTo>
                    <a:pt x="537032" y="917308"/>
                  </a:lnTo>
                  <a:lnTo>
                    <a:pt x="571601" y="944740"/>
                  </a:lnTo>
                  <a:lnTo>
                    <a:pt x="610222" y="963028"/>
                  </a:lnTo>
                  <a:lnTo>
                    <a:pt x="651281" y="972159"/>
                  </a:lnTo>
                  <a:lnTo>
                    <a:pt x="693153" y="972159"/>
                  </a:lnTo>
                  <a:lnTo>
                    <a:pt x="734212" y="963028"/>
                  </a:lnTo>
                  <a:lnTo>
                    <a:pt x="772833" y="944740"/>
                  </a:lnTo>
                  <a:lnTo>
                    <a:pt x="807402" y="917308"/>
                  </a:lnTo>
                  <a:lnTo>
                    <a:pt x="834783" y="882751"/>
                  </a:lnTo>
                  <a:lnTo>
                    <a:pt x="853046" y="844130"/>
                  </a:lnTo>
                  <a:lnTo>
                    <a:pt x="862164" y="803084"/>
                  </a:lnTo>
                  <a:lnTo>
                    <a:pt x="862164" y="761212"/>
                  </a:lnTo>
                  <a:close/>
                </a:path>
                <a:path w="3429000" h="2742565">
                  <a:moveTo>
                    <a:pt x="1747139" y="2531033"/>
                  </a:moveTo>
                  <a:lnTo>
                    <a:pt x="1737995" y="2489987"/>
                  </a:lnTo>
                  <a:lnTo>
                    <a:pt x="1719719" y="2451366"/>
                  </a:lnTo>
                  <a:lnTo>
                    <a:pt x="1692287" y="2416797"/>
                  </a:lnTo>
                  <a:lnTo>
                    <a:pt x="1657731" y="2389378"/>
                  </a:lnTo>
                  <a:lnTo>
                    <a:pt x="1619097" y="2371090"/>
                  </a:lnTo>
                  <a:lnTo>
                    <a:pt x="1578051" y="2361958"/>
                  </a:lnTo>
                  <a:lnTo>
                    <a:pt x="1536179" y="2361958"/>
                  </a:lnTo>
                  <a:lnTo>
                    <a:pt x="1495120" y="2371090"/>
                  </a:lnTo>
                  <a:lnTo>
                    <a:pt x="1456499" y="2389378"/>
                  </a:lnTo>
                  <a:lnTo>
                    <a:pt x="1421930" y="2416797"/>
                  </a:lnTo>
                  <a:lnTo>
                    <a:pt x="1394510" y="2451366"/>
                  </a:lnTo>
                  <a:lnTo>
                    <a:pt x="1376222" y="2489987"/>
                  </a:lnTo>
                  <a:lnTo>
                    <a:pt x="1367078" y="2531033"/>
                  </a:lnTo>
                  <a:lnTo>
                    <a:pt x="1367078" y="2572905"/>
                  </a:lnTo>
                  <a:lnTo>
                    <a:pt x="1376222" y="2613952"/>
                  </a:lnTo>
                  <a:lnTo>
                    <a:pt x="1394510" y="2652572"/>
                  </a:lnTo>
                  <a:lnTo>
                    <a:pt x="1421930" y="2687129"/>
                  </a:lnTo>
                  <a:lnTo>
                    <a:pt x="1456499" y="2714561"/>
                  </a:lnTo>
                  <a:lnTo>
                    <a:pt x="1495120" y="2732849"/>
                  </a:lnTo>
                  <a:lnTo>
                    <a:pt x="1536179" y="2741980"/>
                  </a:lnTo>
                  <a:lnTo>
                    <a:pt x="1578051" y="2741980"/>
                  </a:lnTo>
                  <a:lnTo>
                    <a:pt x="1619097" y="2732849"/>
                  </a:lnTo>
                  <a:lnTo>
                    <a:pt x="1657731" y="2714561"/>
                  </a:lnTo>
                  <a:lnTo>
                    <a:pt x="1692287" y="2687129"/>
                  </a:lnTo>
                  <a:lnTo>
                    <a:pt x="1719719" y="2652572"/>
                  </a:lnTo>
                  <a:lnTo>
                    <a:pt x="1737995" y="2613952"/>
                  </a:lnTo>
                  <a:lnTo>
                    <a:pt x="1747139" y="2572905"/>
                  </a:lnTo>
                  <a:lnTo>
                    <a:pt x="1747139" y="2531033"/>
                  </a:lnTo>
                  <a:close/>
                </a:path>
                <a:path w="3429000" h="2742565">
                  <a:moveTo>
                    <a:pt x="1994992" y="1270038"/>
                  </a:moveTo>
                  <a:lnTo>
                    <a:pt x="1985848" y="1228979"/>
                  </a:lnTo>
                  <a:lnTo>
                    <a:pt x="1967560" y="1190358"/>
                  </a:lnTo>
                  <a:lnTo>
                    <a:pt x="1940140" y="1155801"/>
                  </a:lnTo>
                  <a:lnTo>
                    <a:pt x="1905571" y="1128382"/>
                  </a:lnTo>
                  <a:lnTo>
                    <a:pt x="1866950" y="1110094"/>
                  </a:lnTo>
                  <a:lnTo>
                    <a:pt x="1825891" y="1100963"/>
                  </a:lnTo>
                  <a:lnTo>
                    <a:pt x="1784019" y="1100963"/>
                  </a:lnTo>
                  <a:lnTo>
                    <a:pt x="1742960" y="1110094"/>
                  </a:lnTo>
                  <a:lnTo>
                    <a:pt x="1704340" y="1128382"/>
                  </a:lnTo>
                  <a:lnTo>
                    <a:pt x="1669783" y="1155801"/>
                  </a:lnTo>
                  <a:lnTo>
                    <a:pt x="1642351" y="1190358"/>
                  </a:lnTo>
                  <a:lnTo>
                    <a:pt x="1624076" y="1228979"/>
                  </a:lnTo>
                  <a:lnTo>
                    <a:pt x="1614932" y="1270038"/>
                  </a:lnTo>
                  <a:lnTo>
                    <a:pt x="1614932" y="1311910"/>
                  </a:lnTo>
                  <a:lnTo>
                    <a:pt x="1624076" y="1352956"/>
                  </a:lnTo>
                  <a:lnTo>
                    <a:pt x="1642351" y="1391577"/>
                  </a:lnTo>
                  <a:lnTo>
                    <a:pt x="1669783" y="1426133"/>
                  </a:lnTo>
                  <a:lnTo>
                    <a:pt x="1704340" y="1453565"/>
                  </a:lnTo>
                  <a:lnTo>
                    <a:pt x="1742960" y="1471841"/>
                  </a:lnTo>
                  <a:lnTo>
                    <a:pt x="1784019" y="1480985"/>
                  </a:lnTo>
                  <a:lnTo>
                    <a:pt x="1825891" y="1480985"/>
                  </a:lnTo>
                  <a:lnTo>
                    <a:pt x="1866950" y="1471841"/>
                  </a:lnTo>
                  <a:lnTo>
                    <a:pt x="1905571" y="1453565"/>
                  </a:lnTo>
                  <a:lnTo>
                    <a:pt x="1940140" y="1426133"/>
                  </a:lnTo>
                  <a:lnTo>
                    <a:pt x="1967560" y="1391577"/>
                  </a:lnTo>
                  <a:lnTo>
                    <a:pt x="1985848" y="1352956"/>
                  </a:lnTo>
                  <a:lnTo>
                    <a:pt x="1994992" y="1311910"/>
                  </a:lnTo>
                  <a:lnTo>
                    <a:pt x="1994992" y="1270038"/>
                  </a:lnTo>
                  <a:close/>
                </a:path>
                <a:path w="3429000" h="2742565">
                  <a:moveTo>
                    <a:pt x="2924175" y="2360117"/>
                  </a:moveTo>
                  <a:lnTo>
                    <a:pt x="2915031" y="2319070"/>
                  </a:lnTo>
                  <a:lnTo>
                    <a:pt x="2896743" y="2280450"/>
                  </a:lnTo>
                  <a:lnTo>
                    <a:pt x="2869323" y="2245880"/>
                  </a:lnTo>
                  <a:lnTo>
                    <a:pt x="2834754" y="2218461"/>
                  </a:lnTo>
                  <a:lnTo>
                    <a:pt x="2796133" y="2200173"/>
                  </a:lnTo>
                  <a:lnTo>
                    <a:pt x="2755074" y="2191042"/>
                  </a:lnTo>
                  <a:lnTo>
                    <a:pt x="2713215" y="2191042"/>
                  </a:lnTo>
                  <a:lnTo>
                    <a:pt x="2672156" y="2200173"/>
                  </a:lnTo>
                  <a:lnTo>
                    <a:pt x="2633535" y="2218461"/>
                  </a:lnTo>
                  <a:lnTo>
                    <a:pt x="2598966" y="2245880"/>
                  </a:lnTo>
                  <a:lnTo>
                    <a:pt x="2571534" y="2280450"/>
                  </a:lnTo>
                  <a:lnTo>
                    <a:pt x="2553258" y="2319070"/>
                  </a:lnTo>
                  <a:lnTo>
                    <a:pt x="2544114" y="2360117"/>
                  </a:lnTo>
                  <a:lnTo>
                    <a:pt x="2544114" y="2401989"/>
                  </a:lnTo>
                  <a:lnTo>
                    <a:pt x="2553258" y="2443035"/>
                  </a:lnTo>
                  <a:lnTo>
                    <a:pt x="2571534" y="2481656"/>
                  </a:lnTo>
                  <a:lnTo>
                    <a:pt x="2598966" y="2516213"/>
                  </a:lnTo>
                  <a:lnTo>
                    <a:pt x="2633535" y="2543645"/>
                  </a:lnTo>
                  <a:lnTo>
                    <a:pt x="2672156" y="2561933"/>
                  </a:lnTo>
                  <a:lnTo>
                    <a:pt x="2713215" y="2571064"/>
                  </a:lnTo>
                  <a:lnTo>
                    <a:pt x="2755074" y="2571064"/>
                  </a:lnTo>
                  <a:lnTo>
                    <a:pt x="2796133" y="2561933"/>
                  </a:lnTo>
                  <a:lnTo>
                    <a:pt x="2834754" y="2543645"/>
                  </a:lnTo>
                  <a:lnTo>
                    <a:pt x="2869323" y="2516213"/>
                  </a:lnTo>
                  <a:lnTo>
                    <a:pt x="2896743" y="2481656"/>
                  </a:lnTo>
                  <a:lnTo>
                    <a:pt x="2915031" y="2443035"/>
                  </a:lnTo>
                  <a:lnTo>
                    <a:pt x="2924175" y="2401989"/>
                  </a:lnTo>
                  <a:lnTo>
                    <a:pt x="2924175" y="2360117"/>
                  </a:lnTo>
                  <a:close/>
                </a:path>
                <a:path w="3429000" h="2742565">
                  <a:moveTo>
                    <a:pt x="3428454" y="1270038"/>
                  </a:moveTo>
                  <a:lnTo>
                    <a:pt x="3419310" y="1228979"/>
                  </a:lnTo>
                  <a:lnTo>
                    <a:pt x="3401022" y="1190358"/>
                  </a:lnTo>
                  <a:lnTo>
                    <a:pt x="3373602" y="1155801"/>
                  </a:lnTo>
                  <a:lnTo>
                    <a:pt x="3339033" y="1128382"/>
                  </a:lnTo>
                  <a:lnTo>
                    <a:pt x="3300412" y="1110094"/>
                  </a:lnTo>
                  <a:lnTo>
                    <a:pt x="3259353" y="1100963"/>
                  </a:lnTo>
                  <a:lnTo>
                    <a:pt x="3217481" y="1100963"/>
                  </a:lnTo>
                  <a:lnTo>
                    <a:pt x="3176435" y="1110094"/>
                  </a:lnTo>
                  <a:lnTo>
                    <a:pt x="3137814" y="1128382"/>
                  </a:lnTo>
                  <a:lnTo>
                    <a:pt x="3103245" y="1155801"/>
                  </a:lnTo>
                  <a:lnTo>
                    <a:pt x="3075813" y="1190358"/>
                  </a:lnTo>
                  <a:lnTo>
                    <a:pt x="3057537" y="1228979"/>
                  </a:lnTo>
                  <a:lnTo>
                    <a:pt x="3048393" y="1270038"/>
                  </a:lnTo>
                  <a:lnTo>
                    <a:pt x="3048393" y="1311910"/>
                  </a:lnTo>
                  <a:lnTo>
                    <a:pt x="3057537" y="1352956"/>
                  </a:lnTo>
                  <a:lnTo>
                    <a:pt x="3075813" y="1391577"/>
                  </a:lnTo>
                  <a:lnTo>
                    <a:pt x="3103245" y="1426133"/>
                  </a:lnTo>
                  <a:lnTo>
                    <a:pt x="3137814" y="1453565"/>
                  </a:lnTo>
                  <a:lnTo>
                    <a:pt x="3176435" y="1471841"/>
                  </a:lnTo>
                  <a:lnTo>
                    <a:pt x="3217481" y="1480985"/>
                  </a:lnTo>
                  <a:lnTo>
                    <a:pt x="3259353" y="1480985"/>
                  </a:lnTo>
                  <a:lnTo>
                    <a:pt x="3300412" y="1471841"/>
                  </a:lnTo>
                  <a:lnTo>
                    <a:pt x="3339033" y="1453565"/>
                  </a:lnTo>
                  <a:lnTo>
                    <a:pt x="3373602" y="1426133"/>
                  </a:lnTo>
                  <a:lnTo>
                    <a:pt x="3401022" y="1391577"/>
                  </a:lnTo>
                  <a:lnTo>
                    <a:pt x="3419310" y="1352956"/>
                  </a:lnTo>
                  <a:lnTo>
                    <a:pt x="3428454" y="1311910"/>
                  </a:lnTo>
                  <a:lnTo>
                    <a:pt x="3428454" y="1270038"/>
                  </a:lnTo>
                  <a:close/>
                </a:path>
                <a:path w="3429000" h="2742565">
                  <a:moveTo>
                    <a:pt x="3428454" y="169087"/>
                  </a:moveTo>
                  <a:lnTo>
                    <a:pt x="3419310" y="128028"/>
                  </a:lnTo>
                  <a:lnTo>
                    <a:pt x="3401022" y="89408"/>
                  </a:lnTo>
                  <a:lnTo>
                    <a:pt x="3373602" y="54851"/>
                  </a:lnTo>
                  <a:lnTo>
                    <a:pt x="3339033" y="27432"/>
                  </a:lnTo>
                  <a:lnTo>
                    <a:pt x="3300412" y="9144"/>
                  </a:lnTo>
                  <a:lnTo>
                    <a:pt x="3259353" y="0"/>
                  </a:lnTo>
                  <a:lnTo>
                    <a:pt x="3217481" y="0"/>
                  </a:lnTo>
                  <a:lnTo>
                    <a:pt x="3176435" y="9144"/>
                  </a:lnTo>
                  <a:lnTo>
                    <a:pt x="3137814" y="27432"/>
                  </a:lnTo>
                  <a:lnTo>
                    <a:pt x="3103245" y="54851"/>
                  </a:lnTo>
                  <a:lnTo>
                    <a:pt x="3075813" y="89408"/>
                  </a:lnTo>
                  <a:lnTo>
                    <a:pt x="3057537" y="128028"/>
                  </a:lnTo>
                  <a:lnTo>
                    <a:pt x="3048393" y="169087"/>
                  </a:lnTo>
                  <a:lnTo>
                    <a:pt x="3048393" y="210959"/>
                  </a:lnTo>
                  <a:lnTo>
                    <a:pt x="3057537" y="252006"/>
                  </a:lnTo>
                  <a:lnTo>
                    <a:pt x="3075813" y="290626"/>
                  </a:lnTo>
                  <a:lnTo>
                    <a:pt x="3103245" y="325196"/>
                  </a:lnTo>
                  <a:lnTo>
                    <a:pt x="3137814" y="352615"/>
                  </a:lnTo>
                  <a:lnTo>
                    <a:pt x="3176435" y="370903"/>
                  </a:lnTo>
                  <a:lnTo>
                    <a:pt x="3217481" y="380034"/>
                  </a:lnTo>
                  <a:lnTo>
                    <a:pt x="3259353" y="380034"/>
                  </a:lnTo>
                  <a:lnTo>
                    <a:pt x="3300412" y="370903"/>
                  </a:lnTo>
                  <a:lnTo>
                    <a:pt x="3339033" y="352615"/>
                  </a:lnTo>
                  <a:lnTo>
                    <a:pt x="3373602" y="325196"/>
                  </a:lnTo>
                  <a:lnTo>
                    <a:pt x="3401022" y="290626"/>
                  </a:lnTo>
                  <a:lnTo>
                    <a:pt x="3419310" y="252006"/>
                  </a:lnTo>
                  <a:lnTo>
                    <a:pt x="3428454" y="210959"/>
                  </a:lnTo>
                  <a:lnTo>
                    <a:pt x="3428454" y="169087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223497" y="7458817"/>
              <a:ext cx="6497320" cy="1863725"/>
            </a:xfrm>
            <a:custGeom>
              <a:avLst/>
              <a:gdLst/>
              <a:ahLst/>
              <a:cxnLst/>
              <a:rect l="l" t="t" r="r" b="b"/>
              <a:pathLst>
                <a:path w="6497320" h="1863725">
                  <a:moveTo>
                    <a:pt x="380034" y="1032738"/>
                  </a:moveTo>
                  <a:lnTo>
                    <a:pt x="370890" y="991692"/>
                  </a:lnTo>
                  <a:lnTo>
                    <a:pt x="352615" y="953071"/>
                  </a:lnTo>
                  <a:lnTo>
                    <a:pt x="325183" y="918502"/>
                  </a:lnTo>
                  <a:lnTo>
                    <a:pt x="290626" y="891082"/>
                  </a:lnTo>
                  <a:lnTo>
                    <a:pt x="252006" y="872807"/>
                  </a:lnTo>
                  <a:lnTo>
                    <a:pt x="210947" y="863663"/>
                  </a:lnTo>
                  <a:lnTo>
                    <a:pt x="169087" y="863663"/>
                  </a:lnTo>
                  <a:lnTo>
                    <a:pt x="128028" y="872807"/>
                  </a:lnTo>
                  <a:lnTo>
                    <a:pt x="89408" y="891082"/>
                  </a:lnTo>
                  <a:lnTo>
                    <a:pt x="54851" y="918502"/>
                  </a:lnTo>
                  <a:lnTo>
                    <a:pt x="27419" y="953071"/>
                  </a:lnTo>
                  <a:lnTo>
                    <a:pt x="9144" y="991692"/>
                  </a:lnTo>
                  <a:lnTo>
                    <a:pt x="0" y="1032738"/>
                  </a:lnTo>
                  <a:lnTo>
                    <a:pt x="0" y="1074610"/>
                  </a:lnTo>
                  <a:lnTo>
                    <a:pt x="9144" y="1115669"/>
                  </a:lnTo>
                  <a:lnTo>
                    <a:pt x="27419" y="1154290"/>
                  </a:lnTo>
                  <a:lnTo>
                    <a:pt x="54851" y="1188847"/>
                  </a:lnTo>
                  <a:lnTo>
                    <a:pt x="89408" y="1216279"/>
                  </a:lnTo>
                  <a:lnTo>
                    <a:pt x="128028" y="1234554"/>
                  </a:lnTo>
                  <a:lnTo>
                    <a:pt x="169087" y="1243698"/>
                  </a:lnTo>
                  <a:lnTo>
                    <a:pt x="210947" y="1243698"/>
                  </a:lnTo>
                  <a:lnTo>
                    <a:pt x="252006" y="1234554"/>
                  </a:lnTo>
                  <a:lnTo>
                    <a:pt x="290626" y="1216279"/>
                  </a:lnTo>
                  <a:lnTo>
                    <a:pt x="325183" y="1188847"/>
                  </a:lnTo>
                  <a:lnTo>
                    <a:pt x="352615" y="1154290"/>
                  </a:lnTo>
                  <a:lnTo>
                    <a:pt x="370890" y="1115669"/>
                  </a:lnTo>
                  <a:lnTo>
                    <a:pt x="380034" y="1074610"/>
                  </a:lnTo>
                  <a:lnTo>
                    <a:pt x="380034" y="1032738"/>
                  </a:lnTo>
                  <a:close/>
                </a:path>
                <a:path w="6497320" h="1863725">
                  <a:moveTo>
                    <a:pt x="1242822" y="1497317"/>
                  </a:moveTo>
                  <a:lnTo>
                    <a:pt x="1233678" y="1456270"/>
                  </a:lnTo>
                  <a:lnTo>
                    <a:pt x="1215402" y="1417650"/>
                  </a:lnTo>
                  <a:lnTo>
                    <a:pt x="1187970" y="1383080"/>
                  </a:lnTo>
                  <a:lnTo>
                    <a:pt x="1153414" y="1355661"/>
                  </a:lnTo>
                  <a:lnTo>
                    <a:pt x="1114793" y="1337373"/>
                  </a:lnTo>
                  <a:lnTo>
                    <a:pt x="1073734" y="1328242"/>
                  </a:lnTo>
                  <a:lnTo>
                    <a:pt x="1031875" y="1328242"/>
                  </a:lnTo>
                  <a:lnTo>
                    <a:pt x="990815" y="1337373"/>
                  </a:lnTo>
                  <a:lnTo>
                    <a:pt x="952195" y="1355661"/>
                  </a:lnTo>
                  <a:lnTo>
                    <a:pt x="917625" y="1383080"/>
                  </a:lnTo>
                  <a:lnTo>
                    <a:pt x="890206" y="1417650"/>
                  </a:lnTo>
                  <a:lnTo>
                    <a:pt x="871931" y="1456270"/>
                  </a:lnTo>
                  <a:lnTo>
                    <a:pt x="862787" y="1497317"/>
                  </a:lnTo>
                  <a:lnTo>
                    <a:pt x="862787" y="1539189"/>
                  </a:lnTo>
                  <a:lnTo>
                    <a:pt x="871931" y="1580248"/>
                  </a:lnTo>
                  <a:lnTo>
                    <a:pt x="890206" y="1618856"/>
                  </a:lnTo>
                  <a:lnTo>
                    <a:pt x="917625" y="1653425"/>
                  </a:lnTo>
                  <a:lnTo>
                    <a:pt x="952195" y="1680845"/>
                  </a:lnTo>
                  <a:lnTo>
                    <a:pt x="990815" y="1699120"/>
                  </a:lnTo>
                  <a:lnTo>
                    <a:pt x="1031875" y="1708264"/>
                  </a:lnTo>
                  <a:lnTo>
                    <a:pt x="1073734" y="1708264"/>
                  </a:lnTo>
                  <a:lnTo>
                    <a:pt x="1114793" y="1699120"/>
                  </a:lnTo>
                  <a:lnTo>
                    <a:pt x="1153414" y="1680845"/>
                  </a:lnTo>
                  <a:lnTo>
                    <a:pt x="1187970" y="1653425"/>
                  </a:lnTo>
                  <a:lnTo>
                    <a:pt x="1215402" y="1618856"/>
                  </a:lnTo>
                  <a:lnTo>
                    <a:pt x="1233678" y="1580248"/>
                  </a:lnTo>
                  <a:lnTo>
                    <a:pt x="1242822" y="1539189"/>
                  </a:lnTo>
                  <a:lnTo>
                    <a:pt x="1242822" y="1497317"/>
                  </a:lnTo>
                  <a:close/>
                </a:path>
                <a:path w="6497320" h="1863725">
                  <a:moveTo>
                    <a:pt x="1751647" y="1032738"/>
                  </a:moveTo>
                  <a:lnTo>
                    <a:pt x="1742503" y="991692"/>
                  </a:lnTo>
                  <a:lnTo>
                    <a:pt x="1724215" y="953071"/>
                  </a:lnTo>
                  <a:lnTo>
                    <a:pt x="1696796" y="918502"/>
                  </a:lnTo>
                  <a:lnTo>
                    <a:pt x="1662239" y="891082"/>
                  </a:lnTo>
                  <a:lnTo>
                    <a:pt x="1623618" y="872807"/>
                  </a:lnTo>
                  <a:lnTo>
                    <a:pt x="1582559" y="863663"/>
                  </a:lnTo>
                  <a:lnTo>
                    <a:pt x="1540687" y="863663"/>
                  </a:lnTo>
                  <a:lnTo>
                    <a:pt x="1499641" y="872807"/>
                  </a:lnTo>
                  <a:lnTo>
                    <a:pt x="1461020" y="891082"/>
                  </a:lnTo>
                  <a:lnTo>
                    <a:pt x="1426464" y="918502"/>
                  </a:lnTo>
                  <a:lnTo>
                    <a:pt x="1399032" y="953071"/>
                  </a:lnTo>
                  <a:lnTo>
                    <a:pt x="1380756" y="991692"/>
                  </a:lnTo>
                  <a:lnTo>
                    <a:pt x="1371612" y="1032738"/>
                  </a:lnTo>
                  <a:lnTo>
                    <a:pt x="1371612" y="1074610"/>
                  </a:lnTo>
                  <a:lnTo>
                    <a:pt x="1380756" y="1115669"/>
                  </a:lnTo>
                  <a:lnTo>
                    <a:pt x="1399032" y="1154290"/>
                  </a:lnTo>
                  <a:lnTo>
                    <a:pt x="1426464" y="1188847"/>
                  </a:lnTo>
                  <a:lnTo>
                    <a:pt x="1461020" y="1216279"/>
                  </a:lnTo>
                  <a:lnTo>
                    <a:pt x="1499641" y="1234554"/>
                  </a:lnTo>
                  <a:lnTo>
                    <a:pt x="1540687" y="1243698"/>
                  </a:lnTo>
                  <a:lnTo>
                    <a:pt x="1582559" y="1243698"/>
                  </a:lnTo>
                  <a:lnTo>
                    <a:pt x="1623618" y="1234554"/>
                  </a:lnTo>
                  <a:lnTo>
                    <a:pt x="1662239" y="1216279"/>
                  </a:lnTo>
                  <a:lnTo>
                    <a:pt x="1696796" y="1188847"/>
                  </a:lnTo>
                  <a:lnTo>
                    <a:pt x="1724215" y="1154290"/>
                  </a:lnTo>
                  <a:lnTo>
                    <a:pt x="1742503" y="1115669"/>
                  </a:lnTo>
                  <a:lnTo>
                    <a:pt x="1751647" y="1074610"/>
                  </a:lnTo>
                  <a:lnTo>
                    <a:pt x="1751647" y="1032738"/>
                  </a:lnTo>
                  <a:close/>
                </a:path>
                <a:path w="6497320" h="1863725">
                  <a:moveTo>
                    <a:pt x="2072424" y="1652181"/>
                  </a:moveTo>
                  <a:lnTo>
                    <a:pt x="2063280" y="1611122"/>
                  </a:lnTo>
                  <a:lnTo>
                    <a:pt x="2045004" y="1572501"/>
                  </a:lnTo>
                  <a:lnTo>
                    <a:pt x="2017572" y="1537944"/>
                  </a:lnTo>
                  <a:lnTo>
                    <a:pt x="1983016" y="1510525"/>
                  </a:lnTo>
                  <a:lnTo>
                    <a:pt x="1944395" y="1492237"/>
                  </a:lnTo>
                  <a:lnTo>
                    <a:pt x="1903336" y="1483093"/>
                  </a:lnTo>
                  <a:lnTo>
                    <a:pt x="1861477" y="1483093"/>
                  </a:lnTo>
                  <a:lnTo>
                    <a:pt x="1820418" y="1492237"/>
                  </a:lnTo>
                  <a:lnTo>
                    <a:pt x="1781797" y="1510525"/>
                  </a:lnTo>
                  <a:lnTo>
                    <a:pt x="1747240" y="1537944"/>
                  </a:lnTo>
                  <a:lnTo>
                    <a:pt x="1719808" y="1572501"/>
                  </a:lnTo>
                  <a:lnTo>
                    <a:pt x="1701533" y="1611122"/>
                  </a:lnTo>
                  <a:lnTo>
                    <a:pt x="1692389" y="1652181"/>
                  </a:lnTo>
                  <a:lnTo>
                    <a:pt x="1692389" y="1694053"/>
                  </a:lnTo>
                  <a:lnTo>
                    <a:pt x="1701533" y="1735099"/>
                  </a:lnTo>
                  <a:lnTo>
                    <a:pt x="1719808" y="1773720"/>
                  </a:lnTo>
                  <a:lnTo>
                    <a:pt x="1747240" y="1808289"/>
                  </a:lnTo>
                  <a:lnTo>
                    <a:pt x="1781797" y="1835708"/>
                  </a:lnTo>
                  <a:lnTo>
                    <a:pt x="1820418" y="1853996"/>
                  </a:lnTo>
                  <a:lnTo>
                    <a:pt x="1861477" y="1863128"/>
                  </a:lnTo>
                  <a:lnTo>
                    <a:pt x="1903336" y="1863128"/>
                  </a:lnTo>
                  <a:lnTo>
                    <a:pt x="1944395" y="1853996"/>
                  </a:lnTo>
                  <a:lnTo>
                    <a:pt x="1983016" y="1835708"/>
                  </a:lnTo>
                  <a:lnTo>
                    <a:pt x="2017572" y="1808289"/>
                  </a:lnTo>
                  <a:lnTo>
                    <a:pt x="2045004" y="1773720"/>
                  </a:lnTo>
                  <a:lnTo>
                    <a:pt x="2063280" y="1735099"/>
                  </a:lnTo>
                  <a:lnTo>
                    <a:pt x="2072424" y="1694053"/>
                  </a:lnTo>
                  <a:lnTo>
                    <a:pt x="2072424" y="1652181"/>
                  </a:lnTo>
                  <a:close/>
                </a:path>
                <a:path w="6497320" h="1863725">
                  <a:moveTo>
                    <a:pt x="2902026" y="1497317"/>
                  </a:moveTo>
                  <a:lnTo>
                    <a:pt x="2892882" y="1456270"/>
                  </a:lnTo>
                  <a:lnTo>
                    <a:pt x="2874607" y="1417650"/>
                  </a:lnTo>
                  <a:lnTo>
                    <a:pt x="2847187" y="1383080"/>
                  </a:lnTo>
                  <a:lnTo>
                    <a:pt x="2812618" y="1355661"/>
                  </a:lnTo>
                  <a:lnTo>
                    <a:pt x="2773997" y="1337373"/>
                  </a:lnTo>
                  <a:lnTo>
                    <a:pt x="2732938" y="1328242"/>
                  </a:lnTo>
                  <a:lnTo>
                    <a:pt x="2691079" y="1328242"/>
                  </a:lnTo>
                  <a:lnTo>
                    <a:pt x="2650020" y="1337373"/>
                  </a:lnTo>
                  <a:lnTo>
                    <a:pt x="2611412" y="1355661"/>
                  </a:lnTo>
                  <a:lnTo>
                    <a:pt x="2576842" y="1383080"/>
                  </a:lnTo>
                  <a:lnTo>
                    <a:pt x="2549423" y="1417650"/>
                  </a:lnTo>
                  <a:lnTo>
                    <a:pt x="2531135" y="1456270"/>
                  </a:lnTo>
                  <a:lnTo>
                    <a:pt x="2521991" y="1497317"/>
                  </a:lnTo>
                  <a:lnTo>
                    <a:pt x="2521991" y="1539189"/>
                  </a:lnTo>
                  <a:lnTo>
                    <a:pt x="2531135" y="1580248"/>
                  </a:lnTo>
                  <a:lnTo>
                    <a:pt x="2549423" y="1618856"/>
                  </a:lnTo>
                  <a:lnTo>
                    <a:pt x="2576842" y="1653425"/>
                  </a:lnTo>
                  <a:lnTo>
                    <a:pt x="2611412" y="1680845"/>
                  </a:lnTo>
                  <a:lnTo>
                    <a:pt x="2650020" y="1699120"/>
                  </a:lnTo>
                  <a:lnTo>
                    <a:pt x="2691079" y="1708264"/>
                  </a:lnTo>
                  <a:lnTo>
                    <a:pt x="2732938" y="1708264"/>
                  </a:lnTo>
                  <a:lnTo>
                    <a:pt x="2773997" y="1699120"/>
                  </a:lnTo>
                  <a:lnTo>
                    <a:pt x="2812618" y="1680845"/>
                  </a:lnTo>
                  <a:lnTo>
                    <a:pt x="2847187" y="1653425"/>
                  </a:lnTo>
                  <a:lnTo>
                    <a:pt x="2874607" y="1618856"/>
                  </a:lnTo>
                  <a:lnTo>
                    <a:pt x="2892882" y="1580248"/>
                  </a:lnTo>
                  <a:lnTo>
                    <a:pt x="2902026" y="1539189"/>
                  </a:lnTo>
                  <a:lnTo>
                    <a:pt x="2902026" y="1497317"/>
                  </a:lnTo>
                  <a:close/>
                </a:path>
                <a:path w="6497320" h="1863725">
                  <a:moveTo>
                    <a:pt x="3134322" y="456679"/>
                  </a:moveTo>
                  <a:lnTo>
                    <a:pt x="3125178" y="415620"/>
                  </a:lnTo>
                  <a:lnTo>
                    <a:pt x="3106890" y="376999"/>
                  </a:lnTo>
                  <a:lnTo>
                    <a:pt x="3079470" y="342442"/>
                  </a:lnTo>
                  <a:lnTo>
                    <a:pt x="3044901" y="315010"/>
                  </a:lnTo>
                  <a:lnTo>
                    <a:pt x="3006280" y="296735"/>
                  </a:lnTo>
                  <a:lnTo>
                    <a:pt x="2965234" y="287591"/>
                  </a:lnTo>
                  <a:lnTo>
                    <a:pt x="2923362" y="287591"/>
                  </a:lnTo>
                  <a:lnTo>
                    <a:pt x="2882315" y="296735"/>
                  </a:lnTo>
                  <a:lnTo>
                    <a:pt x="2843695" y="315010"/>
                  </a:lnTo>
                  <a:lnTo>
                    <a:pt x="2809125" y="342442"/>
                  </a:lnTo>
                  <a:lnTo>
                    <a:pt x="2781706" y="376999"/>
                  </a:lnTo>
                  <a:lnTo>
                    <a:pt x="2763418" y="415620"/>
                  </a:lnTo>
                  <a:lnTo>
                    <a:pt x="2754287" y="456679"/>
                  </a:lnTo>
                  <a:lnTo>
                    <a:pt x="2754287" y="498538"/>
                  </a:lnTo>
                  <a:lnTo>
                    <a:pt x="2763418" y="539597"/>
                  </a:lnTo>
                  <a:lnTo>
                    <a:pt x="2781706" y="578218"/>
                  </a:lnTo>
                  <a:lnTo>
                    <a:pt x="2809125" y="612775"/>
                  </a:lnTo>
                  <a:lnTo>
                    <a:pt x="2843695" y="640194"/>
                  </a:lnTo>
                  <a:lnTo>
                    <a:pt x="2882315" y="658482"/>
                  </a:lnTo>
                  <a:lnTo>
                    <a:pt x="2923362" y="667626"/>
                  </a:lnTo>
                  <a:lnTo>
                    <a:pt x="2965234" y="667626"/>
                  </a:lnTo>
                  <a:lnTo>
                    <a:pt x="3006280" y="658482"/>
                  </a:lnTo>
                  <a:lnTo>
                    <a:pt x="3044901" y="640194"/>
                  </a:lnTo>
                  <a:lnTo>
                    <a:pt x="3079470" y="612775"/>
                  </a:lnTo>
                  <a:lnTo>
                    <a:pt x="3106890" y="578218"/>
                  </a:lnTo>
                  <a:lnTo>
                    <a:pt x="3125178" y="539597"/>
                  </a:lnTo>
                  <a:lnTo>
                    <a:pt x="3134322" y="498538"/>
                  </a:lnTo>
                  <a:lnTo>
                    <a:pt x="3134322" y="456679"/>
                  </a:lnTo>
                  <a:close/>
                </a:path>
                <a:path w="6497320" h="1863725">
                  <a:moveTo>
                    <a:pt x="4124312" y="1032738"/>
                  </a:moveTo>
                  <a:lnTo>
                    <a:pt x="4115168" y="991692"/>
                  </a:lnTo>
                  <a:lnTo>
                    <a:pt x="4096880" y="953071"/>
                  </a:lnTo>
                  <a:lnTo>
                    <a:pt x="4069461" y="918502"/>
                  </a:lnTo>
                  <a:lnTo>
                    <a:pt x="4034904" y="891082"/>
                  </a:lnTo>
                  <a:lnTo>
                    <a:pt x="3996283" y="872807"/>
                  </a:lnTo>
                  <a:lnTo>
                    <a:pt x="3955224" y="863663"/>
                  </a:lnTo>
                  <a:lnTo>
                    <a:pt x="3913352" y="863663"/>
                  </a:lnTo>
                  <a:lnTo>
                    <a:pt x="3872306" y="872807"/>
                  </a:lnTo>
                  <a:lnTo>
                    <a:pt x="3833685" y="891082"/>
                  </a:lnTo>
                  <a:lnTo>
                    <a:pt x="3799116" y="918502"/>
                  </a:lnTo>
                  <a:lnTo>
                    <a:pt x="3771696" y="953071"/>
                  </a:lnTo>
                  <a:lnTo>
                    <a:pt x="3753408" y="991692"/>
                  </a:lnTo>
                  <a:lnTo>
                    <a:pt x="3744277" y="1032738"/>
                  </a:lnTo>
                  <a:lnTo>
                    <a:pt x="3744277" y="1074610"/>
                  </a:lnTo>
                  <a:lnTo>
                    <a:pt x="3753408" y="1115669"/>
                  </a:lnTo>
                  <a:lnTo>
                    <a:pt x="3771696" y="1154290"/>
                  </a:lnTo>
                  <a:lnTo>
                    <a:pt x="3799116" y="1188847"/>
                  </a:lnTo>
                  <a:lnTo>
                    <a:pt x="3833685" y="1216279"/>
                  </a:lnTo>
                  <a:lnTo>
                    <a:pt x="3872306" y="1234554"/>
                  </a:lnTo>
                  <a:lnTo>
                    <a:pt x="3913352" y="1243698"/>
                  </a:lnTo>
                  <a:lnTo>
                    <a:pt x="3955224" y="1243698"/>
                  </a:lnTo>
                  <a:lnTo>
                    <a:pt x="3996283" y="1234554"/>
                  </a:lnTo>
                  <a:lnTo>
                    <a:pt x="4034904" y="1216279"/>
                  </a:lnTo>
                  <a:lnTo>
                    <a:pt x="4069461" y="1188847"/>
                  </a:lnTo>
                  <a:lnTo>
                    <a:pt x="4096880" y="1154290"/>
                  </a:lnTo>
                  <a:lnTo>
                    <a:pt x="4115168" y="1115669"/>
                  </a:lnTo>
                  <a:lnTo>
                    <a:pt x="4124312" y="1074610"/>
                  </a:lnTo>
                  <a:lnTo>
                    <a:pt x="4124312" y="1032738"/>
                  </a:lnTo>
                  <a:close/>
                </a:path>
                <a:path w="6497320" h="1863725">
                  <a:moveTo>
                    <a:pt x="4406379" y="456679"/>
                  </a:moveTo>
                  <a:lnTo>
                    <a:pt x="4397235" y="415620"/>
                  </a:lnTo>
                  <a:lnTo>
                    <a:pt x="4378947" y="376999"/>
                  </a:lnTo>
                  <a:lnTo>
                    <a:pt x="4351528" y="342442"/>
                  </a:lnTo>
                  <a:lnTo>
                    <a:pt x="4316958" y="315010"/>
                  </a:lnTo>
                  <a:lnTo>
                    <a:pt x="4278338" y="296735"/>
                  </a:lnTo>
                  <a:lnTo>
                    <a:pt x="4237291" y="287591"/>
                  </a:lnTo>
                  <a:lnTo>
                    <a:pt x="4195419" y="287591"/>
                  </a:lnTo>
                  <a:lnTo>
                    <a:pt x="4154373" y="296735"/>
                  </a:lnTo>
                  <a:lnTo>
                    <a:pt x="4115752" y="315010"/>
                  </a:lnTo>
                  <a:lnTo>
                    <a:pt x="4081183" y="342442"/>
                  </a:lnTo>
                  <a:lnTo>
                    <a:pt x="4053763" y="376999"/>
                  </a:lnTo>
                  <a:lnTo>
                    <a:pt x="4035475" y="415620"/>
                  </a:lnTo>
                  <a:lnTo>
                    <a:pt x="4026331" y="456679"/>
                  </a:lnTo>
                  <a:lnTo>
                    <a:pt x="4026331" y="498538"/>
                  </a:lnTo>
                  <a:lnTo>
                    <a:pt x="4035475" y="539597"/>
                  </a:lnTo>
                  <a:lnTo>
                    <a:pt x="4053763" y="578218"/>
                  </a:lnTo>
                  <a:lnTo>
                    <a:pt x="4081183" y="612775"/>
                  </a:lnTo>
                  <a:lnTo>
                    <a:pt x="4115752" y="640194"/>
                  </a:lnTo>
                  <a:lnTo>
                    <a:pt x="4154373" y="658482"/>
                  </a:lnTo>
                  <a:lnTo>
                    <a:pt x="4195419" y="667626"/>
                  </a:lnTo>
                  <a:lnTo>
                    <a:pt x="4237291" y="667626"/>
                  </a:lnTo>
                  <a:lnTo>
                    <a:pt x="4278338" y="658482"/>
                  </a:lnTo>
                  <a:lnTo>
                    <a:pt x="4316958" y="640194"/>
                  </a:lnTo>
                  <a:lnTo>
                    <a:pt x="4351528" y="612775"/>
                  </a:lnTo>
                  <a:lnTo>
                    <a:pt x="4378947" y="578218"/>
                  </a:lnTo>
                  <a:lnTo>
                    <a:pt x="4397235" y="539597"/>
                  </a:lnTo>
                  <a:lnTo>
                    <a:pt x="4406379" y="498538"/>
                  </a:lnTo>
                  <a:lnTo>
                    <a:pt x="4406379" y="456679"/>
                  </a:lnTo>
                  <a:close/>
                </a:path>
                <a:path w="6497320" h="1863725">
                  <a:moveTo>
                    <a:pt x="5103241" y="1652181"/>
                  </a:moveTo>
                  <a:lnTo>
                    <a:pt x="5094097" y="1611122"/>
                  </a:lnTo>
                  <a:lnTo>
                    <a:pt x="5075809" y="1572501"/>
                  </a:lnTo>
                  <a:lnTo>
                    <a:pt x="5048389" y="1537944"/>
                  </a:lnTo>
                  <a:lnTo>
                    <a:pt x="5013833" y="1510525"/>
                  </a:lnTo>
                  <a:lnTo>
                    <a:pt x="4975212" y="1492237"/>
                  </a:lnTo>
                  <a:lnTo>
                    <a:pt x="4934153" y="1483093"/>
                  </a:lnTo>
                  <a:lnTo>
                    <a:pt x="4892294" y="1483093"/>
                  </a:lnTo>
                  <a:lnTo>
                    <a:pt x="4851235" y="1492237"/>
                  </a:lnTo>
                  <a:lnTo>
                    <a:pt x="4812614" y="1510525"/>
                  </a:lnTo>
                  <a:lnTo>
                    <a:pt x="4778057" y="1537944"/>
                  </a:lnTo>
                  <a:lnTo>
                    <a:pt x="4750625" y="1572501"/>
                  </a:lnTo>
                  <a:lnTo>
                    <a:pt x="4732350" y="1611122"/>
                  </a:lnTo>
                  <a:lnTo>
                    <a:pt x="4723206" y="1652181"/>
                  </a:lnTo>
                  <a:lnTo>
                    <a:pt x="4723206" y="1694053"/>
                  </a:lnTo>
                  <a:lnTo>
                    <a:pt x="4732350" y="1735099"/>
                  </a:lnTo>
                  <a:lnTo>
                    <a:pt x="4750625" y="1773720"/>
                  </a:lnTo>
                  <a:lnTo>
                    <a:pt x="4778057" y="1808289"/>
                  </a:lnTo>
                  <a:lnTo>
                    <a:pt x="4812614" y="1835708"/>
                  </a:lnTo>
                  <a:lnTo>
                    <a:pt x="4851235" y="1853996"/>
                  </a:lnTo>
                  <a:lnTo>
                    <a:pt x="4892294" y="1863128"/>
                  </a:lnTo>
                  <a:lnTo>
                    <a:pt x="4934153" y="1863128"/>
                  </a:lnTo>
                  <a:lnTo>
                    <a:pt x="4975212" y="1853996"/>
                  </a:lnTo>
                  <a:lnTo>
                    <a:pt x="5013833" y="1835708"/>
                  </a:lnTo>
                  <a:lnTo>
                    <a:pt x="5048389" y="1808289"/>
                  </a:lnTo>
                  <a:lnTo>
                    <a:pt x="5075809" y="1773720"/>
                  </a:lnTo>
                  <a:lnTo>
                    <a:pt x="5094097" y="1735099"/>
                  </a:lnTo>
                  <a:lnTo>
                    <a:pt x="5103241" y="1694053"/>
                  </a:lnTo>
                  <a:lnTo>
                    <a:pt x="5103241" y="1652181"/>
                  </a:lnTo>
                  <a:close/>
                </a:path>
                <a:path w="6497320" h="1863725">
                  <a:moveTo>
                    <a:pt x="5451653" y="766394"/>
                  </a:moveTo>
                  <a:lnTo>
                    <a:pt x="5442509" y="725347"/>
                  </a:lnTo>
                  <a:lnTo>
                    <a:pt x="5424221" y="686727"/>
                  </a:lnTo>
                  <a:lnTo>
                    <a:pt x="5396801" y="652157"/>
                  </a:lnTo>
                  <a:lnTo>
                    <a:pt x="5362232" y="624738"/>
                  </a:lnTo>
                  <a:lnTo>
                    <a:pt x="5323624" y="606450"/>
                  </a:lnTo>
                  <a:lnTo>
                    <a:pt x="5282577" y="597319"/>
                  </a:lnTo>
                  <a:lnTo>
                    <a:pt x="5240718" y="597319"/>
                  </a:lnTo>
                  <a:lnTo>
                    <a:pt x="5199659" y="606450"/>
                  </a:lnTo>
                  <a:lnTo>
                    <a:pt x="5161051" y="624738"/>
                  </a:lnTo>
                  <a:lnTo>
                    <a:pt x="5126482" y="652157"/>
                  </a:lnTo>
                  <a:lnTo>
                    <a:pt x="5099062" y="686727"/>
                  </a:lnTo>
                  <a:lnTo>
                    <a:pt x="5080787" y="725347"/>
                  </a:lnTo>
                  <a:lnTo>
                    <a:pt x="5071643" y="766394"/>
                  </a:lnTo>
                  <a:lnTo>
                    <a:pt x="5071643" y="808266"/>
                  </a:lnTo>
                  <a:lnTo>
                    <a:pt x="5080787" y="849312"/>
                  </a:lnTo>
                  <a:lnTo>
                    <a:pt x="5099062" y="887933"/>
                  </a:lnTo>
                  <a:lnTo>
                    <a:pt x="5126482" y="922489"/>
                  </a:lnTo>
                  <a:lnTo>
                    <a:pt x="5161051" y="949921"/>
                  </a:lnTo>
                  <a:lnTo>
                    <a:pt x="5199659" y="968197"/>
                  </a:lnTo>
                  <a:lnTo>
                    <a:pt x="5240718" y="977341"/>
                  </a:lnTo>
                  <a:lnTo>
                    <a:pt x="5282577" y="977341"/>
                  </a:lnTo>
                  <a:lnTo>
                    <a:pt x="5323624" y="968197"/>
                  </a:lnTo>
                  <a:lnTo>
                    <a:pt x="5362232" y="949921"/>
                  </a:lnTo>
                  <a:lnTo>
                    <a:pt x="5396801" y="922489"/>
                  </a:lnTo>
                  <a:lnTo>
                    <a:pt x="5424221" y="887933"/>
                  </a:lnTo>
                  <a:lnTo>
                    <a:pt x="5442509" y="849312"/>
                  </a:lnTo>
                  <a:lnTo>
                    <a:pt x="5451653" y="808266"/>
                  </a:lnTo>
                  <a:lnTo>
                    <a:pt x="5451653" y="766394"/>
                  </a:lnTo>
                  <a:close/>
                </a:path>
                <a:path w="6497320" h="1863725">
                  <a:moveTo>
                    <a:pt x="6286805" y="1652181"/>
                  </a:moveTo>
                  <a:lnTo>
                    <a:pt x="6277673" y="1611122"/>
                  </a:lnTo>
                  <a:lnTo>
                    <a:pt x="6259385" y="1572501"/>
                  </a:lnTo>
                  <a:lnTo>
                    <a:pt x="6231953" y="1537944"/>
                  </a:lnTo>
                  <a:lnTo>
                    <a:pt x="6197397" y="1510525"/>
                  </a:lnTo>
                  <a:lnTo>
                    <a:pt x="6158776" y="1492237"/>
                  </a:lnTo>
                  <a:lnTo>
                    <a:pt x="6117717" y="1483093"/>
                  </a:lnTo>
                  <a:lnTo>
                    <a:pt x="6075845" y="1483093"/>
                  </a:lnTo>
                  <a:lnTo>
                    <a:pt x="6034786" y="1492237"/>
                  </a:lnTo>
                  <a:lnTo>
                    <a:pt x="5996165" y="1510525"/>
                  </a:lnTo>
                  <a:lnTo>
                    <a:pt x="5961596" y="1537944"/>
                  </a:lnTo>
                  <a:lnTo>
                    <a:pt x="5934176" y="1572501"/>
                  </a:lnTo>
                  <a:lnTo>
                    <a:pt x="5915888" y="1611122"/>
                  </a:lnTo>
                  <a:lnTo>
                    <a:pt x="5906744" y="1652181"/>
                  </a:lnTo>
                  <a:lnTo>
                    <a:pt x="5906744" y="1694053"/>
                  </a:lnTo>
                  <a:lnTo>
                    <a:pt x="5915888" y="1735099"/>
                  </a:lnTo>
                  <a:lnTo>
                    <a:pt x="5934176" y="1773720"/>
                  </a:lnTo>
                  <a:lnTo>
                    <a:pt x="5961596" y="1808289"/>
                  </a:lnTo>
                  <a:lnTo>
                    <a:pt x="5996165" y="1835708"/>
                  </a:lnTo>
                  <a:lnTo>
                    <a:pt x="6034786" y="1853996"/>
                  </a:lnTo>
                  <a:lnTo>
                    <a:pt x="6075845" y="1863128"/>
                  </a:lnTo>
                  <a:lnTo>
                    <a:pt x="6117717" y="1863128"/>
                  </a:lnTo>
                  <a:lnTo>
                    <a:pt x="6158776" y="1853996"/>
                  </a:lnTo>
                  <a:lnTo>
                    <a:pt x="6197397" y="1835708"/>
                  </a:lnTo>
                  <a:lnTo>
                    <a:pt x="6231953" y="1808289"/>
                  </a:lnTo>
                  <a:lnTo>
                    <a:pt x="6259385" y="1773720"/>
                  </a:lnTo>
                  <a:lnTo>
                    <a:pt x="6277673" y="1735099"/>
                  </a:lnTo>
                  <a:lnTo>
                    <a:pt x="6286805" y="1694053"/>
                  </a:lnTo>
                  <a:lnTo>
                    <a:pt x="6286805" y="1652181"/>
                  </a:lnTo>
                  <a:close/>
                </a:path>
                <a:path w="6497320" h="1863725">
                  <a:moveTo>
                    <a:pt x="6286805" y="169075"/>
                  </a:moveTo>
                  <a:lnTo>
                    <a:pt x="6277673" y="128028"/>
                  </a:lnTo>
                  <a:lnTo>
                    <a:pt x="6259385" y="89408"/>
                  </a:lnTo>
                  <a:lnTo>
                    <a:pt x="6231953" y="54838"/>
                  </a:lnTo>
                  <a:lnTo>
                    <a:pt x="6197397" y="27419"/>
                  </a:lnTo>
                  <a:lnTo>
                    <a:pt x="6158776" y="9131"/>
                  </a:lnTo>
                  <a:lnTo>
                    <a:pt x="6117717" y="0"/>
                  </a:lnTo>
                  <a:lnTo>
                    <a:pt x="6075845" y="0"/>
                  </a:lnTo>
                  <a:lnTo>
                    <a:pt x="6034786" y="9131"/>
                  </a:lnTo>
                  <a:lnTo>
                    <a:pt x="5996165" y="27419"/>
                  </a:lnTo>
                  <a:lnTo>
                    <a:pt x="5961596" y="54838"/>
                  </a:lnTo>
                  <a:lnTo>
                    <a:pt x="5934176" y="89408"/>
                  </a:lnTo>
                  <a:lnTo>
                    <a:pt x="5915888" y="128028"/>
                  </a:lnTo>
                  <a:lnTo>
                    <a:pt x="5906744" y="169075"/>
                  </a:lnTo>
                  <a:lnTo>
                    <a:pt x="5906744" y="210947"/>
                  </a:lnTo>
                  <a:lnTo>
                    <a:pt x="5915888" y="251993"/>
                  </a:lnTo>
                  <a:lnTo>
                    <a:pt x="5934176" y="290614"/>
                  </a:lnTo>
                  <a:lnTo>
                    <a:pt x="5961596" y="325183"/>
                  </a:lnTo>
                  <a:lnTo>
                    <a:pt x="5996165" y="352602"/>
                  </a:lnTo>
                  <a:lnTo>
                    <a:pt x="6034786" y="370878"/>
                  </a:lnTo>
                  <a:lnTo>
                    <a:pt x="6075845" y="380022"/>
                  </a:lnTo>
                  <a:lnTo>
                    <a:pt x="6117717" y="380022"/>
                  </a:lnTo>
                  <a:lnTo>
                    <a:pt x="6158776" y="370878"/>
                  </a:lnTo>
                  <a:lnTo>
                    <a:pt x="6197397" y="352602"/>
                  </a:lnTo>
                  <a:lnTo>
                    <a:pt x="6231953" y="325183"/>
                  </a:lnTo>
                  <a:lnTo>
                    <a:pt x="6259385" y="290614"/>
                  </a:lnTo>
                  <a:lnTo>
                    <a:pt x="6277673" y="251993"/>
                  </a:lnTo>
                  <a:lnTo>
                    <a:pt x="6286805" y="210947"/>
                  </a:lnTo>
                  <a:lnTo>
                    <a:pt x="6286805" y="169075"/>
                  </a:lnTo>
                  <a:close/>
                </a:path>
                <a:path w="6497320" h="1863725">
                  <a:moveTo>
                    <a:pt x="6496964" y="1032738"/>
                  </a:moveTo>
                  <a:lnTo>
                    <a:pt x="6487820" y="991692"/>
                  </a:lnTo>
                  <a:lnTo>
                    <a:pt x="6469532" y="953071"/>
                  </a:lnTo>
                  <a:lnTo>
                    <a:pt x="6442113" y="918502"/>
                  </a:lnTo>
                  <a:lnTo>
                    <a:pt x="6407544" y="891082"/>
                  </a:lnTo>
                  <a:lnTo>
                    <a:pt x="6368923" y="872807"/>
                  </a:lnTo>
                  <a:lnTo>
                    <a:pt x="6327864" y="863663"/>
                  </a:lnTo>
                  <a:lnTo>
                    <a:pt x="6285992" y="863663"/>
                  </a:lnTo>
                  <a:lnTo>
                    <a:pt x="6244945" y="872807"/>
                  </a:lnTo>
                  <a:lnTo>
                    <a:pt x="6206312" y="891082"/>
                  </a:lnTo>
                  <a:lnTo>
                    <a:pt x="6171755" y="918502"/>
                  </a:lnTo>
                  <a:lnTo>
                    <a:pt x="6144323" y="953071"/>
                  </a:lnTo>
                  <a:lnTo>
                    <a:pt x="6126048" y="991692"/>
                  </a:lnTo>
                  <a:lnTo>
                    <a:pt x="6116904" y="1032738"/>
                  </a:lnTo>
                  <a:lnTo>
                    <a:pt x="6116904" y="1074610"/>
                  </a:lnTo>
                  <a:lnTo>
                    <a:pt x="6126048" y="1115669"/>
                  </a:lnTo>
                  <a:lnTo>
                    <a:pt x="6144323" y="1154290"/>
                  </a:lnTo>
                  <a:lnTo>
                    <a:pt x="6171755" y="1188847"/>
                  </a:lnTo>
                  <a:lnTo>
                    <a:pt x="6206312" y="1216279"/>
                  </a:lnTo>
                  <a:lnTo>
                    <a:pt x="6244945" y="1234554"/>
                  </a:lnTo>
                  <a:lnTo>
                    <a:pt x="6285992" y="1243698"/>
                  </a:lnTo>
                  <a:lnTo>
                    <a:pt x="6327864" y="1243698"/>
                  </a:lnTo>
                  <a:lnTo>
                    <a:pt x="6368923" y="1234554"/>
                  </a:lnTo>
                  <a:lnTo>
                    <a:pt x="6407544" y="1216279"/>
                  </a:lnTo>
                  <a:lnTo>
                    <a:pt x="6442113" y="1188847"/>
                  </a:lnTo>
                  <a:lnTo>
                    <a:pt x="6469532" y="1154290"/>
                  </a:lnTo>
                  <a:lnTo>
                    <a:pt x="6487820" y="1115669"/>
                  </a:lnTo>
                  <a:lnTo>
                    <a:pt x="6496964" y="1074610"/>
                  </a:lnTo>
                  <a:lnTo>
                    <a:pt x="6496964" y="1032738"/>
                  </a:lnTo>
                  <a:close/>
                </a:path>
              </a:pathLst>
            </a:custGeom>
            <a:solidFill>
              <a:srgbClr val="1DB1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5664"/>
            <a:ext cx="52082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590301"/>
            <a:ext cx="9828530" cy="3556000"/>
          </a:xfrm>
          <a:prstGeom prst="rect">
            <a:avLst/>
          </a:prstGeom>
        </p:spPr>
        <p:txBody>
          <a:bodyPr vert="horz" wrap="square" lIns="0" tIns="0" rIns="0" bIns="0" rtlCol="0">
            <a:spAutoFit/>
          </a:bodyPr>
          <a:lstStyle/>
          <a:p>
            <a:pPr marL="535305" indent="-534670">
              <a:lnSpc>
                <a:spcPts val="8435"/>
              </a:lnSpc>
              <a:buSzPct val="105691"/>
              <a:buChar char="•"/>
              <a:tabLst>
                <a:tab pos="535305" algn="l"/>
              </a:tabLst>
            </a:pPr>
            <a:r>
              <a:rPr sz="6150" spc="125" dirty="0">
                <a:solidFill>
                  <a:srgbClr val="FFFFFF"/>
                </a:solidFill>
                <a:latin typeface="Lucida Sans"/>
                <a:cs typeface="Lucida Sans"/>
              </a:rPr>
              <a:t>Supervised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endParaRPr sz="6150">
              <a:latin typeface="Lucida Sans"/>
              <a:cs typeface="Lucida Sans"/>
            </a:endParaRPr>
          </a:p>
          <a:p>
            <a:pPr marL="535305" indent="-534670">
              <a:lnSpc>
                <a:spcPct val="100000"/>
              </a:lnSpc>
              <a:spcBef>
                <a:spcPts val="484"/>
              </a:spcBef>
              <a:buSzPct val="105691"/>
              <a:buChar char="•"/>
              <a:tabLst>
                <a:tab pos="535305" algn="l"/>
              </a:tabLst>
            </a:pP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Reinforcement</a:t>
            </a:r>
            <a:r>
              <a:rPr sz="61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endParaRPr sz="6150">
              <a:latin typeface="Lucida Sans"/>
              <a:cs typeface="Lucida Sans"/>
            </a:endParaRPr>
          </a:p>
          <a:p>
            <a:pPr marL="535305" indent="-534670">
              <a:lnSpc>
                <a:spcPct val="100000"/>
              </a:lnSpc>
              <a:spcBef>
                <a:spcPts val="490"/>
              </a:spcBef>
              <a:buSzPct val="105691"/>
              <a:buChar char="•"/>
              <a:tabLst>
                <a:tab pos="535305" algn="l"/>
              </a:tabLst>
            </a:pP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Unsupervised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7453041" y="4814378"/>
            <a:ext cx="52082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85" dirty="0">
                <a:latin typeface="Verdana"/>
                <a:cs typeface="Verdana"/>
              </a:rPr>
              <a:t>Learning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3410" y="4133770"/>
            <a:ext cx="12303125" cy="230187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400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520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7279" y="6353598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3900646" y="4138126"/>
            <a:ext cx="12303125" cy="22929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algn="ctr">
              <a:lnSpc>
                <a:spcPts val="7365"/>
              </a:lnSpc>
              <a:spcBef>
                <a:spcPts val="95"/>
              </a:spcBef>
            </a:pPr>
            <a:r>
              <a:rPr sz="6600" dirty="0"/>
              <a:t>Introduction</a:t>
            </a:r>
            <a:r>
              <a:rPr sz="6600" spc="285" dirty="0"/>
              <a:t> </a:t>
            </a:r>
            <a:r>
              <a:rPr sz="6600" spc="90" dirty="0"/>
              <a:t>to</a:t>
            </a:r>
            <a:endParaRPr sz="6600"/>
          </a:p>
          <a:p>
            <a:pPr algn="ctr">
              <a:lnSpc>
                <a:spcPts val="10485"/>
              </a:lnSpc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45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Intelligence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7545185" y="6358205"/>
            <a:ext cx="501396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6600" spc="10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600" spc="-1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600" spc="210" dirty="0">
                <a:solidFill>
                  <a:srgbClr val="FFFFFF"/>
                </a:solidFill>
                <a:latin typeface="Lucida Sans"/>
                <a:cs typeface="Lucida Sans"/>
              </a:rPr>
              <a:t>Python</a:t>
            </a:r>
            <a:endParaRPr sz="6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5103877" y="4809928"/>
            <a:ext cx="9896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Neural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8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03507" y="2530006"/>
            <a:ext cx="12497106" cy="6248542"/>
          </a:xfrm>
          <a:prstGeom prst="rect">
            <a:avLst/>
          </a:prstGeom>
        </p:spPr>
      </p:pic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96" y="1975992"/>
            <a:ext cx="2522855" cy="500380"/>
            <a:chOff x="12610296" y="1975992"/>
            <a:chExt cx="2522855" cy="50038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9" name="object 9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2" name="object 12"/>
          <p:cNvGrpSpPr/>
          <p:nvPr/>
        </p:nvGrpSpPr>
        <p:grpSpPr>
          <a:xfrm>
            <a:off x="15167142" y="1993815"/>
            <a:ext cx="1172845" cy="1172845"/>
            <a:chOff x="15167142" y="1993815"/>
            <a:chExt cx="1172845" cy="1172845"/>
          </a:xfrm>
        </p:grpSpPr>
        <p:sp>
          <p:nvSpPr>
            <p:cNvPr id="13" name="object 13"/>
            <p:cNvSpPr/>
            <p:nvPr/>
          </p:nvSpPr>
          <p:spPr>
            <a:xfrm>
              <a:off x="15229928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15230007" y="205668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" name="object 15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7" name="object 17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1" name="object 21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3" name="object 23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5" name="object 25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3005141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3005144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2" name="object 32"/>
          <p:cNvGrpSpPr/>
          <p:nvPr/>
        </p:nvGrpSpPr>
        <p:grpSpPr>
          <a:xfrm>
            <a:off x="14397363" y="2829097"/>
            <a:ext cx="4158615" cy="6478270"/>
            <a:chOff x="14397363" y="2829097"/>
            <a:chExt cx="4158615" cy="6478270"/>
          </a:xfrm>
        </p:grpSpPr>
        <p:sp>
          <p:nvSpPr>
            <p:cNvPr id="33" name="object 33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4986690" y="819731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7"/>
                  </a:lnTo>
                  <a:lnTo>
                    <a:pt x="225889" y="954324"/>
                  </a:lnTo>
                  <a:lnTo>
                    <a:pt x="265021" y="978934"/>
                  </a:lnTo>
                  <a:lnTo>
                    <a:pt x="305718" y="999758"/>
                  </a:lnTo>
                  <a:lnTo>
                    <a:pt x="347722" y="1016796"/>
                  </a:lnTo>
                  <a:lnTo>
                    <a:pt x="390770" y="1030048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8"/>
                  </a:lnTo>
                  <a:lnTo>
                    <a:pt x="699418" y="1016796"/>
                  </a:lnTo>
                  <a:lnTo>
                    <a:pt x="741421" y="999758"/>
                  </a:lnTo>
                  <a:lnTo>
                    <a:pt x="782119" y="978934"/>
                  </a:lnTo>
                  <a:lnTo>
                    <a:pt x="821251" y="954324"/>
                  </a:lnTo>
                  <a:lnTo>
                    <a:pt x="858554" y="925927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4986769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4" name="object 44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5" name="object 45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4533893" y="6740245"/>
            <a:ext cx="1172845" cy="1172845"/>
            <a:chOff x="4533893" y="6740245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4596715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4596718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4898145" y="691902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92505" y="2452184"/>
            <a:ext cx="2771775" cy="1872614"/>
          </a:xfrm>
          <a:prstGeom prst="rect">
            <a:avLst/>
          </a:prstGeom>
        </p:spPr>
        <p:txBody>
          <a:bodyPr vert="horz" wrap="square" lIns="0" tIns="29019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28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755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07678" y="0"/>
            <a:ext cx="19110960" cy="10465435"/>
            <a:chOff x="507678" y="0"/>
            <a:chExt cx="19110960" cy="10465435"/>
          </a:xfrm>
        </p:grpSpPr>
        <p:pic>
          <p:nvPicPr>
            <p:cNvPr id="3" name="object 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7678" y="3338526"/>
              <a:ext cx="10717443" cy="7126400"/>
            </a:xfrm>
            <a:prstGeom prst="rect">
              <a:avLst/>
            </a:prstGeom>
          </p:spPr>
        </p:pic>
        <p:pic>
          <p:nvPicPr>
            <p:cNvPr id="4" name="object 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62544" y="0"/>
              <a:ext cx="10655748" cy="9666836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8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98964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0" dirty="0">
                <a:latin typeface="Verdana"/>
                <a:cs typeface="Verdana"/>
              </a:rPr>
              <a:t>Neural</a:t>
            </a:r>
            <a:r>
              <a:rPr sz="9200" spc="-46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5108400"/>
            <a:ext cx="16577944" cy="2611755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5940" marR="1308100" indent="-52387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Neurons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are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90" dirty="0">
                <a:solidFill>
                  <a:srgbClr val="FFFFFF"/>
                </a:solidFill>
                <a:latin typeface="Lucida Sans"/>
                <a:cs typeface="Lucida Sans"/>
              </a:rPr>
              <a:t>connected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 receive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electrical signals</a:t>
            </a:r>
            <a:r>
              <a:rPr sz="4950" spc="-1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other</a:t>
            </a:r>
            <a:r>
              <a:rPr sz="4950" spc="-1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neurons.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210"/>
              </a:spcBef>
              <a:buSzPct val="124242"/>
              <a:buChar char="•"/>
              <a:tabLst>
                <a:tab pos="53657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Neurons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process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signals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can</a:t>
            </a:r>
            <a:r>
              <a:rPr sz="49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be</a:t>
            </a:r>
            <a:r>
              <a:rPr sz="49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activated.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70" dirty="0">
                <a:latin typeface="Verdana"/>
                <a:cs typeface="Verdana"/>
              </a:rPr>
              <a:t>artificial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595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707324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mathematical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6150" spc="-1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inspired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00" dirty="0">
                <a:solidFill>
                  <a:srgbClr val="FFFFFF"/>
                </a:solidFill>
                <a:latin typeface="Lucida Sans"/>
                <a:cs typeface="Lucida Sans"/>
              </a:rPr>
              <a:t>by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biological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networks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528064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Artificial</a:t>
            </a:r>
            <a:r>
              <a:rPr sz="9200" spc="-455" dirty="0">
                <a:latin typeface="Verdana"/>
                <a:cs typeface="Verdana"/>
              </a:rPr>
              <a:t> </a:t>
            </a:r>
            <a:r>
              <a:rPr sz="9200" spc="50" dirty="0">
                <a:latin typeface="Verdana"/>
                <a:cs typeface="Verdana"/>
              </a:rPr>
              <a:t>Neural</a:t>
            </a:r>
            <a:r>
              <a:rPr sz="9200" spc="-45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4364967"/>
            <a:ext cx="16726535" cy="4067175"/>
          </a:xfrm>
          <a:prstGeom prst="rect">
            <a:avLst/>
          </a:prstGeom>
        </p:spPr>
        <p:txBody>
          <a:bodyPr vert="horz" wrap="square" lIns="0" tIns="46355" rIns="0" bIns="0" rtlCol="0">
            <a:spAutoFit/>
          </a:bodyPr>
          <a:lstStyle/>
          <a:p>
            <a:pPr marL="535940" marR="5080" indent="-523875">
              <a:lnSpc>
                <a:spcPts val="5850"/>
              </a:lnSpc>
              <a:spcBef>
                <a:spcPts val="365"/>
              </a:spcBef>
              <a:buSzPct val="124242"/>
              <a:buChar char="•"/>
              <a:tabLst>
                <a:tab pos="535940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Model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mathematical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function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inputs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40" dirty="0">
                <a:solidFill>
                  <a:srgbClr val="FFFFFF"/>
                </a:solidFill>
                <a:latin typeface="Lucida Sans"/>
                <a:cs typeface="Lucida Sans"/>
              </a:rPr>
              <a:t>outputs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structure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parameters</a:t>
            </a:r>
            <a:r>
              <a:rPr sz="4950" spc="-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25" dirty="0">
                <a:solidFill>
                  <a:srgbClr val="FFFFFF"/>
                </a:solidFill>
                <a:latin typeface="Lucida Sans"/>
                <a:cs typeface="Lucida Sans"/>
              </a:rPr>
              <a:t>the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network.</a:t>
            </a:r>
            <a:endParaRPr sz="4950">
              <a:latin typeface="Lucida Sans"/>
              <a:cs typeface="Lucida Sans"/>
            </a:endParaRPr>
          </a:p>
          <a:p>
            <a:pPr marL="535940" marR="290195" indent="-523875">
              <a:lnSpc>
                <a:spcPts val="5850"/>
              </a:lnSpc>
              <a:spcBef>
                <a:spcPts val="241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Allows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network's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parameters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based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data.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3803507" y="2530006"/>
            <a:ext cx="12497106" cy="6248542"/>
          </a:xfrm>
          <a:prstGeom prst="rect">
            <a:avLst/>
          </a:prstGeom>
        </p:spPr>
      </p:pic>
    </p:spTree>
  </p:cSld>
  <p:clrMapOvr>
    <a:masterClrMapping/>
  </p:clrMapOvr>
</p:sld>
</file>

<file path=ppt/slides/slide8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315130" y="3917355"/>
            <a:ext cx="3474085" cy="3474085"/>
            <a:chOff x="8315130" y="3917355"/>
            <a:chExt cx="3474085" cy="3474085"/>
          </a:xfrm>
        </p:grpSpPr>
        <p:sp>
          <p:nvSpPr>
            <p:cNvPr id="3" name="object 3"/>
            <p:cNvSpPr/>
            <p:nvPr/>
          </p:nvSpPr>
          <p:spPr>
            <a:xfrm>
              <a:off x="8442856" y="4045077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1631664" y="0"/>
                  </a:moveTo>
                  <a:lnTo>
                    <a:pt x="1586734" y="0"/>
                  </a:lnTo>
                  <a:lnTo>
                    <a:pt x="1541818" y="1246"/>
                  </a:lnTo>
                  <a:lnTo>
                    <a:pt x="1496944" y="3739"/>
                  </a:lnTo>
                  <a:lnTo>
                    <a:pt x="1452140" y="7479"/>
                  </a:lnTo>
                  <a:lnTo>
                    <a:pt x="1407435" y="12465"/>
                  </a:lnTo>
                  <a:lnTo>
                    <a:pt x="1362857" y="18698"/>
                  </a:lnTo>
                  <a:lnTo>
                    <a:pt x="1318434" y="26178"/>
                  </a:lnTo>
                  <a:lnTo>
                    <a:pt x="1274193" y="34904"/>
                  </a:lnTo>
                  <a:lnTo>
                    <a:pt x="1230164" y="44877"/>
                  </a:lnTo>
                  <a:lnTo>
                    <a:pt x="1186375" y="56096"/>
                  </a:lnTo>
                  <a:lnTo>
                    <a:pt x="1142852" y="68562"/>
                  </a:lnTo>
                  <a:lnTo>
                    <a:pt x="1099626" y="82275"/>
                  </a:lnTo>
                  <a:lnTo>
                    <a:pt x="1056723" y="97234"/>
                  </a:lnTo>
                  <a:lnTo>
                    <a:pt x="1014173" y="113440"/>
                  </a:lnTo>
                  <a:lnTo>
                    <a:pt x="972003" y="130892"/>
                  </a:lnTo>
                  <a:lnTo>
                    <a:pt x="930241" y="149591"/>
                  </a:lnTo>
                  <a:lnTo>
                    <a:pt x="888916" y="169537"/>
                  </a:lnTo>
                  <a:lnTo>
                    <a:pt x="848055" y="190729"/>
                  </a:lnTo>
                  <a:lnTo>
                    <a:pt x="807687" y="213168"/>
                  </a:lnTo>
                  <a:lnTo>
                    <a:pt x="767841" y="236853"/>
                  </a:lnTo>
                  <a:lnTo>
                    <a:pt x="728543" y="261785"/>
                  </a:lnTo>
                  <a:lnTo>
                    <a:pt x="689823" y="287964"/>
                  </a:lnTo>
                  <a:lnTo>
                    <a:pt x="651709" y="315389"/>
                  </a:lnTo>
                  <a:lnTo>
                    <a:pt x="614228" y="344061"/>
                  </a:lnTo>
                  <a:lnTo>
                    <a:pt x="577410" y="373979"/>
                  </a:lnTo>
                  <a:lnTo>
                    <a:pt x="541281" y="405144"/>
                  </a:lnTo>
                  <a:lnTo>
                    <a:pt x="505870" y="437556"/>
                  </a:lnTo>
                  <a:lnTo>
                    <a:pt x="471206" y="471214"/>
                  </a:lnTo>
                  <a:lnTo>
                    <a:pt x="437549" y="505878"/>
                  </a:lnTo>
                  <a:lnTo>
                    <a:pt x="405138" y="541289"/>
                  </a:lnTo>
                  <a:lnTo>
                    <a:pt x="373973" y="577417"/>
                  </a:lnTo>
                  <a:lnTo>
                    <a:pt x="344055" y="614236"/>
                  </a:lnTo>
                  <a:lnTo>
                    <a:pt x="315384" y="651716"/>
                  </a:lnTo>
                  <a:lnTo>
                    <a:pt x="287959" y="689831"/>
                  </a:lnTo>
                  <a:lnTo>
                    <a:pt x="261781" y="728550"/>
                  </a:lnTo>
                  <a:lnTo>
                    <a:pt x="236849" y="767848"/>
                  </a:lnTo>
                  <a:lnTo>
                    <a:pt x="213164" y="807694"/>
                  </a:lnTo>
                  <a:lnTo>
                    <a:pt x="190726" y="848061"/>
                  </a:lnTo>
                  <a:lnTo>
                    <a:pt x="169534" y="888922"/>
                  </a:lnTo>
                  <a:lnTo>
                    <a:pt x="149589" y="930247"/>
                  </a:lnTo>
                  <a:lnTo>
                    <a:pt x="130890" y="972008"/>
                  </a:lnTo>
                  <a:lnTo>
                    <a:pt x="113438" y="1014178"/>
                  </a:lnTo>
                  <a:lnTo>
                    <a:pt x="97233" y="1056728"/>
                  </a:lnTo>
                  <a:lnTo>
                    <a:pt x="82274" y="1099630"/>
                  </a:lnTo>
                  <a:lnTo>
                    <a:pt x="68561" y="1142856"/>
                  </a:lnTo>
                  <a:lnTo>
                    <a:pt x="56096" y="1186378"/>
                  </a:lnTo>
                  <a:lnTo>
                    <a:pt x="44876" y="1230168"/>
                  </a:lnTo>
                  <a:lnTo>
                    <a:pt x="34904" y="1274196"/>
                  </a:lnTo>
                  <a:lnTo>
                    <a:pt x="26178" y="1318437"/>
                  </a:lnTo>
                  <a:lnTo>
                    <a:pt x="18698" y="1362860"/>
                  </a:lnTo>
                  <a:lnTo>
                    <a:pt x="12465" y="1407438"/>
                  </a:lnTo>
                  <a:lnTo>
                    <a:pt x="7479" y="1452142"/>
                  </a:lnTo>
                  <a:lnTo>
                    <a:pt x="3739" y="1496946"/>
                  </a:lnTo>
                  <a:lnTo>
                    <a:pt x="1246" y="1541819"/>
                  </a:lnTo>
                  <a:lnTo>
                    <a:pt x="0" y="1586735"/>
                  </a:lnTo>
                  <a:lnTo>
                    <a:pt x="0" y="1631665"/>
                  </a:lnTo>
                  <a:lnTo>
                    <a:pt x="1246" y="1676581"/>
                  </a:lnTo>
                  <a:lnTo>
                    <a:pt x="3739" y="1721455"/>
                  </a:lnTo>
                  <a:lnTo>
                    <a:pt x="7479" y="1766258"/>
                  </a:lnTo>
                  <a:lnTo>
                    <a:pt x="12465" y="1810963"/>
                  </a:lnTo>
                  <a:lnTo>
                    <a:pt x="18698" y="1855541"/>
                  </a:lnTo>
                  <a:lnTo>
                    <a:pt x="26178" y="1899964"/>
                  </a:lnTo>
                  <a:lnTo>
                    <a:pt x="34904" y="1944204"/>
                  </a:lnTo>
                  <a:lnTo>
                    <a:pt x="44876" y="1988233"/>
                  </a:lnTo>
                  <a:lnTo>
                    <a:pt x="56096" y="2032023"/>
                  </a:lnTo>
                  <a:lnTo>
                    <a:pt x="68561" y="2075544"/>
                  </a:lnTo>
                  <a:lnTo>
                    <a:pt x="82274" y="2118770"/>
                  </a:lnTo>
                  <a:lnTo>
                    <a:pt x="97233" y="2161673"/>
                  </a:lnTo>
                  <a:lnTo>
                    <a:pt x="113438" y="2204223"/>
                  </a:lnTo>
                  <a:lnTo>
                    <a:pt x="130890" y="2246393"/>
                  </a:lnTo>
                  <a:lnTo>
                    <a:pt x="149589" y="2288154"/>
                  </a:lnTo>
                  <a:lnTo>
                    <a:pt x="169534" y="2329479"/>
                  </a:lnTo>
                  <a:lnTo>
                    <a:pt x="190726" y="2370340"/>
                  </a:lnTo>
                  <a:lnTo>
                    <a:pt x="213164" y="2410707"/>
                  </a:lnTo>
                  <a:lnTo>
                    <a:pt x="236849" y="2450553"/>
                  </a:lnTo>
                  <a:lnTo>
                    <a:pt x="261781" y="2489850"/>
                  </a:lnTo>
                  <a:lnTo>
                    <a:pt x="287959" y="2528570"/>
                  </a:lnTo>
                  <a:lnTo>
                    <a:pt x="315384" y="2566684"/>
                  </a:lnTo>
                  <a:lnTo>
                    <a:pt x="344055" y="2604165"/>
                  </a:lnTo>
                  <a:lnTo>
                    <a:pt x="373973" y="2640984"/>
                  </a:lnTo>
                  <a:lnTo>
                    <a:pt x="405138" y="2677112"/>
                  </a:lnTo>
                  <a:lnTo>
                    <a:pt x="437549" y="2712523"/>
                  </a:lnTo>
                  <a:lnTo>
                    <a:pt x="471206" y="2747187"/>
                  </a:lnTo>
                  <a:lnTo>
                    <a:pt x="505870" y="2780845"/>
                  </a:lnTo>
                  <a:lnTo>
                    <a:pt x="541281" y="2813257"/>
                  </a:lnTo>
                  <a:lnTo>
                    <a:pt x="577410" y="2844421"/>
                  </a:lnTo>
                  <a:lnTo>
                    <a:pt x="614228" y="2874340"/>
                  </a:lnTo>
                  <a:lnTo>
                    <a:pt x="651709" y="2903012"/>
                  </a:lnTo>
                  <a:lnTo>
                    <a:pt x="689823" y="2930437"/>
                  </a:lnTo>
                  <a:lnTo>
                    <a:pt x="728543" y="2956615"/>
                  </a:lnTo>
                  <a:lnTo>
                    <a:pt x="767841" y="2981547"/>
                  </a:lnTo>
                  <a:lnTo>
                    <a:pt x="807687" y="3005233"/>
                  </a:lnTo>
                  <a:lnTo>
                    <a:pt x="848055" y="3027672"/>
                  </a:lnTo>
                  <a:lnTo>
                    <a:pt x="888916" y="3048864"/>
                  </a:lnTo>
                  <a:lnTo>
                    <a:pt x="930241" y="3068809"/>
                  </a:lnTo>
                  <a:lnTo>
                    <a:pt x="972003" y="3087508"/>
                  </a:lnTo>
                  <a:lnTo>
                    <a:pt x="1014173" y="3104961"/>
                  </a:lnTo>
                  <a:lnTo>
                    <a:pt x="1056723" y="3121167"/>
                  </a:lnTo>
                  <a:lnTo>
                    <a:pt x="1099626" y="3136126"/>
                  </a:lnTo>
                  <a:lnTo>
                    <a:pt x="1142852" y="3149838"/>
                  </a:lnTo>
                  <a:lnTo>
                    <a:pt x="1186375" y="3162304"/>
                  </a:lnTo>
                  <a:lnTo>
                    <a:pt x="1230164" y="3173524"/>
                  </a:lnTo>
                  <a:lnTo>
                    <a:pt x="1274193" y="3183497"/>
                  </a:lnTo>
                  <a:lnTo>
                    <a:pt x="1318434" y="3192223"/>
                  </a:lnTo>
                  <a:lnTo>
                    <a:pt x="1362857" y="3199702"/>
                  </a:lnTo>
                  <a:lnTo>
                    <a:pt x="1407435" y="3205935"/>
                  </a:lnTo>
                  <a:lnTo>
                    <a:pt x="1452140" y="3210922"/>
                  </a:lnTo>
                  <a:lnTo>
                    <a:pt x="1496944" y="3214662"/>
                  </a:lnTo>
                  <a:lnTo>
                    <a:pt x="1541818" y="3217155"/>
                  </a:lnTo>
                  <a:lnTo>
                    <a:pt x="1586734" y="3218401"/>
                  </a:lnTo>
                  <a:lnTo>
                    <a:pt x="1631664" y="3218401"/>
                  </a:lnTo>
                  <a:lnTo>
                    <a:pt x="1676580" y="3217155"/>
                  </a:lnTo>
                  <a:lnTo>
                    <a:pt x="1721454" y="3214662"/>
                  </a:lnTo>
                  <a:lnTo>
                    <a:pt x="1766257" y="3210922"/>
                  </a:lnTo>
                  <a:lnTo>
                    <a:pt x="1810962" y="3205935"/>
                  </a:lnTo>
                  <a:lnTo>
                    <a:pt x="1855540" y="3199702"/>
                  </a:lnTo>
                  <a:lnTo>
                    <a:pt x="1899963" y="3192223"/>
                  </a:lnTo>
                  <a:lnTo>
                    <a:pt x="1944203" y="3183497"/>
                  </a:lnTo>
                  <a:lnTo>
                    <a:pt x="1988232" y="3173524"/>
                  </a:lnTo>
                  <a:lnTo>
                    <a:pt x="2032021" y="3162304"/>
                  </a:lnTo>
                  <a:lnTo>
                    <a:pt x="2075542" y="3149838"/>
                  </a:lnTo>
                  <a:lnTo>
                    <a:pt x="2118768" y="3136126"/>
                  </a:lnTo>
                  <a:lnTo>
                    <a:pt x="2161670" y="3121167"/>
                  </a:lnTo>
                  <a:lnTo>
                    <a:pt x="2204220" y="3104961"/>
                  </a:lnTo>
                  <a:lnTo>
                    <a:pt x="2246389" y="3087508"/>
                  </a:lnTo>
                  <a:lnTo>
                    <a:pt x="2288150" y="3068809"/>
                  </a:lnTo>
                  <a:lnTo>
                    <a:pt x="2329474" y="3048864"/>
                  </a:lnTo>
                  <a:lnTo>
                    <a:pt x="2370334" y="3027672"/>
                  </a:lnTo>
                  <a:lnTo>
                    <a:pt x="2410700" y="3005233"/>
                  </a:lnTo>
                  <a:lnTo>
                    <a:pt x="2450546" y="2981547"/>
                  </a:lnTo>
                  <a:lnTo>
                    <a:pt x="2489842" y="2956615"/>
                  </a:lnTo>
                  <a:lnTo>
                    <a:pt x="2528560" y="2930437"/>
                  </a:lnTo>
                  <a:lnTo>
                    <a:pt x="2566673" y="2903012"/>
                  </a:lnTo>
                  <a:lnTo>
                    <a:pt x="2604153" y="2874340"/>
                  </a:lnTo>
                  <a:lnTo>
                    <a:pt x="2640970" y="2844421"/>
                  </a:lnTo>
                  <a:lnTo>
                    <a:pt x="2677097" y="2813257"/>
                  </a:lnTo>
                  <a:lnTo>
                    <a:pt x="2712506" y="2780845"/>
                  </a:lnTo>
                  <a:lnTo>
                    <a:pt x="2747168" y="2747187"/>
                  </a:lnTo>
                  <a:lnTo>
                    <a:pt x="2780825" y="2712523"/>
                  </a:lnTo>
                  <a:lnTo>
                    <a:pt x="2813235" y="2677112"/>
                  </a:lnTo>
                  <a:lnTo>
                    <a:pt x="2844398" y="2640984"/>
                  </a:lnTo>
                  <a:lnTo>
                    <a:pt x="2874315" y="2604165"/>
                  </a:lnTo>
                  <a:lnTo>
                    <a:pt x="2902986" y="2566684"/>
                  </a:lnTo>
                  <a:lnTo>
                    <a:pt x="2930409" y="2528570"/>
                  </a:lnTo>
                  <a:lnTo>
                    <a:pt x="2956587" y="2489850"/>
                  </a:lnTo>
                  <a:lnTo>
                    <a:pt x="2981517" y="2450553"/>
                  </a:lnTo>
                  <a:lnTo>
                    <a:pt x="3005202" y="2410707"/>
                  </a:lnTo>
                  <a:lnTo>
                    <a:pt x="3027639" y="2370340"/>
                  </a:lnTo>
                  <a:lnTo>
                    <a:pt x="3048830" y="2329479"/>
                  </a:lnTo>
                  <a:lnTo>
                    <a:pt x="3068775" y="2288154"/>
                  </a:lnTo>
                  <a:lnTo>
                    <a:pt x="3087473" y="2246393"/>
                  </a:lnTo>
                  <a:lnTo>
                    <a:pt x="3104925" y="2204223"/>
                  </a:lnTo>
                  <a:lnTo>
                    <a:pt x="3121130" y="2161673"/>
                  </a:lnTo>
                  <a:lnTo>
                    <a:pt x="3136088" y="2118770"/>
                  </a:lnTo>
                  <a:lnTo>
                    <a:pt x="3149800" y="2075544"/>
                  </a:lnTo>
                  <a:lnTo>
                    <a:pt x="3162265" y="2032023"/>
                  </a:lnTo>
                  <a:lnTo>
                    <a:pt x="3173484" y="1988233"/>
                  </a:lnTo>
                  <a:lnTo>
                    <a:pt x="3183456" y="1944204"/>
                  </a:lnTo>
                  <a:lnTo>
                    <a:pt x="3192182" y="1899964"/>
                  </a:lnTo>
                  <a:lnTo>
                    <a:pt x="3199661" y="1855541"/>
                  </a:lnTo>
                  <a:lnTo>
                    <a:pt x="3205894" y="1810963"/>
                  </a:lnTo>
                  <a:lnTo>
                    <a:pt x="3210880" y="1766258"/>
                  </a:lnTo>
                  <a:lnTo>
                    <a:pt x="3214620" y="1721455"/>
                  </a:lnTo>
                  <a:lnTo>
                    <a:pt x="3217113" y="1676581"/>
                  </a:lnTo>
                  <a:lnTo>
                    <a:pt x="3218359" y="1631665"/>
                  </a:lnTo>
                  <a:lnTo>
                    <a:pt x="3218359" y="1586735"/>
                  </a:lnTo>
                  <a:lnTo>
                    <a:pt x="3217113" y="1541819"/>
                  </a:lnTo>
                  <a:lnTo>
                    <a:pt x="3214620" y="1496946"/>
                  </a:lnTo>
                  <a:lnTo>
                    <a:pt x="3210880" y="1452142"/>
                  </a:lnTo>
                  <a:lnTo>
                    <a:pt x="3205894" y="1407438"/>
                  </a:lnTo>
                  <a:lnTo>
                    <a:pt x="3199661" y="1362860"/>
                  </a:lnTo>
                  <a:lnTo>
                    <a:pt x="3192182" y="1318437"/>
                  </a:lnTo>
                  <a:lnTo>
                    <a:pt x="3183456" y="1274196"/>
                  </a:lnTo>
                  <a:lnTo>
                    <a:pt x="3173484" y="1230168"/>
                  </a:lnTo>
                  <a:lnTo>
                    <a:pt x="3162265" y="1186378"/>
                  </a:lnTo>
                  <a:lnTo>
                    <a:pt x="3149800" y="1142856"/>
                  </a:lnTo>
                  <a:lnTo>
                    <a:pt x="3136088" y="1099630"/>
                  </a:lnTo>
                  <a:lnTo>
                    <a:pt x="3121130" y="1056728"/>
                  </a:lnTo>
                  <a:lnTo>
                    <a:pt x="3104925" y="1014178"/>
                  </a:lnTo>
                  <a:lnTo>
                    <a:pt x="3087473" y="972008"/>
                  </a:lnTo>
                  <a:lnTo>
                    <a:pt x="3068775" y="930247"/>
                  </a:lnTo>
                  <a:lnTo>
                    <a:pt x="3048830" y="888922"/>
                  </a:lnTo>
                  <a:lnTo>
                    <a:pt x="3027639" y="848061"/>
                  </a:lnTo>
                  <a:lnTo>
                    <a:pt x="3005202" y="807694"/>
                  </a:lnTo>
                  <a:lnTo>
                    <a:pt x="2981517" y="767848"/>
                  </a:lnTo>
                  <a:lnTo>
                    <a:pt x="2956587" y="728550"/>
                  </a:lnTo>
                  <a:lnTo>
                    <a:pt x="2930409" y="689831"/>
                  </a:lnTo>
                  <a:lnTo>
                    <a:pt x="2902986" y="651716"/>
                  </a:lnTo>
                  <a:lnTo>
                    <a:pt x="2874315" y="614236"/>
                  </a:lnTo>
                  <a:lnTo>
                    <a:pt x="2844398" y="577417"/>
                  </a:lnTo>
                  <a:lnTo>
                    <a:pt x="2813235" y="541289"/>
                  </a:lnTo>
                  <a:lnTo>
                    <a:pt x="2780825" y="505878"/>
                  </a:lnTo>
                  <a:lnTo>
                    <a:pt x="2747168" y="471214"/>
                  </a:lnTo>
                  <a:lnTo>
                    <a:pt x="2712506" y="437556"/>
                  </a:lnTo>
                  <a:lnTo>
                    <a:pt x="2677097" y="405144"/>
                  </a:lnTo>
                  <a:lnTo>
                    <a:pt x="2640970" y="373979"/>
                  </a:lnTo>
                  <a:lnTo>
                    <a:pt x="2604153" y="344061"/>
                  </a:lnTo>
                  <a:lnTo>
                    <a:pt x="2566673" y="315389"/>
                  </a:lnTo>
                  <a:lnTo>
                    <a:pt x="2528560" y="287964"/>
                  </a:lnTo>
                  <a:lnTo>
                    <a:pt x="2489842" y="261785"/>
                  </a:lnTo>
                  <a:lnTo>
                    <a:pt x="2450546" y="236853"/>
                  </a:lnTo>
                  <a:lnTo>
                    <a:pt x="2410700" y="213168"/>
                  </a:lnTo>
                  <a:lnTo>
                    <a:pt x="2370334" y="190729"/>
                  </a:lnTo>
                  <a:lnTo>
                    <a:pt x="2329474" y="169537"/>
                  </a:lnTo>
                  <a:lnTo>
                    <a:pt x="2288150" y="149591"/>
                  </a:lnTo>
                  <a:lnTo>
                    <a:pt x="2246389" y="130892"/>
                  </a:lnTo>
                  <a:lnTo>
                    <a:pt x="2204220" y="113440"/>
                  </a:lnTo>
                  <a:lnTo>
                    <a:pt x="2161670" y="97234"/>
                  </a:lnTo>
                  <a:lnTo>
                    <a:pt x="2118768" y="82275"/>
                  </a:lnTo>
                  <a:lnTo>
                    <a:pt x="2075542" y="68562"/>
                  </a:lnTo>
                  <a:lnTo>
                    <a:pt x="2032021" y="56096"/>
                  </a:lnTo>
                  <a:lnTo>
                    <a:pt x="1988232" y="44877"/>
                  </a:lnTo>
                  <a:lnTo>
                    <a:pt x="1944203" y="34904"/>
                  </a:lnTo>
                  <a:lnTo>
                    <a:pt x="1899963" y="26178"/>
                  </a:lnTo>
                  <a:lnTo>
                    <a:pt x="1855540" y="18698"/>
                  </a:lnTo>
                  <a:lnTo>
                    <a:pt x="1810962" y="12465"/>
                  </a:lnTo>
                  <a:lnTo>
                    <a:pt x="1766257" y="7479"/>
                  </a:lnTo>
                  <a:lnTo>
                    <a:pt x="1721454" y="3739"/>
                  </a:lnTo>
                  <a:lnTo>
                    <a:pt x="1676580" y="1246"/>
                  </a:lnTo>
                  <a:lnTo>
                    <a:pt x="1631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442856" y="4045082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2747195" y="471214"/>
                  </a:moveTo>
                  <a:lnTo>
                    <a:pt x="2780853" y="505878"/>
                  </a:lnTo>
                  <a:lnTo>
                    <a:pt x="2813265" y="541288"/>
                  </a:lnTo>
                  <a:lnTo>
                    <a:pt x="2844430" y="577417"/>
                  </a:lnTo>
                  <a:lnTo>
                    <a:pt x="2874348" y="614235"/>
                  </a:lnTo>
                  <a:lnTo>
                    <a:pt x="2903020" y="651716"/>
                  </a:lnTo>
                  <a:lnTo>
                    <a:pt x="2930445" y="689830"/>
                  </a:lnTo>
                  <a:lnTo>
                    <a:pt x="2956623" y="728549"/>
                  </a:lnTo>
                  <a:lnTo>
                    <a:pt x="2981555" y="767846"/>
                  </a:lnTo>
                  <a:lnTo>
                    <a:pt x="3005240" y="807693"/>
                  </a:lnTo>
                  <a:lnTo>
                    <a:pt x="3027679" y="848060"/>
                  </a:lnTo>
                  <a:lnTo>
                    <a:pt x="3048871" y="888920"/>
                  </a:lnTo>
                  <a:lnTo>
                    <a:pt x="3068817" y="930245"/>
                  </a:lnTo>
                  <a:lnTo>
                    <a:pt x="3087515" y="972007"/>
                  </a:lnTo>
                  <a:lnTo>
                    <a:pt x="3104968" y="1014177"/>
                  </a:lnTo>
                  <a:lnTo>
                    <a:pt x="3121173" y="1056727"/>
                  </a:lnTo>
                  <a:lnTo>
                    <a:pt x="3136133" y="1099629"/>
                  </a:lnTo>
                  <a:lnTo>
                    <a:pt x="3149845" y="1142855"/>
                  </a:lnTo>
                  <a:lnTo>
                    <a:pt x="3162311" y="1186377"/>
                  </a:lnTo>
                  <a:lnTo>
                    <a:pt x="3173530" y="1230166"/>
                  </a:lnTo>
                  <a:lnTo>
                    <a:pt x="3183503" y="1274195"/>
                  </a:lnTo>
                  <a:lnTo>
                    <a:pt x="3192229" y="1318435"/>
                  </a:lnTo>
                  <a:lnTo>
                    <a:pt x="3199709" y="1362858"/>
                  </a:lnTo>
                  <a:lnTo>
                    <a:pt x="3205942" y="1407436"/>
                  </a:lnTo>
                  <a:lnTo>
                    <a:pt x="3210928" y="1452141"/>
                  </a:lnTo>
                  <a:lnTo>
                    <a:pt x="3214668" y="1496944"/>
                  </a:lnTo>
                  <a:lnTo>
                    <a:pt x="3217161" y="1541818"/>
                  </a:lnTo>
                  <a:lnTo>
                    <a:pt x="3218408" y="1586734"/>
                  </a:lnTo>
                  <a:lnTo>
                    <a:pt x="3218408" y="1631664"/>
                  </a:lnTo>
                  <a:lnTo>
                    <a:pt x="3217161" y="1676580"/>
                  </a:lnTo>
                  <a:lnTo>
                    <a:pt x="3214668" y="1721454"/>
                  </a:lnTo>
                  <a:lnTo>
                    <a:pt x="3210928" y="1766258"/>
                  </a:lnTo>
                  <a:lnTo>
                    <a:pt x="3205942" y="1810962"/>
                  </a:lnTo>
                  <a:lnTo>
                    <a:pt x="3199709" y="1855541"/>
                  </a:lnTo>
                  <a:lnTo>
                    <a:pt x="3192229" y="1899964"/>
                  </a:lnTo>
                  <a:lnTo>
                    <a:pt x="3183503" y="1944204"/>
                  </a:lnTo>
                  <a:lnTo>
                    <a:pt x="3173530" y="1988233"/>
                  </a:lnTo>
                  <a:lnTo>
                    <a:pt x="3162311" y="2032022"/>
                  </a:lnTo>
                  <a:lnTo>
                    <a:pt x="3149845" y="2075544"/>
                  </a:lnTo>
                  <a:lnTo>
                    <a:pt x="3136133" y="2118771"/>
                  </a:lnTo>
                  <a:lnTo>
                    <a:pt x="3121173" y="2161673"/>
                  </a:lnTo>
                  <a:lnTo>
                    <a:pt x="3104968" y="2204223"/>
                  </a:lnTo>
                  <a:lnTo>
                    <a:pt x="3087515" y="2246393"/>
                  </a:lnTo>
                  <a:lnTo>
                    <a:pt x="3068817" y="2288155"/>
                  </a:lnTo>
                  <a:lnTo>
                    <a:pt x="3048871" y="2329480"/>
                  </a:lnTo>
                  <a:lnTo>
                    <a:pt x="3027679" y="2370341"/>
                  </a:lnTo>
                  <a:lnTo>
                    <a:pt x="3005240" y="2410708"/>
                  </a:lnTo>
                  <a:lnTo>
                    <a:pt x="2981555" y="2450555"/>
                  </a:lnTo>
                  <a:lnTo>
                    <a:pt x="2956623" y="2489852"/>
                  </a:lnTo>
                  <a:lnTo>
                    <a:pt x="2930445" y="2528572"/>
                  </a:lnTo>
                  <a:lnTo>
                    <a:pt x="2903020" y="2566687"/>
                  </a:lnTo>
                  <a:lnTo>
                    <a:pt x="2874348" y="2604167"/>
                  </a:lnTo>
                  <a:lnTo>
                    <a:pt x="2844430" y="2640986"/>
                  </a:lnTo>
                  <a:lnTo>
                    <a:pt x="2813265" y="2677115"/>
                  </a:lnTo>
                  <a:lnTo>
                    <a:pt x="2780853" y="2712526"/>
                  </a:lnTo>
                  <a:lnTo>
                    <a:pt x="2747195" y="2747190"/>
                  </a:lnTo>
                  <a:lnTo>
                    <a:pt x="2712531" y="2780848"/>
                  </a:lnTo>
                  <a:lnTo>
                    <a:pt x="2677121" y="2813259"/>
                  </a:lnTo>
                  <a:lnTo>
                    <a:pt x="2640993" y="2844424"/>
                  </a:lnTo>
                  <a:lnTo>
                    <a:pt x="2604174" y="2874343"/>
                  </a:lnTo>
                  <a:lnTo>
                    <a:pt x="2566694" y="2903014"/>
                  </a:lnTo>
                  <a:lnTo>
                    <a:pt x="2528579" y="2930439"/>
                  </a:lnTo>
                  <a:lnTo>
                    <a:pt x="2489859" y="2956618"/>
                  </a:lnTo>
                  <a:lnTo>
                    <a:pt x="2450562" y="2981550"/>
                  </a:lnTo>
                  <a:lnTo>
                    <a:pt x="2410716" y="3005235"/>
                  </a:lnTo>
                  <a:lnTo>
                    <a:pt x="2370348" y="3027674"/>
                  </a:lnTo>
                  <a:lnTo>
                    <a:pt x="2329488" y="3048866"/>
                  </a:lnTo>
                  <a:lnTo>
                    <a:pt x="2288163" y="3068811"/>
                  </a:lnTo>
                  <a:lnTo>
                    <a:pt x="2246401" y="3087510"/>
                  </a:lnTo>
                  <a:lnTo>
                    <a:pt x="2204231" y="3104962"/>
                  </a:lnTo>
                  <a:lnTo>
                    <a:pt x="2161680" y="3121168"/>
                  </a:lnTo>
                  <a:lnTo>
                    <a:pt x="2118778" y="3136127"/>
                  </a:lnTo>
                  <a:lnTo>
                    <a:pt x="2075551" y="3149840"/>
                  </a:lnTo>
                  <a:lnTo>
                    <a:pt x="2032029" y="3162306"/>
                  </a:lnTo>
                  <a:lnTo>
                    <a:pt x="1988239" y="3173525"/>
                  </a:lnTo>
                  <a:lnTo>
                    <a:pt x="1944210" y="3183498"/>
                  </a:lnTo>
                  <a:lnTo>
                    <a:pt x="1899970" y="3192224"/>
                  </a:lnTo>
                  <a:lnTo>
                    <a:pt x="1855546" y="3199703"/>
                  </a:lnTo>
                  <a:lnTo>
                    <a:pt x="1810968" y="3205936"/>
                  </a:lnTo>
                  <a:lnTo>
                    <a:pt x="1766263" y="3210923"/>
                  </a:lnTo>
                  <a:lnTo>
                    <a:pt x="1721459" y="3214663"/>
                  </a:lnTo>
                  <a:lnTo>
                    <a:pt x="1676585" y="3217156"/>
                  </a:lnTo>
                  <a:lnTo>
                    <a:pt x="1631669" y="3218402"/>
                  </a:lnTo>
                  <a:lnTo>
                    <a:pt x="1586738" y="3218402"/>
                  </a:lnTo>
                  <a:lnTo>
                    <a:pt x="1541822" y="3217156"/>
                  </a:lnTo>
                  <a:lnTo>
                    <a:pt x="1496948" y="3214663"/>
                  </a:lnTo>
                  <a:lnTo>
                    <a:pt x="1452144" y="3210923"/>
                  </a:lnTo>
                  <a:lnTo>
                    <a:pt x="1407439" y="3205936"/>
                  </a:lnTo>
                  <a:lnTo>
                    <a:pt x="1362861" y="3199703"/>
                  </a:lnTo>
                  <a:lnTo>
                    <a:pt x="1318437" y="3192224"/>
                  </a:lnTo>
                  <a:lnTo>
                    <a:pt x="1274197" y="3183498"/>
                  </a:lnTo>
                  <a:lnTo>
                    <a:pt x="1230168" y="3173525"/>
                  </a:lnTo>
                  <a:lnTo>
                    <a:pt x="1186378" y="3162306"/>
                  </a:lnTo>
                  <a:lnTo>
                    <a:pt x="1142856" y="3149840"/>
                  </a:lnTo>
                  <a:lnTo>
                    <a:pt x="1099630" y="3136127"/>
                  </a:lnTo>
                  <a:lnTo>
                    <a:pt x="1056727" y="3121168"/>
                  </a:lnTo>
                  <a:lnTo>
                    <a:pt x="1014177" y="3104962"/>
                  </a:lnTo>
                  <a:lnTo>
                    <a:pt x="972006" y="3087510"/>
                  </a:lnTo>
                  <a:lnTo>
                    <a:pt x="930245" y="3068811"/>
                  </a:lnTo>
                  <a:lnTo>
                    <a:pt x="888920" y="3048866"/>
                  </a:lnTo>
                  <a:lnTo>
                    <a:pt x="848059" y="3027674"/>
                  </a:lnTo>
                  <a:lnTo>
                    <a:pt x="807692" y="3005235"/>
                  </a:lnTo>
                  <a:lnTo>
                    <a:pt x="767845" y="2981550"/>
                  </a:lnTo>
                  <a:lnTo>
                    <a:pt x="728548" y="2956618"/>
                  </a:lnTo>
                  <a:lnTo>
                    <a:pt x="689828" y="2930439"/>
                  </a:lnTo>
                  <a:lnTo>
                    <a:pt x="651714" y="2903014"/>
                  </a:lnTo>
                  <a:lnTo>
                    <a:pt x="614233" y="2874343"/>
                  </a:lnTo>
                  <a:lnTo>
                    <a:pt x="577415" y="2844424"/>
                  </a:lnTo>
                  <a:lnTo>
                    <a:pt x="541286" y="2813259"/>
                  </a:lnTo>
                  <a:lnTo>
                    <a:pt x="505876" y="2780848"/>
                  </a:lnTo>
                  <a:lnTo>
                    <a:pt x="471212" y="2747190"/>
                  </a:lnTo>
                  <a:lnTo>
                    <a:pt x="437554" y="2712526"/>
                  </a:lnTo>
                  <a:lnTo>
                    <a:pt x="405142" y="2677115"/>
                  </a:lnTo>
                  <a:lnTo>
                    <a:pt x="373978" y="2640986"/>
                  </a:lnTo>
                  <a:lnTo>
                    <a:pt x="344059" y="2604167"/>
                  </a:lnTo>
                  <a:lnTo>
                    <a:pt x="315388" y="2566687"/>
                  </a:lnTo>
                  <a:lnTo>
                    <a:pt x="287963" y="2528572"/>
                  </a:lnTo>
                  <a:lnTo>
                    <a:pt x="261784" y="2489852"/>
                  </a:lnTo>
                  <a:lnTo>
                    <a:pt x="236852" y="2450555"/>
                  </a:lnTo>
                  <a:lnTo>
                    <a:pt x="213167" y="2410708"/>
                  </a:lnTo>
                  <a:lnTo>
                    <a:pt x="190728" y="2370341"/>
                  </a:lnTo>
                  <a:lnTo>
                    <a:pt x="169536" y="2329480"/>
                  </a:lnTo>
                  <a:lnTo>
                    <a:pt x="149591" y="2288155"/>
                  </a:lnTo>
                  <a:lnTo>
                    <a:pt x="130892" y="2246393"/>
                  </a:lnTo>
                  <a:lnTo>
                    <a:pt x="113440" y="2204223"/>
                  </a:lnTo>
                  <a:lnTo>
                    <a:pt x="97234" y="2161673"/>
                  </a:lnTo>
                  <a:lnTo>
                    <a:pt x="82275" y="2118771"/>
                  </a:lnTo>
                  <a:lnTo>
                    <a:pt x="68562" y="2075544"/>
                  </a:lnTo>
                  <a:lnTo>
                    <a:pt x="56096" y="2032022"/>
                  </a:lnTo>
                  <a:lnTo>
                    <a:pt x="44877" y="1988233"/>
                  </a:lnTo>
                  <a:lnTo>
                    <a:pt x="34904" y="1944204"/>
                  </a:lnTo>
                  <a:lnTo>
                    <a:pt x="26178" y="1899964"/>
                  </a:lnTo>
                  <a:lnTo>
                    <a:pt x="18698" y="1855541"/>
                  </a:lnTo>
                  <a:lnTo>
                    <a:pt x="12465" y="1810962"/>
                  </a:lnTo>
                  <a:lnTo>
                    <a:pt x="7479" y="1766258"/>
                  </a:lnTo>
                  <a:lnTo>
                    <a:pt x="3739" y="1721454"/>
                  </a:lnTo>
                  <a:lnTo>
                    <a:pt x="1246" y="1676580"/>
                  </a:lnTo>
                  <a:lnTo>
                    <a:pt x="0" y="1631664"/>
                  </a:lnTo>
                  <a:lnTo>
                    <a:pt x="0" y="1586734"/>
                  </a:lnTo>
                  <a:lnTo>
                    <a:pt x="1246" y="1541818"/>
                  </a:lnTo>
                  <a:lnTo>
                    <a:pt x="3739" y="1496944"/>
                  </a:lnTo>
                  <a:lnTo>
                    <a:pt x="7479" y="1452141"/>
                  </a:lnTo>
                  <a:lnTo>
                    <a:pt x="12465" y="1407436"/>
                  </a:lnTo>
                  <a:lnTo>
                    <a:pt x="18698" y="1362858"/>
                  </a:lnTo>
                  <a:lnTo>
                    <a:pt x="26178" y="1318435"/>
                  </a:lnTo>
                  <a:lnTo>
                    <a:pt x="34904" y="1274195"/>
                  </a:lnTo>
                  <a:lnTo>
                    <a:pt x="44877" y="1230166"/>
                  </a:lnTo>
                  <a:lnTo>
                    <a:pt x="56096" y="1186377"/>
                  </a:lnTo>
                  <a:lnTo>
                    <a:pt x="68562" y="1142855"/>
                  </a:lnTo>
                  <a:lnTo>
                    <a:pt x="82275" y="1099629"/>
                  </a:lnTo>
                  <a:lnTo>
                    <a:pt x="97234" y="1056727"/>
                  </a:lnTo>
                  <a:lnTo>
                    <a:pt x="113440" y="1014177"/>
                  </a:lnTo>
                  <a:lnTo>
                    <a:pt x="130892" y="972007"/>
                  </a:lnTo>
                  <a:lnTo>
                    <a:pt x="149591" y="930245"/>
                  </a:lnTo>
                  <a:lnTo>
                    <a:pt x="169536" y="888920"/>
                  </a:lnTo>
                  <a:lnTo>
                    <a:pt x="190728" y="848060"/>
                  </a:lnTo>
                  <a:lnTo>
                    <a:pt x="213167" y="807693"/>
                  </a:lnTo>
                  <a:lnTo>
                    <a:pt x="236852" y="767846"/>
                  </a:lnTo>
                  <a:lnTo>
                    <a:pt x="261784" y="728549"/>
                  </a:lnTo>
                  <a:lnTo>
                    <a:pt x="287963" y="689830"/>
                  </a:lnTo>
                  <a:lnTo>
                    <a:pt x="315388" y="651716"/>
                  </a:lnTo>
                  <a:lnTo>
                    <a:pt x="344059" y="614235"/>
                  </a:lnTo>
                  <a:lnTo>
                    <a:pt x="373978" y="577417"/>
                  </a:lnTo>
                  <a:lnTo>
                    <a:pt x="405142" y="541288"/>
                  </a:lnTo>
                  <a:lnTo>
                    <a:pt x="437554" y="505878"/>
                  </a:lnTo>
                  <a:lnTo>
                    <a:pt x="471212" y="471214"/>
                  </a:lnTo>
                  <a:lnTo>
                    <a:pt x="505876" y="437556"/>
                  </a:lnTo>
                  <a:lnTo>
                    <a:pt x="541286" y="405144"/>
                  </a:lnTo>
                  <a:lnTo>
                    <a:pt x="577415" y="373979"/>
                  </a:lnTo>
                  <a:lnTo>
                    <a:pt x="614233" y="344061"/>
                  </a:lnTo>
                  <a:lnTo>
                    <a:pt x="651714" y="315389"/>
                  </a:lnTo>
                  <a:lnTo>
                    <a:pt x="689828" y="287964"/>
                  </a:lnTo>
                  <a:lnTo>
                    <a:pt x="728548" y="261785"/>
                  </a:lnTo>
                  <a:lnTo>
                    <a:pt x="767845" y="236853"/>
                  </a:lnTo>
                  <a:lnTo>
                    <a:pt x="807692" y="213168"/>
                  </a:lnTo>
                  <a:lnTo>
                    <a:pt x="848059" y="190729"/>
                  </a:lnTo>
                  <a:lnTo>
                    <a:pt x="888920" y="169537"/>
                  </a:lnTo>
                  <a:lnTo>
                    <a:pt x="930245" y="149591"/>
                  </a:lnTo>
                  <a:lnTo>
                    <a:pt x="972006" y="130892"/>
                  </a:lnTo>
                  <a:lnTo>
                    <a:pt x="1014177" y="113440"/>
                  </a:lnTo>
                  <a:lnTo>
                    <a:pt x="1056727" y="97234"/>
                  </a:lnTo>
                  <a:lnTo>
                    <a:pt x="1099630" y="82275"/>
                  </a:lnTo>
                  <a:lnTo>
                    <a:pt x="1142856" y="68562"/>
                  </a:lnTo>
                  <a:lnTo>
                    <a:pt x="1186378" y="56096"/>
                  </a:lnTo>
                  <a:lnTo>
                    <a:pt x="1230168" y="44877"/>
                  </a:lnTo>
                  <a:lnTo>
                    <a:pt x="1274197" y="34904"/>
                  </a:lnTo>
                  <a:lnTo>
                    <a:pt x="1318437" y="26178"/>
                  </a:lnTo>
                  <a:lnTo>
                    <a:pt x="1362861" y="18698"/>
                  </a:lnTo>
                  <a:lnTo>
                    <a:pt x="1407439" y="12465"/>
                  </a:lnTo>
                  <a:lnTo>
                    <a:pt x="1452144" y="7479"/>
                  </a:lnTo>
                  <a:lnTo>
                    <a:pt x="1496948" y="3739"/>
                  </a:lnTo>
                  <a:lnTo>
                    <a:pt x="1541822" y="1246"/>
                  </a:lnTo>
                  <a:lnTo>
                    <a:pt x="1586738" y="0"/>
                  </a:lnTo>
                  <a:lnTo>
                    <a:pt x="1631669" y="0"/>
                  </a:lnTo>
                  <a:lnTo>
                    <a:pt x="1676585" y="1246"/>
                  </a:lnTo>
                  <a:lnTo>
                    <a:pt x="1721459" y="3739"/>
                  </a:lnTo>
                  <a:lnTo>
                    <a:pt x="1766263" y="7479"/>
                  </a:lnTo>
                  <a:lnTo>
                    <a:pt x="1810968" y="12465"/>
                  </a:lnTo>
                  <a:lnTo>
                    <a:pt x="1855546" y="18698"/>
                  </a:lnTo>
                  <a:lnTo>
                    <a:pt x="1899970" y="26178"/>
                  </a:lnTo>
                  <a:lnTo>
                    <a:pt x="1944210" y="34904"/>
                  </a:lnTo>
                  <a:lnTo>
                    <a:pt x="1988239" y="44877"/>
                  </a:lnTo>
                  <a:lnTo>
                    <a:pt x="2032029" y="56096"/>
                  </a:lnTo>
                  <a:lnTo>
                    <a:pt x="2075551" y="68562"/>
                  </a:lnTo>
                  <a:lnTo>
                    <a:pt x="2118778" y="82275"/>
                  </a:lnTo>
                  <a:lnTo>
                    <a:pt x="2161680" y="97234"/>
                  </a:lnTo>
                  <a:lnTo>
                    <a:pt x="2204231" y="113440"/>
                  </a:lnTo>
                  <a:lnTo>
                    <a:pt x="2246401" y="130892"/>
                  </a:lnTo>
                  <a:lnTo>
                    <a:pt x="2288163" y="149591"/>
                  </a:lnTo>
                  <a:lnTo>
                    <a:pt x="2329488" y="169537"/>
                  </a:lnTo>
                  <a:lnTo>
                    <a:pt x="2370348" y="190729"/>
                  </a:lnTo>
                  <a:lnTo>
                    <a:pt x="2410716" y="213168"/>
                  </a:lnTo>
                  <a:lnTo>
                    <a:pt x="2450562" y="236853"/>
                  </a:lnTo>
                  <a:lnTo>
                    <a:pt x="2489859" y="261785"/>
                  </a:lnTo>
                  <a:lnTo>
                    <a:pt x="2528579" y="287964"/>
                  </a:lnTo>
                  <a:lnTo>
                    <a:pt x="2566694" y="315389"/>
                  </a:lnTo>
                  <a:lnTo>
                    <a:pt x="2604174" y="344061"/>
                  </a:lnTo>
                  <a:lnTo>
                    <a:pt x="2640993" y="373979"/>
                  </a:lnTo>
                  <a:lnTo>
                    <a:pt x="2677121" y="405144"/>
                  </a:lnTo>
                  <a:lnTo>
                    <a:pt x="2712531" y="437556"/>
                  </a:lnTo>
                  <a:lnTo>
                    <a:pt x="2747195" y="471214"/>
                  </a:lnTo>
                </a:path>
              </a:pathLst>
            </a:custGeom>
            <a:ln w="255452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715614" y="3917355"/>
            <a:ext cx="3474085" cy="3474085"/>
            <a:chOff x="12715614" y="3917355"/>
            <a:chExt cx="3474085" cy="3474085"/>
          </a:xfrm>
        </p:grpSpPr>
        <p:sp>
          <p:nvSpPr>
            <p:cNvPr id="3" name="object 3"/>
            <p:cNvSpPr/>
            <p:nvPr/>
          </p:nvSpPr>
          <p:spPr>
            <a:xfrm>
              <a:off x="12843377" y="4045077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1631632" y="0"/>
                  </a:moveTo>
                  <a:lnTo>
                    <a:pt x="1586701" y="0"/>
                  </a:lnTo>
                  <a:lnTo>
                    <a:pt x="1541785" y="1246"/>
                  </a:lnTo>
                  <a:lnTo>
                    <a:pt x="1496911" y="3739"/>
                  </a:lnTo>
                  <a:lnTo>
                    <a:pt x="1452107" y="7479"/>
                  </a:lnTo>
                  <a:lnTo>
                    <a:pt x="1407402" y="12465"/>
                  </a:lnTo>
                  <a:lnTo>
                    <a:pt x="1362824" y="18698"/>
                  </a:lnTo>
                  <a:lnTo>
                    <a:pt x="1318401" y="26178"/>
                  </a:lnTo>
                  <a:lnTo>
                    <a:pt x="1274161" y="34904"/>
                  </a:lnTo>
                  <a:lnTo>
                    <a:pt x="1230132" y="44877"/>
                  </a:lnTo>
                  <a:lnTo>
                    <a:pt x="1186342" y="56096"/>
                  </a:lnTo>
                  <a:lnTo>
                    <a:pt x="1142820" y="68562"/>
                  </a:lnTo>
                  <a:lnTo>
                    <a:pt x="1099594" y="82275"/>
                  </a:lnTo>
                  <a:lnTo>
                    <a:pt x="1056692" y="97234"/>
                  </a:lnTo>
                  <a:lnTo>
                    <a:pt x="1014142" y="113440"/>
                  </a:lnTo>
                  <a:lnTo>
                    <a:pt x="971973" y="130892"/>
                  </a:lnTo>
                  <a:lnTo>
                    <a:pt x="930211" y="149591"/>
                  </a:lnTo>
                  <a:lnTo>
                    <a:pt x="888887" y="169537"/>
                  </a:lnTo>
                  <a:lnTo>
                    <a:pt x="848027" y="190729"/>
                  </a:lnTo>
                  <a:lnTo>
                    <a:pt x="807660" y="213168"/>
                  </a:lnTo>
                  <a:lnTo>
                    <a:pt x="767814" y="236853"/>
                  </a:lnTo>
                  <a:lnTo>
                    <a:pt x="728518" y="261785"/>
                  </a:lnTo>
                  <a:lnTo>
                    <a:pt x="689799" y="287964"/>
                  </a:lnTo>
                  <a:lnTo>
                    <a:pt x="651686" y="315389"/>
                  </a:lnTo>
                  <a:lnTo>
                    <a:pt x="614207" y="344061"/>
                  </a:lnTo>
                  <a:lnTo>
                    <a:pt x="577389" y="373979"/>
                  </a:lnTo>
                  <a:lnTo>
                    <a:pt x="541262" y="405144"/>
                  </a:lnTo>
                  <a:lnTo>
                    <a:pt x="505853" y="437556"/>
                  </a:lnTo>
                  <a:lnTo>
                    <a:pt x="471191" y="471214"/>
                  </a:lnTo>
                  <a:lnTo>
                    <a:pt x="437534" y="505878"/>
                  </a:lnTo>
                  <a:lnTo>
                    <a:pt x="405124" y="541289"/>
                  </a:lnTo>
                  <a:lnTo>
                    <a:pt x="373961" y="577417"/>
                  </a:lnTo>
                  <a:lnTo>
                    <a:pt x="344044" y="614236"/>
                  </a:lnTo>
                  <a:lnTo>
                    <a:pt x="315373" y="651716"/>
                  </a:lnTo>
                  <a:lnTo>
                    <a:pt x="287950" y="689831"/>
                  </a:lnTo>
                  <a:lnTo>
                    <a:pt x="261772" y="728550"/>
                  </a:lnTo>
                  <a:lnTo>
                    <a:pt x="236842" y="767848"/>
                  </a:lnTo>
                  <a:lnTo>
                    <a:pt x="213157" y="807694"/>
                  </a:lnTo>
                  <a:lnTo>
                    <a:pt x="190720" y="848061"/>
                  </a:lnTo>
                  <a:lnTo>
                    <a:pt x="169529" y="888922"/>
                  </a:lnTo>
                  <a:lnTo>
                    <a:pt x="149584" y="930247"/>
                  </a:lnTo>
                  <a:lnTo>
                    <a:pt x="130886" y="972008"/>
                  </a:lnTo>
                  <a:lnTo>
                    <a:pt x="113434" y="1014178"/>
                  </a:lnTo>
                  <a:lnTo>
                    <a:pt x="97229" y="1056728"/>
                  </a:lnTo>
                  <a:lnTo>
                    <a:pt x="82271" y="1099630"/>
                  </a:lnTo>
                  <a:lnTo>
                    <a:pt x="68559" y="1142856"/>
                  </a:lnTo>
                  <a:lnTo>
                    <a:pt x="56094" y="1186378"/>
                  </a:lnTo>
                  <a:lnTo>
                    <a:pt x="44875" y="1230168"/>
                  </a:lnTo>
                  <a:lnTo>
                    <a:pt x="34903" y="1274196"/>
                  </a:lnTo>
                  <a:lnTo>
                    <a:pt x="26177" y="1318437"/>
                  </a:lnTo>
                  <a:lnTo>
                    <a:pt x="18698" y="1362860"/>
                  </a:lnTo>
                  <a:lnTo>
                    <a:pt x="12465" y="1407438"/>
                  </a:lnTo>
                  <a:lnTo>
                    <a:pt x="7479" y="1452142"/>
                  </a:lnTo>
                  <a:lnTo>
                    <a:pt x="3739" y="1496946"/>
                  </a:lnTo>
                  <a:lnTo>
                    <a:pt x="1246" y="1541819"/>
                  </a:lnTo>
                  <a:lnTo>
                    <a:pt x="0" y="1586735"/>
                  </a:lnTo>
                  <a:lnTo>
                    <a:pt x="0" y="1631665"/>
                  </a:lnTo>
                  <a:lnTo>
                    <a:pt x="1246" y="1676581"/>
                  </a:lnTo>
                  <a:lnTo>
                    <a:pt x="3739" y="1721455"/>
                  </a:lnTo>
                  <a:lnTo>
                    <a:pt x="7479" y="1766258"/>
                  </a:lnTo>
                  <a:lnTo>
                    <a:pt x="12465" y="1810963"/>
                  </a:lnTo>
                  <a:lnTo>
                    <a:pt x="18698" y="1855541"/>
                  </a:lnTo>
                  <a:lnTo>
                    <a:pt x="26177" y="1899964"/>
                  </a:lnTo>
                  <a:lnTo>
                    <a:pt x="34903" y="1944204"/>
                  </a:lnTo>
                  <a:lnTo>
                    <a:pt x="44875" y="1988233"/>
                  </a:lnTo>
                  <a:lnTo>
                    <a:pt x="56094" y="2032023"/>
                  </a:lnTo>
                  <a:lnTo>
                    <a:pt x="68559" y="2075544"/>
                  </a:lnTo>
                  <a:lnTo>
                    <a:pt x="82271" y="2118770"/>
                  </a:lnTo>
                  <a:lnTo>
                    <a:pt x="97229" y="2161673"/>
                  </a:lnTo>
                  <a:lnTo>
                    <a:pt x="113434" y="2204223"/>
                  </a:lnTo>
                  <a:lnTo>
                    <a:pt x="130886" y="2246393"/>
                  </a:lnTo>
                  <a:lnTo>
                    <a:pt x="149584" y="2288154"/>
                  </a:lnTo>
                  <a:lnTo>
                    <a:pt x="169529" y="2329479"/>
                  </a:lnTo>
                  <a:lnTo>
                    <a:pt x="190720" y="2370340"/>
                  </a:lnTo>
                  <a:lnTo>
                    <a:pt x="213157" y="2410707"/>
                  </a:lnTo>
                  <a:lnTo>
                    <a:pt x="236842" y="2450553"/>
                  </a:lnTo>
                  <a:lnTo>
                    <a:pt x="261772" y="2489850"/>
                  </a:lnTo>
                  <a:lnTo>
                    <a:pt x="287950" y="2528570"/>
                  </a:lnTo>
                  <a:lnTo>
                    <a:pt x="315373" y="2566684"/>
                  </a:lnTo>
                  <a:lnTo>
                    <a:pt x="344044" y="2604165"/>
                  </a:lnTo>
                  <a:lnTo>
                    <a:pt x="373961" y="2640984"/>
                  </a:lnTo>
                  <a:lnTo>
                    <a:pt x="405124" y="2677112"/>
                  </a:lnTo>
                  <a:lnTo>
                    <a:pt x="437534" y="2712523"/>
                  </a:lnTo>
                  <a:lnTo>
                    <a:pt x="471191" y="2747187"/>
                  </a:lnTo>
                  <a:lnTo>
                    <a:pt x="505853" y="2780845"/>
                  </a:lnTo>
                  <a:lnTo>
                    <a:pt x="541262" y="2813257"/>
                  </a:lnTo>
                  <a:lnTo>
                    <a:pt x="577389" y="2844421"/>
                  </a:lnTo>
                  <a:lnTo>
                    <a:pt x="614207" y="2874340"/>
                  </a:lnTo>
                  <a:lnTo>
                    <a:pt x="651686" y="2903012"/>
                  </a:lnTo>
                  <a:lnTo>
                    <a:pt x="689799" y="2930437"/>
                  </a:lnTo>
                  <a:lnTo>
                    <a:pt x="728518" y="2956615"/>
                  </a:lnTo>
                  <a:lnTo>
                    <a:pt x="767814" y="2981547"/>
                  </a:lnTo>
                  <a:lnTo>
                    <a:pt x="807660" y="3005233"/>
                  </a:lnTo>
                  <a:lnTo>
                    <a:pt x="848027" y="3027672"/>
                  </a:lnTo>
                  <a:lnTo>
                    <a:pt x="888887" y="3048864"/>
                  </a:lnTo>
                  <a:lnTo>
                    <a:pt x="930211" y="3068809"/>
                  </a:lnTo>
                  <a:lnTo>
                    <a:pt x="971973" y="3087508"/>
                  </a:lnTo>
                  <a:lnTo>
                    <a:pt x="1014142" y="3104961"/>
                  </a:lnTo>
                  <a:lnTo>
                    <a:pt x="1056692" y="3121167"/>
                  </a:lnTo>
                  <a:lnTo>
                    <a:pt x="1099594" y="3136126"/>
                  </a:lnTo>
                  <a:lnTo>
                    <a:pt x="1142820" y="3149838"/>
                  </a:lnTo>
                  <a:lnTo>
                    <a:pt x="1186342" y="3162304"/>
                  </a:lnTo>
                  <a:lnTo>
                    <a:pt x="1230132" y="3173524"/>
                  </a:lnTo>
                  <a:lnTo>
                    <a:pt x="1274161" y="3183497"/>
                  </a:lnTo>
                  <a:lnTo>
                    <a:pt x="1318401" y="3192223"/>
                  </a:lnTo>
                  <a:lnTo>
                    <a:pt x="1362824" y="3199702"/>
                  </a:lnTo>
                  <a:lnTo>
                    <a:pt x="1407402" y="3205935"/>
                  </a:lnTo>
                  <a:lnTo>
                    <a:pt x="1452107" y="3210922"/>
                  </a:lnTo>
                  <a:lnTo>
                    <a:pt x="1496911" y="3214662"/>
                  </a:lnTo>
                  <a:lnTo>
                    <a:pt x="1541785" y="3217155"/>
                  </a:lnTo>
                  <a:lnTo>
                    <a:pt x="1586701" y="3218401"/>
                  </a:lnTo>
                  <a:lnTo>
                    <a:pt x="1631632" y="3218401"/>
                  </a:lnTo>
                  <a:lnTo>
                    <a:pt x="1676548" y="3217155"/>
                  </a:lnTo>
                  <a:lnTo>
                    <a:pt x="1721422" y="3214662"/>
                  </a:lnTo>
                  <a:lnTo>
                    <a:pt x="1766225" y="3210922"/>
                  </a:lnTo>
                  <a:lnTo>
                    <a:pt x="1810930" y="3205935"/>
                  </a:lnTo>
                  <a:lnTo>
                    <a:pt x="1855509" y="3199702"/>
                  </a:lnTo>
                  <a:lnTo>
                    <a:pt x="1899932" y="3192223"/>
                  </a:lnTo>
                  <a:lnTo>
                    <a:pt x="1944172" y="3183497"/>
                  </a:lnTo>
                  <a:lnTo>
                    <a:pt x="1988201" y="3173524"/>
                  </a:lnTo>
                  <a:lnTo>
                    <a:pt x="2031990" y="3162304"/>
                  </a:lnTo>
                  <a:lnTo>
                    <a:pt x="2075512" y="3149838"/>
                  </a:lnTo>
                  <a:lnTo>
                    <a:pt x="2118738" y="3136126"/>
                  </a:lnTo>
                  <a:lnTo>
                    <a:pt x="2161641" y="3121167"/>
                  </a:lnTo>
                  <a:lnTo>
                    <a:pt x="2204191" y="3104961"/>
                  </a:lnTo>
                  <a:lnTo>
                    <a:pt x="2246360" y="3087508"/>
                  </a:lnTo>
                  <a:lnTo>
                    <a:pt x="2288121" y="3068809"/>
                  </a:lnTo>
                  <a:lnTo>
                    <a:pt x="2329446" y="3048864"/>
                  </a:lnTo>
                  <a:lnTo>
                    <a:pt x="2370306" y="3027672"/>
                  </a:lnTo>
                  <a:lnTo>
                    <a:pt x="2410673" y="3005233"/>
                  </a:lnTo>
                  <a:lnTo>
                    <a:pt x="2450518" y="2981547"/>
                  </a:lnTo>
                  <a:lnTo>
                    <a:pt x="2489815" y="2956615"/>
                  </a:lnTo>
                  <a:lnTo>
                    <a:pt x="2528534" y="2930437"/>
                  </a:lnTo>
                  <a:lnTo>
                    <a:pt x="2566647" y="2903012"/>
                  </a:lnTo>
                  <a:lnTo>
                    <a:pt x="2604126" y="2874340"/>
                  </a:lnTo>
                  <a:lnTo>
                    <a:pt x="2640944" y="2844421"/>
                  </a:lnTo>
                  <a:lnTo>
                    <a:pt x="2677071" y="2813257"/>
                  </a:lnTo>
                  <a:lnTo>
                    <a:pt x="2712480" y="2780845"/>
                  </a:lnTo>
                  <a:lnTo>
                    <a:pt x="2747142" y="2747187"/>
                  </a:lnTo>
                  <a:lnTo>
                    <a:pt x="2780799" y="2712523"/>
                  </a:lnTo>
                  <a:lnTo>
                    <a:pt x="2813209" y="2677112"/>
                  </a:lnTo>
                  <a:lnTo>
                    <a:pt x="2844372" y="2640984"/>
                  </a:lnTo>
                  <a:lnTo>
                    <a:pt x="2874289" y="2604165"/>
                  </a:lnTo>
                  <a:lnTo>
                    <a:pt x="2902959" y="2566684"/>
                  </a:lnTo>
                  <a:lnTo>
                    <a:pt x="2930383" y="2528570"/>
                  </a:lnTo>
                  <a:lnTo>
                    <a:pt x="2956560" y="2489850"/>
                  </a:lnTo>
                  <a:lnTo>
                    <a:pt x="2981491" y="2450553"/>
                  </a:lnTo>
                  <a:lnTo>
                    <a:pt x="3005175" y="2410707"/>
                  </a:lnTo>
                  <a:lnTo>
                    <a:pt x="3027613" y="2370340"/>
                  </a:lnTo>
                  <a:lnTo>
                    <a:pt x="3048804" y="2329479"/>
                  </a:lnTo>
                  <a:lnTo>
                    <a:pt x="3068749" y="2288154"/>
                  </a:lnTo>
                  <a:lnTo>
                    <a:pt x="3087447" y="2246393"/>
                  </a:lnTo>
                  <a:lnTo>
                    <a:pt x="3104898" y="2204223"/>
                  </a:lnTo>
                  <a:lnTo>
                    <a:pt x="3121103" y="2161673"/>
                  </a:lnTo>
                  <a:lnTo>
                    <a:pt x="3136062" y="2118770"/>
                  </a:lnTo>
                  <a:lnTo>
                    <a:pt x="3149774" y="2075544"/>
                  </a:lnTo>
                  <a:lnTo>
                    <a:pt x="3162239" y="2032023"/>
                  </a:lnTo>
                  <a:lnTo>
                    <a:pt x="3173458" y="1988233"/>
                  </a:lnTo>
                  <a:lnTo>
                    <a:pt x="3183430" y="1944204"/>
                  </a:lnTo>
                  <a:lnTo>
                    <a:pt x="3192156" y="1899964"/>
                  </a:lnTo>
                  <a:lnTo>
                    <a:pt x="3199635" y="1855541"/>
                  </a:lnTo>
                  <a:lnTo>
                    <a:pt x="3205868" y="1810963"/>
                  </a:lnTo>
                  <a:lnTo>
                    <a:pt x="3210854" y="1766258"/>
                  </a:lnTo>
                  <a:lnTo>
                    <a:pt x="3214594" y="1721455"/>
                  </a:lnTo>
                  <a:lnTo>
                    <a:pt x="3217087" y="1676581"/>
                  </a:lnTo>
                  <a:lnTo>
                    <a:pt x="3218333" y="1631665"/>
                  </a:lnTo>
                  <a:lnTo>
                    <a:pt x="3218333" y="1586735"/>
                  </a:lnTo>
                  <a:lnTo>
                    <a:pt x="3217087" y="1541819"/>
                  </a:lnTo>
                  <a:lnTo>
                    <a:pt x="3214594" y="1496946"/>
                  </a:lnTo>
                  <a:lnTo>
                    <a:pt x="3210854" y="1452142"/>
                  </a:lnTo>
                  <a:lnTo>
                    <a:pt x="3205868" y="1407438"/>
                  </a:lnTo>
                  <a:lnTo>
                    <a:pt x="3199635" y="1362860"/>
                  </a:lnTo>
                  <a:lnTo>
                    <a:pt x="3192156" y="1318437"/>
                  </a:lnTo>
                  <a:lnTo>
                    <a:pt x="3183430" y="1274196"/>
                  </a:lnTo>
                  <a:lnTo>
                    <a:pt x="3173458" y="1230168"/>
                  </a:lnTo>
                  <a:lnTo>
                    <a:pt x="3162239" y="1186378"/>
                  </a:lnTo>
                  <a:lnTo>
                    <a:pt x="3149774" y="1142856"/>
                  </a:lnTo>
                  <a:lnTo>
                    <a:pt x="3136062" y="1099630"/>
                  </a:lnTo>
                  <a:lnTo>
                    <a:pt x="3121103" y="1056728"/>
                  </a:lnTo>
                  <a:lnTo>
                    <a:pt x="3104898" y="1014178"/>
                  </a:lnTo>
                  <a:lnTo>
                    <a:pt x="3087447" y="972008"/>
                  </a:lnTo>
                  <a:lnTo>
                    <a:pt x="3068749" y="930247"/>
                  </a:lnTo>
                  <a:lnTo>
                    <a:pt x="3048804" y="888922"/>
                  </a:lnTo>
                  <a:lnTo>
                    <a:pt x="3027613" y="848061"/>
                  </a:lnTo>
                  <a:lnTo>
                    <a:pt x="3005175" y="807694"/>
                  </a:lnTo>
                  <a:lnTo>
                    <a:pt x="2981491" y="767848"/>
                  </a:lnTo>
                  <a:lnTo>
                    <a:pt x="2956560" y="728550"/>
                  </a:lnTo>
                  <a:lnTo>
                    <a:pt x="2930383" y="689831"/>
                  </a:lnTo>
                  <a:lnTo>
                    <a:pt x="2902959" y="651716"/>
                  </a:lnTo>
                  <a:lnTo>
                    <a:pt x="2874289" y="614236"/>
                  </a:lnTo>
                  <a:lnTo>
                    <a:pt x="2844372" y="577417"/>
                  </a:lnTo>
                  <a:lnTo>
                    <a:pt x="2813209" y="541289"/>
                  </a:lnTo>
                  <a:lnTo>
                    <a:pt x="2780799" y="505878"/>
                  </a:lnTo>
                  <a:lnTo>
                    <a:pt x="2747142" y="471214"/>
                  </a:lnTo>
                  <a:lnTo>
                    <a:pt x="2712480" y="437556"/>
                  </a:lnTo>
                  <a:lnTo>
                    <a:pt x="2677071" y="405144"/>
                  </a:lnTo>
                  <a:lnTo>
                    <a:pt x="2640944" y="373979"/>
                  </a:lnTo>
                  <a:lnTo>
                    <a:pt x="2604126" y="344061"/>
                  </a:lnTo>
                  <a:lnTo>
                    <a:pt x="2566647" y="315389"/>
                  </a:lnTo>
                  <a:lnTo>
                    <a:pt x="2528534" y="287964"/>
                  </a:lnTo>
                  <a:lnTo>
                    <a:pt x="2489815" y="261785"/>
                  </a:lnTo>
                  <a:lnTo>
                    <a:pt x="2450518" y="236853"/>
                  </a:lnTo>
                  <a:lnTo>
                    <a:pt x="2410673" y="213168"/>
                  </a:lnTo>
                  <a:lnTo>
                    <a:pt x="2370306" y="190729"/>
                  </a:lnTo>
                  <a:lnTo>
                    <a:pt x="2329446" y="169537"/>
                  </a:lnTo>
                  <a:lnTo>
                    <a:pt x="2288121" y="149591"/>
                  </a:lnTo>
                  <a:lnTo>
                    <a:pt x="2246360" y="130892"/>
                  </a:lnTo>
                  <a:lnTo>
                    <a:pt x="2204191" y="113440"/>
                  </a:lnTo>
                  <a:lnTo>
                    <a:pt x="2161641" y="97234"/>
                  </a:lnTo>
                  <a:lnTo>
                    <a:pt x="2118738" y="82275"/>
                  </a:lnTo>
                  <a:lnTo>
                    <a:pt x="2075512" y="68562"/>
                  </a:lnTo>
                  <a:lnTo>
                    <a:pt x="2031990" y="56096"/>
                  </a:lnTo>
                  <a:lnTo>
                    <a:pt x="1988201" y="44877"/>
                  </a:lnTo>
                  <a:lnTo>
                    <a:pt x="1944172" y="34904"/>
                  </a:lnTo>
                  <a:lnTo>
                    <a:pt x="1899932" y="26178"/>
                  </a:lnTo>
                  <a:lnTo>
                    <a:pt x="1855509" y="18698"/>
                  </a:lnTo>
                  <a:lnTo>
                    <a:pt x="1810930" y="12465"/>
                  </a:lnTo>
                  <a:lnTo>
                    <a:pt x="1766225" y="7479"/>
                  </a:lnTo>
                  <a:lnTo>
                    <a:pt x="1721422" y="3739"/>
                  </a:lnTo>
                  <a:lnTo>
                    <a:pt x="1676548" y="1246"/>
                  </a:lnTo>
                  <a:lnTo>
                    <a:pt x="163163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843341" y="4045082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2747195" y="471214"/>
                  </a:moveTo>
                  <a:lnTo>
                    <a:pt x="2780853" y="505878"/>
                  </a:lnTo>
                  <a:lnTo>
                    <a:pt x="2813265" y="541288"/>
                  </a:lnTo>
                  <a:lnTo>
                    <a:pt x="2844430" y="577417"/>
                  </a:lnTo>
                  <a:lnTo>
                    <a:pt x="2874348" y="614235"/>
                  </a:lnTo>
                  <a:lnTo>
                    <a:pt x="2903020" y="651716"/>
                  </a:lnTo>
                  <a:lnTo>
                    <a:pt x="2930445" y="689830"/>
                  </a:lnTo>
                  <a:lnTo>
                    <a:pt x="2956623" y="728549"/>
                  </a:lnTo>
                  <a:lnTo>
                    <a:pt x="2981555" y="767846"/>
                  </a:lnTo>
                  <a:lnTo>
                    <a:pt x="3005240" y="807693"/>
                  </a:lnTo>
                  <a:lnTo>
                    <a:pt x="3027679" y="848060"/>
                  </a:lnTo>
                  <a:lnTo>
                    <a:pt x="3048871" y="888920"/>
                  </a:lnTo>
                  <a:lnTo>
                    <a:pt x="3068817" y="930245"/>
                  </a:lnTo>
                  <a:lnTo>
                    <a:pt x="3087515" y="972007"/>
                  </a:lnTo>
                  <a:lnTo>
                    <a:pt x="3104968" y="1014177"/>
                  </a:lnTo>
                  <a:lnTo>
                    <a:pt x="3121173" y="1056727"/>
                  </a:lnTo>
                  <a:lnTo>
                    <a:pt x="3136133" y="1099629"/>
                  </a:lnTo>
                  <a:lnTo>
                    <a:pt x="3149845" y="1142855"/>
                  </a:lnTo>
                  <a:lnTo>
                    <a:pt x="3162311" y="1186377"/>
                  </a:lnTo>
                  <a:lnTo>
                    <a:pt x="3173530" y="1230166"/>
                  </a:lnTo>
                  <a:lnTo>
                    <a:pt x="3183503" y="1274195"/>
                  </a:lnTo>
                  <a:lnTo>
                    <a:pt x="3192229" y="1318435"/>
                  </a:lnTo>
                  <a:lnTo>
                    <a:pt x="3199709" y="1362858"/>
                  </a:lnTo>
                  <a:lnTo>
                    <a:pt x="3205942" y="1407436"/>
                  </a:lnTo>
                  <a:lnTo>
                    <a:pt x="3210928" y="1452141"/>
                  </a:lnTo>
                  <a:lnTo>
                    <a:pt x="3214668" y="1496944"/>
                  </a:lnTo>
                  <a:lnTo>
                    <a:pt x="3217161" y="1541818"/>
                  </a:lnTo>
                  <a:lnTo>
                    <a:pt x="3218408" y="1586734"/>
                  </a:lnTo>
                  <a:lnTo>
                    <a:pt x="3218408" y="1631664"/>
                  </a:lnTo>
                  <a:lnTo>
                    <a:pt x="3217161" y="1676580"/>
                  </a:lnTo>
                  <a:lnTo>
                    <a:pt x="3214668" y="1721454"/>
                  </a:lnTo>
                  <a:lnTo>
                    <a:pt x="3210928" y="1766258"/>
                  </a:lnTo>
                  <a:lnTo>
                    <a:pt x="3205942" y="1810962"/>
                  </a:lnTo>
                  <a:lnTo>
                    <a:pt x="3199709" y="1855541"/>
                  </a:lnTo>
                  <a:lnTo>
                    <a:pt x="3192229" y="1899964"/>
                  </a:lnTo>
                  <a:lnTo>
                    <a:pt x="3183503" y="1944204"/>
                  </a:lnTo>
                  <a:lnTo>
                    <a:pt x="3173530" y="1988233"/>
                  </a:lnTo>
                  <a:lnTo>
                    <a:pt x="3162311" y="2032022"/>
                  </a:lnTo>
                  <a:lnTo>
                    <a:pt x="3149845" y="2075544"/>
                  </a:lnTo>
                  <a:lnTo>
                    <a:pt x="3136133" y="2118771"/>
                  </a:lnTo>
                  <a:lnTo>
                    <a:pt x="3121173" y="2161673"/>
                  </a:lnTo>
                  <a:lnTo>
                    <a:pt x="3104968" y="2204223"/>
                  </a:lnTo>
                  <a:lnTo>
                    <a:pt x="3087515" y="2246393"/>
                  </a:lnTo>
                  <a:lnTo>
                    <a:pt x="3068817" y="2288155"/>
                  </a:lnTo>
                  <a:lnTo>
                    <a:pt x="3048871" y="2329480"/>
                  </a:lnTo>
                  <a:lnTo>
                    <a:pt x="3027679" y="2370341"/>
                  </a:lnTo>
                  <a:lnTo>
                    <a:pt x="3005240" y="2410708"/>
                  </a:lnTo>
                  <a:lnTo>
                    <a:pt x="2981555" y="2450555"/>
                  </a:lnTo>
                  <a:lnTo>
                    <a:pt x="2956623" y="2489852"/>
                  </a:lnTo>
                  <a:lnTo>
                    <a:pt x="2930445" y="2528572"/>
                  </a:lnTo>
                  <a:lnTo>
                    <a:pt x="2903020" y="2566687"/>
                  </a:lnTo>
                  <a:lnTo>
                    <a:pt x="2874348" y="2604167"/>
                  </a:lnTo>
                  <a:lnTo>
                    <a:pt x="2844430" y="2640986"/>
                  </a:lnTo>
                  <a:lnTo>
                    <a:pt x="2813265" y="2677115"/>
                  </a:lnTo>
                  <a:lnTo>
                    <a:pt x="2780853" y="2712526"/>
                  </a:lnTo>
                  <a:lnTo>
                    <a:pt x="2747195" y="2747190"/>
                  </a:lnTo>
                  <a:lnTo>
                    <a:pt x="2712531" y="2780848"/>
                  </a:lnTo>
                  <a:lnTo>
                    <a:pt x="2677121" y="2813259"/>
                  </a:lnTo>
                  <a:lnTo>
                    <a:pt x="2640993" y="2844424"/>
                  </a:lnTo>
                  <a:lnTo>
                    <a:pt x="2604174" y="2874343"/>
                  </a:lnTo>
                  <a:lnTo>
                    <a:pt x="2566694" y="2903014"/>
                  </a:lnTo>
                  <a:lnTo>
                    <a:pt x="2528579" y="2930439"/>
                  </a:lnTo>
                  <a:lnTo>
                    <a:pt x="2489859" y="2956618"/>
                  </a:lnTo>
                  <a:lnTo>
                    <a:pt x="2450562" y="2981550"/>
                  </a:lnTo>
                  <a:lnTo>
                    <a:pt x="2410716" y="3005235"/>
                  </a:lnTo>
                  <a:lnTo>
                    <a:pt x="2370348" y="3027674"/>
                  </a:lnTo>
                  <a:lnTo>
                    <a:pt x="2329488" y="3048866"/>
                  </a:lnTo>
                  <a:lnTo>
                    <a:pt x="2288163" y="3068811"/>
                  </a:lnTo>
                  <a:lnTo>
                    <a:pt x="2246401" y="3087510"/>
                  </a:lnTo>
                  <a:lnTo>
                    <a:pt x="2204231" y="3104962"/>
                  </a:lnTo>
                  <a:lnTo>
                    <a:pt x="2161680" y="3121168"/>
                  </a:lnTo>
                  <a:lnTo>
                    <a:pt x="2118778" y="3136127"/>
                  </a:lnTo>
                  <a:lnTo>
                    <a:pt x="2075551" y="3149840"/>
                  </a:lnTo>
                  <a:lnTo>
                    <a:pt x="2032029" y="3162306"/>
                  </a:lnTo>
                  <a:lnTo>
                    <a:pt x="1988239" y="3173525"/>
                  </a:lnTo>
                  <a:lnTo>
                    <a:pt x="1944210" y="3183498"/>
                  </a:lnTo>
                  <a:lnTo>
                    <a:pt x="1899970" y="3192224"/>
                  </a:lnTo>
                  <a:lnTo>
                    <a:pt x="1855546" y="3199703"/>
                  </a:lnTo>
                  <a:lnTo>
                    <a:pt x="1810968" y="3205936"/>
                  </a:lnTo>
                  <a:lnTo>
                    <a:pt x="1766263" y="3210923"/>
                  </a:lnTo>
                  <a:lnTo>
                    <a:pt x="1721459" y="3214663"/>
                  </a:lnTo>
                  <a:lnTo>
                    <a:pt x="1676585" y="3217156"/>
                  </a:lnTo>
                  <a:lnTo>
                    <a:pt x="1631669" y="3218402"/>
                  </a:lnTo>
                  <a:lnTo>
                    <a:pt x="1586738" y="3218402"/>
                  </a:lnTo>
                  <a:lnTo>
                    <a:pt x="1541822" y="3217156"/>
                  </a:lnTo>
                  <a:lnTo>
                    <a:pt x="1496948" y="3214663"/>
                  </a:lnTo>
                  <a:lnTo>
                    <a:pt x="1452144" y="3210923"/>
                  </a:lnTo>
                  <a:lnTo>
                    <a:pt x="1407439" y="3205936"/>
                  </a:lnTo>
                  <a:lnTo>
                    <a:pt x="1362861" y="3199703"/>
                  </a:lnTo>
                  <a:lnTo>
                    <a:pt x="1318437" y="3192224"/>
                  </a:lnTo>
                  <a:lnTo>
                    <a:pt x="1274197" y="3183498"/>
                  </a:lnTo>
                  <a:lnTo>
                    <a:pt x="1230168" y="3173525"/>
                  </a:lnTo>
                  <a:lnTo>
                    <a:pt x="1186378" y="3162306"/>
                  </a:lnTo>
                  <a:lnTo>
                    <a:pt x="1142856" y="3149840"/>
                  </a:lnTo>
                  <a:lnTo>
                    <a:pt x="1099630" y="3136127"/>
                  </a:lnTo>
                  <a:lnTo>
                    <a:pt x="1056727" y="3121168"/>
                  </a:lnTo>
                  <a:lnTo>
                    <a:pt x="1014177" y="3104962"/>
                  </a:lnTo>
                  <a:lnTo>
                    <a:pt x="972006" y="3087510"/>
                  </a:lnTo>
                  <a:lnTo>
                    <a:pt x="930245" y="3068811"/>
                  </a:lnTo>
                  <a:lnTo>
                    <a:pt x="888920" y="3048866"/>
                  </a:lnTo>
                  <a:lnTo>
                    <a:pt x="848059" y="3027674"/>
                  </a:lnTo>
                  <a:lnTo>
                    <a:pt x="807692" y="3005235"/>
                  </a:lnTo>
                  <a:lnTo>
                    <a:pt x="767845" y="2981550"/>
                  </a:lnTo>
                  <a:lnTo>
                    <a:pt x="728548" y="2956618"/>
                  </a:lnTo>
                  <a:lnTo>
                    <a:pt x="689828" y="2930439"/>
                  </a:lnTo>
                  <a:lnTo>
                    <a:pt x="651714" y="2903014"/>
                  </a:lnTo>
                  <a:lnTo>
                    <a:pt x="614233" y="2874343"/>
                  </a:lnTo>
                  <a:lnTo>
                    <a:pt x="577415" y="2844424"/>
                  </a:lnTo>
                  <a:lnTo>
                    <a:pt x="541286" y="2813259"/>
                  </a:lnTo>
                  <a:lnTo>
                    <a:pt x="505876" y="2780848"/>
                  </a:lnTo>
                  <a:lnTo>
                    <a:pt x="471212" y="2747190"/>
                  </a:lnTo>
                  <a:lnTo>
                    <a:pt x="437554" y="2712526"/>
                  </a:lnTo>
                  <a:lnTo>
                    <a:pt x="405142" y="2677115"/>
                  </a:lnTo>
                  <a:lnTo>
                    <a:pt x="373978" y="2640986"/>
                  </a:lnTo>
                  <a:lnTo>
                    <a:pt x="344059" y="2604167"/>
                  </a:lnTo>
                  <a:lnTo>
                    <a:pt x="315388" y="2566687"/>
                  </a:lnTo>
                  <a:lnTo>
                    <a:pt x="287963" y="2528572"/>
                  </a:lnTo>
                  <a:lnTo>
                    <a:pt x="261784" y="2489852"/>
                  </a:lnTo>
                  <a:lnTo>
                    <a:pt x="236852" y="2450555"/>
                  </a:lnTo>
                  <a:lnTo>
                    <a:pt x="213167" y="2410708"/>
                  </a:lnTo>
                  <a:lnTo>
                    <a:pt x="190728" y="2370341"/>
                  </a:lnTo>
                  <a:lnTo>
                    <a:pt x="169536" y="2329480"/>
                  </a:lnTo>
                  <a:lnTo>
                    <a:pt x="149591" y="2288155"/>
                  </a:lnTo>
                  <a:lnTo>
                    <a:pt x="130892" y="2246393"/>
                  </a:lnTo>
                  <a:lnTo>
                    <a:pt x="113440" y="2204223"/>
                  </a:lnTo>
                  <a:lnTo>
                    <a:pt x="97234" y="2161673"/>
                  </a:lnTo>
                  <a:lnTo>
                    <a:pt x="82275" y="2118771"/>
                  </a:lnTo>
                  <a:lnTo>
                    <a:pt x="68562" y="2075544"/>
                  </a:lnTo>
                  <a:lnTo>
                    <a:pt x="56096" y="2032022"/>
                  </a:lnTo>
                  <a:lnTo>
                    <a:pt x="44877" y="1988233"/>
                  </a:lnTo>
                  <a:lnTo>
                    <a:pt x="34904" y="1944204"/>
                  </a:lnTo>
                  <a:lnTo>
                    <a:pt x="26178" y="1899964"/>
                  </a:lnTo>
                  <a:lnTo>
                    <a:pt x="18698" y="1855541"/>
                  </a:lnTo>
                  <a:lnTo>
                    <a:pt x="12465" y="1810962"/>
                  </a:lnTo>
                  <a:lnTo>
                    <a:pt x="7479" y="1766258"/>
                  </a:lnTo>
                  <a:lnTo>
                    <a:pt x="3739" y="1721454"/>
                  </a:lnTo>
                  <a:lnTo>
                    <a:pt x="1246" y="1676580"/>
                  </a:lnTo>
                  <a:lnTo>
                    <a:pt x="0" y="1631664"/>
                  </a:lnTo>
                  <a:lnTo>
                    <a:pt x="0" y="1586734"/>
                  </a:lnTo>
                  <a:lnTo>
                    <a:pt x="1246" y="1541818"/>
                  </a:lnTo>
                  <a:lnTo>
                    <a:pt x="3739" y="1496944"/>
                  </a:lnTo>
                  <a:lnTo>
                    <a:pt x="7479" y="1452141"/>
                  </a:lnTo>
                  <a:lnTo>
                    <a:pt x="12465" y="1407436"/>
                  </a:lnTo>
                  <a:lnTo>
                    <a:pt x="18698" y="1362858"/>
                  </a:lnTo>
                  <a:lnTo>
                    <a:pt x="26178" y="1318435"/>
                  </a:lnTo>
                  <a:lnTo>
                    <a:pt x="34904" y="1274195"/>
                  </a:lnTo>
                  <a:lnTo>
                    <a:pt x="44877" y="1230166"/>
                  </a:lnTo>
                  <a:lnTo>
                    <a:pt x="56096" y="1186377"/>
                  </a:lnTo>
                  <a:lnTo>
                    <a:pt x="68562" y="1142855"/>
                  </a:lnTo>
                  <a:lnTo>
                    <a:pt x="82275" y="1099629"/>
                  </a:lnTo>
                  <a:lnTo>
                    <a:pt x="97234" y="1056727"/>
                  </a:lnTo>
                  <a:lnTo>
                    <a:pt x="113440" y="1014177"/>
                  </a:lnTo>
                  <a:lnTo>
                    <a:pt x="130892" y="972007"/>
                  </a:lnTo>
                  <a:lnTo>
                    <a:pt x="149591" y="930245"/>
                  </a:lnTo>
                  <a:lnTo>
                    <a:pt x="169536" y="888920"/>
                  </a:lnTo>
                  <a:lnTo>
                    <a:pt x="190728" y="848060"/>
                  </a:lnTo>
                  <a:lnTo>
                    <a:pt x="213167" y="807693"/>
                  </a:lnTo>
                  <a:lnTo>
                    <a:pt x="236852" y="767846"/>
                  </a:lnTo>
                  <a:lnTo>
                    <a:pt x="261784" y="728549"/>
                  </a:lnTo>
                  <a:lnTo>
                    <a:pt x="287963" y="689830"/>
                  </a:lnTo>
                  <a:lnTo>
                    <a:pt x="315388" y="651716"/>
                  </a:lnTo>
                  <a:lnTo>
                    <a:pt x="344059" y="614235"/>
                  </a:lnTo>
                  <a:lnTo>
                    <a:pt x="373978" y="577417"/>
                  </a:lnTo>
                  <a:lnTo>
                    <a:pt x="405142" y="541288"/>
                  </a:lnTo>
                  <a:lnTo>
                    <a:pt x="437554" y="505878"/>
                  </a:lnTo>
                  <a:lnTo>
                    <a:pt x="471212" y="471214"/>
                  </a:lnTo>
                  <a:lnTo>
                    <a:pt x="505876" y="437556"/>
                  </a:lnTo>
                  <a:lnTo>
                    <a:pt x="541286" y="405144"/>
                  </a:lnTo>
                  <a:lnTo>
                    <a:pt x="577415" y="373979"/>
                  </a:lnTo>
                  <a:lnTo>
                    <a:pt x="614233" y="344061"/>
                  </a:lnTo>
                  <a:lnTo>
                    <a:pt x="651714" y="315389"/>
                  </a:lnTo>
                  <a:lnTo>
                    <a:pt x="689828" y="287964"/>
                  </a:lnTo>
                  <a:lnTo>
                    <a:pt x="728548" y="261785"/>
                  </a:lnTo>
                  <a:lnTo>
                    <a:pt x="767845" y="236853"/>
                  </a:lnTo>
                  <a:lnTo>
                    <a:pt x="807692" y="213168"/>
                  </a:lnTo>
                  <a:lnTo>
                    <a:pt x="848059" y="190729"/>
                  </a:lnTo>
                  <a:lnTo>
                    <a:pt x="888920" y="169537"/>
                  </a:lnTo>
                  <a:lnTo>
                    <a:pt x="930245" y="149591"/>
                  </a:lnTo>
                  <a:lnTo>
                    <a:pt x="972006" y="130892"/>
                  </a:lnTo>
                  <a:lnTo>
                    <a:pt x="1014177" y="113440"/>
                  </a:lnTo>
                  <a:lnTo>
                    <a:pt x="1056727" y="97234"/>
                  </a:lnTo>
                  <a:lnTo>
                    <a:pt x="1099630" y="82275"/>
                  </a:lnTo>
                  <a:lnTo>
                    <a:pt x="1142856" y="68562"/>
                  </a:lnTo>
                  <a:lnTo>
                    <a:pt x="1186378" y="56096"/>
                  </a:lnTo>
                  <a:lnTo>
                    <a:pt x="1230168" y="44877"/>
                  </a:lnTo>
                  <a:lnTo>
                    <a:pt x="1274197" y="34904"/>
                  </a:lnTo>
                  <a:lnTo>
                    <a:pt x="1318437" y="26178"/>
                  </a:lnTo>
                  <a:lnTo>
                    <a:pt x="1362861" y="18698"/>
                  </a:lnTo>
                  <a:lnTo>
                    <a:pt x="1407439" y="12465"/>
                  </a:lnTo>
                  <a:lnTo>
                    <a:pt x="1452144" y="7479"/>
                  </a:lnTo>
                  <a:lnTo>
                    <a:pt x="1496948" y="3739"/>
                  </a:lnTo>
                  <a:lnTo>
                    <a:pt x="1541822" y="1246"/>
                  </a:lnTo>
                  <a:lnTo>
                    <a:pt x="1586738" y="0"/>
                  </a:lnTo>
                  <a:lnTo>
                    <a:pt x="1631669" y="0"/>
                  </a:lnTo>
                  <a:lnTo>
                    <a:pt x="1676585" y="1246"/>
                  </a:lnTo>
                  <a:lnTo>
                    <a:pt x="1721459" y="3739"/>
                  </a:lnTo>
                  <a:lnTo>
                    <a:pt x="1766263" y="7479"/>
                  </a:lnTo>
                  <a:lnTo>
                    <a:pt x="1810968" y="12465"/>
                  </a:lnTo>
                  <a:lnTo>
                    <a:pt x="1855546" y="18698"/>
                  </a:lnTo>
                  <a:lnTo>
                    <a:pt x="1899970" y="26178"/>
                  </a:lnTo>
                  <a:lnTo>
                    <a:pt x="1944210" y="34904"/>
                  </a:lnTo>
                  <a:lnTo>
                    <a:pt x="1988239" y="44877"/>
                  </a:lnTo>
                  <a:lnTo>
                    <a:pt x="2032029" y="56096"/>
                  </a:lnTo>
                  <a:lnTo>
                    <a:pt x="2075551" y="68562"/>
                  </a:lnTo>
                  <a:lnTo>
                    <a:pt x="2118778" y="82275"/>
                  </a:lnTo>
                  <a:lnTo>
                    <a:pt x="2161680" y="97234"/>
                  </a:lnTo>
                  <a:lnTo>
                    <a:pt x="2204231" y="113440"/>
                  </a:lnTo>
                  <a:lnTo>
                    <a:pt x="2246401" y="130892"/>
                  </a:lnTo>
                  <a:lnTo>
                    <a:pt x="2288163" y="149591"/>
                  </a:lnTo>
                  <a:lnTo>
                    <a:pt x="2329488" y="169537"/>
                  </a:lnTo>
                  <a:lnTo>
                    <a:pt x="2370348" y="190729"/>
                  </a:lnTo>
                  <a:lnTo>
                    <a:pt x="2410716" y="213168"/>
                  </a:lnTo>
                  <a:lnTo>
                    <a:pt x="2450562" y="236853"/>
                  </a:lnTo>
                  <a:lnTo>
                    <a:pt x="2489859" y="261785"/>
                  </a:lnTo>
                  <a:lnTo>
                    <a:pt x="2528579" y="287964"/>
                  </a:lnTo>
                  <a:lnTo>
                    <a:pt x="2566694" y="315389"/>
                  </a:lnTo>
                  <a:lnTo>
                    <a:pt x="2604174" y="344061"/>
                  </a:lnTo>
                  <a:lnTo>
                    <a:pt x="2640993" y="373979"/>
                  </a:lnTo>
                  <a:lnTo>
                    <a:pt x="2677121" y="405144"/>
                  </a:lnTo>
                  <a:lnTo>
                    <a:pt x="2712531" y="437556"/>
                  </a:lnTo>
                  <a:lnTo>
                    <a:pt x="2747195" y="471214"/>
                  </a:lnTo>
                </a:path>
              </a:pathLst>
            </a:custGeom>
            <a:ln w="255452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7784317" y="5444043"/>
            <a:ext cx="4935855" cy="402590"/>
            <a:chOff x="7784317" y="5444043"/>
            <a:chExt cx="4935855" cy="402590"/>
          </a:xfrm>
        </p:grpSpPr>
        <p:sp>
          <p:nvSpPr>
            <p:cNvPr id="6" name="object 6"/>
            <p:cNvSpPr/>
            <p:nvPr/>
          </p:nvSpPr>
          <p:spPr>
            <a:xfrm>
              <a:off x="7836672" y="5644911"/>
              <a:ext cx="4533900" cy="15240"/>
            </a:xfrm>
            <a:custGeom>
              <a:avLst/>
              <a:gdLst/>
              <a:ahLst/>
              <a:cxnLst/>
              <a:rect l="l" t="t" r="r" b="b"/>
              <a:pathLst>
                <a:path w="4533900" h="15239">
                  <a:moveTo>
                    <a:pt x="0" y="14926"/>
                  </a:moveTo>
                  <a:lnTo>
                    <a:pt x="4480993" y="172"/>
                  </a:lnTo>
                  <a:lnTo>
                    <a:pt x="4533347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2317007" y="5444043"/>
              <a:ext cx="403225" cy="402590"/>
            </a:xfrm>
            <a:custGeom>
              <a:avLst/>
              <a:gdLst/>
              <a:ahLst/>
              <a:cxnLst/>
              <a:rect l="l" t="t" r="r" b="b"/>
              <a:pathLst>
                <a:path w="403225" h="402589">
                  <a:moveTo>
                    <a:pt x="0" y="0"/>
                  </a:moveTo>
                  <a:lnTo>
                    <a:pt x="1361" y="402081"/>
                  </a:lnTo>
                  <a:lnTo>
                    <a:pt x="402710" y="1997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" name="object 8"/>
          <p:cNvGrpSpPr/>
          <p:nvPr/>
        </p:nvGrpSpPr>
        <p:grpSpPr>
          <a:xfrm>
            <a:off x="4286819" y="3917355"/>
            <a:ext cx="3474085" cy="3474085"/>
            <a:chOff x="4286819" y="3917355"/>
            <a:chExt cx="3474085" cy="3474085"/>
          </a:xfrm>
        </p:grpSpPr>
        <p:sp>
          <p:nvSpPr>
            <p:cNvPr id="9" name="object 9"/>
            <p:cNvSpPr/>
            <p:nvPr/>
          </p:nvSpPr>
          <p:spPr>
            <a:xfrm>
              <a:off x="4414542" y="4045077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1631665" y="0"/>
                  </a:moveTo>
                  <a:lnTo>
                    <a:pt x="1586735" y="0"/>
                  </a:lnTo>
                  <a:lnTo>
                    <a:pt x="1541819" y="1246"/>
                  </a:lnTo>
                  <a:lnTo>
                    <a:pt x="1496946" y="3739"/>
                  </a:lnTo>
                  <a:lnTo>
                    <a:pt x="1452142" y="7479"/>
                  </a:lnTo>
                  <a:lnTo>
                    <a:pt x="1407438" y="12465"/>
                  </a:lnTo>
                  <a:lnTo>
                    <a:pt x="1362860" y="18698"/>
                  </a:lnTo>
                  <a:lnTo>
                    <a:pt x="1318437" y="26178"/>
                  </a:lnTo>
                  <a:lnTo>
                    <a:pt x="1274196" y="34904"/>
                  </a:lnTo>
                  <a:lnTo>
                    <a:pt x="1230168" y="44877"/>
                  </a:lnTo>
                  <a:lnTo>
                    <a:pt x="1186378" y="56096"/>
                  </a:lnTo>
                  <a:lnTo>
                    <a:pt x="1142856" y="68562"/>
                  </a:lnTo>
                  <a:lnTo>
                    <a:pt x="1099630" y="82275"/>
                  </a:lnTo>
                  <a:lnTo>
                    <a:pt x="1056728" y="97234"/>
                  </a:lnTo>
                  <a:lnTo>
                    <a:pt x="1014178" y="113440"/>
                  </a:lnTo>
                  <a:lnTo>
                    <a:pt x="972008" y="130892"/>
                  </a:lnTo>
                  <a:lnTo>
                    <a:pt x="930247" y="149591"/>
                  </a:lnTo>
                  <a:lnTo>
                    <a:pt x="888922" y="169537"/>
                  </a:lnTo>
                  <a:lnTo>
                    <a:pt x="848061" y="190729"/>
                  </a:lnTo>
                  <a:lnTo>
                    <a:pt x="807694" y="213168"/>
                  </a:lnTo>
                  <a:lnTo>
                    <a:pt x="767848" y="236853"/>
                  </a:lnTo>
                  <a:lnTo>
                    <a:pt x="728550" y="261785"/>
                  </a:lnTo>
                  <a:lnTo>
                    <a:pt x="689831" y="287964"/>
                  </a:lnTo>
                  <a:lnTo>
                    <a:pt x="651716" y="315389"/>
                  </a:lnTo>
                  <a:lnTo>
                    <a:pt x="614236" y="344061"/>
                  </a:lnTo>
                  <a:lnTo>
                    <a:pt x="577417" y="373979"/>
                  </a:lnTo>
                  <a:lnTo>
                    <a:pt x="541289" y="405144"/>
                  </a:lnTo>
                  <a:lnTo>
                    <a:pt x="505878" y="437556"/>
                  </a:lnTo>
                  <a:lnTo>
                    <a:pt x="471214" y="471214"/>
                  </a:lnTo>
                  <a:lnTo>
                    <a:pt x="437556" y="505878"/>
                  </a:lnTo>
                  <a:lnTo>
                    <a:pt x="405144" y="541289"/>
                  </a:lnTo>
                  <a:lnTo>
                    <a:pt x="373979" y="577417"/>
                  </a:lnTo>
                  <a:lnTo>
                    <a:pt x="344061" y="614236"/>
                  </a:lnTo>
                  <a:lnTo>
                    <a:pt x="315389" y="651716"/>
                  </a:lnTo>
                  <a:lnTo>
                    <a:pt x="287964" y="689831"/>
                  </a:lnTo>
                  <a:lnTo>
                    <a:pt x="261785" y="728550"/>
                  </a:lnTo>
                  <a:lnTo>
                    <a:pt x="236853" y="767848"/>
                  </a:lnTo>
                  <a:lnTo>
                    <a:pt x="213168" y="807694"/>
                  </a:lnTo>
                  <a:lnTo>
                    <a:pt x="190729" y="848061"/>
                  </a:lnTo>
                  <a:lnTo>
                    <a:pt x="169537" y="888922"/>
                  </a:lnTo>
                  <a:lnTo>
                    <a:pt x="149591" y="930247"/>
                  </a:lnTo>
                  <a:lnTo>
                    <a:pt x="130892" y="972008"/>
                  </a:lnTo>
                  <a:lnTo>
                    <a:pt x="113440" y="1014178"/>
                  </a:lnTo>
                  <a:lnTo>
                    <a:pt x="97234" y="1056728"/>
                  </a:lnTo>
                  <a:lnTo>
                    <a:pt x="82275" y="1099630"/>
                  </a:lnTo>
                  <a:lnTo>
                    <a:pt x="68562" y="1142856"/>
                  </a:lnTo>
                  <a:lnTo>
                    <a:pt x="56096" y="1186378"/>
                  </a:lnTo>
                  <a:lnTo>
                    <a:pt x="44877" y="1230168"/>
                  </a:lnTo>
                  <a:lnTo>
                    <a:pt x="34904" y="1274196"/>
                  </a:lnTo>
                  <a:lnTo>
                    <a:pt x="26178" y="1318437"/>
                  </a:lnTo>
                  <a:lnTo>
                    <a:pt x="18698" y="1362860"/>
                  </a:lnTo>
                  <a:lnTo>
                    <a:pt x="12465" y="1407438"/>
                  </a:lnTo>
                  <a:lnTo>
                    <a:pt x="7479" y="1452142"/>
                  </a:lnTo>
                  <a:lnTo>
                    <a:pt x="3739" y="1496946"/>
                  </a:lnTo>
                  <a:lnTo>
                    <a:pt x="1246" y="1541819"/>
                  </a:lnTo>
                  <a:lnTo>
                    <a:pt x="0" y="1586735"/>
                  </a:lnTo>
                  <a:lnTo>
                    <a:pt x="0" y="1631665"/>
                  </a:lnTo>
                  <a:lnTo>
                    <a:pt x="1246" y="1676581"/>
                  </a:lnTo>
                  <a:lnTo>
                    <a:pt x="3739" y="1721455"/>
                  </a:lnTo>
                  <a:lnTo>
                    <a:pt x="7479" y="1766258"/>
                  </a:lnTo>
                  <a:lnTo>
                    <a:pt x="12465" y="1810963"/>
                  </a:lnTo>
                  <a:lnTo>
                    <a:pt x="18698" y="1855541"/>
                  </a:lnTo>
                  <a:lnTo>
                    <a:pt x="26178" y="1899964"/>
                  </a:lnTo>
                  <a:lnTo>
                    <a:pt x="34904" y="1944204"/>
                  </a:lnTo>
                  <a:lnTo>
                    <a:pt x="44877" y="1988233"/>
                  </a:lnTo>
                  <a:lnTo>
                    <a:pt x="56096" y="2032023"/>
                  </a:lnTo>
                  <a:lnTo>
                    <a:pt x="68562" y="2075544"/>
                  </a:lnTo>
                  <a:lnTo>
                    <a:pt x="82275" y="2118770"/>
                  </a:lnTo>
                  <a:lnTo>
                    <a:pt x="97234" y="2161673"/>
                  </a:lnTo>
                  <a:lnTo>
                    <a:pt x="113440" y="2204223"/>
                  </a:lnTo>
                  <a:lnTo>
                    <a:pt x="130892" y="2246393"/>
                  </a:lnTo>
                  <a:lnTo>
                    <a:pt x="149591" y="2288154"/>
                  </a:lnTo>
                  <a:lnTo>
                    <a:pt x="169537" y="2329479"/>
                  </a:lnTo>
                  <a:lnTo>
                    <a:pt x="190729" y="2370340"/>
                  </a:lnTo>
                  <a:lnTo>
                    <a:pt x="213168" y="2410707"/>
                  </a:lnTo>
                  <a:lnTo>
                    <a:pt x="236853" y="2450553"/>
                  </a:lnTo>
                  <a:lnTo>
                    <a:pt x="261785" y="2489850"/>
                  </a:lnTo>
                  <a:lnTo>
                    <a:pt x="287964" y="2528570"/>
                  </a:lnTo>
                  <a:lnTo>
                    <a:pt x="315389" y="2566684"/>
                  </a:lnTo>
                  <a:lnTo>
                    <a:pt x="344061" y="2604165"/>
                  </a:lnTo>
                  <a:lnTo>
                    <a:pt x="373979" y="2640984"/>
                  </a:lnTo>
                  <a:lnTo>
                    <a:pt x="405144" y="2677112"/>
                  </a:lnTo>
                  <a:lnTo>
                    <a:pt x="437556" y="2712523"/>
                  </a:lnTo>
                  <a:lnTo>
                    <a:pt x="471214" y="2747187"/>
                  </a:lnTo>
                  <a:lnTo>
                    <a:pt x="505878" y="2780845"/>
                  </a:lnTo>
                  <a:lnTo>
                    <a:pt x="541289" y="2813257"/>
                  </a:lnTo>
                  <a:lnTo>
                    <a:pt x="577417" y="2844421"/>
                  </a:lnTo>
                  <a:lnTo>
                    <a:pt x="614236" y="2874340"/>
                  </a:lnTo>
                  <a:lnTo>
                    <a:pt x="651716" y="2903012"/>
                  </a:lnTo>
                  <a:lnTo>
                    <a:pt x="689831" y="2930437"/>
                  </a:lnTo>
                  <a:lnTo>
                    <a:pt x="728550" y="2956615"/>
                  </a:lnTo>
                  <a:lnTo>
                    <a:pt x="767848" y="2981547"/>
                  </a:lnTo>
                  <a:lnTo>
                    <a:pt x="807694" y="3005233"/>
                  </a:lnTo>
                  <a:lnTo>
                    <a:pt x="848061" y="3027672"/>
                  </a:lnTo>
                  <a:lnTo>
                    <a:pt x="888922" y="3048864"/>
                  </a:lnTo>
                  <a:lnTo>
                    <a:pt x="930247" y="3068809"/>
                  </a:lnTo>
                  <a:lnTo>
                    <a:pt x="972008" y="3087508"/>
                  </a:lnTo>
                  <a:lnTo>
                    <a:pt x="1014178" y="3104961"/>
                  </a:lnTo>
                  <a:lnTo>
                    <a:pt x="1056728" y="3121167"/>
                  </a:lnTo>
                  <a:lnTo>
                    <a:pt x="1099630" y="3136126"/>
                  </a:lnTo>
                  <a:lnTo>
                    <a:pt x="1142856" y="3149838"/>
                  </a:lnTo>
                  <a:lnTo>
                    <a:pt x="1186378" y="3162304"/>
                  </a:lnTo>
                  <a:lnTo>
                    <a:pt x="1230168" y="3173524"/>
                  </a:lnTo>
                  <a:lnTo>
                    <a:pt x="1274196" y="3183497"/>
                  </a:lnTo>
                  <a:lnTo>
                    <a:pt x="1318437" y="3192223"/>
                  </a:lnTo>
                  <a:lnTo>
                    <a:pt x="1362860" y="3199702"/>
                  </a:lnTo>
                  <a:lnTo>
                    <a:pt x="1407438" y="3205935"/>
                  </a:lnTo>
                  <a:lnTo>
                    <a:pt x="1452142" y="3210922"/>
                  </a:lnTo>
                  <a:lnTo>
                    <a:pt x="1496946" y="3214662"/>
                  </a:lnTo>
                  <a:lnTo>
                    <a:pt x="1541819" y="3217155"/>
                  </a:lnTo>
                  <a:lnTo>
                    <a:pt x="1586735" y="3218401"/>
                  </a:lnTo>
                  <a:lnTo>
                    <a:pt x="1631665" y="3218401"/>
                  </a:lnTo>
                  <a:lnTo>
                    <a:pt x="1676581" y="3217155"/>
                  </a:lnTo>
                  <a:lnTo>
                    <a:pt x="1721455" y="3214662"/>
                  </a:lnTo>
                  <a:lnTo>
                    <a:pt x="1766258" y="3210922"/>
                  </a:lnTo>
                  <a:lnTo>
                    <a:pt x="1810963" y="3205935"/>
                  </a:lnTo>
                  <a:lnTo>
                    <a:pt x="1855541" y="3199702"/>
                  </a:lnTo>
                  <a:lnTo>
                    <a:pt x="1899964" y="3192223"/>
                  </a:lnTo>
                  <a:lnTo>
                    <a:pt x="1944204" y="3183497"/>
                  </a:lnTo>
                  <a:lnTo>
                    <a:pt x="1988233" y="3173524"/>
                  </a:lnTo>
                  <a:lnTo>
                    <a:pt x="2032023" y="3162304"/>
                  </a:lnTo>
                  <a:lnTo>
                    <a:pt x="2075544" y="3149838"/>
                  </a:lnTo>
                  <a:lnTo>
                    <a:pt x="2118770" y="3136126"/>
                  </a:lnTo>
                  <a:lnTo>
                    <a:pt x="2161673" y="3121167"/>
                  </a:lnTo>
                  <a:lnTo>
                    <a:pt x="2204223" y="3104961"/>
                  </a:lnTo>
                  <a:lnTo>
                    <a:pt x="2246393" y="3087508"/>
                  </a:lnTo>
                  <a:lnTo>
                    <a:pt x="2288154" y="3068809"/>
                  </a:lnTo>
                  <a:lnTo>
                    <a:pt x="2329479" y="3048864"/>
                  </a:lnTo>
                  <a:lnTo>
                    <a:pt x="2370340" y="3027672"/>
                  </a:lnTo>
                  <a:lnTo>
                    <a:pt x="2410707" y="3005233"/>
                  </a:lnTo>
                  <a:lnTo>
                    <a:pt x="2450553" y="2981547"/>
                  </a:lnTo>
                  <a:lnTo>
                    <a:pt x="2489850" y="2956615"/>
                  </a:lnTo>
                  <a:lnTo>
                    <a:pt x="2528570" y="2930437"/>
                  </a:lnTo>
                  <a:lnTo>
                    <a:pt x="2566684" y="2903012"/>
                  </a:lnTo>
                  <a:lnTo>
                    <a:pt x="2604165" y="2874340"/>
                  </a:lnTo>
                  <a:lnTo>
                    <a:pt x="2640984" y="2844421"/>
                  </a:lnTo>
                  <a:lnTo>
                    <a:pt x="2677112" y="2813257"/>
                  </a:lnTo>
                  <a:lnTo>
                    <a:pt x="2712523" y="2780845"/>
                  </a:lnTo>
                  <a:lnTo>
                    <a:pt x="2747187" y="2747187"/>
                  </a:lnTo>
                  <a:lnTo>
                    <a:pt x="2780845" y="2712523"/>
                  </a:lnTo>
                  <a:lnTo>
                    <a:pt x="2813257" y="2677112"/>
                  </a:lnTo>
                  <a:lnTo>
                    <a:pt x="2844421" y="2640984"/>
                  </a:lnTo>
                  <a:lnTo>
                    <a:pt x="2874340" y="2604165"/>
                  </a:lnTo>
                  <a:lnTo>
                    <a:pt x="2903012" y="2566684"/>
                  </a:lnTo>
                  <a:lnTo>
                    <a:pt x="2930437" y="2528570"/>
                  </a:lnTo>
                  <a:lnTo>
                    <a:pt x="2956615" y="2489850"/>
                  </a:lnTo>
                  <a:lnTo>
                    <a:pt x="2981547" y="2450553"/>
                  </a:lnTo>
                  <a:lnTo>
                    <a:pt x="3005233" y="2410707"/>
                  </a:lnTo>
                  <a:lnTo>
                    <a:pt x="3027672" y="2370340"/>
                  </a:lnTo>
                  <a:lnTo>
                    <a:pt x="3048864" y="2329479"/>
                  </a:lnTo>
                  <a:lnTo>
                    <a:pt x="3068809" y="2288154"/>
                  </a:lnTo>
                  <a:lnTo>
                    <a:pt x="3087508" y="2246393"/>
                  </a:lnTo>
                  <a:lnTo>
                    <a:pt x="3104961" y="2204223"/>
                  </a:lnTo>
                  <a:lnTo>
                    <a:pt x="3121167" y="2161673"/>
                  </a:lnTo>
                  <a:lnTo>
                    <a:pt x="3136126" y="2118770"/>
                  </a:lnTo>
                  <a:lnTo>
                    <a:pt x="3149838" y="2075544"/>
                  </a:lnTo>
                  <a:lnTo>
                    <a:pt x="3162304" y="2032023"/>
                  </a:lnTo>
                  <a:lnTo>
                    <a:pt x="3173524" y="1988233"/>
                  </a:lnTo>
                  <a:lnTo>
                    <a:pt x="3183497" y="1944204"/>
                  </a:lnTo>
                  <a:lnTo>
                    <a:pt x="3192223" y="1899964"/>
                  </a:lnTo>
                  <a:lnTo>
                    <a:pt x="3199702" y="1855541"/>
                  </a:lnTo>
                  <a:lnTo>
                    <a:pt x="3205935" y="1810963"/>
                  </a:lnTo>
                  <a:lnTo>
                    <a:pt x="3210922" y="1766258"/>
                  </a:lnTo>
                  <a:lnTo>
                    <a:pt x="3214662" y="1721455"/>
                  </a:lnTo>
                  <a:lnTo>
                    <a:pt x="3217155" y="1676581"/>
                  </a:lnTo>
                  <a:lnTo>
                    <a:pt x="3218401" y="1631665"/>
                  </a:lnTo>
                  <a:lnTo>
                    <a:pt x="3218401" y="1586735"/>
                  </a:lnTo>
                  <a:lnTo>
                    <a:pt x="3217155" y="1541819"/>
                  </a:lnTo>
                  <a:lnTo>
                    <a:pt x="3214662" y="1496946"/>
                  </a:lnTo>
                  <a:lnTo>
                    <a:pt x="3210922" y="1452142"/>
                  </a:lnTo>
                  <a:lnTo>
                    <a:pt x="3205935" y="1407438"/>
                  </a:lnTo>
                  <a:lnTo>
                    <a:pt x="3199702" y="1362860"/>
                  </a:lnTo>
                  <a:lnTo>
                    <a:pt x="3192223" y="1318437"/>
                  </a:lnTo>
                  <a:lnTo>
                    <a:pt x="3183497" y="1274196"/>
                  </a:lnTo>
                  <a:lnTo>
                    <a:pt x="3173524" y="1230168"/>
                  </a:lnTo>
                  <a:lnTo>
                    <a:pt x="3162304" y="1186378"/>
                  </a:lnTo>
                  <a:lnTo>
                    <a:pt x="3149838" y="1142856"/>
                  </a:lnTo>
                  <a:lnTo>
                    <a:pt x="3136126" y="1099630"/>
                  </a:lnTo>
                  <a:lnTo>
                    <a:pt x="3121167" y="1056728"/>
                  </a:lnTo>
                  <a:lnTo>
                    <a:pt x="3104961" y="1014178"/>
                  </a:lnTo>
                  <a:lnTo>
                    <a:pt x="3087508" y="972008"/>
                  </a:lnTo>
                  <a:lnTo>
                    <a:pt x="3068809" y="930247"/>
                  </a:lnTo>
                  <a:lnTo>
                    <a:pt x="3048864" y="888922"/>
                  </a:lnTo>
                  <a:lnTo>
                    <a:pt x="3027672" y="848061"/>
                  </a:lnTo>
                  <a:lnTo>
                    <a:pt x="3005233" y="807694"/>
                  </a:lnTo>
                  <a:lnTo>
                    <a:pt x="2981547" y="767848"/>
                  </a:lnTo>
                  <a:lnTo>
                    <a:pt x="2956615" y="728550"/>
                  </a:lnTo>
                  <a:lnTo>
                    <a:pt x="2930437" y="689831"/>
                  </a:lnTo>
                  <a:lnTo>
                    <a:pt x="2903012" y="651716"/>
                  </a:lnTo>
                  <a:lnTo>
                    <a:pt x="2874340" y="614236"/>
                  </a:lnTo>
                  <a:lnTo>
                    <a:pt x="2844421" y="577417"/>
                  </a:lnTo>
                  <a:lnTo>
                    <a:pt x="2813257" y="541289"/>
                  </a:lnTo>
                  <a:lnTo>
                    <a:pt x="2780845" y="505878"/>
                  </a:lnTo>
                  <a:lnTo>
                    <a:pt x="2747187" y="471214"/>
                  </a:lnTo>
                  <a:lnTo>
                    <a:pt x="2712523" y="437556"/>
                  </a:lnTo>
                  <a:lnTo>
                    <a:pt x="2677112" y="405144"/>
                  </a:lnTo>
                  <a:lnTo>
                    <a:pt x="2640984" y="373979"/>
                  </a:lnTo>
                  <a:lnTo>
                    <a:pt x="2604165" y="344061"/>
                  </a:lnTo>
                  <a:lnTo>
                    <a:pt x="2566684" y="315389"/>
                  </a:lnTo>
                  <a:lnTo>
                    <a:pt x="2528570" y="287964"/>
                  </a:lnTo>
                  <a:lnTo>
                    <a:pt x="2489850" y="261785"/>
                  </a:lnTo>
                  <a:lnTo>
                    <a:pt x="2450553" y="236853"/>
                  </a:lnTo>
                  <a:lnTo>
                    <a:pt x="2410707" y="213168"/>
                  </a:lnTo>
                  <a:lnTo>
                    <a:pt x="2370340" y="190729"/>
                  </a:lnTo>
                  <a:lnTo>
                    <a:pt x="2329479" y="169537"/>
                  </a:lnTo>
                  <a:lnTo>
                    <a:pt x="2288154" y="149591"/>
                  </a:lnTo>
                  <a:lnTo>
                    <a:pt x="2246393" y="130892"/>
                  </a:lnTo>
                  <a:lnTo>
                    <a:pt x="2204223" y="113440"/>
                  </a:lnTo>
                  <a:lnTo>
                    <a:pt x="2161673" y="97234"/>
                  </a:lnTo>
                  <a:lnTo>
                    <a:pt x="2118770" y="82275"/>
                  </a:lnTo>
                  <a:lnTo>
                    <a:pt x="2075544" y="68562"/>
                  </a:lnTo>
                  <a:lnTo>
                    <a:pt x="2032023" y="56096"/>
                  </a:lnTo>
                  <a:lnTo>
                    <a:pt x="1988233" y="44877"/>
                  </a:lnTo>
                  <a:lnTo>
                    <a:pt x="1944204" y="34904"/>
                  </a:lnTo>
                  <a:lnTo>
                    <a:pt x="1899964" y="26178"/>
                  </a:lnTo>
                  <a:lnTo>
                    <a:pt x="1855541" y="18698"/>
                  </a:lnTo>
                  <a:lnTo>
                    <a:pt x="1810963" y="12465"/>
                  </a:lnTo>
                  <a:lnTo>
                    <a:pt x="1766258" y="7479"/>
                  </a:lnTo>
                  <a:lnTo>
                    <a:pt x="1721455" y="3739"/>
                  </a:lnTo>
                  <a:lnTo>
                    <a:pt x="1676581" y="1246"/>
                  </a:lnTo>
                  <a:lnTo>
                    <a:pt x="16316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414546" y="4045082"/>
              <a:ext cx="3218815" cy="3218815"/>
            </a:xfrm>
            <a:custGeom>
              <a:avLst/>
              <a:gdLst/>
              <a:ahLst/>
              <a:cxnLst/>
              <a:rect l="l" t="t" r="r" b="b"/>
              <a:pathLst>
                <a:path w="3218815" h="3218815">
                  <a:moveTo>
                    <a:pt x="2747195" y="471214"/>
                  </a:moveTo>
                  <a:lnTo>
                    <a:pt x="2780853" y="505878"/>
                  </a:lnTo>
                  <a:lnTo>
                    <a:pt x="2813265" y="541288"/>
                  </a:lnTo>
                  <a:lnTo>
                    <a:pt x="2844430" y="577417"/>
                  </a:lnTo>
                  <a:lnTo>
                    <a:pt x="2874348" y="614235"/>
                  </a:lnTo>
                  <a:lnTo>
                    <a:pt x="2903020" y="651716"/>
                  </a:lnTo>
                  <a:lnTo>
                    <a:pt x="2930445" y="689830"/>
                  </a:lnTo>
                  <a:lnTo>
                    <a:pt x="2956623" y="728549"/>
                  </a:lnTo>
                  <a:lnTo>
                    <a:pt x="2981555" y="767846"/>
                  </a:lnTo>
                  <a:lnTo>
                    <a:pt x="3005240" y="807693"/>
                  </a:lnTo>
                  <a:lnTo>
                    <a:pt x="3027679" y="848060"/>
                  </a:lnTo>
                  <a:lnTo>
                    <a:pt x="3048871" y="888920"/>
                  </a:lnTo>
                  <a:lnTo>
                    <a:pt x="3068817" y="930245"/>
                  </a:lnTo>
                  <a:lnTo>
                    <a:pt x="3087515" y="972007"/>
                  </a:lnTo>
                  <a:lnTo>
                    <a:pt x="3104968" y="1014177"/>
                  </a:lnTo>
                  <a:lnTo>
                    <a:pt x="3121173" y="1056727"/>
                  </a:lnTo>
                  <a:lnTo>
                    <a:pt x="3136133" y="1099629"/>
                  </a:lnTo>
                  <a:lnTo>
                    <a:pt x="3149845" y="1142855"/>
                  </a:lnTo>
                  <a:lnTo>
                    <a:pt x="3162311" y="1186377"/>
                  </a:lnTo>
                  <a:lnTo>
                    <a:pt x="3173530" y="1230166"/>
                  </a:lnTo>
                  <a:lnTo>
                    <a:pt x="3183503" y="1274195"/>
                  </a:lnTo>
                  <a:lnTo>
                    <a:pt x="3192229" y="1318435"/>
                  </a:lnTo>
                  <a:lnTo>
                    <a:pt x="3199709" y="1362858"/>
                  </a:lnTo>
                  <a:lnTo>
                    <a:pt x="3205942" y="1407436"/>
                  </a:lnTo>
                  <a:lnTo>
                    <a:pt x="3210928" y="1452141"/>
                  </a:lnTo>
                  <a:lnTo>
                    <a:pt x="3214668" y="1496944"/>
                  </a:lnTo>
                  <a:lnTo>
                    <a:pt x="3217161" y="1541818"/>
                  </a:lnTo>
                  <a:lnTo>
                    <a:pt x="3218408" y="1586734"/>
                  </a:lnTo>
                  <a:lnTo>
                    <a:pt x="3218408" y="1631664"/>
                  </a:lnTo>
                  <a:lnTo>
                    <a:pt x="3217161" y="1676580"/>
                  </a:lnTo>
                  <a:lnTo>
                    <a:pt x="3214668" y="1721454"/>
                  </a:lnTo>
                  <a:lnTo>
                    <a:pt x="3210928" y="1766258"/>
                  </a:lnTo>
                  <a:lnTo>
                    <a:pt x="3205942" y="1810962"/>
                  </a:lnTo>
                  <a:lnTo>
                    <a:pt x="3199709" y="1855541"/>
                  </a:lnTo>
                  <a:lnTo>
                    <a:pt x="3192229" y="1899964"/>
                  </a:lnTo>
                  <a:lnTo>
                    <a:pt x="3183503" y="1944204"/>
                  </a:lnTo>
                  <a:lnTo>
                    <a:pt x="3173530" y="1988233"/>
                  </a:lnTo>
                  <a:lnTo>
                    <a:pt x="3162311" y="2032022"/>
                  </a:lnTo>
                  <a:lnTo>
                    <a:pt x="3149845" y="2075544"/>
                  </a:lnTo>
                  <a:lnTo>
                    <a:pt x="3136133" y="2118771"/>
                  </a:lnTo>
                  <a:lnTo>
                    <a:pt x="3121173" y="2161673"/>
                  </a:lnTo>
                  <a:lnTo>
                    <a:pt x="3104968" y="2204223"/>
                  </a:lnTo>
                  <a:lnTo>
                    <a:pt x="3087515" y="2246393"/>
                  </a:lnTo>
                  <a:lnTo>
                    <a:pt x="3068817" y="2288155"/>
                  </a:lnTo>
                  <a:lnTo>
                    <a:pt x="3048871" y="2329480"/>
                  </a:lnTo>
                  <a:lnTo>
                    <a:pt x="3027679" y="2370341"/>
                  </a:lnTo>
                  <a:lnTo>
                    <a:pt x="3005240" y="2410708"/>
                  </a:lnTo>
                  <a:lnTo>
                    <a:pt x="2981555" y="2450555"/>
                  </a:lnTo>
                  <a:lnTo>
                    <a:pt x="2956623" y="2489852"/>
                  </a:lnTo>
                  <a:lnTo>
                    <a:pt x="2930445" y="2528572"/>
                  </a:lnTo>
                  <a:lnTo>
                    <a:pt x="2903020" y="2566687"/>
                  </a:lnTo>
                  <a:lnTo>
                    <a:pt x="2874348" y="2604167"/>
                  </a:lnTo>
                  <a:lnTo>
                    <a:pt x="2844430" y="2640986"/>
                  </a:lnTo>
                  <a:lnTo>
                    <a:pt x="2813265" y="2677115"/>
                  </a:lnTo>
                  <a:lnTo>
                    <a:pt x="2780853" y="2712526"/>
                  </a:lnTo>
                  <a:lnTo>
                    <a:pt x="2747195" y="2747190"/>
                  </a:lnTo>
                  <a:lnTo>
                    <a:pt x="2712531" y="2780848"/>
                  </a:lnTo>
                  <a:lnTo>
                    <a:pt x="2677121" y="2813259"/>
                  </a:lnTo>
                  <a:lnTo>
                    <a:pt x="2640993" y="2844424"/>
                  </a:lnTo>
                  <a:lnTo>
                    <a:pt x="2604174" y="2874343"/>
                  </a:lnTo>
                  <a:lnTo>
                    <a:pt x="2566694" y="2903014"/>
                  </a:lnTo>
                  <a:lnTo>
                    <a:pt x="2528579" y="2930439"/>
                  </a:lnTo>
                  <a:lnTo>
                    <a:pt x="2489859" y="2956618"/>
                  </a:lnTo>
                  <a:lnTo>
                    <a:pt x="2450562" y="2981550"/>
                  </a:lnTo>
                  <a:lnTo>
                    <a:pt x="2410716" y="3005235"/>
                  </a:lnTo>
                  <a:lnTo>
                    <a:pt x="2370348" y="3027674"/>
                  </a:lnTo>
                  <a:lnTo>
                    <a:pt x="2329488" y="3048866"/>
                  </a:lnTo>
                  <a:lnTo>
                    <a:pt x="2288163" y="3068811"/>
                  </a:lnTo>
                  <a:lnTo>
                    <a:pt x="2246401" y="3087510"/>
                  </a:lnTo>
                  <a:lnTo>
                    <a:pt x="2204231" y="3104962"/>
                  </a:lnTo>
                  <a:lnTo>
                    <a:pt x="2161680" y="3121168"/>
                  </a:lnTo>
                  <a:lnTo>
                    <a:pt x="2118778" y="3136127"/>
                  </a:lnTo>
                  <a:lnTo>
                    <a:pt x="2075551" y="3149840"/>
                  </a:lnTo>
                  <a:lnTo>
                    <a:pt x="2032029" y="3162306"/>
                  </a:lnTo>
                  <a:lnTo>
                    <a:pt x="1988239" y="3173525"/>
                  </a:lnTo>
                  <a:lnTo>
                    <a:pt x="1944210" y="3183498"/>
                  </a:lnTo>
                  <a:lnTo>
                    <a:pt x="1899970" y="3192224"/>
                  </a:lnTo>
                  <a:lnTo>
                    <a:pt x="1855546" y="3199703"/>
                  </a:lnTo>
                  <a:lnTo>
                    <a:pt x="1810968" y="3205936"/>
                  </a:lnTo>
                  <a:lnTo>
                    <a:pt x="1766263" y="3210923"/>
                  </a:lnTo>
                  <a:lnTo>
                    <a:pt x="1721459" y="3214663"/>
                  </a:lnTo>
                  <a:lnTo>
                    <a:pt x="1676585" y="3217156"/>
                  </a:lnTo>
                  <a:lnTo>
                    <a:pt x="1631669" y="3218402"/>
                  </a:lnTo>
                  <a:lnTo>
                    <a:pt x="1586738" y="3218402"/>
                  </a:lnTo>
                  <a:lnTo>
                    <a:pt x="1541822" y="3217156"/>
                  </a:lnTo>
                  <a:lnTo>
                    <a:pt x="1496948" y="3214663"/>
                  </a:lnTo>
                  <a:lnTo>
                    <a:pt x="1452144" y="3210923"/>
                  </a:lnTo>
                  <a:lnTo>
                    <a:pt x="1407439" y="3205936"/>
                  </a:lnTo>
                  <a:lnTo>
                    <a:pt x="1362861" y="3199703"/>
                  </a:lnTo>
                  <a:lnTo>
                    <a:pt x="1318437" y="3192224"/>
                  </a:lnTo>
                  <a:lnTo>
                    <a:pt x="1274197" y="3183498"/>
                  </a:lnTo>
                  <a:lnTo>
                    <a:pt x="1230168" y="3173525"/>
                  </a:lnTo>
                  <a:lnTo>
                    <a:pt x="1186378" y="3162306"/>
                  </a:lnTo>
                  <a:lnTo>
                    <a:pt x="1142856" y="3149840"/>
                  </a:lnTo>
                  <a:lnTo>
                    <a:pt x="1099630" y="3136127"/>
                  </a:lnTo>
                  <a:lnTo>
                    <a:pt x="1056727" y="3121168"/>
                  </a:lnTo>
                  <a:lnTo>
                    <a:pt x="1014177" y="3104962"/>
                  </a:lnTo>
                  <a:lnTo>
                    <a:pt x="972006" y="3087510"/>
                  </a:lnTo>
                  <a:lnTo>
                    <a:pt x="930245" y="3068811"/>
                  </a:lnTo>
                  <a:lnTo>
                    <a:pt x="888920" y="3048866"/>
                  </a:lnTo>
                  <a:lnTo>
                    <a:pt x="848059" y="3027674"/>
                  </a:lnTo>
                  <a:lnTo>
                    <a:pt x="807692" y="3005235"/>
                  </a:lnTo>
                  <a:lnTo>
                    <a:pt x="767845" y="2981550"/>
                  </a:lnTo>
                  <a:lnTo>
                    <a:pt x="728548" y="2956618"/>
                  </a:lnTo>
                  <a:lnTo>
                    <a:pt x="689828" y="2930439"/>
                  </a:lnTo>
                  <a:lnTo>
                    <a:pt x="651714" y="2903014"/>
                  </a:lnTo>
                  <a:lnTo>
                    <a:pt x="614233" y="2874343"/>
                  </a:lnTo>
                  <a:lnTo>
                    <a:pt x="577415" y="2844424"/>
                  </a:lnTo>
                  <a:lnTo>
                    <a:pt x="541286" y="2813259"/>
                  </a:lnTo>
                  <a:lnTo>
                    <a:pt x="505876" y="2780848"/>
                  </a:lnTo>
                  <a:lnTo>
                    <a:pt x="471212" y="2747190"/>
                  </a:lnTo>
                  <a:lnTo>
                    <a:pt x="437554" y="2712526"/>
                  </a:lnTo>
                  <a:lnTo>
                    <a:pt x="405142" y="2677115"/>
                  </a:lnTo>
                  <a:lnTo>
                    <a:pt x="373978" y="2640986"/>
                  </a:lnTo>
                  <a:lnTo>
                    <a:pt x="344059" y="2604167"/>
                  </a:lnTo>
                  <a:lnTo>
                    <a:pt x="315388" y="2566687"/>
                  </a:lnTo>
                  <a:lnTo>
                    <a:pt x="287963" y="2528572"/>
                  </a:lnTo>
                  <a:lnTo>
                    <a:pt x="261784" y="2489852"/>
                  </a:lnTo>
                  <a:lnTo>
                    <a:pt x="236852" y="2450555"/>
                  </a:lnTo>
                  <a:lnTo>
                    <a:pt x="213167" y="2410708"/>
                  </a:lnTo>
                  <a:lnTo>
                    <a:pt x="190728" y="2370341"/>
                  </a:lnTo>
                  <a:lnTo>
                    <a:pt x="169536" y="2329480"/>
                  </a:lnTo>
                  <a:lnTo>
                    <a:pt x="149591" y="2288155"/>
                  </a:lnTo>
                  <a:lnTo>
                    <a:pt x="130892" y="2246393"/>
                  </a:lnTo>
                  <a:lnTo>
                    <a:pt x="113440" y="2204223"/>
                  </a:lnTo>
                  <a:lnTo>
                    <a:pt x="97234" y="2161673"/>
                  </a:lnTo>
                  <a:lnTo>
                    <a:pt x="82275" y="2118771"/>
                  </a:lnTo>
                  <a:lnTo>
                    <a:pt x="68562" y="2075544"/>
                  </a:lnTo>
                  <a:lnTo>
                    <a:pt x="56096" y="2032022"/>
                  </a:lnTo>
                  <a:lnTo>
                    <a:pt x="44877" y="1988233"/>
                  </a:lnTo>
                  <a:lnTo>
                    <a:pt x="34904" y="1944204"/>
                  </a:lnTo>
                  <a:lnTo>
                    <a:pt x="26178" y="1899964"/>
                  </a:lnTo>
                  <a:lnTo>
                    <a:pt x="18698" y="1855541"/>
                  </a:lnTo>
                  <a:lnTo>
                    <a:pt x="12465" y="1810962"/>
                  </a:lnTo>
                  <a:lnTo>
                    <a:pt x="7479" y="1766258"/>
                  </a:lnTo>
                  <a:lnTo>
                    <a:pt x="3739" y="1721454"/>
                  </a:lnTo>
                  <a:lnTo>
                    <a:pt x="1246" y="1676580"/>
                  </a:lnTo>
                  <a:lnTo>
                    <a:pt x="0" y="1631664"/>
                  </a:lnTo>
                  <a:lnTo>
                    <a:pt x="0" y="1586734"/>
                  </a:lnTo>
                  <a:lnTo>
                    <a:pt x="1246" y="1541818"/>
                  </a:lnTo>
                  <a:lnTo>
                    <a:pt x="3739" y="1496944"/>
                  </a:lnTo>
                  <a:lnTo>
                    <a:pt x="7479" y="1452141"/>
                  </a:lnTo>
                  <a:lnTo>
                    <a:pt x="12465" y="1407436"/>
                  </a:lnTo>
                  <a:lnTo>
                    <a:pt x="18698" y="1362858"/>
                  </a:lnTo>
                  <a:lnTo>
                    <a:pt x="26178" y="1318435"/>
                  </a:lnTo>
                  <a:lnTo>
                    <a:pt x="34904" y="1274195"/>
                  </a:lnTo>
                  <a:lnTo>
                    <a:pt x="44877" y="1230166"/>
                  </a:lnTo>
                  <a:lnTo>
                    <a:pt x="56096" y="1186377"/>
                  </a:lnTo>
                  <a:lnTo>
                    <a:pt x="68562" y="1142855"/>
                  </a:lnTo>
                  <a:lnTo>
                    <a:pt x="82275" y="1099629"/>
                  </a:lnTo>
                  <a:lnTo>
                    <a:pt x="97234" y="1056727"/>
                  </a:lnTo>
                  <a:lnTo>
                    <a:pt x="113440" y="1014177"/>
                  </a:lnTo>
                  <a:lnTo>
                    <a:pt x="130892" y="972007"/>
                  </a:lnTo>
                  <a:lnTo>
                    <a:pt x="149591" y="930245"/>
                  </a:lnTo>
                  <a:lnTo>
                    <a:pt x="169536" y="888920"/>
                  </a:lnTo>
                  <a:lnTo>
                    <a:pt x="190728" y="848060"/>
                  </a:lnTo>
                  <a:lnTo>
                    <a:pt x="213167" y="807693"/>
                  </a:lnTo>
                  <a:lnTo>
                    <a:pt x="236852" y="767846"/>
                  </a:lnTo>
                  <a:lnTo>
                    <a:pt x="261784" y="728549"/>
                  </a:lnTo>
                  <a:lnTo>
                    <a:pt x="287963" y="689830"/>
                  </a:lnTo>
                  <a:lnTo>
                    <a:pt x="315388" y="651716"/>
                  </a:lnTo>
                  <a:lnTo>
                    <a:pt x="344059" y="614235"/>
                  </a:lnTo>
                  <a:lnTo>
                    <a:pt x="373978" y="577417"/>
                  </a:lnTo>
                  <a:lnTo>
                    <a:pt x="405142" y="541288"/>
                  </a:lnTo>
                  <a:lnTo>
                    <a:pt x="437554" y="505878"/>
                  </a:lnTo>
                  <a:lnTo>
                    <a:pt x="471212" y="471214"/>
                  </a:lnTo>
                  <a:lnTo>
                    <a:pt x="505876" y="437556"/>
                  </a:lnTo>
                  <a:lnTo>
                    <a:pt x="541286" y="405144"/>
                  </a:lnTo>
                  <a:lnTo>
                    <a:pt x="577415" y="373979"/>
                  </a:lnTo>
                  <a:lnTo>
                    <a:pt x="614233" y="344061"/>
                  </a:lnTo>
                  <a:lnTo>
                    <a:pt x="651714" y="315389"/>
                  </a:lnTo>
                  <a:lnTo>
                    <a:pt x="689828" y="287964"/>
                  </a:lnTo>
                  <a:lnTo>
                    <a:pt x="728548" y="261785"/>
                  </a:lnTo>
                  <a:lnTo>
                    <a:pt x="767845" y="236853"/>
                  </a:lnTo>
                  <a:lnTo>
                    <a:pt x="807692" y="213168"/>
                  </a:lnTo>
                  <a:lnTo>
                    <a:pt x="848059" y="190729"/>
                  </a:lnTo>
                  <a:lnTo>
                    <a:pt x="888920" y="169537"/>
                  </a:lnTo>
                  <a:lnTo>
                    <a:pt x="930245" y="149591"/>
                  </a:lnTo>
                  <a:lnTo>
                    <a:pt x="972006" y="130892"/>
                  </a:lnTo>
                  <a:lnTo>
                    <a:pt x="1014177" y="113440"/>
                  </a:lnTo>
                  <a:lnTo>
                    <a:pt x="1056727" y="97234"/>
                  </a:lnTo>
                  <a:lnTo>
                    <a:pt x="1099630" y="82275"/>
                  </a:lnTo>
                  <a:lnTo>
                    <a:pt x="1142856" y="68562"/>
                  </a:lnTo>
                  <a:lnTo>
                    <a:pt x="1186378" y="56096"/>
                  </a:lnTo>
                  <a:lnTo>
                    <a:pt x="1230168" y="44877"/>
                  </a:lnTo>
                  <a:lnTo>
                    <a:pt x="1274197" y="34904"/>
                  </a:lnTo>
                  <a:lnTo>
                    <a:pt x="1318437" y="26178"/>
                  </a:lnTo>
                  <a:lnTo>
                    <a:pt x="1362861" y="18698"/>
                  </a:lnTo>
                  <a:lnTo>
                    <a:pt x="1407439" y="12465"/>
                  </a:lnTo>
                  <a:lnTo>
                    <a:pt x="1452144" y="7479"/>
                  </a:lnTo>
                  <a:lnTo>
                    <a:pt x="1496948" y="3739"/>
                  </a:lnTo>
                  <a:lnTo>
                    <a:pt x="1541822" y="1246"/>
                  </a:lnTo>
                  <a:lnTo>
                    <a:pt x="1586738" y="0"/>
                  </a:lnTo>
                  <a:lnTo>
                    <a:pt x="1631669" y="0"/>
                  </a:lnTo>
                  <a:lnTo>
                    <a:pt x="1676585" y="1246"/>
                  </a:lnTo>
                  <a:lnTo>
                    <a:pt x="1721459" y="3739"/>
                  </a:lnTo>
                  <a:lnTo>
                    <a:pt x="1766263" y="7479"/>
                  </a:lnTo>
                  <a:lnTo>
                    <a:pt x="1810968" y="12465"/>
                  </a:lnTo>
                  <a:lnTo>
                    <a:pt x="1855546" y="18698"/>
                  </a:lnTo>
                  <a:lnTo>
                    <a:pt x="1899970" y="26178"/>
                  </a:lnTo>
                  <a:lnTo>
                    <a:pt x="1944210" y="34904"/>
                  </a:lnTo>
                  <a:lnTo>
                    <a:pt x="1988239" y="44877"/>
                  </a:lnTo>
                  <a:lnTo>
                    <a:pt x="2032029" y="56096"/>
                  </a:lnTo>
                  <a:lnTo>
                    <a:pt x="2075551" y="68562"/>
                  </a:lnTo>
                  <a:lnTo>
                    <a:pt x="2118778" y="82275"/>
                  </a:lnTo>
                  <a:lnTo>
                    <a:pt x="2161680" y="97234"/>
                  </a:lnTo>
                  <a:lnTo>
                    <a:pt x="2204231" y="113440"/>
                  </a:lnTo>
                  <a:lnTo>
                    <a:pt x="2246401" y="130892"/>
                  </a:lnTo>
                  <a:lnTo>
                    <a:pt x="2288163" y="149591"/>
                  </a:lnTo>
                  <a:lnTo>
                    <a:pt x="2329488" y="169537"/>
                  </a:lnTo>
                  <a:lnTo>
                    <a:pt x="2370348" y="190729"/>
                  </a:lnTo>
                  <a:lnTo>
                    <a:pt x="2410716" y="213168"/>
                  </a:lnTo>
                  <a:lnTo>
                    <a:pt x="2450562" y="236853"/>
                  </a:lnTo>
                  <a:lnTo>
                    <a:pt x="2489859" y="261785"/>
                  </a:lnTo>
                  <a:lnTo>
                    <a:pt x="2528579" y="287964"/>
                  </a:lnTo>
                  <a:lnTo>
                    <a:pt x="2566694" y="315389"/>
                  </a:lnTo>
                  <a:lnTo>
                    <a:pt x="2604174" y="344061"/>
                  </a:lnTo>
                  <a:lnTo>
                    <a:pt x="2640993" y="373979"/>
                  </a:lnTo>
                  <a:lnTo>
                    <a:pt x="2677121" y="405144"/>
                  </a:lnTo>
                  <a:lnTo>
                    <a:pt x="2712531" y="437556"/>
                  </a:lnTo>
                  <a:lnTo>
                    <a:pt x="2747195" y="471214"/>
                  </a:lnTo>
                </a:path>
              </a:pathLst>
            </a:custGeom>
            <a:ln w="255452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963367" y="4536816"/>
            <a:ext cx="4634230" cy="20358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3200" dirty="0">
                <a:latin typeface="Times New Roman"/>
                <a:cs typeface="Times New Roman"/>
              </a:rPr>
              <a:t>(</a:t>
            </a:r>
            <a:r>
              <a:rPr sz="13200" i="1" dirty="0">
                <a:latin typeface="Times New Roman"/>
                <a:cs typeface="Times New Roman"/>
              </a:rPr>
              <a:t>x</a:t>
            </a:r>
            <a:r>
              <a:rPr sz="13200" baseline="-5997" dirty="0">
                <a:latin typeface="Times New Roman"/>
                <a:cs typeface="Times New Roman"/>
              </a:rPr>
              <a:t>1</a:t>
            </a:r>
            <a:r>
              <a:rPr sz="13200" dirty="0">
                <a:latin typeface="Times New Roman"/>
                <a:cs typeface="Times New Roman"/>
              </a:rPr>
              <a:t>,</a:t>
            </a:r>
            <a:r>
              <a:rPr sz="13200" spc="-185" dirty="0">
                <a:latin typeface="Times New Roman"/>
                <a:cs typeface="Times New Roman"/>
              </a:rPr>
              <a:t> </a:t>
            </a:r>
            <a:r>
              <a:rPr sz="13200" i="1" spc="-25" dirty="0">
                <a:latin typeface="Times New Roman"/>
                <a:cs typeface="Times New Roman"/>
              </a:rPr>
              <a:t>x</a:t>
            </a:r>
            <a:r>
              <a:rPr sz="13200" spc="-37" baseline="-5997" dirty="0">
                <a:latin typeface="Times New Roman"/>
                <a:cs typeface="Times New Roman"/>
              </a:rPr>
              <a:t>2</a:t>
            </a:r>
            <a:r>
              <a:rPr sz="13200" spc="-25" dirty="0">
                <a:latin typeface="Times New Roman"/>
                <a:cs typeface="Times New Roman"/>
              </a:rPr>
              <a:t>)</a:t>
            </a:r>
            <a:endParaRPr sz="13200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8196064" y="5453237"/>
            <a:ext cx="4241800" cy="402590"/>
            <a:chOff x="8196064" y="5453237"/>
            <a:chExt cx="4241800" cy="402590"/>
          </a:xfrm>
        </p:grpSpPr>
        <p:sp>
          <p:nvSpPr>
            <p:cNvPr id="4" name="object 4"/>
            <p:cNvSpPr/>
            <p:nvPr/>
          </p:nvSpPr>
          <p:spPr>
            <a:xfrm>
              <a:off x="8196064" y="5654278"/>
              <a:ext cx="3892550" cy="0"/>
            </a:xfrm>
            <a:custGeom>
              <a:avLst/>
              <a:gdLst/>
              <a:ahLst/>
              <a:cxnLst/>
              <a:rect l="l" t="t" r="r" b="b"/>
              <a:pathLst>
                <a:path w="3892550">
                  <a:moveTo>
                    <a:pt x="0" y="0"/>
                  </a:moveTo>
                  <a:lnTo>
                    <a:pt x="3839642" y="0"/>
                  </a:lnTo>
                  <a:lnTo>
                    <a:pt x="3891996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035759" y="5453237"/>
              <a:ext cx="402590" cy="402590"/>
            </a:xfrm>
            <a:custGeom>
              <a:avLst/>
              <a:gdLst/>
              <a:ahLst/>
              <a:cxnLst/>
              <a:rect l="l" t="t" r="r" b="b"/>
              <a:pathLst>
                <a:path w="402590" h="402589">
                  <a:moveTo>
                    <a:pt x="0" y="0"/>
                  </a:moveTo>
                  <a:lnTo>
                    <a:pt x="0" y="402081"/>
                  </a:lnTo>
                  <a:lnTo>
                    <a:pt x="402081" y="2010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/>
          <p:nvPr/>
        </p:nvSpPr>
        <p:spPr>
          <a:xfrm>
            <a:off x="13976201" y="6118064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30" h="1167129">
                <a:moveTo>
                  <a:pt x="355194" y="0"/>
                </a:moveTo>
                <a:lnTo>
                  <a:pt x="352157" y="6963"/>
                </a:lnTo>
                <a:lnTo>
                  <a:pt x="349958" y="11863"/>
                </a:lnTo>
                <a:lnTo>
                  <a:pt x="347969" y="16879"/>
                </a:lnTo>
                <a:lnTo>
                  <a:pt x="329086" y="62929"/>
                </a:lnTo>
                <a:lnTo>
                  <a:pt x="309516" y="108669"/>
                </a:lnTo>
                <a:lnTo>
                  <a:pt x="289278" y="154105"/>
                </a:lnTo>
                <a:lnTo>
                  <a:pt x="268389" y="199242"/>
                </a:lnTo>
                <a:lnTo>
                  <a:pt x="246868" y="244086"/>
                </a:lnTo>
                <a:lnTo>
                  <a:pt x="224734" y="288644"/>
                </a:lnTo>
                <a:lnTo>
                  <a:pt x="202005" y="332921"/>
                </a:lnTo>
                <a:lnTo>
                  <a:pt x="156489" y="420454"/>
                </a:lnTo>
                <a:lnTo>
                  <a:pt x="111259" y="508111"/>
                </a:lnTo>
                <a:lnTo>
                  <a:pt x="43790" y="639833"/>
                </a:lnTo>
                <a:lnTo>
                  <a:pt x="24336" y="683583"/>
                </a:lnTo>
                <a:lnTo>
                  <a:pt x="10315" y="728366"/>
                </a:lnTo>
                <a:lnTo>
                  <a:pt x="2084" y="774155"/>
                </a:lnTo>
                <a:lnTo>
                  <a:pt x="0" y="820923"/>
                </a:lnTo>
                <a:lnTo>
                  <a:pt x="4419" y="868643"/>
                </a:lnTo>
                <a:lnTo>
                  <a:pt x="14820" y="914865"/>
                </a:lnTo>
                <a:lnTo>
                  <a:pt x="30729" y="958363"/>
                </a:lnTo>
                <a:lnTo>
                  <a:pt x="52201" y="998986"/>
                </a:lnTo>
                <a:lnTo>
                  <a:pt x="79293" y="1036583"/>
                </a:lnTo>
                <a:lnTo>
                  <a:pt x="112060" y="1071004"/>
                </a:lnTo>
                <a:lnTo>
                  <a:pt x="151138" y="1102927"/>
                </a:lnTo>
                <a:lnTo>
                  <a:pt x="192146" y="1128479"/>
                </a:lnTo>
                <a:lnTo>
                  <a:pt x="235036" y="1147667"/>
                </a:lnTo>
                <a:lnTo>
                  <a:pt x="279764" y="1160495"/>
                </a:lnTo>
                <a:lnTo>
                  <a:pt x="327181" y="1167093"/>
                </a:lnTo>
                <a:lnTo>
                  <a:pt x="374547" y="1167093"/>
                </a:lnTo>
                <a:lnTo>
                  <a:pt x="424511" y="1160875"/>
                </a:lnTo>
                <a:lnTo>
                  <a:pt x="470468" y="1149135"/>
                </a:lnTo>
                <a:lnTo>
                  <a:pt x="513324" y="1131600"/>
                </a:lnTo>
                <a:lnTo>
                  <a:pt x="553044" y="1108449"/>
                </a:lnTo>
                <a:lnTo>
                  <a:pt x="589592" y="1079859"/>
                </a:lnTo>
                <a:lnTo>
                  <a:pt x="622934" y="1046010"/>
                </a:lnTo>
                <a:lnTo>
                  <a:pt x="656824" y="1000757"/>
                </a:lnTo>
                <a:lnTo>
                  <a:pt x="682644" y="951916"/>
                </a:lnTo>
                <a:lnTo>
                  <a:pt x="700180" y="899576"/>
                </a:lnTo>
                <a:lnTo>
                  <a:pt x="709214" y="843827"/>
                </a:lnTo>
                <a:lnTo>
                  <a:pt x="709818" y="791746"/>
                </a:lnTo>
                <a:lnTo>
                  <a:pt x="703050" y="740951"/>
                </a:lnTo>
                <a:lnTo>
                  <a:pt x="689233" y="691530"/>
                </a:lnTo>
                <a:lnTo>
                  <a:pt x="668692" y="643572"/>
                </a:lnTo>
                <a:lnTo>
                  <a:pt x="643776" y="594274"/>
                </a:lnTo>
                <a:lnTo>
                  <a:pt x="618733" y="545054"/>
                </a:lnTo>
                <a:lnTo>
                  <a:pt x="593434" y="495962"/>
                </a:lnTo>
                <a:lnTo>
                  <a:pt x="567753" y="447054"/>
                </a:lnTo>
                <a:lnTo>
                  <a:pt x="521201" y="359360"/>
                </a:lnTo>
                <a:lnTo>
                  <a:pt x="498144" y="315399"/>
                </a:lnTo>
                <a:lnTo>
                  <a:pt x="475465" y="271249"/>
                </a:lnTo>
                <a:lnTo>
                  <a:pt x="453341" y="226825"/>
                </a:lnTo>
                <a:lnTo>
                  <a:pt x="431947" y="182041"/>
                </a:lnTo>
                <a:lnTo>
                  <a:pt x="411459" y="136812"/>
                </a:lnTo>
                <a:lnTo>
                  <a:pt x="392051" y="91054"/>
                </a:lnTo>
                <a:lnTo>
                  <a:pt x="382979" y="68798"/>
                </a:lnTo>
                <a:lnTo>
                  <a:pt x="355194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3933606" y="3090377"/>
            <a:ext cx="4310380" cy="2597785"/>
          </a:xfrm>
          <a:custGeom>
            <a:avLst/>
            <a:gdLst/>
            <a:ahLst/>
            <a:cxnLst/>
            <a:rect l="l" t="t" r="r" b="b"/>
            <a:pathLst>
              <a:path w="4310380" h="2597785">
                <a:moveTo>
                  <a:pt x="828037" y="836110"/>
                </a:moveTo>
                <a:lnTo>
                  <a:pt x="781044" y="837505"/>
                </a:lnTo>
                <a:lnTo>
                  <a:pt x="734739" y="841639"/>
                </a:lnTo>
                <a:lnTo>
                  <a:pt x="689193" y="848439"/>
                </a:lnTo>
                <a:lnTo>
                  <a:pt x="644475" y="857829"/>
                </a:lnTo>
                <a:lnTo>
                  <a:pt x="600655" y="869736"/>
                </a:lnTo>
                <a:lnTo>
                  <a:pt x="557802" y="884085"/>
                </a:lnTo>
                <a:lnTo>
                  <a:pt x="515987" y="900802"/>
                </a:lnTo>
                <a:lnTo>
                  <a:pt x="475280" y="919812"/>
                </a:lnTo>
                <a:lnTo>
                  <a:pt x="435750" y="941040"/>
                </a:lnTo>
                <a:lnTo>
                  <a:pt x="397468" y="964414"/>
                </a:lnTo>
                <a:lnTo>
                  <a:pt x="360503" y="989857"/>
                </a:lnTo>
                <a:lnTo>
                  <a:pt x="324924" y="1017296"/>
                </a:lnTo>
                <a:lnTo>
                  <a:pt x="290803" y="1046656"/>
                </a:lnTo>
                <a:lnTo>
                  <a:pt x="258208" y="1077863"/>
                </a:lnTo>
                <a:lnTo>
                  <a:pt x="227210" y="1110843"/>
                </a:lnTo>
                <a:lnTo>
                  <a:pt x="197878" y="1145521"/>
                </a:lnTo>
                <a:lnTo>
                  <a:pt x="170283" y="1181822"/>
                </a:lnTo>
                <a:lnTo>
                  <a:pt x="144494" y="1219673"/>
                </a:lnTo>
                <a:lnTo>
                  <a:pt x="120581" y="1258998"/>
                </a:lnTo>
                <a:lnTo>
                  <a:pt x="98613" y="1299725"/>
                </a:lnTo>
                <a:lnTo>
                  <a:pt x="78662" y="1341777"/>
                </a:lnTo>
                <a:lnTo>
                  <a:pt x="60796" y="1385080"/>
                </a:lnTo>
                <a:lnTo>
                  <a:pt x="45085" y="1429562"/>
                </a:lnTo>
                <a:lnTo>
                  <a:pt x="31600" y="1475146"/>
                </a:lnTo>
                <a:lnTo>
                  <a:pt x="20410" y="1521758"/>
                </a:lnTo>
                <a:lnTo>
                  <a:pt x="11585" y="1569325"/>
                </a:lnTo>
                <a:lnTo>
                  <a:pt x="5195" y="1617771"/>
                </a:lnTo>
                <a:lnTo>
                  <a:pt x="1310" y="1667022"/>
                </a:lnTo>
                <a:lnTo>
                  <a:pt x="39" y="1715502"/>
                </a:lnTo>
                <a:lnTo>
                  <a:pt x="0" y="1717005"/>
                </a:lnTo>
                <a:lnTo>
                  <a:pt x="1228" y="1763851"/>
                </a:lnTo>
                <a:lnTo>
                  <a:pt x="1310" y="1766987"/>
                </a:lnTo>
                <a:lnTo>
                  <a:pt x="5195" y="1816236"/>
                </a:lnTo>
                <a:lnTo>
                  <a:pt x="11585" y="1864678"/>
                </a:lnTo>
                <a:lnTo>
                  <a:pt x="20410" y="1912237"/>
                </a:lnTo>
                <a:lnTo>
                  <a:pt x="31600" y="1958841"/>
                </a:lnTo>
                <a:lnTo>
                  <a:pt x="45085" y="2004415"/>
                </a:lnTo>
                <a:lnTo>
                  <a:pt x="60796" y="2048884"/>
                </a:lnTo>
                <a:lnTo>
                  <a:pt x="78662" y="2092175"/>
                </a:lnTo>
                <a:lnTo>
                  <a:pt x="98613" y="2134213"/>
                </a:lnTo>
                <a:lnTo>
                  <a:pt x="120581" y="2174924"/>
                </a:lnTo>
                <a:lnTo>
                  <a:pt x="144494" y="2214233"/>
                </a:lnTo>
                <a:lnTo>
                  <a:pt x="170283" y="2252067"/>
                </a:lnTo>
                <a:lnTo>
                  <a:pt x="197878" y="2288351"/>
                </a:lnTo>
                <a:lnTo>
                  <a:pt x="227210" y="2323012"/>
                </a:lnTo>
                <a:lnTo>
                  <a:pt x="258208" y="2355974"/>
                </a:lnTo>
                <a:lnTo>
                  <a:pt x="290803" y="2387163"/>
                </a:lnTo>
                <a:lnTo>
                  <a:pt x="324924" y="2416506"/>
                </a:lnTo>
                <a:lnTo>
                  <a:pt x="360503" y="2443928"/>
                </a:lnTo>
                <a:lnTo>
                  <a:pt x="397468" y="2469355"/>
                </a:lnTo>
                <a:lnTo>
                  <a:pt x="435750" y="2492713"/>
                </a:lnTo>
                <a:lnTo>
                  <a:pt x="475280" y="2513927"/>
                </a:lnTo>
                <a:lnTo>
                  <a:pt x="515987" y="2532923"/>
                </a:lnTo>
                <a:lnTo>
                  <a:pt x="557802" y="2549628"/>
                </a:lnTo>
                <a:lnTo>
                  <a:pt x="600655" y="2563966"/>
                </a:lnTo>
                <a:lnTo>
                  <a:pt x="644475" y="2575863"/>
                </a:lnTo>
                <a:lnTo>
                  <a:pt x="689193" y="2585246"/>
                </a:lnTo>
                <a:lnTo>
                  <a:pt x="734739" y="2592040"/>
                </a:lnTo>
                <a:lnTo>
                  <a:pt x="781044" y="2596171"/>
                </a:lnTo>
                <a:lnTo>
                  <a:pt x="828037" y="2597564"/>
                </a:lnTo>
                <a:lnTo>
                  <a:pt x="831978" y="2597564"/>
                </a:lnTo>
                <a:lnTo>
                  <a:pt x="854005" y="2596894"/>
                </a:lnTo>
                <a:lnTo>
                  <a:pt x="3638603" y="2596894"/>
                </a:lnTo>
                <a:lnTo>
                  <a:pt x="3713582" y="2590865"/>
                </a:lnTo>
                <a:lnTo>
                  <a:pt x="3759042" y="2582656"/>
                </a:lnTo>
                <a:lnTo>
                  <a:pt x="3803439" y="2571351"/>
                </a:lnTo>
                <a:lnTo>
                  <a:pt x="3846672" y="2557061"/>
                </a:lnTo>
                <a:lnTo>
                  <a:pt x="3888638" y="2539894"/>
                </a:lnTo>
                <a:lnTo>
                  <a:pt x="3929233" y="2519961"/>
                </a:lnTo>
                <a:lnTo>
                  <a:pt x="3968356" y="2497369"/>
                </a:lnTo>
                <a:lnTo>
                  <a:pt x="4005904" y="2472228"/>
                </a:lnTo>
                <a:lnTo>
                  <a:pt x="4041774" y="2444648"/>
                </a:lnTo>
                <a:lnTo>
                  <a:pt x="4075863" y="2414737"/>
                </a:lnTo>
                <a:lnTo>
                  <a:pt x="4108068" y="2382605"/>
                </a:lnTo>
                <a:lnTo>
                  <a:pt x="4138287" y="2348361"/>
                </a:lnTo>
                <a:lnTo>
                  <a:pt x="4166418" y="2312113"/>
                </a:lnTo>
                <a:lnTo>
                  <a:pt x="4192356" y="2273972"/>
                </a:lnTo>
                <a:lnTo>
                  <a:pt x="4216001" y="2234046"/>
                </a:lnTo>
                <a:lnTo>
                  <a:pt x="4237248" y="2192445"/>
                </a:lnTo>
                <a:lnTo>
                  <a:pt x="4255996" y="2149277"/>
                </a:lnTo>
                <a:lnTo>
                  <a:pt x="4272141" y="2104653"/>
                </a:lnTo>
                <a:lnTo>
                  <a:pt x="4285581" y="2058680"/>
                </a:lnTo>
                <a:lnTo>
                  <a:pt x="4296213" y="2011468"/>
                </a:lnTo>
                <a:lnTo>
                  <a:pt x="4303934" y="1963127"/>
                </a:lnTo>
                <a:lnTo>
                  <a:pt x="4308643" y="1913765"/>
                </a:lnTo>
                <a:lnTo>
                  <a:pt x="4310197" y="1864678"/>
                </a:lnTo>
                <a:lnTo>
                  <a:pt x="4310235" y="1863492"/>
                </a:lnTo>
                <a:lnTo>
                  <a:pt x="4308738" y="1816236"/>
                </a:lnTo>
                <a:lnTo>
                  <a:pt x="4308643" y="1813218"/>
                </a:lnTo>
                <a:lnTo>
                  <a:pt x="4303934" y="1763851"/>
                </a:lnTo>
                <a:lnTo>
                  <a:pt x="4296213" y="1715502"/>
                </a:lnTo>
                <a:lnTo>
                  <a:pt x="4285581" y="1668280"/>
                </a:lnTo>
                <a:lnTo>
                  <a:pt x="4272141" y="1622294"/>
                </a:lnTo>
                <a:lnTo>
                  <a:pt x="4255996" y="1577654"/>
                </a:lnTo>
                <a:lnTo>
                  <a:pt x="4237248" y="1534469"/>
                </a:lnTo>
                <a:lnTo>
                  <a:pt x="4216001" y="1492849"/>
                </a:lnTo>
                <a:lnTo>
                  <a:pt x="4192356" y="1452904"/>
                </a:lnTo>
                <a:lnTo>
                  <a:pt x="4166418" y="1414742"/>
                </a:lnTo>
                <a:lnTo>
                  <a:pt x="4138287" y="1378473"/>
                </a:lnTo>
                <a:lnTo>
                  <a:pt x="4108068" y="1344207"/>
                </a:lnTo>
                <a:lnTo>
                  <a:pt x="4075863" y="1312054"/>
                </a:lnTo>
                <a:lnTo>
                  <a:pt x="4041774" y="1282121"/>
                </a:lnTo>
                <a:lnTo>
                  <a:pt x="4005904" y="1254521"/>
                </a:lnTo>
                <a:lnTo>
                  <a:pt x="3968356" y="1229360"/>
                </a:lnTo>
                <a:lnTo>
                  <a:pt x="3929233" y="1206750"/>
                </a:lnTo>
                <a:lnTo>
                  <a:pt x="3906837" y="1195743"/>
                </a:lnTo>
                <a:lnTo>
                  <a:pt x="3332673" y="1195743"/>
                </a:lnTo>
                <a:lnTo>
                  <a:pt x="3328134" y="1146436"/>
                </a:lnTo>
                <a:lnTo>
                  <a:pt x="3321732" y="1096492"/>
                </a:lnTo>
                <a:lnTo>
                  <a:pt x="3313667" y="1047758"/>
                </a:lnTo>
                <a:lnTo>
                  <a:pt x="3303917" y="999666"/>
                </a:lnTo>
                <a:lnTo>
                  <a:pt x="3292516" y="952253"/>
                </a:lnTo>
                <a:lnTo>
                  <a:pt x="3279497" y="905554"/>
                </a:lnTo>
                <a:lnTo>
                  <a:pt x="3264895" y="859605"/>
                </a:lnTo>
                <a:lnTo>
                  <a:pt x="3261188" y="849241"/>
                </a:lnTo>
                <a:lnTo>
                  <a:pt x="969499" y="849241"/>
                </a:lnTo>
                <a:lnTo>
                  <a:pt x="934791" y="843642"/>
                </a:lnTo>
                <a:lnTo>
                  <a:pt x="899632" y="839522"/>
                </a:lnTo>
                <a:lnTo>
                  <a:pt x="864041" y="836979"/>
                </a:lnTo>
                <a:lnTo>
                  <a:pt x="828037" y="836110"/>
                </a:lnTo>
                <a:close/>
              </a:path>
              <a:path w="4310380" h="2597785">
                <a:moveTo>
                  <a:pt x="2124142" y="2597335"/>
                </a:moveTo>
                <a:lnTo>
                  <a:pt x="2107054" y="2597335"/>
                </a:lnTo>
                <a:lnTo>
                  <a:pt x="2110930" y="2597564"/>
                </a:lnTo>
                <a:lnTo>
                  <a:pt x="2120354" y="2597564"/>
                </a:lnTo>
                <a:lnTo>
                  <a:pt x="2124142" y="2597335"/>
                </a:lnTo>
                <a:close/>
              </a:path>
              <a:path w="4310380" h="2597785">
                <a:moveTo>
                  <a:pt x="3638603" y="2596894"/>
                </a:moveTo>
                <a:lnTo>
                  <a:pt x="854005" y="2596894"/>
                </a:lnTo>
                <a:lnTo>
                  <a:pt x="2496361" y="2597335"/>
                </a:lnTo>
                <a:lnTo>
                  <a:pt x="3619889" y="2597564"/>
                </a:lnTo>
                <a:lnTo>
                  <a:pt x="3638603" y="2596894"/>
                </a:lnTo>
                <a:close/>
              </a:path>
              <a:path w="4310380" h="2597785">
                <a:moveTo>
                  <a:pt x="3619889" y="1129075"/>
                </a:moveTo>
                <a:lnTo>
                  <a:pt x="3569128" y="1131055"/>
                </a:lnTo>
                <a:lnTo>
                  <a:pt x="3519342" y="1136894"/>
                </a:lnTo>
                <a:lnTo>
                  <a:pt x="3470666" y="1146436"/>
                </a:lnTo>
                <a:lnTo>
                  <a:pt x="3423238" y="1159528"/>
                </a:lnTo>
                <a:lnTo>
                  <a:pt x="3377195" y="1176015"/>
                </a:lnTo>
                <a:lnTo>
                  <a:pt x="3332673" y="1195743"/>
                </a:lnTo>
                <a:lnTo>
                  <a:pt x="3906837" y="1195743"/>
                </a:lnTo>
                <a:lnTo>
                  <a:pt x="3846672" y="1169617"/>
                </a:lnTo>
                <a:lnTo>
                  <a:pt x="3803439" y="1155314"/>
                </a:lnTo>
                <a:lnTo>
                  <a:pt x="3759042" y="1143999"/>
                </a:lnTo>
                <a:lnTo>
                  <a:pt x="3713582" y="1135781"/>
                </a:lnTo>
                <a:lnTo>
                  <a:pt x="3667164" y="1130770"/>
                </a:lnTo>
                <a:lnTo>
                  <a:pt x="3619889" y="1129075"/>
                </a:lnTo>
                <a:close/>
              </a:path>
              <a:path w="4310380" h="2597785">
                <a:moveTo>
                  <a:pt x="2115747" y="0"/>
                </a:moveTo>
                <a:lnTo>
                  <a:pt x="2066672" y="1029"/>
                </a:lnTo>
                <a:lnTo>
                  <a:pt x="2018089" y="4090"/>
                </a:lnTo>
                <a:lnTo>
                  <a:pt x="1970035" y="9146"/>
                </a:lnTo>
                <a:lnTo>
                  <a:pt x="1922544" y="16157"/>
                </a:lnTo>
                <a:lnTo>
                  <a:pt x="1875654" y="25085"/>
                </a:lnTo>
                <a:lnTo>
                  <a:pt x="1829401" y="35890"/>
                </a:lnTo>
                <a:lnTo>
                  <a:pt x="1783822" y="48534"/>
                </a:lnTo>
                <a:lnTo>
                  <a:pt x="1738952" y="62979"/>
                </a:lnTo>
                <a:lnTo>
                  <a:pt x="1694828" y="79186"/>
                </a:lnTo>
                <a:lnTo>
                  <a:pt x="1651487" y="97116"/>
                </a:lnTo>
                <a:lnTo>
                  <a:pt x="1608964" y="116731"/>
                </a:lnTo>
                <a:lnTo>
                  <a:pt x="1567296" y="137991"/>
                </a:lnTo>
                <a:lnTo>
                  <a:pt x="1526520" y="160858"/>
                </a:lnTo>
                <a:lnTo>
                  <a:pt x="1486672" y="185294"/>
                </a:lnTo>
                <a:lnTo>
                  <a:pt x="1447788" y="211260"/>
                </a:lnTo>
                <a:lnTo>
                  <a:pt x="1409904" y="238716"/>
                </a:lnTo>
                <a:lnTo>
                  <a:pt x="1373057" y="267625"/>
                </a:lnTo>
                <a:lnTo>
                  <a:pt x="1337284" y="297948"/>
                </a:lnTo>
                <a:lnTo>
                  <a:pt x="1302620" y="329645"/>
                </a:lnTo>
                <a:lnTo>
                  <a:pt x="1269102" y="362679"/>
                </a:lnTo>
                <a:lnTo>
                  <a:pt x="1236766" y="397011"/>
                </a:lnTo>
                <a:lnTo>
                  <a:pt x="1205649" y="432601"/>
                </a:lnTo>
                <a:lnTo>
                  <a:pt x="1175787" y="469412"/>
                </a:lnTo>
                <a:lnTo>
                  <a:pt x="1147216" y="507405"/>
                </a:lnTo>
                <a:lnTo>
                  <a:pt x="1119973" y="546540"/>
                </a:lnTo>
                <a:lnTo>
                  <a:pt x="1094094" y="586780"/>
                </a:lnTo>
                <a:lnTo>
                  <a:pt x="1069615" y="628085"/>
                </a:lnTo>
                <a:lnTo>
                  <a:pt x="1046573" y="670417"/>
                </a:lnTo>
                <a:lnTo>
                  <a:pt x="1025004" y="713737"/>
                </a:lnTo>
                <a:lnTo>
                  <a:pt x="1004944" y="758007"/>
                </a:lnTo>
                <a:lnTo>
                  <a:pt x="986430" y="803188"/>
                </a:lnTo>
                <a:lnTo>
                  <a:pt x="969499" y="849241"/>
                </a:lnTo>
                <a:lnTo>
                  <a:pt x="3261188" y="849241"/>
                </a:lnTo>
                <a:lnTo>
                  <a:pt x="3231076" y="770104"/>
                </a:lnTo>
                <a:lnTo>
                  <a:pt x="3211926" y="726623"/>
                </a:lnTo>
                <a:lnTo>
                  <a:pt x="3191327" y="684036"/>
                </a:lnTo>
                <a:lnTo>
                  <a:pt x="3169314" y="642380"/>
                </a:lnTo>
                <a:lnTo>
                  <a:pt x="3145920" y="601691"/>
                </a:lnTo>
                <a:lnTo>
                  <a:pt x="3121179" y="562004"/>
                </a:lnTo>
                <a:lnTo>
                  <a:pt x="3095125" y="523355"/>
                </a:lnTo>
                <a:lnTo>
                  <a:pt x="3067791" y="485781"/>
                </a:lnTo>
                <a:lnTo>
                  <a:pt x="3039212" y="449318"/>
                </a:lnTo>
                <a:lnTo>
                  <a:pt x="3009420" y="414001"/>
                </a:lnTo>
                <a:lnTo>
                  <a:pt x="2978451" y="379867"/>
                </a:lnTo>
                <a:lnTo>
                  <a:pt x="2946336" y="346951"/>
                </a:lnTo>
                <a:lnTo>
                  <a:pt x="2913112" y="315290"/>
                </a:lnTo>
                <a:lnTo>
                  <a:pt x="2878810" y="284919"/>
                </a:lnTo>
                <a:lnTo>
                  <a:pt x="2843465" y="255876"/>
                </a:lnTo>
                <a:lnTo>
                  <a:pt x="2807112" y="228194"/>
                </a:lnTo>
                <a:lnTo>
                  <a:pt x="2769782" y="201912"/>
                </a:lnTo>
                <a:lnTo>
                  <a:pt x="2731511" y="177064"/>
                </a:lnTo>
                <a:lnTo>
                  <a:pt x="2692332" y="153687"/>
                </a:lnTo>
                <a:lnTo>
                  <a:pt x="2652278" y="131816"/>
                </a:lnTo>
                <a:lnTo>
                  <a:pt x="2611384" y="111488"/>
                </a:lnTo>
                <a:lnTo>
                  <a:pt x="2569684" y="92739"/>
                </a:lnTo>
                <a:lnTo>
                  <a:pt x="2527211" y="75605"/>
                </a:lnTo>
                <a:lnTo>
                  <a:pt x="2483998" y="60121"/>
                </a:lnTo>
                <a:lnTo>
                  <a:pt x="2440081" y="46324"/>
                </a:lnTo>
                <a:lnTo>
                  <a:pt x="2395492" y="34250"/>
                </a:lnTo>
                <a:lnTo>
                  <a:pt x="2350265" y="23935"/>
                </a:lnTo>
                <a:lnTo>
                  <a:pt x="2304434" y="15414"/>
                </a:lnTo>
                <a:lnTo>
                  <a:pt x="2258033" y="8724"/>
                </a:lnTo>
                <a:lnTo>
                  <a:pt x="2211096" y="3901"/>
                </a:lnTo>
                <a:lnTo>
                  <a:pt x="2164432" y="1029"/>
                </a:lnTo>
                <a:lnTo>
                  <a:pt x="2165988" y="1029"/>
                </a:lnTo>
                <a:lnTo>
                  <a:pt x="2115747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5147695" y="7050361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30" h="1167129">
                <a:moveTo>
                  <a:pt x="355183" y="0"/>
                </a:moveTo>
                <a:lnTo>
                  <a:pt x="352251" y="6963"/>
                </a:lnTo>
                <a:lnTo>
                  <a:pt x="350052" y="11853"/>
                </a:lnTo>
                <a:lnTo>
                  <a:pt x="348063" y="16879"/>
                </a:lnTo>
                <a:lnTo>
                  <a:pt x="329180" y="62929"/>
                </a:lnTo>
                <a:lnTo>
                  <a:pt x="309610" y="108667"/>
                </a:lnTo>
                <a:lnTo>
                  <a:pt x="289371" y="154101"/>
                </a:lnTo>
                <a:lnTo>
                  <a:pt x="268483" y="199235"/>
                </a:lnTo>
                <a:lnTo>
                  <a:pt x="246962" y="244078"/>
                </a:lnTo>
                <a:lnTo>
                  <a:pt x="224828" y="288634"/>
                </a:lnTo>
                <a:lnTo>
                  <a:pt x="202098" y="332911"/>
                </a:lnTo>
                <a:lnTo>
                  <a:pt x="156564" y="420450"/>
                </a:lnTo>
                <a:lnTo>
                  <a:pt x="111309" y="508108"/>
                </a:lnTo>
                <a:lnTo>
                  <a:pt x="43883" y="639823"/>
                </a:lnTo>
                <a:lnTo>
                  <a:pt x="24418" y="683573"/>
                </a:lnTo>
                <a:lnTo>
                  <a:pt x="10372" y="728356"/>
                </a:lnTo>
                <a:lnTo>
                  <a:pt x="2110" y="774147"/>
                </a:lnTo>
                <a:lnTo>
                  <a:pt x="0" y="820918"/>
                </a:lnTo>
                <a:lnTo>
                  <a:pt x="4408" y="868643"/>
                </a:lnTo>
                <a:lnTo>
                  <a:pt x="14859" y="914865"/>
                </a:lnTo>
                <a:lnTo>
                  <a:pt x="30793" y="958363"/>
                </a:lnTo>
                <a:lnTo>
                  <a:pt x="52266" y="998986"/>
                </a:lnTo>
                <a:lnTo>
                  <a:pt x="79333" y="1036583"/>
                </a:lnTo>
                <a:lnTo>
                  <a:pt x="112049" y="1071004"/>
                </a:lnTo>
                <a:lnTo>
                  <a:pt x="151161" y="1102923"/>
                </a:lnTo>
                <a:lnTo>
                  <a:pt x="192183" y="1128473"/>
                </a:lnTo>
                <a:lnTo>
                  <a:pt x="235077" y="1147658"/>
                </a:lnTo>
                <a:lnTo>
                  <a:pt x="279805" y="1160485"/>
                </a:lnTo>
                <a:lnTo>
                  <a:pt x="327225" y="1167083"/>
                </a:lnTo>
                <a:lnTo>
                  <a:pt x="374607" y="1167083"/>
                </a:lnTo>
                <a:lnTo>
                  <a:pt x="424605" y="1160865"/>
                </a:lnTo>
                <a:lnTo>
                  <a:pt x="470562" y="1149129"/>
                </a:lnTo>
                <a:lnTo>
                  <a:pt x="513418" y="1131594"/>
                </a:lnTo>
                <a:lnTo>
                  <a:pt x="553138" y="1108441"/>
                </a:lnTo>
                <a:lnTo>
                  <a:pt x="589686" y="1079850"/>
                </a:lnTo>
                <a:lnTo>
                  <a:pt x="623028" y="1045999"/>
                </a:lnTo>
                <a:lnTo>
                  <a:pt x="656918" y="1000753"/>
                </a:lnTo>
                <a:lnTo>
                  <a:pt x="682738" y="951914"/>
                </a:lnTo>
                <a:lnTo>
                  <a:pt x="700274" y="899575"/>
                </a:lnTo>
                <a:lnTo>
                  <a:pt x="709308" y="843827"/>
                </a:lnTo>
                <a:lnTo>
                  <a:pt x="709866" y="791746"/>
                </a:lnTo>
                <a:lnTo>
                  <a:pt x="703091" y="740949"/>
                </a:lnTo>
                <a:lnTo>
                  <a:pt x="689268" y="691525"/>
                </a:lnTo>
                <a:lnTo>
                  <a:pt x="668681" y="643561"/>
                </a:lnTo>
                <a:lnTo>
                  <a:pt x="643767" y="594268"/>
                </a:lnTo>
                <a:lnTo>
                  <a:pt x="618735" y="545047"/>
                </a:lnTo>
                <a:lnTo>
                  <a:pt x="593467" y="495953"/>
                </a:lnTo>
                <a:lnTo>
                  <a:pt x="567847" y="447043"/>
                </a:lnTo>
                <a:lnTo>
                  <a:pt x="521249" y="359350"/>
                </a:lnTo>
                <a:lnTo>
                  <a:pt x="498186" y="315389"/>
                </a:lnTo>
                <a:lnTo>
                  <a:pt x="475506" y="271239"/>
                </a:lnTo>
                <a:lnTo>
                  <a:pt x="453382" y="226814"/>
                </a:lnTo>
                <a:lnTo>
                  <a:pt x="431982" y="182030"/>
                </a:lnTo>
                <a:lnTo>
                  <a:pt x="411478" y="136802"/>
                </a:lnTo>
                <a:lnTo>
                  <a:pt x="392040" y="91044"/>
                </a:lnTo>
                <a:lnTo>
                  <a:pt x="355183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6319281" y="6118064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30" h="1167129">
                <a:moveTo>
                  <a:pt x="355184" y="0"/>
                </a:moveTo>
                <a:lnTo>
                  <a:pt x="352252" y="6963"/>
                </a:lnTo>
                <a:lnTo>
                  <a:pt x="350053" y="11863"/>
                </a:lnTo>
                <a:lnTo>
                  <a:pt x="347959" y="16879"/>
                </a:lnTo>
                <a:lnTo>
                  <a:pt x="329081" y="62929"/>
                </a:lnTo>
                <a:lnTo>
                  <a:pt x="309524" y="108669"/>
                </a:lnTo>
                <a:lnTo>
                  <a:pt x="289300" y="154105"/>
                </a:lnTo>
                <a:lnTo>
                  <a:pt x="268423" y="199242"/>
                </a:lnTo>
                <a:lnTo>
                  <a:pt x="246904" y="244086"/>
                </a:lnTo>
                <a:lnTo>
                  <a:pt x="224757" y="288644"/>
                </a:lnTo>
                <a:lnTo>
                  <a:pt x="201995" y="332921"/>
                </a:lnTo>
                <a:lnTo>
                  <a:pt x="179229" y="376672"/>
                </a:lnTo>
                <a:lnTo>
                  <a:pt x="111282" y="508111"/>
                </a:lnTo>
                <a:lnTo>
                  <a:pt x="43780" y="639833"/>
                </a:lnTo>
                <a:lnTo>
                  <a:pt x="24366" y="683583"/>
                </a:lnTo>
                <a:lnTo>
                  <a:pt x="10350" y="728366"/>
                </a:lnTo>
                <a:lnTo>
                  <a:pt x="2104" y="774155"/>
                </a:lnTo>
                <a:lnTo>
                  <a:pt x="0" y="820923"/>
                </a:lnTo>
                <a:lnTo>
                  <a:pt x="4409" y="868643"/>
                </a:lnTo>
                <a:lnTo>
                  <a:pt x="14820" y="914865"/>
                </a:lnTo>
                <a:lnTo>
                  <a:pt x="30749" y="958363"/>
                </a:lnTo>
                <a:lnTo>
                  <a:pt x="52237" y="998986"/>
                </a:lnTo>
                <a:lnTo>
                  <a:pt x="79324" y="1036583"/>
                </a:lnTo>
                <a:lnTo>
                  <a:pt x="112050" y="1071004"/>
                </a:lnTo>
                <a:lnTo>
                  <a:pt x="151161" y="1102927"/>
                </a:lnTo>
                <a:lnTo>
                  <a:pt x="192182" y="1128479"/>
                </a:lnTo>
                <a:lnTo>
                  <a:pt x="235070" y="1147667"/>
                </a:lnTo>
                <a:lnTo>
                  <a:pt x="279787" y="1160495"/>
                </a:lnTo>
                <a:lnTo>
                  <a:pt x="327189" y="1167093"/>
                </a:lnTo>
                <a:lnTo>
                  <a:pt x="374542" y="1167093"/>
                </a:lnTo>
                <a:lnTo>
                  <a:pt x="424501" y="1160875"/>
                </a:lnTo>
                <a:lnTo>
                  <a:pt x="470499" y="1149135"/>
                </a:lnTo>
                <a:lnTo>
                  <a:pt x="513366" y="1131600"/>
                </a:lnTo>
                <a:lnTo>
                  <a:pt x="553087" y="1108449"/>
                </a:lnTo>
                <a:lnTo>
                  <a:pt x="589646" y="1079859"/>
                </a:lnTo>
                <a:lnTo>
                  <a:pt x="623029" y="1046010"/>
                </a:lnTo>
                <a:lnTo>
                  <a:pt x="656874" y="1000757"/>
                </a:lnTo>
                <a:lnTo>
                  <a:pt x="682700" y="951916"/>
                </a:lnTo>
                <a:lnTo>
                  <a:pt x="700260" y="899576"/>
                </a:lnTo>
                <a:lnTo>
                  <a:pt x="709309" y="843827"/>
                </a:lnTo>
                <a:lnTo>
                  <a:pt x="709867" y="791746"/>
                </a:lnTo>
                <a:lnTo>
                  <a:pt x="703092" y="740951"/>
                </a:lnTo>
                <a:lnTo>
                  <a:pt x="689269" y="691530"/>
                </a:lnTo>
                <a:lnTo>
                  <a:pt x="668682" y="643572"/>
                </a:lnTo>
                <a:lnTo>
                  <a:pt x="643766" y="594274"/>
                </a:lnTo>
                <a:lnTo>
                  <a:pt x="618723" y="545054"/>
                </a:lnTo>
                <a:lnTo>
                  <a:pt x="593424" y="495962"/>
                </a:lnTo>
                <a:lnTo>
                  <a:pt x="567743" y="447054"/>
                </a:lnTo>
                <a:lnTo>
                  <a:pt x="521191" y="359360"/>
                </a:lnTo>
                <a:lnTo>
                  <a:pt x="498134" y="315399"/>
                </a:lnTo>
                <a:lnTo>
                  <a:pt x="475455" y="271249"/>
                </a:lnTo>
                <a:lnTo>
                  <a:pt x="453331" y="226825"/>
                </a:lnTo>
                <a:lnTo>
                  <a:pt x="431937" y="182041"/>
                </a:lnTo>
                <a:lnTo>
                  <a:pt x="411449" y="136812"/>
                </a:lnTo>
                <a:lnTo>
                  <a:pt x="392041" y="91054"/>
                </a:lnTo>
                <a:lnTo>
                  <a:pt x="355184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7490859" y="6580417"/>
            <a:ext cx="709930" cy="1167130"/>
          </a:xfrm>
          <a:custGeom>
            <a:avLst/>
            <a:gdLst/>
            <a:ahLst/>
            <a:cxnLst/>
            <a:rect l="l" t="t" r="r" b="b"/>
            <a:pathLst>
              <a:path w="709930" h="1167129">
                <a:moveTo>
                  <a:pt x="355194" y="0"/>
                </a:moveTo>
                <a:lnTo>
                  <a:pt x="352157" y="6963"/>
                </a:lnTo>
                <a:lnTo>
                  <a:pt x="349958" y="11853"/>
                </a:lnTo>
                <a:lnTo>
                  <a:pt x="347969" y="16879"/>
                </a:lnTo>
                <a:lnTo>
                  <a:pt x="329086" y="62929"/>
                </a:lnTo>
                <a:lnTo>
                  <a:pt x="309516" y="108667"/>
                </a:lnTo>
                <a:lnTo>
                  <a:pt x="289278" y="154101"/>
                </a:lnTo>
                <a:lnTo>
                  <a:pt x="268389" y="199235"/>
                </a:lnTo>
                <a:lnTo>
                  <a:pt x="246868" y="244078"/>
                </a:lnTo>
                <a:lnTo>
                  <a:pt x="224734" y="288634"/>
                </a:lnTo>
                <a:lnTo>
                  <a:pt x="202005" y="332911"/>
                </a:lnTo>
                <a:lnTo>
                  <a:pt x="156489" y="420450"/>
                </a:lnTo>
                <a:lnTo>
                  <a:pt x="111259" y="508108"/>
                </a:lnTo>
                <a:lnTo>
                  <a:pt x="43790" y="639823"/>
                </a:lnTo>
                <a:lnTo>
                  <a:pt x="24336" y="683573"/>
                </a:lnTo>
                <a:lnTo>
                  <a:pt x="10315" y="728356"/>
                </a:lnTo>
                <a:lnTo>
                  <a:pt x="2084" y="774147"/>
                </a:lnTo>
                <a:lnTo>
                  <a:pt x="0" y="820918"/>
                </a:lnTo>
                <a:lnTo>
                  <a:pt x="4419" y="868643"/>
                </a:lnTo>
                <a:lnTo>
                  <a:pt x="14820" y="914865"/>
                </a:lnTo>
                <a:lnTo>
                  <a:pt x="30729" y="958363"/>
                </a:lnTo>
                <a:lnTo>
                  <a:pt x="52201" y="998986"/>
                </a:lnTo>
                <a:lnTo>
                  <a:pt x="79293" y="1036583"/>
                </a:lnTo>
                <a:lnTo>
                  <a:pt x="112060" y="1071004"/>
                </a:lnTo>
                <a:lnTo>
                  <a:pt x="151138" y="1102927"/>
                </a:lnTo>
                <a:lnTo>
                  <a:pt x="192146" y="1128479"/>
                </a:lnTo>
                <a:lnTo>
                  <a:pt x="235036" y="1147666"/>
                </a:lnTo>
                <a:lnTo>
                  <a:pt x="279764" y="1160493"/>
                </a:lnTo>
                <a:lnTo>
                  <a:pt x="327161" y="1167087"/>
                </a:lnTo>
                <a:lnTo>
                  <a:pt x="374547" y="1167087"/>
                </a:lnTo>
                <a:lnTo>
                  <a:pt x="424511" y="1160865"/>
                </a:lnTo>
                <a:lnTo>
                  <a:pt x="470508" y="1149130"/>
                </a:lnTo>
                <a:lnTo>
                  <a:pt x="513369" y="1131597"/>
                </a:lnTo>
                <a:lnTo>
                  <a:pt x="553074" y="1108446"/>
                </a:lnTo>
                <a:lnTo>
                  <a:pt x="589602" y="1079854"/>
                </a:lnTo>
                <a:lnTo>
                  <a:pt x="622934" y="1045999"/>
                </a:lnTo>
                <a:lnTo>
                  <a:pt x="656840" y="1000753"/>
                </a:lnTo>
                <a:lnTo>
                  <a:pt x="682697" y="951914"/>
                </a:lnTo>
                <a:lnTo>
                  <a:pt x="700268" y="899575"/>
                </a:lnTo>
                <a:lnTo>
                  <a:pt x="709319" y="843827"/>
                </a:lnTo>
                <a:lnTo>
                  <a:pt x="709862" y="791746"/>
                </a:lnTo>
                <a:lnTo>
                  <a:pt x="703063" y="740951"/>
                </a:lnTo>
                <a:lnTo>
                  <a:pt x="689235" y="691530"/>
                </a:lnTo>
                <a:lnTo>
                  <a:pt x="668692" y="643572"/>
                </a:lnTo>
                <a:lnTo>
                  <a:pt x="643776" y="594273"/>
                </a:lnTo>
                <a:lnTo>
                  <a:pt x="618733" y="545048"/>
                </a:lnTo>
                <a:lnTo>
                  <a:pt x="593434" y="495954"/>
                </a:lnTo>
                <a:lnTo>
                  <a:pt x="567753" y="447043"/>
                </a:lnTo>
                <a:lnTo>
                  <a:pt x="521201" y="359354"/>
                </a:lnTo>
                <a:lnTo>
                  <a:pt x="498144" y="315394"/>
                </a:lnTo>
                <a:lnTo>
                  <a:pt x="475465" y="271244"/>
                </a:lnTo>
                <a:lnTo>
                  <a:pt x="453341" y="226819"/>
                </a:lnTo>
                <a:lnTo>
                  <a:pt x="431947" y="182036"/>
                </a:lnTo>
                <a:lnTo>
                  <a:pt x="411459" y="136809"/>
                </a:lnTo>
                <a:lnTo>
                  <a:pt x="392051" y="91054"/>
                </a:lnTo>
                <a:lnTo>
                  <a:pt x="382979" y="68798"/>
                </a:lnTo>
                <a:lnTo>
                  <a:pt x="355194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44875" y="4670330"/>
            <a:ext cx="962914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0</a:t>
            </a:r>
            <a:r>
              <a:rPr sz="11550" spc="-150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0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spc="-142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5" dirty="0">
                <a:latin typeface="Times New Roman"/>
                <a:cs typeface="Times New Roman"/>
              </a:rPr>
              <a:t> </a:t>
            </a:r>
            <a:r>
              <a:rPr sz="11550" i="1" spc="-20" dirty="0">
                <a:latin typeface="Times New Roman"/>
                <a:cs typeface="Times New Roman"/>
              </a:rPr>
              <a:t>w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r>
              <a:rPr sz="11550" i="1" spc="-20" dirty="0">
                <a:latin typeface="Times New Roman"/>
                <a:cs typeface="Times New Roman"/>
              </a:rPr>
              <a:t>x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2721" y="4670330"/>
            <a:ext cx="620649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115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550" spc="229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44875" y="4670330"/>
            <a:ext cx="962914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0</a:t>
            </a:r>
            <a:r>
              <a:rPr sz="11550" spc="-150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0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i="1" dirty="0">
                <a:solidFill>
                  <a:srgbClr val="FAE232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1</a:t>
            </a:r>
            <a:r>
              <a:rPr sz="11550" spc="-142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5" dirty="0">
                <a:latin typeface="Times New Roman"/>
                <a:cs typeface="Times New Roman"/>
              </a:rPr>
              <a:t> </a:t>
            </a:r>
            <a:r>
              <a:rPr sz="11550" i="1" spc="-20" dirty="0">
                <a:latin typeface="Times New Roman"/>
                <a:cs typeface="Times New Roman"/>
              </a:rPr>
              <a:t>w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r>
              <a:rPr sz="115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x</a:t>
            </a:r>
            <a:r>
              <a:rPr sz="11550" spc="-3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2721" y="4670330"/>
            <a:ext cx="620649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115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550" spc="229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4397363" y="2829097"/>
            <a:ext cx="4158615" cy="5859145"/>
            <a:chOff x="14397363" y="2829097"/>
            <a:chExt cx="4158615" cy="5859145"/>
          </a:xfrm>
        </p:grpSpPr>
        <p:sp>
          <p:nvSpPr>
            <p:cNvPr id="31" name="object 31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4460188" y="462829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4533893" y="6740245"/>
            <a:ext cx="1172845" cy="1172845"/>
            <a:chOff x="4533893" y="6740245"/>
            <a:chExt cx="1172845" cy="1172845"/>
          </a:xfrm>
        </p:grpSpPr>
        <p:sp>
          <p:nvSpPr>
            <p:cNvPr id="51" name="object 51"/>
            <p:cNvSpPr/>
            <p:nvPr/>
          </p:nvSpPr>
          <p:spPr>
            <a:xfrm>
              <a:off x="4596715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96718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4898145" y="691902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2942279" y="3445154"/>
            <a:ext cx="1172845" cy="1172845"/>
            <a:chOff x="2942279" y="3445154"/>
            <a:chExt cx="1172845" cy="1172845"/>
          </a:xfrm>
        </p:grpSpPr>
        <p:sp>
          <p:nvSpPr>
            <p:cNvPr id="55" name="object 55"/>
            <p:cNvSpPr/>
            <p:nvPr/>
          </p:nvSpPr>
          <p:spPr>
            <a:xfrm>
              <a:off x="3005141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3005144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3296099" y="3620697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533893" y="3445193"/>
            <a:ext cx="1172845" cy="1172845"/>
            <a:chOff x="4533893" y="3445193"/>
            <a:chExt cx="1172845" cy="1172845"/>
          </a:xfrm>
        </p:grpSpPr>
        <p:sp>
          <p:nvSpPr>
            <p:cNvPr id="59" name="object 59"/>
            <p:cNvSpPr/>
            <p:nvPr/>
          </p:nvSpPr>
          <p:spPr>
            <a:xfrm>
              <a:off x="4596715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96718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4919086" y="3631167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844875" y="4670330"/>
            <a:ext cx="962914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solidFill>
                  <a:srgbClr val="FAE232"/>
                </a:solidFill>
                <a:latin typeface="Times New Roman"/>
                <a:cs typeface="Times New Roman"/>
              </a:rPr>
              <a:t>w</a:t>
            </a:r>
            <a:r>
              <a:rPr sz="1155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0</a:t>
            </a:r>
            <a:r>
              <a:rPr sz="11550" spc="-15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0" dirty="0">
                <a:latin typeface="Times New Roman"/>
                <a:cs typeface="Times New Roman"/>
              </a:rPr>
              <a:t> </a:t>
            </a:r>
            <a:r>
              <a:rPr sz="11550" i="1" dirty="0">
                <a:solidFill>
                  <a:srgbClr val="FAE232"/>
                </a:solidFill>
                <a:latin typeface="Times New Roman"/>
                <a:cs typeface="Times New Roman"/>
              </a:rPr>
              <a:t>w</a:t>
            </a:r>
            <a:r>
              <a:rPr sz="1155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1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spc="-142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5" dirty="0">
                <a:latin typeface="Times New Roman"/>
                <a:cs typeface="Times New Roman"/>
              </a:rPr>
              <a:t> </a:t>
            </a:r>
            <a:r>
              <a:rPr sz="11550" i="1" spc="-20" dirty="0">
                <a:solidFill>
                  <a:srgbClr val="FAE232"/>
                </a:solidFill>
                <a:latin typeface="Times New Roman"/>
                <a:cs typeface="Times New Roman"/>
              </a:rPr>
              <a:t>w</a:t>
            </a:r>
            <a:r>
              <a:rPr sz="11550" spc="-30" baseline="-6132" dirty="0">
                <a:solidFill>
                  <a:srgbClr val="FAE232"/>
                </a:solidFill>
                <a:latin typeface="Times New Roman"/>
                <a:cs typeface="Times New Roman"/>
              </a:rPr>
              <a:t>2</a:t>
            </a:r>
            <a:r>
              <a:rPr sz="11550" i="1" spc="-20" dirty="0">
                <a:latin typeface="Times New Roman"/>
                <a:cs typeface="Times New Roman"/>
              </a:rPr>
              <a:t>x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2721" y="4670330"/>
            <a:ext cx="620649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115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550" spc="229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39990" y="2746272"/>
              <a:ext cx="0" cy="6910705"/>
            </a:xfrm>
            <a:custGeom>
              <a:avLst/>
              <a:gdLst/>
              <a:ahLst/>
              <a:cxnLst/>
              <a:rect l="l" t="t" r="r" b="b"/>
              <a:pathLst>
                <a:path h="6910705">
                  <a:moveTo>
                    <a:pt x="0" y="0"/>
                  </a:moveTo>
                  <a:lnTo>
                    <a:pt x="0" y="6910124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689205" y="9645936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11195" y="2756439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83661" y="4579380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04152" y="9995589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5201" y="9175878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55201" y="2286392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310161" y="1120658"/>
            <a:ext cx="6634480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spc="80" dirty="0">
                <a:latin typeface="Verdana"/>
                <a:cs typeface="Verdana"/>
              </a:rPr>
              <a:t>step</a:t>
            </a:r>
            <a:r>
              <a:rPr sz="7800" spc="-385" dirty="0">
                <a:latin typeface="Verdana"/>
                <a:cs typeface="Verdana"/>
              </a:rPr>
              <a:t> </a:t>
            </a:r>
            <a:r>
              <a:rPr sz="7800" spc="105" dirty="0">
                <a:latin typeface="Verdana"/>
                <a:cs typeface="Verdana"/>
              </a:rPr>
              <a:t>function</a:t>
            </a:r>
            <a:endParaRPr sz="7800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52379" y="2764670"/>
            <a:ext cx="6396990" cy="8674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) =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1 if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≥ 0,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else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820854"/>
            <a:ext cx="18020030" cy="9088755"/>
            <a:chOff x="1630201" y="820854"/>
            <a:chExt cx="18020030" cy="90887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0639990" y="2746272"/>
              <a:ext cx="0" cy="6910705"/>
            </a:xfrm>
            <a:custGeom>
              <a:avLst/>
              <a:gdLst/>
              <a:ahLst/>
              <a:cxnLst/>
              <a:rect l="l" t="t" r="r" b="b"/>
              <a:pathLst>
                <a:path h="6910705">
                  <a:moveTo>
                    <a:pt x="0" y="0"/>
                  </a:moveTo>
                  <a:lnTo>
                    <a:pt x="0" y="6910124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689205" y="9645936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0611195" y="2756439"/>
              <a:ext cx="8976360" cy="0"/>
            </a:xfrm>
            <a:custGeom>
              <a:avLst/>
              <a:gdLst/>
              <a:ahLst/>
              <a:cxnLst/>
              <a:rect l="l" t="t" r="r" b="b"/>
              <a:pathLst>
                <a:path w="8976360">
                  <a:moveTo>
                    <a:pt x="0" y="0"/>
                  </a:moveTo>
                  <a:lnTo>
                    <a:pt x="8976334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483661" y="4579380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804152" y="9995589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1155201" y="9175878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155201" y="2286392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>
            <a:spLocks noGrp="1"/>
          </p:cNvSpPr>
          <p:nvPr>
            <p:ph type="title"/>
          </p:nvPr>
        </p:nvSpPr>
        <p:spPr>
          <a:xfrm>
            <a:off x="2310161" y="1120658"/>
            <a:ext cx="6634480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spc="80" dirty="0">
                <a:latin typeface="Verdana"/>
                <a:cs typeface="Verdana"/>
              </a:rPr>
              <a:t>step</a:t>
            </a:r>
            <a:r>
              <a:rPr sz="7800" spc="-385" dirty="0">
                <a:latin typeface="Verdana"/>
                <a:cs typeface="Verdana"/>
              </a:rPr>
              <a:t> </a:t>
            </a:r>
            <a:r>
              <a:rPr sz="7800" spc="105" dirty="0">
                <a:latin typeface="Verdana"/>
                <a:cs typeface="Verdana"/>
              </a:rPr>
              <a:t>function</a:t>
            </a:r>
            <a:endParaRPr sz="7800">
              <a:latin typeface="Verdana"/>
              <a:cs typeface="Verdana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52379" y="2764670"/>
            <a:ext cx="6396990" cy="8674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) =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1 if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i="1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≥ 0,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else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77814" y="768467"/>
            <a:ext cx="18124805" cy="9193530"/>
            <a:chOff x="1577814" y="768467"/>
            <a:chExt cx="18124805" cy="919353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" name="object 5"/>
          <p:cNvSpPr txBox="1"/>
          <p:nvPr/>
        </p:nvSpPr>
        <p:spPr>
          <a:xfrm>
            <a:off x="483661" y="4579380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9804152" y="9995589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668250" y="2075939"/>
            <a:ext cx="17940655" cy="8547100"/>
            <a:chOff x="1668250" y="2075939"/>
            <a:chExt cx="17940655" cy="8547100"/>
          </a:xfrm>
        </p:grpSpPr>
        <p:sp>
          <p:nvSpPr>
            <p:cNvPr id="8" name="object 8"/>
            <p:cNvSpPr/>
            <p:nvPr/>
          </p:nvSpPr>
          <p:spPr>
            <a:xfrm>
              <a:off x="1689205" y="9677349"/>
              <a:ext cx="4229100" cy="0"/>
            </a:xfrm>
            <a:custGeom>
              <a:avLst/>
              <a:gdLst/>
              <a:ahLst/>
              <a:cxnLst/>
              <a:rect l="l" t="t" r="r" b="b"/>
              <a:pathLst>
                <a:path w="4229100">
                  <a:moveTo>
                    <a:pt x="0" y="0"/>
                  </a:moveTo>
                  <a:lnTo>
                    <a:pt x="4228530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441864" y="2735497"/>
              <a:ext cx="5146040" cy="0"/>
            </a:xfrm>
            <a:custGeom>
              <a:avLst/>
              <a:gdLst/>
              <a:ahLst/>
              <a:cxnLst/>
              <a:rect l="l" t="t" r="r" b="b"/>
              <a:pathLst>
                <a:path w="5146040">
                  <a:moveTo>
                    <a:pt x="0" y="0"/>
                  </a:moveTo>
                  <a:lnTo>
                    <a:pt x="5145654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41291" y="2075939"/>
              <a:ext cx="11421537" cy="8547101"/>
            </a:xfrm>
            <a:prstGeom prst="rect">
              <a:avLst/>
            </a:prstGeom>
          </p:spPr>
        </p:pic>
      </p:grpSp>
      <p:sp>
        <p:nvSpPr>
          <p:cNvPr id="11" name="object 11"/>
          <p:cNvSpPr txBox="1"/>
          <p:nvPr/>
        </p:nvSpPr>
        <p:spPr>
          <a:xfrm>
            <a:off x="1155201" y="9175878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155201" y="2286392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13" name="object 13"/>
          <p:cNvSpPr txBox="1">
            <a:spLocks noGrp="1"/>
          </p:cNvSpPr>
          <p:nvPr>
            <p:ph type="title"/>
          </p:nvPr>
        </p:nvSpPr>
        <p:spPr>
          <a:xfrm>
            <a:off x="2310161" y="1120658"/>
            <a:ext cx="7968615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spc="170" dirty="0">
                <a:latin typeface="Verdana"/>
                <a:cs typeface="Verdana"/>
              </a:rPr>
              <a:t>logistic</a:t>
            </a:r>
            <a:r>
              <a:rPr sz="7800" spc="-395" dirty="0">
                <a:latin typeface="Verdana"/>
                <a:cs typeface="Verdana"/>
              </a:rPr>
              <a:t> </a:t>
            </a:r>
            <a:r>
              <a:rPr sz="7800" spc="120" dirty="0">
                <a:latin typeface="Verdana"/>
                <a:cs typeface="Verdana"/>
              </a:rPr>
              <a:t>sigmoid</a:t>
            </a:r>
            <a:endParaRPr sz="7800">
              <a:latin typeface="Verdana"/>
              <a:cs typeface="Verdana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72270" y="2286006"/>
            <a:ext cx="696595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</a:pPr>
            <a:r>
              <a:rPr sz="9000" i="1" spc="195" baseline="-20833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4250" i="1" spc="13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4250">
              <a:latin typeface="Times New Roman"/>
              <a:cs typeface="Times New Roman"/>
            </a:endParaRPr>
          </a:p>
        </p:txBody>
      </p:sp>
      <p:sp>
        <p:nvSpPr>
          <p:cNvPr id="15" name="object 15"/>
          <p:cNvSpPr/>
          <p:nvPr/>
        </p:nvSpPr>
        <p:spPr>
          <a:xfrm>
            <a:off x="5717092" y="3666171"/>
            <a:ext cx="2007235" cy="51435"/>
          </a:xfrm>
          <a:custGeom>
            <a:avLst/>
            <a:gdLst/>
            <a:ahLst/>
            <a:cxnLst/>
            <a:rect l="l" t="t" r="r" b="b"/>
            <a:pathLst>
              <a:path w="2007234" h="51435">
                <a:moveTo>
                  <a:pt x="2006650" y="0"/>
                </a:moveTo>
                <a:lnTo>
                  <a:pt x="0" y="0"/>
                </a:lnTo>
                <a:lnTo>
                  <a:pt x="0" y="51213"/>
                </a:lnTo>
                <a:lnTo>
                  <a:pt x="2006650" y="51213"/>
                </a:lnTo>
                <a:lnTo>
                  <a:pt x="2006650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 txBox="1"/>
          <p:nvPr/>
        </p:nvSpPr>
        <p:spPr>
          <a:xfrm>
            <a:off x="3500096" y="3107707"/>
            <a:ext cx="4198620" cy="942975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14"/>
              </a:spcBef>
              <a:tabLst>
                <a:tab pos="2292985" algn="l"/>
              </a:tabLst>
            </a:pPr>
            <a:r>
              <a:rPr sz="6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6000" spc="-10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60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000" spc="-1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r>
              <a:rPr sz="6000" spc="-204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6000" spc="700" dirty="0">
                <a:solidFill>
                  <a:srgbClr val="FFFFFF"/>
                </a:solidFill>
                <a:latin typeface="Cambria"/>
                <a:cs typeface="Cambria"/>
              </a:rPr>
              <a:t>=</a:t>
            </a:r>
            <a:r>
              <a:rPr sz="6000" dirty="0">
                <a:solidFill>
                  <a:srgbClr val="FFFFFF"/>
                </a:solidFill>
                <a:latin typeface="Cambria"/>
                <a:cs typeface="Cambria"/>
              </a:rPr>
              <a:t>	</a:t>
            </a:r>
            <a:r>
              <a:rPr sz="9000" i="1" spc="157" baseline="-41666" dirty="0">
                <a:solidFill>
                  <a:srgbClr val="FFFFFF"/>
                </a:solidFill>
                <a:latin typeface="Times New Roman"/>
                <a:cs typeface="Times New Roman"/>
              </a:rPr>
              <a:t>e</a:t>
            </a:r>
            <a:r>
              <a:rPr sz="6375" i="1" spc="157" baseline="-38562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375" i="1" spc="412" baseline="-38562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9000" spc="1139" baseline="-41666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9000" spc="30" baseline="-41666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9000" spc="-577" baseline="-41666" dirty="0">
                <a:solidFill>
                  <a:srgbClr val="FFFFFF"/>
                </a:solidFill>
                <a:latin typeface="Cambria"/>
                <a:cs typeface="Cambria"/>
              </a:rPr>
              <a:t>1</a:t>
            </a:r>
            <a:endParaRPr sz="9000" baseline="-41666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8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577814" y="768467"/>
            <a:ext cx="18124805" cy="9193530"/>
            <a:chOff x="1577814" y="768467"/>
            <a:chExt cx="18124805" cy="919353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9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689205" y="9677349"/>
              <a:ext cx="8673465" cy="0"/>
            </a:xfrm>
            <a:custGeom>
              <a:avLst/>
              <a:gdLst/>
              <a:ahLst/>
              <a:cxnLst/>
              <a:rect l="l" t="t" r="r" b="b"/>
              <a:pathLst>
                <a:path w="8673465">
                  <a:moveTo>
                    <a:pt x="0" y="0"/>
                  </a:moveTo>
                  <a:lnTo>
                    <a:pt x="8673159" y="0"/>
                  </a:lnTo>
                </a:path>
              </a:pathLst>
            </a:custGeom>
            <a:ln w="41883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483661" y="4579380"/>
            <a:ext cx="706755" cy="2150110"/>
          </a:xfrm>
          <a:prstGeom prst="rect">
            <a:avLst/>
          </a:prstGeom>
        </p:spPr>
        <p:txBody>
          <a:bodyPr vert="vert270" wrap="square" lIns="0" tIns="0" rIns="0" bIns="0" rtlCol="0">
            <a:spAutoFit/>
          </a:bodyPr>
          <a:lstStyle/>
          <a:p>
            <a:pPr marL="12700">
              <a:lnSpc>
                <a:spcPts val="5560"/>
              </a:lnSpc>
            </a:pPr>
            <a:r>
              <a:rPr sz="5000" spc="7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endParaRPr sz="5000">
              <a:latin typeface="Lucida Sans"/>
              <a:cs typeface="Lucida San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804152" y="9995589"/>
            <a:ext cx="1661795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b="1" dirty="0">
                <a:solidFill>
                  <a:srgbClr val="FFFFFF"/>
                </a:solidFill>
                <a:latin typeface="Times New Roman"/>
                <a:cs typeface="Times New Roman"/>
              </a:rPr>
              <a:t>w · </a:t>
            </a:r>
            <a:r>
              <a:rPr sz="6250" b="1" spc="-5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endParaRPr sz="6250">
              <a:latin typeface="Times New Roman"/>
              <a:cs typeface="Times New Roman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155201" y="9175878"/>
            <a:ext cx="371475" cy="85471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545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450">
              <a:latin typeface="Times New Roman"/>
              <a:cs typeface="Times New Roman"/>
            </a:endParaRPr>
          </a:p>
        </p:txBody>
      </p:sp>
      <p:sp>
        <p:nvSpPr>
          <p:cNvPr id="9" name="object 9"/>
          <p:cNvSpPr txBox="1">
            <a:spLocks noGrp="1"/>
          </p:cNvSpPr>
          <p:nvPr>
            <p:ph type="title"/>
          </p:nvPr>
        </p:nvSpPr>
        <p:spPr>
          <a:xfrm>
            <a:off x="2310161" y="1120658"/>
            <a:ext cx="13390244" cy="1219200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7800" spc="140" dirty="0">
                <a:latin typeface="Verdana"/>
                <a:cs typeface="Verdana"/>
              </a:rPr>
              <a:t>rectified</a:t>
            </a:r>
            <a:r>
              <a:rPr sz="7800" spc="-395" dirty="0">
                <a:latin typeface="Verdana"/>
                <a:cs typeface="Verdana"/>
              </a:rPr>
              <a:t> </a:t>
            </a:r>
            <a:r>
              <a:rPr sz="7800" dirty="0">
                <a:latin typeface="Verdana"/>
                <a:cs typeface="Verdana"/>
              </a:rPr>
              <a:t>linear</a:t>
            </a:r>
            <a:r>
              <a:rPr sz="7800" spc="-395" dirty="0">
                <a:latin typeface="Verdana"/>
                <a:cs typeface="Verdana"/>
              </a:rPr>
              <a:t> </a:t>
            </a:r>
            <a:r>
              <a:rPr sz="7800" dirty="0">
                <a:latin typeface="Verdana"/>
                <a:cs typeface="Verdana"/>
              </a:rPr>
              <a:t>unit</a:t>
            </a:r>
            <a:r>
              <a:rPr sz="7800" spc="-390" dirty="0">
                <a:latin typeface="Verdana"/>
                <a:cs typeface="Verdana"/>
              </a:rPr>
              <a:t> </a:t>
            </a:r>
            <a:r>
              <a:rPr sz="7800" spc="125" dirty="0">
                <a:latin typeface="Verdana"/>
                <a:cs typeface="Verdana"/>
              </a:rPr>
              <a:t>(ReLU)</a:t>
            </a:r>
            <a:endParaRPr sz="7800">
              <a:latin typeface="Verdana"/>
              <a:cs typeface="Verdana"/>
            </a:endParaRPr>
          </a:p>
        </p:txBody>
      </p:sp>
      <p:sp>
        <p:nvSpPr>
          <p:cNvPr id="10" name="object 10"/>
          <p:cNvSpPr/>
          <p:nvPr/>
        </p:nvSpPr>
        <p:spPr>
          <a:xfrm>
            <a:off x="10362434" y="1631206"/>
            <a:ext cx="8046720" cy="8046720"/>
          </a:xfrm>
          <a:custGeom>
            <a:avLst/>
            <a:gdLst/>
            <a:ahLst/>
            <a:cxnLst/>
            <a:rect l="l" t="t" r="r" b="b"/>
            <a:pathLst>
              <a:path w="8046719" h="8046720">
                <a:moveTo>
                  <a:pt x="8046114" y="0"/>
                </a:moveTo>
                <a:lnTo>
                  <a:pt x="0" y="8046114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 txBox="1"/>
          <p:nvPr/>
        </p:nvSpPr>
        <p:spPr>
          <a:xfrm>
            <a:off x="3384096" y="2611198"/>
            <a:ext cx="4589780" cy="867410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55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dirty="0">
                <a:solidFill>
                  <a:srgbClr val="FFFFFF"/>
                </a:solidFill>
                <a:latin typeface="Times New Roman"/>
                <a:cs typeface="Times New Roman"/>
              </a:rPr>
              <a:t>) = max(0,</a:t>
            </a:r>
            <a:r>
              <a:rPr sz="550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55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5500" spc="-25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55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8953489" y="4670330"/>
            <a:ext cx="962914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0</a:t>
            </a:r>
            <a:r>
              <a:rPr sz="11550" spc="-150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0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spc="-142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45" dirty="0">
                <a:latin typeface="Times New Roman"/>
                <a:cs typeface="Times New Roman"/>
              </a:rPr>
              <a:t> </a:t>
            </a:r>
            <a:r>
              <a:rPr sz="11550" i="1" spc="-20" dirty="0">
                <a:latin typeface="Times New Roman"/>
                <a:cs typeface="Times New Roman"/>
              </a:rPr>
              <a:t>w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r>
              <a:rPr sz="11550" i="1" spc="-20" dirty="0">
                <a:latin typeface="Times New Roman"/>
                <a:cs typeface="Times New Roman"/>
              </a:rPr>
              <a:t>x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182721" y="4670330"/>
            <a:ext cx="620649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h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,</a:t>
            </a:r>
            <a:r>
              <a:rPr sz="11550" spc="-17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1155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r>
              <a:rPr sz="11550" spc="229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11550" i="1" spc="-60" dirty="0">
                <a:solidFill>
                  <a:srgbClr val="FFFFFF"/>
                </a:solidFill>
                <a:latin typeface="Times New Roman"/>
                <a:cs typeface="Times New Roman"/>
              </a:rPr>
              <a:t>=</a:t>
            </a:r>
            <a:endParaRPr sz="1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182721" y="4670330"/>
            <a:ext cx="1788858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dirty="0">
                <a:latin typeface="Times New Roman"/>
                <a:cs typeface="Times New Roman"/>
              </a:rPr>
              <a:t>h</a:t>
            </a:r>
            <a:r>
              <a:rPr sz="11550" dirty="0">
                <a:latin typeface="Times New Roman"/>
                <a:cs typeface="Times New Roman"/>
              </a:rPr>
              <a:t>(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dirty="0">
                <a:latin typeface="Times New Roman"/>
                <a:cs typeface="Times New Roman"/>
              </a:rPr>
              <a:t>,</a:t>
            </a:r>
            <a:r>
              <a:rPr sz="11550" spc="-155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2</a:t>
            </a:r>
            <a:r>
              <a:rPr sz="11550" dirty="0">
                <a:latin typeface="Times New Roman"/>
                <a:cs typeface="Times New Roman"/>
              </a:rPr>
              <a:t>)</a:t>
            </a:r>
            <a:r>
              <a:rPr sz="11550" spc="250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=</a:t>
            </a:r>
            <a:r>
              <a:rPr sz="11550" i="1" spc="245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g</a:t>
            </a:r>
            <a:r>
              <a:rPr sz="11550" dirty="0">
                <a:latin typeface="Times New Roman"/>
                <a:cs typeface="Times New Roman"/>
              </a:rPr>
              <a:t>(</a:t>
            </a: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0</a:t>
            </a:r>
            <a:r>
              <a:rPr sz="11550" spc="-157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55" dirty="0">
                <a:latin typeface="Times New Roman"/>
                <a:cs typeface="Times New Roman"/>
              </a:rPr>
              <a:t> </a:t>
            </a:r>
            <a:r>
              <a:rPr sz="11550" i="1" dirty="0">
                <a:latin typeface="Times New Roman"/>
                <a:cs typeface="Times New Roman"/>
              </a:rPr>
              <a:t>w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i="1" dirty="0">
                <a:latin typeface="Times New Roman"/>
                <a:cs typeface="Times New Roman"/>
              </a:rPr>
              <a:t>x</a:t>
            </a:r>
            <a:r>
              <a:rPr sz="11550" baseline="-6132" dirty="0">
                <a:latin typeface="Times New Roman"/>
                <a:cs typeface="Times New Roman"/>
              </a:rPr>
              <a:t>1</a:t>
            </a:r>
            <a:r>
              <a:rPr sz="11550" spc="-157" baseline="-6132" dirty="0">
                <a:latin typeface="Times New Roman"/>
                <a:cs typeface="Times New Roman"/>
              </a:rPr>
              <a:t> </a:t>
            </a:r>
            <a:r>
              <a:rPr sz="11550" dirty="0">
                <a:latin typeface="Times New Roman"/>
                <a:cs typeface="Times New Roman"/>
              </a:rPr>
              <a:t>+</a:t>
            </a:r>
            <a:r>
              <a:rPr sz="11550" spc="-150" dirty="0">
                <a:latin typeface="Times New Roman"/>
                <a:cs typeface="Times New Roman"/>
              </a:rPr>
              <a:t> </a:t>
            </a:r>
            <a:r>
              <a:rPr sz="11550" i="1" spc="-20" dirty="0">
                <a:latin typeface="Times New Roman"/>
                <a:cs typeface="Times New Roman"/>
              </a:rPr>
              <a:t>w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r>
              <a:rPr sz="11550" i="1" spc="-20" dirty="0">
                <a:latin typeface="Times New Roman"/>
                <a:cs typeface="Times New Roman"/>
              </a:rPr>
              <a:t>x</a:t>
            </a:r>
            <a:r>
              <a:rPr sz="11550" spc="-30" baseline="-6132" dirty="0">
                <a:latin typeface="Times New Roman"/>
                <a:cs typeface="Times New Roman"/>
              </a:rPr>
              <a:t>2</a:t>
            </a:r>
            <a:r>
              <a:rPr sz="11550" spc="-20" dirty="0">
                <a:latin typeface="Times New Roman"/>
                <a:cs typeface="Times New Roman"/>
              </a:rPr>
              <a:t>)</a:t>
            </a:r>
            <a:endParaRPr sz="11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741959" y="3800642"/>
            <a:ext cx="4539615" cy="1941195"/>
            <a:chOff x="774195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776990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2030838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26" y="0"/>
                  </a:moveTo>
                  <a:lnTo>
                    <a:pt x="0" y="144257"/>
                  </a:lnTo>
                  <a:lnTo>
                    <a:pt x="222611" y="152990"/>
                  </a:lnTo>
                  <a:lnTo>
                    <a:pt x="60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03081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741959" y="5750586"/>
            <a:ext cx="4538345" cy="1757680"/>
            <a:chOff x="774195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776990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2029476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20" y="0"/>
                  </a:moveTo>
                  <a:lnTo>
                    <a:pt x="0" y="890"/>
                  </a:lnTo>
                  <a:lnTo>
                    <a:pt x="55600" y="147199"/>
                  </a:lnTo>
                  <a:lnTo>
                    <a:pt x="222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202949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329395" y="2561756"/>
            <a:ext cx="2534285" cy="2534285"/>
            <a:chOff x="532939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5422551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72" y="0"/>
                  </a:moveTo>
                  <a:lnTo>
                    <a:pt x="1128625" y="859"/>
                  </a:lnTo>
                  <a:lnTo>
                    <a:pt x="1083632" y="3437"/>
                  </a:lnTo>
                  <a:lnTo>
                    <a:pt x="1038746" y="7734"/>
                  </a:lnTo>
                  <a:lnTo>
                    <a:pt x="994020" y="13750"/>
                  </a:lnTo>
                  <a:lnTo>
                    <a:pt x="949508" y="21484"/>
                  </a:lnTo>
                  <a:lnTo>
                    <a:pt x="905262" y="30938"/>
                  </a:lnTo>
                  <a:lnTo>
                    <a:pt x="861337" y="42110"/>
                  </a:lnTo>
                  <a:lnTo>
                    <a:pt x="817786" y="55001"/>
                  </a:lnTo>
                  <a:lnTo>
                    <a:pt x="774662" y="69610"/>
                  </a:lnTo>
                  <a:lnTo>
                    <a:pt x="732019" y="85939"/>
                  </a:lnTo>
                  <a:lnTo>
                    <a:pt x="689909" y="103986"/>
                  </a:lnTo>
                  <a:lnTo>
                    <a:pt x="648387" y="123752"/>
                  </a:lnTo>
                  <a:lnTo>
                    <a:pt x="607506" y="145237"/>
                  </a:lnTo>
                  <a:lnTo>
                    <a:pt x="567319" y="168440"/>
                  </a:lnTo>
                  <a:lnTo>
                    <a:pt x="527879" y="193363"/>
                  </a:lnTo>
                  <a:lnTo>
                    <a:pt x="489241" y="220004"/>
                  </a:lnTo>
                  <a:lnTo>
                    <a:pt x="451456" y="248364"/>
                  </a:lnTo>
                  <a:lnTo>
                    <a:pt x="414580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0" y="2068906"/>
                  </a:lnTo>
                  <a:lnTo>
                    <a:pt x="451456" y="2098985"/>
                  </a:lnTo>
                  <a:lnTo>
                    <a:pt x="489241" y="2127346"/>
                  </a:lnTo>
                  <a:lnTo>
                    <a:pt x="527879" y="2153987"/>
                  </a:lnTo>
                  <a:lnTo>
                    <a:pt x="567319" y="2178910"/>
                  </a:lnTo>
                  <a:lnTo>
                    <a:pt x="607506" y="2202114"/>
                  </a:lnTo>
                  <a:lnTo>
                    <a:pt x="648387" y="2223600"/>
                  </a:lnTo>
                  <a:lnTo>
                    <a:pt x="689909" y="2243366"/>
                  </a:lnTo>
                  <a:lnTo>
                    <a:pt x="732019" y="2261414"/>
                  </a:lnTo>
                  <a:lnTo>
                    <a:pt x="774662" y="2277742"/>
                  </a:lnTo>
                  <a:lnTo>
                    <a:pt x="817786" y="2292352"/>
                  </a:lnTo>
                  <a:lnTo>
                    <a:pt x="861337" y="2305244"/>
                  </a:lnTo>
                  <a:lnTo>
                    <a:pt x="905262" y="2316416"/>
                  </a:lnTo>
                  <a:lnTo>
                    <a:pt x="949508" y="2325869"/>
                  </a:lnTo>
                  <a:lnTo>
                    <a:pt x="994020" y="2333604"/>
                  </a:lnTo>
                  <a:lnTo>
                    <a:pt x="1038746" y="2339620"/>
                  </a:lnTo>
                  <a:lnTo>
                    <a:pt x="1083632" y="2343917"/>
                  </a:lnTo>
                  <a:lnTo>
                    <a:pt x="1128625" y="2346495"/>
                  </a:lnTo>
                  <a:lnTo>
                    <a:pt x="1173672" y="2347355"/>
                  </a:lnTo>
                  <a:lnTo>
                    <a:pt x="1218718" y="2346495"/>
                  </a:lnTo>
                  <a:lnTo>
                    <a:pt x="1263711" y="2343917"/>
                  </a:lnTo>
                  <a:lnTo>
                    <a:pt x="1308598" y="2339620"/>
                  </a:lnTo>
                  <a:lnTo>
                    <a:pt x="1353324" y="2333604"/>
                  </a:lnTo>
                  <a:lnTo>
                    <a:pt x="1397837" y="2325869"/>
                  </a:lnTo>
                  <a:lnTo>
                    <a:pt x="1442082" y="2316416"/>
                  </a:lnTo>
                  <a:lnTo>
                    <a:pt x="1486007" y="2305244"/>
                  </a:lnTo>
                  <a:lnTo>
                    <a:pt x="1529559" y="2292352"/>
                  </a:lnTo>
                  <a:lnTo>
                    <a:pt x="1572683" y="2277742"/>
                  </a:lnTo>
                  <a:lnTo>
                    <a:pt x="1615327" y="2261414"/>
                  </a:lnTo>
                  <a:lnTo>
                    <a:pt x="1657437" y="2243366"/>
                  </a:lnTo>
                  <a:lnTo>
                    <a:pt x="1698959" y="2223600"/>
                  </a:lnTo>
                  <a:lnTo>
                    <a:pt x="1739841" y="2202114"/>
                  </a:lnTo>
                  <a:lnTo>
                    <a:pt x="1780029" y="2178910"/>
                  </a:lnTo>
                  <a:lnTo>
                    <a:pt x="1819469" y="2153987"/>
                  </a:lnTo>
                  <a:lnTo>
                    <a:pt x="1858108" y="2127346"/>
                  </a:lnTo>
                  <a:lnTo>
                    <a:pt x="1895893" y="2098985"/>
                  </a:lnTo>
                  <a:lnTo>
                    <a:pt x="1932770" y="2068906"/>
                  </a:lnTo>
                  <a:lnTo>
                    <a:pt x="1968686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6" y="310240"/>
                  </a:lnTo>
                  <a:lnTo>
                    <a:pt x="1932770" y="278442"/>
                  </a:lnTo>
                  <a:lnTo>
                    <a:pt x="1895893" y="248364"/>
                  </a:lnTo>
                  <a:lnTo>
                    <a:pt x="1858108" y="220004"/>
                  </a:lnTo>
                  <a:lnTo>
                    <a:pt x="1819469" y="193363"/>
                  </a:lnTo>
                  <a:lnTo>
                    <a:pt x="1780029" y="168440"/>
                  </a:lnTo>
                  <a:lnTo>
                    <a:pt x="1739841" y="145237"/>
                  </a:lnTo>
                  <a:lnTo>
                    <a:pt x="1698959" y="123752"/>
                  </a:lnTo>
                  <a:lnTo>
                    <a:pt x="1657437" y="103986"/>
                  </a:lnTo>
                  <a:lnTo>
                    <a:pt x="1615327" y="85939"/>
                  </a:lnTo>
                  <a:lnTo>
                    <a:pt x="1572683" y="69610"/>
                  </a:lnTo>
                  <a:lnTo>
                    <a:pt x="1529559" y="55001"/>
                  </a:lnTo>
                  <a:lnTo>
                    <a:pt x="1486007" y="42110"/>
                  </a:lnTo>
                  <a:lnTo>
                    <a:pt x="1442082" y="30938"/>
                  </a:lnTo>
                  <a:lnTo>
                    <a:pt x="1397837" y="21484"/>
                  </a:lnTo>
                  <a:lnTo>
                    <a:pt x="1353324" y="13750"/>
                  </a:lnTo>
                  <a:lnTo>
                    <a:pt x="1308598" y="7734"/>
                  </a:lnTo>
                  <a:lnTo>
                    <a:pt x="1263711" y="3437"/>
                  </a:lnTo>
                  <a:lnTo>
                    <a:pt x="1218718" y="859"/>
                  </a:lnTo>
                  <a:lnTo>
                    <a:pt x="1173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42254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329395" y="6213196"/>
            <a:ext cx="2534285" cy="2534285"/>
            <a:chOff x="532939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5422551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72" y="0"/>
                  </a:moveTo>
                  <a:lnTo>
                    <a:pt x="1128625" y="859"/>
                  </a:lnTo>
                  <a:lnTo>
                    <a:pt x="1083632" y="3437"/>
                  </a:lnTo>
                  <a:lnTo>
                    <a:pt x="1038746" y="7734"/>
                  </a:lnTo>
                  <a:lnTo>
                    <a:pt x="994020" y="13750"/>
                  </a:lnTo>
                  <a:lnTo>
                    <a:pt x="949508" y="21485"/>
                  </a:lnTo>
                  <a:lnTo>
                    <a:pt x="905262" y="30938"/>
                  </a:lnTo>
                  <a:lnTo>
                    <a:pt x="861337" y="42111"/>
                  </a:lnTo>
                  <a:lnTo>
                    <a:pt x="817786" y="55002"/>
                  </a:lnTo>
                  <a:lnTo>
                    <a:pt x="774662" y="69612"/>
                  </a:lnTo>
                  <a:lnTo>
                    <a:pt x="732019" y="85941"/>
                  </a:lnTo>
                  <a:lnTo>
                    <a:pt x="689909" y="103988"/>
                  </a:lnTo>
                  <a:lnTo>
                    <a:pt x="648387" y="123755"/>
                  </a:lnTo>
                  <a:lnTo>
                    <a:pt x="607506" y="145240"/>
                  </a:lnTo>
                  <a:lnTo>
                    <a:pt x="567319" y="168444"/>
                  </a:lnTo>
                  <a:lnTo>
                    <a:pt x="527879" y="193367"/>
                  </a:lnTo>
                  <a:lnTo>
                    <a:pt x="489241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0" y="2068912"/>
                  </a:lnTo>
                  <a:lnTo>
                    <a:pt x="451456" y="2098991"/>
                  </a:lnTo>
                  <a:lnTo>
                    <a:pt x="489241" y="2127351"/>
                  </a:lnTo>
                  <a:lnTo>
                    <a:pt x="527879" y="2153992"/>
                  </a:lnTo>
                  <a:lnTo>
                    <a:pt x="567319" y="2178914"/>
                  </a:lnTo>
                  <a:lnTo>
                    <a:pt x="607506" y="2202118"/>
                  </a:lnTo>
                  <a:lnTo>
                    <a:pt x="648387" y="2223602"/>
                  </a:lnTo>
                  <a:lnTo>
                    <a:pt x="689909" y="2243368"/>
                  </a:lnTo>
                  <a:lnTo>
                    <a:pt x="732019" y="2261416"/>
                  </a:lnTo>
                  <a:lnTo>
                    <a:pt x="774662" y="2277744"/>
                  </a:lnTo>
                  <a:lnTo>
                    <a:pt x="817786" y="2292354"/>
                  </a:lnTo>
                  <a:lnTo>
                    <a:pt x="861337" y="2305245"/>
                  </a:lnTo>
                  <a:lnTo>
                    <a:pt x="905262" y="2316417"/>
                  </a:lnTo>
                  <a:lnTo>
                    <a:pt x="949508" y="2325870"/>
                  </a:lnTo>
                  <a:lnTo>
                    <a:pt x="994020" y="2333604"/>
                  </a:lnTo>
                  <a:lnTo>
                    <a:pt x="1038746" y="2339620"/>
                  </a:lnTo>
                  <a:lnTo>
                    <a:pt x="1083632" y="2343917"/>
                  </a:lnTo>
                  <a:lnTo>
                    <a:pt x="1128625" y="2346495"/>
                  </a:lnTo>
                  <a:lnTo>
                    <a:pt x="1173672" y="2347355"/>
                  </a:lnTo>
                  <a:lnTo>
                    <a:pt x="1218718" y="2346495"/>
                  </a:lnTo>
                  <a:lnTo>
                    <a:pt x="1263711" y="2343917"/>
                  </a:lnTo>
                  <a:lnTo>
                    <a:pt x="1308598" y="2339620"/>
                  </a:lnTo>
                  <a:lnTo>
                    <a:pt x="1353324" y="2333604"/>
                  </a:lnTo>
                  <a:lnTo>
                    <a:pt x="1397837" y="2325870"/>
                  </a:lnTo>
                  <a:lnTo>
                    <a:pt x="1442082" y="2316417"/>
                  </a:lnTo>
                  <a:lnTo>
                    <a:pt x="1486007" y="2305245"/>
                  </a:lnTo>
                  <a:lnTo>
                    <a:pt x="1529559" y="2292354"/>
                  </a:lnTo>
                  <a:lnTo>
                    <a:pt x="1572683" y="2277744"/>
                  </a:lnTo>
                  <a:lnTo>
                    <a:pt x="1615327" y="2261416"/>
                  </a:lnTo>
                  <a:lnTo>
                    <a:pt x="1657437" y="2243368"/>
                  </a:lnTo>
                  <a:lnTo>
                    <a:pt x="1698959" y="2223602"/>
                  </a:lnTo>
                  <a:lnTo>
                    <a:pt x="1739841" y="2202118"/>
                  </a:lnTo>
                  <a:lnTo>
                    <a:pt x="1780029" y="2178914"/>
                  </a:lnTo>
                  <a:lnTo>
                    <a:pt x="1819469" y="2153992"/>
                  </a:lnTo>
                  <a:lnTo>
                    <a:pt x="1858108" y="2127351"/>
                  </a:lnTo>
                  <a:lnTo>
                    <a:pt x="1895893" y="2098991"/>
                  </a:lnTo>
                  <a:lnTo>
                    <a:pt x="1932770" y="2068912"/>
                  </a:lnTo>
                  <a:lnTo>
                    <a:pt x="1968686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6" y="310247"/>
                  </a:lnTo>
                  <a:lnTo>
                    <a:pt x="1932770" y="278449"/>
                  </a:lnTo>
                  <a:lnTo>
                    <a:pt x="1895893" y="248369"/>
                  </a:lnTo>
                  <a:lnTo>
                    <a:pt x="1858108" y="220009"/>
                  </a:lnTo>
                  <a:lnTo>
                    <a:pt x="1819469" y="193367"/>
                  </a:lnTo>
                  <a:lnTo>
                    <a:pt x="1780029" y="168444"/>
                  </a:lnTo>
                  <a:lnTo>
                    <a:pt x="1739841" y="145240"/>
                  </a:lnTo>
                  <a:lnTo>
                    <a:pt x="1698959" y="123755"/>
                  </a:lnTo>
                  <a:lnTo>
                    <a:pt x="1657437" y="103988"/>
                  </a:lnTo>
                  <a:lnTo>
                    <a:pt x="1615327" y="85941"/>
                  </a:lnTo>
                  <a:lnTo>
                    <a:pt x="1572683" y="69612"/>
                  </a:lnTo>
                  <a:lnTo>
                    <a:pt x="1529559" y="55002"/>
                  </a:lnTo>
                  <a:lnTo>
                    <a:pt x="1486007" y="42111"/>
                  </a:lnTo>
                  <a:lnTo>
                    <a:pt x="1442082" y="30938"/>
                  </a:lnTo>
                  <a:lnTo>
                    <a:pt x="1397837" y="21485"/>
                  </a:lnTo>
                  <a:lnTo>
                    <a:pt x="1353324" y="13750"/>
                  </a:lnTo>
                  <a:lnTo>
                    <a:pt x="1308598" y="7734"/>
                  </a:lnTo>
                  <a:lnTo>
                    <a:pt x="1263711" y="3437"/>
                  </a:lnTo>
                  <a:lnTo>
                    <a:pt x="1218718" y="859"/>
                  </a:lnTo>
                  <a:lnTo>
                    <a:pt x="1173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42254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2241051" y="4480625"/>
            <a:ext cx="2534285" cy="2534285"/>
            <a:chOff x="12241051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1233420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1173694" y="0"/>
                  </a:moveTo>
                  <a:lnTo>
                    <a:pt x="1128647" y="859"/>
                  </a:lnTo>
                  <a:lnTo>
                    <a:pt x="1083654" y="3437"/>
                  </a:lnTo>
                  <a:lnTo>
                    <a:pt x="1038767" y="7734"/>
                  </a:lnTo>
                  <a:lnTo>
                    <a:pt x="994040" y="13750"/>
                  </a:lnTo>
                  <a:lnTo>
                    <a:pt x="949526" y="21485"/>
                  </a:lnTo>
                  <a:lnTo>
                    <a:pt x="905279" y="30938"/>
                  </a:lnTo>
                  <a:lnTo>
                    <a:pt x="861353" y="42111"/>
                  </a:lnTo>
                  <a:lnTo>
                    <a:pt x="817799" y="55002"/>
                  </a:lnTo>
                  <a:lnTo>
                    <a:pt x="774673" y="69612"/>
                  </a:lnTo>
                  <a:lnTo>
                    <a:pt x="732027" y="85941"/>
                  </a:lnTo>
                  <a:lnTo>
                    <a:pt x="689915" y="103988"/>
                  </a:lnTo>
                  <a:lnTo>
                    <a:pt x="648390" y="123755"/>
                  </a:lnTo>
                  <a:lnTo>
                    <a:pt x="607505" y="145240"/>
                  </a:lnTo>
                  <a:lnTo>
                    <a:pt x="567315" y="168444"/>
                  </a:lnTo>
                  <a:lnTo>
                    <a:pt x="527871" y="193367"/>
                  </a:lnTo>
                  <a:lnTo>
                    <a:pt x="489229" y="220009"/>
                  </a:lnTo>
                  <a:lnTo>
                    <a:pt x="451440" y="248369"/>
                  </a:lnTo>
                  <a:lnTo>
                    <a:pt x="414559" y="278449"/>
                  </a:lnTo>
                  <a:lnTo>
                    <a:pt x="378639" y="310247"/>
                  </a:lnTo>
                  <a:lnTo>
                    <a:pt x="343732" y="343764"/>
                  </a:lnTo>
                  <a:lnTo>
                    <a:pt x="310219" y="378665"/>
                  </a:lnTo>
                  <a:lnTo>
                    <a:pt x="278423" y="414580"/>
                  </a:lnTo>
                  <a:lnTo>
                    <a:pt x="248347" y="451457"/>
                  </a:lnTo>
                  <a:lnTo>
                    <a:pt x="219989" y="489241"/>
                  </a:lnTo>
                  <a:lnTo>
                    <a:pt x="193349" y="527880"/>
                  </a:lnTo>
                  <a:lnTo>
                    <a:pt x="168429" y="567319"/>
                  </a:lnTo>
                  <a:lnTo>
                    <a:pt x="145227" y="607507"/>
                  </a:lnTo>
                  <a:lnTo>
                    <a:pt x="123743" y="648388"/>
                  </a:lnTo>
                  <a:lnTo>
                    <a:pt x="103979" y="689910"/>
                  </a:lnTo>
                  <a:lnTo>
                    <a:pt x="85933" y="732020"/>
                  </a:lnTo>
                  <a:lnTo>
                    <a:pt x="69605" y="774664"/>
                  </a:lnTo>
                  <a:lnTo>
                    <a:pt x="54997" y="817788"/>
                  </a:lnTo>
                  <a:lnTo>
                    <a:pt x="42107" y="861340"/>
                  </a:lnTo>
                  <a:lnTo>
                    <a:pt x="30935" y="905265"/>
                  </a:lnTo>
                  <a:lnTo>
                    <a:pt x="21483" y="949510"/>
                  </a:lnTo>
                  <a:lnTo>
                    <a:pt x="13749" y="994023"/>
                  </a:lnTo>
                  <a:lnTo>
                    <a:pt x="7733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3" y="1308602"/>
                  </a:lnTo>
                  <a:lnTo>
                    <a:pt x="13749" y="1353328"/>
                  </a:lnTo>
                  <a:lnTo>
                    <a:pt x="21483" y="1397841"/>
                  </a:lnTo>
                  <a:lnTo>
                    <a:pt x="30935" y="1442087"/>
                  </a:lnTo>
                  <a:lnTo>
                    <a:pt x="42107" y="1486012"/>
                  </a:lnTo>
                  <a:lnTo>
                    <a:pt x="54997" y="1529564"/>
                  </a:lnTo>
                  <a:lnTo>
                    <a:pt x="69605" y="1572688"/>
                  </a:lnTo>
                  <a:lnTo>
                    <a:pt x="85933" y="1615332"/>
                  </a:lnTo>
                  <a:lnTo>
                    <a:pt x="103979" y="1657441"/>
                  </a:lnTo>
                  <a:lnTo>
                    <a:pt x="123743" y="1698964"/>
                  </a:lnTo>
                  <a:lnTo>
                    <a:pt x="145227" y="1739845"/>
                  </a:lnTo>
                  <a:lnTo>
                    <a:pt x="168429" y="1780032"/>
                  </a:lnTo>
                  <a:lnTo>
                    <a:pt x="193349" y="1819472"/>
                  </a:lnTo>
                  <a:lnTo>
                    <a:pt x="219989" y="1858111"/>
                  </a:lnTo>
                  <a:lnTo>
                    <a:pt x="248347" y="1895895"/>
                  </a:lnTo>
                  <a:lnTo>
                    <a:pt x="278423" y="1932772"/>
                  </a:lnTo>
                  <a:lnTo>
                    <a:pt x="310219" y="1968687"/>
                  </a:lnTo>
                  <a:lnTo>
                    <a:pt x="343732" y="2003588"/>
                  </a:lnTo>
                  <a:lnTo>
                    <a:pt x="378639" y="2037105"/>
                  </a:lnTo>
                  <a:lnTo>
                    <a:pt x="414559" y="2068903"/>
                  </a:lnTo>
                  <a:lnTo>
                    <a:pt x="451440" y="2098982"/>
                  </a:lnTo>
                  <a:lnTo>
                    <a:pt x="489229" y="2127343"/>
                  </a:lnTo>
                  <a:lnTo>
                    <a:pt x="527871" y="2153985"/>
                  </a:lnTo>
                  <a:lnTo>
                    <a:pt x="567315" y="2178908"/>
                  </a:lnTo>
                  <a:lnTo>
                    <a:pt x="607505" y="2202112"/>
                  </a:lnTo>
                  <a:lnTo>
                    <a:pt x="648390" y="2223597"/>
                  </a:lnTo>
                  <a:lnTo>
                    <a:pt x="689915" y="2243363"/>
                  </a:lnTo>
                  <a:lnTo>
                    <a:pt x="732027" y="2261411"/>
                  </a:lnTo>
                  <a:lnTo>
                    <a:pt x="774673" y="2277740"/>
                  </a:lnTo>
                  <a:lnTo>
                    <a:pt x="817799" y="2292350"/>
                  </a:lnTo>
                  <a:lnTo>
                    <a:pt x="861353" y="2305241"/>
                  </a:lnTo>
                  <a:lnTo>
                    <a:pt x="905279" y="2316413"/>
                  </a:lnTo>
                  <a:lnTo>
                    <a:pt x="949526" y="2325867"/>
                  </a:lnTo>
                  <a:lnTo>
                    <a:pt x="994040" y="2333602"/>
                  </a:lnTo>
                  <a:lnTo>
                    <a:pt x="1038767" y="2339617"/>
                  </a:lnTo>
                  <a:lnTo>
                    <a:pt x="1083654" y="2343914"/>
                  </a:lnTo>
                  <a:lnTo>
                    <a:pt x="1128647" y="2346493"/>
                  </a:lnTo>
                  <a:lnTo>
                    <a:pt x="1173694" y="2347352"/>
                  </a:lnTo>
                  <a:lnTo>
                    <a:pt x="1218741" y="2346493"/>
                  </a:lnTo>
                  <a:lnTo>
                    <a:pt x="1263734" y="2343914"/>
                  </a:lnTo>
                  <a:lnTo>
                    <a:pt x="1308620" y="2339617"/>
                  </a:lnTo>
                  <a:lnTo>
                    <a:pt x="1353345" y="2333602"/>
                  </a:lnTo>
                  <a:lnTo>
                    <a:pt x="1397857" y="2325867"/>
                  </a:lnTo>
                  <a:lnTo>
                    <a:pt x="1442102" y="2316413"/>
                  </a:lnTo>
                  <a:lnTo>
                    <a:pt x="1486026" y="2305241"/>
                  </a:lnTo>
                  <a:lnTo>
                    <a:pt x="1529576" y="2292350"/>
                  </a:lnTo>
                  <a:lnTo>
                    <a:pt x="1572699" y="2277740"/>
                  </a:lnTo>
                  <a:lnTo>
                    <a:pt x="1615341" y="2261411"/>
                  </a:lnTo>
                  <a:lnTo>
                    <a:pt x="1657449" y="2243363"/>
                  </a:lnTo>
                  <a:lnTo>
                    <a:pt x="1698970" y="2223597"/>
                  </a:lnTo>
                  <a:lnTo>
                    <a:pt x="1739850" y="2202112"/>
                  </a:lnTo>
                  <a:lnTo>
                    <a:pt x="1780035" y="2178908"/>
                  </a:lnTo>
                  <a:lnTo>
                    <a:pt x="1819473" y="2153985"/>
                  </a:lnTo>
                  <a:lnTo>
                    <a:pt x="1858109" y="2127343"/>
                  </a:lnTo>
                  <a:lnTo>
                    <a:pt x="1895891" y="2098982"/>
                  </a:lnTo>
                  <a:lnTo>
                    <a:pt x="1932766" y="2068903"/>
                  </a:lnTo>
                  <a:lnTo>
                    <a:pt x="1968679" y="2037105"/>
                  </a:lnTo>
                  <a:lnTo>
                    <a:pt x="2003577" y="2003588"/>
                  </a:lnTo>
                  <a:lnTo>
                    <a:pt x="2037091" y="1968687"/>
                  </a:lnTo>
                  <a:lnTo>
                    <a:pt x="2068887" y="1932772"/>
                  </a:lnTo>
                  <a:lnTo>
                    <a:pt x="2098963" y="1895895"/>
                  </a:lnTo>
                  <a:lnTo>
                    <a:pt x="2127321" y="1858111"/>
                  </a:lnTo>
                  <a:lnTo>
                    <a:pt x="2153960" y="1819472"/>
                  </a:lnTo>
                  <a:lnTo>
                    <a:pt x="2178881" y="1780032"/>
                  </a:lnTo>
                  <a:lnTo>
                    <a:pt x="2202083" y="1739845"/>
                  </a:lnTo>
                  <a:lnTo>
                    <a:pt x="2223566" y="1698964"/>
                  </a:lnTo>
                  <a:lnTo>
                    <a:pt x="2243331" y="1657441"/>
                  </a:lnTo>
                  <a:lnTo>
                    <a:pt x="2261377" y="1615332"/>
                  </a:lnTo>
                  <a:lnTo>
                    <a:pt x="2277704" y="1572688"/>
                  </a:lnTo>
                  <a:lnTo>
                    <a:pt x="2292313" y="1529564"/>
                  </a:lnTo>
                  <a:lnTo>
                    <a:pt x="2305203" y="1486012"/>
                  </a:lnTo>
                  <a:lnTo>
                    <a:pt x="2316374" y="1442087"/>
                  </a:lnTo>
                  <a:lnTo>
                    <a:pt x="2325827" y="1397841"/>
                  </a:lnTo>
                  <a:lnTo>
                    <a:pt x="2333561" y="1353328"/>
                  </a:lnTo>
                  <a:lnTo>
                    <a:pt x="2339576" y="1308602"/>
                  </a:lnTo>
                  <a:lnTo>
                    <a:pt x="2343873" y="1263716"/>
                  </a:lnTo>
                  <a:lnTo>
                    <a:pt x="2346451" y="1218722"/>
                  </a:lnTo>
                  <a:lnTo>
                    <a:pt x="2347310" y="1173676"/>
                  </a:lnTo>
                  <a:lnTo>
                    <a:pt x="2346451" y="1128629"/>
                  </a:lnTo>
                  <a:lnTo>
                    <a:pt x="2343873" y="1083636"/>
                  </a:lnTo>
                  <a:lnTo>
                    <a:pt x="2339576" y="1038749"/>
                  </a:lnTo>
                  <a:lnTo>
                    <a:pt x="2333561" y="994023"/>
                  </a:lnTo>
                  <a:lnTo>
                    <a:pt x="2325827" y="949510"/>
                  </a:lnTo>
                  <a:lnTo>
                    <a:pt x="2316374" y="905265"/>
                  </a:lnTo>
                  <a:lnTo>
                    <a:pt x="2305203" y="861340"/>
                  </a:lnTo>
                  <a:lnTo>
                    <a:pt x="2292313" y="817788"/>
                  </a:lnTo>
                  <a:lnTo>
                    <a:pt x="2277704" y="774664"/>
                  </a:lnTo>
                  <a:lnTo>
                    <a:pt x="2261377" y="732020"/>
                  </a:lnTo>
                  <a:lnTo>
                    <a:pt x="2243331" y="689910"/>
                  </a:lnTo>
                  <a:lnTo>
                    <a:pt x="2223566" y="648388"/>
                  </a:lnTo>
                  <a:lnTo>
                    <a:pt x="2202083" y="607507"/>
                  </a:lnTo>
                  <a:lnTo>
                    <a:pt x="2178881" y="567319"/>
                  </a:lnTo>
                  <a:lnTo>
                    <a:pt x="2153960" y="527880"/>
                  </a:lnTo>
                  <a:lnTo>
                    <a:pt x="2127321" y="489241"/>
                  </a:lnTo>
                  <a:lnTo>
                    <a:pt x="2098963" y="451457"/>
                  </a:lnTo>
                  <a:lnTo>
                    <a:pt x="2068887" y="414580"/>
                  </a:lnTo>
                  <a:lnTo>
                    <a:pt x="2037091" y="378665"/>
                  </a:lnTo>
                  <a:lnTo>
                    <a:pt x="2003577" y="343764"/>
                  </a:lnTo>
                  <a:lnTo>
                    <a:pt x="1968679" y="310247"/>
                  </a:lnTo>
                  <a:lnTo>
                    <a:pt x="1932766" y="278449"/>
                  </a:lnTo>
                  <a:lnTo>
                    <a:pt x="1895891" y="248369"/>
                  </a:lnTo>
                  <a:lnTo>
                    <a:pt x="1858109" y="220009"/>
                  </a:lnTo>
                  <a:lnTo>
                    <a:pt x="1819473" y="193367"/>
                  </a:lnTo>
                  <a:lnTo>
                    <a:pt x="1780035" y="168444"/>
                  </a:lnTo>
                  <a:lnTo>
                    <a:pt x="1739850" y="145240"/>
                  </a:lnTo>
                  <a:lnTo>
                    <a:pt x="1698970" y="123755"/>
                  </a:lnTo>
                  <a:lnTo>
                    <a:pt x="1657449" y="103988"/>
                  </a:lnTo>
                  <a:lnTo>
                    <a:pt x="1615341" y="85941"/>
                  </a:lnTo>
                  <a:lnTo>
                    <a:pt x="1572699" y="69612"/>
                  </a:lnTo>
                  <a:lnTo>
                    <a:pt x="1529576" y="55002"/>
                  </a:lnTo>
                  <a:lnTo>
                    <a:pt x="1486026" y="42111"/>
                  </a:lnTo>
                  <a:lnTo>
                    <a:pt x="1442102" y="30938"/>
                  </a:lnTo>
                  <a:lnTo>
                    <a:pt x="1397857" y="21485"/>
                  </a:lnTo>
                  <a:lnTo>
                    <a:pt x="1353345" y="13750"/>
                  </a:lnTo>
                  <a:lnTo>
                    <a:pt x="1308620" y="7734"/>
                  </a:lnTo>
                  <a:lnTo>
                    <a:pt x="1263734" y="3437"/>
                  </a:lnTo>
                  <a:lnTo>
                    <a:pt x="1218741" y="859"/>
                  </a:lnTo>
                  <a:lnTo>
                    <a:pt x="1173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334200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20" name="object 20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" name="object 23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24" name="object 24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7" name="object 27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28" name="object 28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31" name="object 31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34" name="object 34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6" name="object 36"/>
          <p:cNvSpPr txBox="1"/>
          <p:nvPr/>
        </p:nvSpPr>
        <p:spPr>
          <a:xfrm>
            <a:off x="442672" y="2662370"/>
            <a:ext cx="1241425" cy="5619750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508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  <a:p>
            <a:pPr>
              <a:lnSpc>
                <a:spcPct val="100000"/>
              </a:lnSpc>
              <a:spcBef>
                <a:spcPts val="7484"/>
              </a:spcBef>
            </a:pPr>
            <a:endParaRPr sz="7700">
              <a:latin typeface="Times New Roman"/>
              <a:cs typeface="Times New Roman"/>
            </a:endParaRPr>
          </a:p>
          <a:p>
            <a:pPr marL="50800">
              <a:lnSpc>
                <a:spcPct val="100000"/>
              </a:lnSpc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5244457" y="2829097"/>
            <a:ext cx="4201160" cy="5859145"/>
            <a:chOff x="15244457" y="2829097"/>
            <a:chExt cx="4201160" cy="5859145"/>
          </a:xfrm>
        </p:grpSpPr>
        <p:sp>
          <p:nvSpPr>
            <p:cNvPr id="24" name="object 24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7755375" y="4733007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3" name="object 33"/>
          <p:cNvGrpSpPr/>
          <p:nvPr/>
        </p:nvGrpSpPr>
        <p:grpSpPr>
          <a:xfrm>
            <a:off x="816729" y="2574225"/>
            <a:ext cx="9257030" cy="2640965"/>
            <a:chOff x="816729" y="2574225"/>
            <a:chExt cx="9257030" cy="2640965"/>
          </a:xfrm>
        </p:grpSpPr>
        <p:sp>
          <p:nvSpPr>
            <p:cNvPr id="34" name="object 34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59671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596718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8" name="object 38"/>
          <p:cNvGrpSpPr/>
          <p:nvPr/>
        </p:nvGrpSpPr>
        <p:grpSpPr>
          <a:xfrm>
            <a:off x="17331095" y="8735723"/>
            <a:ext cx="1172845" cy="1186180"/>
            <a:chOff x="17331095" y="8735723"/>
            <a:chExt cx="1172845" cy="1186180"/>
          </a:xfrm>
        </p:grpSpPr>
        <p:sp>
          <p:nvSpPr>
            <p:cNvPr id="39" name="object 39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7393946" y="881177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8"/>
                  </a:lnTo>
                  <a:lnTo>
                    <a:pt x="47337" y="305675"/>
                  </a:lnTo>
                  <a:lnTo>
                    <a:pt x="30295" y="347680"/>
                  </a:lnTo>
                  <a:lnTo>
                    <a:pt x="17041" y="390730"/>
                  </a:lnTo>
                  <a:lnTo>
                    <a:pt x="7573" y="434564"/>
                  </a:lnTo>
                  <a:lnTo>
                    <a:pt x="1893" y="478921"/>
                  </a:lnTo>
                  <a:lnTo>
                    <a:pt x="0" y="523540"/>
                  </a:lnTo>
                  <a:lnTo>
                    <a:pt x="1893" y="568159"/>
                  </a:lnTo>
                  <a:lnTo>
                    <a:pt x="7573" y="612516"/>
                  </a:lnTo>
                  <a:lnTo>
                    <a:pt x="17041" y="656351"/>
                  </a:lnTo>
                  <a:lnTo>
                    <a:pt x="30295" y="699402"/>
                  </a:lnTo>
                  <a:lnTo>
                    <a:pt x="47337" y="741407"/>
                  </a:lnTo>
                  <a:lnTo>
                    <a:pt x="68165" y="782106"/>
                  </a:lnTo>
                  <a:lnTo>
                    <a:pt x="92780" y="821236"/>
                  </a:lnTo>
                  <a:lnTo>
                    <a:pt x="121183" y="858537"/>
                  </a:lnTo>
                  <a:lnTo>
                    <a:pt x="153372" y="893747"/>
                  </a:lnTo>
                  <a:lnTo>
                    <a:pt x="188586" y="925930"/>
                  </a:lnTo>
                  <a:lnTo>
                    <a:pt x="225889" y="954326"/>
                  </a:lnTo>
                  <a:lnTo>
                    <a:pt x="265021" y="978937"/>
                  </a:lnTo>
                  <a:lnTo>
                    <a:pt x="305718" y="999761"/>
                  </a:lnTo>
                  <a:lnTo>
                    <a:pt x="347722" y="1016798"/>
                  </a:lnTo>
                  <a:lnTo>
                    <a:pt x="390770" y="1030050"/>
                  </a:lnTo>
                  <a:lnTo>
                    <a:pt x="434601" y="1039516"/>
                  </a:lnTo>
                  <a:lnTo>
                    <a:pt x="478955" y="1045195"/>
                  </a:lnTo>
                  <a:lnTo>
                    <a:pt x="523570" y="1047088"/>
                  </a:lnTo>
                  <a:lnTo>
                    <a:pt x="568185" y="1045195"/>
                  </a:lnTo>
                  <a:lnTo>
                    <a:pt x="612538" y="1039516"/>
                  </a:lnTo>
                  <a:lnTo>
                    <a:pt x="656370" y="1030050"/>
                  </a:lnTo>
                  <a:lnTo>
                    <a:pt x="699418" y="1016798"/>
                  </a:lnTo>
                  <a:lnTo>
                    <a:pt x="741421" y="999761"/>
                  </a:lnTo>
                  <a:lnTo>
                    <a:pt x="782119" y="978937"/>
                  </a:lnTo>
                  <a:lnTo>
                    <a:pt x="821251" y="954326"/>
                  </a:lnTo>
                  <a:lnTo>
                    <a:pt x="858554" y="925930"/>
                  </a:lnTo>
                  <a:lnTo>
                    <a:pt x="893768" y="893747"/>
                  </a:lnTo>
                  <a:lnTo>
                    <a:pt x="925957" y="858537"/>
                  </a:lnTo>
                  <a:lnTo>
                    <a:pt x="954360" y="821236"/>
                  </a:lnTo>
                  <a:lnTo>
                    <a:pt x="978975" y="782106"/>
                  </a:lnTo>
                  <a:lnTo>
                    <a:pt x="999803" y="741407"/>
                  </a:lnTo>
                  <a:lnTo>
                    <a:pt x="1016845" y="699402"/>
                  </a:lnTo>
                  <a:lnTo>
                    <a:pt x="1030099" y="656351"/>
                  </a:lnTo>
                  <a:lnTo>
                    <a:pt x="1039566" y="612516"/>
                  </a:lnTo>
                  <a:lnTo>
                    <a:pt x="1045247" y="568159"/>
                  </a:lnTo>
                  <a:lnTo>
                    <a:pt x="1047140" y="523540"/>
                  </a:lnTo>
                  <a:lnTo>
                    <a:pt x="1045247" y="478921"/>
                  </a:lnTo>
                  <a:lnTo>
                    <a:pt x="1039566" y="434564"/>
                  </a:lnTo>
                  <a:lnTo>
                    <a:pt x="1030099" y="390730"/>
                  </a:lnTo>
                  <a:lnTo>
                    <a:pt x="1016845" y="347680"/>
                  </a:lnTo>
                  <a:lnTo>
                    <a:pt x="999803" y="305675"/>
                  </a:lnTo>
                  <a:lnTo>
                    <a:pt x="978975" y="264978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7393920" y="8811773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3" name="object 43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4" name="object 44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5" name="object 45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1" name="object 51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2" name="object 52"/>
          <p:cNvGrpSpPr/>
          <p:nvPr/>
        </p:nvGrpSpPr>
        <p:grpSpPr>
          <a:xfrm>
            <a:off x="4533853" y="6740205"/>
            <a:ext cx="1172845" cy="1172845"/>
            <a:chOff x="4533853" y="6740205"/>
            <a:chExt cx="1172845" cy="1172845"/>
          </a:xfrm>
        </p:grpSpPr>
        <p:sp>
          <p:nvSpPr>
            <p:cNvPr id="53" name="object 53"/>
            <p:cNvSpPr/>
            <p:nvPr/>
          </p:nvSpPr>
          <p:spPr>
            <a:xfrm>
              <a:off x="459671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4596718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5" name="object 55"/>
          <p:cNvSpPr txBox="1"/>
          <p:nvPr/>
        </p:nvSpPr>
        <p:spPr>
          <a:xfrm>
            <a:off x="4898145" y="691902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6" name="object 56"/>
          <p:cNvGrpSpPr/>
          <p:nvPr/>
        </p:nvGrpSpPr>
        <p:grpSpPr>
          <a:xfrm>
            <a:off x="6125467" y="6740245"/>
            <a:ext cx="1172845" cy="1172845"/>
            <a:chOff x="6125467" y="6740245"/>
            <a:chExt cx="1172845" cy="1172845"/>
          </a:xfrm>
        </p:grpSpPr>
        <p:sp>
          <p:nvSpPr>
            <p:cNvPr id="57" name="object 57"/>
            <p:cNvSpPr/>
            <p:nvPr/>
          </p:nvSpPr>
          <p:spPr>
            <a:xfrm>
              <a:off x="6188290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188293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9" name="object 59"/>
          <p:cNvSpPr txBox="1"/>
          <p:nvPr/>
        </p:nvSpPr>
        <p:spPr>
          <a:xfrm>
            <a:off x="6479249" y="6919026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992505" y="2443846"/>
            <a:ext cx="4331335" cy="1891664"/>
          </a:xfrm>
          <a:prstGeom prst="rect">
            <a:avLst/>
          </a:prstGeom>
        </p:spPr>
        <p:txBody>
          <a:bodyPr vert="horz" wrap="square" lIns="0" tIns="29845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2350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  <a:p>
            <a:pPr marR="5080" algn="r">
              <a:lnSpc>
                <a:spcPct val="100000"/>
              </a:lnSpc>
              <a:spcBef>
                <a:spcPts val="284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15306205" y="8311653"/>
            <a:ext cx="2804795" cy="132207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1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10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/>
          <p:nvPr/>
        </p:nvSpPr>
        <p:spPr>
          <a:xfrm>
            <a:off x="455372" y="266237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5372" y="6497478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36174" y="3006631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436174" y="68417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5F4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5F4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455372" y="266237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5372" y="6497478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36174" y="3006631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436174" y="68417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220375" y="5004382"/>
            <a:ext cx="747712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35529" y="3800642"/>
            <a:ext cx="4539615" cy="1941195"/>
            <a:chOff x="4635529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5F4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24388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35529" y="5750586"/>
            <a:ext cx="4538345" cy="1757680"/>
            <a:chOff x="4635529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5F4F7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2561756"/>
            <a:ext cx="2534285" cy="2534285"/>
            <a:chOff x="2222965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6213196"/>
            <a:ext cx="2534285" cy="2534285"/>
            <a:chOff x="2222965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34620" y="4480625"/>
            <a:ext cx="2534285" cy="2534285"/>
            <a:chOff x="9134620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9227765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455372" y="266237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455372" y="6497478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36174" y="3006631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436174" y="68417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220375" y="5004382"/>
            <a:ext cx="747712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0324732" y="2593690"/>
            <a:ext cx="213995" cy="1707514"/>
            <a:chOff x="10324732" y="2593690"/>
            <a:chExt cx="213995" cy="1707514"/>
          </a:xfrm>
        </p:grpSpPr>
        <p:sp>
          <p:nvSpPr>
            <p:cNvPr id="25" name="object 25"/>
            <p:cNvSpPr/>
            <p:nvPr/>
          </p:nvSpPr>
          <p:spPr>
            <a:xfrm>
              <a:off x="10431535" y="2593690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0324732" y="408739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9922099" y="1182666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7425" baseline="-617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266237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6497478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36174" y="3006631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436174" y="68417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20375" y="5004382"/>
            <a:ext cx="747712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222965" y="2561756"/>
            <a:ext cx="9445625" cy="6185535"/>
            <a:chOff x="2222965" y="2561756"/>
            <a:chExt cx="9445625" cy="6185535"/>
          </a:xfrm>
        </p:grpSpPr>
        <p:sp>
          <p:nvSpPr>
            <p:cNvPr id="8" name="object 8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924388" y="5560524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21811" y="391214"/>
            <a:ext cx="150685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5" dirty="0">
                <a:solidFill>
                  <a:srgbClr val="FFFFFF"/>
                </a:solidFill>
                <a:latin typeface="Verdana"/>
                <a:cs typeface="Verdana"/>
              </a:rPr>
              <a:t>Or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874258" y="3020850"/>
          <a:ext cx="14431644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81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1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81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x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sz="6600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6600" i="1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sz="6600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sz="6600" spc="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66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36174" y="1959543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436174" y="5794652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20375" y="3335114"/>
            <a:ext cx="747712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222965" y="1514667"/>
            <a:ext cx="9445625" cy="6185535"/>
            <a:chOff x="2222965" y="1514667"/>
            <a:chExt cx="9445625" cy="6185535"/>
          </a:xfrm>
        </p:grpSpPr>
        <p:sp>
          <p:nvSpPr>
            <p:cNvPr id="8" name="object 8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9922099" y="135578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7425" baseline="-617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(-1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769" y="1514471"/>
            <a:ext cx="17153255" cy="8692515"/>
            <a:chOff x="2222769" y="1514471"/>
            <a:chExt cx="17153255" cy="8692515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5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1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9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(-1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3069876" y="542702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69876" y="173441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0023727" y="3688558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4" name="object 34"/>
          <p:cNvSpPr/>
          <p:nvPr/>
        </p:nvSpPr>
        <p:spPr>
          <a:xfrm>
            <a:off x="9074153" y="9471732"/>
            <a:ext cx="697865" cy="697865"/>
          </a:xfrm>
          <a:custGeom>
            <a:avLst/>
            <a:gdLst/>
            <a:ahLst/>
            <a:cxnLst/>
            <a:rect l="l" t="t" r="r" b="b"/>
            <a:pathLst>
              <a:path w="697865" h="697865">
                <a:moveTo>
                  <a:pt x="348670" y="0"/>
                </a:moveTo>
                <a:lnTo>
                  <a:pt x="304151" y="2836"/>
                </a:lnTo>
                <a:lnTo>
                  <a:pt x="260220" y="11346"/>
                </a:lnTo>
                <a:lnTo>
                  <a:pt x="217464" y="25530"/>
                </a:lnTo>
                <a:lnTo>
                  <a:pt x="176471" y="45387"/>
                </a:lnTo>
                <a:lnTo>
                  <a:pt x="137828" y="70918"/>
                </a:lnTo>
                <a:lnTo>
                  <a:pt x="102122" y="102122"/>
                </a:lnTo>
                <a:lnTo>
                  <a:pt x="70918" y="137828"/>
                </a:lnTo>
                <a:lnTo>
                  <a:pt x="45387" y="176471"/>
                </a:lnTo>
                <a:lnTo>
                  <a:pt x="25530" y="217464"/>
                </a:lnTo>
                <a:lnTo>
                  <a:pt x="11346" y="260220"/>
                </a:lnTo>
                <a:lnTo>
                  <a:pt x="2836" y="304151"/>
                </a:lnTo>
                <a:lnTo>
                  <a:pt x="0" y="348670"/>
                </a:lnTo>
                <a:lnTo>
                  <a:pt x="2836" y="393188"/>
                </a:lnTo>
                <a:lnTo>
                  <a:pt x="11346" y="437119"/>
                </a:lnTo>
                <a:lnTo>
                  <a:pt x="25530" y="479875"/>
                </a:lnTo>
                <a:lnTo>
                  <a:pt x="45387" y="520868"/>
                </a:lnTo>
                <a:lnTo>
                  <a:pt x="70918" y="559511"/>
                </a:lnTo>
                <a:lnTo>
                  <a:pt x="102122" y="595217"/>
                </a:lnTo>
                <a:lnTo>
                  <a:pt x="137828" y="626421"/>
                </a:lnTo>
                <a:lnTo>
                  <a:pt x="176471" y="651952"/>
                </a:lnTo>
                <a:lnTo>
                  <a:pt x="217464" y="671809"/>
                </a:lnTo>
                <a:lnTo>
                  <a:pt x="260220" y="685993"/>
                </a:lnTo>
                <a:lnTo>
                  <a:pt x="304151" y="694503"/>
                </a:lnTo>
                <a:lnTo>
                  <a:pt x="348670" y="697340"/>
                </a:lnTo>
                <a:lnTo>
                  <a:pt x="393188" y="694503"/>
                </a:lnTo>
                <a:lnTo>
                  <a:pt x="437119" y="685993"/>
                </a:lnTo>
                <a:lnTo>
                  <a:pt x="479875" y="671809"/>
                </a:lnTo>
                <a:lnTo>
                  <a:pt x="520868" y="651952"/>
                </a:lnTo>
                <a:lnTo>
                  <a:pt x="559511" y="626421"/>
                </a:lnTo>
                <a:lnTo>
                  <a:pt x="595217" y="595217"/>
                </a:lnTo>
                <a:lnTo>
                  <a:pt x="626421" y="559511"/>
                </a:lnTo>
                <a:lnTo>
                  <a:pt x="651952" y="520868"/>
                </a:lnTo>
                <a:lnTo>
                  <a:pt x="671809" y="479875"/>
                </a:lnTo>
                <a:lnTo>
                  <a:pt x="685993" y="437119"/>
                </a:lnTo>
                <a:lnTo>
                  <a:pt x="694503" y="393188"/>
                </a:lnTo>
                <a:lnTo>
                  <a:pt x="697340" y="348670"/>
                </a:lnTo>
                <a:lnTo>
                  <a:pt x="694503" y="304151"/>
                </a:lnTo>
                <a:lnTo>
                  <a:pt x="685993" y="260220"/>
                </a:lnTo>
                <a:lnTo>
                  <a:pt x="671809" y="217464"/>
                </a:lnTo>
                <a:lnTo>
                  <a:pt x="651952" y="176471"/>
                </a:lnTo>
                <a:lnTo>
                  <a:pt x="626421" y="137828"/>
                </a:lnTo>
                <a:lnTo>
                  <a:pt x="595217" y="102122"/>
                </a:lnTo>
                <a:lnTo>
                  <a:pt x="559511" y="70918"/>
                </a:lnTo>
                <a:lnTo>
                  <a:pt x="520868" y="45387"/>
                </a:lnTo>
                <a:lnTo>
                  <a:pt x="479875" y="25530"/>
                </a:lnTo>
                <a:lnTo>
                  <a:pt x="437119" y="11346"/>
                </a:lnTo>
                <a:lnTo>
                  <a:pt x="393188" y="2836"/>
                </a:lnTo>
                <a:lnTo>
                  <a:pt x="348670" y="0"/>
                </a:lnTo>
                <a:close/>
              </a:path>
            </a:pathLst>
          </a:custGeom>
          <a:solidFill>
            <a:srgbClr val="00A2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8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465689" y="6881350"/>
              <a:ext cx="697865" cy="697865"/>
            </a:xfrm>
            <a:custGeom>
              <a:avLst/>
              <a:gdLst/>
              <a:ahLst/>
              <a:cxnLst/>
              <a:rect l="l" t="t" r="r" b="b"/>
              <a:pathLst>
                <a:path w="697865" h="697865">
                  <a:moveTo>
                    <a:pt x="348667" y="0"/>
                  </a:moveTo>
                  <a:lnTo>
                    <a:pt x="304153" y="2836"/>
                  </a:lnTo>
                  <a:lnTo>
                    <a:pt x="260229" y="11346"/>
                  </a:lnTo>
                  <a:lnTo>
                    <a:pt x="217481" y="25530"/>
                  </a:lnTo>
                  <a:lnTo>
                    <a:pt x="176497" y="45387"/>
                  </a:lnTo>
                  <a:lnTo>
                    <a:pt x="137864" y="70918"/>
                  </a:lnTo>
                  <a:lnTo>
                    <a:pt x="102169" y="102122"/>
                  </a:lnTo>
                  <a:lnTo>
                    <a:pt x="70951" y="137830"/>
                  </a:lnTo>
                  <a:lnTo>
                    <a:pt x="45408" y="176474"/>
                  </a:lnTo>
                  <a:lnTo>
                    <a:pt x="25542" y="217469"/>
                  </a:lnTo>
                  <a:lnTo>
                    <a:pt x="11352" y="260225"/>
                  </a:lnTo>
                  <a:lnTo>
                    <a:pt x="2838" y="304156"/>
                  </a:lnTo>
                  <a:lnTo>
                    <a:pt x="0" y="348675"/>
                  </a:lnTo>
                  <a:lnTo>
                    <a:pt x="2838" y="393193"/>
                  </a:lnTo>
                  <a:lnTo>
                    <a:pt x="11352" y="437124"/>
                  </a:lnTo>
                  <a:lnTo>
                    <a:pt x="25542" y="479881"/>
                  </a:lnTo>
                  <a:lnTo>
                    <a:pt x="45408" y="520875"/>
                  </a:lnTo>
                  <a:lnTo>
                    <a:pt x="70951" y="559520"/>
                  </a:lnTo>
                  <a:lnTo>
                    <a:pt x="102169" y="595227"/>
                  </a:lnTo>
                  <a:lnTo>
                    <a:pt x="137864" y="626432"/>
                  </a:lnTo>
                  <a:lnTo>
                    <a:pt x="176497" y="651962"/>
                  </a:lnTo>
                  <a:lnTo>
                    <a:pt x="217481" y="671819"/>
                  </a:lnTo>
                  <a:lnTo>
                    <a:pt x="260229" y="686003"/>
                  </a:lnTo>
                  <a:lnTo>
                    <a:pt x="304153" y="694513"/>
                  </a:lnTo>
                  <a:lnTo>
                    <a:pt x="348667" y="697350"/>
                  </a:lnTo>
                  <a:lnTo>
                    <a:pt x="393183" y="694513"/>
                  </a:lnTo>
                  <a:lnTo>
                    <a:pt x="437113" y="686003"/>
                  </a:lnTo>
                  <a:lnTo>
                    <a:pt x="479872" y="671819"/>
                  </a:lnTo>
                  <a:lnTo>
                    <a:pt x="520871" y="651962"/>
                  </a:lnTo>
                  <a:lnTo>
                    <a:pt x="559524" y="626432"/>
                  </a:lnTo>
                  <a:lnTo>
                    <a:pt x="595243" y="595227"/>
                  </a:lnTo>
                  <a:lnTo>
                    <a:pt x="626438" y="559520"/>
                  </a:lnTo>
                  <a:lnTo>
                    <a:pt x="651960" y="520875"/>
                  </a:lnTo>
                  <a:lnTo>
                    <a:pt x="671812" y="479881"/>
                  </a:lnTo>
                  <a:lnTo>
                    <a:pt x="685991" y="437124"/>
                  </a:lnTo>
                  <a:lnTo>
                    <a:pt x="694498" y="393193"/>
                  </a:lnTo>
                  <a:lnTo>
                    <a:pt x="697334" y="348675"/>
                  </a:lnTo>
                  <a:lnTo>
                    <a:pt x="694498" y="304156"/>
                  </a:lnTo>
                  <a:lnTo>
                    <a:pt x="685991" y="260225"/>
                  </a:lnTo>
                  <a:lnTo>
                    <a:pt x="671812" y="217469"/>
                  </a:lnTo>
                  <a:lnTo>
                    <a:pt x="651960" y="176474"/>
                  </a:lnTo>
                  <a:lnTo>
                    <a:pt x="626438" y="137830"/>
                  </a:lnTo>
                  <a:lnTo>
                    <a:pt x="595243" y="102122"/>
                  </a:lnTo>
                  <a:lnTo>
                    <a:pt x="559524" y="70918"/>
                  </a:lnTo>
                  <a:lnTo>
                    <a:pt x="520871" y="45387"/>
                  </a:lnTo>
                  <a:lnTo>
                    <a:pt x="479872" y="25530"/>
                  </a:lnTo>
                  <a:lnTo>
                    <a:pt x="437113" y="11346"/>
                  </a:lnTo>
                  <a:lnTo>
                    <a:pt x="393183" y="2836"/>
                  </a:lnTo>
                  <a:lnTo>
                    <a:pt x="34866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(-1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69876" y="542702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69876" y="173441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23727" y="3688558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8261355" y="6846346"/>
              <a:ext cx="697865" cy="697865"/>
            </a:xfrm>
            <a:custGeom>
              <a:avLst/>
              <a:gdLst/>
              <a:ahLst/>
              <a:cxnLst/>
              <a:rect l="l" t="t" r="r" b="b"/>
              <a:pathLst>
                <a:path w="697865" h="697865">
                  <a:moveTo>
                    <a:pt x="348706" y="0"/>
                  </a:moveTo>
                  <a:lnTo>
                    <a:pt x="304185" y="2836"/>
                  </a:lnTo>
                  <a:lnTo>
                    <a:pt x="260252" y="11346"/>
                  </a:lnTo>
                  <a:lnTo>
                    <a:pt x="217496" y="25530"/>
                  </a:lnTo>
                  <a:lnTo>
                    <a:pt x="176505" y="45387"/>
                  </a:lnTo>
                  <a:lnTo>
                    <a:pt x="137866" y="70918"/>
                  </a:lnTo>
                  <a:lnTo>
                    <a:pt x="102169" y="102122"/>
                  </a:lnTo>
                  <a:lnTo>
                    <a:pt x="70951" y="137830"/>
                  </a:lnTo>
                  <a:lnTo>
                    <a:pt x="45408" y="176474"/>
                  </a:lnTo>
                  <a:lnTo>
                    <a:pt x="25542" y="217469"/>
                  </a:lnTo>
                  <a:lnTo>
                    <a:pt x="11352" y="260225"/>
                  </a:lnTo>
                  <a:lnTo>
                    <a:pt x="2838" y="304155"/>
                  </a:lnTo>
                  <a:lnTo>
                    <a:pt x="0" y="348673"/>
                  </a:lnTo>
                  <a:lnTo>
                    <a:pt x="2838" y="393191"/>
                  </a:lnTo>
                  <a:lnTo>
                    <a:pt x="11352" y="437121"/>
                  </a:lnTo>
                  <a:lnTo>
                    <a:pt x="25542" y="479876"/>
                  </a:lnTo>
                  <a:lnTo>
                    <a:pt x="45408" y="520869"/>
                  </a:lnTo>
                  <a:lnTo>
                    <a:pt x="70951" y="559512"/>
                  </a:lnTo>
                  <a:lnTo>
                    <a:pt x="102169" y="595217"/>
                  </a:lnTo>
                  <a:lnTo>
                    <a:pt x="137866" y="626421"/>
                  </a:lnTo>
                  <a:lnTo>
                    <a:pt x="176505" y="651952"/>
                  </a:lnTo>
                  <a:lnTo>
                    <a:pt x="217496" y="671809"/>
                  </a:lnTo>
                  <a:lnTo>
                    <a:pt x="260252" y="685993"/>
                  </a:lnTo>
                  <a:lnTo>
                    <a:pt x="304185" y="694503"/>
                  </a:lnTo>
                  <a:lnTo>
                    <a:pt x="348706" y="697340"/>
                  </a:lnTo>
                  <a:lnTo>
                    <a:pt x="393227" y="694503"/>
                  </a:lnTo>
                  <a:lnTo>
                    <a:pt x="437160" y="685993"/>
                  </a:lnTo>
                  <a:lnTo>
                    <a:pt x="479916" y="671809"/>
                  </a:lnTo>
                  <a:lnTo>
                    <a:pt x="520908" y="651952"/>
                  </a:lnTo>
                  <a:lnTo>
                    <a:pt x="559546" y="626421"/>
                  </a:lnTo>
                  <a:lnTo>
                    <a:pt x="595243" y="595217"/>
                  </a:lnTo>
                  <a:lnTo>
                    <a:pt x="626462" y="559512"/>
                  </a:lnTo>
                  <a:lnTo>
                    <a:pt x="652004" y="520869"/>
                  </a:lnTo>
                  <a:lnTo>
                    <a:pt x="671870" y="479876"/>
                  </a:lnTo>
                  <a:lnTo>
                    <a:pt x="686061" y="437121"/>
                  </a:lnTo>
                  <a:lnTo>
                    <a:pt x="694575" y="393191"/>
                  </a:lnTo>
                  <a:lnTo>
                    <a:pt x="697413" y="348673"/>
                  </a:lnTo>
                  <a:lnTo>
                    <a:pt x="694575" y="304155"/>
                  </a:lnTo>
                  <a:lnTo>
                    <a:pt x="686061" y="260225"/>
                  </a:lnTo>
                  <a:lnTo>
                    <a:pt x="671870" y="217469"/>
                  </a:lnTo>
                  <a:lnTo>
                    <a:pt x="652004" y="176474"/>
                  </a:lnTo>
                  <a:lnTo>
                    <a:pt x="626462" y="137830"/>
                  </a:lnTo>
                  <a:lnTo>
                    <a:pt x="595243" y="102122"/>
                  </a:lnTo>
                  <a:lnTo>
                    <a:pt x="559546" y="70918"/>
                  </a:lnTo>
                  <a:lnTo>
                    <a:pt x="520908" y="45387"/>
                  </a:lnTo>
                  <a:lnTo>
                    <a:pt x="479916" y="25530"/>
                  </a:lnTo>
                  <a:lnTo>
                    <a:pt x="437160" y="11346"/>
                  </a:lnTo>
                  <a:lnTo>
                    <a:pt x="393227" y="2836"/>
                  </a:lnTo>
                  <a:lnTo>
                    <a:pt x="34870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(-1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69876" y="542702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69876" y="173441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23727" y="3688558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922582" y="8134495"/>
            <a:ext cx="1172845" cy="1172845"/>
            <a:chOff x="14922582" y="8134495"/>
            <a:chExt cx="1172845" cy="1172845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7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12610270" y="1975965"/>
            <a:ext cx="3729990" cy="1191260"/>
            <a:chOff x="12610270" y="1975965"/>
            <a:chExt cx="3729990" cy="1191260"/>
          </a:xfrm>
        </p:grpSpPr>
        <p:sp>
          <p:nvSpPr>
            <p:cNvPr id="6" name="object 6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1" name="object 11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6" name="object 16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20" name="object 20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4" name="object 24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0" name="object 30"/>
          <p:cNvGrpSpPr/>
          <p:nvPr/>
        </p:nvGrpSpPr>
        <p:grpSpPr>
          <a:xfrm>
            <a:off x="15244457" y="2829097"/>
            <a:ext cx="4201160" cy="5859145"/>
            <a:chOff x="15244457" y="2829097"/>
            <a:chExt cx="4201160" cy="5859145"/>
          </a:xfrm>
        </p:grpSpPr>
        <p:sp>
          <p:nvSpPr>
            <p:cNvPr id="31" name="object 31"/>
            <p:cNvSpPr/>
            <p:nvPr/>
          </p:nvSpPr>
          <p:spPr>
            <a:xfrm>
              <a:off x="15465536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5310528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6363899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7942175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8083373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7931076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340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5286759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7755375" y="4733007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0" name="object 40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1" name="object 41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2" name="object 42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9" name="object 49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4533853" y="6740205"/>
            <a:ext cx="1172845" cy="1172845"/>
            <a:chOff x="4533853" y="6740205"/>
            <a:chExt cx="1172845" cy="1172845"/>
          </a:xfrm>
        </p:grpSpPr>
        <p:sp>
          <p:nvSpPr>
            <p:cNvPr id="51" name="object 51"/>
            <p:cNvSpPr/>
            <p:nvPr/>
          </p:nvSpPr>
          <p:spPr>
            <a:xfrm>
              <a:off x="459671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4596718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3" name="object 53"/>
          <p:cNvSpPr txBox="1"/>
          <p:nvPr/>
        </p:nvSpPr>
        <p:spPr>
          <a:xfrm>
            <a:off x="4898145" y="691902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6125467" y="6740245"/>
            <a:ext cx="1172845" cy="1172845"/>
            <a:chOff x="6125467" y="6740245"/>
            <a:chExt cx="1172845" cy="1172845"/>
          </a:xfrm>
        </p:grpSpPr>
        <p:sp>
          <p:nvSpPr>
            <p:cNvPr id="55" name="object 55"/>
            <p:cNvSpPr/>
            <p:nvPr/>
          </p:nvSpPr>
          <p:spPr>
            <a:xfrm>
              <a:off x="6188290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6188293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" name="object 57"/>
          <p:cNvSpPr txBox="1"/>
          <p:nvPr/>
        </p:nvSpPr>
        <p:spPr>
          <a:xfrm>
            <a:off x="6479249" y="6919026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4533853" y="3445154"/>
            <a:ext cx="1172845" cy="1172845"/>
            <a:chOff x="4533853" y="3445154"/>
            <a:chExt cx="1172845" cy="1172845"/>
          </a:xfrm>
        </p:grpSpPr>
        <p:sp>
          <p:nvSpPr>
            <p:cNvPr id="59" name="object 59"/>
            <p:cNvSpPr/>
            <p:nvPr/>
          </p:nvSpPr>
          <p:spPr>
            <a:xfrm>
              <a:off x="4596716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4596718" y="3508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1" name="object 61"/>
          <p:cNvSpPr txBox="1"/>
          <p:nvPr/>
        </p:nvSpPr>
        <p:spPr>
          <a:xfrm>
            <a:off x="4919086" y="3631167"/>
            <a:ext cx="4044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6125467" y="3445193"/>
            <a:ext cx="1172845" cy="1172845"/>
            <a:chOff x="6125467" y="3445193"/>
            <a:chExt cx="1172845" cy="1172845"/>
          </a:xfrm>
        </p:grpSpPr>
        <p:sp>
          <p:nvSpPr>
            <p:cNvPr id="63" name="object 63"/>
            <p:cNvSpPr/>
            <p:nvPr/>
          </p:nvSpPr>
          <p:spPr>
            <a:xfrm>
              <a:off x="6188290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6188293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5" name="object 65"/>
          <p:cNvSpPr txBox="1"/>
          <p:nvPr/>
        </p:nvSpPr>
        <p:spPr>
          <a:xfrm>
            <a:off x="6510661" y="36311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421811" y="391214"/>
            <a:ext cx="24650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390" dirty="0">
                <a:solidFill>
                  <a:srgbClr val="FFFFFF"/>
                </a:solidFill>
                <a:latin typeface="Verdana"/>
                <a:cs typeface="Verdana"/>
              </a:rPr>
              <a:t>And</a:t>
            </a:r>
            <a:endParaRPr sz="9200">
              <a:latin typeface="Verdana"/>
              <a:cs typeface="Verdana"/>
            </a:endParaRPr>
          </a:p>
        </p:txBody>
      </p:sp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874258" y="3020850"/>
          <a:ext cx="14431644" cy="680402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78155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47815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478155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x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-5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965"/>
                        </a:spcBef>
                      </a:pPr>
                      <a:r>
                        <a:rPr sz="6600" i="1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f</a:t>
                      </a:r>
                      <a:r>
                        <a:rPr sz="6600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(</a:t>
                      </a:r>
                      <a:r>
                        <a:rPr sz="6600" i="1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x</a:t>
                      </a:r>
                      <a:r>
                        <a:rPr sz="6600" spc="8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,</a:t>
                      </a:r>
                      <a:r>
                        <a:rPr sz="6600" spc="10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 </a:t>
                      </a:r>
                      <a:r>
                        <a:rPr sz="6600" i="1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y</a:t>
                      </a:r>
                      <a:r>
                        <a:rPr sz="6600" spc="-25" dirty="0">
                          <a:solidFill>
                            <a:srgbClr val="FFFFFF"/>
                          </a:solidFill>
                          <a:latin typeface="Times New Roman"/>
                          <a:cs typeface="Times New Roman"/>
                        </a:rPr>
                        <a:t>)</a:t>
                      </a:r>
                      <a:endParaRPr sz="6600">
                        <a:latin typeface="Times New Roman"/>
                        <a:cs typeface="Times New Roman"/>
                      </a:endParaRPr>
                    </a:p>
                  </a:txBody>
                  <a:tcPr marL="0" marR="0" marT="1225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28575">
                      <a:solidFill>
                        <a:srgbClr val="D6D7D6"/>
                      </a:solidFill>
                      <a:prstDash val="solid"/>
                    </a:lnB>
                    <a:solidFill>
                      <a:srgbClr val="0326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53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9431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28575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36080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1490"/>
                        </a:spcBef>
                      </a:pPr>
                      <a:r>
                        <a:rPr sz="51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100">
                        <a:latin typeface="Consolas"/>
                        <a:cs typeface="Consolas"/>
                      </a:endParaRPr>
                    </a:p>
                  </a:txBody>
                  <a:tcPr marL="0" marR="0" marT="1892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8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(-1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(-2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71560"/>
            <a:chOff x="2222965" y="1514667"/>
            <a:chExt cx="17100550" cy="8671560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465689" y="6846346"/>
              <a:ext cx="697865" cy="697865"/>
            </a:xfrm>
            <a:custGeom>
              <a:avLst/>
              <a:gdLst/>
              <a:ahLst/>
              <a:cxnLst/>
              <a:rect l="l" t="t" r="r" b="b"/>
              <a:pathLst>
                <a:path w="697865" h="697865">
                  <a:moveTo>
                    <a:pt x="348667" y="0"/>
                  </a:moveTo>
                  <a:lnTo>
                    <a:pt x="304153" y="2836"/>
                  </a:lnTo>
                  <a:lnTo>
                    <a:pt x="260229" y="11346"/>
                  </a:lnTo>
                  <a:lnTo>
                    <a:pt x="217481" y="25530"/>
                  </a:lnTo>
                  <a:lnTo>
                    <a:pt x="176497" y="45387"/>
                  </a:lnTo>
                  <a:lnTo>
                    <a:pt x="137864" y="70918"/>
                  </a:lnTo>
                  <a:lnTo>
                    <a:pt x="102169" y="102122"/>
                  </a:lnTo>
                  <a:lnTo>
                    <a:pt x="70951" y="137830"/>
                  </a:lnTo>
                  <a:lnTo>
                    <a:pt x="45408" y="176474"/>
                  </a:lnTo>
                  <a:lnTo>
                    <a:pt x="25542" y="217469"/>
                  </a:lnTo>
                  <a:lnTo>
                    <a:pt x="11352" y="260225"/>
                  </a:lnTo>
                  <a:lnTo>
                    <a:pt x="2838" y="304155"/>
                  </a:lnTo>
                  <a:lnTo>
                    <a:pt x="0" y="348673"/>
                  </a:lnTo>
                  <a:lnTo>
                    <a:pt x="2838" y="393191"/>
                  </a:lnTo>
                  <a:lnTo>
                    <a:pt x="11352" y="437121"/>
                  </a:lnTo>
                  <a:lnTo>
                    <a:pt x="25542" y="479876"/>
                  </a:lnTo>
                  <a:lnTo>
                    <a:pt x="45408" y="520869"/>
                  </a:lnTo>
                  <a:lnTo>
                    <a:pt x="70951" y="559512"/>
                  </a:lnTo>
                  <a:lnTo>
                    <a:pt x="102169" y="595217"/>
                  </a:lnTo>
                  <a:lnTo>
                    <a:pt x="137864" y="626421"/>
                  </a:lnTo>
                  <a:lnTo>
                    <a:pt x="176497" y="651952"/>
                  </a:lnTo>
                  <a:lnTo>
                    <a:pt x="217481" y="671809"/>
                  </a:lnTo>
                  <a:lnTo>
                    <a:pt x="260229" y="685993"/>
                  </a:lnTo>
                  <a:lnTo>
                    <a:pt x="304153" y="694503"/>
                  </a:lnTo>
                  <a:lnTo>
                    <a:pt x="348667" y="697340"/>
                  </a:lnTo>
                  <a:lnTo>
                    <a:pt x="393183" y="694503"/>
                  </a:lnTo>
                  <a:lnTo>
                    <a:pt x="437113" y="685993"/>
                  </a:lnTo>
                  <a:lnTo>
                    <a:pt x="479872" y="671809"/>
                  </a:lnTo>
                  <a:lnTo>
                    <a:pt x="520871" y="651952"/>
                  </a:lnTo>
                  <a:lnTo>
                    <a:pt x="559524" y="626421"/>
                  </a:lnTo>
                  <a:lnTo>
                    <a:pt x="595243" y="595217"/>
                  </a:lnTo>
                  <a:lnTo>
                    <a:pt x="626438" y="559512"/>
                  </a:lnTo>
                  <a:lnTo>
                    <a:pt x="651960" y="520869"/>
                  </a:lnTo>
                  <a:lnTo>
                    <a:pt x="671812" y="479876"/>
                  </a:lnTo>
                  <a:lnTo>
                    <a:pt x="685991" y="437121"/>
                  </a:lnTo>
                  <a:lnTo>
                    <a:pt x="694498" y="393191"/>
                  </a:lnTo>
                  <a:lnTo>
                    <a:pt x="697334" y="348673"/>
                  </a:lnTo>
                  <a:lnTo>
                    <a:pt x="694498" y="304155"/>
                  </a:lnTo>
                  <a:lnTo>
                    <a:pt x="685991" y="260225"/>
                  </a:lnTo>
                  <a:lnTo>
                    <a:pt x="671812" y="217469"/>
                  </a:lnTo>
                  <a:lnTo>
                    <a:pt x="651960" y="176474"/>
                  </a:lnTo>
                  <a:lnTo>
                    <a:pt x="626438" y="137830"/>
                  </a:lnTo>
                  <a:lnTo>
                    <a:pt x="595243" y="102122"/>
                  </a:lnTo>
                  <a:lnTo>
                    <a:pt x="559524" y="70918"/>
                  </a:lnTo>
                  <a:lnTo>
                    <a:pt x="520871" y="45387"/>
                  </a:lnTo>
                  <a:lnTo>
                    <a:pt x="479872" y="25530"/>
                  </a:lnTo>
                  <a:lnTo>
                    <a:pt x="437113" y="11346"/>
                  </a:lnTo>
                  <a:lnTo>
                    <a:pt x="393183" y="2836"/>
                  </a:lnTo>
                  <a:lnTo>
                    <a:pt x="348667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(-2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69876" y="542702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69876" y="173441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23727" y="3688558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1615281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545039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697315" y="1959543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697315" y="5794652"/>
            <a:ext cx="49720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00">
              <a:latin typeface="Times New Roman"/>
              <a:cs typeface="Times New Roman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2222965" y="1514667"/>
            <a:ext cx="17100550" cy="8689975"/>
            <a:chOff x="2222965" y="1514667"/>
            <a:chExt cx="17100550" cy="8689975"/>
          </a:xfrm>
        </p:grpSpPr>
        <p:sp>
          <p:nvSpPr>
            <p:cNvPr id="7" name="object 7"/>
            <p:cNvSpPr/>
            <p:nvPr/>
          </p:nvSpPr>
          <p:spPr>
            <a:xfrm>
              <a:off x="4663473" y="2781498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24377" y="4513412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88" y="4513436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4663473" y="4805495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8923068" y="4731416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5" y="4731442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16112" y="160779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4" y="1607816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2" y="525922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4" y="5259257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7766" y="3526662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9" y="35266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0431535" y="1546602"/>
              <a:ext cx="0" cy="1520190"/>
            </a:xfrm>
            <a:custGeom>
              <a:avLst/>
              <a:gdLst/>
              <a:ahLst/>
              <a:cxnLst/>
              <a:rect l="l" t="t" r="r" b="b"/>
              <a:pathLst>
                <a:path h="1520189">
                  <a:moveTo>
                    <a:pt x="0" y="0"/>
                  </a:moveTo>
                  <a:lnTo>
                    <a:pt x="0" y="1493703"/>
                  </a:lnTo>
                  <a:lnTo>
                    <a:pt x="0" y="151988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0324732" y="3040305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585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5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337651" y="6624426"/>
              <a:ext cx="0" cy="3529965"/>
            </a:xfrm>
            <a:custGeom>
              <a:avLst/>
              <a:gdLst/>
              <a:ahLst/>
              <a:cxnLst/>
              <a:rect l="l" t="t" r="r" b="b"/>
              <a:pathLst>
                <a:path h="3529965">
                  <a:moveTo>
                    <a:pt x="0" y="3529735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305632" y="10133838"/>
              <a:ext cx="11017885" cy="0"/>
            </a:xfrm>
            <a:custGeom>
              <a:avLst/>
              <a:gdLst/>
              <a:ahLst/>
              <a:cxnLst/>
              <a:rect l="l" t="t" r="r" b="b"/>
              <a:pathLst>
                <a:path w="11017885">
                  <a:moveTo>
                    <a:pt x="0" y="0"/>
                  </a:moveTo>
                  <a:lnTo>
                    <a:pt x="11017465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3814343" y="7215528"/>
              <a:ext cx="0" cy="2684145"/>
            </a:xfrm>
            <a:custGeom>
              <a:avLst/>
              <a:gdLst/>
              <a:ahLst/>
              <a:cxnLst/>
              <a:rect l="l" t="t" r="r" b="b"/>
              <a:pathLst>
                <a:path h="2684145">
                  <a:moveTo>
                    <a:pt x="0" y="0"/>
                  </a:moveTo>
                  <a:lnTo>
                    <a:pt x="0" y="2683771"/>
                  </a:lnTo>
                </a:path>
              </a:pathLst>
            </a:custGeom>
            <a:ln w="52354">
              <a:solidFill>
                <a:srgbClr val="FFFFFF"/>
              </a:solidFill>
              <a:prstDash val="dash"/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8341704" y="9895238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3796752" y="7219476"/>
              <a:ext cx="5488305" cy="0"/>
            </a:xfrm>
            <a:custGeom>
              <a:avLst/>
              <a:gdLst/>
              <a:ahLst/>
              <a:cxnLst/>
              <a:rect l="l" t="t" r="r" b="b"/>
              <a:pathLst>
                <a:path w="5488305">
                  <a:moveTo>
                    <a:pt x="0" y="0"/>
                  </a:moveTo>
                  <a:lnTo>
                    <a:pt x="5488262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9125065" y="9506737"/>
              <a:ext cx="697865" cy="697865"/>
            </a:xfrm>
            <a:custGeom>
              <a:avLst/>
              <a:gdLst/>
              <a:ahLst/>
              <a:cxnLst/>
              <a:rect l="l" t="t" r="r" b="b"/>
              <a:pathLst>
                <a:path w="697865" h="697865">
                  <a:moveTo>
                    <a:pt x="348673" y="0"/>
                  </a:moveTo>
                  <a:lnTo>
                    <a:pt x="304156" y="2836"/>
                  </a:lnTo>
                  <a:lnTo>
                    <a:pt x="260226" y="11346"/>
                  </a:lnTo>
                  <a:lnTo>
                    <a:pt x="217470" y="25530"/>
                  </a:lnTo>
                  <a:lnTo>
                    <a:pt x="176478" y="45387"/>
                  </a:lnTo>
                  <a:lnTo>
                    <a:pt x="137835" y="70918"/>
                  </a:lnTo>
                  <a:lnTo>
                    <a:pt x="102130" y="102122"/>
                  </a:lnTo>
                  <a:lnTo>
                    <a:pt x="70923" y="137828"/>
                  </a:lnTo>
                  <a:lnTo>
                    <a:pt x="45391" y="176471"/>
                  </a:lnTo>
                  <a:lnTo>
                    <a:pt x="25532" y="217464"/>
                  </a:lnTo>
                  <a:lnTo>
                    <a:pt x="11347" y="260220"/>
                  </a:lnTo>
                  <a:lnTo>
                    <a:pt x="2836" y="304151"/>
                  </a:lnTo>
                  <a:lnTo>
                    <a:pt x="0" y="348670"/>
                  </a:lnTo>
                  <a:lnTo>
                    <a:pt x="2836" y="393188"/>
                  </a:lnTo>
                  <a:lnTo>
                    <a:pt x="11347" y="437119"/>
                  </a:lnTo>
                  <a:lnTo>
                    <a:pt x="25532" y="479875"/>
                  </a:lnTo>
                  <a:lnTo>
                    <a:pt x="45391" y="520868"/>
                  </a:lnTo>
                  <a:lnTo>
                    <a:pt x="70923" y="559511"/>
                  </a:lnTo>
                  <a:lnTo>
                    <a:pt x="102130" y="595217"/>
                  </a:lnTo>
                  <a:lnTo>
                    <a:pt x="137835" y="626421"/>
                  </a:lnTo>
                  <a:lnTo>
                    <a:pt x="176478" y="651952"/>
                  </a:lnTo>
                  <a:lnTo>
                    <a:pt x="217470" y="671809"/>
                  </a:lnTo>
                  <a:lnTo>
                    <a:pt x="260226" y="685993"/>
                  </a:lnTo>
                  <a:lnTo>
                    <a:pt x="304156" y="694503"/>
                  </a:lnTo>
                  <a:lnTo>
                    <a:pt x="348673" y="697340"/>
                  </a:lnTo>
                  <a:lnTo>
                    <a:pt x="393191" y="694503"/>
                  </a:lnTo>
                  <a:lnTo>
                    <a:pt x="437122" y="685993"/>
                  </a:lnTo>
                  <a:lnTo>
                    <a:pt x="479878" y="671809"/>
                  </a:lnTo>
                  <a:lnTo>
                    <a:pt x="520872" y="651952"/>
                  </a:lnTo>
                  <a:lnTo>
                    <a:pt x="559517" y="626421"/>
                  </a:lnTo>
                  <a:lnTo>
                    <a:pt x="595225" y="595217"/>
                  </a:lnTo>
                  <a:lnTo>
                    <a:pt x="626429" y="559511"/>
                  </a:lnTo>
                  <a:lnTo>
                    <a:pt x="651960" y="520868"/>
                  </a:lnTo>
                  <a:lnTo>
                    <a:pt x="671817" y="479875"/>
                  </a:lnTo>
                  <a:lnTo>
                    <a:pt x="686000" y="437119"/>
                  </a:lnTo>
                  <a:lnTo>
                    <a:pt x="694511" y="393188"/>
                  </a:lnTo>
                  <a:lnTo>
                    <a:pt x="697347" y="348670"/>
                  </a:lnTo>
                  <a:lnTo>
                    <a:pt x="694511" y="304151"/>
                  </a:lnTo>
                  <a:lnTo>
                    <a:pt x="686000" y="260220"/>
                  </a:lnTo>
                  <a:lnTo>
                    <a:pt x="671817" y="217464"/>
                  </a:lnTo>
                  <a:lnTo>
                    <a:pt x="651960" y="176471"/>
                  </a:lnTo>
                  <a:lnTo>
                    <a:pt x="626429" y="137828"/>
                  </a:lnTo>
                  <a:lnTo>
                    <a:pt x="595225" y="102122"/>
                  </a:lnTo>
                  <a:lnTo>
                    <a:pt x="559517" y="70918"/>
                  </a:lnTo>
                  <a:lnTo>
                    <a:pt x="520872" y="45387"/>
                  </a:lnTo>
                  <a:lnTo>
                    <a:pt x="479878" y="25530"/>
                  </a:lnTo>
                  <a:lnTo>
                    <a:pt x="437122" y="11346"/>
                  </a:lnTo>
                  <a:lnTo>
                    <a:pt x="393191" y="2836"/>
                  </a:lnTo>
                  <a:lnTo>
                    <a:pt x="348673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7" name="object 27"/>
          <p:cNvSpPr txBox="1"/>
          <p:nvPr/>
        </p:nvSpPr>
        <p:spPr>
          <a:xfrm>
            <a:off x="10026334" y="135578"/>
            <a:ext cx="81089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740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7400" spc="-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00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220375" y="3265911"/>
            <a:ext cx="635190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(-2</a:t>
            </a:r>
            <a:r>
              <a:rPr sz="7550" spc="-62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75" spc="-7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2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9064479" y="10290864"/>
            <a:ext cx="57531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25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13563640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18209048" y="10290864"/>
            <a:ext cx="355600" cy="817244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52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5200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3069876" y="542702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3069876" y="1734419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1</a:t>
            </a:r>
            <a:endParaRPr sz="11550">
              <a:latin typeface="Consolas"/>
              <a:cs typeface="Consolas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0023727" y="3688558"/>
            <a:ext cx="831850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11550" spc="-50" dirty="0">
                <a:latin typeface="Consolas"/>
                <a:cs typeface="Consolas"/>
              </a:rPr>
              <a:t>0</a:t>
            </a:r>
            <a:endParaRPr sz="115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416586" y="3800642"/>
            <a:ext cx="4539615" cy="1941195"/>
            <a:chOff x="7416586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7444531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05402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26" y="0"/>
                  </a:moveTo>
                  <a:lnTo>
                    <a:pt x="0" y="144257"/>
                  </a:lnTo>
                  <a:lnTo>
                    <a:pt x="222715" y="152990"/>
                  </a:lnTo>
                  <a:lnTo>
                    <a:pt x="60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05445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416586" y="5750586"/>
            <a:ext cx="4538345" cy="1757680"/>
            <a:chOff x="7416586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7444531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04146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20" y="0"/>
                  </a:moveTo>
                  <a:lnTo>
                    <a:pt x="0" y="890"/>
                  </a:lnTo>
                  <a:lnTo>
                    <a:pt x="55495" y="147199"/>
                  </a:lnTo>
                  <a:lnTo>
                    <a:pt x="222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04123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3" y="2561756"/>
            <a:ext cx="2534285" cy="2534285"/>
            <a:chOff x="5004023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5097169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4"/>
                  </a:lnTo>
                  <a:lnTo>
                    <a:pt x="905270" y="30938"/>
                  </a:lnTo>
                  <a:lnTo>
                    <a:pt x="861345" y="42110"/>
                  </a:lnTo>
                  <a:lnTo>
                    <a:pt x="817793" y="55001"/>
                  </a:lnTo>
                  <a:lnTo>
                    <a:pt x="774669" y="69610"/>
                  </a:lnTo>
                  <a:lnTo>
                    <a:pt x="732025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5" y="2261414"/>
                  </a:lnTo>
                  <a:lnTo>
                    <a:pt x="774669" y="2277742"/>
                  </a:lnTo>
                  <a:lnTo>
                    <a:pt x="817793" y="2292352"/>
                  </a:lnTo>
                  <a:lnTo>
                    <a:pt x="861345" y="2305244"/>
                  </a:lnTo>
                  <a:lnTo>
                    <a:pt x="905270" y="2316416"/>
                  </a:lnTo>
                  <a:lnTo>
                    <a:pt x="949516" y="2325869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69"/>
                  </a:lnTo>
                  <a:lnTo>
                    <a:pt x="1442092" y="2316416"/>
                  </a:lnTo>
                  <a:lnTo>
                    <a:pt x="1486018" y="2305244"/>
                  </a:lnTo>
                  <a:lnTo>
                    <a:pt x="1529569" y="2292352"/>
                  </a:lnTo>
                  <a:lnTo>
                    <a:pt x="1572694" y="2277742"/>
                  </a:lnTo>
                  <a:lnTo>
                    <a:pt x="1615337" y="2261414"/>
                  </a:lnTo>
                  <a:lnTo>
                    <a:pt x="1657447" y="2243366"/>
                  </a:lnTo>
                  <a:lnTo>
                    <a:pt x="1698970" y="2223600"/>
                  </a:lnTo>
                  <a:lnTo>
                    <a:pt x="1739852" y="2202114"/>
                  </a:lnTo>
                  <a:lnTo>
                    <a:pt x="1780039" y="2178910"/>
                  </a:lnTo>
                  <a:lnTo>
                    <a:pt x="1819479" y="2153987"/>
                  </a:lnTo>
                  <a:lnTo>
                    <a:pt x="1858119" y="2127346"/>
                  </a:lnTo>
                  <a:lnTo>
                    <a:pt x="1895904" y="2098985"/>
                  </a:lnTo>
                  <a:lnTo>
                    <a:pt x="1932781" y="2068906"/>
                  </a:lnTo>
                  <a:lnTo>
                    <a:pt x="1968697" y="2037107"/>
                  </a:lnTo>
                  <a:lnTo>
                    <a:pt x="2003598" y="2003590"/>
                  </a:lnTo>
                  <a:lnTo>
                    <a:pt x="2037114" y="1968689"/>
                  </a:lnTo>
                  <a:lnTo>
                    <a:pt x="2068912" y="1932773"/>
                  </a:lnTo>
                  <a:lnTo>
                    <a:pt x="2098991" y="1895896"/>
                  </a:lnTo>
                  <a:lnTo>
                    <a:pt x="2127351" y="1858111"/>
                  </a:lnTo>
                  <a:lnTo>
                    <a:pt x="2153992" y="1819472"/>
                  </a:lnTo>
                  <a:lnTo>
                    <a:pt x="2178914" y="1780032"/>
                  </a:lnTo>
                  <a:lnTo>
                    <a:pt x="2202118" y="1739844"/>
                  </a:lnTo>
                  <a:lnTo>
                    <a:pt x="2223602" y="1698962"/>
                  </a:lnTo>
                  <a:lnTo>
                    <a:pt x="2243368" y="1657439"/>
                  </a:lnTo>
                  <a:lnTo>
                    <a:pt x="2261416" y="1615330"/>
                  </a:lnTo>
                  <a:lnTo>
                    <a:pt x="2277744" y="1572686"/>
                  </a:lnTo>
                  <a:lnTo>
                    <a:pt x="2292354" y="1529561"/>
                  </a:lnTo>
                  <a:lnTo>
                    <a:pt x="2305245" y="1486010"/>
                  </a:lnTo>
                  <a:lnTo>
                    <a:pt x="2316417" y="1442084"/>
                  </a:lnTo>
                  <a:lnTo>
                    <a:pt x="2325870" y="1397839"/>
                  </a:lnTo>
                  <a:lnTo>
                    <a:pt x="2333604" y="1353326"/>
                  </a:lnTo>
                  <a:lnTo>
                    <a:pt x="2339620" y="1308600"/>
                  </a:lnTo>
                  <a:lnTo>
                    <a:pt x="2343917" y="1263713"/>
                  </a:lnTo>
                  <a:lnTo>
                    <a:pt x="2346495" y="1218720"/>
                  </a:lnTo>
                  <a:lnTo>
                    <a:pt x="2347355" y="1173673"/>
                  </a:lnTo>
                  <a:lnTo>
                    <a:pt x="2346495" y="1128627"/>
                  </a:lnTo>
                  <a:lnTo>
                    <a:pt x="2343917" y="1083633"/>
                  </a:lnTo>
                  <a:lnTo>
                    <a:pt x="2339620" y="1038747"/>
                  </a:lnTo>
                  <a:lnTo>
                    <a:pt x="2333604" y="994020"/>
                  </a:lnTo>
                  <a:lnTo>
                    <a:pt x="2325870" y="949508"/>
                  </a:lnTo>
                  <a:lnTo>
                    <a:pt x="2316417" y="905262"/>
                  </a:lnTo>
                  <a:lnTo>
                    <a:pt x="2305245" y="861337"/>
                  </a:lnTo>
                  <a:lnTo>
                    <a:pt x="2292354" y="817785"/>
                  </a:lnTo>
                  <a:lnTo>
                    <a:pt x="2277744" y="774661"/>
                  </a:lnTo>
                  <a:lnTo>
                    <a:pt x="2261416" y="732017"/>
                  </a:lnTo>
                  <a:lnTo>
                    <a:pt x="2243368" y="689907"/>
                  </a:lnTo>
                  <a:lnTo>
                    <a:pt x="2223602" y="648384"/>
                  </a:lnTo>
                  <a:lnTo>
                    <a:pt x="2202118" y="607503"/>
                  </a:lnTo>
                  <a:lnTo>
                    <a:pt x="2178914" y="567315"/>
                  </a:lnTo>
                  <a:lnTo>
                    <a:pt x="2153992" y="527875"/>
                  </a:lnTo>
                  <a:lnTo>
                    <a:pt x="2127351" y="489236"/>
                  </a:lnTo>
                  <a:lnTo>
                    <a:pt x="2098991" y="451451"/>
                  </a:lnTo>
                  <a:lnTo>
                    <a:pt x="2068912" y="414574"/>
                  </a:lnTo>
                  <a:lnTo>
                    <a:pt x="2037114" y="378658"/>
                  </a:lnTo>
                  <a:lnTo>
                    <a:pt x="2003598" y="343756"/>
                  </a:lnTo>
                  <a:lnTo>
                    <a:pt x="1968697" y="310240"/>
                  </a:lnTo>
                  <a:lnTo>
                    <a:pt x="1932781" y="278442"/>
                  </a:lnTo>
                  <a:lnTo>
                    <a:pt x="1895904" y="248364"/>
                  </a:lnTo>
                  <a:lnTo>
                    <a:pt x="1858119" y="220004"/>
                  </a:lnTo>
                  <a:lnTo>
                    <a:pt x="1819479" y="193363"/>
                  </a:lnTo>
                  <a:lnTo>
                    <a:pt x="1780039" y="168440"/>
                  </a:lnTo>
                  <a:lnTo>
                    <a:pt x="1739852" y="145237"/>
                  </a:lnTo>
                  <a:lnTo>
                    <a:pt x="1698970" y="123752"/>
                  </a:lnTo>
                  <a:lnTo>
                    <a:pt x="1657447" y="103986"/>
                  </a:lnTo>
                  <a:lnTo>
                    <a:pt x="1615337" y="85939"/>
                  </a:lnTo>
                  <a:lnTo>
                    <a:pt x="1572694" y="69610"/>
                  </a:lnTo>
                  <a:lnTo>
                    <a:pt x="1529569" y="55001"/>
                  </a:lnTo>
                  <a:lnTo>
                    <a:pt x="1486018" y="42110"/>
                  </a:lnTo>
                  <a:lnTo>
                    <a:pt x="1442092" y="30938"/>
                  </a:lnTo>
                  <a:lnTo>
                    <a:pt x="1397846" y="21484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7172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3" y="6213196"/>
            <a:ext cx="2534285" cy="2534285"/>
            <a:chOff x="5004023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5097169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5"/>
                  </a:lnTo>
                  <a:lnTo>
                    <a:pt x="905270" y="30938"/>
                  </a:lnTo>
                  <a:lnTo>
                    <a:pt x="861345" y="42111"/>
                  </a:lnTo>
                  <a:lnTo>
                    <a:pt x="817793" y="55002"/>
                  </a:lnTo>
                  <a:lnTo>
                    <a:pt x="774669" y="69612"/>
                  </a:lnTo>
                  <a:lnTo>
                    <a:pt x="732025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5" y="2261416"/>
                  </a:lnTo>
                  <a:lnTo>
                    <a:pt x="774669" y="2277744"/>
                  </a:lnTo>
                  <a:lnTo>
                    <a:pt x="817793" y="2292354"/>
                  </a:lnTo>
                  <a:lnTo>
                    <a:pt x="861345" y="2305245"/>
                  </a:lnTo>
                  <a:lnTo>
                    <a:pt x="905270" y="2316417"/>
                  </a:lnTo>
                  <a:lnTo>
                    <a:pt x="949516" y="2325870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70"/>
                  </a:lnTo>
                  <a:lnTo>
                    <a:pt x="1442092" y="2316417"/>
                  </a:lnTo>
                  <a:lnTo>
                    <a:pt x="1486018" y="2305245"/>
                  </a:lnTo>
                  <a:lnTo>
                    <a:pt x="1529569" y="2292354"/>
                  </a:lnTo>
                  <a:lnTo>
                    <a:pt x="1572694" y="2277744"/>
                  </a:lnTo>
                  <a:lnTo>
                    <a:pt x="1615337" y="2261416"/>
                  </a:lnTo>
                  <a:lnTo>
                    <a:pt x="1657447" y="2243368"/>
                  </a:lnTo>
                  <a:lnTo>
                    <a:pt x="1698970" y="2223602"/>
                  </a:lnTo>
                  <a:lnTo>
                    <a:pt x="1739852" y="2202118"/>
                  </a:lnTo>
                  <a:lnTo>
                    <a:pt x="1780039" y="2178914"/>
                  </a:lnTo>
                  <a:lnTo>
                    <a:pt x="1819479" y="2153992"/>
                  </a:lnTo>
                  <a:lnTo>
                    <a:pt x="1858119" y="2127351"/>
                  </a:lnTo>
                  <a:lnTo>
                    <a:pt x="1895904" y="2098991"/>
                  </a:lnTo>
                  <a:lnTo>
                    <a:pt x="1932781" y="2068912"/>
                  </a:lnTo>
                  <a:lnTo>
                    <a:pt x="1968697" y="2037114"/>
                  </a:lnTo>
                  <a:lnTo>
                    <a:pt x="2003598" y="2003598"/>
                  </a:lnTo>
                  <a:lnTo>
                    <a:pt x="2037114" y="1968697"/>
                  </a:lnTo>
                  <a:lnTo>
                    <a:pt x="2068912" y="1932781"/>
                  </a:lnTo>
                  <a:lnTo>
                    <a:pt x="2098991" y="1895904"/>
                  </a:lnTo>
                  <a:lnTo>
                    <a:pt x="2127351" y="1858119"/>
                  </a:lnTo>
                  <a:lnTo>
                    <a:pt x="2153992" y="1819479"/>
                  </a:lnTo>
                  <a:lnTo>
                    <a:pt x="2178914" y="1780039"/>
                  </a:lnTo>
                  <a:lnTo>
                    <a:pt x="2202118" y="1739852"/>
                  </a:lnTo>
                  <a:lnTo>
                    <a:pt x="2223602" y="1698970"/>
                  </a:lnTo>
                  <a:lnTo>
                    <a:pt x="2243368" y="1657447"/>
                  </a:lnTo>
                  <a:lnTo>
                    <a:pt x="2261416" y="1615337"/>
                  </a:lnTo>
                  <a:lnTo>
                    <a:pt x="2277744" y="1572694"/>
                  </a:lnTo>
                  <a:lnTo>
                    <a:pt x="2292354" y="1529569"/>
                  </a:lnTo>
                  <a:lnTo>
                    <a:pt x="2305245" y="1486018"/>
                  </a:lnTo>
                  <a:lnTo>
                    <a:pt x="2316417" y="1442092"/>
                  </a:lnTo>
                  <a:lnTo>
                    <a:pt x="2325870" y="1397846"/>
                  </a:lnTo>
                  <a:lnTo>
                    <a:pt x="2333604" y="1353334"/>
                  </a:lnTo>
                  <a:lnTo>
                    <a:pt x="2339620" y="1308607"/>
                  </a:lnTo>
                  <a:lnTo>
                    <a:pt x="2343917" y="1263721"/>
                  </a:lnTo>
                  <a:lnTo>
                    <a:pt x="2346495" y="1218728"/>
                  </a:lnTo>
                  <a:lnTo>
                    <a:pt x="2347355" y="1173681"/>
                  </a:lnTo>
                  <a:lnTo>
                    <a:pt x="2346495" y="1128634"/>
                  </a:lnTo>
                  <a:lnTo>
                    <a:pt x="2343917" y="1083641"/>
                  </a:lnTo>
                  <a:lnTo>
                    <a:pt x="2339620" y="1038755"/>
                  </a:lnTo>
                  <a:lnTo>
                    <a:pt x="2333604" y="994028"/>
                  </a:lnTo>
                  <a:lnTo>
                    <a:pt x="2325870" y="949516"/>
                  </a:lnTo>
                  <a:lnTo>
                    <a:pt x="2316417" y="905270"/>
                  </a:lnTo>
                  <a:lnTo>
                    <a:pt x="2305245" y="861345"/>
                  </a:lnTo>
                  <a:lnTo>
                    <a:pt x="2292354" y="817793"/>
                  </a:lnTo>
                  <a:lnTo>
                    <a:pt x="2277744" y="774669"/>
                  </a:lnTo>
                  <a:lnTo>
                    <a:pt x="2261416" y="732025"/>
                  </a:lnTo>
                  <a:lnTo>
                    <a:pt x="2243368" y="689915"/>
                  </a:lnTo>
                  <a:lnTo>
                    <a:pt x="2223602" y="648392"/>
                  </a:lnTo>
                  <a:lnTo>
                    <a:pt x="2202118" y="607510"/>
                  </a:lnTo>
                  <a:lnTo>
                    <a:pt x="2178914" y="567323"/>
                  </a:lnTo>
                  <a:lnTo>
                    <a:pt x="2153992" y="527883"/>
                  </a:lnTo>
                  <a:lnTo>
                    <a:pt x="2127351" y="489243"/>
                  </a:lnTo>
                  <a:lnTo>
                    <a:pt x="2098991" y="451459"/>
                  </a:lnTo>
                  <a:lnTo>
                    <a:pt x="2068912" y="414581"/>
                  </a:lnTo>
                  <a:lnTo>
                    <a:pt x="2037114" y="378665"/>
                  </a:lnTo>
                  <a:lnTo>
                    <a:pt x="2003598" y="343764"/>
                  </a:lnTo>
                  <a:lnTo>
                    <a:pt x="1968697" y="310247"/>
                  </a:lnTo>
                  <a:lnTo>
                    <a:pt x="1932781" y="278449"/>
                  </a:lnTo>
                  <a:lnTo>
                    <a:pt x="1895904" y="248369"/>
                  </a:lnTo>
                  <a:lnTo>
                    <a:pt x="1858119" y="220009"/>
                  </a:lnTo>
                  <a:lnTo>
                    <a:pt x="1819479" y="193367"/>
                  </a:lnTo>
                  <a:lnTo>
                    <a:pt x="1780039" y="168444"/>
                  </a:lnTo>
                  <a:lnTo>
                    <a:pt x="1739852" y="145240"/>
                  </a:lnTo>
                  <a:lnTo>
                    <a:pt x="1698970" y="123755"/>
                  </a:lnTo>
                  <a:lnTo>
                    <a:pt x="1657447" y="103988"/>
                  </a:lnTo>
                  <a:lnTo>
                    <a:pt x="1615337" y="85941"/>
                  </a:lnTo>
                  <a:lnTo>
                    <a:pt x="1572694" y="69612"/>
                  </a:lnTo>
                  <a:lnTo>
                    <a:pt x="1529569" y="55002"/>
                  </a:lnTo>
                  <a:lnTo>
                    <a:pt x="1486018" y="42111"/>
                  </a:lnTo>
                  <a:lnTo>
                    <a:pt x="1442092" y="30938"/>
                  </a:lnTo>
                  <a:lnTo>
                    <a:pt x="1397846" y="21485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7172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15678" y="4480625"/>
            <a:ext cx="2534285" cy="2534285"/>
            <a:chOff x="11915678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1200879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1173694" y="0"/>
                  </a:moveTo>
                  <a:lnTo>
                    <a:pt x="1128648" y="859"/>
                  </a:lnTo>
                  <a:lnTo>
                    <a:pt x="1083655" y="3437"/>
                  </a:lnTo>
                  <a:lnTo>
                    <a:pt x="1038769" y="7734"/>
                  </a:lnTo>
                  <a:lnTo>
                    <a:pt x="994043" y="13750"/>
                  </a:lnTo>
                  <a:lnTo>
                    <a:pt x="949531" y="21485"/>
                  </a:lnTo>
                  <a:lnTo>
                    <a:pt x="905286" y="30938"/>
                  </a:lnTo>
                  <a:lnTo>
                    <a:pt x="861362" y="42111"/>
                  </a:lnTo>
                  <a:lnTo>
                    <a:pt x="817812" y="55002"/>
                  </a:lnTo>
                  <a:lnTo>
                    <a:pt x="774689" y="69612"/>
                  </a:lnTo>
                  <a:lnTo>
                    <a:pt x="732047" y="85941"/>
                  </a:lnTo>
                  <a:lnTo>
                    <a:pt x="689939" y="103988"/>
                  </a:lnTo>
                  <a:lnTo>
                    <a:pt x="648418" y="123755"/>
                  </a:lnTo>
                  <a:lnTo>
                    <a:pt x="607539" y="145240"/>
                  </a:lnTo>
                  <a:lnTo>
                    <a:pt x="567353" y="168444"/>
                  </a:lnTo>
                  <a:lnTo>
                    <a:pt x="527916" y="193367"/>
                  </a:lnTo>
                  <a:lnTo>
                    <a:pt x="489279" y="220009"/>
                  </a:lnTo>
                  <a:lnTo>
                    <a:pt x="451497" y="248369"/>
                  </a:lnTo>
                  <a:lnTo>
                    <a:pt x="414622" y="278449"/>
                  </a:lnTo>
                  <a:lnTo>
                    <a:pt x="378709" y="310247"/>
                  </a:lnTo>
                  <a:lnTo>
                    <a:pt x="343811" y="343764"/>
                  </a:lnTo>
                  <a:lnTo>
                    <a:pt x="310289" y="378665"/>
                  </a:lnTo>
                  <a:lnTo>
                    <a:pt x="278487" y="414580"/>
                  </a:lnTo>
                  <a:lnTo>
                    <a:pt x="248403" y="451457"/>
                  </a:lnTo>
                  <a:lnTo>
                    <a:pt x="220039" y="489241"/>
                  </a:lnTo>
                  <a:lnTo>
                    <a:pt x="193393" y="527880"/>
                  </a:lnTo>
                  <a:lnTo>
                    <a:pt x="168467" y="567319"/>
                  </a:lnTo>
                  <a:lnTo>
                    <a:pt x="145260" y="607507"/>
                  </a:lnTo>
                  <a:lnTo>
                    <a:pt x="123772" y="648388"/>
                  </a:lnTo>
                  <a:lnTo>
                    <a:pt x="104002" y="689910"/>
                  </a:lnTo>
                  <a:lnTo>
                    <a:pt x="85952" y="732020"/>
                  </a:lnTo>
                  <a:lnTo>
                    <a:pt x="69621" y="774664"/>
                  </a:lnTo>
                  <a:lnTo>
                    <a:pt x="55009" y="817788"/>
                  </a:lnTo>
                  <a:lnTo>
                    <a:pt x="42116" y="861340"/>
                  </a:lnTo>
                  <a:lnTo>
                    <a:pt x="30943" y="905265"/>
                  </a:lnTo>
                  <a:lnTo>
                    <a:pt x="21488" y="949510"/>
                  </a:lnTo>
                  <a:lnTo>
                    <a:pt x="13752" y="994023"/>
                  </a:lnTo>
                  <a:lnTo>
                    <a:pt x="7735" y="1038749"/>
                  </a:lnTo>
                  <a:lnTo>
                    <a:pt x="3438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8" y="1263716"/>
                  </a:lnTo>
                  <a:lnTo>
                    <a:pt x="7735" y="1308602"/>
                  </a:lnTo>
                  <a:lnTo>
                    <a:pt x="13752" y="1353328"/>
                  </a:lnTo>
                  <a:lnTo>
                    <a:pt x="21488" y="1397841"/>
                  </a:lnTo>
                  <a:lnTo>
                    <a:pt x="30943" y="1442087"/>
                  </a:lnTo>
                  <a:lnTo>
                    <a:pt x="42116" y="1486012"/>
                  </a:lnTo>
                  <a:lnTo>
                    <a:pt x="55009" y="1529564"/>
                  </a:lnTo>
                  <a:lnTo>
                    <a:pt x="69621" y="1572688"/>
                  </a:lnTo>
                  <a:lnTo>
                    <a:pt x="85952" y="1615332"/>
                  </a:lnTo>
                  <a:lnTo>
                    <a:pt x="104002" y="1657441"/>
                  </a:lnTo>
                  <a:lnTo>
                    <a:pt x="123772" y="1698964"/>
                  </a:lnTo>
                  <a:lnTo>
                    <a:pt x="145260" y="1739845"/>
                  </a:lnTo>
                  <a:lnTo>
                    <a:pt x="168467" y="1780032"/>
                  </a:lnTo>
                  <a:lnTo>
                    <a:pt x="193393" y="1819472"/>
                  </a:lnTo>
                  <a:lnTo>
                    <a:pt x="220039" y="1858111"/>
                  </a:lnTo>
                  <a:lnTo>
                    <a:pt x="248403" y="1895895"/>
                  </a:lnTo>
                  <a:lnTo>
                    <a:pt x="278487" y="1932772"/>
                  </a:lnTo>
                  <a:lnTo>
                    <a:pt x="310289" y="1968687"/>
                  </a:lnTo>
                  <a:lnTo>
                    <a:pt x="343811" y="2003588"/>
                  </a:lnTo>
                  <a:lnTo>
                    <a:pt x="378709" y="2037105"/>
                  </a:lnTo>
                  <a:lnTo>
                    <a:pt x="414622" y="2068903"/>
                  </a:lnTo>
                  <a:lnTo>
                    <a:pt x="451497" y="2098982"/>
                  </a:lnTo>
                  <a:lnTo>
                    <a:pt x="489279" y="2127343"/>
                  </a:lnTo>
                  <a:lnTo>
                    <a:pt x="527916" y="2153985"/>
                  </a:lnTo>
                  <a:lnTo>
                    <a:pt x="567353" y="2178908"/>
                  </a:lnTo>
                  <a:lnTo>
                    <a:pt x="607539" y="2202112"/>
                  </a:lnTo>
                  <a:lnTo>
                    <a:pt x="648418" y="2223597"/>
                  </a:lnTo>
                  <a:lnTo>
                    <a:pt x="689939" y="2243363"/>
                  </a:lnTo>
                  <a:lnTo>
                    <a:pt x="732047" y="2261411"/>
                  </a:lnTo>
                  <a:lnTo>
                    <a:pt x="774689" y="2277740"/>
                  </a:lnTo>
                  <a:lnTo>
                    <a:pt x="817812" y="2292350"/>
                  </a:lnTo>
                  <a:lnTo>
                    <a:pt x="861362" y="2305241"/>
                  </a:lnTo>
                  <a:lnTo>
                    <a:pt x="905286" y="2316413"/>
                  </a:lnTo>
                  <a:lnTo>
                    <a:pt x="949531" y="2325867"/>
                  </a:lnTo>
                  <a:lnTo>
                    <a:pt x="994043" y="2333602"/>
                  </a:lnTo>
                  <a:lnTo>
                    <a:pt x="1038769" y="2339617"/>
                  </a:lnTo>
                  <a:lnTo>
                    <a:pt x="1083655" y="2343914"/>
                  </a:lnTo>
                  <a:lnTo>
                    <a:pt x="1128648" y="2346493"/>
                  </a:lnTo>
                  <a:lnTo>
                    <a:pt x="1173694" y="2347352"/>
                  </a:lnTo>
                  <a:lnTo>
                    <a:pt x="1218741" y="2346493"/>
                  </a:lnTo>
                  <a:lnTo>
                    <a:pt x="1263734" y="2343914"/>
                  </a:lnTo>
                  <a:lnTo>
                    <a:pt x="1308621" y="2339617"/>
                  </a:lnTo>
                  <a:lnTo>
                    <a:pt x="1353348" y="2333602"/>
                  </a:lnTo>
                  <a:lnTo>
                    <a:pt x="1397862" y="2325867"/>
                  </a:lnTo>
                  <a:lnTo>
                    <a:pt x="1442109" y="2316413"/>
                  </a:lnTo>
                  <a:lnTo>
                    <a:pt x="1486036" y="2305241"/>
                  </a:lnTo>
                  <a:lnTo>
                    <a:pt x="1529589" y="2292350"/>
                  </a:lnTo>
                  <a:lnTo>
                    <a:pt x="1572715" y="2277740"/>
                  </a:lnTo>
                  <a:lnTo>
                    <a:pt x="1615361" y="2261411"/>
                  </a:lnTo>
                  <a:lnTo>
                    <a:pt x="1657473" y="2243363"/>
                  </a:lnTo>
                  <a:lnTo>
                    <a:pt x="1698998" y="2223597"/>
                  </a:lnTo>
                  <a:lnTo>
                    <a:pt x="1739883" y="2202112"/>
                  </a:lnTo>
                  <a:lnTo>
                    <a:pt x="1780073" y="2178908"/>
                  </a:lnTo>
                  <a:lnTo>
                    <a:pt x="1819517" y="2153985"/>
                  </a:lnTo>
                  <a:lnTo>
                    <a:pt x="1858160" y="2127343"/>
                  </a:lnTo>
                  <a:lnTo>
                    <a:pt x="1895948" y="2098982"/>
                  </a:lnTo>
                  <a:lnTo>
                    <a:pt x="1932829" y="2068903"/>
                  </a:lnTo>
                  <a:lnTo>
                    <a:pt x="1968750" y="2037105"/>
                  </a:lnTo>
                  <a:lnTo>
                    <a:pt x="2003656" y="2003588"/>
                  </a:lnTo>
                  <a:lnTo>
                    <a:pt x="2037170" y="1968687"/>
                  </a:lnTo>
                  <a:lnTo>
                    <a:pt x="2068965" y="1932772"/>
                  </a:lnTo>
                  <a:lnTo>
                    <a:pt x="2099042" y="1895895"/>
                  </a:lnTo>
                  <a:lnTo>
                    <a:pt x="2127400" y="1858111"/>
                  </a:lnTo>
                  <a:lnTo>
                    <a:pt x="2154039" y="1819472"/>
                  </a:lnTo>
                  <a:lnTo>
                    <a:pt x="2178960" y="1780032"/>
                  </a:lnTo>
                  <a:lnTo>
                    <a:pt x="2202162" y="1739845"/>
                  </a:lnTo>
                  <a:lnTo>
                    <a:pt x="2223645" y="1698964"/>
                  </a:lnTo>
                  <a:lnTo>
                    <a:pt x="2243410" y="1657441"/>
                  </a:lnTo>
                  <a:lnTo>
                    <a:pt x="2261456" y="1615332"/>
                  </a:lnTo>
                  <a:lnTo>
                    <a:pt x="2277783" y="1572688"/>
                  </a:lnTo>
                  <a:lnTo>
                    <a:pt x="2292391" y="1529564"/>
                  </a:lnTo>
                  <a:lnTo>
                    <a:pt x="2305281" y="1486012"/>
                  </a:lnTo>
                  <a:lnTo>
                    <a:pt x="2316453" y="1442087"/>
                  </a:lnTo>
                  <a:lnTo>
                    <a:pt x="2325905" y="1397841"/>
                  </a:lnTo>
                  <a:lnTo>
                    <a:pt x="2333639" y="1353328"/>
                  </a:lnTo>
                  <a:lnTo>
                    <a:pt x="2339655" y="1308602"/>
                  </a:lnTo>
                  <a:lnTo>
                    <a:pt x="2343951" y="1263716"/>
                  </a:lnTo>
                  <a:lnTo>
                    <a:pt x="2346529" y="1218722"/>
                  </a:lnTo>
                  <a:lnTo>
                    <a:pt x="2347389" y="1173676"/>
                  </a:lnTo>
                  <a:lnTo>
                    <a:pt x="2346529" y="1128629"/>
                  </a:lnTo>
                  <a:lnTo>
                    <a:pt x="2343951" y="1083636"/>
                  </a:lnTo>
                  <a:lnTo>
                    <a:pt x="2339655" y="1038749"/>
                  </a:lnTo>
                  <a:lnTo>
                    <a:pt x="2333639" y="994023"/>
                  </a:lnTo>
                  <a:lnTo>
                    <a:pt x="2325905" y="949510"/>
                  </a:lnTo>
                  <a:lnTo>
                    <a:pt x="2316453" y="905265"/>
                  </a:lnTo>
                  <a:lnTo>
                    <a:pt x="2305281" y="861340"/>
                  </a:lnTo>
                  <a:lnTo>
                    <a:pt x="2292391" y="817788"/>
                  </a:lnTo>
                  <a:lnTo>
                    <a:pt x="2277783" y="774664"/>
                  </a:lnTo>
                  <a:lnTo>
                    <a:pt x="2261456" y="732020"/>
                  </a:lnTo>
                  <a:lnTo>
                    <a:pt x="2243410" y="689910"/>
                  </a:lnTo>
                  <a:lnTo>
                    <a:pt x="2223645" y="648388"/>
                  </a:lnTo>
                  <a:lnTo>
                    <a:pt x="2202162" y="607507"/>
                  </a:lnTo>
                  <a:lnTo>
                    <a:pt x="2178960" y="567319"/>
                  </a:lnTo>
                  <a:lnTo>
                    <a:pt x="2154039" y="527880"/>
                  </a:lnTo>
                  <a:lnTo>
                    <a:pt x="2127400" y="489241"/>
                  </a:lnTo>
                  <a:lnTo>
                    <a:pt x="2099042" y="451457"/>
                  </a:lnTo>
                  <a:lnTo>
                    <a:pt x="2068965" y="414580"/>
                  </a:lnTo>
                  <a:lnTo>
                    <a:pt x="2037170" y="378665"/>
                  </a:lnTo>
                  <a:lnTo>
                    <a:pt x="2003656" y="343764"/>
                  </a:lnTo>
                  <a:lnTo>
                    <a:pt x="1968750" y="310247"/>
                  </a:lnTo>
                  <a:lnTo>
                    <a:pt x="1932829" y="278449"/>
                  </a:lnTo>
                  <a:lnTo>
                    <a:pt x="1895948" y="248369"/>
                  </a:lnTo>
                  <a:lnTo>
                    <a:pt x="1858160" y="220009"/>
                  </a:lnTo>
                  <a:lnTo>
                    <a:pt x="1819517" y="193367"/>
                  </a:lnTo>
                  <a:lnTo>
                    <a:pt x="1780073" y="168444"/>
                  </a:lnTo>
                  <a:lnTo>
                    <a:pt x="1739883" y="145240"/>
                  </a:lnTo>
                  <a:lnTo>
                    <a:pt x="1698998" y="123755"/>
                  </a:lnTo>
                  <a:lnTo>
                    <a:pt x="1657473" y="103988"/>
                  </a:lnTo>
                  <a:lnTo>
                    <a:pt x="1615361" y="85941"/>
                  </a:lnTo>
                  <a:lnTo>
                    <a:pt x="1572715" y="69612"/>
                  </a:lnTo>
                  <a:lnTo>
                    <a:pt x="1529589" y="55002"/>
                  </a:lnTo>
                  <a:lnTo>
                    <a:pt x="1486036" y="42111"/>
                  </a:lnTo>
                  <a:lnTo>
                    <a:pt x="1442109" y="30938"/>
                  </a:lnTo>
                  <a:lnTo>
                    <a:pt x="1397862" y="21485"/>
                  </a:lnTo>
                  <a:lnTo>
                    <a:pt x="1353348" y="13750"/>
                  </a:lnTo>
                  <a:lnTo>
                    <a:pt x="1308621" y="7734"/>
                  </a:lnTo>
                  <a:lnTo>
                    <a:pt x="1263734" y="3437"/>
                  </a:lnTo>
                  <a:lnTo>
                    <a:pt x="1218741" y="859"/>
                  </a:lnTo>
                  <a:lnTo>
                    <a:pt x="1173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08827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416586" y="3800642"/>
            <a:ext cx="4539615" cy="1941195"/>
            <a:chOff x="7416586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7444531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05402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26" y="0"/>
                  </a:moveTo>
                  <a:lnTo>
                    <a:pt x="0" y="144257"/>
                  </a:lnTo>
                  <a:lnTo>
                    <a:pt x="222715" y="152990"/>
                  </a:lnTo>
                  <a:lnTo>
                    <a:pt x="60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05445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416586" y="5750586"/>
            <a:ext cx="4538345" cy="1757680"/>
            <a:chOff x="7416586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7444531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04146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20" y="0"/>
                  </a:moveTo>
                  <a:lnTo>
                    <a:pt x="0" y="890"/>
                  </a:lnTo>
                  <a:lnTo>
                    <a:pt x="55495" y="147199"/>
                  </a:lnTo>
                  <a:lnTo>
                    <a:pt x="222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04123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3" y="2561756"/>
            <a:ext cx="2534285" cy="2534285"/>
            <a:chOff x="5004023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5097169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4"/>
                  </a:lnTo>
                  <a:lnTo>
                    <a:pt x="905270" y="30938"/>
                  </a:lnTo>
                  <a:lnTo>
                    <a:pt x="861345" y="42110"/>
                  </a:lnTo>
                  <a:lnTo>
                    <a:pt x="817793" y="55001"/>
                  </a:lnTo>
                  <a:lnTo>
                    <a:pt x="774669" y="69610"/>
                  </a:lnTo>
                  <a:lnTo>
                    <a:pt x="732025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5" y="2261414"/>
                  </a:lnTo>
                  <a:lnTo>
                    <a:pt x="774669" y="2277742"/>
                  </a:lnTo>
                  <a:lnTo>
                    <a:pt x="817793" y="2292352"/>
                  </a:lnTo>
                  <a:lnTo>
                    <a:pt x="861345" y="2305244"/>
                  </a:lnTo>
                  <a:lnTo>
                    <a:pt x="905270" y="2316416"/>
                  </a:lnTo>
                  <a:lnTo>
                    <a:pt x="949516" y="2325869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69"/>
                  </a:lnTo>
                  <a:lnTo>
                    <a:pt x="1442092" y="2316416"/>
                  </a:lnTo>
                  <a:lnTo>
                    <a:pt x="1486018" y="2305244"/>
                  </a:lnTo>
                  <a:lnTo>
                    <a:pt x="1529569" y="2292352"/>
                  </a:lnTo>
                  <a:lnTo>
                    <a:pt x="1572694" y="2277742"/>
                  </a:lnTo>
                  <a:lnTo>
                    <a:pt x="1615337" y="2261414"/>
                  </a:lnTo>
                  <a:lnTo>
                    <a:pt x="1657447" y="2243366"/>
                  </a:lnTo>
                  <a:lnTo>
                    <a:pt x="1698970" y="2223600"/>
                  </a:lnTo>
                  <a:lnTo>
                    <a:pt x="1739852" y="2202114"/>
                  </a:lnTo>
                  <a:lnTo>
                    <a:pt x="1780039" y="2178910"/>
                  </a:lnTo>
                  <a:lnTo>
                    <a:pt x="1819479" y="2153987"/>
                  </a:lnTo>
                  <a:lnTo>
                    <a:pt x="1858119" y="2127346"/>
                  </a:lnTo>
                  <a:lnTo>
                    <a:pt x="1895904" y="2098985"/>
                  </a:lnTo>
                  <a:lnTo>
                    <a:pt x="1932781" y="2068906"/>
                  </a:lnTo>
                  <a:lnTo>
                    <a:pt x="1968697" y="2037107"/>
                  </a:lnTo>
                  <a:lnTo>
                    <a:pt x="2003598" y="2003590"/>
                  </a:lnTo>
                  <a:lnTo>
                    <a:pt x="2037114" y="1968689"/>
                  </a:lnTo>
                  <a:lnTo>
                    <a:pt x="2068912" y="1932773"/>
                  </a:lnTo>
                  <a:lnTo>
                    <a:pt x="2098991" y="1895896"/>
                  </a:lnTo>
                  <a:lnTo>
                    <a:pt x="2127351" y="1858111"/>
                  </a:lnTo>
                  <a:lnTo>
                    <a:pt x="2153992" y="1819472"/>
                  </a:lnTo>
                  <a:lnTo>
                    <a:pt x="2178914" y="1780032"/>
                  </a:lnTo>
                  <a:lnTo>
                    <a:pt x="2202118" y="1739844"/>
                  </a:lnTo>
                  <a:lnTo>
                    <a:pt x="2223602" y="1698962"/>
                  </a:lnTo>
                  <a:lnTo>
                    <a:pt x="2243368" y="1657439"/>
                  </a:lnTo>
                  <a:lnTo>
                    <a:pt x="2261416" y="1615330"/>
                  </a:lnTo>
                  <a:lnTo>
                    <a:pt x="2277744" y="1572686"/>
                  </a:lnTo>
                  <a:lnTo>
                    <a:pt x="2292354" y="1529561"/>
                  </a:lnTo>
                  <a:lnTo>
                    <a:pt x="2305245" y="1486010"/>
                  </a:lnTo>
                  <a:lnTo>
                    <a:pt x="2316417" y="1442084"/>
                  </a:lnTo>
                  <a:lnTo>
                    <a:pt x="2325870" y="1397839"/>
                  </a:lnTo>
                  <a:lnTo>
                    <a:pt x="2333604" y="1353326"/>
                  </a:lnTo>
                  <a:lnTo>
                    <a:pt x="2339620" y="1308600"/>
                  </a:lnTo>
                  <a:lnTo>
                    <a:pt x="2343917" y="1263713"/>
                  </a:lnTo>
                  <a:lnTo>
                    <a:pt x="2346495" y="1218720"/>
                  </a:lnTo>
                  <a:lnTo>
                    <a:pt x="2347355" y="1173673"/>
                  </a:lnTo>
                  <a:lnTo>
                    <a:pt x="2346495" y="1128627"/>
                  </a:lnTo>
                  <a:lnTo>
                    <a:pt x="2343917" y="1083633"/>
                  </a:lnTo>
                  <a:lnTo>
                    <a:pt x="2339620" y="1038747"/>
                  </a:lnTo>
                  <a:lnTo>
                    <a:pt x="2333604" y="994020"/>
                  </a:lnTo>
                  <a:lnTo>
                    <a:pt x="2325870" y="949508"/>
                  </a:lnTo>
                  <a:lnTo>
                    <a:pt x="2316417" y="905262"/>
                  </a:lnTo>
                  <a:lnTo>
                    <a:pt x="2305245" y="861337"/>
                  </a:lnTo>
                  <a:lnTo>
                    <a:pt x="2292354" y="817785"/>
                  </a:lnTo>
                  <a:lnTo>
                    <a:pt x="2277744" y="774661"/>
                  </a:lnTo>
                  <a:lnTo>
                    <a:pt x="2261416" y="732017"/>
                  </a:lnTo>
                  <a:lnTo>
                    <a:pt x="2243368" y="689907"/>
                  </a:lnTo>
                  <a:lnTo>
                    <a:pt x="2223602" y="648384"/>
                  </a:lnTo>
                  <a:lnTo>
                    <a:pt x="2202118" y="607503"/>
                  </a:lnTo>
                  <a:lnTo>
                    <a:pt x="2178914" y="567315"/>
                  </a:lnTo>
                  <a:lnTo>
                    <a:pt x="2153992" y="527875"/>
                  </a:lnTo>
                  <a:lnTo>
                    <a:pt x="2127351" y="489236"/>
                  </a:lnTo>
                  <a:lnTo>
                    <a:pt x="2098991" y="451451"/>
                  </a:lnTo>
                  <a:lnTo>
                    <a:pt x="2068912" y="414574"/>
                  </a:lnTo>
                  <a:lnTo>
                    <a:pt x="2037114" y="378658"/>
                  </a:lnTo>
                  <a:lnTo>
                    <a:pt x="2003598" y="343756"/>
                  </a:lnTo>
                  <a:lnTo>
                    <a:pt x="1968697" y="310240"/>
                  </a:lnTo>
                  <a:lnTo>
                    <a:pt x="1932781" y="278442"/>
                  </a:lnTo>
                  <a:lnTo>
                    <a:pt x="1895904" y="248364"/>
                  </a:lnTo>
                  <a:lnTo>
                    <a:pt x="1858119" y="220004"/>
                  </a:lnTo>
                  <a:lnTo>
                    <a:pt x="1819479" y="193363"/>
                  </a:lnTo>
                  <a:lnTo>
                    <a:pt x="1780039" y="168440"/>
                  </a:lnTo>
                  <a:lnTo>
                    <a:pt x="1739852" y="145237"/>
                  </a:lnTo>
                  <a:lnTo>
                    <a:pt x="1698970" y="123752"/>
                  </a:lnTo>
                  <a:lnTo>
                    <a:pt x="1657447" y="103986"/>
                  </a:lnTo>
                  <a:lnTo>
                    <a:pt x="1615337" y="85939"/>
                  </a:lnTo>
                  <a:lnTo>
                    <a:pt x="1572694" y="69610"/>
                  </a:lnTo>
                  <a:lnTo>
                    <a:pt x="1529569" y="55001"/>
                  </a:lnTo>
                  <a:lnTo>
                    <a:pt x="1486018" y="42110"/>
                  </a:lnTo>
                  <a:lnTo>
                    <a:pt x="1442092" y="30938"/>
                  </a:lnTo>
                  <a:lnTo>
                    <a:pt x="1397846" y="21484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7172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3" y="6213196"/>
            <a:ext cx="2534285" cy="2534285"/>
            <a:chOff x="5004023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5097169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5"/>
                  </a:lnTo>
                  <a:lnTo>
                    <a:pt x="905270" y="30938"/>
                  </a:lnTo>
                  <a:lnTo>
                    <a:pt x="861345" y="42111"/>
                  </a:lnTo>
                  <a:lnTo>
                    <a:pt x="817793" y="55002"/>
                  </a:lnTo>
                  <a:lnTo>
                    <a:pt x="774669" y="69612"/>
                  </a:lnTo>
                  <a:lnTo>
                    <a:pt x="732025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5" y="2261416"/>
                  </a:lnTo>
                  <a:lnTo>
                    <a:pt x="774669" y="2277744"/>
                  </a:lnTo>
                  <a:lnTo>
                    <a:pt x="817793" y="2292354"/>
                  </a:lnTo>
                  <a:lnTo>
                    <a:pt x="861345" y="2305245"/>
                  </a:lnTo>
                  <a:lnTo>
                    <a:pt x="905270" y="2316417"/>
                  </a:lnTo>
                  <a:lnTo>
                    <a:pt x="949516" y="2325870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70"/>
                  </a:lnTo>
                  <a:lnTo>
                    <a:pt x="1442092" y="2316417"/>
                  </a:lnTo>
                  <a:lnTo>
                    <a:pt x="1486018" y="2305245"/>
                  </a:lnTo>
                  <a:lnTo>
                    <a:pt x="1529569" y="2292354"/>
                  </a:lnTo>
                  <a:lnTo>
                    <a:pt x="1572694" y="2277744"/>
                  </a:lnTo>
                  <a:lnTo>
                    <a:pt x="1615337" y="2261416"/>
                  </a:lnTo>
                  <a:lnTo>
                    <a:pt x="1657447" y="2243368"/>
                  </a:lnTo>
                  <a:lnTo>
                    <a:pt x="1698970" y="2223602"/>
                  </a:lnTo>
                  <a:lnTo>
                    <a:pt x="1739852" y="2202118"/>
                  </a:lnTo>
                  <a:lnTo>
                    <a:pt x="1780039" y="2178914"/>
                  </a:lnTo>
                  <a:lnTo>
                    <a:pt x="1819479" y="2153992"/>
                  </a:lnTo>
                  <a:lnTo>
                    <a:pt x="1858119" y="2127351"/>
                  </a:lnTo>
                  <a:lnTo>
                    <a:pt x="1895904" y="2098991"/>
                  </a:lnTo>
                  <a:lnTo>
                    <a:pt x="1932781" y="2068912"/>
                  </a:lnTo>
                  <a:lnTo>
                    <a:pt x="1968697" y="2037114"/>
                  </a:lnTo>
                  <a:lnTo>
                    <a:pt x="2003598" y="2003598"/>
                  </a:lnTo>
                  <a:lnTo>
                    <a:pt x="2037114" y="1968697"/>
                  </a:lnTo>
                  <a:lnTo>
                    <a:pt x="2068912" y="1932781"/>
                  </a:lnTo>
                  <a:lnTo>
                    <a:pt x="2098991" y="1895904"/>
                  </a:lnTo>
                  <a:lnTo>
                    <a:pt x="2127351" y="1858119"/>
                  </a:lnTo>
                  <a:lnTo>
                    <a:pt x="2153992" y="1819479"/>
                  </a:lnTo>
                  <a:lnTo>
                    <a:pt x="2178914" y="1780039"/>
                  </a:lnTo>
                  <a:lnTo>
                    <a:pt x="2202118" y="1739852"/>
                  </a:lnTo>
                  <a:lnTo>
                    <a:pt x="2223602" y="1698970"/>
                  </a:lnTo>
                  <a:lnTo>
                    <a:pt x="2243368" y="1657447"/>
                  </a:lnTo>
                  <a:lnTo>
                    <a:pt x="2261416" y="1615337"/>
                  </a:lnTo>
                  <a:lnTo>
                    <a:pt x="2277744" y="1572694"/>
                  </a:lnTo>
                  <a:lnTo>
                    <a:pt x="2292354" y="1529569"/>
                  </a:lnTo>
                  <a:lnTo>
                    <a:pt x="2305245" y="1486018"/>
                  </a:lnTo>
                  <a:lnTo>
                    <a:pt x="2316417" y="1442092"/>
                  </a:lnTo>
                  <a:lnTo>
                    <a:pt x="2325870" y="1397846"/>
                  </a:lnTo>
                  <a:lnTo>
                    <a:pt x="2333604" y="1353334"/>
                  </a:lnTo>
                  <a:lnTo>
                    <a:pt x="2339620" y="1308607"/>
                  </a:lnTo>
                  <a:lnTo>
                    <a:pt x="2343917" y="1263721"/>
                  </a:lnTo>
                  <a:lnTo>
                    <a:pt x="2346495" y="1218728"/>
                  </a:lnTo>
                  <a:lnTo>
                    <a:pt x="2347355" y="1173681"/>
                  </a:lnTo>
                  <a:lnTo>
                    <a:pt x="2346495" y="1128634"/>
                  </a:lnTo>
                  <a:lnTo>
                    <a:pt x="2343917" y="1083641"/>
                  </a:lnTo>
                  <a:lnTo>
                    <a:pt x="2339620" y="1038755"/>
                  </a:lnTo>
                  <a:lnTo>
                    <a:pt x="2333604" y="994028"/>
                  </a:lnTo>
                  <a:lnTo>
                    <a:pt x="2325870" y="949516"/>
                  </a:lnTo>
                  <a:lnTo>
                    <a:pt x="2316417" y="905270"/>
                  </a:lnTo>
                  <a:lnTo>
                    <a:pt x="2305245" y="861345"/>
                  </a:lnTo>
                  <a:lnTo>
                    <a:pt x="2292354" y="817793"/>
                  </a:lnTo>
                  <a:lnTo>
                    <a:pt x="2277744" y="774669"/>
                  </a:lnTo>
                  <a:lnTo>
                    <a:pt x="2261416" y="732025"/>
                  </a:lnTo>
                  <a:lnTo>
                    <a:pt x="2243368" y="689915"/>
                  </a:lnTo>
                  <a:lnTo>
                    <a:pt x="2223602" y="648392"/>
                  </a:lnTo>
                  <a:lnTo>
                    <a:pt x="2202118" y="607510"/>
                  </a:lnTo>
                  <a:lnTo>
                    <a:pt x="2178914" y="567323"/>
                  </a:lnTo>
                  <a:lnTo>
                    <a:pt x="2153992" y="527883"/>
                  </a:lnTo>
                  <a:lnTo>
                    <a:pt x="2127351" y="489243"/>
                  </a:lnTo>
                  <a:lnTo>
                    <a:pt x="2098991" y="451459"/>
                  </a:lnTo>
                  <a:lnTo>
                    <a:pt x="2068912" y="414581"/>
                  </a:lnTo>
                  <a:lnTo>
                    <a:pt x="2037114" y="378665"/>
                  </a:lnTo>
                  <a:lnTo>
                    <a:pt x="2003598" y="343764"/>
                  </a:lnTo>
                  <a:lnTo>
                    <a:pt x="1968697" y="310247"/>
                  </a:lnTo>
                  <a:lnTo>
                    <a:pt x="1932781" y="278449"/>
                  </a:lnTo>
                  <a:lnTo>
                    <a:pt x="1895904" y="248369"/>
                  </a:lnTo>
                  <a:lnTo>
                    <a:pt x="1858119" y="220009"/>
                  </a:lnTo>
                  <a:lnTo>
                    <a:pt x="1819479" y="193367"/>
                  </a:lnTo>
                  <a:lnTo>
                    <a:pt x="1780039" y="168444"/>
                  </a:lnTo>
                  <a:lnTo>
                    <a:pt x="1739852" y="145240"/>
                  </a:lnTo>
                  <a:lnTo>
                    <a:pt x="1698970" y="123755"/>
                  </a:lnTo>
                  <a:lnTo>
                    <a:pt x="1657447" y="103988"/>
                  </a:lnTo>
                  <a:lnTo>
                    <a:pt x="1615337" y="85941"/>
                  </a:lnTo>
                  <a:lnTo>
                    <a:pt x="1572694" y="69612"/>
                  </a:lnTo>
                  <a:lnTo>
                    <a:pt x="1529569" y="55002"/>
                  </a:lnTo>
                  <a:lnTo>
                    <a:pt x="1486018" y="42111"/>
                  </a:lnTo>
                  <a:lnTo>
                    <a:pt x="1442092" y="30938"/>
                  </a:lnTo>
                  <a:lnTo>
                    <a:pt x="1397846" y="21485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7172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15678" y="4480625"/>
            <a:ext cx="2534285" cy="2534285"/>
            <a:chOff x="11915678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1200879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1173694" y="0"/>
                  </a:moveTo>
                  <a:lnTo>
                    <a:pt x="1128648" y="859"/>
                  </a:lnTo>
                  <a:lnTo>
                    <a:pt x="1083655" y="3437"/>
                  </a:lnTo>
                  <a:lnTo>
                    <a:pt x="1038769" y="7734"/>
                  </a:lnTo>
                  <a:lnTo>
                    <a:pt x="994043" y="13750"/>
                  </a:lnTo>
                  <a:lnTo>
                    <a:pt x="949531" y="21485"/>
                  </a:lnTo>
                  <a:lnTo>
                    <a:pt x="905286" y="30938"/>
                  </a:lnTo>
                  <a:lnTo>
                    <a:pt x="861362" y="42111"/>
                  </a:lnTo>
                  <a:lnTo>
                    <a:pt x="817812" y="55002"/>
                  </a:lnTo>
                  <a:lnTo>
                    <a:pt x="774689" y="69612"/>
                  </a:lnTo>
                  <a:lnTo>
                    <a:pt x="732047" y="85941"/>
                  </a:lnTo>
                  <a:lnTo>
                    <a:pt x="689939" y="103988"/>
                  </a:lnTo>
                  <a:lnTo>
                    <a:pt x="648418" y="123755"/>
                  </a:lnTo>
                  <a:lnTo>
                    <a:pt x="607539" y="145240"/>
                  </a:lnTo>
                  <a:lnTo>
                    <a:pt x="567353" y="168444"/>
                  </a:lnTo>
                  <a:lnTo>
                    <a:pt x="527916" y="193367"/>
                  </a:lnTo>
                  <a:lnTo>
                    <a:pt x="489279" y="220009"/>
                  </a:lnTo>
                  <a:lnTo>
                    <a:pt x="451497" y="248369"/>
                  </a:lnTo>
                  <a:lnTo>
                    <a:pt x="414622" y="278449"/>
                  </a:lnTo>
                  <a:lnTo>
                    <a:pt x="378709" y="310247"/>
                  </a:lnTo>
                  <a:lnTo>
                    <a:pt x="343811" y="343764"/>
                  </a:lnTo>
                  <a:lnTo>
                    <a:pt x="310289" y="378665"/>
                  </a:lnTo>
                  <a:lnTo>
                    <a:pt x="278487" y="414580"/>
                  </a:lnTo>
                  <a:lnTo>
                    <a:pt x="248403" y="451457"/>
                  </a:lnTo>
                  <a:lnTo>
                    <a:pt x="220039" y="489241"/>
                  </a:lnTo>
                  <a:lnTo>
                    <a:pt x="193393" y="527880"/>
                  </a:lnTo>
                  <a:lnTo>
                    <a:pt x="168467" y="567319"/>
                  </a:lnTo>
                  <a:lnTo>
                    <a:pt x="145260" y="607507"/>
                  </a:lnTo>
                  <a:lnTo>
                    <a:pt x="123772" y="648388"/>
                  </a:lnTo>
                  <a:lnTo>
                    <a:pt x="104002" y="689910"/>
                  </a:lnTo>
                  <a:lnTo>
                    <a:pt x="85952" y="732020"/>
                  </a:lnTo>
                  <a:lnTo>
                    <a:pt x="69621" y="774664"/>
                  </a:lnTo>
                  <a:lnTo>
                    <a:pt x="55009" y="817788"/>
                  </a:lnTo>
                  <a:lnTo>
                    <a:pt x="42116" y="861340"/>
                  </a:lnTo>
                  <a:lnTo>
                    <a:pt x="30943" y="905265"/>
                  </a:lnTo>
                  <a:lnTo>
                    <a:pt x="21488" y="949510"/>
                  </a:lnTo>
                  <a:lnTo>
                    <a:pt x="13752" y="994023"/>
                  </a:lnTo>
                  <a:lnTo>
                    <a:pt x="7735" y="1038749"/>
                  </a:lnTo>
                  <a:lnTo>
                    <a:pt x="3438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8" y="1263716"/>
                  </a:lnTo>
                  <a:lnTo>
                    <a:pt x="7735" y="1308602"/>
                  </a:lnTo>
                  <a:lnTo>
                    <a:pt x="13752" y="1353328"/>
                  </a:lnTo>
                  <a:lnTo>
                    <a:pt x="21488" y="1397841"/>
                  </a:lnTo>
                  <a:lnTo>
                    <a:pt x="30943" y="1442087"/>
                  </a:lnTo>
                  <a:lnTo>
                    <a:pt x="42116" y="1486012"/>
                  </a:lnTo>
                  <a:lnTo>
                    <a:pt x="55009" y="1529564"/>
                  </a:lnTo>
                  <a:lnTo>
                    <a:pt x="69621" y="1572688"/>
                  </a:lnTo>
                  <a:lnTo>
                    <a:pt x="85952" y="1615332"/>
                  </a:lnTo>
                  <a:lnTo>
                    <a:pt x="104002" y="1657441"/>
                  </a:lnTo>
                  <a:lnTo>
                    <a:pt x="123772" y="1698964"/>
                  </a:lnTo>
                  <a:lnTo>
                    <a:pt x="145260" y="1739845"/>
                  </a:lnTo>
                  <a:lnTo>
                    <a:pt x="168467" y="1780032"/>
                  </a:lnTo>
                  <a:lnTo>
                    <a:pt x="193393" y="1819472"/>
                  </a:lnTo>
                  <a:lnTo>
                    <a:pt x="220039" y="1858111"/>
                  </a:lnTo>
                  <a:lnTo>
                    <a:pt x="248403" y="1895895"/>
                  </a:lnTo>
                  <a:lnTo>
                    <a:pt x="278487" y="1932772"/>
                  </a:lnTo>
                  <a:lnTo>
                    <a:pt x="310289" y="1968687"/>
                  </a:lnTo>
                  <a:lnTo>
                    <a:pt x="343811" y="2003588"/>
                  </a:lnTo>
                  <a:lnTo>
                    <a:pt x="378709" y="2037105"/>
                  </a:lnTo>
                  <a:lnTo>
                    <a:pt x="414622" y="2068903"/>
                  </a:lnTo>
                  <a:lnTo>
                    <a:pt x="451497" y="2098982"/>
                  </a:lnTo>
                  <a:lnTo>
                    <a:pt x="489279" y="2127343"/>
                  </a:lnTo>
                  <a:lnTo>
                    <a:pt x="527916" y="2153985"/>
                  </a:lnTo>
                  <a:lnTo>
                    <a:pt x="567353" y="2178908"/>
                  </a:lnTo>
                  <a:lnTo>
                    <a:pt x="607539" y="2202112"/>
                  </a:lnTo>
                  <a:lnTo>
                    <a:pt x="648418" y="2223597"/>
                  </a:lnTo>
                  <a:lnTo>
                    <a:pt x="689939" y="2243363"/>
                  </a:lnTo>
                  <a:lnTo>
                    <a:pt x="732047" y="2261411"/>
                  </a:lnTo>
                  <a:lnTo>
                    <a:pt x="774689" y="2277740"/>
                  </a:lnTo>
                  <a:lnTo>
                    <a:pt x="817812" y="2292350"/>
                  </a:lnTo>
                  <a:lnTo>
                    <a:pt x="861362" y="2305241"/>
                  </a:lnTo>
                  <a:lnTo>
                    <a:pt x="905286" y="2316413"/>
                  </a:lnTo>
                  <a:lnTo>
                    <a:pt x="949531" y="2325867"/>
                  </a:lnTo>
                  <a:lnTo>
                    <a:pt x="994043" y="2333602"/>
                  </a:lnTo>
                  <a:lnTo>
                    <a:pt x="1038769" y="2339617"/>
                  </a:lnTo>
                  <a:lnTo>
                    <a:pt x="1083655" y="2343914"/>
                  </a:lnTo>
                  <a:lnTo>
                    <a:pt x="1128648" y="2346493"/>
                  </a:lnTo>
                  <a:lnTo>
                    <a:pt x="1173694" y="2347352"/>
                  </a:lnTo>
                  <a:lnTo>
                    <a:pt x="1218741" y="2346493"/>
                  </a:lnTo>
                  <a:lnTo>
                    <a:pt x="1263734" y="2343914"/>
                  </a:lnTo>
                  <a:lnTo>
                    <a:pt x="1308621" y="2339617"/>
                  </a:lnTo>
                  <a:lnTo>
                    <a:pt x="1353348" y="2333602"/>
                  </a:lnTo>
                  <a:lnTo>
                    <a:pt x="1397862" y="2325867"/>
                  </a:lnTo>
                  <a:lnTo>
                    <a:pt x="1442109" y="2316413"/>
                  </a:lnTo>
                  <a:lnTo>
                    <a:pt x="1486036" y="2305241"/>
                  </a:lnTo>
                  <a:lnTo>
                    <a:pt x="1529589" y="2292350"/>
                  </a:lnTo>
                  <a:lnTo>
                    <a:pt x="1572715" y="2277740"/>
                  </a:lnTo>
                  <a:lnTo>
                    <a:pt x="1615361" y="2261411"/>
                  </a:lnTo>
                  <a:lnTo>
                    <a:pt x="1657473" y="2243363"/>
                  </a:lnTo>
                  <a:lnTo>
                    <a:pt x="1698998" y="2223597"/>
                  </a:lnTo>
                  <a:lnTo>
                    <a:pt x="1739883" y="2202112"/>
                  </a:lnTo>
                  <a:lnTo>
                    <a:pt x="1780073" y="2178908"/>
                  </a:lnTo>
                  <a:lnTo>
                    <a:pt x="1819517" y="2153985"/>
                  </a:lnTo>
                  <a:lnTo>
                    <a:pt x="1858160" y="2127343"/>
                  </a:lnTo>
                  <a:lnTo>
                    <a:pt x="1895948" y="2098982"/>
                  </a:lnTo>
                  <a:lnTo>
                    <a:pt x="1932829" y="2068903"/>
                  </a:lnTo>
                  <a:lnTo>
                    <a:pt x="1968750" y="2037105"/>
                  </a:lnTo>
                  <a:lnTo>
                    <a:pt x="2003656" y="2003588"/>
                  </a:lnTo>
                  <a:lnTo>
                    <a:pt x="2037170" y="1968687"/>
                  </a:lnTo>
                  <a:lnTo>
                    <a:pt x="2068965" y="1932772"/>
                  </a:lnTo>
                  <a:lnTo>
                    <a:pt x="2099042" y="1895895"/>
                  </a:lnTo>
                  <a:lnTo>
                    <a:pt x="2127400" y="1858111"/>
                  </a:lnTo>
                  <a:lnTo>
                    <a:pt x="2154039" y="1819472"/>
                  </a:lnTo>
                  <a:lnTo>
                    <a:pt x="2178960" y="1780032"/>
                  </a:lnTo>
                  <a:lnTo>
                    <a:pt x="2202162" y="1739845"/>
                  </a:lnTo>
                  <a:lnTo>
                    <a:pt x="2223645" y="1698964"/>
                  </a:lnTo>
                  <a:lnTo>
                    <a:pt x="2243410" y="1657441"/>
                  </a:lnTo>
                  <a:lnTo>
                    <a:pt x="2261456" y="1615332"/>
                  </a:lnTo>
                  <a:lnTo>
                    <a:pt x="2277783" y="1572688"/>
                  </a:lnTo>
                  <a:lnTo>
                    <a:pt x="2292391" y="1529564"/>
                  </a:lnTo>
                  <a:lnTo>
                    <a:pt x="2305281" y="1486012"/>
                  </a:lnTo>
                  <a:lnTo>
                    <a:pt x="2316453" y="1442087"/>
                  </a:lnTo>
                  <a:lnTo>
                    <a:pt x="2325905" y="1397841"/>
                  </a:lnTo>
                  <a:lnTo>
                    <a:pt x="2333639" y="1353328"/>
                  </a:lnTo>
                  <a:lnTo>
                    <a:pt x="2339655" y="1308602"/>
                  </a:lnTo>
                  <a:lnTo>
                    <a:pt x="2343951" y="1263716"/>
                  </a:lnTo>
                  <a:lnTo>
                    <a:pt x="2346529" y="1218722"/>
                  </a:lnTo>
                  <a:lnTo>
                    <a:pt x="2347389" y="1173676"/>
                  </a:lnTo>
                  <a:lnTo>
                    <a:pt x="2346529" y="1128629"/>
                  </a:lnTo>
                  <a:lnTo>
                    <a:pt x="2343951" y="1083636"/>
                  </a:lnTo>
                  <a:lnTo>
                    <a:pt x="2339655" y="1038749"/>
                  </a:lnTo>
                  <a:lnTo>
                    <a:pt x="2333639" y="994023"/>
                  </a:lnTo>
                  <a:lnTo>
                    <a:pt x="2325905" y="949510"/>
                  </a:lnTo>
                  <a:lnTo>
                    <a:pt x="2316453" y="905265"/>
                  </a:lnTo>
                  <a:lnTo>
                    <a:pt x="2305281" y="861340"/>
                  </a:lnTo>
                  <a:lnTo>
                    <a:pt x="2292391" y="817788"/>
                  </a:lnTo>
                  <a:lnTo>
                    <a:pt x="2277783" y="774664"/>
                  </a:lnTo>
                  <a:lnTo>
                    <a:pt x="2261456" y="732020"/>
                  </a:lnTo>
                  <a:lnTo>
                    <a:pt x="2243410" y="689910"/>
                  </a:lnTo>
                  <a:lnTo>
                    <a:pt x="2223645" y="648388"/>
                  </a:lnTo>
                  <a:lnTo>
                    <a:pt x="2202162" y="607507"/>
                  </a:lnTo>
                  <a:lnTo>
                    <a:pt x="2178960" y="567319"/>
                  </a:lnTo>
                  <a:lnTo>
                    <a:pt x="2154039" y="527880"/>
                  </a:lnTo>
                  <a:lnTo>
                    <a:pt x="2127400" y="489241"/>
                  </a:lnTo>
                  <a:lnTo>
                    <a:pt x="2099042" y="451457"/>
                  </a:lnTo>
                  <a:lnTo>
                    <a:pt x="2068965" y="414580"/>
                  </a:lnTo>
                  <a:lnTo>
                    <a:pt x="2037170" y="378665"/>
                  </a:lnTo>
                  <a:lnTo>
                    <a:pt x="2003656" y="343764"/>
                  </a:lnTo>
                  <a:lnTo>
                    <a:pt x="1968750" y="310247"/>
                  </a:lnTo>
                  <a:lnTo>
                    <a:pt x="1932829" y="278449"/>
                  </a:lnTo>
                  <a:lnTo>
                    <a:pt x="1895948" y="248369"/>
                  </a:lnTo>
                  <a:lnTo>
                    <a:pt x="1858160" y="220009"/>
                  </a:lnTo>
                  <a:lnTo>
                    <a:pt x="1819517" y="193367"/>
                  </a:lnTo>
                  <a:lnTo>
                    <a:pt x="1780073" y="168444"/>
                  </a:lnTo>
                  <a:lnTo>
                    <a:pt x="1739883" y="145240"/>
                  </a:lnTo>
                  <a:lnTo>
                    <a:pt x="1698998" y="123755"/>
                  </a:lnTo>
                  <a:lnTo>
                    <a:pt x="1657473" y="103988"/>
                  </a:lnTo>
                  <a:lnTo>
                    <a:pt x="1615361" y="85941"/>
                  </a:lnTo>
                  <a:lnTo>
                    <a:pt x="1572715" y="69612"/>
                  </a:lnTo>
                  <a:lnTo>
                    <a:pt x="1529589" y="55002"/>
                  </a:lnTo>
                  <a:lnTo>
                    <a:pt x="1486036" y="42111"/>
                  </a:lnTo>
                  <a:lnTo>
                    <a:pt x="1442109" y="30938"/>
                  </a:lnTo>
                  <a:lnTo>
                    <a:pt x="1397862" y="21485"/>
                  </a:lnTo>
                  <a:lnTo>
                    <a:pt x="1353348" y="13750"/>
                  </a:lnTo>
                  <a:lnTo>
                    <a:pt x="1308621" y="7734"/>
                  </a:lnTo>
                  <a:lnTo>
                    <a:pt x="1263734" y="3437"/>
                  </a:lnTo>
                  <a:lnTo>
                    <a:pt x="1218741" y="859"/>
                  </a:lnTo>
                  <a:lnTo>
                    <a:pt x="1173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08827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1238508" y="3245200"/>
            <a:ext cx="3375660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100" spc="-10" dirty="0"/>
              <a:t>humidity</a:t>
            </a:r>
            <a:endParaRPr sz="6100"/>
          </a:p>
        </p:txBody>
      </p:sp>
      <p:sp>
        <p:nvSpPr>
          <p:cNvPr id="20" name="object 20"/>
          <p:cNvSpPr txBox="1"/>
          <p:nvPr/>
        </p:nvSpPr>
        <p:spPr>
          <a:xfrm>
            <a:off x="1353185" y="7025755"/>
            <a:ext cx="3260725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100" spc="-25" dirty="0">
                <a:solidFill>
                  <a:srgbClr val="FFFFFF"/>
                </a:solidFill>
                <a:latin typeface="Lucida Sans"/>
                <a:cs typeface="Lucida Sans"/>
              </a:rPr>
              <a:t>pressure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4839832" y="4679994"/>
            <a:ext cx="4135754" cy="1866264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170"/>
              </a:lnSpc>
              <a:spcBef>
                <a:spcPts val="355"/>
              </a:spcBef>
            </a:pPr>
            <a:r>
              <a:rPr sz="6100" spc="-10" dirty="0">
                <a:solidFill>
                  <a:srgbClr val="FFFFFF"/>
                </a:solidFill>
                <a:latin typeface="Lucida Sans"/>
                <a:cs typeface="Lucida Sans"/>
              </a:rPr>
              <a:t>probability </a:t>
            </a:r>
            <a:r>
              <a:rPr sz="6100" spc="55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0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00" spc="-20" dirty="0">
                <a:solidFill>
                  <a:srgbClr val="FFFFFF"/>
                </a:solidFill>
                <a:latin typeface="Lucida Sans"/>
                <a:cs typeface="Lucida Sans"/>
              </a:rPr>
              <a:t>rain</a:t>
            </a:r>
            <a:endParaRPr sz="6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416586" y="3800642"/>
            <a:ext cx="4539615" cy="1941195"/>
            <a:chOff x="7416586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7444531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05402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26" y="0"/>
                  </a:moveTo>
                  <a:lnTo>
                    <a:pt x="0" y="144257"/>
                  </a:lnTo>
                  <a:lnTo>
                    <a:pt x="222715" y="152990"/>
                  </a:lnTo>
                  <a:lnTo>
                    <a:pt x="60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05445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416586" y="5750586"/>
            <a:ext cx="4538345" cy="1757680"/>
            <a:chOff x="7416586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7444531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04146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20" y="0"/>
                  </a:moveTo>
                  <a:lnTo>
                    <a:pt x="0" y="890"/>
                  </a:lnTo>
                  <a:lnTo>
                    <a:pt x="55495" y="147199"/>
                  </a:lnTo>
                  <a:lnTo>
                    <a:pt x="222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04123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3" y="2561756"/>
            <a:ext cx="2534285" cy="2534285"/>
            <a:chOff x="5004023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5097169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4"/>
                  </a:lnTo>
                  <a:lnTo>
                    <a:pt x="905270" y="30938"/>
                  </a:lnTo>
                  <a:lnTo>
                    <a:pt x="861345" y="42110"/>
                  </a:lnTo>
                  <a:lnTo>
                    <a:pt x="817793" y="55001"/>
                  </a:lnTo>
                  <a:lnTo>
                    <a:pt x="774669" y="69610"/>
                  </a:lnTo>
                  <a:lnTo>
                    <a:pt x="732025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5" y="2261414"/>
                  </a:lnTo>
                  <a:lnTo>
                    <a:pt x="774669" y="2277742"/>
                  </a:lnTo>
                  <a:lnTo>
                    <a:pt x="817793" y="2292352"/>
                  </a:lnTo>
                  <a:lnTo>
                    <a:pt x="861345" y="2305244"/>
                  </a:lnTo>
                  <a:lnTo>
                    <a:pt x="905270" y="2316416"/>
                  </a:lnTo>
                  <a:lnTo>
                    <a:pt x="949516" y="2325869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69"/>
                  </a:lnTo>
                  <a:lnTo>
                    <a:pt x="1442092" y="2316416"/>
                  </a:lnTo>
                  <a:lnTo>
                    <a:pt x="1486018" y="2305244"/>
                  </a:lnTo>
                  <a:lnTo>
                    <a:pt x="1529569" y="2292352"/>
                  </a:lnTo>
                  <a:lnTo>
                    <a:pt x="1572694" y="2277742"/>
                  </a:lnTo>
                  <a:lnTo>
                    <a:pt x="1615337" y="2261414"/>
                  </a:lnTo>
                  <a:lnTo>
                    <a:pt x="1657447" y="2243366"/>
                  </a:lnTo>
                  <a:lnTo>
                    <a:pt x="1698970" y="2223600"/>
                  </a:lnTo>
                  <a:lnTo>
                    <a:pt x="1739852" y="2202114"/>
                  </a:lnTo>
                  <a:lnTo>
                    <a:pt x="1780039" y="2178910"/>
                  </a:lnTo>
                  <a:lnTo>
                    <a:pt x="1819479" y="2153987"/>
                  </a:lnTo>
                  <a:lnTo>
                    <a:pt x="1858119" y="2127346"/>
                  </a:lnTo>
                  <a:lnTo>
                    <a:pt x="1895904" y="2098985"/>
                  </a:lnTo>
                  <a:lnTo>
                    <a:pt x="1932781" y="2068906"/>
                  </a:lnTo>
                  <a:lnTo>
                    <a:pt x="1968697" y="2037107"/>
                  </a:lnTo>
                  <a:lnTo>
                    <a:pt x="2003598" y="2003590"/>
                  </a:lnTo>
                  <a:lnTo>
                    <a:pt x="2037114" y="1968689"/>
                  </a:lnTo>
                  <a:lnTo>
                    <a:pt x="2068912" y="1932773"/>
                  </a:lnTo>
                  <a:lnTo>
                    <a:pt x="2098991" y="1895896"/>
                  </a:lnTo>
                  <a:lnTo>
                    <a:pt x="2127351" y="1858111"/>
                  </a:lnTo>
                  <a:lnTo>
                    <a:pt x="2153992" y="1819472"/>
                  </a:lnTo>
                  <a:lnTo>
                    <a:pt x="2178914" y="1780032"/>
                  </a:lnTo>
                  <a:lnTo>
                    <a:pt x="2202118" y="1739844"/>
                  </a:lnTo>
                  <a:lnTo>
                    <a:pt x="2223602" y="1698962"/>
                  </a:lnTo>
                  <a:lnTo>
                    <a:pt x="2243368" y="1657439"/>
                  </a:lnTo>
                  <a:lnTo>
                    <a:pt x="2261416" y="1615330"/>
                  </a:lnTo>
                  <a:lnTo>
                    <a:pt x="2277744" y="1572686"/>
                  </a:lnTo>
                  <a:lnTo>
                    <a:pt x="2292354" y="1529561"/>
                  </a:lnTo>
                  <a:lnTo>
                    <a:pt x="2305245" y="1486010"/>
                  </a:lnTo>
                  <a:lnTo>
                    <a:pt x="2316417" y="1442084"/>
                  </a:lnTo>
                  <a:lnTo>
                    <a:pt x="2325870" y="1397839"/>
                  </a:lnTo>
                  <a:lnTo>
                    <a:pt x="2333604" y="1353326"/>
                  </a:lnTo>
                  <a:lnTo>
                    <a:pt x="2339620" y="1308600"/>
                  </a:lnTo>
                  <a:lnTo>
                    <a:pt x="2343917" y="1263713"/>
                  </a:lnTo>
                  <a:lnTo>
                    <a:pt x="2346495" y="1218720"/>
                  </a:lnTo>
                  <a:lnTo>
                    <a:pt x="2347355" y="1173673"/>
                  </a:lnTo>
                  <a:lnTo>
                    <a:pt x="2346495" y="1128627"/>
                  </a:lnTo>
                  <a:lnTo>
                    <a:pt x="2343917" y="1083633"/>
                  </a:lnTo>
                  <a:lnTo>
                    <a:pt x="2339620" y="1038747"/>
                  </a:lnTo>
                  <a:lnTo>
                    <a:pt x="2333604" y="994020"/>
                  </a:lnTo>
                  <a:lnTo>
                    <a:pt x="2325870" y="949508"/>
                  </a:lnTo>
                  <a:lnTo>
                    <a:pt x="2316417" y="905262"/>
                  </a:lnTo>
                  <a:lnTo>
                    <a:pt x="2305245" y="861337"/>
                  </a:lnTo>
                  <a:lnTo>
                    <a:pt x="2292354" y="817785"/>
                  </a:lnTo>
                  <a:lnTo>
                    <a:pt x="2277744" y="774661"/>
                  </a:lnTo>
                  <a:lnTo>
                    <a:pt x="2261416" y="732017"/>
                  </a:lnTo>
                  <a:lnTo>
                    <a:pt x="2243368" y="689907"/>
                  </a:lnTo>
                  <a:lnTo>
                    <a:pt x="2223602" y="648384"/>
                  </a:lnTo>
                  <a:lnTo>
                    <a:pt x="2202118" y="607503"/>
                  </a:lnTo>
                  <a:lnTo>
                    <a:pt x="2178914" y="567315"/>
                  </a:lnTo>
                  <a:lnTo>
                    <a:pt x="2153992" y="527875"/>
                  </a:lnTo>
                  <a:lnTo>
                    <a:pt x="2127351" y="489236"/>
                  </a:lnTo>
                  <a:lnTo>
                    <a:pt x="2098991" y="451451"/>
                  </a:lnTo>
                  <a:lnTo>
                    <a:pt x="2068912" y="414574"/>
                  </a:lnTo>
                  <a:lnTo>
                    <a:pt x="2037114" y="378658"/>
                  </a:lnTo>
                  <a:lnTo>
                    <a:pt x="2003598" y="343756"/>
                  </a:lnTo>
                  <a:lnTo>
                    <a:pt x="1968697" y="310240"/>
                  </a:lnTo>
                  <a:lnTo>
                    <a:pt x="1932781" y="278442"/>
                  </a:lnTo>
                  <a:lnTo>
                    <a:pt x="1895904" y="248364"/>
                  </a:lnTo>
                  <a:lnTo>
                    <a:pt x="1858119" y="220004"/>
                  </a:lnTo>
                  <a:lnTo>
                    <a:pt x="1819479" y="193363"/>
                  </a:lnTo>
                  <a:lnTo>
                    <a:pt x="1780039" y="168440"/>
                  </a:lnTo>
                  <a:lnTo>
                    <a:pt x="1739852" y="145237"/>
                  </a:lnTo>
                  <a:lnTo>
                    <a:pt x="1698970" y="123752"/>
                  </a:lnTo>
                  <a:lnTo>
                    <a:pt x="1657447" y="103986"/>
                  </a:lnTo>
                  <a:lnTo>
                    <a:pt x="1615337" y="85939"/>
                  </a:lnTo>
                  <a:lnTo>
                    <a:pt x="1572694" y="69610"/>
                  </a:lnTo>
                  <a:lnTo>
                    <a:pt x="1529569" y="55001"/>
                  </a:lnTo>
                  <a:lnTo>
                    <a:pt x="1486018" y="42110"/>
                  </a:lnTo>
                  <a:lnTo>
                    <a:pt x="1442092" y="30938"/>
                  </a:lnTo>
                  <a:lnTo>
                    <a:pt x="1397846" y="21484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7172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3" y="6213196"/>
            <a:ext cx="2534285" cy="2534285"/>
            <a:chOff x="5004023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5097169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5"/>
                  </a:lnTo>
                  <a:lnTo>
                    <a:pt x="905270" y="30938"/>
                  </a:lnTo>
                  <a:lnTo>
                    <a:pt x="861345" y="42111"/>
                  </a:lnTo>
                  <a:lnTo>
                    <a:pt x="817793" y="55002"/>
                  </a:lnTo>
                  <a:lnTo>
                    <a:pt x="774669" y="69612"/>
                  </a:lnTo>
                  <a:lnTo>
                    <a:pt x="732025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5" y="2261416"/>
                  </a:lnTo>
                  <a:lnTo>
                    <a:pt x="774669" y="2277744"/>
                  </a:lnTo>
                  <a:lnTo>
                    <a:pt x="817793" y="2292354"/>
                  </a:lnTo>
                  <a:lnTo>
                    <a:pt x="861345" y="2305245"/>
                  </a:lnTo>
                  <a:lnTo>
                    <a:pt x="905270" y="2316417"/>
                  </a:lnTo>
                  <a:lnTo>
                    <a:pt x="949516" y="2325870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70"/>
                  </a:lnTo>
                  <a:lnTo>
                    <a:pt x="1442092" y="2316417"/>
                  </a:lnTo>
                  <a:lnTo>
                    <a:pt x="1486018" y="2305245"/>
                  </a:lnTo>
                  <a:lnTo>
                    <a:pt x="1529569" y="2292354"/>
                  </a:lnTo>
                  <a:lnTo>
                    <a:pt x="1572694" y="2277744"/>
                  </a:lnTo>
                  <a:lnTo>
                    <a:pt x="1615337" y="2261416"/>
                  </a:lnTo>
                  <a:lnTo>
                    <a:pt x="1657447" y="2243368"/>
                  </a:lnTo>
                  <a:lnTo>
                    <a:pt x="1698970" y="2223602"/>
                  </a:lnTo>
                  <a:lnTo>
                    <a:pt x="1739852" y="2202118"/>
                  </a:lnTo>
                  <a:lnTo>
                    <a:pt x="1780039" y="2178914"/>
                  </a:lnTo>
                  <a:lnTo>
                    <a:pt x="1819479" y="2153992"/>
                  </a:lnTo>
                  <a:lnTo>
                    <a:pt x="1858119" y="2127351"/>
                  </a:lnTo>
                  <a:lnTo>
                    <a:pt x="1895904" y="2098991"/>
                  </a:lnTo>
                  <a:lnTo>
                    <a:pt x="1932781" y="2068912"/>
                  </a:lnTo>
                  <a:lnTo>
                    <a:pt x="1968697" y="2037114"/>
                  </a:lnTo>
                  <a:lnTo>
                    <a:pt x="2003598" y="2003598"/>
                  </a:lnTo>
                  <a:lnTo>
                    <a:pt x="2037114" y="1968697"/>
                  </a:lnTo>
                  <a:lnTo>
                    <a:pt x="2068912" y="1932781"/>
                  </a:lnTo>
                  <a:lnTo>
                    <a:pt x="2098991" y="1895904"/>
                  </a:lnTo>
                  <a:lnTo>
                    <a:pt x="2127351" y="1858119"/>
                  </a:lnTo>
                  <a:lnTo>
                    <a:pt x="2153992" y="1819479"/>
                  </a:lnTo>
                  <a:lnTo>
                    <a:pt x="2178914" y="1780039"/>
                  </a:lnTo>
                  <a:lnTo>
                    <a:pt x="2202118" y="1739852"/>
                  </a:lnTo>
                  <a:lnTo>
                    <a:pt x="2223602" y="1698970"/>
                  </a:lnTo>
                  <a:lnTo>
                    <a:pt x="2243368" y="1657447"/>
                  </a:lnTo>
                  <a:lnTo>
                    <a:pt x="2261416" y="1615337"/>
                  </a:lnTo>
                  <a:lnTo>
                    <a:pt x="2277744" y="1572694"/>
                  </a:lnTo>
                  <a:lnTo>
                    <a:pt x="2292354" y="1529569"/>
                  </a:lnTo>
                  <a:lnTo>
                    <a:pt x="2305245" y="1486018"/>
                  </a:lnTo>
                  <a:lnTo>
                    <a:pt x="2316417" y="1442092"/>
                  </a:lnTo>
                  <a:lnTo>
                    <a:pt x="2325870" y="1397846"/>
                  </a:lnTo>
                  <a:lnTo>
                    <a:pt x="2333604" y="1353334"/>
                  </a:lnTo>
                  <a:lnTo>
                    <a:pt x="2339620" y="1308607"/>
                  </a:lnTo>
                  <a:lnTo>
                    <a:pt x="2343917" y="1263721"/>
                  </a:lnTo>
                  <a:lnTo>
                    <a:pt x="2346495" y="1218728"/>
                  </a:lnTo>
                  <a:lnTo>
                    <a:pt x="2347355" y="1173681"/>
                  </a:lnTo>
                  <a:lnTo>
                    <a:pt x="2346495" y="1128634"/>
                  </a:lnTo>
                  <a:lnTo>
                    <a:pt x="2343917" y="1083641"/>
                  </a:lnTo>
                  <a:lnTo>
                    <a:pt x="2339620" y="1038755"/>
                  </a:lnTo>
                  <a:lnTo>
                    <a:pt x="2333604" y="994028"/>
                  </a:lnTo>
                  <a:lnTo>
                    <a:pt x="2325870" y="949516"/>
                  </a:lnTo>
                  <a:lnTo>
                    <a:pt x="2316417" y="905270"/>
                  </a:lnTo>
                  <a:lnTo>
                    <a:pt x="2305245" y="861345"/>
                  </a:lnTo>
                  <a:lnTo>
                    <a:pt x="2292354" y="817793"/>
                  </a:lnTo>
                  <a:lnTo>
                    <a:pt x="2277744" y="774669"/>
                  </a:lnTo>
                  <a:lnTo>
                    <a:pt x="2261416" y="732025"/>
                  </a:lnTo>
                  <a:lnTo>
                    <a:pt x="2243368" y="689915"/>
                  </a:lnTo>
                  <a:lnTo>
                    <a:pt x="2223602" y="648392"/>
                  </a:lnTo>
                  <a:lnTo>
                    <a:pt x="2202118" y="607510"/>
                  </a:lnTo>
                  <a:lnTo>
                    <a:pt x="2178914" y="567323"/>
                  </a:lnTo>
                  <a:lnTo>
                    <a:pt x="2153992" y="527883"/>
                  </a:lnTo>
                  <a:lnTo>
                    <a:pt x="2127351" y="489243"/>
                  </a:lnTo>
                  <a:lnTo>
                    <a:pt x="2098991" y="451459"/>
                  </a:lnTo>
                  <a:lnTo>
                    <a:pt x="2068912" y="414581"/>
                  </a:lnTo>
                  <a:lnTo>
                    <a:pt x="2037114" y="378665"/>
                  </a:lnTo>
                  <a:lnTo>
                    <a:pt x="2003598" y="343764"/>
                  </a:lnTo>
                  <a:lnTo>
                    <a:pt x="1968697" y="310247"/>
                  </a:lnTo>
                  <a:lnTo>
                    <a:pt x="1932781" y="278449"/>
                  </a:lnTo>
                  <a:lnTo>
                    <a:pt x="1895904" y="248369"/>
                  </a:lnTo>
                  <a:lnTo>
                    <a:pt x="1858119" y="220009"/>
                  </a:lnTo>
                  <a:lnTo>
                    <a:pt x="1819479" y="193367"/>
                  </a:lnTo>
                  <a:lnTo>
                    <a:pt x="1780039" y="168444"/>
                  </a:lnTo>
                  <a:lnTo>
                    <a:pt x="1739852" y="145240"/>
                  </a:lnTo>
                  <a:lnTo>
                    <a:pt x="1698970" y="123755"/>
                  </a:lnTo>
                  <a:lnTo>
                    <a:pt x="1657447" y="103988"/>
                  </a:lnTo>
                  <a:lnTo>
                    <a:pt x="1615337" y="85941"/>
                  </a:lnTo>
                  <a:lnTo>
                    <a:pt x="1572694" y="69612"/>
                  </a:lnTo>
                  <a:lnTo>
                    <a:pt x="1529569" y="55002"/>
                  </a:lnTo>
                  <a:lnTo>
                    <a:pt x="1486018" y="42111"/>
                  </a:lnTo>
                  <a:lnTo>
                    <a:pt x="1442092" y="30938"/>
                  </a:lnTo>
                  <a:lnTo>
                    <a:pt x="1397846" y="21485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7172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15678" y="4480625"/>
            <a:ext cx="2534285" cy="2534285"/>
            <a:chOff x="11915678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1200879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1173694" y="0"/>
                  </a:moveTo>
                  <a:lnTo>
                    <a:pt x="1128648" y="859"/>
                  </a:lnTo>
                  <a:lnTo>
                    <a:pt x="1083655" y="3437"/>
                  </a:lnTo>
                  <a:lnTo>
                    <a:pt x="1038769" y="7734"/>
                  </a:lnTo>
                  <a:lnTo>
                    <a:pt x="994043" y="13750"/>
                  </a:lnTo>
                  <a:lnTo>
                    <a:pt x="949531" y="21485"/>
                  </a:lnTo>
                  <a:lnTo>
                    <a:pt x="905286" y="30938"/>
                  </a:lnTo>
                  <a:lnTo>
                    <a:pt x="861362" y="42111"/>
                  </a:lnTo>
                  <a:lnTo>
                    <a:pt x="817812" y="55002"/>
                  </a:lnTo>
                  <a:lnTo>
                    <a:pt x="774689" y="69612"/>
                  </a:lnTo>
                  <a:lnTo>
                    <a:pt x="732047" y="85941"/>
                  </a:lnTo>
                  <a:lnTo>
                    <a:pt x="689939" y="103988"/>
                  </a:lnTo>
                  <a:lnTo>
                    <a:pt x="648418" y="123755"/>
                  </a:lnTo>
                  <a:lnTo>
                    <a:pt x="607539" y="145240"/>
                  </a:lnTo>
                  <a:lnTo>
                    <a:pt x="567353" y="168444"/>
                  </a:lnTo>
                  <a:lnTo>
                    <a:pt x="527916" y="193367"/>
                  </a:lnTo>
                  <a:lnTo>
                    <a:pt x="489279" y="220009"/>
                  </a:lnTo>
                  <a:lnTo>
                    <a:pt x="451497" y="248369"/>
                  </a:lnTo>
                  <a:lnTo>
                    <a:pt x="414622" y="278449"/>
                  </a:lnTo>
                  <a:lnTo>
                    <a:pt x="378709" y="310247"/>
                  </a:lnTo>
                  <a:lnTo>
                    <a:pt x="343811" y="343764"/>
                  </a:lnTo>
                  <a:lnTo>
                    <a:pt x="310289" y="378665"/>
                  </a:lnTo>
                  <a:lnTo>
                    <a:pt x="278487" y="414580"/>
                  </a:lnTo>
                  <a:lnTo>
                    <a:pt x="248403" y="451457"/>
                  </a:lnTo>
                  <a:lnTo>
                    <a:pt x="220039" y="489241"/>
                  </a:lnTo>
                  <a:lnTo>
                    <a:pt x="193393" y="527880"/>
                  </a:lnTo>
                  <a:lnTo>
                    <a:pt x="168467" y="567319"/>
                  </a:lnTo>
                  <a:lnTo>
                    <a:pt x="145260" y="607507"/>
                  </a:lnTo>
                  <a:lnTo>
                    <a:pt x="123772" y="648388"/>
                  </a:lnTo>
                  <a:lnTo>
                    <a:pt x="104002" y="689910"/>
                  </a:lnTo>
                  <a:lnTo>
                    <a:pt x="85952" y="732020"/>
                  </a:lnTo>
                  <a:lnTo>
                    <a:pt x="69621" y="774664"/>
                  </a:lnTo>
                  <a:lnTo>
                    <a:pt x="55009" y="817788"/>
                  </a:lnTo>
                  <a:lnTo>
                    <a:pt x="42116" y="861340"/>
                  </a:lnTo>
                  <a:lnTo>
                    <a:pt x="30943" y="905265"/>
                  </a:lnTo>
                  <a:lnTo>
                    <a:pt x="21488" y="949510"/>
                  </a:lnTo>
                  <a:lnTo>
                    <a:pt x="13752" y="994023"/>
                  </a:lnTo>
                  <a:lnTo>
                    <a:pt x="7735" y="1038749"/>
                  </a:lnTo>
                  <a:lnTo>
                    <a:pt x="3438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8" y="1263716"/>
                  </a:lnTo>
                  <a:lnTo>
                    <a:pt x="7735" y="1308602"/>
                  </a:lnTo>
                  <a:lnTo>
                    <a:pt x="13752" y="1353328"/>
                  </a:lnTo>
                  <a:lnTo>
                    <a:pt x="21488" y="1397841"/>
                  </a:lnTo>
                  <a:lnTo>
                    <a:pt x="30943" y="1442087"/>
                  </a:lnTo>
                  <a:lnTo>
                    <a:pt x="42116" y="1486012"/>
                  </a:lnTo>
                  <a:lnTo>
                    <a:pt x="55009" y="1529564"/>
                  </a:lnTo>
                  <a:lnTo>
                    <a:pt x="69621" y="1572688"/>
                  </a:lnTo>
                  <a:lnTo>
                    <a:pt x="85952" y="1615332"/>
                  </a:lnTo>
                  <a:lnTo>
                    <a:pt x="104002" y="1657441"/>
                  </a:lnTo>
                  <a:lnTo>
                    <a:pt x="123772" y="1698964"/>
                  </a:lnTo>
                  <a:lnTo>
                    <a:pt x="145260" y="1739845"/>
                  </a:lnTo>
                  <a:lnTo>
                    <a:pt x="168467" y="1780032"/>
                  </a:lnTo>
                  <a:lnTo>
                    <a:pt x="193393" y="1819472"/>
                  </a:lnTo>
                  <a:lnTo>
                    <a:pt x="220039" y="1858111"/>
                  </a:lnTo>
                  <a:lnTo>
                    <a:pt x="248403" y="1895895"/>
                  </a:lnTo>
                  <a:lnTo>
                    <a:pt x="278487" y="1932772"/>
                  </a:lnTo>
                  <a:lnTo>
                    <a:pt x="310289" y="1968687"/>
                  </a:lnTo>
                  <a:lnTo>
                    <a:pt x="343811" y="2003588"/>
                  </a:lnTo>
                  <a:lnTo>
                    <a:pt x="378709" y="2037105"/>
                  </a:lnTo>
                  <a:lnTo>
                    <a:pt x="414622" y="2068903"/>
                  </a:lnTo>
                  <a:lnTo>
                    <a:pt x="451497" y="2098982"/>
                  </a:lnTo>
                  <a:lnTo>
                    <a:pt x="489279" y="2127343"/>
                  </a:lnTo>
                  <a:lnTo>
                    <a:pt x="527916" y="2153985"/>
                  </a:lnTo>
                  <a:lnTo>
                    <a:pt x="567353" y="2178908"/>
                  </a:lnTo>
                  <a:lnTo>
                    <a:pt x="607539" y="2202112"/>
                  </a:lnTo>
                  <a:lnTo>
                    <a:pt x="648418" y="2223597"/>
                  </a:lnTo>
                  <a:lnTo>
                    <a:pt x="689939" y="2243363"/>
                  </a:lnTo>
                  <a:lnTo>
                    <a:pt x="732047" y="2261411"/>
                  </a:lnTo>
                  <a:lnTo>
                    <a:pt x="774689" y="2277740"/>
                  </a:lnTo>
                  <a:lnTo>
                    <a:pt x="817812" y="2292350"/>
                  </a:lnTo>
                  <a:lnTo>
                    <a:pt x="861362" y="2305241"/>
                  </a:lnTo>
                  <a:lnTo>
                    <a:pt x="905286" y="2316413"/>
                  </a:lnTo>
                  <a:lnTo>
                    <a:pt x="949531" y="2325867"/>
                  </a:lnTo>
                  <a:lnTo>
                    <a:pt x="994043" y="2333602"/>
                  </a:lnTo>
                  <a:lnTo>
                    <a:pt x="1038769" y="2339617"/>
                  </a:lnTo>
                  <a:lnTo>
                    <a:pt x="1083655" y="2343914"/>
                  </a:lnTo>
                  <a:lnTo>
                    <a:pt x="1128648" y="2346493"/>
                  </a:lnTo>
                  <a:lnTo>
                    <a:pt x="1173694" y="2347352"/>
                  </a:lnTo>
                  <a:lnTo>
                    <a:pt x="1218741" y="2346493"/>
                  </a:lnTo>
                  <a:lnTo>
                    <a:pt x="1263734" y="2343914"/>
                  </a:lnTo>
                  <a:lnTo>
                    <a:pt x="1308621" y="2339617"/>
                  </a:lnTo>
                  <a:lnTo>
                    <a:pt x="1353348" y="2333602"/>
                  </a:lnTo>
                  <a:lnTo>
                    <a:pt x="1397862" y="2325867"/>
                  </a:lnTo>
                  <a:lnTo>
                    <a:pt x="1442109" y="2316413"/>
                  </a:lnTo>
                  <a:lnTo>
                    <a:pt x="1486036" y="2305241"/>
                  </a:lnTo>
                  <a:lnTo>
                    <a:pt x="1529589" y="2292350"/>
                  </a:lnTo>
                  <a:lnTo>
                    <a:pt x="1572715" y="2277740"/>
                  </a:lnTo>
                  <a:lnTo>
                    <a:pt x="1615361" y="2261411"/>
                  </a:lnTo>
                  <a:lnTo>
                    <a:pt x="1657473" y="2243363"/>
                  </a:lnTo>
                  <a:lnTo>
                    <a:pt x="1698998" y="2223597"/>
                  </a:lnTo>
                  <a:lnTo>
                    <a:pt x="1739883" y="2202112"/>
                  </a:lnTo>
                  <a:lnTo>
                    <a:pt x="1780073" y="2178908"/>
                  </a:lnTo>
                  <a:lnTo>
                    <a:pt x="1819517" y="2153985"/>
                  </a:lnTo>
                  <a:lnTo>
                    <a:pt x="1858160" y="2127343"/>
                  </a:lnTo>
                  <a:lnTo>
                    <a:pt x="1895948" y="2098982"/>
                  </a:lnTo>
                  <a:lnTo>
                    <a:pt x="1932829" y="2068903"/>
                  </a:lnTo>
                  <a:lnTo>
                    <a:pt x="1968750" y="2037105"/>
                  </a:lnTo>
                  <a:lnTo>
                    <a:pt x="2003656" y="2003588"/>
                  </a:lnTo>
                  <a:lnTo>
                    <a:pt x="2037170" y="1968687"/>
                  </a:lnTo>
                  <a:lnTo>
                    <a:pt x="2068965" y="1932772"/>
                  </a:lnTo>
                  <a:lnTo>
                    <a:pt x="2099042" y="1895895"/>
                  </a:lnTo>
                  <a:lnTo>
                    <a:pt x="2127400" y="1858111"/>
                  </a:lnTo>
                  <a:lnTo>
                    <a:pt x="2154039" y="1819472"/>
                  </a:lnTo>
                  <a:lnTo>
                    <a:pt x="2178960" y="1780032"/>
                  </a:lnTo>
                  <a:lnTo>
                    <a:pt x="2202162" y="1739845"/>
                  </a:lnTo>
                  <a:lnTo>
                    <a:pt x="2223645" y="1698964"/>
                  </a:lnTo>
                  <a:lnTo>
                    <a:pt x="2243410" y="1657441"/>
                  </a:lnTo>
                  <a:lnTo>
                    <a:pt x="2261456" y="1615332"/>
                  </a:lnTo>
                  <a:lnTo>
                    <a:pt x="2277783" y="1572688"/>
                  </a:lnTo>
                  <a:lnTo>
                    <a:pt x="2292391" y="1529564"/>
                  </a:lnTo>
                  <a:lnTo>
                    <a:pt x="2305281" y="1486012"/>
                  </a:lnTo>
                  <a:lnTo>
                    <a:pt x="2316453" y="1442087"/>
                  </a:lnTo>
                  <a:lnTo>
                    <a:pt x="2325905" y="1397841"/>
                  </a:lnTo>
                  <a:lnTo>
                    <a:pt x="2333639" y="1353328"/>
                  </a:lnTo>
                  <a:lnTo>
                    <a:pt x="2339655" y="1308602"/>
                  </a:lnTo>
                  <a:lnTo>
                    <a:pt x="2343951" y="1263716"/>
                  </a:lnTo>
                  <a:lnTo>
                    <a:pt x="2346529" y="1218722"/>
                  </a:lnTo>
                  <a:lnTo>
                    <a:pt x="2347389" y="1173676"/>
                  </a:lnTo>
                  <a:lnTo>
                    <a:pt x="2346529" y="1128629"/>
                  </a:lnTo>
                  <a:lnTo>
                    <a:pt x="2343951" y="1083636"/>
                  </a:lnTo>
                  <a:lnTo>
                    <a:pt x="2339655" y="1038749"/>
                  </a:lnTo>
                  <a:lnTo>
                    <a:pt x="2333639" y="994023"/>
                  </a:lnTo>
                  <a:lnTo>
                    <a:pt x="2325905" y="949510"/>
                  </a:lnTo>
                  <a:lnTo>
                    <a:pt x="2316453" y="905265"/>
                  </a:lnTo>
                  <a:lnTo>
                    <a:pt x="2305281" y="861340"/>
                  </a:lnTo>
                  <a:lnTo>
                    <a:pt x="2292391" y="817788"/>
                  </a:lnTo>
                  <a:lnTo>
                    <a:pt x="2277783" y="774664"/>
                  </a:lnTo>
                  <a:lnTo>
                    <a:pt x="2261456" y="732020"/>
                  </a:lnTo>
                  <a:lnTo>
                    <a:pt x="2243410" y="689910"/>
                  </a:lnTo>
                  <a:lnTo>
                    <a:pt x="2223645" y="648388"/>
                  </a:lnTo>
                  <a:lnTo>
                    <a:pt x="2202162" y="607507"/>
                  </a:lnTo>
                  <a:lnTo>
                    <a:pt x="2178960" y="567319"/>
                  </a:lnTo>
                  <a:lnTo>
                    <a:pt x="2154039" y="527880"/>
                  </a:lnTo>
                  <a:lnTo>
                    <a:pt x="2127400" y="489241"/>
                  </a:lnTo>
                  <a:lnTo>
                    <a:pt x="2099042" y="451457"/>
                  </a:lnTo>
                  <a:lnTo>
                    <a:pt x="2068965" y="414580"/>
                  </a:lnTo>
                  <a:lnTo>
                    <a:pt x="2037170" y="378665"/>
                  </a:lnTo>
                  <a:lnTo>
                    <a:pt x="2003656" y="343764"/>
                  </a:lnTo>
                  <a:lnTo>
                    <a:pt x="1968750" y="310247"/>
                  </a:lnTo>
                  <a:lnTo>
                    <a:pt x="1932829" y="278449"/>
                  </a:lnTo>
                  <a:lnTo>
                    <a:pt x="1895948" y="248369"/>
                  </a:lnTo>
                  <a:lnTo>
                    <a:pt x="1858160" y="220009"/>
                  </a:lnTo>
                  <a:lnTo>
                    <a:pt x="1819517" y="193367"/>
                  </a:lnTo>
                  <a:lnTo>
                    <a:pt x="1780073" y="168444"/>
                  </a:lnTo>
                  <a:lnTo>
                    <a:pt x="1739883" y="145240"/>
                  </a:lnTo>
                  <a:lnTo>
                    <a:pt x="1698998" y="123755"/>
                  </a:lnTo>
                  <a:lnTo>
                    <a:pt x="1657473" y="103988"/>
                  </a:lnTo>
                  <a:lnTo>
                    <a:pt x="1615361" y="85941"/>
                  </a:lnTo>
                  <a:lnTo>
                    <a:pt x="1572715" y="69612"/>
                  </a:lnTo>
                  <a:lnTo>
                    <a:pt x="1529589" y="55002"/>
                  </a:lnTo>
                  <a:lnTo>
                    <a:pt x="1486036" y="42111"/>
                  </a:lnTo>
                  <a:lnTo>
                    <a:pt x="1442109" y="30938"/>
                  </a:lnTo>
                  <a:lnTo>
                    <a:pt x="1397862" y="21485"/>
                  </a:lnTo>
                  <a:lnTo>
                    <a:pt x="1353348" y="13750"/>
                  </a:lnTo>
                  <a:lnTo>
                    <a:pt x="1308621" y="7734"/>
                  </a:lnTo>
                  <a:lnTo>
                    <a:pt x="1263734" y="3437"/>
                  </a:lnTo>
                  <a:lnTo>
                    <a:pt x="1218741" y="859"/>
                  </a:lnTo>
                  <a:lnTo>
                    <a:pt x="1173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08827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" name="object 19"/>
          <p:cNvSpPr txBox="1">
            <a:spLocks noGrp="1"/>
          </p:cNvSpPr>
          <p:nvPr>
            <p:ph type="title"/>
          </p:nvPr>
        </p:nvSpPr>
        <p:spPr>
          <a:xfrm>
            <a:off x="374558" y="3245200"/>
            <a:ext cx="4239260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100" spc="-10" dirty="0"/>
              <a:t>advertising</a:t>
            </a:r>
            <a:endParaRPr sz="6100"/>
          </a:p>
        </p:txBody>
      </p:sp>
      <p:sp>
        <p:nvSpPr>
          <p:cNvPr id="20" name="object 20"/>
          <p:cNvSpPr txBox="1"/>
          <p:nvPr/>
        </p:nvSpPr>
        <p:spPr>
          <a:xfrm>
            <a:off x="2095487" y="7025755"/>
            <a:ext cx="2518410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100" spc="-10" dirty="0">
                <a:solidFill>
                  <a:srgbClr val="FFFFFF"/>
                </a:solidFill>
                <a:latin typeface="Lucida Sans"/>
                <a:cs typeface="Lucida Sans"/>
              </a:rPr>
              <a:t>month</a:t>
            </a:r>
            <a:endParaRPr sz="6100">
              <a:latin typeface="Lucida Sans"/>
              <a:cs typeface="Lucida Sans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4839832" y="5135478"/>
            <a:ext cx="1885950" cy="9556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6100" spc="-10" dirty="0">
                <a:solidFill>
                  <a:srgbClr val="FFFFFF"/>
                </a:solidFill>
                <a:latin typeface="Lucida Sans"/>
                <a:cs typeface="Lucida Sans"/>
              </a:rPr>
              <a:t>sales</a:t>
            </a:r>
            <a:endParaRPr sz="61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416586" y="3800642"/>
            <a:ext cx="4539615" cy="1941195"/>
            <a:chOff x="7416586" y="3800642"/>
            <a:chExt cx="4539615" cy="1941195"/>
          </a:xfrm>
        </p:grpSpPr>
        <p:sp>
          <p:nvSpPr>
            <p:cNvPr id="3" name="object 3"/>
            <p:cNvSpPr/>
            <p:nvPr/>
          </p:nvSpPr>
          <p:spPr>
            <a:xfrm>
              <a:off x="7444531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05402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26" y="0"/>
                  </a:moveTo>
                  <a:lnTo>
                    <a:pt x="0" y="144257"/>
                  </a:lnTo>
                  <a:lnTo>
                    <a:pt x="222715" y="152990"/>
                  </a:lnTo>
                  <a:lnTo>
                    <a:pt x="6062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05445" y="5560525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416586" y="5750586"/>
            <a:ext cx="4538345" cy="1757680"/>
            <a:chOff x="7416586" y="5750586"/>
            <a:chExt cx="4538345" cy="1757680"/>
          </a:xfrm>
        </p:grpSpPr>
        <p:sp>
          <p:nvSpPr>
            <p:cNvPr id="7" name="object 7"/>
            <p:cNvSpPr/>
            <p:nvPr/>
          </p:nvSpPr>
          <p:spPr>
            <a:xfrm>
              <a:off x="7444531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04146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20" y="0"/>
                  </a:moveTo>
                  <a:lnTo>
                    <a:pt x="0" y="890"/>
                  </a:lnTo>
                  <a:lnTo>
                    <a:pt x="55495" y="147199"/>
                  </a:lnTo>
                  <a:lnTo>
                    <a:pt x="2228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04123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3" y="2561756"/>
            <a:ext cx="2534285" cy="2534285"/>
            <a:chOff x="5004023" y="2561756"/>
            <a:chExt cx="2534285" cy="2534285"/>
          </a:xfrm>
        </p:grpSpPr>
        <p:sp>
          <p:nvSpPr>
            <p:cNvPr id="11" name="object 11"/>
            <p:cNvSpPr/>
            <p:nvPr/>
          </p:nvSpPr>
          <p:spPr>
            <a:xfrm>
              <a:off x="5097169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4"/>
                  </a:lnTo>
                  <a:lnTo>
                    <a:pt x="905270" y="30938"/>
                  </a:lnTo>
                  <a:lnTo>
                    <a:pt x="861345" y="42110"/>
                  </a:lnTo>
                  <a:lnTo>
                    <a:pt x="817793" y="55001"/>
                  </a:lnTo>
                  <a:lnTo>
                    <a:pt x="774669" y="69610"/>
                  </a:lnTo>
                  <a:lnTo>
                    <a:pt x="732025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5" y="2261414"/>
                  </a:lnTo>
                  <a:lnTo>
                    <a:pt x="774669" y="2277742"/>
                  </a:lnTo>
                  <a:lnTo>
                    <a:pt x="817793" y="2292352"/>
                  </a:lnTo>
                  <a:lnTo>
                    <a:pt x="861345" y="2305244"/>
                  </a:lnTo>
                  <a:lnTo>
                    <a:pt x="905270" y="2316416"/>
                  </a:lnTo>
                  <a:lnTo>
                    <a:pt x="949516" y="2325869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69"/>
                  </a:lnTo>
                  <a:lnTo>
                    <a:pt x="1442092" y="2316416"/>
                  </a:lnTo>
                  <a:lnTo>
                    <a:pt x="1486018" y="2305244"/>
                  </a:lnTo>
                  <a:lnTo>
                    <a:pt x="1529569" y="2292352"/>
                  </a:lnTo>
                  <a:lnTo>
                    <a:pt x="1572694" y="2277742"/>
                  </a:lnTo>
                  <a:lnTo>
                    <a:pt x="1615337" y="2261414"/>
                  </a:lnTo>
                  <a:lnTo>
                    <a:pt x="1657447" y="2243366"/>
                  </a:lnTo>
                  <a:lnTo>
                    <a:pt x="1698970" y="2223600"/>
                  </a:lnTo>
                  <a:lnTo>
                    <a:pt x="1739852" y="2202114"/>
                  </a:lnTo>
                  <a:lnTo>
                    <a:pt x="1780039" y="2178910"/>
                  </a:lnTo>
                  <a:lnTo>
                    <a:pt x="1819479" y="2153987"/>
                  </a:lnTo>
                  <a:lnTo>
                    <a:pt x="1858119" y="2127346"/>
                  </a:lnTo>
                  <a:lnTo>
                    <a:pt x="1895904" y="2098985"/>
                  </a:lnTo>
                  <a:lnTo>
                    <a:pt x="1932781" y="2068906"/>
                  </a:lnTo>
                  <a:lnTo>
                    <a:pt x="1968697" y="2037107"/>
                  </a:lnTo>
                  <a:lnTo>
                    <a:pt x="2003598" y="2003590"/>
                  </a:lnTo>
                  <a:lnTo>
                    <a:pt x="2037114" y="1968689"/>
                  </a:lnTo>
                  <a:lnTo>
                    <a:pt x="2068912" y="1932773"/>
                  </a:lnTo>
                  <a:lnTo>
                    <a:pt x="2098991" y="1895896"/>
                  </a:lnTo>
                  <a:lnTo>
                    <a:pt x="2127351" y="1858111"/>
                  </a:lnTo>
                  <a:lnTo>
                    <a:pt x="2153992" y="1819472"/>
                  </a:lnTo>
                  <a:lnTo>
                    <a:pt x="2178914" y="1780032"/>
                  </a:lnTo>
                  <a:lnTo>
                    <a:pt x="2202118" y="1739844"/>
                  </a:lnTo>
                  <a:lnTo>
                    <a:pt x="2223602" y="1698962"/>
                  </a:lnTo>
                  <a:lnTo>
                    <a:pt x="2243368" y="1657439"/>
                  </a:lnTo>
                  <a:lnTo>
                    <a:pt x="2261416" y="1615330"/>
                  </a:lnTo>
                  <a:lnTo>
                    <a:pt x="2277744" y="1572686"/>
                  </a:lnTo>
                  <a:lnTo>
                    <a:pt x="2292354" y="1529561"/>
                  </a:lnTo>
                  <a:lnTo>
                    <a:pt x="2305245" y="1486010"/>
                  </a:lnTo>
                  <a:lnTo>
                    <a:pt x="2316417" y="1442084"/>
                  </a:lnTo>
                  <a:lnTo>
                    <a:pt x="2325870" y="1397839"/>
                  </a:lnTo>
                  <a:lnTo>
                    <a:pt x="2333604" y="1353326"/>
                  </a:lnTo>
                  <a:lnTo>
                    <a:pt x="2339620" y="1308600"/>
                  </a:lnTo>
                  <a:lnTo>
                    <a:pt x="2343917" y="1263713"/>
                  </a:lnTo>
                  <a:lnTo>
                    <a:pt x="2346495" y="1218720"/>
                  </a:lnTo>
                  <a:lnTo>
                    <a:pt x="2347355" y="1173673"/>
                  </a:lnTo>
                  <a:lnTo>
                    <a:pt x="2346495" y="1128627"/>
                  </a:lnTo>
                  <a:lnTo>
                    <a:pt x="2343917" y="1083633"/>
                  </a:lnTo>
                  <a:lnTo>
                    <a:pt x="2339620" y="1038747"/>
                  </a:lnTo>
                  <a:lnTo>
                    <a:pt x="2333604" y="994020"/>
                  </a:lnTo>
                  <a:lnTo>
                    <a:pt x="2325870" y="949508"/>
                  </a:lnTo>
                  <a:lnTo>
                    <a:pt x="2316417" y="905262"/>
                  </a:lnTo>
                  <a:lnTo>
                    <a:pt x="2305245" y="861337"/>
                  </a:lnTo>
                  <a:lnTo>
                    <a:pt x="2292354" y="817785"/>
                  </a:lnTo>
                  <a:lnTo>
                    <a:pt x="2277744" y="774661"/>
                  </a:lnTo>
                  <a:lnTo>
                    <a:pt x="2261416" y="732017"/>
                  </a:lnTo>
                  <a:lnTo>
                    <a:pt x="2243368" y="689907"/>
                  </a:lnTo>
                  <a:lnTo>
                    <a:pt x="2223602" y="648384"/>
                  </a:lnTo>
                  <a:lnTo>
                    <a:pt x="2202118" y="607503"/>
                  </a:lnTo>
                  <a:lnTo>
                    <a:pt x="2178914" y="567315"/>
                  </a:lnTo>
                  <a:lnTo>
                    <a:pt x="2153992" y="527875"/>
                  </a:lnTo>
                  <a:lnTo>
                    <a:pt x="2127351" y="489236"/>
                  </a:lnTo>
                  <a:lnTo>
                    <a:pt x="2098991" y="451451"/>
                  </a:lnTo>
                  <a:lnTo>
                    <a:pt x="2068912" y="414574"/>
                  </a:lnTo>
                  <a:lnTo>
                    <a:pt x="2037114" y="378658"/>
                  </a:lnTo>
                  <a:lnTo>
                    <a:pt x="2003598" y="343756"/>
                  </a:lnTo>
                  <a:lnTo>
                    <a:pt x="1968697" y="310240"/>
                  </a:lnTo>
                  <a:lnTo>
                    <a:pt x="1932781" y="278442"/>
                  </a:lnTo>
                  <a:lnTo>
                    <a:pt x="1895904" y="248364"/>
                  </a:lnTo>
                  <a:lnTo>
                    <a:pt x="1858119" y="220004"/>
                  </a:lnTo>
                  <a:lnTo>
                    <a:pt x="1819479" y="193363"/>
                  </a:lnTo>
                  <a:lnTo>
                    <a:pt x="1780039" y="168440"/>
                  </a:lnTo>
                  <a:lnTo>
                    <a:pt x="1739852" y="145237"/>
                  </a:lnTo>
                  <a:lnTo>
                    <a:pt x="1698970" y="123752"/>
                  </a:lnTo>
                  <a:lnTo>
                    <a:pt x="1657447" y="103986"/>
                  </a:lnTo>
                  <a:lnTo>
                    <a:pt x="1615337" y="85939"/>
                  </a:lnTo>
                  <a:lnTo>
                    <a:pt x="1572694" y="69610"/>
                  </a:lnTo>
                  <a:lnTo>
                    <a:pt x="1529569" y="55001"/>
                  </a:lnTo>
                  <a:lnTo>
                    <a:pt x="1486018" y="42110"/>
                  </a:lnTo>
                  <a:lnTo>
                    <a:pt x="1442092" y="30938"/>
                  </a:lnTo>
                  <a:lnTo>
                    <a:pt x="1397846" y="21484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7172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3" y="6213196"/>
            <a:ext cx="2534285" cy="2534285"/>
            <a:chOff x="5004023" y="6213196"/>
            <a:chExt cx="2534285" cy="2534285"/>
          </a:xfrm>
        </p:grpSpPr>
        <p:sp>
          <p:nvSpPr>
            <p:cNvPr id="14" name="object 14"/>
            <p:cNvSpPr/>
            <p:nvPr/>
          </p:nvSpPr>
          <p:spPr>
            <a:xfrm>
              <a:off x="5097169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1" y="0"/>
                  </a:moveTo>
                  <a:lnTo>
                    <a:pt x="1128634" y="859"/>
                  </a:lnTo>
                  <a:lnTo>
                    <a:pt x="1083641" y="3437"/>
                  </a:lnTo>
                  <a:lnTo>
                    <a:pt x="1038755" y="7734"/>
                  </a:lnTo>
                  <a:lnTo>
                    <a:pt x="994028" y="13750"/>
                  </a:lnTo>
                  <a:lnTo>
                    <a:pt x="949516" y="21485"/>
                  </a:lnTo>
                  <a:lnTo>
                    <a:pt x="905270" y="30938"/>
                  </a:lnTo>
                  <a:lnTo>
                    <a:pt x="861345" y="42111"/>
                  </a:lnTo>
                  <a:lnTo>
                    <a:pt x="817793" y="55002"/>
                  </a:lnTo>
                  <a:lnTo>
                    <a:pt x="774669" y="69612"/>
                  </a:lnTo>
                  <a:lnTo>
                    <a:pt x="732025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5" y="2261416"/>
                  </a:lnTo>
                  <a:lnTo>
                    <a:pt x="774669" y="2277744"/>
                  </a:lnTo>
                  <a:lnTo>
                    <a:pt x="817793" y="2292354"/>
                  </a:lnTo>
                  <a:lnTo>
                    <a:pt x="861345" y="2305245"/>
                  </a:lnTo>
                  <a:lnTo>
                    <a:pt x="905270" y="2316417"/>
                  </a:lnTo>
                  <a:lnTo>
                    <a:pt x="949516" y="2325870"/>
                  </a:lnTo>
                  <a:lnTo>
                    <a:pt x="994028" y="2333604"/>
                  </a:lnTo>
                  <a:lnTo>
                    <a:pt x="1038755" y="2339620"/>
                  </a:lnTo>
                  <a:lnTo>
                    <a:pt x="1083641" y="2343917"/>
                  </a:lnTo>
                  <a:lnTo>
                    <a:pt x="1128634" y="2346495"/>
                  </a:lnTo>
                  <a:lnTo>
                    <a:pt x="1173681" y="2347355"/>
                  </a:lnTo>
                  <a:lnTo>
                    <a:pt x="1218728" y="2346495"/>
                  </a:lnTo>
                  <a:lnTo>
                    <a:pt x="1263721" y="2343917"/>
                  </a:lnTo>
                  <a:lnTo>
                    <a:pt x="1308607" y="2339620"/>
                  </a:lnTo>
                  <a:lnTo>
                    <a:pt x="1353334" y="2333604"/>
                  </a:lnTo>
                  <a:lnTo>
                    <a:pt x="1397846" y="2325870"/>
                  </a:lnTo>
                  <a:lnTo>
                    <a:pt x="1442092" y="2316417"/>
                  </a:lnTo>
                  <a:lnTo>
                    <a:pt x="1486018" y="2305245"/>
                  </a:lnTo>
                  <a:lnTo>
                    <a:pt x="1529569" y="2292354"/>
                  </a:lnTo>
                  <a:lnTo>
                    <a:pt x="1572694" y="2277744"/>
                  </a:lnTo>
                  <a:lnTo>
                    <a:pt x="1615337" y="2261416"/>
                  </a:lnTo>
                  <a:lnTo>
                    <a:pt x="1657447" y="2243368"/>
                  </a:lnTo>
                  <a:lnTo>
                    <a:pt x="1698970" y="2223602"/>
                  </a:lnTo>
                  <a:lnTo>
                    <a:pt x="1739852" y="2202118"/>
                  </a:lnTo>
                  <a:lnTo>
                    <a:pt x="1780039" y="2178914"/>
                  </a:lnTo>
                  <a:lnTo>
                    <a:pt x="1819479" y="2153992"/>
                  </a:lnTo>
                  <a:lnTo>
                    <a:pt x="1858119" y="2127351"/>
                  </a:lnTo>
                  <a:lnTo>
                    <a:pt x="1895904" y="2098991"/>
                  </a:lnTo>
                  <a:lnTo>
                    <a:pt x="1932781" y="2068912"/>
                  </a:lnTo>
                  <a:lnTo>
                    <a:pt x="1968697" y="2037114"/>
                  </a:lnTo>
                  <a:lnTo>
                    <a:pt x="2003598" y="2003598"/>
                  </a:lnTo>
                  <a:lnTo>
                    <a:pt x="2037114" y="1968697"/>
                  </a:lnTo>
                  <a:lnTo>
                    <a:pt x="2068912" y="1932781"/>
                  </a:lnTo>
                  <a:lnTo>
                    <a:pt x="2098991" y="1895904"/>
                  </a:lnTo>
                  <a:lnTo>
                    <a:pt x="2127351" y="1858119"/>
                  </a:lnTo>
                  <a:lnTo>
                    <a:pt x="2153992" y="1819479"/>
                  </a:lnTo>
                  <a:lnTo>
                    <a:pt x="2178914" y="1780039"/>
                  </a:lnTo>
                  <a:lnTo>
                    <a:pt x="2202118" y="1739852"/>
                  </a:lnTo>
                  <a:lnTo>
                    <a:pt x="2223602" y="1698970"/>
                  </a:lnTo>
                  <a:lnTo>
                    <a:pt x="2243368" y="1657447"/>
                  </a:lnTo>
                  <a:lnTo>
                    <a:pt x="2261416" y="1615337"/>
                  </a:lnTo>
                  <a:lnTo>
                    <a:pt x="2277744" y="1572694"/>
                  </a:lnTo>
                  <a:lnTo>
                    <a:pt x="2292354" y="1529569"/>
                  </a:lnTo>
                  <a:lnTo>
                    <a:pt x="2305245" y="1486018"/>
                  </a:lnTo>
                  <a:lnTo>
                    <a:pt x="2316417" y="1442092"/>
                  </a:lnTo>
                  <a:lnTo>
                    <a:pt x="2325870" y="1397846"/>
                  </a:lnTo>
                  <a:lnTo>
                    <a:pt x="2333604" y="1353334"/>
                  </a:lnTo>
                  <a:lnTo>
                    <a:pt x="2339620" y="1308607"/>
                  </a:lnTo>
                  <a:lnTo>
                    <a:pt x="2343917" y="1263721"/>
                  </a:lnTo>
                  <a:lnTo>
                    <a:pt x="2346495" y="1218728"/>
                  </a:lnTo>
                  <a:lnTo>
                    <a:pt x="2347355" y="1173681"/>
                  </a:lnTo>
                  <a:lnTo>
                    <a:pt x="2346495" y="1128634"/>
                  </a:lnTo>
                  <a:lnTo>
                    <a:pt x="2343917" y="1083641"/>
                  </a:lnTo>
                  <a:lnTo>
                    <a:pt x="2339620" y="1038755"/>
                  </a:lnTo>
                  <a:lnTo>
                    <a:pt x="2333604" y="994028"/>
                  </a:lnTo>
                  <a:lnTo>
                    <a:pt x="2325870" y="949516"/>
                  </a:lnTo>
                  <a:lnTo>
                    <a:pt x="2316417" y="905270"/>
                  </a:lnTo>
                  <a:lnTo>
                    <a:pt x="2305245" y="861345"/>
                  </a:lnTo>
                  <a:lnTo>
                    <a:pt x="2292354" y="817793"/>
                  </a:lnTo>
                  <a:lnTo>
                    <a:pt x="2277744" y="774669"/>
                  </a:lnTo>
                  <a:lnTo>
                    <a:pt x="2261416" y="732025"/>
                  </a:lnTo>
                  <a:lnTo>
                    <a:pt x="2243368" y="689915"/>
                  </a:lnTo>
                  <a:lnTo>
                    <a:pt x="2223602" y="648392"/>
                  </a:lnTo>
                  <a:lnTo>
                    <a:pt x="2202118" y="607510"/>
                  </a:lnTo>
                  <a:lnTo>
                    <a:pt x="2178914" y="567323"/>
                  </a:lnTo>
                  <a:lnTo>
                    <a:pt x="2153992" y="527883"/>
                  </a:lnTo>
                  <a:lnTo>
                    <a:pt x="2127351" y="489243"/>
                  </a:lnTo>
                  <a:lnTo>
                    <a:pt x="2098991" y="451459"/>
                  </a:lnTo>
                  <a:lnTo>
                    <a:pt x="2068912" y="414581"/>
                  </a:lnTo>
                  <a:lnTo>
                    <a:pt x="2037114" y="378665"/>
                  </a:lnTo>
                  <a:lnTo>
                    <a:pt x="2003598" y="343764"/>
                  </a:lnTo>
                  <a:lnTo>
                    <a:pt x="1968697" y="310247"/>
                  </a:lnTo>
                  <a:lnTo>
                    <a:pt x="1932781" y="278449"/>
                  </a:lnTo>
                  <a:lnTo>
                    <a:pt x="1895904" y="248369"/>
                  </a:lnTo>
                  <a:lnTo>
                    <a:pt x="1858119" y="220009"/>
                  </a:lnTo>
                  <a:lnTo>
                    <a:pt x="1819479" y="193367"/>
                  </a:lnTo>
                  <a:lnTo>
                    <a:pt x="1780039" y="168444"/>
                  </a:lnTo>
                  <a:lnTo>
                    <a:pt x="1739852" y="145240"/>
                  </a:lnTo>
                  <a:lnTo>
                    <a:pt x="1698970" y="123755"/>
                  </a:lnTo>
                  <a:lnTo>
                    <a:pt x="1657447" y="103988"/>
                  </a:lnTo>
                  <a:lnTo>
                    <a:pt x="1615337" y="85941"/>
                  </a:lnTo>
                  <a:lnTo>
                    <a:pt x="1572694" y="69612"/>
                  </a:lnTo>
                  <a:lnTo>
                    <a:pt x="1529569" y="55002"/>
                  </a:lnTo>
                  <a:lnTo>
                    <a:pt x="1486018" y="42111"/>
                  </a:lnTo>
                  <a:lnTo>
                    <a:pt x="1442092" y="30938"/>
                  </a:lnTo>
                  <a:lnTo>
                    <a:pt x="1397846" y="21485"/>
                  </a:lnTo>
                  <a:lnTo>
                    <a:pt x="1353334" y="13750"/>
                  </a:lnTo>
                  <a:lnTo>
                    <a:pt x="1308607" y="7734"/>
                  </a:lnTo>
                  <a:lnTo>
                    <a:pt x="1263721" y="3437"/>
                  </a:lnTo>
                  <a:lnTo>
                    <a:pt x="1218728" y="859"/>
                  </a:lnTo>
                  <a:lnTo>
                    <a:pt x="117368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7172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15678" y="4480625"/>
            <a:ext cx="2534285" cy="2534285"/>
            <a:chOff x="11915678" y="4480625"/>
            <a:chExt cx="2534285" cy="2534285"/>
          </a:xfrm>
        </p:grpSpPr>
        <p:sp>
          <p:nvSpPr>
            <p:cNvPr id="17" name="object 17"/>
            <p:cNvSpPr/>
            <p:nvPr/>
          </p:nvSpPr>
          <p:spPr>
            <a:xfrm>
              <a:off x="1200879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1173694" y="0"/>
                  </a:moveTo>
                  <a:lnTo>
                    <a:pt x="1128648" y="859"/>
                  </a:lnTo>
                  <a:lnTo>
                    <a:pt x="1083655" y="3437"/>
                  </a:lnTo>
                  <a:lnTo>
                    <a:pt x="1038769" y="7734"/>
                  </a:lnTo>
                  <a:lnTo>
                    <a:pt x="994043" y="13750"/>
                  </a:lnTo>
                  <a:lnTo>
                    <a:pt x="949531" y="21485"/>
                  </a:lnTo>
                  <a:lnTo>
                    <a:pt x="905286" y="30938"/>
                  </a:lnTo>
                  <a:lnTo>
                    <a:pt x="861362" y="42111"/>
                  </a:lnTo>
                  <a:lnTo>
                    <a:pt x="817812" y="55002"/>
                  </a:lnTo>
                  <a:lnTo>
                    <a:pt x="774689" y="69612"/>
                  </a:lnTo>
                  <a:lnTo>
                    <a:pt x="732047" y="85941"/>
                  </a:lnTo>
                  <a:lnTo>
                    <a:pt x="689939" y="103988"/>
                  </a:lnTo>
                  <a:lnTo>
                    <a:pt x="648418" y="123755"/>
                  </a:lnTo>
                  <a:lnTo>
                    <a:pt x="607539" y="145240"/>
                  </a:lnTo>
                  <a:lnTo>
                    <a:pt x="567353" y="168444"/>
                  </a:lnTo>
                  <a:lnTo>
                    <a:pt x="527916" y="193367"/>
                  </a:lnTo>
                  <a:lnTo>
                    <a:pt x="489279" y="220009"/>
                  </a:lnTo>
                  <a:lnTo>
                    <a:pt x="451497" y="248369"/>
                  </a:lnTo>
                  <a:lnTo>
                    <a:pt x="414622" y="278449"/>
                  </a:lnTo>
                  <a:lnTo>
                    <a:pt x="378709" y="310247"/>
                  </a:lnTo>
                  <a:lnTo>
                    <a:pt x="343811" y="343764"/>
                  </a:lnTo>
                  <a:lnTo>
                    <a:pt x="310289" y="378665"/>
                  </a:lnTo>
                  <a:lnTo>
                    <a:pt x="278487" y="414580"/>
                  </a:lnTo>
                  <a:lnTo>
                    <a:pt x="248403" y="451457"/>
                  </a:lnTo>
                  <a:lnTo>
                    <a:pt x="220039" y="489241"/>
                  </a:lnTo>
                  <a:lnTo>
                    <a:pt x="193393" y="527880"/>
                  </a:lnTo>
                  <a:lnTo>
                    <a:pt x="168467" y="567319"/>
                  </a:lnTo>
                  <a:lnTo>
                    <a:pt x="145260" y="607507"/>
                  </a:lnTo>
                  <a:lnTo>
                    <a:pt x="123772" y="648388"/>
                  </a:lnTo>
                  <a:lnTo>
                    <a:pt x="104002" y="689910"/>
                  </a:lnTo>
                  <a:lnTo>
                    <a:pt x="85952" y="732020"/>
                  </a:lnTo>
                  <a:lnTo>
                    <a:pt x="69621" y="774664"/>
                  </a:lnTo>
                  <a:lnTo>
                    <a:pt x="55009" y="817788"/>
                  </a:lnTo>
                  <a:lnTo>
                    <a:pt x="42116" y="861340"/>
                  </a:lnTo>
                  <a:lnTo>
                    <a:pt x="30943" y="905265"/>
                  </a:lnTo>
                  <a:lnTo>
                    <a:pt x="21488" y="949510"/>
                  </a:lnTo>
                  <a:lnTo>
                    <a:pt x="13752" y="994023"/>
                  </a:lnTo>
                  <a:lnTo>
                    <a:pt x="7735" y="1038749"/>
                  </a:lnTo>
                  <a:lnTo>
                    <a:pt x="3438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8" y="1263716"/>
                  </a:lnTo>
                  <a:lnTo>
                    <a:pt x="7735" y="1308602"/>
                  </a:lnTo>
                  <a:lnTo>
                    <a:pt x="13752" y="1353328"/>
                  </a:lnTo>
                  <a:lnTo>
                    <a:pt x="21488" y="1397841"/>
                  </a:lnTo>
                  <a:lnTo>
                    <a:pt x="30943" y="1442087"/>
                  </a:lnTo>
                  <a:lnTo>
                    <a:pt x="42116" y="1486012"/>
                  </a:lnTo>
                  <a:lnTo>
                    <a:pt x="55009" y="1529564"/>
                  </a:lnTo>
                  <a:lnTo>
                    <a:pt x="69621" y="1572688"/>
                  </a:lnTo>
                  <a:lnTo>
                    <a:pt x="85952" y="1615332"/>
                  </a:lnTo>
                  <a:lnTo>
                    <a:pt x="104002" y="1657441"/>
                  </a:lnTo>
                  <a:lnTo>
                    <a:pt x="123772" y="1698964"/>
                  </a:lnTo>
                  <a:lnTo>
                    <a:pt x="145260" y="1739845"/>
                  </a:lnTo>
                  <a:lnTo>
                    <a:pt x="168467" y="1780032"/>
                  </a:lnTo>
                  <a:lnTo>
                    <a:pt x="193393" y="1819472"/>
                  </a:lnTo>
                  <a:lnTo>
                    <a:pt x="220039" y="1858111"/>
                  </a:lnTo>
                  <a:lnTo>
                    <a:pt x="248403" y="1895895"/>
                  </a:lnTo>
                  <a:lnTo>
                    <a:pt x="278487" y="1932772"/>
                  </a:lnTo>
                  <a:lnTo>
                    <a:pt x="310289" y="1968687"/>
                  </a:lnTo>
                  <a:lnTo>
                    <a:pt x="343811" y="2003588"/>
                  </a:lnTo>
                  <a:lnTo>
                    <a:pt x="378709" y="2037105"/>
                  </a:lnTo>
                  <a:lnTo>
                    <a:pt x="414622" y="2068903"/>
                  </a:lnTo>
                  <a:lnTo>
                    <a:pt x="451497" y="2098982"/>
                  </a:lnTo>
                  <a:lnTo>
                    <a:pt x="489279" y="2127343"/>
                  </a:lnTo>
                  <a:lnTo>
                    <a:pt x="527916" y="2153985"/>
                  </a:lnTo>
                  <a:lnTo>
                    <a:pt x="567353" y="2178908"/>
                  </a:lnTo>
                  <a:lnTo>
                    <a:pt x="607539" y="2202112"/>
                  </a:lnTo>
                  <a:lnTo>
                    <a:pt x="648418" y="2223597"/>
                  </a:lnTo>
                  <a:lnTo>
                    <a:pt x="689939" y="2243363"/>
                  </a:lnTo>
                  <a:lnTo>
                    <a:pt x="732047" y="2261411"/>
                  </a:lnTo>
                  <a:lnTo>
                    <a:pt x="774689" y="2277740"/>
                  </a:lnTo>
                  <a:lnTo>
                    <a:pt x="817812" y="2292350"/>
                  </a:lnTo>
                  <a:lnTo>
                    <a:pt x="861362" y="2305241"/>
                  </a:lnTo>
                  <a:lnTo>
                    <a:pt x="905286" y="2316413"/>
                  </a:lnTo>
                  <a:lnTo>
                    <a:pt x="949531" y="2325867"/>
                  </a:lnTo>
                  <a:lnTo>
                    <a:pt x="994043" y="2333602"/>
                  </a:lnTo>
                  <a:lnTo>
                    <a:pt x="1038769" y="2339617"/>
                  </a:lnTo>
                  <a:lnTo>
                    <a:pt x="1083655" y="2343914"/>
                  </a:lnTo>
                  <a:lnTo>
                    <a:pt x="1128648" y="2346493"/>
                  </a:lnTo>
                  <a:lnTo>
                    <a:pt x="1173694" y="2347352"/>
                  </a:lnTo>
                  <a:lnTo>
                    <a:pt x="1218741" y="2346493"/>
                  </a:lnTo>
                  <a:lnTo>
                    <a:pt x="1263734" y="2343914"/>
                  </a:lnTo>
                  <a:lnTo>
                    <a:pt x="1308621" y="2339617"/>
                  </a:lnTo>
                  <a:lnTo>
                    <a:pt x="1353348" y="2333602"/>
                  </a:lnTo>
                  <a:lnTo>
                    <a:pt x="1397862" y="2325867"/>
                  </a:lnTo>
                  <a:lnTo>
                    <a:pt x="1442109" y="2316413"/>
                  </a:lnTo>
                  <a:lnTo>
                    <a:pt x="1486036" y="2305241"/>
                  </a:lnTo>
                  <a:lnTo>
                    <a:pt x="1529589" y="2292350"/>
                  </a:lnTo>
                  <a:lnTo>
                    <a:pt x="1572715" y="2277740"/>
                  </a:lnTo>
                  <a:lnTo>
                    <a:pt x="1615361" y="2261411"/>
                  </a:lnTo>
                  <a:lnTo>
                    <a:pt x="1657473" y="2243363"/>
                  </a:lnTo>
                  <a:lnTo>
                    <a:pt x="1698998" y="2223597"/>
                  </a:lnTo>
                  <a:lnTo>
                    <a:pt x="1739883" y="2202112"/>
                  </a:lnTo>
                  <a:lnTo>
                    <a:pt x="1780073" y="2178908"/>
                  </a:lnTo>
                  <a:lnTo>
                    <a:pt x="1819517" y="2153985"/>
                  </a:lnTo>
                  <a:lnTo>
                    <a:pt x="1858160" y="2127343"/>
                  </a:lnTo>
                  <a:lnTo>
                    <a:pt x="1895948" y="2098982"/>
                  </a:lnTo>
                  <a:lnTo>
                    <a:pt x="1932829" y="2068903"/>
                  </a:lnTo>
                  <a:lnTo>
                    <a:pt x="1968750" y="2037105"/>
                  </a:lnTo>
                  <a:lnTo>
                    <a:pt x="2003656" y="2003588"/>
                  </a:lnTo>
                  <a:lnTo>
                    <a:pt x="2037170" y="1968687"/>
                  </a:lnTo>
                  <a:lnTo>
                    <a:pt x="2068965" y="1932772"/>
                  </a:lnTo>
                  <a:lnTo>
                    <a:pt x="2099042" y="1895895"/>
                  </a:lnTo>
                  <a:lnTo>
                    <a:pt x="2127400" y="1858111"/>
                  </a:lnTo>
                  <a:lnTo>
                    <a:pt x="2154039" y="1819472"/>
                  </a:lnTo>
                  <a:lnTo>
                    <a:pt x="2178960" y="1780032"/>
                  </a:lnTo>
                  <a:lnTo>
                    <a:pt x="2202162" y="1739845"/>
                  </a:lnTo>
                  <a:lnTo>
                    <a:pt x="2223645" y="1698964"/>
                  </a:lnTo>
                  <a:lnTo>
                    <a:pt x="2243410" y="1657441"/>
                  </a:lnTo>
                  <a:lnTo>
                    <a:pt x="2261456" y="1615332"/>
                  </a:lnTo>
                  <a:lnTo>
                    <a:pt x="2277783" y="1572688"/>
                  </a:lnTo>
                  <a:lnTo>
                    <a:pt x="2292391" y="1529564"/>
                  </a:lnTo>
                  <a:lnTo>
                    <a:pt x="2305281" y="1486012"/>
                  </a:lnTo>
                  <a:lnTo>
                    <a:pt x="2316453" y="1442087"/>
                  </a:lnTo>
                  <a:lnTo>
                    <a:pt x="2325905" y="1397841"/>
                  </a:lnTo>
                  <a:lnTo>
                    <a:pt x="2333639" y="1353328"/>
                  </a:lnTo>
                  <a:lnTo>
                    <a:pt x="2339655" y="1308602"/>
                  </a:lnTo>
                  <a:lnTo>
                    <a:pt x="2343951" y="1263716"/>
                  </a:lnTo>
                  <a:lnTo>
                    <a:pt x="2346529" y="1218722"/>
                  </a:lnTo>
                  <a:lnTo>
                    <a:pt x="2347389" y="1173676"/>
                  </a:lnTo>
                  <a:lnTo>
                    <a:pt x="2346529" y="1128629"/>
                  </a:lnTo>
                  <a:lnTo>
                    <a:pt x="2343951" y="1083636"/>
                  </a:lnTo>
                  <a:lnTo>
                    <a:pt x="2339655" y="1038749"/>
                  </a:lnTo>
                  <a:lnTo>
                    <a:pt x="2333639" y="994023"/>
                  </a:lnTo>
                  <a:lnTo>
                    <a:pt x="2325905" y="949510"/>
                  </a:lnTo>
                  <a:lnTo>
                    <a:pt x="2316453" y="905265"/>
                  </a:lnTo>
                  <a:lnTo>
                    <a:pt x="2305281" y="861340"/>
                  </a:lnTo>
                  <a:lnTo>
                    <a:pt x="2292391" y="817788"/>
                  </a:lnTo>
                  <a:lnTo>
                    <a:pt x="2277783" y="774664"/>
                  </a:lnTo>
                  <a:lnTo>
                    <a:pt x="2261456" y="732020"/>
                  </a:lnTo>
                  <a:lnTo>
                    <a:pt x="2243410" y="689910"/>
                  </a:lnTo>
                  <a:lnTo>
                    <a:pt x="2223645" y="648388"/>
                  </a:lnTo>
                  <a:lnTo>
                    <a:pt x="2202162" y="607507"/>
                  </a:lnTo>
                  <a:lnTo>
                    <a:pt x="2178960" y="567319"/>
                  </a:lnTo>
                  <a:lnTo>
                    <a:pt x="2154039" y="527880"/>
                  </a:lnTo>
                  <a:lnTo>
                    <a:pt x="2127400" y="489241"/>
                  </a:lnTo>
                  <a:lnTo>
                    <a:pt x="2099042" y="451457"/>
                  </a:lnTo>
                  <a:lnTo>
                    <a:pt x="2068965" y="414580"/>
                  </a:lnTo>
                  <a:lnTo>
                    <a:pt x="2037170" y="378665"/>
                  </a:lnTo>
                  <a:lnTo>
                    <a:pt x="2003656" y="343764"/>
                  </a:lnTo>
                  <a:lnTo>
                    <a:pt x="1968750" y="310247"/>
                  </a:lnTo>
                  <a:lnTo>
                    <a:pt x="1932829" y="278449"/>
                  </a:lnTo>
                  <a:lnTo>
                    <a:pt x="1895948" y="248369"/>
                  </a:lnTo>
                  <a:lnTo>
                    <a:pt x="1858160" y="220009"/>
                  </a:lnTo>
                  <a:lnTo>
                    <a:pt x="1819517" y="193367"/>
                  </a:lnTo>
                  <a:lnTo>
                    <a:pt x="1780073" y="168444"/>
                  </a:lnTo>
                  <a:lnTo>
                    <a:pt x="1739883" y="145240"/>
                  </a:lnTo>
                  <a:lnTo>
                    <a:pt x="1698998" y="123755"/>
                  </a:lnTo>
                  <a:lnTo>
                    <a:pt x="1657473" y="103988"/>
                  </a:lnTo>
                  <a:lnTo>
                    <a:pt x="1615361" y="85941"/>
                  </a:lnTo>
                  <a:lnTo>
                    <a:pt x="1572715" y="69612"/>
                  </a:lnTo>
                  <a:lnTo>
                    <a:pt x="1529589" y="55002"/>
                  </a:lnTo>
                  <a:lnTo>
                    <a:pt x="1486036" y="42111"/>
                  </a:lnTo>
                  <a:lnTo>
                    <a:pt x="1442109" y="30938"/>
                  </a:lnTo>
                  <a:lnTo>
                    <a:pt x="1397862" y="21485"/>
                  </a:lnTo>
                  <a:lnTo>
                    <a:pt x="1353348" y="13750"/>
                  </a:lnTo>
                  <a:lnTo>
                    <a:pt x="1308621" y="7734"/>
                  </a:lnTo>
                  <a:lnTo>
                    <a:pt x="1263734" y="3437"/>
                  </a:lnTo>
                  <a:lnTo>
                    <a:pt x="1218741" y="859"/>
                  </a:lnTo>
                  <a:lnTo>
                    <a:pt x="117369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08827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4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3736" y="2576284"/>
            <a:ext cx="4613910" cy="3058160"/>
            <a:chOff x="7383736" y="2576284"/>
            <a:chExt cx="4613910" cy="3058160"/>
          </a:xfrm>
        </p:grpSpPr>
        <p:sp>
          <p:nvSpPr>
            <p:cNvPr id="3" name="object 3"/>
            <p:cNvSpPr/>
            <p:nvPr/>
          </p:nvSpPr>
          <p:spPr>
            <a:xfrm>
              <a:off x="7411300" y="2603848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5">
                  <a:moveTo>
                    <a:pt x="0" y="0"/>
                  </a:moveTo>
                  <a:lnTo>
                    <a:pt x="4386777" y="2889695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55558" y="5429101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84918" y="0"/>
                  </a:moveTo>
                  <a:lnTo>
                    <a:pt x="0" y="128896"/>
                  </a:lnTo>
                  <a:lnTo>
                    <a:pt x="214339" y="177669"/>
                  </a:lnTo>
                  <a:lnTo>
                    <a:pt x="849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55609" y="5429099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177660"/>
                  </a:moveTo>
                  <a:lnTo>
                    <a:pt x="84915" y="0"/>
                  </a:lnTo>
                  <a:lnTo>
                    <a:pt x="0" y="128908"/>
                  </a:lnTo>
                  <a:lnTo>
                    <a:pt x="214338" y="17766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383736" y="5674217"/>
            <a:ext cx="4613910" cy="3058160"/>
            <a:chOff x="7383736" y="5674217"/>
            <a:chExt cx="4613910" cy="3058160"/>
          </a:xfrm>
        </p:grpSpPr>
        <p:sp>
          <p:nvSpPr>
            <p:cNvPr id="7" name="object 7"/>
            <p:cNvSpPr/>
            <p:nvPr/>
          </p:nvSpPr>
          <p:spPr>
            <a:xfrm>
              <a:off x="7411300" y="5815015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4">
                  <a:moveTo>
                    <a:pt x="0" y="2889695"/>
                  </a:moveTo>
                  <a:lnTo>
                    <a:pt x="4386777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55558" y="5701795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9" y="0"/>
                  </a:moveTo>
                  <a:lnTo>
                    <a:pt x="0" y="48762"/>
                  </a:lnTo>
                  <a:lnTo>
                    <a:pt x="84918" y="177659"/>
                  </a:lnTo>
                  <a:lnTo>
                    <a:pt x="214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55609" y="5701782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0"/>
                  </a:moveTo>
                  <a:lnTo>
                    <a:pt x="0" y="48770"/>
                  </a:lnTo>
                  <a:lnTo>
                    <a:pt x="84915" y="177678"/>
                  </a:lnTo>
                  <a:lnTo>
                    <a:pt x="214338" y="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7" y="1354274"/>
            <a:ext cx="2499360" cy="2499360"/>
            <a:chOff x="5004027" y="1354274"/>
            <a:chExt cx="2499360" cy="2499360"/>
          </a:xfrm>
        </p:grpSpPr>
        <p:sp>
          <p:nvSpPr>
            <p:cNvPr id="11" name="object 11"/>
            <p:cNvSpPr/>
            <p:nvPr/>
          </p:nvSpPr>
          <p:spPr>
            <a:xfrm>
              <a:off x="5095902" y="1446160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7"/>
                  </a:lnTo>
                  <a:lnTo>
                    <a:pt x="849615" y="41537"/>
                  </a:lnTo>
                  <a:lnTo>
                    <a:pt x="806657" y="54253"/>
                  </a:lnTo>
                  <a:lnTo>
                    <a:pt x="764120" y="68664"/>
                  </a:lnTo>
                  <a:lnTo>
                    <a:pt x="722057" y="84770"/>
                  </a:lnTo>
                  <a:lnTo>
                    <a:pt x="680520" y="102572"/>
                  </a:lnTo>
                  <a:lnTo>
                    <a:pt x="639563" y="122070"/>
                  </a:lnTo>
                  <a:lnTo>
                    <a:pt x="599238" y="143262"/>
                  </a:lnTo>
                  <a:lnTo>
                    <a:pt x="559598" y="166151"/>
                  </a:lnTo>
                  <a:lnTo>
                    <a:pt x="520695" y="190734"/>
                  </a:lnTo>
                  <a:lnTo>
                    <a:pt x="482582" y="217013"/>
                  </a:lnTo>
                  <a:lnTo>
                    <a:pt x="445312" y="244988"/>
                  </a:lnTo>
                  <a:lnTo>
                    <a:pt x="408937" y="274657"/>
                  </a:lnTo>
                  <a:lnTo>
                    <a:pt x="373510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10" y="2009361"/>
                  </a:lnTo>
                  <a:lnTo>
                    <a:pt x="408937" y="2040727"/>
                  </a:lnTo>
                  <a:lnTo>
                    <a:pt x="445312" y="2070396"/>
                  </a:lnTo>
                  <a:lnTo>
                    <a:pt x="482582" y="2098371"/>
                  </a:lnTo>
                  <a:lnTo>
                    <a:pt x="520695" y="2124650"/>
                  </a:lnTo>
                  <a:lnTo>
                    <a:pt x="559598" y="2149233"/>
                  </a:lnTo>
                  <a:lnTo>
                    <a:pt x="599238" y="2172122"/>
                  </a:lnTo>
                  <a:lnTo>
                    <a:pt x="639563" y="2193314"/>
                  </a:lnTo>
                  <a:lnTo>
                    <a:pt x="680520" y="2212812"/>
                  </a:lnTo>
                  <a:lnTo>
                    <a:pt x="722057" y="2230614"/>
                  </a:lnTo>
                  <a:lnTo>
                    <a:pt x="764120" y="2246720"/>
                  </a:lnTo>
                  <a:lnTo>
                    <a:pt x="806657" y="2261131"/>
                  </a:lnTo>
                  <a:lnTo>
                    <a:pt x="849615" y="2273847"/>
                  </a:lnTo>
                  <a:lnTo>
                    <a:pt x="892942" y="2284867"/>
                  </a:lnTo>
                  <a:lnTo>
                    <a:pt x="936585" y="2294192"/>
                  </a:lnTo>
                  <a:lnTo>
                    <a:pt x="980492" y="2301821"/>
                  </a:lnTo>
                  <a:lnTo>
                    <a:pt x="1024609" y="2307755"/>
                  </a:lnTo>
                  <a:lnTo>
                    <a:pt x="1068884" y="2311994"/>
                  </a:lnTo>
                  <a:lnTo>
                    <a:pt x="1113264" y="2314537"/>
                  </a:lnTo>
                  <a:lnTo>
                    <a:pt x="1157697" y="2315384"/>
                  </a:lnTo>
                  <a:lnTo>
                    <a:pt x="1202130" y="2314537"/>
                  </a:lnTo>
                  <a:lnTo>
                    <a:pt x="1246511" y="2311994"/>
                  </a:lnTo>
                  <a:lnTo>
                    <a:pt x="1290786" y="2307755"/>
                  </a:lnTo>
                  <a:lnTo>
                    <a:pt x="1334903" y="2301821"/>
                  </a:lnTo>
                  <a:lnTo>
                    <a:pt x="1378809" y="2294192"/>
                  </a:lnTo>
                  <a:lnTo>
                    <a:pt x="1422452" y="2284867"/>
                  </a:lnTo>
                  <a:lnTo>
                    <a:pt x="1465779" y="2273847"/>
                  </a:lnTo>
                  <a:lnTo>
                    <a:pt x="1508738" y="2261131"/>
                  </a:lnTo>
                  <a:lnTo>
                    <a:pt x="1551275" y="2246720"/>
                  </a:lnTo>
                  <a:lnTo>
                    <a:pt x="1593338" y="2230614"/>
                  </a:lnTo>
                  <a:lnTo>
                    <a:pt x="1634874" y="2212812"/>
                  </a:lnTo>
                  <a:lnTo>
                    <a:pt x="1675831" y="2193314"/>
                  </a:lnTo>
                  <a:lnTo>
                    <a:pt x="1716156" y="2172122"/>
                  </a:lnTo>
                  <a:lnTo>
                    <a:pt x="1755797" y="2149233"/>
                  </a:lnTo>
                  <a:lnTo>
                    <a:pt x="1794700" y="2124650"/>
                  </a:lnTo>
                  <a:lnTo>
                    <a:pt x="1832813" y="2098371"/>
                  </a:lnTo>
                  <a:lnTo>
                    <a:pt x="1870083" y="2070396"/>
                  </a:lnTo>
                  <a:lnTo>
                    <a:pt x="1906458" y="2040727"/>
                  </a:lnTo>
                  <a:lnTo>
                    <a:pt x="1941885" y="2009361"/>
                  </a:lnTo>
                  <a:lnTo>
                    <a:pt x="1976311" y="1976301"/>
                  </a:lnTo>
                  <a:lnTo>
                    <a:pt x="2009371" y="1941875"/>
                  </a:lnTo>
                  <a:lnTo>
                    <a:pt x="2040736" y="1906449"/>
                  </a:lnTo>
                  <a:lnTo>
                    <a:pt x="2070405" y="1870074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9"/>
                  </a:lnTo>
                  <a:lnTo>
                    <a:pt x="2193320" y="1675825"/>
                  </a:lnTo>
                  <a:lnTo>
                    <a:pt x="2212817" y="1634868"/>
                  </a:lnTo>
                  <a:lnTo>
                    <a:pt x="2230618" y="1593332"/>
                  </a:lnTo>
                  <a:lnTo>
                    <a:pt x="2246724" y="1551269"/>
                  </a:lnTo>
                  <a:lnTo>
                    <a:pt x="2261135" y="1508732"/>
                  </a:lnTo>
                  <a:lnTo>
                    <a:pt x="2273850" y="1465774"/>
                  </a:lnTo>
                  <a:lnTo>
                    <a:pt x="2284870" y="1422447"/>
                  </a:lnTo>
                  <a:lnTo>
                    <a:pt x="2294195" y="1378804"/>
                  </a:lnTo>
                  <a:lnTo>
                    <a:pt x="2301824" y="1334898"/>
                  </a:lnTo>
                  <a:lnTo>
                    <a:pt x="2307758" y="1290781"/>
                  </a:lnTo>
                  <a:lnTo>
                    <a:pt x="2311996" y="1246505"/>
                  </a:lnTo>
                  <a:lnTo>
                    <a:pt x="2314539" y="1202125"/>
                  </a:lnTo>
                  <a:lnTo>
                    <a:pt x="2315387" y="1157692"/>
                  </a:lnTo>
                  <a:lnTo>
                    <a:pt x="2314539" y="1113259"/>
                  </a:lnTo>
                  <a:lnTo>
                    <a:pt x="2311996" y="1068879"/>
                  </a:lnTo>
                  <a:lnTo>
                    <a:pt x="2307758" y="1024603"/>
                  </a:lnTo>
                  <a:lnTo>
                    <a:pt x="2301824" y="980486"/>
                  </a:lnTo>
                  <a:lnTo>
                    <a:pt x="2294195" y="936580"/>
                  </a:lnTo>
                  <a:lnTo>
                    <a:pt x="2284870" y="892937"/>
                  </a:lnTo>
                  <a:lnTo>
                    <a:pt x="2273850" y="849610"/>
                  </a:lnTo>
                  <a:lnTo>
                    <a:pt x="2261135" y="806652"/>
                  </a:lnTo>
                  <a:lnTo>
                    <a:pt x="2246724" y="764115"/>
                  </a:lnTo>
                  <a:lnTo>
                    <a:pt x="2230618" y="722052"/>
                  </a:lnTo>
                  <a:lnTo>
                    <a:pt x="2212817" y="680516"/>
                  </a:lnTo>
                  <a:lnTo>
                    <a:pt x="2193320" y="639559"/>
                  </a:lnTo>
                  <a:lnTo>
                    <a:pt x="2172127" y="599234"/>
                  </a:lnTo>
                  <a:lnTo>
                    <a:pt x="2149240" y="559595"/>
                  </a:lnTo>
                  <a:lnTo>
                    <a:pt x="2124657" y="520692"/>
                  </a:lnTo>
                  <a:lnTo>
                    <a:pt x="2098378" y="482579"/>
                  </a:lnTo>
                  <a:lnTo>
                    <a:pt x="2070405" y="445310"/>
                  </a:lnTo>
                  <a:lnTo>
                    <a:pt x="2040736" y="408935"/>
                  </a:lnTo>
                  <a:lnTo>
                    <a:pt x="2009371" y="373509"/>
                  </a:lnTo>
                  <a:lnTo>
                    <a:pt x="1976311" y="339083"/>
                  </a:lnTo>
                  <a:lnTo>
                    <a:pt x="1941885" y="306023"/>
                  </a:lnTo>
                  <a:lnTo>
                    <a:pt x="1906458" y="274657"/>
                  </a:lnTo>
                  <a:lnTo>
                    <a:pt x="1870083" y="244988"/>
                  </a:lnTo>
                  <a:lnTo>
                    <a:pt x="1832813" y="217013"/>
                  </a:lnTo>
                  <a:lnTo>
                    <a:pt x="1794700" y="190734"/>
                  </a:lnTo>
                  <a:lnTo>
                    <a:pt x="1755797" y="166151"/>
                  </a:lnTo>
                  <a:lnTo>
                    <a:pt x="1716156" y="143262"/>
                  </a:lnTo>
                  <a:lnTo>
                    <a:pt x="1675831" y="122070"/>
                  </a:lnTo>
                  <a:lnTo>
                    <a:pt x="1634874" y="102572"/>
                  </a:lnTo>
                  <a:lnTo>
                    <a:pt x="1593338" y="84770"/>
                  </a:lnTo>
                  <a:lnTo>
                    <a:pt x="1551275" y="68664"/>
                  </a:lnTo>
                  <a:lnTo>
                    <a:pt x="1508738" y="54253"/>
                  </a:lnTo>
                  <a:lnTo>
                    <a:pt x="1465779" y="41537"/>
                  </a:lnTo>
                  <a:lnTo>
                    <a:pt x="1422452" y="30517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5907" y="1446154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1"/>
                  </a:moveTo>
                  <a:lnTo>
                    <a:pt x="2009376" y="373507"/>
                  </a:lnTo>
                  <a:lnTo>
                    <a:pt x="2040741" y="408934"/>
                  </a:lnTo>
                  <a:lnTo>
                    <a:pt x="2070411" y="445309"/>
                  </a:lnTo>
                  <a:lnTo>
                    <a:pt x="2098385" y="482579"/>
                  </a:lnTo>
                  <a:lnTo>
                    <a:pt x="2124663" y="520692"/>
                  </a:lnTo>
                  <a:lnTo>
                    <a:pt x="2149247" y="559594"/>
                  </a:lnTo>
                  <a:lnTo>
                    <a:pt x="2172135" y="599235"/>
                  </a:lnTo>
                  <a:lnTo>
                    <a:pt x="2193327" y="639560"/>
                  </a:lnTo>
                  <a:lnTo>
                    <a:pt x="2212824" y="680517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3"/>
                  </a:lnTo>
                  <a:lnTo>
                    <a:pt x="2273859" y="849612"/>
                  </a:lnTo>
                  <a:lnTo>
                    <a:pt x="2284879" y="892939"/>
                  </a:lnTo>
                  <a:lnTo>
                    <a:pt x="2294204" y="936582"/>
                  </a:lnTo>
                  <a:lnTo>
                    <a:pt x="2301833" y="980488"/>
                  </a:lnTo>
                  <a:lnTo>
                    <a:pt x="2307767" y="1024606"/>
                  </a:lnTo>
                  <a:lnTo>
                    <a:pt x="2312005" y="1068881"/>
                  </a:lnTo>
                  <a:lnTo>
                    <a:pt x="2314548" y="1113261"/>
                  </a:lnTo>
                  <a:lnTo>
                    <a:pt x="2315396" y="1157695"/>
                  </a:lnTo>
                  <a:lnTo>
                    <a:pt x="2314548" y="1202128"/>
                  </a:lnTo>
                  <a:lnTo>
                    <a:pt x="2312005" y="1246508"/>
                  </a:lnTo>
                  <a:lnTo>
                    <a:pt x="2307767" y="1290784"/>
                  </a:lnTo>
                  <a:lnTo>
                    <a:pt x="2301833" y="1334901"/>
                  </a:lnTo>
                  <a:lnTo>
                    <a:pt x="2294204" y="1378808"/>
                  </a:lnTo>
                  <a:lnTo>
                    <a:pt x="2284879" y="1422451"/>
                  </a:lnTo>
                  <a:lnTo>
                    <a:pt x="2273859" y="1465778"/>
                  </a:lnTo>
                  <a:lnTo>
                    <a:pt x="2261143" y="1508737"/>
                  </a:lnTo>
                  <a:lnTo>
                    <a:pt x="2246732" y="1551274"/>
                  </a:lnTo>
                  <a:lnTo>
                    <a:pt x="2230626" y="1593337"/>
                  </a:lnTo>
                  <a:lnTo>
                    <a:pt x="2212824" y="1634874"/>
                  </a:lnTo>
                  <a:lnTo>
                    <a:pt x="2193327" y="1675831"/>
                  </a:lnTo>
                  <a:lnTo>
                    <a:pt x="2172135" y="1716156"/>
                  </a:lnTo>
                  <a:lnTo>
                    <a:pt x="2149247" y="1755797"/>
                  </a:lnTo>
                  <a:lnTo>
                    <a:pt x="2124663" y="1794700"/>
                  </a:lnTo>
                  <a:lnTo>
                    <a:pt x="2098385" y="1832813"/>
                  </a:lnTo>
                  <a:lnTo>
                    <a:pt x="2070411" y="1870084"/>
                  </a:lnTo>
                  <a:lnTo>
                    <a:pt x="2040741" y="1906459"/>
                  </a:lnTo>
                  <a:lnTo>
                    <a:pt x="2009376" y="1941886"/>
                  </a:lnTo>
                  <a:lnTo>
                    <a:pt x="1976316" y="1976312"/>
                  </a:lnTo>
                  <a:lnTo>
                    <a:pt x="1941890" y="2009372"/>
                  </a:lnTo>
                  <a:lnTo>
                    <a:pt x="1906463" y="2040737"/>
                  </a:lnTo>
                  <a:lnTo>
                    <a:pt x="1870088" y="2070407"/>
                  </a:lnTo>
                  <a:lnTo>
                    <a:pt x="1832818" y="2098381"/>
                  </a:lnTo>
                  <a:lnTo>
                    <a:pt x="1794705" y="2124660"/>
                  </a:lnTo>
                  <a:lnTo>
                    <a:pt x="1755802" y="2149243"/>
                  </a:lnTo>
                  <a:lnTo>
                    <a:pt x="1716162" y="2172131"/>
                  </a:lnTo>
                  <a:lnTo>
                    <a:pt x="1675836" y="2193323"/>
                  </a:lnTo>
                  <a:lnTo>
                    <a:pt x="1634879" y="2212820"/>
                  </a:lnTo>
                  <a:lnTo>
                    <a:pt x="1593343" y="2230622"/>
                  </a:lnTo>
                  <a:lnTo>
                    <a:pt x="1551279" y="2246728"/>
                  </a:lnTo>
                  <a:lnTo>
                    <a:pt x="1508742" y="2261139"/>
                  </a:lnTo>
                  <a:lnTo>
                    <a:pt x="1465783" y="2273855"/>
                  </a:lnTo>
                  <a:lnTo>
                    <a:pt x="1422456" y="2284875"/>
                  </a:lnTo>
                  <a:lnTo>
                    <a:pt x="1378812" y="2294200"/>
                  </a:lnTo>
                  <a:lnTo>
                    <a:pt x="1334905" y="2301829"/>
                  </a:lnTo>
                  <a:lnTo>
                    <a:pt x="1290788" y="2307763"/>
                  </a:lnTo>
                  <a:lnTo>
                    <a:pt x="1246512" y="2312001"/>
                  </a:lnTo>
                  <a:lnTo>
                    <a:pt x="1202131" y="2314545"/>
                  </a:lnTo>
                  <a:lnTo>
                    <a:pt x="1157698" y="2315392"/>
                  </a:lnTo>
                  <a:lnTo>
                    <a:pt x="1113264" y="2314545"/>
                  </a:lnTo>
                  <a:lnTo>
                    <a:pt x="1068883" y="2312001"/>
                  </a:lnTo>
                  <a:lnTo>
                    <a:pt x="1024608" y="2307763"/>
                  </a:lnTo>
                  <a:lnTo>
                    <a:pt x="980490" y="2301829"/>
                  </a:lnTo>
                  <a:lnTo>
                    <a:pt x="936583" y="2294200"/>
                  </a:lnTo>
                  <a:lnTo>
                    <a:pt x="892940" y="2284875"/>
                  </a:lnTo>
                  <a:lnTo>
                    <a:pt x="849612" y="2273855"/>
                  </a:lnTo>
                  <a:lnTo>
                    <a:pt x="806654" y="2261139"/>
                  </a:lnTo>
                  <a:lnTo>
                    <a:pt x="764116" y="2246728"/>
                  </a:lnTo>
                  <a:lnTo>
                    <a:pt x="722053" y="2230622"/>
                  </a:lnTo>
                  <a:lnTo>
                    <a:pt x="680516" y="2212820"/>
                  </a:lnTo>
                  <a:lnTo>
                    <a:pt x="639559" y="2193323"/>
                  </a:lnTo>
                  <a:lnTo>
                    <a:pt x="599234" y="2172131"/>
                  </a:lnTo>
                  <a:lnTo>
                    <a:pt x="559593" y="2149243"/>
                  </a:lnTo>
                  <a:lnTo>
                    <a:pt x="520690" y="2124660"/>
                  </a:lnTo>
                  <a:lnTo>
                    <a:pt x="482577" y="2098381"/>
                  </a:lnTo>
                  <a:lnTo>
                    <a:pt x="445307" y="2070407"/>
                  </a:lnTo>
                  <a:lnTo>
                    <a:pt x="408932" y="2040737"/>
                  </a:lnTo>
                  <a:lnTo>
                    <a:pt x="373506" y="2009372"/>
                  </a:lnTo>
                  <a:lnTo>
                    <a:pt x="339080" y="1976312"/>
                  </a:lnTo>
                  <a:lnTo>
                    <a:pt x="306019" y="1941886"/>
                  </a:lnTo>
                  <a:lnTo>
                    <a:pt x="274654" y="1906459"/>
                  </a:lnTo>
                  <a:lnTo>
                    <a:pt x="244985" y="1870084"/>
                  </a:lnTo>
                  <a:lnTo>
                    <a:pt x="217011" y="1832813"/>
                  </a:lnTo>
                  <a:lnTo>
                    <a:pt x="190732" y="1794700"/>
                  </a:lnTo>
                  <a:lnTo>
                    <a:pt x="166149" y="1755797"/>
                  </a:lnTo>
                  <a:lnTo>
                    <a:pt x="143261" y="1716156"/>
                  </a:lnTo>
                  <a:lnTo>
                    <a:pt x="122068" y="1675831"/>
                  </a:lnTo>
                  <a:lnTo>
                    <a:pt x="102571" y="1634874"/>
                  </a:lnTo>
                  <a:lnTo>
                    <a:pt x="84770" y="1593337"/>
                  </a:lnTo>
                  <a:lnTo>
                    <a:pt x="68663" y="1551274"/>
                  </a:lnTo>
                  <a:lnTo>
                    <a:pt x="54252" y="1508737"/>
                  </a:lnTo>
                  <a:lnTo>
                    <a:pt x="41537" y="1465778"/>
                  </a:lnTo>
                  <a:lnTo>
                    <a:pt x="30517" y="1422451"/>
                  </a:lnTo>
                  <a:lnTo>
                    <a:pt x="21192" y="1378808"/>
                  </a:lnTo>
                  <a:lnTo>
                    <a:pt x="13563" y="1334901"/>
                  </a:lnTo>
                  <a:lnTo>
                    <a:pt x="7629" y="1290784"/>
                  </a:lnTo>
                  <a:lnTo>
                    <a:pt x="3390" y="1246508"/>
                  </a:lnTo>
                  <a:lnTo>
                    <a:pt x="847" y="1202128"/>
                  </a:lnTo>
                  <a:lnTo>
                    <a:pt x="0" y="1157695"/>
                  </a:lnTo>
                  <a:lnTo>
                    <a:pt x="847" y="1113261"/>
                  </a:lnTo>
                  <a:lnTo>
                    <a:pt x="3390" y="1068881"/>
                  </a:lnTo>
                  <a:lnTo>
                    <a:pt x="7629" y="1024606"/>
                  </a:lnTo>
                  <a:lnTo>
                    <a:pt x="13563" y="980488"/>
                  </a:lnTo>
                  <a:lnTo>
                    <a:pt x="21192" y="936582"/>
                  </a:lnTo>
                  <a:lnTo>
                    <a:pt x="30517" y="892939"/>
                  </a:lnTo>
                  <a:lnTo>
                    <a:pt x="41537" y="849612"/>
                  </a:lnTo>
                  <a:lnTo>
                    <a:pt x="54252" y="806653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7"/>
                  </a:lnTo>
                  <a:lnTo>
                    <a:pt x="122068" y="639560"/>
                  </a:lnTo>
                  <a:lnTo>
                    <a:pt x="143261" y="599235"/>
                  </a:lnTo>
                  <a:lnTo>
                    <a:pt x="166149" y="559594"/>
                  </a:lnTo>
                  <a:lnTo>
                    <a:pt x="190732" y="520692"/>
                  </a:lnTo>
                  <a:lnTo>
                    <a:pt x="217011" y="482579"/>
                  </a:lnTo>
                  <a:lnTo>
                    <a:pt x="244985" y="445309"/>
                  </a:lnTo>
                  <a:lnTo>
                    <a:pt x="274654" y="408934"/>
                  </a:lnTo>
                  <a:lnTo>
                    <a:pt x="306019" y="373507"/>
                  </a:lnTo>
                  <a:lnTo>
                    <a:pt x="339080" y="339081"/>
                  </a:lnTo>
                  <a:lnTo>
                    <a:pt x="373506" y="306021"/>
                  </a:lnTo>
                  <a:lnTo>
                    <a:pt x="408932" y="274656"/>
                  </a:lnTo>
                  <a:lnTo>
                    <a:pt x="445307" y="244986"/>
                  </a:lnTo>
                  <a:lnTo>
                    <a:pt x="482577" y="217012"/>
                  </a:lnTo>
                  <a:lnTo>
                    <a:pt x="520690" y="190733"/>
                  </a:lnTo>
                  <a:lnTo>
                    <a:pt x="559593" y="166150"/>
                  </a:lnTo>
                  <a:lnTo>
                    <a:pt x="599234" y="143262"/>
                  </a:lnTo>
                  <a:lnTo>
                    <a:pt x="639559" y="122069"/>
                  </a:lnTo>
                  <a:lnTo>
                    <a:pt x="680516" y="102572"/>
                  </a:lnTo>
                  <a:lnTo>
                    <a:pt x="722053" y="84770"/>
                  </a:lnTo>
                  <a:lnTo>
                    <a:pt x="764116" y="68664"/>
                  </a:lnTo>
                  <a:lnTo>
                    <a:pt x="806654" y="54253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3"/>
                  </a:lnTo>
                  <a:lnTo>
                    <a:pt x="1551279" y="68664"/>
                  </a:lnTo>
                  <a:lnTo>
                    <a:pt x="1593343" y="84770"/>
                  </a:lnTo>
                  <a:lnTo>
                    <a:pt x="1634879" y="102572"/>
                  </a:lnTo>
                  <a:lnTo>
                    <a:pt x="1675836" y="122069"/>
                  </a:lnTo>
                  <a:lnTo>
                    <a:pt x="1716162" y="143262"/>
                  </a:lnTo>
                  <a:lnTo>
                    <a:pt x="1755802" y="166150"/>
                  </a:lnTo>
                  <a:lnTo>
                    <a:pt x="1794705" y="190733"/>
                  </a:lnTo>
                  <a:lnTo>
                    <a:pt x="1832818" y="217012"/>
                  </a:lnTo>
                  <a:lnTo>
                    <a:pt x="1870088" y="244986"/>
                  </a:lnTo>
                  <a:lnTo>
                    <a:pt x="1906463" y="274656"/>
                  </a:lnTo>
                  <a:lnTo>
                    <a:pt x="1941890" y="306021"/>
                  </a:lnTo>
                  <a:lnTo>
                    <a:pt x="1976316" y="339081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7" y="7455132"/>
            <a:ext cx="2499360" cy="2499360"/>
            <a:chOff x="5004027" y="7455132"/>
            <a:chExt cx="2499360" cy="2499360"/>
          </a:xfrm>
        </p:grpSpPr>
        <p:sp>
          <p:nvSpPr>
            <p:cNvPr id="14" name="object 14"/>
            <p:cNvSpPr/>
            <p:nvPr/>
          </p:nvSpPr>
          <p:spPr>
            <a:xfrm>
              <a:off x="5095902" y="754701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7"/>
                  </a:lnTo>
                  <a:lnTo>
                    <a:pt x="849615" y="41537"/>
                  </a:lnTo>
                  <a:lnTo>
                    <a:pt x="806657" y="54253"/>
                  </a:lnTo>
                  <a:lnTo>
                    <a:pt x="764120" y="68664"/>
                  </a:lnTo>
                  <a:lnTo>
                    <a:pt x="722057" y="84770"/>
                  </a:lnTo>
                  <a:lnTo>
                    <a:pt x="680520" y="102572"/>
                  </a:lnTo>
                  <a:lnTo>
                    <a:pt x="639563" y="122070"/>
                  </a:lnTo>
                  <a:lnTo>
                    <a:pt x="599238" y="143262"/>
                  </a:lnTo>
                  <a:lnTo>
                    <a:pt x="559598" y="166151"/>
                  </a:lnTo>
                  <a:lnTo>
                    <a:pt x="520695" y="190734"/>
                  </a:lnTo>
                  <a:lnTo>
                    <a:pt x="482582" y="217013"/>
                  </a:lnTo>
                  <a:lnTo>
                    <a:pt x="445312" y="244988"/>
                  </a:lnTo>
                  <a:lnTo>
                    <a:pt x="408937" y="274657"/>
                  </a:lnTo>
                  <a:lnTo>
                    <a:pt x="373510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10" y="2009361"/>
                  </a:lnTo>
                  <a:lnTo>
                    <a:pt x="408937" y="2040727"/>
                  </a:lnTo>
                  <a:lnTo>
                    <a:pt x="445312" y="2070396"/>
                  </a:lnTo>
                  <a:lnTo>
                    <a:pt x="482582" y="2098371"/>
                  </a:lnTo>
                  <a:lnTo>
                    <a:pt x="520695" y="2124650"/>
                  </a:lnTo>
                  <a:lnTo>
                    <a:pt x="559598" y="2149233"/>
                  </a:lnTo>
                  <a:lnTo>
                    <a:pt x="599238" y="2172122"/>
                  </a:lnTo>
                  <a:lnTo>
                    <a:pt x="639563" y="2193314"/>
                  </a:lnTo>
                  <a:lnTo>
                    <a:pt x="680520" y="2212812"/>
                  </a:lnTo>
                  <a:lnTo>
                    <a:pt x="722057" y="2230614"/>
                  </a:lnTo>
                  <a:lnTo>
                    <a:pt x="764120" y="2246720"/>
                  </a:lnTo>
                  <a:lnTo>
                    <a:pt x="806657" y="2261131"/>
                  </a:lnTo>
                  <a:lnTo>
                    <a:pt x="849615" y="2273847"/>
                  </a:lnTo>
                  <a:lnTo>
                    <a:pt x="892942" y="2284867"/>
                  </a:lnTo>
                  <a:lnTo>
                    <a:pt x="936585" y="2294192"/>
                  </a:lnTo>
                  <a:lnTo>
                    <a:pt x="980492" y="2301821"/>
                  </a:lnTo>
                  <a:lnTo>
                    <a:pt x="1024609" y="2307755"/>
                  </a:lnTo>
                  <a:lnTo>
                    <a:pt x="1068884" y="2311994"/>
                  </a:lnTo>
                  <a:lnTo>
                    <a:pt x="1113264" y="2314537"/>
                  </a:lnTo>
                  <a:lnTo>
                    <a:pt x="1157697" y="2315384"/>
                  </a:lnTo>
                  <a:lnTo>
                    <a:pt x="1202130" y="2314537"/>
                  </a:lnTo>
                  <a:lnTo>
                    <a:pt x="1246511" y="2311994"/>
                  </a:lnTo>
                  <a:lnTo>
                    <a:pt x="1290786" y="2307755"/>
                  </a:lnTo>
                  <a:lnTo>
                    <a:pt x="1334903" y="2301821"/>
                  </a:lnTo>
                  <a:lnTo>
                    <a:pt x="1378809" y="2294192"/>
                  </a:lnTo>
                  <a:lnTo>
                    <a:pt x="1422452" y="2284867"/>
                  </a:lnTo>
                  <a:lnTo>
                    <a:pt x="1465779" y="2273847"/>
                  </a:lnTo>
                  <a:lnTo>
                    <a:pt x="1508738" y="2261131"/>
                  </a:lnTo>
                  <a:lnTo>
                    <a:pt x="1551275" y="2246720"/>
                  </a:lnTo>
                  <a:lnTo>
                    <a:pt x="1593338" y="2230614"/>
                  </a:lnTo>
                  <a:lnTo>
                    <a:pt x="1634874" y="2212812"/>
                  </a:lnTo>
                  <a:lnTo>
                    <a:pt x="1675831" y="2193314"/>
                  </a:lnTo>
                  <a:lnTo>
                    <a:pt x="1716156" y="2172122"/>
                  </a:lnTo>
                  <a:lnTo>
                    <a:pt x="1755797" y="2149233"/>
                  </a:lnTo>
                  <a:lnTo>
                    <a:pt x="1794700" y="2124650"/>
                  </a:lnTo>
                  <a:lnTo>
                    <a:pt x="1832813" y="2098371"/>
                  </a:lnTo>
                  <a:lnTo>
                    <a:pt x="1870083" y="2070396"/>
                  </a:lnTo>
                  <a:lnTo>
                    <a:pt x="1906458" y="2040727"/>
                  </a:lnTo>
                  <a:lnTo>
                    <a:pt x="1941885" y="2009361"/>
                  </a:lnTo>
                  <a:lnTo>
                    <a:pt x="1976311" y="1976301"/>
                  </a:lnTo>
                  <a:lnTo>
                    <a:pt x="2009371" y="1941875"/>
                  </a:lnTo>
                  <a:lnTo>
                    <a:pt x="2040736" y="1906449"/>
                  </a:lnTo>
                  <a:lnTo>
                    <a:pt x="2070405" y="1870074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9"/>
                  </a:lnTo>
                  <a:lnTo>
                    <a:pt x="2193320" y="1675825"/>
                  </a:lnTo>
                  <a:lnTo>
                    <a:pt x="2212817" y="1634868"/>
                  </a:lnTo>
                  <a:lnTo>
                    <a:pt x="2230618" y="1593332"/>
                  </a:lnTo>
                  <a:lnTo>
                    <a:pt x="2246724" y="1551269"/>
                  </a:lnTo>
                  <a:lnTo>
                    <a:pt x="2261135" y="1508732"/>
                  </a:lnTo>
                  <a:lnTo>
                    <a:pt x="2273850" y="1465774"/>
                  </a:lnTo>
                  <a:lnTo>
                    <a:pt x="2284870" y="1422447"/>
                  </a:lnTo>
                  <a:lnTo>
                    <a:pt x="2294195" y="1378804"/>
                  </a:lnTo>
                  <a:lnTo>
                    <a:pt x="2301824" y="1334898"/>
                  </a:lnTo>
                  <a:lnTo>
                    <a:pt x="2307758" y="1290781"/>
                  </a:lnTo>
                  <a:lnTo>
                    <a:pt x="2311996" y="1246505"/>
                  </a:lnTo>
                  <a:lnTo>
                    <a:pt x="2314539" y="1202125"/>
                  </a:lnTo>
                  <a:lnTo>
                    <a:pt x="2315387" y="1157692"/>
                  </a:lnTo>
                  <a:lnTo>
                    <a:pt x="2314539" y="1113259"/>
                  </a:lnTo>
                  <a:lnTo>
                    <a:pt x="2311996" y="1068879"/>
                  </a:lnTo>
                  <a:lnTo>
                    <a:pt x="2307758" y="1024603"/>
                  </a:lnTo>
                  <a:lnTo>
                    <a:pt x="2301824" y="980486"/>
                  </a:lnTo>
                  <a:lnTo>
                    <a:pt x="2294195" y="936580"/>
                  </a:lnTo>
                  <a:lnTo>
                    <a:pt x="2284870" y="892937"/>
                  </a:lnTo>
                  <a:lnTo>
                    <a:pt x="2273850" y="849610"/>
                  </a:lnTo>
                  <a:lnTo>
                    <a:pt x="2261135" y="806652"/>
                  </a:lnTo>
                  <a:lnTo>
                    <a:pt x="2246724" y="764115"/>
                  </a:lnTo>
                  <a:lnTo>
                    <a:pt x="2230618" y="722052"/>
                  </a:lnTo>
                  <a:lnTo>
                    <a:pt x="2212817" y="680516"/>
                  </a:lnTo>
                  <a:lnTo>
                    <a:pt x="2193320" y="639559"/>
                  </a:lnTo>
                  <a:lnTo>
                    <a:pt x="2172127" y="599234"/>
                  </a:lnTo>
                  <a:lnTo>
                    <a:pt x="2149240" y="559595"/>
                  </a:lnTo>
                  <a:lnTo>
                    <a:pt x="2124657" y="520692"/>
                  </a:lnTo>
                  <a:lnTo>
                    <a:pt x="2098378" y="482579"/>
                  </a:lnTo>
                  <a:lnTo>
                    <a:pt x="2070405" y="445310"/>
                  </a:lnTo>
                  <a:lnTo>
                    <a:pt x="2040736" y="408935"/>
                  </a:lnTo>
                  <a:lnTo>
                    <a:pt x="2009371" y="373509"/>
                  </a:lnTo>
                  <a:lnTo>
                    <a:pt x="1976311" y="339083"/>
                  </a:lnTo>
                  <a:lnTo>
                    <a:pt x="1941885" y="306023"/>
                  </a:lnTo>
                  <a:lnTo>
                    <a:pt x="1906458" y="274657"/>
                  </a:lnTo>
                  <a:lnTo>
                    <a:pt x="1870083" y="244988"/>
                  </a:lnTo>
                  <a:lnTo>
                    <a:pt x="1832813" y="217013"/>
                  </a:lnTo>
                  <a:lnTo>
                    <a:pt x="1794700" y="190734"/>
                  </a:lnTo>
                  <a:lnTo>
                    <a:pt x="1755797" y="166151"/>
                  </a:lnTo>
                  <a:lnTo>
                    <a:pt x="1716156" y="143262"/>
                  </a:lnTo>
                  <a:lnTo>
                    <a:pt x="1675831" y="122070"/>
                  </a:lnTo>
                  <a:lnTo>
                    <a:pt x="1634874" y="102572"/>
                  </a:lnTo>
                  <a:lnTo>
                    <a:pt x="1593338" y="84770"/>
                  </a:lnTo>
                  <a:lnTo>
                    <a:pt x="1551275" y="68664"/>
                  </a:lnTo>
                  <a:lnTo>
                    <a:pt x="1508738" y="54253"/>
                  </a:lnTo>
                  <a:lnTo>
                    <a:pt x="1465779" y="41537"/>
                  </a:lnTo>
                  <a:lnTo>
                    <a:pt x="1422452" y="30517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5907" y="7547012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50189" y="4404701"/>
            <a:ext cx="2499360" cy="2499360"/>
            <a:chOff x="11950189" y="4404701"/>
            <a:chExt cx="2499360" cy="2499360"/>
          </a:xfrm>
        </p:grpSpPr>
        <p:sp>
          <p:nvSpPr>
            <p:cNvPr id="17" name="object 17"/>
            <p:cNvSpPr/>
            <p:nvPr/>
          </p:nvSpPr>
          <p:spPr>
            <a:xfrm>
              <a:off x="12042094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4" h="2315845">
                  <a:moveTo>
                    <a:pt x="1157661" y="0"/>
                  </a:moveTo>
                  <a:lnTo>
                    <a:pt x="1113228" y="847"/>
                  </a:lnTo>
                  <a:lnTo>
                    <a:pt x="1068849" y="3390"/>
                  </a:lnTo>
                  <a:lnTo>
                    <a:pt x="1024575" y="7629"/>
                  </a:lnTo>
                  <a:lnTo>
                    <a:pt x="980458" y="13563"/>
                  </a:lnTo>
                  <a:lnTo>
                    <a:pt x="936553" y="21192"/>
                  </a:lnTo>
                  <a:lnTo>
                    <a:pt x="892911" y="30516"/>
                  </a:lnTo>
                  <a:lnTo>
                    <a:pt x="849586" y="41536"/>
                  </a:lnTo>
                  <a:lnTo>
                    <a:pt x="806629" y="54252"/>
                  </a:lnTo>
                  <a:lnTo>
                    <a:pt x="764093" y="68662"/>
                  </a:lnTo>
                  <a:lnTo>
                    <a:pt x="722032" y="84769"/>
                  </a:lnTo>
                  <a:lnTo>
                    <a:pt x="680498" y="102570"/>
                  </a:lnTo>
                  <a:lnTo>
                    <a:pt x="639544" y="122067"/>
                  </a:lnTo>
                  <a:lnTo>
                    <a:pt x="599222" y="143259"/>
                  </a:lnTo>
                  <a:lnTo>
                    <a:pt x="559585" y="166147"/>
                  </a:lnTo>
                  <a:lnTo>
                    <a:pt x="520686" y="190730"/>
                  </a:lnTo>
                  <a:lnTo>
                    <a:pt x="482577" y="217008"/>
                  </a:lnTo>
                  <a:lnTo>
                    <a:pt x="445311" y="244982"/>
                  </a:lnTo>
                  <a:lnTo>
                    <a:pt x="408941" y="274651"/>
                  </a:lnTo>
                  <a:lnTo>
                    <a:pt x="373519" y="306016"/>
                  </a:lnTo>
                  <a:lnTo>
                    <a:pt x="339099" y="339076"/>
                  </a:lnTo>
                  <a:lnTo>
                    <a:pt x="306037" y="373502"/>
                  </a:lnTo>
                  <a:lnTo>
                    <a:pt x="274670" y="408929"/>
                  </a:lnTo>
                  <a:lnTo>
                    <a:pt x="244999" y="445304"/>
                  </a:lnTo>
                  <a:lnTo>
                    <a:pt x="217023" y="482574"/>
                  </a:lnTo>
                  <a:lnTo>
                    <a:pt x="190743" y="520687"/>
                  </a:lnTo>
                  <a:lnTo>
                    <a:pt x="166158" y="559590"/>
                  </a:lnTo>
                  <a:lnTo>
                    <a:pt x="143269" y="599230"/>
                  </a:lnTo>
                  <a:lnTo>
                    <a:pt x="122075" y="639555"/>
                  </a:lnTo>
                  <a:lnTo>
                    <a:pt x="102577" y="680512"/>
                  </a:lnTo>
                  <a:lnTo>
                    <a:pt x="84774" y="722049"/>
                  </a:lnTo>
                  <a:lnTo>
                    <a:pt x="68667" y="764112"/>
                  </a:lnTo>
                  <a:lnTo>
                    <a:pt x="54255" y="806649"/>
                  </a:lnTo>
                  <a:lnTo>
                    <a:pt x="41539" y="849607"/>
                  </a:lnTo>
                  <a:lnTo>
                    <a:pt x="30518" y="892934"/>
                  </a:lnTo>
                  <a:lnTo>
                    <a:pt x="21193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3" y="1378801"/>
                  </a:lnTo>
                  <a:lnTo>
                    <a:pt x="30518" y="1422444"/>
                  </a:lnTo>
                  <a:lnTo>
                    <a:pt x="41539" y="1465771"/>
                  </a:lnTo>
                  <a:lnTo>
                    <a:pt x="54255" y="1508730"/>
                  </a:lnTo>
                  <a:lnTo>
                    <a:pt x="68667" y="1551267"/>
                  </a:lnTo>
                  <a:lnTo>
                    <a:pt x="84774" y="1593330"/>
                  </a:lnTo>
                  <a:lnTo>
                    <a:pt x="102577" y="1634866"/>
                  </a:lnTo>
                  <a:lnTo>
                    <a:pt x="122075" y="1675823"/>
                  </a:lnTo>
                  <a:lnTo>
                    <a:pt x="143269" y="1716148"/>
                  </a:lnTo>
                  <a:lnTo>
                    <a:pt x="166158" y="1755789"/>
                  </a:lnTo>
                  <a:lnTo>
                    <a:pt x="190743" y="1794692"/>
                  </a:lnTo>
                  <a:lnTo>
                    <a:pt x="217023" y="1832805"/>
                  </a:lnTo>
                  <a:lnTo>
                    <a:pt x="244999" y="1870075"/>
                  </a:lnTo>
                  <a:lnTo>
                    <a:pt x="274670" y="1906450"/>
                  </a:lnTo>
                  <a:lnTo>
                    <a:pt x="306037" y="1941877"/>
                  </a:lnTo>
                  <a:lnTo>
                    <a:pt x="339099" y="1976303"/>
                  </a:lnTo>
                  <a:lnTo>
                    <a:pt x="373519" y="2009363"/>
                  </a:lnTo>
                  <a:lnTo>
                    <a:pt x="408941" y="2040728"/>
                  </a:lnTo>
                  <a:lnTo>
                    <a:pt x="445311" y="2070397"/>
                  </a:lnTo>
                  <a:lnTo>
                    <a:pt x="482577" y="2098371"/>
                  </a:lnTo>
                  <a:lnTo>
                    <a:pt x="520686" y="2124649"/>
                  </a:lnTo>
                  <a:lnTo>
                    <a:pt x="559585" y="2149232"/>
                  </a:lnTo>
                  <a:lnTo>
                    <a:pt x="599222" y="2172120"/>
                  </a:lnTo>
                  <a:lnTo>
                    <a:pt x="639544" y="2193312"/>
                  </a:lnTo>
                  <a:lnTo>
                    <a:pt x="680498" y="2212809"/>
                  </a:lnTo>
                  <a:lnTo>
                    <a:pt x="722032" y="2230610"/>
                  </a:lnTo>
                  <a:lnTo>
                    <a:pt x="764093" y="2246716"/>
                  </a:lnTo>
                  <a:lnTo>
                    <a:pt x="806629" y="2261127"/>
                  </a:lnTo>
                  <a:lnTo>
                    <a:pt x="849586" y="2273842"/>
                  </a:lnTo>
                  <a:lnTo>
                    <a:pt x="892911" y="2284862"/>
                  </a:lnTo>
                  <a:lnTo>
                    <a:pt x="936553" y="2294187"/>
                  </a:lnTo>
                  <a:lnTo>
                    <a:pt x="980458" y="2301816"/>
                  </a:lnTo>
                  <a:lnTo>
                    <a:pt x="1024575" y="2307750"/>
                  </a:lnTo>
                  <a:lnTo>
                    <a:pt x="1068849" y="2311989"/>
                  </a:lnTo>
                  <a:lnTo>
                    <a:pt x="1113228" y="2314532"/>
                  </a:lnTo>
                  <a:lnTo>
                    <a:pt x="1157661" y="2315379"/>
                  </a:lnTo>
                  <a:lnTo>
                    <a:pt x="1202093" y="2314532"/>
                  </a:lnTo>
                  <a:lnTo>
                    <a:pt x="1246472" y="2311989"/>
                  </a:lnTo>
                  <a:lnTo>
                    <a:pt x="1290747" y="2307750"/>
                  </a:lnTo>
                  <a:lnTo>
                    <a:pt x="1334863" y="2301816"/>
                  </a:lnTo>
                  <a:lnTo>
                    <a:pt x="1378768" y="2294187"/>
                  </a:lnTo>
                  <a:lnTo>
                    <a:pt x="1422410" y="2284862"/>
                  </a:lnTo>
                  <a:lnTo>
                    <a:pt x="1465736" y="2273842"/>
                  </a:lnTo>
                  <a:lnTo>
                    <a:pt x="1508692" y="2261127"/>
                  </a:lnTo>
                  <a:lnTo>
                    <a:pt x="1551228" y="2246716"/>
                  </a:lnTo>
                  <a:lnTo>
                    <a:pt x="1593289" y="2230610"/>
                  </a:lnTo>
                  <a:lnTo>
                    <a:pt x="1634823" y="2212809"/>
                  </a:lnTo>
                  <a:lnTo>
                    <a:pt x="1675777" y="2193312"/>
                  </a:lnTo>
                  <a:lnTo>
                    <a:pt x="1716099" y="2172120"/>
                  </a:lnTo>
                  <a:lnTo>
                    <a:pt x="1755736" y="2149232"/>
                  </a:lnTo>
                  <a:lnTo>
                    <a:pt x="1794636" y="2124649"/>
                  </a:lnTo>
                  <a:lnTo>
                    <a:pt x="1832745" y="2098371"/>
                  </a:lnTo>
                  <a:lnTo>
                    <a:pt x="1870010" y="2070397"/>
                  </a:lnTo>
                  <a:lnTo>
                    <a:pt x="1906380" y="2040728"/>
                  </a:lnTo>
                  <a:lnTo>
                    <a:pt x="1941802" y="2009363"/>
                  </a:lnTo>
                  <a:lnTo>
                    <a:pt x="1976222" y="1976303"/>
                  </a:lnTo>
                  <a:lnTo>
                    <a:pt x="2009284" y="1941877"/>
                  </a:lnTo>
                  <a:lnTo>
                    <a:pt x="2040651" y="1906450"/>
                  </a:lnTo>
                  <a:lnTo>
                    <a:pt x="2070322" y="1870075"/>
                  </a:lnTo>
                  <a:lnTo>
                    <a:pt x="2098298" y="1832805"/>
                  </a:lnTo>
                  <a:lnTo>
                    <a:pt x="2124578" y="1794692"/>
                  </a:lnTo>
                  <a:lnTo>
                    <a:pt x="2149163" y="1755789"/>
                  </a:lnTo>
                  <a:lnTo>
                    <a:pt x="2172052" y="1716148"/>
                  </a:lnTo>
                  <a:lnTo>
                    <a:pt x="2193246" y="1675823"/>
                  </a:lnTo>
                  <a:lnTo>
                    <a:pt x="2212744" y="1634866"/>
                  </a:lnTo>
                  <a:lnTo>
                    <a:pt x="2230547" y="1593330"/>
                  </a:lnTo>
                  <a:lnTo>
                    <a:pt x="2246654" y="1551267"/>
                  </a:lnTo>
                  <a:lnTo>
                    <a:pt x="2261066" y="1508730"/>
                  </a:lnTo>
                  <a:lnTo>
                    <a:pt x="2273782" y="1465771"/>
                  </a:lnTo>
                  <a:lnTo>
                    <a:pt x="2284803" y="1422444"/>
                  </a:lnTo>
                  <a:lnTo>
                    <a:pt x="2294128" y="1378801"/>
                  </a:lnTo>
                  <a:lnTo>
                    <a:pt x="2301758" y="1334895"/>
                  </a:lnTo>
                  <a:lnTo>
                    <a:pt x="2307692" y="1290778"/>
                  </a:lnTo>
                  <a:lnTo>
                    <a:pt x="2311931" y="1246503"/>
                  </a:lnTo>
                  <a:lnTo>
                    <a:pt x="2314474" y="1202122"/>
                  </a:lnTo>
                  <a:lnTo>
                    <a:pt x="2315322" y="1157689"/>
                  </a:lnTo>
                  <a:lnTo>
                    <a:pt x="2314474" y="1113256"/>
                  </a:lnTo>
                  <a:lnTo>
                    <a:pt x="2311931" y="1068876"/>
                  </a:lnTo>
                  <a:lnTo>
                    <a:pt x="2307692" y="1024601"/>
                  </a:lnTo>
                  <a:lnTo>
                    <a:pt x="2301758" y="980484"/>
                  </a:lnTo>
                  <a:lnTo>
                    <a:pt x="2294128" y="936577"/>
                  </a:lnTo>
                  <a:lnTo>
                    <a:pt x="2284803" y="892934"/>
                  </a:lnTo>
                  <a:lnTo>
                    <a:pt x="2273782" y="849607"/>
                  </a:lnTo>
                  <a:lnTo>
                    <a:pt x="2261066" y="806649"/>
                  </a:lnTo>
                  <a:lnTo>
                    <a:pt x="2246654" y="764112"/>
                  </a:lnTo>
                  <a:lnTo>
                    <a:pt x="2230547" y="722049"/>
                  </a:lnTo>
                  <a:lnTo>
                    <a:pt x="2212744" y="680512"/>
                  </a:lnTo>
                  <a:lnTo>
                    <a:pt x="2193246" y="639555"/>
                  </a:lnTo>
                  <a:lnTo>
                    <a:pt x="2172052" y="599230"/>
                  </a:lnTo>
                  <a:lnTo>
                    <a:pt x="2149163" y="559590"/>
                  </a:lnTo>
                  <a:lnTo>
                    <a:pt x="2124578" y="520687"/>
                  </a:lnTo>
                  <a:lnTo>
                    <a:pt x="2098298" y="482574"/>
                  </a:lnTo>
                  <a:lnTo>
                    <a:pt x="2070322" y="445304"/>
                  </a:lnTo>
                  <a:lnTo>
                    <a:pt x="2040651" y="408929"/>
                  </a:lnTo>
                  <a:lnTo>
                    <a:pt x="2009284" y="373502"/>
                  </a:lnTo>
                  <a:lnTo>
                    <a:pt x="1976222" y="339076"/>
                  </a:lnTo>
                  <a:lnTo>
                    <a:pt x="1941802" y="306016"/>
                  </a:lnTo>
                  <a:lnTo>
                    <a:pt x="1906380" y="274651"/>
                  </a:lnTo>
                  <a:lnTo>
                    <a:pt x="1870010" y="244982"/>
                  </a:lnTo>
                  <a:lnTo>
                    <a:pt x="1832745" y="217008"/>
                  </a:lnTo>
                  <a:lnTo>
                    <a:pt x="1794636" y="190730"/>
                  </a:lnTo>
                  <a:lnTo>
                    <a:pt x="1755736" y="166147"/>
                  </a:lnTo>
                  <a:lnTo>
                    <a:pt x="1716099" y="143259"/>
                  </a:lnTo>
                  <a:lnTo>
                    <a:pt x="1675777" y="122067"/>
                  </a:lnTo>
                  <a:lnTo>
                    <a:pt x="1634823" y="102570"/>
                  </a:lnTo>
                  <a:lnTo>
                    <a:pt x="1593289" y="84769"/>
                  </a:lnTo>
                  <a:lnTo>
                    <a:pt x="1551228" y="68662"/>
                  </a:lnTo>
                  <a:lnTo>
                    <a:pt x="1508692" y="54252"/>
                  </a:lnTo>
                  <a:lnTo>
                    <a:pt x="1465736" y="41536"/>
                  </a:lnTo>
                  <a:lnTo>
                    <a:pt x="1422410" y="30516"/>
                  </a:lnTo>
                  <a:lnTo>
                    <a:pt x="1378768" y="21192"/>
                  </a:lnTo>
                  <a:lnTo>
                    <a:pt x="1334863" y="13563"/>
                  </a:lnTo>
                  <a:lnTo>
                    <a:pt x="1290747" y="7629"/>
                  </a:lnTo>
                  <a:lnTo>
                    <a:pt x="1246472" y="3390"/>
                  </a:lnTo>
                  <a:lnTo>
                    <a:pt x="1202093" y="847"/>
                  </a:lnTo>
                  <a:lnTo>
                    <a:pt x="1157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42070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4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5004027" y="4404701"/>
            <a:ext cx="6979284" cy="2499360"/>
            <a:chOff x="5004027" y="4404701"/>
            <a:chExt cx="6979284" cy="2499360"/>
          </a:xfrm>
        </p:grpSpPr>
        <p:sp>
          <p:nvSpPr>
            <p:cNvPr id="20" name="object 20"/>
            <p:cNvSpPr/>
            <p:nvPr/>
          </p:nvSpPr>
          <p:spPr>
            <a:xfrm>
              <a:off x="7411299" y="5654280"/>
              <a:ext cx="4338955" cy="0"/>
            </a:xfrm>
            <a:custGeom>
              <a:avLst/>
              <a:gdLst/>
              <a:ahLst/>
              <a:cxnLst/>
              <a:rect l="l" t="t" r="r" b="b"/>
              <a:pathLst>
                <a:path w="4338955">
                  <a:moveTo>
                    <a:pt x="0" y="0"/>
                  </a:moveTo>
                  <a:lnTo>
                    <a:pt x="4338594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749904" y="5577097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0" y="0"/>
                  </a:moveTo>
                  <a:lnTo>
                    <a:pt x="0" y="154361"/>
                  </a:lnTo>
                  <a:lnTo>
                    <a:pt x="205752" y="77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749894" y="5577100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205812" y="77179"/>
                  </a:moveTo>
                  <a:lnTo>
                    <a:pt x="0" y="0"/>
                  </a:lnTo>
                  <a:lnTo>
                    <a:pt x="0" y="154359"/>
                  </a:lnTo>
                  <a:lnTo>
                    <a:pt x="205812" y="77179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95902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6"/>
                  </a:lnTo>
                  <a:lnTo>
                    <a:pt x="849615" y="41536"/>
                  </a:lnTo>
                  <a:lnTo>
                    <a:pt x="806657" y="54252"/>
                  </a:lnTo>
                  <a:lnTo>
                    <a:pt x="764120" y="68662"/>
                  </a:lnTo>
                  <a:lnTo>
                    <a:pt x="722057" y="84769"/>
                  </a:lnTo>
                  <a:lnTo>
                    <a:pt x="680520" y="102570"/>
                  </a:lnTo>
                  <a:lnTo>
                    <a:pt x="639563" y="122067"/>
                  </a:lnTo>
                  <a:lnTo>
                    <a:pt x="599238" y="143259"/>
                  </a:lnTo>
                  <a:lnTo>
                    <a:pt x="559598" y="166147"/>
                  </a:lnTo>
                  <a:lnTo>
                    <a:pt x="520695" y="190730"/>
                  </a:lnTo>
                  <a:lnTo>
                    <a:pt x="482582" y="217008"/>
                  </a:lnTo>
                  <a:lnTo>
                    <a:pt x="445312" y="244982"/>
                  </a:lnTo>
                  <a:lnTo>
                    <a:pt x="408937" y="274651"/>
                  </a:lnTo>
                  <a:lnTo>
                    <a:pt x="373510" y="306016"/>
                  </a:lnTo>
                  <a:lnTo>
                    <a:pt x="339083" y="339076"/>
                  </a:lnTo>
                  <a:lnTo>
                    <a:pt x="306023" y="373502"/>
                  </a:lnTo>
                  <a:lnTo>
                    <a:pt x="274657" y="408929"/>
                  </a:lnTo>
                  <a:lnTo>
                    <a:pt x="244988" y="445304"/>
                  </a:lnTo>
                  <a:lnTo>
                    <a:pt x="217013" y="482574"/>
                  </a:lnTo>
                  <a:lnTo>
                    <a:pt x="190734" y="520687"/>
                  </a:lnTo>
                  <a:lnTo>
                    <a:pt x="166151" y="559590"/>
                  </a:lnTo>
                  <a:lnTo>
                    <a:pt x="143262" y="599230"/>
                  </a:lnTo>
                  <a:lnTo>
                    <a:pt x="122070" y="639555"/>
                  </a:lnTo>
                  <a:lnTo>
                    <a:pt x="102572" y="680512"/>
                  </a:lnTo>
                  <a:lnTo>
                    <a:pt x="84770" y="722049"/>
                  </a:lnTo>
                  <a:lnTo>
                    <a:pt x="68664" y="764112"/>
                  </a:lnTo>
                  <a:lnTo>
                    <a:pt x="54253" y="806649"/>
                  </a:lnTo>
                  <a:lnTo>
                    <a:pt x="41537" y="849607"/>
                  </a:lnTo>
                  <a:lnTo>
                    <a:pt x="30517" y="892934"/>
                  </a:lnTo>
                  <a:lnTo>
                    <a:pt x="21192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2" y="1378801"/>
                  </a:lnTo>
                  <a:lnTo>
                    <a:pt x="30517" y="1422444"/>
                  </a:lnTo>
                  <a:lnTo>
                    <a:pt x="41537" y="1465771"/>
                  </a:lnTo>
                  <a:lnTo>
                    <a:pt x="54253" y="1508730"/>
                  </a:lnTo>
                  <a:lnTo>
                    <a:pt x="68664" y="1551267"/>
                  </a:lnTo>
                  <a:lnTo>
                    <a:pt x="84770" y="1593330"/>
                  </a:lnTo>
                  <a:lnTo>
                    <a:pt x="102572" y="1634866"/>
                  </a:lnTo>
                  <a:lnTo>
                    <a:pt x="122070" y="1675823"/>
                  </a:lnTo>
                  <a:lnTo>
                    <a:pt x="143262" y="1716148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5"/>
                  </a:lnTo>
                  <a:lnTo>
                    <a:pt x="274657" y="1906450"/>
                  </a:lnTo>
                  <a:lnTo>
                    <a:pt x="306023" y="1941877"/>
                  </a:lnTo>
                  <a:lnTo>
                    <a:pt x="339083" y="1976303"/>
                  </a:lnTo>
                  <a:lnTo>
                    <a:pt x="373510" y="2009363"/>
                  </a:lnTo>
                  <a:lnTo>
                    <a:pt x="408937" y="2040728"/>
                  </a:lnTo>
                  <a:lnTo>
                    <a:pt x="445312" y="2070397"/>
                  </a:lnTo>
                  <a:lnTo>
                    <a:pt x="482582" y="2098371"/>
                  </a:lnTo>
                  <a:lnTo>
                    <a:pt x="520695" y="2124649"/>
                  </a:lnTo>
                  <a:lnTo>
                    <a:pt x="559598" y="2149232"/>
                  </a:lnTo>
                  <a:lnTo>
                    <a:pt x="599238" y="2172120"/>
                  </a:lnTo>
                  <a:lnTo>
                    <a:pt x="639563" y="2193312"/>
                  </a:lnTo>
                  <a:lnTo>
                    <a:pt x="680520" y="2212809"/>
                  </a:lnTo>
                  <a:lnTo>
                    <a:pt x="722057" y="2230610"/>
                  </a:lnTo>
                  <a:lnTo>
                    <a:pt x="764120" y="2246716"/>
                  </a:lnTo>
                  <a:lnTo>
                    <a:pt x="806657" y="2261127"/>
                  </a:lnTo>
                  <a:lnTo>
                    <a:pt x="849615" y="2273842"/>
                  </a:lnTo>
                  <a:lnTo>
                    <a:pt x="892942" y="2284862"/>
                  </a:lnTo>
                  <a:lnTo>
                    <a:pt x="936585" y="2294187"/>
                  </a:lnTo>
                  <a:lnTo>
                    <a:pt x="980492" y="2301816"/>
                  </a:lnTo>
                  <a:lnTo>
                    <a:pt x="1024609" y="2307750"/>
                  </a:lnTo>
                  <a:lnTo>
                    <a:pt x="1068884" y="2311989"/>
                  </a:lnTo>
                  <a:lnTo>
                    <a:pt x="1113264" y="2314532"/>
                  </a:lnTo>
                  <a:lnTo>
                    <a:pt x="1157697" y="2315379"/>
                  </a:lnTo>
                  <a:lnTo>
                    <a:pt x="1202130" y="2314532"/>
                  </a:lnTo>
                  <a:lnTo>
                    <a:pt x="1246511" y="2311989"/>
                  </a:lnTo>
                  <a:lnTo>
                    <a:pt x="1290786" y="2307750"/>
                  </a:lnTo>
                  <a:lnTo>
                    <a:pt x="1334903" y="2301816"/>
                  </a:lnTo>
                  <a:lnTo>
                    <a:pt x="1378809" y="2294187"/>
                  </a:lnTo>
                  <a:lnTo>
                    <a:pt x="1422452" y="2284862"/>
                  </a:lnTo>
                  <a:lnTo>
                    <a:pt x="1465779" y="2273842"/>
                  </a:lnTo>
                  <a:lnTo>
                    <a:pt x="1508738" y="2261127"/>
                  </a:lnTo>
                  <a:lnTo>
                    <a:pt x="1551275" y="2246716"/>
                  </a:lnTo>
                  <a:lnTo>
                    <a:pt x="1593338" y="2230610"/>
                  </a:lnTo>
                  <a:lnTo>
                    <a:pt x="1634874" y="2212809"/>
                  </a:lnTo>
                  <a:lnTo>
                    <a:pt x="1675831" y="2193312"/>
                  </a:lnTo>
                  <a:lnTo>
                    <a:pt x="1716156" y="2172120"/>
                  </a:lnTo>
                  <a:lnTo>
                    <a:pt x="1755797" y="2149232"/>
                  </a:lnTo>
                  <a:lnTo>
                    <a:pt x="1794700" y="2124649"/>
                  </a:lnTo>
                  <a:lnTo>
                    <a:pt x="1832813" y="2098371"/>
                  </a:lnTo>
                  <a:lnTo>
                    <a:pt x="1870083" y="2070397"/>
                  </a:lnTo>
                  <a:lnTo>
                    <a:pt x="1906458" y="2040728"/>
                  </a:lnTo>
                  <a:lnTo>
                    <a:pt x="1941885" y="2009363"/>
                  </a:lnTo>
                  <a:lnTo>
                    <a:pt x="1976311" y="1976303"/>
                  </a:lnTo>
                  <a:lnTo>
                    <a:pt x="2009371" y="1941877"/>
                  </a:lnTo>
                  <a:lnTo>
                    <a:pt x="2040736" y="1906450"/>
                  </a:lnTo>
                  <a:lnTo>
                    <a:pt x="2070405" y="1870075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8"/>
                  </a:lnTo>
                  <a:lnTo>
                    <a:pt x="2193320" y="1675823"/>
                  </a:lnTo>
                  <a:lnTo>
                    <a:pt x="2212817" y="1634866"/>
                  </a:lnTo>
                  <a:lnTo>
                    <a:pt x="2230618" y="1593330"/>
                  </a:lnTo>
                  <a:lnTo>
                    <a:pt x="2246724" y="1551267"/>
                  </a:lnTo>
                  <a:lnTo>
                    <a:pt x="2261135" y="1508730"/>
                  </a:lnTo>
                  <a:lnTo>
                    <a:pt x="2273850" y="1465771"/>
                  </a:lnTo>
                  <a:lnTo>
                    <a:pt x="2284870" y="1422444"/>
                  </a:lnTo>
                  <a:lnTo>
                    <a:pt x="2294195" y="1378801"/>
                  </a:lnTo>
                  <a:lnTo>
                    <a:pt x="2301824" y="1334895"/>
                  </a:lnTo>
                  <a:lnTo>
                    <a:pt x="2307758" y="1290778"/>
                  </a:lnTo>
                  <a:lnTo>
                    <a:pt x="2311996" y="1246503"/>
                  </a:lnTo>
                  <a:lnTo>
                    <a:pt x="2314539" y="1202122"/>
                  </a:lnTo>
                  <a:lnTo>
                    <a:pt x="2315387" y="1157689"/>
                  </a:lnTo>
                  <a:lnTo>
                    <a:pt x="2314539" y="1113256"/>
                  </a:lnTo>
                  <a:lnTo>
                    <a:pt x="2311996" y="1068876"/>
                  </a:lnTo>
                  <a:lnTo>
                    <a:pt x="2307758" y="1024601"/>
                  </a:lnTo>
                  <a:lnTo>
                    <a:pt x="2301824" y="980484"/>
                  </a:lnTo>
                  <a:lnTo>
                    <a:pt x="2294195" y="936577"/>
                  </a:lnTo>
                  <a:lnTo>
                    <a:pt x="2284870" y="892934"/>
                  </a:lnTo>
                  <a:lnTo>
                    <a:pt x="2273850" y="849607"/>
                  </a:lnTo>
                  <a:lnTo>
                    <a:pt x="2261135" y="806649"/>
                  </a:lnTo>
                  <a:lnTo>
                    <a:pt x="2246724" y="764112"/>
                  </a:lnTo>
                  <a:lnTo>
                    <a:pt x="2230618" y="722049"/>
                  </a:lnTo>
                  <a:lnTo>
                    <a:pt x="2212817" y="680512"/>
                  </a:lnTo>
                  <a:lnTo>
                    <a:pt x="2193320" y="639555"/>
                  </a:lnTo>
                  <a:lnTo>
                    <a:pt x="2172127" y="599230"/>
                  </a:lnTo>
                  <a:lnTo>
                    <a:pt x="2149240" y="559590"/>
                  </a:lnTo>
                  <a:lnTo>
                    <a:pt x="2124657" y="520687"/>
                  </a:lnTo>
                  <a:lnTo>
                    <a:pt x="2098378" y="482574"/>
                  </a:lnTo>
                  <a:lnTo>
                    <a:pt x="2070405" y="445304"/>
                  </a:lnTo>
                  <a:lnTo>
                    <a:pt x="2040736" y="408929"/>
                  </a:lnTo>
                  <a:lnTo>
                    <a:pt x="2009371" y="373502"/>
                  </a:lnTo>
                  <a:lnTo>
                    <a:pt x="1976311" y="339076"/>
                  </a:lnTo>
                  <a:lnTo>
                    <a:pt x="1941885" y="306016"/>
                  </a:lnTo>
                  <a:lnTo>
                    <a:pt x="1906458" y="274651"/>
                  </a:lnTo>
                  <a:lnTo>
                    <a:pt x="1870083" y="244982"/>
                  </a:lnTo>
                  <a:lnTo>
                    <a:pt x="1832813" y="217008"/>
                  </a:lnTo>
                  <a:lnTo>
                    <a:pt x="1794700" y="190730"/>
                  </a:lnTo>
                  <a:lnTo>
                    <a:pt x="1755797" y="166147"/>
                  </a:lnTo>
                  <a:lnTo>
                    <a:pt x="1716156" y="143259"/>
                  </a:lnTo>
                  <a:lnTo>
                    <a:pt x="1675831" y="122067"/>
                  </a:lnTo>
                  <a:lnTo>
                    <a:pt x="1634874" y="102570"/>
                  </a:lnTo>
                  <a:lnTo>
                    <a:pt x="1593338" y="84769"/>
                  </a:lnTo>
                  <a:lnTo>
                    <a:pt x="1551275" y="68662"/>
                  </a:lnTo>
                  <a:lnTo>
                    <a:pt x="1508738" y="54252"/>
                  </a:lnTo>
                  <a:lnTo>
                    <a:pt x="1465779" y="41536"/>
                  </a:lnTo>
                  <a:lnTo>
                    <a:pt x="1422452" y="30516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95907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610270" y="1975965"/>
            <a:ext cx="3729990" cy="7331709"/>
            <a:chOff x="12610270" y="1975965"/>
            <a:chExt cx="3729990" cy="7331709"/>
          </a:xfrm>
        </p:grpSpPr>
        <p:sp>
          <p:nvSpPr>
            <p:cNvPr id="3" name="object 3"/>
            <p:cNvSpPr/>
            <p:nvPr/>
          </p:nvSpPr>
          <p:spPr>
            <a:xfrm>
              <a:off x="14985407" y="81973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7"/>
                  </a:lnTo>
                  <a:lnTo>
                    <a:pt x="225814" y="954324"/>
                  </a:lnTo>
                  <a:lnTo>
                    <a:pt x="264949" y="978934"/>
                  </a:lnTo>
                  <a:lnTo>
                    <a:pt x="305652" y="999758"/>
                  </a:lnTo>
                  <a:lnTo>
                    <a:pt x="347661" y="1016796"/>
                  </a:lnTo>
                  <a:lnTo>
                    <a:pt x="390715" y="1030048"/>
                  </a:lnTo>
                  <a:lnTo>
                    <a:pt x="434552" y="1039513"/>
                  </a:lnTo>
                  <a:lnTo>
                    <a:pt x="478911" y="1045192"/>
                  </a:lnTo>
                  <a:lnTo>
                    <a:pt x="523531" y="1047085"/>
                  </a:lnTo>
                  <a:lnTo>
                    <a:pt x="568149" y="1045192"/>
                  </a:lnTo>
                  <a:lnTo>
                    <a:pt x="612506" y="1039513"/>
                  </a:lnTo>
                  <a:lnTo>
                    <a:pt x="656338" y="1030048"/>
                  </a:lnTo>
                  <a:lnTo>
                    <a:pt x="699385" y="1016796"/>
                  </a:lnTo>
                  <a:lnTo>
                    <a:pt x="741385" y="999758"/>
                  </a:lnTo>
                  <a:lnTo>
                    <a:pt x="782077" y="978934"/>
                  </a:lnTo>
                  <a:lnTo>
                    <a:pt x="821200" y="954324"/>
                  </a:lnTo>
                  <a:lnTo>
                    <a:pt x="858491" y="925927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4985408" y="819732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2652180" y="2017875"/>
              <a:ext cx="2198370" cy="302260"/>
            </a:xfrm>
            <a:custGeom>
              <a:avLst/>
              <a:gdLst/>
              <a:ahLst/>
              <a:cxnLst/>
              <a:rect l="l" t="t" r="r" b="b"/>
              <a:pathLst>
                <a:path w="2198369" h="302260">
                  <a:moveTo>
                    <a:pt x="0" y="0"/>
                  </a:moveTo>
                  <a:lnTo>
                    <a:pt x="2156872" y="296043"/>
                  </a:lnTo>
                  <a:lnTo>
                    <a:pt x="2198367" y="30173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14786775" y="2152091"/>
              <a:ext cx="346075" cy="323850"/>
            </a:xfrm>
            <a:custGeom>
              <a:avLst/>
              <a:gdLst/>
              <a:ahLst/>
              <a:cxnLst/>
              <a:rect l="l" t="t" r="r" b="b"/>
              <a:pathLst>
                <a:path w="346075" h="323850">
                  <a:moveTo>
                    <a:pt x="44396" y="0"/>
                  </a:moveTo>
                  <a:lnTo>
                    <a:pt x="0" y="323655"/>
                  </a:lnTo>
                  <a:lnTo>
                    <a:pt x="345853" y="206255"/>
                  </a:lnTo>
                  <a:lnTo>
                    <a:pt x="44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229929" y="2056686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5230007" y="205668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" name="object 9"/>
          <p:cNvGrpSpPr/>
          <p:nvPr/>
        </p:nvGrpSpPr>
        <p:grpSpPr>
          <a:xfrm>
            <a:off x="11385622" y="1400093"/>
            <a:ext cx="1172845" cy="1172845"/>
            <a:chOff x="11385622" y="1400093"/>
            <a:chExt cx="1172845" cy="1172845"/>
          </a:xfrm>
        </p:grpSpPr>
        <p:sp>
          <p:nvSpPr>
            <p:cNvPr id="10" name="object 10"/>
            <p:cNvSpPr/>
            <p:nvPr/>
          </p:nvSpPr>
          <p:spPr>
            <a:xfrm>
              <a:off x="11448473" y="1462916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2" y="1893"/>
                  </a:lnTo>
                  <a:lnTo>
                    <a:pt x="434556" y="7572"/>
                  </a:lnTo>
                  <a:lnTo>
                    <a:pt x="390723" y="17038"/>
                  </a:lnTo>
                  <a:lnTo>
                    <a:pt x="347676" y="30291"/>
                  </a:lnTo>
                  <a:lnTo>
                    <a:pt x="305676" y="47329"/>
                  </a:lnTo>
                  <a:lnTo>
                    <a:pt x="264984" y="68154"/>
                  </a:lnTo>
                  <a:lnTo>
                    <a:pt x="225862" y="92766"/>
                  </a:lnTo>
                  <a:lnTo>
                    <a:pt x="188571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71" y="925927"/>
                  </a:lnTo>
                  <a:lnTo>
                    <a:pt x="225862" y="954324"/>
                  </a:lnTo>
                  <a:lnTo>
                    <a:pt x="264984" y="978934"/>
                  </a:lnTo>
                  <a:lnTo>
                    <a:pt x="305676" y="999758"/>
                  </a:lnTo>
                  <a:lnTo>
                    <a:pt x="347676" y="1016796"/>
                  </a:lnTo>
                  <a:lnTo>
                    <a:pt x="390723" y="1030048"/>
                  </a:lnTo>
                  <a:lnTo>
                    <a:pt x="434556" y="1039513"/>
                  </a:lnTo>
                  <a:lnTo>
                    <a:pt x="478912" y="1045192"/>
                  </a:lnTo>
                  <a:lnTo>
                    <a:pt x="523531" y="1047085"/>
                  </a:lnTo>
                  <a:lnTo>
                    <a:pt x="568150" y="1045192"/>
                  </a:lnTo>
                  <a:lnTo>
                    <a:pt x="612509" y="1039513"/>
                  </a:lnTo>
                  <a:lnTo>
                    <a:pt x="656347" y="1030048"/>
                  </a:lnTo>
                  <a:lnTo>
                    <a:pt x="699400" y="1016796"/>
                  </a:lnTo>
                  <a:lnTo>
                    <a:pt x="741409" y="999758"/>
                  </a:lnTo>
                  <a:lnTo>
                    <a:pt x="782112" y="978934"/>
                  </a:lnTo>
                  <a:lnTo>
                    <a:pt x="821247" y="954324"/>
                  </a:lnTo>
                  <a:lnTo>
                    <a:pt x="858553" y="925927"/>
                  </a:lnTo>
                  <a:lnTo>
                    <a:pt x="893768" y="893745"/>
                  </a:lnTo>
                  <a:lnTo>
                    <a:pt x="925941" y="858536"/>
                  </a:lnTo>
                  <a:lnTo>
                    <a:pt x="954329" y="821237"/>
                  </a:lnTo>
                  <a:lnTo>
                    <a:pt x="978931" y="782107"/>
                  </a:lnTo>
                  <a:lnTo>
                    <a:pt x="999749" y="741410"/>
                  </a:lnTo>
                  <a:lnTo>
                    <a:pt x="1016782" y="699406"/>
                  </a:lnTo>
                  <a:lnTo>
                    <a:pt x="1030029" y="656356"/>
                  </a:lnTo>
                  <a:lnTo>
                    <a:pt x="1039492" y="612522"/>
                  </a:lnTo>
                  <a:lnTo>
                    <a:pt x="1045169" y="568165"/>
                  </a:lnTo>
                  <a:lnTo>
                    <a:pt x="1047062" y="523546"/>
                  </a:lnTo>
                  <a:lnTo>
                    <a:pt x="1045169" y="478928"/>
                  </a:lnTo>
                  <a:lnTo>
                    <a:pt x="1039492" y="434571"/>
                  </a:lnTo>
                  <a:lnTo>
                    <a:pt x="1030029" y="390737"/>
                  </a:lnTo>
                  <a:lnTo>
                    <a:pt x="1016782" y="347687"/>
                  </a:lnTo>
                  <a:lnTo>
                    <a:pt x="999749" y="305683"/>
                  </a:lnTo>
                  <a:lnTo>
                    <a:pt x="978931" y="264985"/>
                  </a:lnTo>
                  <a:lnTo>
                    <a:pt x="954329" y="225856"/>
                  </a:lnTo>
                  <a:lnTo>
                    <a:pt x="925941" y="188557"/>
                  </a:lnTo>
                  <a:lnTo>
                    <a:pt x="893768" y="153348"/>
                  </a:lnTo>
                  <a:lnTo>
                    <a:pt x="858553" y="121164"/>
                  </a:lnTo>
                  <a:lnTo>
                    <a:pt x="821247" y="92766"/>
                  </a:lnTo>
                  <a:lnTo>
                    <a:pt x="782112" y="68154"/>
                  </a:lnTo>
                  <a:lnTo>
                    <a:pt x="741409" y="47329"/>
                  </a:lnTo>
                  <a:lnTo>
                    <a:pt x="699400" y="30291"/>
                  </a:lnTo>
                  <a:lnTo>
                    <a:pt x="656347" y="17038"/>
                  </a:lnTo>
                  <a:lnTo>
                    <a:pt x="612509" y="7572"/>
                  </a:lnTo>
                  <a:lnTo>
                    <a:pt x="568150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448447" y="14629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2" name="object 12"/>
          <p:cNvSpPr txBox="1"/>
          <p:nvPr/>
        </p:nvSpPr>
        <p:spPr>
          <a:xfrm>
            <a:off x="11735633" y="1578874"/>
            <a:ext cx="47244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endParaRPr sz="4450">
              <a:latin typeface="Lucida Sans"/>
              <a:cs typeface="Lucida Sans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5536564" y="2175714"/>
            <a:ext cx="43370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14687261" y="4855446"/>
            <a:ext cx="1172845" cy="1172845"/>
            <a:chOff x="14687261" y="4855446"/>
            <a:chExt cx="1172845" cy="1172845"/>
          </a:xfrm>
        </p:grpSpPr>
        <p:sp>
          <p:nvSpPr>
            <p:cNvPr id="15" name="object 15"/>
            <p:cNvSpPr/>
            <p:nvPr/>
          </p:nvSpPr>
          <p:spPr>
            <a:xfrm>
              <a:off x="14750152" y="4918308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4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8"/>
                  </a:lnTo>
                  <a:lnTo>
                    <a:pt x="347722" y="30291"/>
                  </a:lnTo>
                  <a:lnTo>
                    <a:pt x="305718" y="47329"/>
                  </a:lnTo>
                  <a:lnTo>
                    <a:pt x="265021" y="68154"/>
                  </a:lnTo>
                  <a:lnTo>
                    <a:pt x="225889" y="92766"/>
                  </a:lnTo>
                  <a:lnTo>
                    <a:pt x="188586" y="121164"/>
                  </a:lnTo>
                  <a:lnTo>
                    <a:pt x="153372" y="153348"/>
                  </a:lnTo>
                  <a:lnTo>
                    <a:pt x="121183" y="188557"/>
                  </a:lnTo>
                  <a:lnTo>
                    <a:pt x="92780" y="225856"/>
                  </a:lnTo>
                  <a:lnTo>
                    <a:pt x="68165" y="264985"/>
                  </a:lnTo>
                  <a:lnTo>
                    <a:pt x="47337" y="305683"/>
                  </a:lnTo>
                  <a:lnTo>
                    <a:pt x="30295" y="347687"/>
                  </a:lnTo>
                  <a:lnTo>
                    <a:pt x="17041" y="390737"/>
                  </a:lnTo>
                  <a:lnTo>
                    <a:pt x="7573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3" y="612522"/>
                  </a:lnTo>
                  <a:lnTo>
                    <a:pt x="17041" y="656356"/>
                  </a:lnTo>
                  <a:lnTo>
                    <a:pt x="30295" y="699406"/>
                  </a:lnTo>
                  <a:lnTo>
                    <a:pt x="47337" y="741410"/>
                  </a:lnTo>
                  <a:lnTo>
                    <a:pt x="68165" y="782107"/>
                  </a:lnTo>
                  <a:lnTo>
                    <a:pt x="92780" y="821237"/>
                  </a:lnTo>
                  <a:lnTo>
                    <a:pt x="121183" y="858536"/>
                  </a:lnTo>
                  <a:lnTo>
                    <a:pt x="153372" y="893745"/>
                  </a:lnTo>
                  <a:lnTo>
                    <a:pt x="188586" y="925929"/>
                  </a:lnTo>
                  <a:lnTo>
                    <a:pt x="225889" y="954327"/>
                  </a:lnTo>
                  <a:lnTo>
                    <a:pt x="265021" y="978938"/>
                  </a:lnTo>
                  <a:lnTo>
                    <a:pt x="305718" y="999763"/>
                  </a:lnTo>
                  <a:lnTo>
                    <a:pt x="347722" y="1016802"/>
                  </a:lnTo>
                  <a:lnTo>
                    <a:pt x="390770" y="1030055"/>
                  </a:lnTo>
                  <a:lnTo>
                    <a:pt x="434601" y="1039520"/>
                  </a:lnTo>
                  <a:lnTo>
                    <a:pt x="478955" y="1045200"/>
                  </a:lnTo>
                  <a:lnTo>
                    <a:pt x="523570" y="1047093"/>
                  </a:lnTo>
                  <a:lnTo>
                    <a:pt x="568185" y="1045200"/>
                  </a:lnTo>
                  <a:lnTo>
                    <a:pt x="612538" y="1039520"/>
                  </a:lnTo>
                  <a:lnTo>
                    <a:pt x="656370" y="1030055"/>
                  </a:lnTo>
                  <a:lnTo>
                    <a:pt x="699418" y="1016802"/>
                  </a:lnTo>
                  <a:lnTo>
                    <a:pt x="741421" y="999763"/>
                  </a:lnTo>
                  <a:lnTo>
                    <a:pt x="782119" y="978938"/>
                  </a:lnTo>
                  <a:lnTo>
                    <a:pt x="821251" y="954327"/>
                  </a:lnTo>
                  <a:lnTo>
                    <a:pt x="858554" y="925929"/>
                  </a:lnTo>
                  <a:lnTo>
                    <a:pt x="893768" y="893745"/>
                  </a:lnTo>
                  <a:lnTo>
                    <a:pt x="925957" y="858536"/>
                  </a:lnTo>
                  <a:lnTo>
                    <a:pt x="954360" y="821237"/>
                  </a:lnTo>
                  <a:lnTo>
                    <a:pt x="978975" y="782107"/>
                  </a:lnTo>
                  <a:lnTo>
                    <a:pt x="999803" y="741410"/>
                  </a:lnTo>
                  <a:lnTo>
                    <a:pt x="1016845" y="699406"/>
                  </a:lnTo>
                  <a:lnTo>
                    <a:pt x="1030099" y="656356"/>
                  </a:lnTo>
                  <a:lnTo>
                    <a:pt x="1039566" y="612522"/>
                  </a:lnTo>
                  <a:lnTo>
                    <a:pt x="1045247" y="568165"/>
                  </a:lnTo>
                  <a:lnTo>
                    <a:pt x="1047140" y="523546"/>
                  </a:lnTo>
                  <a:lnTo>
                    <a:pt x="1045247" y="478928"/>
                  </a:lnTo>
                  <a:lnTo>
                    <a:pt x="1039566" y="434571"/>
                  </a:lnTo>
                  <a:lnTo>
                    <a:pt x="1030099" y="390737"/>
                  </a:lnTo>
                  <a:lnTo>
                    <a:pt x="1016845" y="347687"/>
                  </a:lnTo>
                  <a:lnTo>
                    <a:pt x="999803" y="305683"/>
                  </a:lnTo>
                  <a:lnTo>
                    <a:pt x="978975" y="264985"/>
                  </a:lnTo>
                  <a:lnTo>
                    <a:pt x="954360" y="225856"/>
                  </a:lnTo>
                  <a:lnTo>
                    <a:pt x="925957" y="188557"/>
                  </a:lnTo>
                  <a:lnTo>
                    <a:pt x="893768" y="153348"/>
                  </a:lnTo>
                  <a:lnTo>
                    <a:pt x="858554" y="121164"/>
                  </a:lnTo>
                  <a:lnTo>
                    <a:pt x="821251" y="92766"/>
                  </a:lnTo>
                  <a:lnTo>
                    <a:pt x="782119" y="68154"/>
                  </a:lnTo>
                  <a:lnTo>
                    <a:pt x="741421" y="47329"/>
                  </a:lnTo>
                  <a:lnTo>
                    <a:pt x="699418" y="30291"/>
                  </a:lnTo>
                  <a:lnTo>
                    <a:pt x="656370" y="17038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4750126" y="4918311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" name="object 17"/>
          <p:cNvSpPr txBox="1"/>
          <p:nvPr/>
        </p:nvSpPr>
        <p:spPr>
          <a:xfrm>
            <a:off x="15054904" y="503426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7982555" y="4960154"/>
            <a:ext cx="1172845" cy="1172845"/>
            <a:chOff x="17982555" y="4960154"/>
            <a:chExt cx="1172845" cy="1172845"/>
          </a:xfrm>
        </p:grpSpPr>
        <p:sp>
          <p:nvSpPr>
            <p:cNvPr id="19" name="object 19"/>
            <p:cNvSpPr/>
            <p:nvPr/>
          </p:nvSpPr>
          <p:spPr>
            <a:xfrm>
              <a:off x="18045419" y="502301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31" y="0"/>
                  </a:moveTo>
                  <a:lnTo>
                    <a:pt x="478911" y="1893"/>
                  </a:lnTo>
                  <a:lnTo>
                    <a:pt x="434552" y="7572"/>
                  </a:lnTo>
                  <a:lnTo>
                    <a:pt x="390715" y="17038"/>
                  </a:lnTo>
                  <a:lnTo>
                    <a:pt x="347661" y="30291"/>
                  </a:lnTo>
                  <a:lnTo>
                    <a:pt x="305652" y="47329"/>
                  </a:lnTo>
                  <a:lnTo>
                    <a:pt x="264949" y="68154"/>
                  </a:lnTo>
                  <a:lnTo>
                    <a:pt x="225814" y="92766"/>
                  </a:lnTo>
                  <a:lnTo>
                    <a:pt x="188508" y="121164"/>
                  </a:lnTo>
                  <a:lnTo>
                    <a:pt x="153293" y="153348"/>
                  </a:lnTo>
                  <a:lnTo>
                    <a:pt x="121120" y="188557"/>
                  </a:lnTo>
                  <a:lnTo>
                    <a:pt x="92733" y="225856"/>
                  </a:lnTo>
                  <a:lnTo>
                    <a:pt x="68130" y="264985"/>
                  </a:lnTo>
                  <a:lnTo>
                    <a:pt x="47312" y="305683"/>
                  </a:lnTo>
                  <a:lnTo>
                    <a:pt x="30280" y="347687"/>
                  </a:lnTo>
                  <a:lnTo>
                    <a:pt x="17032" y="390737"/>
                  </a:lnTo>
                  <a:lnTo>
                    <a:pt x="7570" y="434571"/>
                  </a:lnTo>
                  <a:lnTo>
                    <a:pt x="1892" y="478928"/>
                  </a:lnTo>
                  <a:lnTo>
                    <a:pt x="0" y="523546"/>
                  </a:lnTo>
                  <a:lnTo>
                    <a:pt x="1892" y="568165"/>
                  </a:lnTo>
                  <a:lnTo>
                    <a:pt x="7570" y="612522"/>
                  </a:lnTo>
                  <a:lnTo>
                    <a:pt x="17032" y="656356"/>
                  </a:lnTo>
                  <a:lnTo>
                    <a:pt x="30280" y="699406"/>
                  </a:lnTo>
                  <a:lnTo>
                    <a:pt x="47312" y="741410"/>
                  </a:lnTo>
                  <a:lnTo>
                    <a:pt x="68130" y="782107"/>
                  </a:lnTo>
                  <a:lnTo>
                    <a:pt x="92733" y="821237"/>
                  </a:lnTo>
                  <a:lnTo>
                    <a:pt x="121120" y="858536"/>
                  </a:lnTo>
                  <a:lnTo>
                    <a:pt x="153293" y="893745"/>
                  </a:lnTo>
                  <a:lnTo>
                    <a:pt x="188508" y="925929"/>
                  </a:lnTo>
                  <a:lnTo>
                    <a:pt x="225814" y="954327"/>
                  </a:lnTo>
                  <a:lnTo>
                    <a:pt x="264949" y="978938"/>
                  </a:lnTo>
                  <a:lnTo>
                    <a:pt x="305652" y="999763"/>
                  </a:lnTo>
                  <a:lnTo>
                    <a:pt x="347661" y="1016802"/>
                  </a:lnTo>
                  <a:lnTo>
                    <a:pt x="390715" y="1030055"/>
                  </a:lnTo>
                  <a:lnTo>
                    <a:pt x="434552" y="1039520"/>
                  </a:lnTo>
                  <a:lnTo>
                    <a:pt x="478911" y="1045200"/>
                  </a:lnTo>
                  <a:lnTo>
                    <a:pt x="523531" y="1047093"/>
                  </a:lnTo>
                  <a:lnTo>
                    <a:pt x="568149" y="1045200"/>
                  </a:lnTo>
                  <a:lnTo>
                    <a:pt x="612506" y="1039520"/>
                  </a:lnTo>
                  <a:lnTo>
                    <a:pt x="656338" y="1030055"/>
                  </a:lnTo>
                  <a:lnTo>
                    <a:pt x="699385" y="1016802"/>
                  </a:lnTo>
                  <a:lnTo>
                    <a:pt x="741385" y="999763"/>
                  </a:lnTo>
                  <a:lnTo>
                    <a:pt x="782077" y="978938"/>
                  </a:lnTo>
                  <a:lnTo>
                    <a:pt x="821200" y="954327"/>
                  </a:lnTo>
                  <a:lnTo>
                    <a:pt x="858491" y="925929"/>
                  </a:lnTo>
                  <a:lnTo>
                    <a:pt x="893690" y="893745"/>
                  </a:lnTo>
                  <a:lnTo>
                    <a:pt x="925879" y="858536"/>
                  </a:lnTo>
                  <a:lnTo>
                    <a:pt x="954281" y="821237"/>
                  </a:lnTo>
                  <a:lnTo>
                    <a:pt x="978896" y="782107"/>
                  </a:lnTo>
                  <a:lnTo>
                    <a:pt x="999725" y="741410"/>
                  </a:lnTo>
                  <a:lnTo>
                    <a:pt x="1016766" y="699406"/>
                  </a:lnTo>
                  <a:lnTo>
                    <a:pt x="1030020" y="656356"/>
                  </a:lnTo>
                  <a:lnTo>
                    <a:pt x="1039488" y="612522"/>
                  </a:lnTo>
                  <a:lnTo>
                    <a:pt x="1045168" y="568165"/>
                  </a:lnTo>
                  <a:lnTo>
                    <a:pt x="1047062" y="523546"/>
                  </a:lnTo>
                  <a:lnTo>
                    <a:pt x="1045168" y="478928"/>
                  </a:lnTo>
                  <a:lnTo>
                    <a:pt x="1039488" y="434571"/>
                  </a:lnTo>
                  <a:lnTo>
                    <a:pt x="1030020" y="390737"/>
                  </a:lnTo>
                  <a:lnTo>
                    <a:pt x="1016766" y="347687"/>
                  </a:lnTo>
                  <a:lnTo>
                    <a:pt x="999725" y="305683"/>
                  </a:lnTo>
                  <a:lnTo>
                    <a:pt x="978896" y="264985"/>
                  </a:lnTo>
                  <a:lnTo>
                    <a:pt x="954281" y="225856"/>
                  </a:lnTo>
                  <a:lnTo>
                    <a:pt x="925879" y="188557"/>
                  </a:lnTo>
                  <a:lnTo>
                    <a:pt x="893690" y="153348"/>
                  </a:lnTo>
                  <a:lnTo>
                    <a:pt x="858491" y="121164"/>
                  </a:lnTo>
                  <a:lnTo>
                    <a:pt x="821200" y="92766"/>
                  </a:lnTo>
                  <a:lnTo>
                    <a:pt x="782077" y="68154"/>
                  </a:lnTo>
                  <a:lnTo>
                    <a:pt x="741385" y="47329"/>
                  </a:lnTo>
                  <a:lnTo>
                    <a:pt x="699385" y="30291"/>
                  </a:lnTo>
                  <a:lnTo>
                    <a:pt x="656338" y="17038"/>
                  </a:lnTo>
                  <a:lnTo>
                    <a:pt x="612506" y="7572"/>
                  </a:lnTo>
                  <a:lnTo>
                    <a:pt x="568149" y="1893"/>
                  </a:lnTo>
                  <a:lnTo>
                    <a:pt x="523531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8045420" y="5023019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18332291" y="5138975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7331095" y="8735723"/>
            <a:ext cx="1172845" cy="1172845"/>
            <a:chOff x="17331095" y="8735723"/>
            <a:chExt cx="1172845" cy="1172845"/>
          </a:xfrm>
        </p:grpSpPr>
        <p:sp>
          <p:nvSpPr>
            <p:cNvPr id="23" name="object 23"/>
            <p:cNvSpPr/>
            <p:nvPr/>
          </p:nvSpPr>
          <p:spPr>
            <a:xfrm>
              <a:off x="17393946" y="8798553"/>
              <a:ext cx="1047750" cy="1047115"/>
            </a:xfrm>
            <a:custGeom>
              <a:avLst/>
              <a:gdLst/>
              <a:ahLst/>
              <a:cxnLst/>
              <a:rect l="l" t="t" r="r" b="b"/>
              <a:pathLst>
                <a:path w="1047750" h="1047115">
                  <a:moveTo>
                    <a:pt x="523570" y="0"/>
                  </a:moveTo>
                  <a:lnTo>
                    <a:pt x="478955" y="1893"/>
                  </a:lnTo>
                  <a:lnTo>
                    <a:pt x="434601" y="7572"/>
                  </a:lnTo>
                  <a:lnTo>
                    <a:pt x="390770" y="17037"/>
                  </a:lnTo>
                  <a:lnTo>
                    <a:pt x="347722" y="30289"/>
                  </a:lnTo>
                  <a:lnTo>
                    <a:pt x="305718" y="47327"/>
                  </a:lnTo>
                  <a:lnTo>
                    <a:pt x="265021" y="68151"/>
                  </a:lnTo>
                  <a:lnTo>
                    <a:pt x="225889" y="92761"/>
                  </a:lnTo>
                  <a:lnTo>
                    <a:pt x="188586" y="121158"/>
                  </a:lnTo>
                  <a:lnTo>
                    <a:pt x="153372" y="153340"/>
                  </a:lnTo>
                  <a:lnTo>
                    <a:pt x="121183" y="188549"/>
                  </a:lnTo>
                  <a:lnTo>
                    <a:pt x="92780" y="225848"/>
                  </a:lnTo>
                  <a:lnTo>
                    <a:pt x="68165" y="264977"/>
                  </a:lnTo>
                  <a:lnTo>
                    <a:pt x="47337" y="305675"/>
                  </a:lnTo>
                  <a:lnTo>
                    <a:pt x="30295" y="347679"/>
                  </a:lnTo>
                  <a:lnTo>
                    <a:pt x="17041" y="390729"/>
                  </a:lnTo>
                  <a:lnTo>
                    <a:pt x="7573" y="434563"/>
                  </a:lnTo>
                  <a:lnTo>
                    <a:pt x="1893" y="478920"/>
                  </a:lnTo>
                  <a:lnTo>
                    <a:pt x="0" y="523539"/>
                  </a:lnTo>
                  <a:lnTo>
                    <a:pt x="1893" y="568157"/>
                  </a:lnTo>
                  <a:lnTo>
                    <a:pt x="7573" y="612514"/>
                  </a:lnTo>
                  <a:lnTo>
                    <a:pt x="17041" y="656348"/>
                  </a:lnTo>
                  <a:lnTo>
                    <a:pt x="30295" y="699398"/>
                  </a:lnTo>
                  <a:lnTo>
                    <a:pt x="47337" y="741402"/>
                  </a:lnTo>
                  <a:lnTo>
                    <a:pt x="68165" y="782100"/>
                  </a:lnTo>
                  <a:lnTo>
                    <a:pt x="92780" y="821229"/>
                  </a:lnTo>
                  <a:lnTo>
                    <a:pt x="121183" y="858528"/>
                  </a:lnTo>
                  <a:lnTo>
                    <a:pt x="153372" y="893737"/>
                  </a:lnTo>
                  <a:lnTo>
                    <a:pt x="188586" y="925921"/>
                  </a:lnTo>
                  <a:lnTo>
                    <a:pt x="225889" y="954319"/>
                  </a:lnTo>
                  <a:lnTo>
                    <a:pt x="265021" y="978930"/>
                  </a:lnTo>
                  <a:lnTo>
                    <a:pt x="305718" y="999756"/>
                  </a:lnTo>
                  <a:lnTo>
                    <a:pt x="347722" y="1016794"/>
                  </a:lnTo>
                  <a:lnTo>
                    <a:pt x="390770" y="1030047"/>
                  </a:lnTo>
                  <a:lnTo>
                    <a:pt x="434601" y="1039513"/>
                  </a:lnTo>
                  <a:lnTo>
                    <a:pt x="478955" y="1045192"/>
                  </a:lnTo>
                  <a:lnTo>
                    <a:pt x="523570" y="1047085"/>
                  </a:lnTo>
                  <a:lnTo>
                    <a:pt x="568185" y="1045192"/>
                  </a:lnTo>
                  <a:lnTo>
                    <a:pt x="612538" y="1039513"/>
                  </a:lnTo>
                  <a:lnTo>
                    <a:pt x="656370" y="1030047"/>
                  </a:lnTo>
                  <a:lnTo>
                    <a:pt x="699418" y="1016794"/>
                  </a:lnTo>
                  <a:lnTo>
                    <a:pt x="741421" y="999756"/>
                  </a:lnTo>
                  <a:lnTo>
                    <a:pt x="782119" y="978930"/>
                  </a:lnTo>
                  <a:lnTo>
                    <a:pt x="821251" y="954319"/>
                  </a:lnTo>
                  <a:lnTo>
                    <a:pt x="858554" y="925921"/>
                  </a:lnTo>
                  <a:lnTo>
                    <a:pt x="893768" y="893737"/>
                  </a:lnTo>
                  <a:lnTo>
                    <a:pt x="925957" y="858528"/>
                  </a:lnTo>
                  <a:lnTo>
                    <a:pt x="954360" y="821229"/>
                  </a:lnTo>
                  <a:lnTo>
                    <a:pt x="978975" y="782100"/>
                  </a:lnTo>
                  <a:lnTo>
                    <a:pt x="999803" y="741402"/>
                  </a:lnTo>
                  <a:lnTo>
                    <a:pt x="1016845" y="699398"/>
                  </a:lnTo>
                  <a:lnTo>
                    <a:pt x="1030099" y="656348"/>
                  </a:lnTo>
                  <a:lnTo>
                    <a:pt x="1039566" y="612514"/>
                  </a:lnTo>
                  <a:lnTo>
                    <a:pt x="1045247" y="568157"/>
                  </a:lnTo>
                  <a:lnTo>
                    <a:pt x="1047140" y="523539"/>
                  </a:lnTo>
                  <a:lnTo>
                    <a:pt x="1045247" y="478920"/>
                  </a:lnTo>
                  <a:lnTo>
                    <a:pt x="1039566" y="434563"/>
                  </a:lnTo>
                  <a:lnTo>
                    <a:pt x="1030099" y="390729"/>
                  </a:lnTo>
                  <a:lnTo>
                    <a:pt x="1016845" y="347679"/>
                  </a:lnTo>
                  <a:lnTo>
                    <a:pt x="999803" y="305675"/>
                  </a:lnTo>
                  <a:lnTo>
                    <a:pt x="978975" y="264977"/>
                  </a:lnTo>
                  <a:lnTo>
                    <a:pt x="954360" y="225848"/>
                  </a:lnTo>
                  <a:lnTo>
                    <a:pt x="925957" y="188549"/>
                  </a:lnTo>
                  <a:lnTo>
                    <a:pt x="893768" y="153340"/>
                  </a:lnTo>
                  <a:lnTo>
                    <a:pt x="858554" y="121158"/>
                  </a:lnTo>
                  <a:lnTo>
                    <a:pt x="821251" y="92761"/>
                  </a:lnTo>
                  <a:lnTo>
                    <a:pt x="782119" y="68151"/>
                  </a:lnTo>
                  <a:lnTo>
                    <a:pt x="741421" y="47327"/>
                  </a:lnTo>
                  <a:lnTo>
                    <a:pt x="699418" y="30289"/>
                  </a:lnTo>
                  <a:lnTo>
                    <a:pt x="656370" y="17037"/>
                  </a:lnTo>
                  <a:lnTo>
                    <a:pt x="612538" y="7572"/>
                  </a:lnTo>
                  <a:lnTo>
                    <a:pt x="568185" y="1893"/>
                  </a:lnTo>
                  <a:lnTo>
                    <a:pt x="523570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17393920" y="879854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/>
          <p:nvPr/>
        </p:nvSpPr>
        <p:spPr>
          <a:xfrm>
            <a:off x="15306205" y="8311653"/>
            <a:ext cx="2804795" cy="131127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ts val="5060"/>
              </a:lnSpc>
              <a:spcBef>
                <a:spcPts val="100"/>
              </a:spcBef>
            </a:pPr>
            <a:r>
              <a:rPr sz="4450" spc="50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endParaRPr sz="4450">
              <a:latin typeface="Lucida Sans"/>
              <a:cs typeface="Lucida Sans"/>
            </a:endParaRPr>
          </a:p>
          <a:p>
            <a:pPr marL="2420620">
              <a:lnSpc>
                <a:spcPts val="5060"/>
              </a:lnSpc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26" name="object 26"/>
          <p:cNvGrpSpPr/>
          <p:nvPr/>
        </p:nvGrpSpPr>
        <p:grpSpPr>
          <a:xfrm>
            <a:off x="816702" y="2574198"/>
            <a:ext cx="9257030" cy="2640965"/>
            <a:chOff x="816702" y="2574198"/>
            <a:chExt cx="9257030" cy="2640965"/>
          </a:xfrm>
        </p:grpSpPr>
        <p:sp>
          <p:nvSpPr>
            <p:cNvPr id="27" name="object 27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800D02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858612" y="2616108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640C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9" name="object 29"/>
          <p:cNvGrpSpPr/>
          <p:nvPr/>
        </p:nvGrpSpPr>
        <p:grpSpPr>
          <a:xfrm>
            <a:off x="14632539" y="2829097"/>
            <a:ext cx="3923665" cy="6768465"/>
            <a:chOff x="14632539" y="2829097"/>
            <a:chExt cx="3923665" cy="6768465"/>
          </a:xfrm>
        </p:grpSpPr>
        <p:sp>
          <p:nvSpPr>
            <p:cNvPr id="30" name="object 30"/>
            <p:cNvSpPr/>
            <p:nvPr/>
          </p:nvSpPr>
          <p:spPr>
            <a:xfrm>
              <a:off x="15465537" y="3242320"/>
              <a:ext cx="200660" cy="1303655"/>
            </a:xfrm>
            <a:custGeom>
              <a:avLst/>
              <a:gdLst/>
              <a:ahLst/>
              <a:cxnLst/>
              <a:rect l="l" t="t" r="r" b="b"/>
              <a:pathLst>
                <a:path w="200659" h="1303654">
                  <a:moveTo>
                    <a:pt x="200373" y="0"/>
                  </a:moveTo>
                  <a:lnTo>
                    <a:pt x="6364" y="1261951"/>
                  </a:lnTo>
                  <a:lnTo>
                    <a:pt x="0" y="130334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15310529" y="4479455"/>
              <a:ext cx="323215" cy="347980"/>
            </a:xfrm>
            <a:custGeom>
              <a:avLst/>
              <a:gdLst/>
              <a:ahLst/>
              <a:cxnLst/>
              <a:rect l="l" t="t" r="r" b="b"/>
              <a:pathLst>
                <a:path w="323215" h="347979">
                  <a:moveTo>
                    <a:pt x="0" y="0"/>
                  </a:moveTo>
                  <a:lnTo>
                    <a:pt x="111724" y="347717"/>
                  </a:lnTo>
                  <a:lnTo>
                    <a:pt x="322922" y="496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16363900" y="2870980"/>
              <a:ext cx="1727200" cy="1866900"/>
            </a:xfrm>
            <a:custGeom>
              <a:avLst/>
              <a:gdLst/>
              <a:ahLst/>
              <a:cxnLst/>
              <a:rect l="l" t="t" r="r" b="b"/>
              <a:pathLst>
                <a:path w="1727200" h="1866900">
                  <a:moveTo>
                    <a:pt x="0" y="0"/>
                  </a:moveTo>
                  <a:lnTo>
                    <a:pt x="1698220" y="1835873"/>
                  </a:lnTo>
                  <a:lnTo>
                    <a:pt x="1726661" y="1866619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7942176" y="4595922"/>
              <a:ext cx="342265" cy="351155"/>
            </a:xfrm>
            <a:custGeom>
              <a:avLst/>
              <a:gdLst/>
              <a:ahLst/>
              <a:cxnLst/>
              <a:rect l="l" t="t" r="r" b="b"/>
              <a:pathLst>
                <a:path w="342265" h="351154">
                  <a:moveTo>
                    <a:pt x="239887" y="0"/>
                  </a:moveTo>
                  <a:lnTo>
                    <a:pt x="0" y="221846"/>
                  </a:lnTo>
                  <a:lnTo>
                    <a:pt x="341769" y="350743"/>
                  </a:lnTo>
                  <a:lnTo>
                    <a:pt x="2398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8083374" y="6202020"/>
              <a:ext cx="431165" cy="2206625"/>
            </a:xfrm>
            <a:custGeom>
              <a:avLst/>
              <a:gdLst/>
              <a:ahLst/>
              <a:cxnLst/>
              <a:rect l="l" t="t" r="r" b="b"/>
              <a:pathLst>
                <a:path w="431165" h="2206625">
                  <a:moveTo>
                    <a:pt x="430617" y="0"/>
                  </a:moveTo>
                  <a:lnTo>
                    <a:pt x="8023" y="2165214"/>
                  </a:lnTo>
                  <a:lnTo>
                    <a:pt x="0" y="2206322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7931077" y="8335945"/>
              <a:ext cx="320675" cy="352425"/>
            </a:xfrm>
            <a:custGeom>
              <a:avLst/>
              <a:gdLst/>
              <a:ahLst/>
              <a:cxnLst/>
              <a:rect l="l" t="t" r="r" b="b"/>
              <a:pathLst>
                <a:path w="320675" h="352425">
                  <a:moveTo>
                    <a:pt x="0" y="0"/>
                  </a:moveTo>
                  <a:lnTo>
                    <a:pt x="97693" y="351936"/>
                  </a:lnTo>
                  <a:lnTo>
                    <a:pt x="320618" y="625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5286341" y="6125447"/>
              <a:ext cx="167640" cy="1633220"/>
            </a:xfrm>
            <a:custGeom>
              <a:avLst/>
              <a:gdLst/>
              <a:ahLst/>
              <a:cxnLst/>
              <a:rect l="l" t="t" r="r" b="b"/>
              <a:pathLst>
                <a:path w="167640" h="1633220">
                  <a:moveTo>
                    <a:pt x="0" y="0"/>
                  </a:moveTo>
                  <a:lnTo>
                    <a:pt x="162845" y="1591094"/>
                  </a:lnTo>
                  <a:lnTo>
                    <a:pt x="167109" y="1632760"/>
                  </a:lnTo>
                </a:path>
              </a:pathLst>
            </a:custGeom>
            <a:ln w="8376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5286760" y="7699912"/>
              <a:ext cx="325120" cy="341630"/>
            </a:xfrm>
            <a:custGeom>
              <a:avLst/>
              <a:gdLst/>
              <a:ahLst/>
              <a:cxnLst/>
              <a:rect l="l" t="t" r="r" b="b"/>
              <a:pathLst>
                <a:path w="325119" h="341629">
                  <a:moveTo>
                    <a:pt x="325016" y="0"/>
                  </a:moveTo>
                  <a:lnTo>
                    <a:pt x="0" y="33266"/>
                  </a:lnTo>
                  <a:lnTo>
                    <a:pt x="195700" y="341623"/>
                  </a:lnTo>
                  <a:lnTo>
                    <a:pt x="325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4695364" y="7907308"/>
              <a:ext cx="1627505" cy="1627505"/>
            </a:xfrm>
            <a:custGeom>
              <a:avLst/>
              <a:gdLst/>
              <a:ahLst/>
              <a:cxnLst/>
              <a:rect l="l" t="t" r="r" b="b"/>
              <a:pathLst>
                <a:path w="1627505" h="1627504">
                  <a:moveTo>
                    <a:pt x="1388826" y="238285"/>
                  </a:moveTo>
                  <a:lnTo>
                    <a:pt x="1421652" y="273064"/>
                  </a:lnTo>
                  <a:lnTo>
                    <a:pt x="1452046" y="309245"/>
                  </a:lnTo>
                  <a:lnTo>
                    <a:pt x="1480008" y="346721"/>
                  </a:lnTo>
                  <a:lnTo>
                    <a:pt x="1505539" y="385384"/>
                  </a:lnTo>
                  <a:lnTo>
                    <a:pt x="1528639" y="425126"/>
                  </a:lnTo>
                  <a:lnTo>
                    <a:pt x="1549306" y="465839"/>
                  </a:lnTo>
                  <a:lnTo>
                    <a:pt x="1567543" y="507416"/>
                  </a:lnTo>
                  <a:lnTo>
                    <a:pt x="1583348" y="549748"/>
                  </a:lnTo>
                  <a:lnTo>
                    <a:pt x="1596721" y="592727"/>
                  </a:lnTo>
                  <a:lnTo>
                    <a:pt x="1607663" y="636246"/>
                  </a:lnTo>
                  <a:lnTo>
                    <a:pt x="1616173" y="680197"/>
                  </a:lnTo>
                  <a:lnTo>
                    <a:pt x="1622252" y="724471"/>
                  </a:lnTo>
                  <a:lnTo>
                    <a:pt x="1625899" y="768961"/>
                  </a:lnTo>
                  <a:lnTo>
                    <a:pt x="1627115" y="813559"/>
                  </a:lnTo>
                  <a:lnTo>
                    <a:pt x="1625899" y="858157"/>
                  </a:lnTo>
                  <a:lnTo>
                    <a:pt x="1622252" y="902646"/>
                  </a:lnTo>
                  <a:lnTo>
                    <a:pt x="1616173" y="946921"/>
                  </a:lnTo>
                  <a:lnTo>
                    <a:pt x="1607663" y="990871"/>
                  </a:lnTo>
                  <a:lnTo>
                    <a:pt x="1596721" y="1034389"/>
                  </a:lnTo>
                  <a:lnTo>
                    <a:pt x="1583348" y="1077369"/>
                  </a:lnTo>
                  <a:lnTo>
                    <a:pt x="1567543" y="1119700"/>
                  </a:lnTo>
                  <a:lnTo>
                    <a:pt x="1549306" y="1161276"/>
                  </a:lnTo>
                  <a:lnTo>
                    <a:pt x="1528639" y="1201989"/>
                  </a:lnTo>
                  <a:lnTo>
                    <a:pt x="1505539" y="1241731"/>
                  </a:lnTo>
                  <a:lnTo>
                    <a:pt x="1480008" y="1280393"/>
                  </a:lnTo>
                  <a:lnTo>
                    <a:pt x="1452046" y="1317868"/>
                  </a:lnTo>
                  <a:lnTo>
                    <a:pt x="1421652" y="1354049"/>
                  </a:lnTo>
                  <a:lnTo>
                    <a:pt x="1388826" y="1388826"/>
                  </a:lnTo>
                  <a:lnTo>
                    <a:pt x="1354049" y="1421652"/>
                  </a:lnTo>
                  <a:lnTo>
                    <a:pt x="1317868" y="1452046"/>
                  </a:lnTo>
                  <a:lnTo>
                    <a:pt x="1280393" y="1480008"/>
                  </a:lnTo>
                  <a:lnTo>
                    <a:pt x="1241731" y="1505539"/>
                  </a:lnTo>
                  <a:lnTo>
                    <a:pt x="1201989" y="1528639"/>
                  </a:lnTo>
                  <a:lnTo>
                    <a:pt x="1161276" y="1549306"/>
                  </a:lnTo>
                  <a:lnTo>
                    <a:pt x="1119700" y="1567543"/>
                  </a:lnTo>
                  <a:lnTo>
                    <a:pt x="1077369" y="1583348"/>
                  </a:lnTo>
                  <a:lnTo>
                    <a:pt x="1034389" y="1596721"/>
                  </a:lnTo>
                  <a:lnTo>
                    <a:pt x="990871" y="1607663"/>
                  </a:lnTo>
                  <a:lnTo>
                    <a:pt x="946921" y="1616173"/>
                  </a:lnTo>
                  <a:lnTo>
                    <a:pt x="902646" y="1622252"/>
                  </a:lnTo>
                  <a:lnTo>
                    <a:pt x="858157" y="1625899"/>
                  </a:lnTo>
                  <a:lnTo>
                    <a:pt x="813559" y="1627115"/>
                  </a:lnTo>
                  <a:lnTo>
                    <a:pt x="768961" y="1625899"/>
                  </a:lnTo>
                  <a:lnTo>
                    <a:pt x="724471" y="1622252"/>
                  </a:lnTo>
                  <a:lnTo>
                    <a:pt x="680197" y="1616173"/>
                  </a:lnTo>
                  <a:lnTo>
                    <a:pt x="636246" y="1607663"/>
                  </a:lnTo>
                  <a:lnTo>
                    <a:pt x="592727" y="1596721"/>
                  </a:lnTo>
                  <a:lnTo>
                    <a:pt x="549748" y="1583348"/>
                  </a:lnTo>
                  <a:lnTo>
                    <a:pt x="507416" y="1567543"/>
                  </a:lnTo>
                  <a:lnTo>
                    <a:pt x="465839" y="1549306"/>
                  </a:lnTo>
                  <a:lnTo>
                    <a:pt x="425126" y="1528639"/>
                  </a:lnTo>
                  <a:lnTo>
                    <a:pt x="385384" y="1505539"/>
                  </a:lnTo>
                  <a:lnTo>
                    <a:pt x="346721" y="1480008"/>
                  </a:lnTo>
                  <a:lnTo>
                    <a:pt x="309245" y="1452046"/>
                  </a:lnTo>
                  <a:lnTo>
                    <a:pt x="273064" y="1421652"/>
                  </a:lnTo>
                  <a:lnTo>
                    <a:pt x="238285" y="1388826"/>
                  </a:lnTo>
                  <a:lnTo>
                    <a:pt x="205460" y="1354049"/>
                  </a:lnTo>
                  <a:lnTo>
                    <a:pt x="175067" y="1317868"/>
                  </a:lnTo>
                  <a:lnTo>
                    <a:pt x="147105" y="1280393"/>
                  </a:lnTo>
                  <a:lnTo>
                    <a:pt x="121574" y="1241731"/>
                  </a:lnTo>
                  <a:lnTo>
                    <a:pt x="98475" y="1201989"/>
                  </a:lnTo>
                  <a:lnTo>
                    <a:pt x="77807" y="1161276"/>
                  </a:lnTo>
                  <a:lnTo>
                    <a:pt x="59571" y="1119700"/>
                  </a:lnTo>
                  <a:lnTo>
                    <a:pt x="43766" y="1077369"/>
                  </a:lnTo>
                  <a:lnTo>
                    <a:pt x="30393" y="1034389"/>
                  </a:lnTo>
                  <a:lnTo>
                    <a:pt x="19451" y="990871"/>
                  </a:lnTo>
                  <a:lnTo>
                    <a:pt x="10941" y="946921"/>
                  </a:lnTo>
                  <a:lnTo>
                    <a:pt x="4862" y="902646"/>
                  </a:lnTo>
                  <a:lnTo>
                    <a:pt x="1215" y="858157"/>
                  </a:lnTo>
                  <a:lnTo>
                    <a:pt x="0" y="813559"/>
                  </a:lnTo>
                  <a:lnTo>
                    <a:pt x="1215" y="768961"/>
                  </a:lnTo>
                  <a:lnTo>
                    <a:pt x="4862" y="724471"/>
                  </a:lnTo>
                  <a:lnTo>
                    <a:pt x="10941" y="680197"/>
                  </a:lnTo>
                  <a:lnTo>
                    <a:pt x="19451" y="636246"/>
                  </a:lnTo>
                  <a:lnTo>
                    <a:pt x="30393" y="592727"/>
                  </a:lnTo>
                  <a:lnTo>
                    <a:pt x="43766" y="549748"/>
                  </a:lnTo>
                  <a:lnTo>
                    <a:pt x="59571" y="507416"/>
                  </a:lnTo>
                  <a:lnTo>
                    <a:pt x="77807" y="465839"/>
                  </a:lnTo>
                  <a:lnTo>
                    <a:pt x="98475" y="425126"/>
                  </a:lnTo>
                  <a:lnTo>
                    <a:pt x="121574" y="385384"/>
                  </a:lnTo>
                  <a:lnTo>
                    <a:pt x="147105" y="346721"/>
                  </a:lnTo>
                  <a:lnTo>
                    <a:pt x="175067" y="309245"/>
                  </a:lnTo>
                  <a:lnTo>
                    <a:pt x="205460" y="273064"/>
                  </a:lnTo>
                  <a:lnTo>
                    <a:pt x="238285" y="238285"/>
                  </a:lnTo>
                  <a:lnTo>
                    <a:pt x="273064" y="205460"/>
                  </a:lnTo>
                  <a:lnTo>
                    <a:pt x="309245" y="175067"/>
                  </a:lnTo>
                  <a:lnTo>
                    <a:pt x="346721" y="147105"/>
                  </a:lnTo>
                  <a:lnTo>
                    <a:pt x="385384" y="121574"/>
                  </a:lnTo>
                  <a:lnTo>
                    <a:pt x="425126" y="98475"/>
                  </a:lnTo>
                  <a:lnTo>
                    <a:pt x="465839" y="77807"/>
                  </a:lnTo>
                  <a:lnTo>
                    <a:pt x="507416" y="59571"/>
                  </a:lnTo>
                  <a:lnTo>
                    <a:pt x="549748" y="43766"/>
                  </a:lnTo>
                  <a:lnTo>
                    <a:pt x="592727" y="30393"/>
                  </a:lnTo>
                  <a:lnTo>
                    <a:pt x="636246" y="19451"/>
                  </a:lnTo>
                  <a:lnTo>
                    <a:pt x="680197" y="10941"/>
                  </a:lnTo>
                  <a:lnTo>
                    <a:pt x="724471" y="4862"/>
                  </a:lnTo>
                  <a:lnTo>
                    <a:pt x="768961" y="1215"/>
                  </a:lnTo>
                  <a:lnTo>
                    <a:pt x="813559" y="0"/>
                  </a:lnTo>
                  <a:lnTo>
                    <a:pt x="858157" y="1215"/>
                  </a:lnTo>
                  <a:lnTo>
                    <a:pt x="902646" y="4862"/>
                  </a:lnTo>
                  <a:lnTo>
                    <a:pt x="946921" y="10941"/>
                  </a:lnTo>
                  <a:lnTo>
                    <a:pt x="990871" y="19451"/>
                  </a:lnTo>
                  <a:lnTo>
                    <a:pt x="1034389" y="30393"/>
                  </a:lnTo>
                  <a:lnTo>
                    <a:pt x="1077369" y="43766"/>
                  </a:lnTo>
                  <a:lnTo>
                    <a:pt x="1119700" y="59571"/>
                  </a:lnTo>
                  <a:lnTo>
                    <a:pt x="1161276" y="77807"/>
                  </a:lnTo>
                  <a:lnTo>
                    <a:pt x="1201989" y="98475"/>
                  </a:lnTo>
                  <a:lnTo>
                    <a:pt x="1241731" y="121574"/>
                  </a:lnTo>
                  <a:lnTo>
                    <a:pt x="1280393" y="147105"/>
                  </a:lnTo>
                  <a:lnTo>
                    <a:pt x="1317868" y="175067"/>
                  </a:lnTo>
                  <a:lnTo>
                    <a:pt x="1354049" y="205460"/>
                  </a:lnTo>
                  <a:lnTo>
                    <a:pt x="1388826" y="238285"/>
                  </a:lnTo>
                  <a:close/>
                </a:path>
              </a:pathLst>
            </a:custGeom>
            <a:ln w="125650">
              <a:solidFill>
                <a:srgbClr val="F8BA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9" name="object 39"/>
          <p:cNvSpPr txBox="1"/>
          <p:nvPr/>
        </p:nvSpPr>
        <p:spPr>
          <a:xfrm>
            <a:off x="992505" y="2730671"/>
            <a:ext cx="1868805" cy="56578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spc="-10" dirty="0">
                <a:solidFill>
                  <a:srgbClr val="FFFFFF"/>
                </a:solidFill>
                <a:latin typeface="Lucida Sans"/>
                <a:cs typeface="Lucida Sans"/>
              </a:rPr>
              <a:t>Frontier</a:t>
            </a:r>
            <a:endParaRPr sz="3550">
              <a:latin typeface="Lucida Sans"/>
              <a:cs typeface="Lucida Sans"/>
            </a:endParaRPr>
          </a:p>
        </p:txBody>
      </p:sp>
      <p:sp>
        <p:nvSpPr>
          <p:cNvPr id="40" name="object 40"/>
          <p:cNvSpPr txBox="1">
            <a:spLocks noGrp="1"/>
          </p:cNvSpPr>
          <p:nvPr>
            <p:ph type="title"/>
          </p:nvPr>
        </p:nvSpPr>
        <p:spPr>
          <a:xfrm>
            <a:off x="877325" y="1285689"/>
            <a:ext cx="7090409" cy="74168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95" dirty="0"/>
              <a:t>Find</a:t>
            </a:r>
            <a:r>
              <a:rPr spc="-85" dirty="0"/>
              <a:t> </a:t>
            </a:r>
            <a:r>
              <a:rPr spc="75" dirty="0"/>
              <a:t>a</a:t>
            </a:r>
            <a:r>
              <a:rPr spc="-85" dirty="0"/>
              <a:t> </a:t>
            </a:r>
            <a:r>
              <a:rPr spc="60" dirty="0"/>
              <a:t>path</a:t>
            </a:r>
            <a:r>
              <a:rPr spc="-85" dirty="0"/>
              <a:t> </a:t>
            </a:r>
            <a:r>
              <a:rPr dirty="0"/>
              <a:t>from</a:t>
            </a:r>
            <a:r>
              <a:rPr spc="-85" dirty="0"/>
              <a:t> </a:t>
            </a:r>
            <a:r>
              <a:rPr spc="450" dirty="0"/>
              <a:t>A</a:t>
            </a:r>
            <a:r>
              <a:rPr spc="-85" dirty="0"/>
              <a:t> </a:t>
            </a:r>
            <a:r>
              <a:rPr spc="70" dirty="0"/>
              <a:t>to</a:t>
            </a:r>
            <a:r>
              <a:rPr spc="-85" dirty="0"/>
              <a:t> </a:t>
            </a:r>
            <a:r>
              <a:rPr spc="55" dirty="0"/>
              <a:t>E.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816702" y="5728940"/>
            <a:ext cx="9257030" cy="2640965"/>
            <a:chOff x="816702" y="5728940"/>
            <a:chExt cx="9257030" cy="2640965"/>
          </a:xfrm>
        </p:grpSpPr>
        <p:sp>
          <p:nvSpPr>
            <p:cNvPr id="42" name="object 42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9172809" y="0"/>
                  </a:moveTo>
                  <a:lnTo>
                    <a:pt x="0" y="0"/>
                  </a:lnTo>
                  <a:lnTo>
                    <a:pt x="0" y="2556990"/>
                  </a:lnTo>
                  <a:lnTo>
                    <a:pt x="9172809" y="2556990"/>
                  </a:lnTo>
                  <a:lnTo>
                    <a:pt x="9172809" y="0"/>
                  </a:lnTo>
                  <a:close/>
                </a:path>
              </a:pathLst>
            </a:custGeom>
            <a:solidFill>
              <a:srgbClr val="004E05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58612" y="5770850"/>
              <a:ext cx="9173210" cy="2557145"/>
            </a:xfrm>
            <a:custGeom>
              <a:avLst/>
              <a:gdLst/>
              <a:ahLst/>
              <a:cxnLst/>
              <a:rect l="l" t="t" r="r" b="b"/>
              <a:pathLst>
                <a:path w="9173210" h="2557145">
                  <a:moveTo>
                    <a:pt x="0" y="0"/>
                  </a:moveTo>
                  <a:lnTo>
                    <a:pt x="9172809" y="0"/>
                  </a:lnTo>
                  <a:lnTo>
                    <a:pt x="9172809" y="2556990"/>
                  </a:lnTo>
                  <a:lnTo>
                    <a:pt x="0" y="2556990"/>
                  </a:lnTo>
                  <a:lnTo>
                    <a:pt x="0" y="0"/>
                  </a:lnTo>
                  <a:close/>
                </a:path>
              </a:pathLst>
            </a:custGeom>
            <a:ln w="83767">
              <a:solidFill>
                <a:srgbClr val="002F04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41356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413569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3005141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3005144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8" name="object 48"/>
          <p:cNvSpPr txBox="1"/>
          <p:nvPr/>
        </p:nvSpPr>
        <p:spPr>
          <a:xfrm>
            <a:off x="992505" y="5945233"/>
            <a:ext cx="2976880" cy="16783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3550" b="1" dirty="0">
                <a:solidFill>
                  <a:srgbClr val="FFFFFF"/>
                </a:solidFill>
                <a:latin typeface="Lucida Sans"/>
                <a:cs typeface="Lucida Sans"/>
              </a:rPr>
              <a:t>Explored</a:t>
            </a:r>
            <a:r>
              <a:rPr sz="3550" b="1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550" b="1" spc="85" dirty="0">
                <a:solidFill>
                  <a:srgbClr val="FFFFFF"/>
                </a:solidFill>
                <a:latin typeface="Lucida Sans"/>
                <a:cs typeface="Lucida Sans"/>
              </a:rPr>
              <a:t>Set</a:t>
            </a:r>
            <a:endParaRPr sz="3550">
              <a:latin typeface="Lucida Sans"/>
              <a:cs typeface="Lucida Sans"/>
            </a:endParaRPr>
          </a:p>
          <a:p>
            <a:pPr marL="724535">
              <a:lnSpc>
                <a:spcPct val="100000"/>
              </a:lnSpc>
              <a:spcBef>
                <a:spcPts val="3415"/>
              </a:spcBef>
              <a:tabLst>
                <a:tab pos="2336800" algn="l"/>
              </a:tabLst>
            </a:pPr>
            <a:r>
              <a:rPr sz="4450" spc="3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450" dirty="0">
                <a:solidFill>
                  <a:srgbClr val="FFFFFF"/>
                </a:solidFill>
                <a:latin typeface="Lucida Sans"/>
                <a:cs typeface="Lucida Sans"/>
              </a:rPr>
              <a:t>	</a:t>
            </a:r>
            <a:r>
              <a:rPr sz="4450" spc="590" dirty="0">
                <a:solidFill>
                  <a:srgbClr val="FFFFFF"/>
                </a:solidFill>
                <a:latin typeface="Lucida Sans"/>
                <a:cs typeface="Lucida Sans"/>
              </a:rPr>
              <a:t>B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4533853" y="6740205"/>
            <a:ext cx="1172845" cy="1172845"/>
            <a:chOff x="4533853" y="6740205"/>
            <a:chExt cx="1172845" cy="1172845"/>
          </a:xfrm>
        </p:grpSpPr>
        <p:sp>
          <p:nvSpPr>
            <p:cNvPr id="50" name="object 50"/>
            <p:cNvSpPr/>
            <p:nvPr/>
          </p:nvSpPr>
          <p:spPr>
            <a:xfrm>
              <a:off x="4596716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4596718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4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2" name="object 52"/>
          <p:cNvSpPr txBox="1"/>
          <p:nvPr/>
        </p:nvSpPr>
        <p:spPr>
          <a:xfrm>
            <a:off x="4898145" y="6919026"/>
            <a:ext cx="443230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130" dirty="0">
                <a:solidFill>
                  <a:srgbClr val="FFFFFF"/>
                </a:solidFill>
                <a:latin typeface="Lucida Sans"/>
                <a:cs typeface="Lucida Sans"/>
              </a:rPr>
              <a:t>C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3" name="object 53"/>
          <p:cNvGrpSpPr/>
          <p:nvPr/>
        </p:nvGrpSpPr>
        <p:grpSpPr>
          <a:xfrm>
            <a:off x="6125467" y="6740245"/>
            <a:ext cx="1172845" cy="1172845"/>
            <a:chOff x="6125467" y="6740245"/>
            <a:chExt cx="1172845" cy="1172845"/>
          </a:xfrm>
        </p:grpSpPr>
        <p:sp>
          <p:nvSpPr>
            <p:cNvPr id="54" name="object 54"/>
            <p:cNvSpPr/>
            <p:nvPr/>
          </p:nvSpPr>
          <p:spPr>
            <a:xfrm>
              <a:off x="6188290" y="6803067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8"/>
                  </a:lnTo>
                  <a:lnTo>
                    <a:pt x="347687" y="30291"/>
                  </a:lnTo>
                  <a:lnTo>
                    <a:pt x="305683" y="47329"/>
                  </a:lnTo>
                  <a:lnTo>
                    <a:pt x="264985" y="68154"/>
                  </a:lnTo>
                  <a:lnTo>
                    <a:pt x="225856" y="92766"/>
                  </a:lnTo>
                  <a:lnTo>
                    <a:pt x="188557" y="121164"/>
                  </a:lnTo>
                  <a:lnTo>
                    <a:pt x="153348" y="153348"/>
                  </a:lnTo>
                  <a:lnTo>
                    <a:pt x="121164" y="188557"/>
                  </a:lnTo>
                  <a:lnTo>
                    <a:pt x="92766" y="225856"/>
                  </a:lnTo>
                  <a:lnTo>
                    <a:pt x="68154" y="264985"/>
                  </a:lnTo>
                  <a:lnTo>
                    <a:pt x="47329" y="305683"/>
                  </a:lnTo>
                  <a:lnTo>
                    <a:pt x="30291" y="347687"/>
                  </a:lnTo>
                  <a:lnTo>
                    <a:pt x="17038" y="390737"/>
                  </a:lnTo>
                  <a:lnTo>
                    <a:pt x="7572" y="434571"/>
                  </a:lnTo>
                  <a:lnTo>
                    <a:pt x="1893" y="478928"/>
                  </a:lnTo>
                  <a:lnTo>
                    <a:pt x="0" y="523546"/>
                  </a:lnTo>
                  <a:lnTo>
                    <a:pt x="1893" y="568165"/>
                  </a:lnTo>
                  <a:lnTo>
                    <a:pt x="7572" y="612522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0"/>
                  </a:lnTo>
                  <a:lnTo>
                    <a:pt x="68154" y="782107"/>
                  </a:lnTo>
                  <a:lnTo>
                    <a:pt x="92766" y="821237"/>
                  </a:lnTo>
                  <a:lnTo>
                    <a:pt x="121164" y="858536"/>
                  </a:lnTo>
                  <a:lnTo>
                    <a:pt x="153348" y="893745"/>
                  </a:lnTo>
                  <a:lnTo>
                    <a:pt x="188557" y="925927"/>
                  </a:lnTo>
                  <a:lnTo>
                    <a:pt x="225856" y="954324"/>
                  </a:lnTo>
                  <a:lnTo>
                    <a:pt x="264985" y="978934"/>
                  </a:lnTo>
                  <a:lnTo>
                    <a:pt x="305683" y="999758"/>
                  </a:lnTo>
                  <a:lnTo>
                    <a:pt x="347687" y="1016796"/>
                  </a:lnTo>
                  <a:lnTo>
                    <a:pt x="390737" y="1030048"/>
                  </a:lnTo>
                  <a:lnTo>
                    <a:pt x="434571" y="1039513"/>
                  </a:lnTo>
                  <a:lnTo>
                    <a:pt x="478928" y="1045192"/>
                  </a:lnTo>
                  <a:lnTo>
                    <a:pt x="523546" y="1047085"/>
                  </a:lnTo>
                  <a:lnTo>
                    <a:pt x="568165" y="1045192"/>
                  </a:lnTo>
                  <a:lnTo>
                    <a:pt x="612522" y="1039513"/>
                  </a:lnTo>
                  <a:lnTo>
                    <a:pt x="656356" y="1030048"/>
                  </a:lnTo>
                  <a:lnTo>
                    <a:pt x="699406" y="1016796"/>
                  </a:lnTo>
                  <a:lnTo>
                    <a:pt x="741410" y="999758"/>
                  </a:lnTo>
                  <a:lnTo>
                    <a:pt x="782107" y="978934"/>
                  </a:lnTo>
                  <a:lnTo>
                    <a:pt x="821237" y="954324"/>
                  </a:lnTo>
                  <a:lnTo>
                    <a:pt x="858536" y="925927"/>
                  </a:lnTo>
                  <a:lnTo>
                    <a:pt x="893745" y="893745"/>
                  </a:lnTo>
                  <a:lnTo>
                    <a:pt x="925929" y="858536"/>
                  </a:lnTo>
                  <a:lnTo>
                    <a:pt x="954327" y="821237"/>
                  </a:lnTo>
                  <a:lnTo>
                    <a:pt x="978938" y="782107"/>
                  </a:lnTo>
                  <a:lnTo>
                    <a:pt x="999763" y="741410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2"/>
                  </a:lnTo>
                  <a:lnTo>
                    <a:pt x="1045200" y="568165"/>
                  </a:lnTo>
                  <a:lnTo>
                    <a:pt x="1047093" y="523546"/>
                  </a:lnTo>
                  <a:lnTo>
                    <a:pt x="1045200" y="478928"/>
                  </a:lnTo>
                  <a:lnTo>
                    <a:pt x="1039520" y="434571"/>
                  </a:lnTo>
                  <a:lnTo>
                    <a:pt x="1030055" y="390737"/>
                  </a:lnTo>
                  <a:lnTo>
                    <a:pt x="1016802" y="347687"/>
                  </a:lnTo>
                  <a:lnTo>
                    <a:pt x="999763" y="305683"/>
                  </a:lnTo>
                  <a:lnTo>
                    <a:pt x="978938" y="264985"/>
                  </a:lnTo>
                  <a:lnTo>
                    <a:pt x="954327" y="225856"/>
                  </a:lnTo>
                  <a:lnTo>
                    <a:pt x="925929" y="188557"/>
                  </a:lnTo>
                  <a:lnTo>
                    <a:pt x="893745" y="153348"/>
                  </a:lnTo>
                  <a:lnTo>
                    <a:pt x="858536" y="121164"/>
                  </a:lnTo>
                  <a:lnTo>
                    <a:pt x="821237" y="92766"/>
                  </a:lnTo>
                  <a:lnTo>
                    <a:pt x="782107" y="68154"/>
                  </a:lnTo>
                  <a:lnTo>
                    <a:pt x="741410" y="47329"/>
                  </a:lnTo>
                  <a:lnTo>
                    <a:pt x="699406" y="30291"/>
                  </a:lnTo>
                  <a:lnTo>
                    <a:pt x="656356" y="17038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6188293" y="6803070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5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6" name="object 56"/>
          <p:cNvSpPr txBox="1"/>
          <p:nvPr/>
        </p:nvSpPr>
        <p:spPr>
          <a:xfrm>
            <a:off x="6479249" y="6919026"/>
            <a:ext cx="46799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80" dirty="0">
                <a:solidFill>
                  <a:srgbClr val="FFFFFF"/>
                </a:solidFill>
                <a:latin typeface="Lucida Sans"/>
                <a:cs typeface="Lucida Sans"/>
              </a:rPr>
              <a:t>D</a:t>
            </a:r>
            <a:endParaRPr sz="4450">
              <a:latin typeface="Lucida Sans"/>
              <a:cs typeface="Lucida Sans"/>
            </a:endParaRPr>
          </a:p>
        </p:txBody>
      </p:sp>
      <p:grpSp>
        <p:nvGrpSpPr>
          <p:cNvPr id="57" name="object 57"/>
          <p:cNvGrpSpPr/>
          <p:nvPr/>
        </p:nvGrpSpPr>
        <p:grpSpPr>
          <a:xfrm>
            <a:off x="6125467" y="3445193"/>
            <a:ext cx="1172845" cy="1172845"/>
            <a:chOff x="6125467" y="3445193"/>
            <a:chExt cx="1172845" cy="1172845"/>
          </a:xfrm>
        </p:grpSpPr>
        <p:sp>
          <p:nvSpPr>
            <p:cNvPr id="58" name="object 58"/>
            <p:cNvSpPr/>
            <p:nvPr/>
          </p:nvSpPr>
          <p:spPr>
            <a:xfrm>
              <a:off x="6188290" y="3508024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523546" y="0"/>
                  </a:moveTo>
                  <a:lnTo>
                    <a:pt x="478928" y="1893"/>
                  </a:lnTo>
                  <a:lnTo>
                    <a:pt x="434571" y="7572"/>
                  </a:lnTo>
                  <a:lnTo>
                    <a:pt x="390737" y="17037"/>
                  </a:lnTo>
                  <a:lnTo>
                    <a:pt x="347687" y="30289"/>
                  </a:lnTo>
                  <a:lnTo>
                    <a:pt x="305683" y="47327"/>
                  </a:lnTo>
                  <a:lnTo>
                    <a:pt x="264985" y="68151"/>
                  </a:lnTo>
                  <a:lnTo>
                    <a:pt x="225856" y="92761"/>
                  </a:lnTo>
                  <a:lnTo>
                    <a:pt x="188557" y="121158"/>
                  </a:lnTo>
                  <a:lnTo>
                    <a:pt x="153348" y="153340"/>
                  </a:lnTo>
                  <a:lnTo>
                    <a:pt x="121164" y="188549"/>
                  </a:lnTo>
                  <a:lnTo>
                    <a:pt x="92766" y="225849"/>
                  </a:lnTo>
                  <a:lnTo>
                    <a:pt x="68154" y="264978"/>
                  </a:lnTo>
                  <a:lnTo>
                    <a:pt x="47329" y="305676"/>
                  </a:lnTo>
                  <a:lnTo>
                    <a:pt x="30291" y="347681"/>
                  </a:lnTo>
                  <a:lnTo>
                    <a:pt x="17038" y="390732"/>
                  </a:lnTo>
                  <a:lnTo>
                    <a:pt x="7572" y="434567"/>
                  </a:lnTo>
                  <a:lnTo>
                    <a:pt x="1893" y="478925"/>
                  </a:lnTo>
                  <a:lnTo>
                    <a:pt x="0" y="523544"/>
                  </a:lnTo>
                  <a:lnTo>
                    <a:pt x="1893" y="568163"/>
                  </a:lnTo>
                  <a:lnTo>
                    <a:pt x="7572" y="612521"/>
                  </a:lnTo>
                  <a:lnTo>
                    <a:pt x="17038" y="656356"/>
                  </a:lnTo>
                  <a:lnTo>
                    <a:pt x="30291" y="699406"/>
                  </a:lnTo>
                  <a:lnTo>
                    <a:pt x="47329" y="741411"/>
                  </a:lnTo>
                  <a:lnTo>
                    <a:pt x="68154" y="782109"/>
                  </a:lnTo>
                  <a:lnTo>
                    <a:pt x="92766" y="821239"/>
                  </a:lnTo>
                  <a:lnTo>
                    <a:pt x="121164" y="858539"/>
                  </a:lnTo>
                  <a:lnTo>
                    <a:pt x="153348" y="893747"/>
                  </a:lnTo>
                  <a:lnTo>
                    <a:pt x="188557" y="925930"/>
                  </a:lnTo>
                  <a:lnTo>
                    <a:pt x="225856" y="954326"/>
                  </a:lnTo>
                  <a:lnTo>
                    <a:pt x="264985" y="978937"/>
                  </a:lnTo>
                  <a:lnTo>
                    <a:pt x="305683" y="999761"/>
                  </a:lnTo>
                  <a:lnTo>
                    <a:pt x="347687" y="1016798"/>
                  </a:lnTo>
                  <a:lnTo>
                    <a:pt x="390737" y="1030050"/>
                  </a:lnTo>
                  <a:lnTo>
                    <a:pt x="434571" y="1039516"/>
                  </a:lnTo>
                  <a:lnTo>
                    <a:pt x="478928" y="1045195"/>
                  </a:lnTo>
                  <a:lnTo>
                    <a:pt x="523546" y="1047088"/>
                  </a:lnTo>
                  <a:lnTo>
                    <a:pt x="568165" y="1045195"/>
                  </a:lnTo>
                  <a:lnTo>
                    <a:pt x="612522" y="1039516"/>
                  </a:lnTo>
                  <a:lnTo>
                    <a:pt x="656356" y="1030050"/>
                  </a:lnTo>
                  <a:lnTo>
                    <a:pt x="699406" y="1016798"/>
                  </a:lnTo>
                  <a:lnTo>
                    <a:pt x="741410" y="999761"/>
                  </a:lnTo>
                  <a:lnTo>
                    <a:pt x="782107" y="978937"/>
                  </a:lnTo>
                  <a:lnTo>
                    <a:pt x="821237" y="954326"/>
                  </a:lnTo>
                  <a:lnTo>
                    <a:pt x="858536" y="925930"/>
                  </a:lnTo>
                  <a:lnTo>
                    <a:pt x="893745" y="893747"/>
                  </a:lnTo>
                  <a:lnTo>
                    <a:pt x="925929" y="858539"/>
                  </a:lnTo>
                  <a:lnTo>
                    <a:pt x="954327" y="821239"/>
                  </a:lnTo>
                  <a:lnTo>
                    <a:pt x="978938" y="782109"/>
                  </a:lnTo>
                  <a:lnTo>
                    <a:pt x="999763" y="741411"/>
                  </a:lnTo>
                  <a:lnTo>
                    <a:pt x="1016802" y="699406"/>
                  </a:lnTo>
                  <a:lnTo>
                    <a:pt x="1030055" y="656356"/>
                  </a:lnTo>
                  <a:lnTo>
                    <a:pt x="1039520" y="612521"/>
                  </a:lnTo>
                  <a:lnTo>
                    <a:pt x="1045200" y="568163"/>
                  </a:lnTo>
                  <a:lnTo>
                    <a:pt x="1047093" y="523544"/>
                  </a:lnTo>
                  <a:lnTo>
                    <a:pt x="1045200" y="478925"/>
                  </a:lnTo>
                  <a:lnTo>
                    <a:pt x="1039520" y="434567"/>
                  </a:lnTo>
                  <a:lnTo>
                    <a:pt x="1030055" y="390732"/>
                  </a:lnTo>
                  <a:lnTo>
                    <a:pt x="1016802" y="347681"/>
                  </a:lnTo>
                  <a:lnTo>
                    <a:pt x="999763" y="305676"/>
                  </a:lnTo>
                  <a:lnTo>
                    <a:pt x="978938" y="264978"/>
                  </a:lnTo>
                  <a:lnTo>
                    <a:pt x="954327" y="225849"/>
                  </a:lnTo>
                  <a:lnTo>
                    <a:pt x="925929" y="188549"/>
                  </a:lnTo>
                  <a:lnTo>
                    <a:pt x="893745" y="153340"/>
                  </a:lnTo>
                  <a:lnTo>
                    <a:pt x="858536" y="121158"/>
                  </a:lnTo>
                  <a:lnTo>
                    <a:pt x="821237" y="92761"/>
                  </a:lnTo>
                  <a:lnTo>
                    <a:pt x="782107" y="68151"/>
                  </a:lnTo>
                  <a:lnTo>
                    <a:pt x="741410" y="47327"/>
                  </a:lnTo>
                  <a:lnTo>
                    <a:pt x="699406" y="30289"/>
                  </a:lnTo>
                  <a:lnTo>
                    <a:pt x="656356" y="17037"/>
                  </a:lnTo>
                  <a:lnTo>
                    <a:pt x="612522" y="7572"/>
                  </a:lnTo>
                  <a:lnTo>
                    <a:pt x="568165" y="1893"/>
                  </a:lnTo>
                  <a:lnTo>
                    <a:pt x="523546" y="0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6188293" y="3508018"/>
              <a:ext cx="1047115" cy="1047115"/>
            </a:xfrm>
            <a:custGeom>
              <a:avLst/>
              <a:gdLst/>
              <a:ahLst/>
              <a:cxnLst/>
              <a:rect l="l" t="t" r="r" b="b"/>
              <a:pathLst>
                <a:path w="1047115" h="1047114">
                  <a:moveTo>
                    <a:pt x="893745" y="153342"/>
                  </a:moveTo>
                  <a:lnTo>
                    <a:pt x="925929" y="188551"/>
                  </a:lnTo>
                  <a:lnTo>
                    <a:pt x="954326" y="225851"/>
                  </a:lnTo>
                  <a:lnTo>
                    <a:pt x="978937" y="264980"/>
                  </a:lnTo>
                  <a:lnTo>
                    <a:pt x="999762" y="305678"/>
                  </a:lnTo>
                  <a:lnTo>
                    <a:pt x="1016801" y="347683"/>
                  </a:lnTo>
                  <a:lnTo>
                    <a:pt x="1030053" y="390733"/>
                  </a:lnTo>
                  <a:lnTo>
                    <a:pt x="1039519" y="434568"/>
                  </a:lnTo>
                  <a:lnTo>
                    <a:pt x="1045198" y="478925"/>
                  </a:lnTo>
                  <a:lnTo>
                    <a:pt x="1047091" y="523544"/>
                  </a:lnTo>
                  <a:lnTo>
                    <a:pt x="1045198" y="568162"/>
                  </a:lnTo>
                  <a:lnTo>
                    <a:pt x="1039519" y="612519"/>
                  </a:lnTo>
                  <a:lnTo>
                    <a:pt x="1030053" y="656354"/>
                  </a:lnTo>
                  <a:lnTo>
                    <a:pt x="1016801" y="699404"/>
                  </a:lnTo>
                  <a:lnTo>
                    <a:pt x="999762" y="741409"/>
                  </a:lnTo>
                  <a:lnTo>
                    <a:pt x="978937" y="782107"/>
                  </a:lnTo>
                  <a:lnTo>
                    <a:pt x="954326" y="821236"/>
                  </a:lnTo>
                  <a:lnTo>
                    <a:pt x="925929" y="858536"/>
                  </a:lnTo>
                  <a:lnTo>
                    <a:pt x="893745" y="893745"/>
                  </a:lnTo>
                  <a:lnTo>
                    <a:pt x="858536" y="925929"/>
                  </a:lnTo>
                  <a:lnTo>
                    <a:pt x="821236" y="954326"/>
                  </a:lnTo>
                  <a:lnTo>
                    <a:pt x="782107" y="978937"/>
                  </a:lnTo>
                  <a:lnTo>
                    <a:pt x="741409" y="999762"/>
                  </a:lnTo>
                  <a:lnTo>
                    <a:pt x="699404" y="1016801"/>
                  </a:lnTo>
                  <a:lnTo>
                    <a:pt x="656354" y="1030053"/>
                  </a:lnTo>
                  <a:lnTo>
                    <a:pt x="612519" y="1039519"/>
                  </a:lnTo>
                  <a:lnTo>
                    <a:pt x="568162" y="1045198"/>
                  </a:lnTo>
                  <a:lnTo>
                    <a:pt x="523544" y="1047091"/>
                  </a:lnTo>
                  <a:lnTo>
                    <a:pt x="478925" y="1045198"/>
                  </a:lnTo>
                  <a:lnTo>
                    <a:pt x="434568" y="1039519"/>
                  </a:lnTo>
                  <a:lnTo>
                    <a:pt x="390733" y="1030053"/>
                  </a:lnTo>
                  <a:lnTo>
                    <a:pt x="347683" y="1016801"/>
                  </a:lnTo>
                  <a:lnTo>
                    <a:pt x="305678" y="999762"/>
                  </a:lnTo>
                  <a:lnTo>
                    <a:pt x="264980" y="978937"/>
                  </a:lnTo>
                  <a:lnTo>
                    <a:pt x="225851" y="954326"/>
                  </a:lnTo>
                  <a:lnTo>
                    <a:pt x="188551" y="925929"/>
                  </a:lnTo>
                  <a:lnTo>
                    <a:pt x="153342" y="893745"/>
                  </a:lnTo>
                  <a:lnTo>
                    <a:pt x="121159" y="858536"/>
                  </a:lnTo>
                  <a:lnTo>
                    <a:pt x="92762" y="821236"/>
                  </a:lnTo>
                  <a:lnTo>
                    <a:pt x="68152" y="782107"/>
                  </a:lnTo>
                  <a:lnTo>
                    <a:pt x="47328" y="741409"/>
                  </a:lnTo>
                  <a:lnTo>
                    <a:pt x="30289" y="699404"/>
                  </a:lnTo>
                  <a:lnTo>
                    <a:pt x="17038" y="656354"/>
                  </a:lnTo>
                  <a:lnTo>
                    <a:pt x="7572" y="612519"/>
                  </a:lnTo>
                  <a:lnTo>
                    <a:pt x="1893" y="568162"/>
                  </a:lnTo>
                  <a:lnTo>
                    <a:pt x="0" y="523544"/>
                  </a:lnTo>
                  <a:lnTo>
                    <a:pt x="1893" y="478925"/>
                  </a:lnTo>
                  <a:lnTo>
                    <a:pt x="7572" y="434568"/>
                  </a:lnTo>
                  <a:lnTo>
                    <a:pt x="17038" y="390733"/>
                  </a:lnTo>
                  <a:lnTo>
                    <a:pt x="30289" y="347683"/>
                  </a:lnTo>
                  <a:lnTo>
                    <a:pt x="47328" y="305678"/>
                  </a:lnTo>
                  <a:lnTo>
                    <a:pt x="68152" y="264980"/>
                  </a:lnTo>
                  <a:lnTo>
                    <a:pt x="92762" y="225851"/>
                  </a:lnTo>
                  <a:lnTo>
                    <a:pt x="121159" y="188551"/>
                  </a:lnTo>
                  <a:lnTo>
                    <a:pt x="153342" y="153342"/>
                  </a:lnTo>
                  <a:lnTo>
                    <a:pt x="188551" y="121159"/>
                  </a:lnTo>
                  <a:lnTo>
                    <a:pt x="225851" y="92762"/>
                  </a:lnTo>
                  <a:lnTo>
                    <a:pt x="264980" y="68152"/>
                  </a:lnTo>
                  <a:lnTo>
                    <a:pt x="305678" y="47328"/>
                  </a:lnTo>
                  <a:lnTo>
                    <a:pt x="347683" y="30289"/>
                  </a:lnTo>
                  <a:lnTo>
                    <a:pt x="390733" y="17038"/>
                  </a:lnTo>
                  <a:lnTo>
                    <a:pt x="434568" y="7572"/>
                  </a:lnTo>
                  <a:lnTo>
                    <a:pt x="478925" y="1893"/>
                  </a:lnTo>
                  <a:lnTo>
                    <a:pt x="523544" y="0"/>
                  </a:lnTo>
                  <a:lnTo>
                    <a:pt x="568162" y="1893"/>
                  </a:lnTo>
                  <a:lnTo>
                    <a:pt x="612519" y="7572"/>
                  </a:lnTo>
                  <a:lnTo>
                    <a:pt x="656354" y="17038"/>
                  </a:lnTo>
                  <a:lnTo>
                    <a:pt x="699404" y="30289"/>
                  </a:lnTo>
                  <a:lnTo>
                    <a:pt x="741409" y="47328"/>
                  </a:lnTo>
                  <a:lnTo>
                    <a:pt x="782107" y="68152"/>
                  </a:lnTo>
                  <a:lnTo>
                    <a:pt x="821236" y="92762"/>
                  </a:lnTo>
                  <a:lnTo>
                    <a:pt x="858536" y="121159"/>
                  </a:lnTo>
                  <a:lnTo>
                    <a:pt x="893745" y="153342"/>
                  </a:lnTo>
                  <a:close/>
                </a:path>
              </a:pathLst>
            </a:custGeom>
            <a:ln w="125650">
              <a:solidFill>
                <a:srgbClr val="0076BA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0" name="object 60"/>
          <p:cNvSpPr txBox="1"/>
          <p:nvPr/>
        </p:nvSpPr>
        <p:spPr>
          <a:xfrm>
            <a:off x="6510661" y="3631167"/>
            <a:ext cx="396875" cy="7042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z="4450" spc="475" dirty="0">
                <a:solidFill>
                  <a:srgbClr val="FFFFFF"/>
                </a:solidFill>
                <a:latin typeface="Lucida Sans"/>
                <a:cs typeface="Lucida Sans"/>
              </a:rPr>
              <a:t>F</a:t>
            </a:r>
            <a:endParaRPr sz="4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502977" y="1035936"/>
            <a:ext cx="9098280" cy="9236710"/>
            <a:chOff x="5502977" y="1035936"/>
            <a:chExt cx="9098280" cy="9236710"/>
          </a:xfrm>
        </p:grpSpPr>
        <p:sp>
          <p:nvSpPr>
            <p:cNvPr id="3" name="object 3"/>
            <p:cNvSpPr/>
            <p:nvPr/>
          </p:nvSpPr>
          <p:spPr>
            <a:xfrm>
              <a:off x="7015252" y="3737518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0"/>
                  </a:moveTo>
                  <a:lnTo>
                    <a:pt x="5898463" y="1861495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881800" y="5535437"/>
              <a:ext cx="172564" cy="12714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7015252" y="5709515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1861495"/>
                  </a:moveTo>
                  <a:lnTo>
                    <a:pt x="5898463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881800" y="5645951"/>
              <a:ext cx="172564" cy="12712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5560723" y="3010424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5560710" y="301041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1241482" y="212722"/>
                  </a:moveTo>
                  <a:lnTo>
                    <a:pt x="1274208" y="247636"/>
                  </a:lnTo>
                  <a:lnTo>
                    <a:pt x="1304208" y="284110"/>
                  </a:lnTo>
                  <a:lnTo>
                    <a:pt x="1331480" y="322006"/>
                  </a:lnTo>
                  <a:lnTo>
                    <a:pt x="1356024" y="361191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7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7"/>
                  </a:lnTo>
                  <a:lnTo>
                    <a:pt x="1437840" y="882512"/>
                  </a:lnTo>
                  <a:lnTo>
                    <a:pt x="1426931" y="926103"/>
                  </a:lnTo>
                  <a:lnTo>
                    <a:pt x="1413295" y="969083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5"/>
                  </a:lnTo>
                  <a:lnTo>
                    <a:pt x="1241482" y="1241480"/>
                  </a:lnTo>
                  <a:lnTo>
                    <a:pt x="1206568" y="1274206"/>
                  </a:lnTo>
                  <a:lnTo>
                    <a:pt x="1170094" y="1304205"/>
                  </a:lnTo>
                  <a:lnTo>
                    <a:pt x="1132197" y="1331477"/>
                  </a:lnTo>
                  <a:lnTo>
                    <a:pt x="1093012" y="1356022"/>
                  </a:lnTo>
                  <a:lnTo>
                    <a:pt x="1052675" y="1377839"/>
                  </a:lnTo>
                  <a:lnTo>
                    <a:pt x="1011321" y="1396930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8"/>
                  </a:lnTo>
                  <a:lnTo>
                    <a:pt x="838450" y="1446019"/>
                  </a:lnTo>
                  <a:lnTo>
                    <a:pt x="794046" y="1451474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4"/>
                  </a:lnTo>
                  <a:lnTo>
                    <a:pt x="615753" y="1446019"/>
                  </a:lnTo>
                  <a:lnTo>
                    <a:pt x="571687" y="1437838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30"/>
                  </a:lnTo>
                  <a:lnTo>
                    <a:pt x="401528" y="1377839"/>
                  </a:lnTo>
                  <a:lnTo>
                    <a:pt x="361190" y="1356022"/>
                  </a:lnTo>
                  <a:lnTo>
                    <a:pt x="322006" y="1331477"/>
                  </a:lnTo>
                  <a:lnTo>
                    <a:pt x="284109" y="1304205"/>
                  </a:lnTo>
                  <a:lnTo>
                    <a:pt x="247635" y="1274206"/>
                  </a:lnTo>
                  <a:lnTo>
                    <a:pt x="212721" y="1241480"/>
                  </a:lnTo>
                  <a:lnTo>
                    <a:pt x="179994" y="1206565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3"/>
                  </a:lnTo>
                  <a:lnTo>
                    <a:pt x="27271" y="926103"/>
                  </a:lnTo>
                  <a:lnTo>
                    <a:pt x="16363" y="882512"/>
                  </a:lnTo>
                  <a:lnTo>
                    <a:pt x="8181" y="838447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7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1"/>
                  </a:lnTo>
                  <a:lnTo>
                    <a:pt x="122723" y="322006"/>
                  </a:lnTo>
                  <a:lnTo>
                    <a:pt x="149995" y="284110"/>
                  </a:lnTo>
                  <a:lnTo>
                    <a:pt x="179994" y="247636"/>
                  </a:lnTo>
                  <a:lnTo>
                    <a:pt x="212721" y="212722"/>
                  </a:lnTo>
                  <a:lnTo>
                    <a:pt x="247635" y="179995"/>
                  </a:lnTo>
                  <a:lnTo>
                    <a:pt x="284109" y="149996"/>
                  </a:lnTo>
                  <a:lnTo>
                    <a:pt x="322006" y="122724"/>
                  </a:lnTo>
                  <a:lnTo>
                    <a:pt x="361190" y="98179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8"/>
                  </a:lnTo>
                  <a:lnTo>
                    <a:pt x="528097" y="27272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2"/>
                  </a:lnTo>
                  <a:lnTo>
                    <a:pt x="969086" y="40908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9"/>
                  </a:lnTo>
                  <a:lnTo>
                    <a:pt x="1132197" y="122724"/>
                  </a:lnTo>
                  <a:lnTo>
                    <a:pt x="1170094" y="149996"/>
                  </a:lnTo>
                  <a:lnTo>
                    <a:pt x="1206568" y="179995"/>
                  </a:lnTo>
                  <a:lnTo>
                    <a:pt x="1241482" y="212722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5560723" y="684393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5560710" y="6843909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015252" y="1820772"/>
              <a:ext cx="5918835" cy="3735704"/>
            </a:xfrm>
            <a:custGeom>
              <a:avLst/>
              <a:gdLst/>
              <a:ahLst/>
              <a:cxnLst/>
              <a:rect l="l" t="t" r="r" b="b"/>
              <a:pathLst>
                <a:path w="5918834" h="3735704">
                  <a:moveTo>
                    <a:pt x="0" y="0"/>
                  </a:moveTo>
                  <a:lnTo>
                    <a:pt x="5918289" y="3735496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890334" y="5497946"/>
              <a:ext cx="169886" cy="14466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5560723" y="1093666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3" y="1356031"/>
                  </a:lnTo>
                  <a:lnTo>
                    <a:pt x="401530" y="1377848"/>
                  </a:lnTo>
                  <a:lnTo>
                    <a:pt x="442883" y="1396939"/>
                  </a:lnTo>
                  <a:lnTo>
                    <a:pt x="485118" y="1413302"/>
                  </a:lnTo>
                  <a:lnTo>
                    <a:pt x="528098" y="1426938"/>
                  </a:lnTo>
                  <a:lnTo>
                    <a:pt x="571688" y="1437847"/>
                  </a:lnTo>
                  <a:lnTo>
                    <a:pt x="615753" y="1446029"/>
                  </a:lnTo>
                  <a:lnTo>
                    <a:pt x="660156" y="1451483"/>
                  </a:lnTo>
                  <a:lnTo>
                    <a:pt x="704763" y="1454211"/>
                  </a:lnTo>
                  <a:lnTo>
                    <a:pt x="749437" y="1454211"/>
                  </a:lnTo>
                  <a:lnTo>
                    <a:pt x="794044" y="1451483"/>
                  </a:lnTo>
                  <a:lnTo>
                    <a:pt x="838447" y="1446029"/>
                  </a:lnTo>
                  <a:lnTo>
                    <a:pt x="882512" y="1437847"/>
                  </a:lnTo>
                  <a:lnTo>
                    <a:pt x="926102" y="1426938"/>
                  </a:lnTo>
                  <a:lnTo>
                    <a:pt x="969082" y="1413302"/>
                  </a:lnTo>
                  <a:lnTo>
                    <a:pt x="1011316" y="1396939"/>
                  </a:lnTo>
                  <a:lnTo>
                    <a:pt x="1052670" y="1377848"/>
                  </a:lnTo>
                  <a:lnTo>
                    <a:pt x="1093007" y="1356031"/>
                  </a:lnTo>
                  <a:lnTo>
                    <a:pt x="1132191" y="1331486"/>
                  </a:lnTo>
                  <a:lnTo>
                    <a:pt x="1170088" y="1304213"/>
                  </a:lnTo>
                  <a:lnTo>
                    <a:pt x="1206562" y="1274214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5560710" y="109367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7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6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8"/>
                  </a:lnTo>
                  <a:lnTo>
                    <a:pt x="1437840" y="882513"/>
                  </a:lnTo>
                  <a:lnTo>
                    <a:pt x="1426931" y="926103"/>
                  </a:lnTo>
                  <a:lnTo>
                    <a:pt x="1413295" y="969084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4"/>
                  </a:lnTo>
                  <a:lnTo>
                    <a:pt x="1241482" y="1241479"/>
                  </a:lnTo>
                  <a:lnTo>
                    <a:pt x="1206568" y="1274205"/>
                  </a:lnTo>
                  <a:lnTo>
                    <a:pt x="1170094" y="1304204"/>
                  </a:lnTo>
                  <a:lnTo>
                    <a:pt x="1132197" y="1331476"/>
                  </a:lnTo>
                  <a:lnTo>
                    <a:pt x="1093012" y="1356021"/>
                  </a:lnTo>
                  <a:lnTo>
                    <a:pt x="1052675" y="1377839"/>
                  </a:lnTo>
                  <a:lnTo>
                    <a:pt x="1011321" y="1396929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7"/>
                  </a:lnTo>
                  <a:lnTo>
                    <a:pt x="838450" y="1446019"/>
                  </a:lnTo>
                  <a:lnTo>
                    <a:pt x="794046" y="1451473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3"/>
                  </a:lnTo>
                  <a:lnTo>
                    <a:pt x="615753" y="1446019"/>
                  </a:lnTo>
                  <a:lnTo>
                    <a:pt x="571687" y="1437837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29"/>
                  </a:lnTo>
                  <a:lnTo>
                    <a:pt x="401528" y="1377839"/>
                  </a:lnTo>
                  <a:lnTo>
                    <a:pt x="361190" y="1356021"/>
                  </a:lnTo>
                  <a:lnTo>
                    <a:pt x="322006" y="1331476"/>
                  </a:lnTo>
                  <a:lnTo>
                    <a:pt x="284109" y="1304204"/>
                  </a:lnTo>
                  <a:lnTo>
                    <a:pt x="247635" y="1274205"/>
                  </a:lnTo>
                  <a:lnTo>
                    <a:pt x="212721" y="1241479"/>
                  </a:lnTo>
                  <a:lnTo>
                    <a:pt x="179994" y="1206564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4"/>
                  </a:lnTo>
                  <a:lnTo>
                    <a:pt x="27271" y="926103"/>
                  </a:lnTo>
                  <a:lnTo>
                    <a:pt x="16363" y="882513"/>
                  </a:lnTo>
                  <a:lnTo>
                    <a:pt x="8181" y="838448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6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7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7015252" y="5788182"/>
              <a:ext cx="5861685" cy="3700145"/>
            </a:xfrm>
            <a:custGeom>
              <a:avLst/>
              <a:gdLst/>
              <a:ahLst/>
              <a:cxnLst/>
              <a:rect l="l" t="t" r="r" b="b"/>
              <a:pathLst>
                <a:path w="5861684" h="3700145">
                  <a:moveTo>
                    <a:pt x="0" y="3699574"/>
                  </a:moveTo>
                  <a:lnTo>
                    <a:pt x="5861375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2833420" y="5701837"/>
              <a:ext cx="169886" cy="14467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5560723" y="876067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3"/>
                  </a:lnTo>
                  <a:lnTo>
                    <a:pt x="284111" y="1304212"/>
                  </a:lnTo>
                  <a:lnTo>
                    <a:pt x="322008" y="1331484"/>
                  </a:lnTo>
                  <a:lnTo>
                    <a:pt x="361193" y="1356029"/>
                  </a:lnTo>
                  <a:lnTo>
                    <a:pt x="401530" y="1377846"/>
                  </a:lnTo>
                  <a:lnTo>
                    <a:pt x="442883" y="1396937"/>
                  </a:lnTo>
                  <a:lnTo>
                    <a:pt x="485118" y="1413300"/>
                  </a:lnTo>
                  <a:lnTo>
                    <a:pt x="528098" y="1426936"/>
                  </a:lnTo>
                  <a:lnTo>
                    <a:pt x="571688" y="1437844"/>
                  </a:lnTo>
                  <a:lnTo>
                    <a:pt x="615753" y="1446026"/>
                  </a:lnTo>
                  <a:lnTo>
                    <a:pt x="660156" y="1451480"/>
                  </a:lnTo>
                  <a:lnTo>
                    <a:pt x="704763" y="1454207"/>
                  </a:lnTo>
                  <a:lnTo>
                    <a:pt x="749437" y="1454207"/>
                  </a:lnTo>
                  <a:lnTo>
                    <a:pt x="794044" y="1451480"/>
                  </a:lnTo>
                  <a:lnTo>
                    <a:pt x="838447" y="1446026"/>
                  </a:lnTo>
                  <a:lnTo>
                    <a:pt x="882512" y="1437844"/>
                  </a:lnTo>
                  <a:lnTo>
                    <a:pt x="926102" y="1426936"/>
                  </a:lnTo>
                  <a:lnTo>
                    <a:pt x="969082" y="1413300"/>
                  </a:lnTo>
                  <a:lnTo>
                    <a:pt x="1011316" y="1396937"/>
                  </a:lnTo>
                  <a:lnTo>
                    <a:pt x="1052670" y="1377846"/>
                  </a:lnTo>
                  <a:lnTo>
                    <a:pt x="1093007" y="1356029"/>
                  </a:lnTo>
                  <a:lnTo>
                    <a:pt x="1132191" y="1331484"/>
                  </a:lnTo>
                  <a:lnTo>
                    <a:pt x="1170088" y="1304212"/>
                  </a:lnTo>
                  <a:lnTo>
                    <a:pt x="1206562" y="1274213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5560710" y="8760655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089183" y="4927172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749435" y="0"/>
                  </a:moveTo>
                  <a:lnTo>
                    <a:pt x="704759" y="0"/>
                  </a:lnTo>
                  <a:lnTo>
                    <a:pt x="660151" y="2727"/>
                  </a:lnTo>
                  <a:lnTo>
                    <a:pt x="615747" y="8181"/>
                  </a:lnTo>
                  <a:lnTo>
                    <a:pt x="571681" y="16363"/>
                  </a:lnTo>
                  <a:lnTo>
                    <a:pt x="528090" y="27272"/>
                  </a:lnTo>
                  <a:lnTo>
                    <a:pt x="485109" y="40908"/>
                  </a:lnTo>
                  <a:lnTo>
                    <a:pt x="442874" y="57271"/>
                  </a:lnTo>
                  <a:lnTo>
                    <a:pt x="401520" y="76362"/>
                  </a:lnTo>
                  <a:lnTo>
                    <a:pt x="361183" y="98179"/>
                  </a:lnTo>
                  <a:lnTo>
                    <a:pt x="321998" y="122724"/>
                  </a:lnTo>
                  <a:lnTo>
                    <a:pt x="284102" y="149997"/>
                  </a:lnTo>
                  <a:lnTo>
                    <a:pt x="247629" y="179996"/>
                  </a:lnTo>
                  <a:lnTo>
                    <a:pt x="212715" y="212723"/>
                  </a:lnTo>
                  <a:lnTo>
                    <a:pt x="179989" y="247638"/>
                  </a:lnTo>
                  <a:lnTo>
                    <a:pt x="149991" y="284112"/>
                  </a:lnTo>
                  <a:lnTo>
                    <a:pt x="122720" y="322009"/>
                  </a:lnTo>
                  <a:lnTo>
                    <a:pt x="98176" y="361194"/>
                  </a:lnTo>
                  <a:lnTo>
                    <a:pt x="76359" y="401531"/>
                  </a:lnTo>
                  <a:lnTo>
                    <a:pt x="57269" y="442885"/>
                  </a:lnTo>
                  <a:lnTo>
                    <a:pt x="40906" y="485120"/>
                  </a:lnTo>
                  <a:lnTo>
                    <a:pt x="27271" y="528101"/>
                  </a:lnTo>
                  <a:lnTo>
                    <a:pt x="16362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2" y="882519"/>
                  </a:lnTo>
                  <a:lnTo>
                    <a:pt x="27271" y="926110"/>
                  </a:lnTo>
                  <a:lnTo>
                    <a:pt x="40906" y="969090"/>
                  </a:lnTo>
                  <a:lnTo>
                    <a:pt x="57269" y="1011325"/>
                  </a:lnTo>
                  <a:lnTo>
                    <a:pt x="76359" y="1052679"/>
                  </a:lnTo>
                  <a:lnTo>
                    <a:pt x="98176" y="1093016"/>
                  </a:lnTo>
                  <a:lnTo>
                    <a:pt x="122720" y="1132201"/>
                  </a:lnTo>
                  <a:lnTo>
                    <a:pt x="149991" y="1170099"/>
                  </a:lnTo>
                  <a:lnTo>
                    <a:pt x="179989" y="1206572"/>
                  </a:lnTo>
                  <a:lnTo>
                    <a:pt x="212715" y="1241487"/>
                  </a:lnTo>
                  <a:lnTo>
                    <a:pt x="247629" y="1274214"/>
                  </a:lnTo>
                  <a:lnTo>
                    <a:pt x="284102" y="1304213"/>
                  </a:lnTo>
                  <a:lnTo>
                    <a:pt x="321998" y="1331486"/>
                  </a:lnTo>
                  <a:lnTo>
                    <a:pt x="361183" y="1356031"/>
                  </a:lnTo>
                  <a:lnTo>
                    <a:pt x="401520" y="1377848"/>
                  </a:lnTo>
                  <a:lnTo>
                    <a:pt x="442874" y="1396939"/>
                  </a:lnTo>
                  <a:lnTo>
                    <a:pt x="485109" y="1413302"/>
                  </a:lnTo>
                  <a:lnTo>
                    <a:pt x="528090" y="1426938"/>
                  </a:lnTo>
                  <a:lnTo>
                    <a:pt x="571681" y="1437847"/>
                  </a:lnTo>
                  <a:lnTo>
                    <a:pt x="615747" y="1446029"/>
                  </a:lnTo>
                  <a:lnTo>
                    <a:pt x="660151" y="1451483"/>
                  </a:lnTo>
                  <a:lnTo>
                    <a:pt x="704759" y="1454211"/>
                  </a:lnTo>
                  <a:lnTo>
                    <a:pt x="749435" y="1454211"/>
                  </a:lnTo>
                  <a:lnTo>
                    <a:pt x="794043" y="1451483"/>
                  </a:lnTo>
                  <a:lnTo>
                    <a:pt x="838448" y="1446029"/>
                  </a:lnTo>
                  <a:lnTo>
                    <a:pt x="882513" y="1437847"/>
                  </a:lnTo>
                  <a:lnTo>
                    <a:pt x="926104" y="1426938"/>
                  </a:lnTo>
                  <a:lnTo>
                    <a:pt x="969085" y="1413302"/>
                  </a:lnTo>
                  <a:lnTo>
                    <a:pt x="1011320" y="1396939"/>
                  </a:lnTo>
                  <a:lnTo>
                    <a:pt x="1052674" y="1377848"/>
                  </a:lnTo>
                  <a:lnTo>
                    <a:pt x="1093011" y="1356031"/>
                  </a:lnTo>
                  <a:lnTo>
                    <a:pt x="1132196" y="1331486"/>
                  </a:lnTo>
                  <a:lnTo>
                    <a:pt x="1170093" y="1304213"/>
                  </a:lnTo>
                  <a:lnTo>
                    <a:pt x="1206566" y="1274214"/>
                  </a:lnTo>
                  <a:lnTo>
                    <a:pt x="1241479" y="1241487"/>
                  </a:lnTo>
                  <a:lnTo>
                    <a:pt x="1274205" y="1206572"/>
                  </a:lnTo>
                  <a:lnTo>
                    <a:pt x="1304203" y="1170099"/>
                  </a:lnTo>
                  <a:lnTo>
                    <a:pt x="1331474" y="1132201"/>
                  </a:lnTo>
                  <a:lnTo>
                    <a:pt x="1356019" y="1093016"/>
                  </a:lnTo>
                  <a:lnTo>
                    <a:pt x="1377835" y="1052679"/>
                  </a:lnTo>
                  <a:lnTo>
                    <a:pt x="1396925" y="1011325"/>
                  </a:lnTo>
                  <a:lnTo>
                    <a:pt x="1413288" y="969090"/>
                  </a:lnTo>
                  <a:lnTo>
                    <a:pt x="1426924" y="926110"/>
                  </a:lnTo>
                  <a:lnTo>
                    <a:pt x="1437832" y="882519"/>
                  </a:lnTo>
                  <a:lnTo>
                    <a:pt x="1446014" y="838454"/>
                  </a:lnTo>
                  <a:lnTo>
                    <a:pt x="1451468" y="794050"/>
                  </a:lnTo>
                  <a:lnTo>
                    <a:pt x="1454195" y="749443"/>
                  </a:lnTo>
                  <a:lnTo>
                    <a:pt x="1454195" y="704767"/>
                  </a:lnTo>
                  <a:lnTo>
                    <a:pt x="1451468" y="660160"/>
                  </a:lnTo>
                  <a:lnTo>
                    <a:pt x="1446014" y="615756"/>
                  </a:lnTo>
                  <a:lnTo>
                    <a:pt x="1437832" y="571691"/>
                  </a:lnTo>
                  <a:lnTo>
                    <a:pt x="1426924" y="528101"/>
                  </a:lnTo>
                  <a:lnTo>
                    <a:pt x="1413288" y="485120"/>
                  </a:lnTo>
                  <a:lnTo>
                    <a:pt x="1396925" y="442885"/>
                  </a:lnTo>
                  <a:lnTo>
                    <a:pt x="1377835" y="401531"/>
                  </a:lnTo>
                  <a:lnTo>
                    <a:pt x="1356019" y="361194"/>
                  </a:lnTo>
                  <a:lnTo>
                    <a:pt x="1331474" y="322009"/>
                  </a:lnTo>
                  <a:lnTo>
                    <a:pt x="1304203" y="284112"/>
                  </a:lnTo>
                  <a:lnTo>
                    <a:pt x="1274205" y="247638"/>
                  </a:lnTo>
                  <a:lnTo>
                    <a:pt x="1241479" y="212723"/>
                  </a:lnTo>
                  <a:lnTo>
                    <a:pt x="1206566" y="179996"/>
                  </a:lnTo>
                  <a:lnTo>
                    <a:pt x="1170093" y="149997"/>
                  </a:lnTo>
                  <a:lnTo>
                    <a:pt x="1132196" y="122724"/>
                  </a:lnTo>
                  <a:lnTo>
                    <a:pt x="1093011" y="98179"/>
                  </a:lnTo>
                  <a:lnTo>
                    <a:pt x="1052674" y="76362"/>
                  </a:lnTo>
                  <a:lnTo>
                    <a:pt x="1011320" y="57271"/>
                  </a:lnTo>
                  <a:lnTo>
                    <a:pt x="969085" y="40908"/>
                  </a:lnTo>
                  <a:lnTo>
                    <a:pt x="926104" y="27272"/>
                  </a:lnTo>
                  <a:lnTo>
                    <a:pt x="882513" y="16363"/>
                  </a:lnTo>
                  <a:lnTo>
                    <a:pt x="838448" y="8181"/>
                  </a:lnTo>
                  <a:lnTo>
                    <a:pt x="794043" y="2727"/>
                  </a:lnTo>
                  <a:lnTo>
                    <a:pt x="7494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3089135" y="4927163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5928712" y="5287405"/>
            <a:ext cx="579755" cy="69088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4350" spc="-50" dirty="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endParaRPr sz="435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455372" y="266237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455372" y="6497478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6436174" y="3006631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6436174" y="68417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20375" y="5004382"/>
            <a:ext cx="7477125" cy="118173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222965" y="2561756"/>
            <a:ext cx="9445625" cy="6185535"/>
            <a:chOff x="2222965" y="2561756"/>
            <a:chExt cx="9445625" cy="6185535"/>
          </a:xfrm>
        </p:grpSpPr>
        <p:sp>
          <p:nvSpPr>
            <p:cNvPr id="8" name="object 8"/>
            <p:cNvSpPr/>
            <p:nvPr/>
          </p:nvSpPr>
          <p:spPr>
            <a:xfrm>
              <a:off x="4663473" y="3828587"/>
              <a:ext cx="4291330" cy="1804670"/>
            </a:xfrm>
            <a:custGeom>
              <a:avLst/>
              <a:gdLst/>
              <a:ahLst/>
              <a:cxnLst/>
              <a:rect l="l" t="t" r="r" b="b"/>
              <a:pathLst>
                <a:path w="4291330" h="1804670">
                  <a:moveTo>
                    <a:pt x="0" y="0"/>
                  </a:moveTo>
                  <a:lnTo>
                    <a:pt x="4291243" y="1804072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24377" y="5560500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60647" y="0"/>
                  </a:moveTo>
                  <a:lnTo>
                    <a:pt x="0" y="144257"/>
                  </a:lnTo>
                  <a:lnTo>
                    <a:pt x="222673" y="152990"/>
                  </a:lnTo>
                  <a:lnTo>
                    <a:pt x="606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8924388" y="5560524"/>
              <a:ext cx="222885" cy="153035"/>
            </a:xfrm>
            <a:custGeom>
              <a:avLst/>
              <a:gdLst/>
              <a:ahLst/>
              <a:cxnLst/>
              <a:rect l="l" t="t" r="r" b="b"/>
              <a:pathLst>
                <a:path w="222884" h="153035">
                  <a:moveTo>
                    <a:pt x="222663" y="152987"/>
                  </a:moveTo>
                  <a:lnTo>
                    <a:pt x="60639" y="0"/>
                  </a:lnTo>
                  <a:lnTo>
                    <a:pt x="0" y="144269"/>
                  </a:lnTo>
                  <a:lnTo>
                    <a:pt x="222663" y="152987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4663473" y="5852584"/>
              <a:ext cx="4287520" cy="1627505"/>
            </a:xfrm>
            <a:custGeom>
              <a:avLst/>
              <a:gdLst/>
              <a:ahLst/>
              <a:cxnLst/>
              <a:rect l="l" t="t" r="r" b="b"/>
              <a:pathLst>
                <a:path w="4287520" h="1627504">
                  <a:moveTo>
                    <a:pt x="0" y="1627443"/>
                  </a:moveTo>
                  <a:lnTo>
                    <a:pt x="4287368" y="0"/>
                  </a:lnTo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8923068" y="5778504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30" y="0"/>
                  </a:moveTo>
                  <a:lnTo>
                    <a:pt x="0" y="890"/>
                  </a:lnTo>
                  <a:lnTo>
                    <a:pt x="55527" y="147199"/>
                  </a:lnTo>
                  <a:lnTo>
                    <a:pt x="2228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923065" y="5778530"/>
              <a:ext cx="222885" cy="147320"/>
            </a:xfrm>
            <a:custGeom>
              <a:avLst/>
              <a:gdLst/>
              <a:ahLst/>
              <a:cxnLst/>
              <a:rect l="l" t="t" r="r" b="b"/>
              <a:pathLst>
                <a:path w="222884" h="147320">
                  <a:moveTo>
                    <a:pt x="222849" y="0"/>
                  </a:moveTo>
                  <a:lnTo>
                    <a:pt x="0" y="894"/>
                  </a:lnTo>
                  <a:lnTo>
                    <a:pt x="55535" y="147194"/>
                  </a:lnTo>
                  <a:lnTo>
                    <a:pt x="222849" y="0"/>
                  </a:lnTo>
                  <a:close/>
                </a:path>
              </a:pathLst>
            </a:custGeom>
            <a:ln w="5588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16112" y="265488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4"/>
                  </a:lnTo>
                  <a:lnTo>
                    <a:pt x="905269" y="30938"/>
                  </a:lnTo>
                  <a:lnTo>
                    <a:pt x="861344" y="42110"/>
                  </a:lnTo>
                  <a:lnTo>
                    <a:pt x="817793" y="55001"/>
                  </a:lnTo>
                  <a:lnTo>
                    <a:pt x="774668" y="69610"/>
                  </a:lnTo>
                  <a:lnTo>
                    <a:pt x="732024" y="85939"/>
                  </a:lnTo>
                  <a:lnTo>
                    <a:pt x="689915" y="103986"/>
                  </a:lnTo>
                  <a:lnTo>
                    <a:pt x="648392" y="123752"/>
                  </a:lnTo>
                  <a:lnTo>
                    <a:pt x="607510" y="145237"/>
                  </a:lnTo>
                  <a:lnTo>
                    <a:pt x="567323" y="168440"/>
                  </a:lnTo>
                  <a:lnTo>
                    <a:pt x="527883" y="193363"/>
                  </a:lnTo>
                  <a:lnTo>
                    <a:pt x="489243" y="220004"/>
                  </a:lnTo>
                  <a:lnTo>
                    <a:pt x="451459" y="248364"/>
                  </a:lnTo>
                  <a:lnTo>
                    <a:pt x="414581" y="278442"/>
                  </a:lnTo>
                  <a:lnTo>
                    <a:pt x="378665" y="310240"/>
                  </a:lnTo>
                  <a:lnTo>
                    <a:pt x="343764" y="343756"/>
                  </a:lnTo>
                  <a:lnTo>
                    <a:pt x="310247" y="378658"/>
                  </a:lnTo>
                  <a:lnTo>
                    <a:pt x="278449" y="414574"/>
                  </a:lnTo>
                  <a:lnTo>
                    <a:pt x="248369" y="451451"/>
                  </a:lnTo>
                  <a:lnTo>
                    <a:pt x="220009" y="489236"/>
                  </a:lnTo>
                  <a:lnTo>
                    <a:pt x="193367" y="527875"/>
                  </a:lnTo>
                  <a:lnTo>
                    <a:pt x="168444" y="567315"/>
                  </a:lnTo>
                  <a:lnTo>
                    <a:pt x="145240" y="607503"/>
                  </a:lnTo>
                  <a:lnTo>
                    <a:pt x="123755" y="648384"/>
                  </a:lnTo>
                  <a:lnTo>
                    <a:pt x="103988" y="689907"/>
                  </a:lnTo>
                  <a:lnTo>
                    <a:pt x="85941" y="732017"/>
                  </a:lnTo>
                  <a:lnTo>
                    <a:pt x="69612" y="774661"/>
                  </a:lnTo>
                  <a:lnTo>
                    <a:pt x="55002" y="817785"/>
                  </a:lnTo>
                  <a:lnTo>
                    <a:pt x="42111" y="861337"/>
                  </a:lnTo>
                  <a:lnTo>
                    <a:pt x="30938" y="905262"/>
                  </a:lnTo>
                  <a:lnTo>
                    <a:pt x="21485" y="949508"/>
                  </a:lnTo>
                  <a:lnTo>
                    <a:pt x="13750" y="994020"/>
                  </a:lnTo>
                  <a:lnTo>
                    <a:pt x="7734" y="1038747"/>
                  </a:lnTo>
                  <a:lnTo>
                    <a:pt x="3437" y="1083633"/>
                  </a:lnTo>
                  <a:lnTo>
                    <a:pt x="859" y="1128627"/>
                  </a:lnTo>
                  <a:lnTo>
                    <a:pt x="0" y="1173673"/>
                  </a:lnTo>
                  <a:lnTo>
                    <a:pt x="859" y="1218720"/>
                  </a:lnTo>
                  <a:lnTo>
                    <a:pt x="3437" y="1263713"/>
                  </a:lnTo>
                  <a:lnTo>
                    <a:pt x="7734" y="1308600"/>
                  </a:lnTo>
                  <a:lnTo>
                    <a:pt x="13750" y="1353326"/>
                  </a:lnTo>
                  <a:lnTo>
                    <a:pt x="21485" y="1397839"/>
                  </a:lnTo>
                  <a:lnTo>
                    <a:pt x="30938" y="1442084"/>
                  </a:lnTo>
                  <a:lnTo>
                    <a:pt x="42111" y="1486010"/>
                  </a:lnTo>
                  <a:lnTo>
                    <a:pt x="55002" y="1529561"/>
                  </a:lnTo>
                  <a:lnTo>
                    <a:pt x="69612" y="1572686"/>
                  </a:lnTo>
                  <a:lnTo>
                    <a:pt x="85941" y="1615330"/>
                  </a:lnTo>
                  <a:lnTo>
                    <a:pt x="103988" y="1657439"/>
                  </a:lnTo>
                  <a:lnTo>
                    <a:pt x="123755" y="1698962"/>
                  </a:lnTo>
                  <a:lnTo>
                    <a:pt x="145240" y="1739844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6"/>
                  </a:lnTo>
                  <a:lnTo>
                    <a:pt x="278449" y="1932773"/>
                  </a:lnTo>
                  <a:lnTo>
                    <a:pt x="310247" y="1968689"/>
                  </a:lnTo>
                  <a:lnTo>
                    <a:pt x="343764" y="2003590"/>
                  </a:lnTo>
                  <a:lnTo>
                    <a:pt x="378665" y="2037107"/>
                  </a:lnTo>
                  <a:lnTo>
                    <a:pt x="414581" y="2068906"/>
                  </a:lnTo>
                  <a:lnTo>
                    <a:pt x="451459" y="2098985"/>
                  </a:lnTo>
                  <a:lnTo>
                    <a:pt x="489243" y="2127346"/>
                  </a:lnTo>
                  <a:lnTo>
                    <a:pt x="527883" y="2153987"/>
                  </a:lnTo>
                  <a:lnTo>
                    <a:pt x="567323" y="2178910"/>
                  </a:lnTo>
                  <a:lnTo>
                    <a:pt x="607510" y="2202114"/>
                  </a:lnTo>
                  <a:lnTo>
                    <a:pt x="648392" y="2223600"/>
                  </a:lnTo>
                  <a:lnTo>
                    <a:pt x="689915" y="2243366"/>
                  </a:lnTo>
                  <a:lnTo>
                    <a:pt x="732024" y="2261414"/>
                  </a:lnTo>
                  <a:lnTo>
                    <a:pt x="774668" y="2277742"/>
                  </a:lnTo>
                  <a:lnTo>
                    <a:pt x="817793" y="2292352"/>
                  </a:lnTo>
                  <a:lnTo>
                    <a:pt x="861344" y="2305244"/>
                  </a:lnTo>
                  <a:lnTo>
                    <a:pt x="905269" y="2316416"/>
                  </a:lnTo>
                  <a:lnTo>
                    <a:pt x="949515" y="2325869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69"/>
                  </a:lnTo>
                  <a:lnTo>
                    <a:pt x="1442089" y="2316416"/>
                  </a:lnTo>
                  <a:lnTo>
                    <a:pt x="1486014" y="2305244"/>
                  </a:lnTo>
                  <a:lnTo>
                    <a:pt x="1529566" y="2292352"/>
                  </a:lnTo>
                  <a:lnTo>
                    <a:pt x="1572690" y="2277742"/>
                  </a:lnTo>
                  <a:lnTo>
                    <a:pt x="1615333" y="2261414"/>
                  </a:lnTo>
                  <a:lnTo>
                    <a:pt x="1657442" y="2243366"/>
                  </a:lnTo>
                  <a:lnTo>
                    <a:pt x="1698965" y="2223600"/>
                  </a:lnTo>
                  <a:lnTo>
                    <a:pt x="1739846" y="2202114"/>
                  </a:lnTo>
                  <a:lnTo>
                    <a:pt x="1780033" y="2178910"/>
                  </a:lnTo>
                  <a:lnTo>
                    <a:pt x="1819472" y="2153987"/>
                  </a:lnTo>
                  <a:lnTo>
                    <a:pt x="1858111" y="2127346"/>
                  </a:lnTo>
                  <a:lnTo>
                    <a:pt x="1895895" y="2098985"/>
                  </a:lnTo>
                  <a:lnTo>
                    <a:pt x="1932772" y="2068906"/>
                  </a:lnTo>
                  <a:lnTo>
                    <a:pt x="1968687" y="2037107"/>
                  </a:lnTo>
                  <a:lnTo>
                    <a:pt x="2003588" y="2003590"/>
                  </a:lnTo>
                  <a:lnTo>
                    <a:pt x="2037105" y="1968689"/>
                  </a:lnTo>
                  <a:lnTo>
                    <a:pt x="2068903" y="1932773"/>
                  </a:lnTo>
                  <a:lnTo>
                    <a:pt x="2098982" y="1895896"/>
                  </a:lnTo>
                  <a:lnTo>
                    <a:pt x="2127343" y="1858111"/>
                  </a:lnTo>
                  <a:lnTo>
                    <a:pt x="2153985" y="1819472"/>
                  </a:lnTo>
                  <a:lnTo>
                    <a:pt x="2178908" y="1780032"/>
                  </a:lnTo>
                  <a:lnTo>
                    <a:pt x="2202112" y="1739844"/>
                  </a:lnTo>
                  <a:lnTo>
                    <a:pt x="2223597" y="1698962"/>
                  </a:lnTo>
                  <a:lnTo>
                    <a:pt x="2243363" y="1657439"/>
                  </a:lnTo>
                  <a:lnTo>
                    <a:pt x="2261411" y="1615330"/>
                  </a:lnTo>
                  <a:lnTo>
                    <a:pt x="2277740" y="1572686"/>
                  </a:lnTo>
                  <a:lnTo>
                    <a:pt x="2292350" y="1529561"/>
                  </a:lnTo>
                  <a:lnTo>
                    <a:pt x="2305241" y="1486010"/>
                  </a:lnTo>
                  <a:lnTo>
                    <a:pt x="2316413" y="1442084"/>
                  </a:lnTo>
                  <a:lnTo>
                    <a:pt x="2325867" y="1397839"/>
                  </a:lnTo>
                  <a:lnTo>
                    <a:pt x="2333602" y="1353326"/>
                  </a:lnTo>
                  <a:lnTo>
                    <a:pt x="2339617" y="1308600"/>
                  </a:lnTo>
                  <a:lnTo>
                    <a:pt x="2343914" y="1263713"/>
                  </a:lnTo>
                  <a:lnTo>
                    <a:pt x="2346493" y="1218720"/>
                  </a:lnTo>
                  <a:lnTo>
                    <a:pt x="2347352" y="1173673"/>
                  </a:lnTo>
                  <a:lnTo>
                    <a:pt x="2346493" y="1128627"/>
                  </a:lnTo>
                  <a:lnTo>
                    <a:pt x="2343914" y="1083633"/>
                  </a:lnTo>
                  <a:lnTo>
                    <a:pt x="2339617" y="1038747"/>
                  </a:lnTo>
                  <a:lnTo>
                    <a:pt x="2333602" y="994020"/>
                  </a:lnTo>
                  <a:lnTo>
                    <a:pt x="2325867" y="949508"/>
                  </a:lnTo>
                  <a:lnTo>
                    <a:pt x="2316413" y="905262"/>
                  </a:lnTo>
                  <a:lnTo>
                    <a:pt x="2305241" y="861337"/>
                  </a:lnTo>
                  <a:lnTo>
                    <a:pt x="2292350" y="817785"/>
                  </a:lnTo>
                  <a:lnTo>
                    <a:pt x="2277740" y="774661"/>
                  </a:lnTo>
                  <a:lnTo>
                    <a:pt x="2261411" y="732017"/>
                  </a:lnTo>
                  <a:lnTo>
                    <a:pt x="2243363" y="689907"/>
                  </a:lnTo>
                  <a:lnTo>
                    <a:pt x="2223597" y="648384"/>
                  </a:lnTo>
                  <a:lnTo>
                    <a:pt x="2202112" y="607503"/>
                  </a:lnTo>
                  <a:lnTo>
                    <a:pt x="2178908" y="567315"/>
                  </a:lnTo>
                  <a:lnTo>
                    <a:pt x="2153985" y="527875"/>
                  </a:lnTo>
                  <a:lnTo>
                    <a:pt x="2127343" y="489236"/>
                  </a:lnTo>
                  <a:lnTo>
                    <a:pt x="2098982" y="451451"/>
                  </a:lnTo>
                  <a:lnTo>
                    <a:pt x="2068903" y="414574"/>
                  </a:lnTo>
                  <a:lnTo>
                    <a:pt x="2037105" y="378658"/>
                  </a:lnTo>
                  <a:lnTo>
                    <a:pt x="2003588" y="343756"/>
                  </a:lnTo>
                  <a:lnTo>
                    <a:pt x="1968687" y="310240"/>
                  </a:lnTo>
                  <a:lnTo>
                    <a:pt x="1932772" y="278442"/>
                  </a:lnTo>
                  <a:lnTo>
                    <a:pt x="1895895" y="248364"/>
                  </a:lnTo>
                  <a:lnTo>
                    <a:pt x="1858111" y="220004"/>
                  </a:lnTo>
                  <a:lnTo>
                    <a:pt x="1819472" y="193363"/>
                  </a:lnTo>
                  <a:lnTo>
                    <a:pt x="1780033" y="168440"/>
                  </a:lnTo>
                  <a:lnTo>
                    <a:pt x="1739846" y="145237"/>
                  </a:lnTo>
                  <a:lnTo>
                    <a:pt x="1698965" y="123752"/>
                  </a:lnTo>
                  <a:lnTo>
                    <a:pt x="1657442" y="103986"/>
                  </a:lnTo>
                  <a:lnTo>
                    <a:pt x="1615333" y="85939"/>
                  </a:lnTo>
                  <a:lnTo>
                    <a:pt x="1572690" y="69610"/>
                  </a:lnTo>
                  <a:lnTo>
                    <a:pt x="1529566" y="55001"/>
                  </a:lnTo>
                  <a:lnTo>
                    <a:pt x="1486014" y="42110"/>
                  </a:lnTo>
                  <a:lnTo>
                    <a:pt x="1442089" y="30938"/>
                  </a:lnTo>
                  <a:lnTo>
                    <a:pt x="1397844" y="21484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6114" y="265490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2316112" y="630631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80" y="0"/>
                  </a:moveTo>
                  <a:lnTo>
                    <a:pt x="1128633" y="859"/>
                  </a:lnTo>
                  <a:lnTo>
                    <a:pt x="1083640" y="3437"/>
                  </a:lnTo>
                  <a:lnTo>
                    <a:pt x="1038754" y="7734"/>
                  </a:lnTo>
                  <a:lnTo>
                    <a:pt x="994028" y="13750"/>
                  </a:lnTo>
                  <a:lnTo>
                    <a:pt x="949515" y="21485"/>
                  </a:lnTo>
                  <a:lnTo>
                    <a:pt x="905269" y="30938"/>
                  </a:lnTo>
                  <a:lnTo>
                    <a:pt x="861344" y="42111"/>
                  </a:lnTo>
                  <a:lnTo>
                    <a:pt x="817793" y="55002"/>
                  </a:lnTo>
                  <a:lnTo>
                    <a:pt x="774668" y="69612"/>
                  </a:lnTo>
                  <a:lnTo>
                    <a:pt x="732024" y="85941"/>
                  </a:lnTo>
                  <a:lnTo>
                    <a:pt x="689915" y="103988"/>
                  </a:lnTo>
                  <a:lnTo>
                    <a:pt x="648392" y="123755"/>
                  </a:lnTo>
                  <a:lnTo>
                    <a:pt x="607510" y="145240"/>
                  </a:lnTo>
                  <a:lnTo>
                    <a:pt x="567323" y="168444"/>
                  </a:lnTo>
                  <a:lnTo>
                    <a:pt x="527883" y="193367"/>
                  </a:lnTo>
                  <a:lnTo>
                    <a:pt x="489243" y="220009"/>
                  </a:lnTo>
                  <a:lnTo>
                    <a:pt x="451459" y="248369"/>
                  </a:lnTo>
                  <a:lnTo>
                    <a:pt x="414581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1"/>
                  </a:lnTo>
                  <a:lnTo>
                    <a:pt x="248369" y="451459"/>
                  </a:lnTo>
                  <a:lnTo>
                    <a:pt x="220009" y="489243"/>
                  </a:lnTo>
                  <a:lnTo>
                    <a:pt x="193367" y="527883"/>
                  </a:lnTo>
                  <a:lnTo>
                    <a:pt x="168444" y="567323"/>
                  </a:lnTo>
                  <a:lnTo>
                    <a:pt x="145240" y="607510"/>
                  </a:lnTo>
                  <a:lnTo>
                    <a:pt x="123755" y="648392"/>
                  </a:lnTo>
                  <a:lnTo>
                    <a:pt x="103988" y="689915"/>
                  </a:lnTo>
                  <a:lnTo>
                    <a:pt x="85941" y="732025"/>
                  </a:lnTo>
                  <a:lnTo>
                    <a:pt x="69612" y="774669"/>
                  </a:lnTo>
                  <a:lnTo>
                    <a:pt x="55002" y="817793"/>
                  </a:lnTo>
                  <a:lnTo>
                    <a:pt x="42111" y="861345"/>
                  </a:lnTo>
                  <a:lnTo>
                    <a:pt x="30938" y="905270"/>
                  </a:lnTo>
                  <a:lnTo>
                    <a:pt x="21485" y="949516"/>
                  </a:lnTo>
                  <a:lnTo>
                    <a:pt x="13750" y="994028"/>
                  </a:lnTo>
                  <a:lnTo>
                    <a:pt x="7734" y="1038755"/>
                  </a:lnTo>
                  <a:lnTo>
                    <a:pt x="3437" y="1083641"/>
                  </a:lnTo>
                  <a:lnTo>
                    <a:pt x="859" y="1128634"/>
                  </a:lnTo>
                  <a:lnTo>
                    <a:pt x="0" y="1173681"/>
                  </a:lnTo>
                  <a:lnTo>
                    <a:pt x="859" y="1218728"/>
                  </a:lnTo>
                  <a:lnTo>
                    <a:pt x="3437" y="1263721"/>
                  </a:lnTo>
                  <a:lnTo>
                    <a:pt x="7734" y="1308607"/>
                  </a:lnTo>
                  <a:lnTo>
                    <a:pt x="13750" y="1353334"/>
                  </a:lnTo>
                  <a:lnTo>
                    <a:pt x="21485" y="1397846"/>
                  </a:lnTo>
                  <a:lnTo>
                    <a:pt x="30938" y="1442092"/>
                  </a:lnTo>
                  <a:lnTo>
                    <a:pt x="42111" y="1486018"/>
                  </a:lnTo>
                  <a:lnTo>
                    <a:pt x="55002" y="1529569"/>
                  </a:lnTo>
                  <a:lnTo>
                    <a:pt x="69612" y="1572694"/>
                  </a:lnTo>
                  <a:lnTo>
                    <a:pt x="85941" y="1615337"/>
                  </a:lnTo>
                  <a:lnTo>
                    <a:pt x="103988" y="1657447"/>
                  </a:lnTo>
                  <a:lnTo>
                    <a:pt x="123755" y="1698970"/>
                  </a:lnTo>
                  <a:lnTo>
                    <a:pt x="145240" y="1739852"/>
                  </a:lnTo>
                  <a:lnTo>
                    <a:pt x="168444" y="1780039"/>
                  </a:lnTo>
                  <a:lnTo>
                    <a:pt x="193367" y="1819479"/>
                  </a:lnTo>
                  <a:lnTo>
                    <a:pt x="220009" y="1858119"/>
                  </a:lnTo>
                  <a:lnTo>
                    <a:pt x="248369" y="1895904"/>
                  </a:lnTo>
                  <a:lnTo>
                    <a:pt x="278449" y="1932781"/>
                  </a:lnTo>
                  <a:lnTo>
                    <a:pt x="310247" y="1968697"/>
                  </a:lnTo>
                  <a:lnTo>
                    <a:pt x="343764" y="2003598"/>
                  </a:lnTo>
                  <a:lnTo>
                    <a:pt x="378665" y="2037114"/>
                  </a:lnTo>
                  <a:lnTo>
                    <a:pt x="414581" y="2068912"/>
                  </a:lnTo>
                  <a:lnTo>
                    <a:pt x="451459" y="2098991"/>
                  </a:lnTo>
                  <a:lnTo>
                    <a:pt x="489243" y="2127351"/>
                  </a:lnTo>
                  <a:lnTo>
                    <a:pt x="527883" y="2153992"/>
                  </a:lnTo>
                  <a:lnTo>
                    <a:pt x="567323" y="2178914"/>
                  </a:lnTo>
                  <a:lnTo>
                    <a:pt x="607510" y="2202118"/>
                  </a:lnTo>
                  <a:lnTo>
                    <a:pt x="648392" y="2223602"/>
                  </a:lnTo>
                  <a:lnTo>
                    <a:pt x="689915" y="2243368"/>
                  </a:lnTo>
                  <a:lnTo>
                    <a:pt x="732024" y="2261416"/>
                  </a:lnTo>
                  <a:lnTo>
                    <a:pt x="774668" y="2277744"/>
                  </a:lnTo>
                  <a:lnTo>
                    <a:pt x="817793" y="2292354"/>
                  </a:lnTo>
                  <a:lnTo>
                    <a:pt x="861344" y="2305245"/>
                  </a:lnTo>
                  <a:lnTo>
                    <a:pt x="905269" y="2316417"/>
                  </a:lnTo>
                  <a:lnTo>
                    <a:pt x="949515" y="2325870"/>
                  </a:lnTo>
                  <a:lnTo>
                    <a:pt x="994028" y="2333604"/>
                  </a:lnTo>
                  <a:lnTo>
                    <a:pt x="1038754" y="2339620"/>
                  </a:lnTo>
                  <a:lnTo>
                    <a:pt x="1083640" y="2343917"/>
                  </a:lnTo>
                  <a:lnTo>
                    <a:pt x="1128633" y="2346495"/>
                  </a:lnTo>
                  <a:lnTo>
                    <a:pt x="1173680" y="2347355"/>
                  </a:lnTo>
                  <a:lnTo>
                    <a:pt x="1218726" y="2346495"/>
                  </a:lnTo>
                  <a:lnTo>
                    <a:pt x="1263719" y="2343917"/>
                  </a:lnTo>
                  <a:lnTo>
                    <a:pt x="1308605" y="2339620"/>
                  </a:lnTo>
                  <a:lnTo>
                    <a:pt x="1353331" y="2333604"/>
                  </a:lnTo>
                  <a:lnTo>
                    <a:pt x="1397844" y="2325870"/>
                  </a:lnTo>
                  <a:lnTo>
                    <a:pt x="1442089" y="2316417"/>
                  </a:lnTo>
                  <a:lnTo>
                    <a:pt x="1486014" y="2305245"/>
                  </a:lnTo>
                  <a:lnTo>
                    <a:pt x="1529566" y="2292354"/>
                  </a:lnTo>
                  <a:lnTo>
                    <a:pt x="1572690" y="2277744"/>
                  </a:lnTo>
                  <a:lnTo>
                    <a:pt x="1615333" y="2261416"/>
                  </a:lnTo>
                  <a:lnTo>
                    <a:pt x="1657442" y="2243368"/>
                  </a:lnTo>
                  <a:lnTo>
                    <a:pt x="1698965" y="2223602"/>
                  </a:lnTo>
                  <a:lnTo>
                    <a:pt x="1739846" y="2202118"/>
                  </a:lnTo>
                  <a:lnTo>
                    <a:pt x="1780033" y="2178914"/>
                  </a:lnTo>
                  <a:lnTo>
                    <a:pt x="1819472" y="2153992"/>
                  </a:lnTo>
                  <a:lnTo>
                    <a:pt x="1858111" y="2127351"/>
                  </a:lnTo>
                  <a:lnTo>
                    <a:pt x="1895895" y="2098991"/>
                  </a:lnTo>
                  <a:lnTo>
                    <a:pt x="1932772" y="2068912"/>
                  </a:lnTo>
                  <a:lnTo>
                    <a:pt x="1968687" y="2037114"/>
                  </a:lnTo>
                  <a:lnTo>
                    <a:pt x="2003588" y="2003598"/>
                  </a:lnTo>
                  <a:lnTo>
                    <a:pt x="2037105" y="1968697"/>
                  </a:lnTo>
                  <a:lnTo>
                    <a:pt x="2068903" y="1932781"/>
                  </a:lnTo>
                  <a:lnTo>
                    <a:pt x="2098982" y="1895904"/>
                  </a:lnTo>
                  <a:lnTo>
                    <a:pt x="2127343" y="1858119"/>
                  </a:lnTo>
                  <a:lnTo>
                    <a:pt x="2153985" y="1819479"/>
                  </a:lnTo>
                  <a:lnTo>
                    <a:pt x="2178908" y="1780039"/>
                  </a:lnTo>
                  <a:lnTo>
                    <a:pt x="2202112" y="1739852"/>
                  </a:lnTo>
                  <a:lnTo>
                    <a:pt x="2223597" y="1698970"/>
                  </a:lnTo>
                  <a:lnTo>
                    <a:pt x="2243363" y="1657447"/>
                  </a:lnTo>
                  <a:lnTo>
                    <a:pt x="2261411" y="1615337"/>
                  </a:lnTo>
                  <a:lnTo>
                    <a:pt x="2277740" y="1572694"/>
                  </a:lnTo>
                  <a:lnTo>
                    <a:pt x="2292350" y="1529569"/>
                  </a:lnTo>
                  <a:lnTo>
                    <a:pt x="2305241" y="1486018"/>
                  </a:lnTo>
                  <a:lnTo>
                    <a:pt x="2316413" y="1442092"/>
                  </a:lnTo>
                  <a:lnTo>
                    <a:pt x="2325867" y="1397846"/>
                  </a:lnTo>
                  <a:lnTo>
                    <a:pt x="2333602" y="1353334"/>
                  </a:lnTo>
                  <a:lnTo>
                    <a:pt x="2339617" y="1308607"/>
                  </a:lnTo>
                  <a:lnTo>
                    <a:pt x="2343914" y="1263721"/>
                  </a:lnTo>
                  <a:lnTo>
                    <a:pt x="2346493" y="1218728"/>
                  </a:lnTo>
                  <a:lnTo>
                    <a:pt x="2347352" y="1173681"/>
                  </a:lnTo>
                  <a:lnTo>
                    <a:pt x="2346493" y="1128634"/>
                  </a:lnTo>
                  <a:lnTo>
                    <a:pt x="2343914" y="1083641"/>
                  </a:lnTo>
                  <a:lnTo>
                    <a:pt x="2339617" y="1038755"/>
                  </a:lnTo>
                  <a:lnTo>
                    <a:pt x="2333602" y="994028"/>
                  </a:lnTo>
                  <a:lnTo>
                    <a:pt x="2325867" y="949516"/>
                  </a:lnTo>
                  <a:lnTo>
                    <a:pt x="2316413" y="905270"/>
                  </a:lnTo>
                  <a:lnTo>
                    <a:pt x="2305241" y="861345"/>
                  </a:lnTo>
                  <a:lnTo>
                    <a:pt x="2292350" y="817793"/>
                  </a:lnTo>
                  <a:lnTo>
                    <a:pt x="2277740" y="774669"/>
                  </a:lnTo>
                  <a:lnTo>
                    <a:pt x="2261411" y="732025"/>
                  </a:lnTo>
                  <a:lnTo>
                    <a:pt x="2243363" y="689915"/>
                  </a:lnTo>
                  <a:lnTo>
                    <a:pt x="2223597" y="648392"/>
                  </a:lnTo>
                  <a:lnTo>
                    <a:pt x="2202112" y="607510"/>
                  </a:lnTo>
                  <a:lnTo>
                    <a:pt x="2178908" y="567323"/>
                  </a:lnTo>
                  <a:lnTo>
                    <a:pt x="2153985" y="527883"/>
                  </a:lnTo>
                  <a:lnTo>
                    <a:pt x="2127343" y="489243"/>
                  </a:lnTo>
                  <a:lnTo>
                    <a:pt x="2098982" y="451459"/>
                  </a:lnTo>
                  <a:lnTo>
                    <a:pt x="2068903" y="414581"/>
                  </a:lnTo>
                  <a:lnTo>
                    <a:pt x="2037105" y="378665"/>
                  </a:lnTo>
                  <a:lnTo>
                    <a:pt x="2003588" y="343764"/>
                  </a:lnTo>
                  <a:lnTo>
                    <a:pt x="1968687" y="310247"/>
                  </a:lnTo>
                  <a:lnTo>
                    <a:pt x="1932772" y="278449"/>
                  </a:lnTo>
                  <a:lnTo>
                    <a:pt x="1895895" y="248369"/>
                  </a:lnTo>
                  <a:lnTo>
                    <a:pt x="1858111" y="220009"/>
                  </a:lnTo>
                  <a:lnTo>
                    <a:pt x="1819472" y="193367"/>
                  </a:lnTo>
                  <a:lnTo>
                    <a:pt x="1780033" y="168444"/>
                  </a:lnTo>
                  <a:lnTo>
                    <a:pt x="1739846" y="145240"/>
                  </a:lnTo>
                  <a:lnTo>
                    <a:pt x="1698965" y="123755"/>
                  </a:lnTo>
                  <a:lnTo>
                    <a:pt x="1657442" y="103988"/>
                  </a:lnTo>
                  <a:lnTo>
                    <a:pt x="1615333" y="85941"/>
                  </a:lnTo>
                  <a:lnTo>
                    <a:pt x="1572690" y="69612"/>
                  </a:lnTo>
                  <a:lnTo>
                    <a:pt x="1529566" y="55002"/>
                  </a:lnTo>
                  <a:lnTo>
                    <a:pt x="1486014" y="42111"/>
                  </a:lnTo>
                  <a:lnTo>
                    <a:pt x="1442089" y="30938"/>
                  </a:lnTo>
                  <a:lnTo>
                    <a:pt x="1397844" y="21485"/>
                  </a:lnTo>
                  <a:lnTo>
                    <a:pt x="1353331" y="13750"/>
                  </a:lnTo>
                  <a:lnTo>
                    <a:pt x="1308605" y="7734"/>
                  </a:lnTo>
                  <a:lnTo>
                    <a:pt x="1263719" y="3437"/>
                  </a:lnTo>
                  <a:lnTo>
                    <a:pt x="1218726" y="859"/>
                  </a:lnTo>
                  <a:lnTo>
                    <a:pt x="11736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2316114" y="6306345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27766" y="4573750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1173664" y="0"/>
                  </a:moveTo>
                  <a:lnTo>
                    <a:pt x="1128618" y="859"/>
                  </a:lnTo>
                  <a:lnTo>
                    <a:pt x="1083625" y="3437"/>
                  </a:lnTo>
                  <a:lnTo>
                    <a:pt x="1038739" y="7734"/>
                  </a:lnTo>
                  <a:lnTo>
                    <a:pt x="994013" y="13750"/>
                  </a:lnTo>
                  <a:lnTo>
                    <a:pt x="949501" y="21485"/>
                  </a:lnTo>
                  <a:lnTo>
                    <a:pt x="905256" y="30938"/>
                  </a:lnTo>
                  <a:lnTo>
                    <a:pt x="861332" y="42111"/>
                  </a:lnTo>
                  <a:lnTo>
                    <a:pt x="817781" y="55002"/>
                  </a:lnTo>
                  <a:lnTo>
                    <a:pt x="774658" y="69612"/>
                  </a:lnTo>
                  <a:lnTo>
                    <a:pt x="732015" y="85941"/>
                  </a:lnTo>
                  <a:lnTo>
                    <a:pt x="689906" y="103988"/>
                  </a:lnTo>
                  <a:lnTo>
                    <a:pt x="648384" y="123755"/>
                  </a:lnTo>
                  <a:lnTo>
                    <a:pt x="607504" y="145240"/>
                  </a:lnTo>
                  <a:lnTo>
                    <a:pt x="567317" y="168444"/>
                  </a:lnTo>
                  <a:lnTo>
                    <a:pt x="527878" y="193367"/>
                  </a:lnTo>
                  <a:lnTo>
                    <a:pt x="489240" y="220009"/>
                  </a:lnTo>
                  <a:lnTo>
                    <a:pt x="451456" y="248369"/>
                  </a:lnTo>
                  <a:lnTo>
                    <a:pt x="414580" y="278449"/>
                  </a:lnTo>
                  <a:lnTo>
                    <a:pt x="378665" y="310247"/>
                  </a:lnTo>
                  <a:lnTo>
                    <a:pt x="343764" y="343764"/>
                  </a:lnTo>
                  <a:lnTo>
                    <a:pt x="310247" y="378665"/>
                  </a:lnTo>
                  <a:lnTo>
                    <a:pt x="278449" y="414580"/>
                  </a:lnTo>
                  <a:lnTo>
                    <a:pt x="248369" y="451457"/>
                  </a:lnTo>
                  <a:lnTo>
                    <a:pt x="220009" y="489241"/>
                  </a:lnTo>
                  <a:lnTo>
                    <a:pt x="193367" y="527880"/>
                  </a:lnTo>
                  <a:lnTo>
                    <a:pt x="168444" y="567319"/>
                  </a:lnTo>
                  <a:lnTo>
                    <a:pt x="145240" y="607507"/>
                  </a:lnTo>
                  <a:lnTo>
                    <a:pt x="123755" y="648388"/>
                  </a:lnTo>
                  <a:lnTo>
                    <a:pt x="103988" y="689910"/>
                  </a:lnTo>
                  <a:lnTo>
                    <a:pt x="85941" y="732020"/>
                  </a:lnTo>
                  <a:lnTo>
                    <a:pt x="69612" y="774664"/>
                  </a:lnTo>
                  <a:lnTo>
                    <a:pt x="55002" y="817788"/>
                  </a:lnTo>
                  <a:lnTo>
                    <a:pt x="42111" y="861340"/>
                  </a:lnTo>
                  <a:lnTo>
                    <a:pt x="30938" y="905265"/>
                  </a:lnTo>
                  <a:lnTo>
                    <a:pt x="21485" y="949510"/>
                  </a:lnTo>
                  <a:lnTo>
                    <a:pt x="13750" y="994023"/>
                  </a:lnTo>
                  <a:lnTo>
                    <a:pt x="7734" y="1038749"/>
                  </a:lnTo>
                  <a:lnTo>
                    <a:pt x="3437" y="1083636"/>
                  </a:lnTo>
                  <a:lnTo>
                    <a:pt x="859" y="1128629"/>
                  </a:lnTo>
                  <a:lnTo>
                    <a:pt x="0" y="1173676"/>
                  </a:lnTo>
                  <a:lnTo>
                    <a:pt x="859" y="1218722"/>
                  </a:lnTo>
                  <a:lnTo>
                    <a:pt x="3437" y="1263716"/>
                  </a:lnTo>
                  <a:lnTo>
                    <a:pt x="7734" y="1308602"/>
                  </a:lnTo>
                  <a:lnTo>
                    <a:pt x="13750" y="1353328"/>
                  </a:lnTo>
                  <a:lnTo>
                    <a:pt x="21485" y="1397841"/>
                  </a:lnTo>
                  <a:lnTo>
                    <a:pt x="30938" y="1442087"/>
                  </a:lnTo>
                  <a:lnTo>
                    <a:pt x="42111" y="1486012"/>
                  </a:lnTo>
                  <a:lnTo>
                    <a:pt x="55002" y="1529564"/>
                  </a:lnTo>
                  <a:lnTo>
                    <a:pt x="69612" y="1572688"/>
                  </a:lnTo>
                  <a:lnTo>
                    <a:pt x="85941" y="1615332"/>
                  </a:lnTo>
                  <a:lnTo>
                    <a:pt x="103988" y="1657441"/>
                  </a:lnTo>
                  <a:lnTo>
                    <a:pt x="123755" y="1698964"/>
                  </a:lnTo>
                  <a:lnTo>
                    <a:pt x="145240" y="1739845"/>
                  </a:lnTo>
                  <a:lnTo>
                    <a:pt x="168444" y="1780032"/>
                  </a:lnTo>
                  <a:lnTo>
                    <a:pt x="193367" y="1819472"/>
                  </a:lnTo>
                  <a:lnTo>
                    <a:pt x="220009" y="1858111"/>
                  </a:lnTo>
                  <a:lnTo>
                    <a:pt x="248369" y="1895895"/>
                  </a:lnTo>
                  <a:lnTo>
                    <a:pt x="278449" y="1932772"/>
                  </a:lnTo>
                  <a:lnTo>
                    <a:pt x="310247" y="1968687"/>
                  </a:lnTo>
                  <a:lnTo>
                    <a:pt x="343764" y="2003588"/>
                  </a:lnTo>
                  <a:lnTo>
                    <a:pt x="378665" y="2037105"/>
                  </a:lnTo>
                  <a:lnTo>
                    <a:pt x="414580" y="2068903"/>
                  </a:lnTo>
                  <a:lnTo>
                    <a:pt x="451456" y="2098982"/>
                  </a:lnTo>
                  <a:lnTo>
                    <a:pt x="489240" y="2127343"/>
                  </a:lnTo>
                  <a:lnTo>
                    <a:pt x="527878" y="2153985"/>
                  </a:lnTo>
                  <a:lnTo>
                    <a:pt x="567317" y="2178908"/>
                  </a:lnTo>
                  <a:lnTo>
                    <a:pt x="607504" y="2202112"/>
                  </a:lnTo>
                  <a:lnTo>
                    <a:pt x="648384" y="2223597"/>
                  </a:lnTo>
                  <a:lnTo>
                    <a:pt x="689906" y="2243363"/>
                  </a:lnTo>
                  <a:lnTo>
                    <a:pt x="732015" y="2261411"/>
                  </a:lnTo>
                  <a:lnTo>
                    <a:pt x="774658" y="2277740"/>
                  </a:lnTo>
                  <a:lnTo>
                    <a:pt x="817781" y="2292350"/>
                  </a:lnTo>
                  <a:lnTo>
                    <a:pt x="861332" y="2305241"/>
                  </a:lnTo>
                  <a:lnTo>
                    <a:pt x="905256" y="2316413"/>
                  </a:lnTo>
                  <a:lnTo>
                    <a:pt x="949501" y="2325867"/>
                  </a:lnTo>
                  <a:lnTo>
                    <a:pt x="994013" y="2333602"/>
                  </a:lnTo>
                  <a:lnTo>
                    <a:pt x="1038739" y="2339617"/>
                  </a:lnTo>
                  <a:lnTo>
                    <a:pt x="1083625" y="2343914"/>
                  </a:lnTo>
                  <a:lnTo>
                    <a:pt x="1128618" y="2346493"/>
                  </a:lnTo>
                  <a:lnTo>
                    <a:pt x="1173664" y="2347352"/>
                  </a:lnTo>
                  <a:lnTo>
                    <a:pt x="1218711" y="2346493"/>
                  </a:lnTo>
                  <a:lnTo>
                    <a:pt x="1263704" y="2343914"/>
                  </a:lnTo>
                  <a:lnTo>
                    <a:pt x="1308591" y="2339617"/>
                  </a:lnTo>
                  <a:lnTo>
                    <a:pt x="1353317" y="2333602"/>
                  </a:lnTo>
                  <a:lnTo>
                    <a:pt x="1397830" y="2325867"/>
                  </a:lnTo>
                  <a:lnTo>
                    <a:pt x="1442077" y="2316413"/>
                  </a:lnTo>
                  <a:lnTo>
                    <a:pt x="1486003" y="2305241"/>
                  </a:lnTo>
                  <a:lnTo>
                    <a:pt x="1529556" y="2292350"/>
                  </a:lnTo>
                  <a:lnTo>
                    <a:pt x="1572682" y="2277740"/>
                  </a:lnTo>
                  <a:lnTo>
                    <a:pt x="1615327" y="2261411"/>
                  </a:lnTo>
                  <a:lnTo>
                    <a:pt x="1657439" y="2243363"/>
                  </a:lnTo>
                  <a:lnTo>
                    <a:pt x="1698964" y="2223597"/>
                  </a:lnTo>
                  <a:lnTo>
                    <a:pt x="1739848" y="2202112"/>
                  </a:lnTo>
                  <a:lnTo>
                    <a:pt x="1780038" y="2178908"/>
                  </a:lnTo>
                  <a:lnTo>
                    <a:pt x="1819481" y="2153985"/>
                  </a:lnTo>
                  <a:lnTo>
                    <a:pt x="1858123" y="2127343"/>
                  </a:lnTo>
                  <a:lnTo>
                    <a:pt x="1895912" y="2098982"/>
                  </a:lnTo>
                  <a:lnTo>
                    <a:pt x="1932793" y="2068903"/>
                  </a:lnTo>
                  <a:lnTo>
                    <a:pt x="1968713" y="2037105"/>
                  </a:lnTo>
                  <a:lnTo>
                    <a:pt x="2003619" y="2003588"/>
                  </a:lnTo>
                  <a:lnTo>
                    <a:pt x="2037133" y="1968687"/>
                  </a:lnTo>
                  <a:lnTo>
                    <a:pt x="2068928" y="1932772"/>
                  </a:lnTo>
                  <a:lnTo>
                    <a:pt x="2099005" y="1895895"/>
                  </a:lnTo>
                  <a:lnTo>
                    <a:pt x="2127363" y="1858111"/>
                  </a:lnTo>
                  <a:lnTo>
                    <a:pt x="2154002" y="1819472"/>
                  </a:lnTo>
                  <a:lnTo>
                    <a:pt x="2178923" y="1780032"/>
                  </a:lnTo>
                  <a:lnTo>
                    <a:pt x="2202125" y="1739845"/>
                  </a:lnTo>
                  <a:lnTo>
                    <a:pt x="2223608" y="1698964"/>
                  </a:lnTo>
                  <a:lnTo>
                    <a:pt x="2243373" y="1657441"/>
                  </a:lnTo>
                  <a:lnTo>
                    <a:pt x="2261419" y="1615332"/>
                  </a:lnTo>
                  <a:lnTo>
                    <a:pt x="2277746" y="1572688"/>
                  </a:lnTo>
                  <a:lnTo>
                    <a:pt x="2292355" y="1529564"/>
                  </a:lnTo>
                  <a:lnTo>
                    <a:pt x="2305245" y="1486012"/>
                  </a:lnTo>
                  <a:lnTo>
                    <a:pt x="2316416" y="1442087"/>
                  </a:lnTo>
                  <a:lnTo>
                    <a:pt x="2325869" y="1397841"/>
                  </a:lnTo>
                  <a:lnTo>
                    <a:pt x="2333603" y="1353328"/>
                  </a:lnTo>
                  <a:lnTo>
                    <a:pt x="2339618" y="1308602"/>
                  </a:lnTo>
                  <a:lnTo>
                    <a:pt x="2343915" y="1263716"/>
                  </a:lnTo>
                  <a:lnTo>
                    <a:pt x="2346493" y="1218722"/>
                  </a:lnTo>
                  <a:lnTo>
                    <a:pt x="2347352" y="1173676"/>
                  </a:lnTo>
                  <a:lnTo>
                    <a:pt x="2346493" y="1128629"/>
                  </a:lnTo>
                  <a:lnTo>
                    <a:pt x="2343915" y="1083636"/>
                  </a:lnTo>
                  <a:lnTo>
                    <a:pt x="2339618" y="1038749"/>
                  </a:lnTo>
                  <a:lnTo>
                    <a:pt x="2333603" y="994023"/>
                  </a:lnTo>
                  <a:lnTo>
                    <a:pt x="2325869" y="949510"/>
                  </a:lnTo>
                  <a:lnTo>
                    <a:pt x="2316416" y="905265"/>
                  </a:lnTo>
                  <a:lnTo>
                    <a:pt x="2305245" y="861340"/>
                  </a:lnTo>
                  <a:lnTo>
                    <a:pt x="2292355" y="817788"/>
                  </a:lnTo>
                  <a:lnTo>
                    <a:pt x="2277746" y="774664"/>
                  </a:lnTo>
                  <a:lnTo>
                    <a:pt x="2261419" y="732020"/>
                  </a:lnTo>
                  <a:lnTo>
                    <a:pt x="2243373" y="689910"/>
                  </a:lnTo>
                  <a:lnTo>
                    <a:pt x="2223608" y="648388"/>
                  </a:lnTo>
                  <a:lnTo>
                    <a:pt x="2202125" y="607507"/>
                  </a:lnTo>
                  <a:lnTo>
                    <a:pt x="2178923" y="567319"/>
                  </a:lnTo>
                  <a:lnTo>
                    <a:pt x="2154002" y="527880"/>
                  </a:lnTo>
                  <a:lnTo>
                    <a:pt x="2127363" y="489241"/>
                  </a:lnTo>
                  <a:lnTo>
                    <a:pt x="2099005" y="451457"/>
                  </a:lnTo>
                  <a:lnTo>
                    <a:pt x="2068928" y="414580"/>
                  </a:lnTo>
                  <a:lnTo>
                    <a:pt x="2037133" y="378665"/>
                  </a:lnTo>
                  <a:lnTo>
                    <a:pt x="2003619" y="343764"/>
                  </a:lnTo>
                  <a:lnTo>
                    <a:pt x="1968713" y="310247"/>
                  </a:lnTo>
                  <a:lnTo>
                    <a:pt x="1932793" y="278449"/>
                  </a:lnTo>
                  <a:lnTo>
                    <a:pt x="1895912" y="248369"/>
                  </a:lnTo>
                  <a:lnTo>
                    <a:pt x="1858123" y="220009"/>
                  </a:lnTo>
                  <a:lnTo>
                    <a:pt x="1819481" y="193367"/>
                  </a:lnTo>
                  <a:lnTo>
                    <a:pt x="1780038" y="168444"/>
                  </a:lnTo>
                  <a:lnTo>
                    <a:pt x="1739848" y="145240"/>
                  </a:lnTo>
                  <a:lnTo>
                    <a:pt x="1698964" y="123755"/>
                  </a:lnTo>
                  <a:lnTo>
                    <a:pt x="1657439" y="103988"/>
                  </a:lnTo>
                  <a:lnTo>
                    <a:pt x="1615327" y="85941"/>
                  </a:lnTo>
                  <a:lnTo>
                    <a:pt x="1572682" y="69612"/>
                  </a:lnTo>
                  <a:lnTo>
                    <a:pt x="1529556" y="55002"/>
                  </a:lnTo>
                  <a:lnTo>
                    <a:pt x="1486003" y="42111"/>
                  </a:lnTo>
                  <a:lnTo>
                    <a:pt x="1442077" y="30938"/>
                  </a:lnTo>
                  <a:lnTo>
                    <a:pt x="1397830" y="21485"/>
                  </a:lnTo>
                  <a:lnTo>
                    <a:pt x="1353317" y="13750"/>
                  </a:lnTo>
                  <a:lnTo>
                    <a:pt x="1308591" y="7734"/>
                  </a:lnTo>
                  <a:lnTo>
                    <a:pt x="1263704" y="3437"/>
                  </a:lnTo>
                  <a:lnTo>
                    <a:pt x="1218711" y="859"/>
                  </a:lnTo>
                  <a:lnTo>
                    <a:pt x="1173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227769" y="4573774"/>
              <a:ext cx="2347595" cy="2347595"/>
            </a:xfrm>
            <a:custGeom>
              <a:avLst/>
              <a:gdLst/>
              <a:ahLst/>
              <a:cxnLst/>
              <a:rect l="l" t="t" r="r" b="b"/>
              <a:pathLst>
                <a:path w="2347595" h="2347595">
                  <a:moveTo>
                    <a:pt x="2003602" y="343761"/>
                  </a:moveTo>
                  <a:lnTo>
                    <a:pt x="2037119" y="378662"/>
                  </a:lnTo>
                  <a:lnTo>
                    <a:pt x="2068917" y="414578"/>
                  </a:lnTo>
                  <a:lnTo>
                    <a:pt x="2098996" y="451455"/>
                  </a:lnTo>
                  <a:lnTo>
                    <a:pt x="2127356" y="489240"/>
                  </a:lnTo>
                  <a:lnTo>
                    <a:pt x="2153998" y="527879"/>
                  </a:lnTo>
                  <a:lnTo>
                    <a:pt x="2178920" y="567319"/>
                  </a:lnTo>
                  <a:lnTo>
                    <a:pt x="2202124" y="607507"/>
                  </a:lnTo>
                  <a:lnTo>
                    <a:pt x="2223609" y="648389"/>
                  </a:lnTo>
                  <a:lnTo>
                    <a:pt x="2243376" y="689912"/>
                  </a:lnTo>
                  <a:lnTo>
                    <a:pt x="2261423" y="732022"/>
                  </a:lnTo>
                  <a:lnTo>
                    <a:pt x="2277752" y="774666"/>
                  </a:lnTo>
                  <a:lnTo>
                    <a:pt x="2292362" y="817791"/>
                  </a:lnTo>
                  <a:lnTo>
                    <a:pt x="2305253" y="861343"/>
                  </a:lnTo>
                  <a:lnTo>
                    <a:pt x="2316425" y="905268"/>
                  </a:lnTo>
                  <a:lnTo>
                    <a:pt x="2325878" y="949514"/>
                  </a:lnTo>
                  <a:lnTo>
                    <a:pt x="2333613" y="994027"/>
                  </a:lnTo>
                  <a:lnTo>
                    <a:pt x="2339629" y="1038754"/>
                  </a:lnTo>
                  <a:lnTo>
                    <a:pt x="2343926" y="1083641"/>
                  </a:lnTo>
                  <a:lnTo>
                    <a:pt x="2346504" y="1128634"/>
                  </a:lnTo>
                  <a:lnTo>
                    <a:pt x="2347364" y="1173682"/>
                  </a:lnTo>
                  <a:lnTo>
                    <a:pt x="2346504" y="1218729"/>
                  </a:lnTo>
                  <a:lnTo>
                    <a:pt x="2343926" y="1263722"/>
                  </a:lnTo>
                  <a:lnTo>
                    <a:pt x="2339629" y="1308609"/>
                  </a:lnTo>
                  <a:lnTo>
                    <a:pt x="2333613" y="1353336"/>
                  </a:lnTo>
                  <a:lnTo>
                    <a:pt x="2325878" y="1397849"/>
                  </a:lnTo>
                  <a:lnTo>
                    <a:pt x="2316425" y="1442095"/>
                  </a:lnTo>
                  <a:lnTo>
                    <a:pt x="2305253" y="1486020"/>
                  </a:lnTo>
                  <a:lnTo>
                    <a:pt x="2292362" y="1529572"/>
                  </a:lnTo>
                  <a:lnTo>
                    <a:pt x="2277752" y="1572697"/>
                  </a:lnTo>
                  <a:lnTo>
                    <a:pt x="2261423" y="1615341"/>
                  </a:lnTo>
                  <a:lnTo>
                    <a:pt x="2243376" y="1657451"/>
                  </a:lnTo>
                  <a:lnTo>
                    <a:pt x="2223609" y="1698974"/>
                  </a:lnTo>
                  <a:lnTo>
                    <a:pt x="2202124" y="1739856"/>
                  </a:lnTo>
                  <a:lnTo>
                    <a:pt x="2178920" y="1780044"/>
                  </a:lnTo>
                  <a:lnTo>
                    <a:pt x="2153998" y="1819484"/>
                  </a:lnTo>
                  <a:lnTo>
                    <a:pt x="2127356" y="1858123"/>
                  </a:lnTo>
                  <a:lnTo>
                    <a:pt x="2098996" y="1895908"/>
                  </a:lnTo>
                  <a:lnTo>
                    <a:pt x="2068917" y="1932785"/>
                  </a:lnTo>
                  <a:lnTo>
                    <a:pt x="2037119" y="1968701"/>
                  </a:lnTo>
                  <a:lnTo>
                    <a:pt x="2003602" y="2003602"/>
                  </a:lnTo>
                  <a:lnTo>
                    <a:pt x="1968701" y="2037119"/>
                  </a:lnTo>
                  <a:lnTo>
                    <a:pt x="1932785" y="2068917"/>
                  </a:lnTo>
                  <a:lnTo>
                    <a:pt x="1895908" y="2098996"/>
                  </a:lnTo>
                  <a:lnTo>
                    <a:pt x="1858123" y="2127356"/>
                  </a:lnTo>
                  <a:lnTo>
                    <a:pt x="1819484" y="2153998"/>
                  </a:lnTo>
                  <a:lnTo>
                    <a:pt x="1780044" y="2178920"/>
                  </a:lnTo>
                  <a:lnTo>
                    <a:pt x="1739856" y="2202124"/>
                  </a:lnTo>
                  <a:lnTo>
                    <a:pt x="1698974" y="2223609"/>
                  </a:lnTo>
                  <a:lnTo>
                    <a:pt x="1657451" y="2243376"/>
                  </a:lnTo>
                  <a:lnTo>
                    <a:pt x="1615341" y="2261423"/>
                  </a:lnTo>
                  <a:lnTo>
                    <a:pt x="1572697" y="2277752"/>
                  </a:lnTo>
                  <a:lnTo>
                    <a:pt x="1529572" y="2292362"/>
                  </a:lnTo>
                  <a:lnTo>
                    <a:pt x="1486020" y="2305253"/>
                  </a:lnTo>
                  <a:lnTo>
                    <a:pt x="1442095" y="2316425"/>
                  </a:lnTo>
                  <a:lnTo>
                    <a:pt x="1397849" y="2325878"/>
                  </a:lnTo>
                  <a:lnTo>
                    <a:pt x="1353336" y="2333613"/>
                  </a:lnTo>
                  <a:lnTo>
                    <a:pt x="1308609" y="2339629"/>
                  </a:lnTo>
                  <a:lnTo>
                    <a:pt x="1263722" y="2343926"/>
                  </a:lnTo>
                  <a:lnTo>
                    <a:pt x="1218729" y="2346504"/>
                  </a:lnTo>
                  <a:lnTo>
                    <a:pt x="1173682" y="2347364"/>
                  </a:lnTo>
                  <a:lnTo>
                    <a:pt x="1128634" y="2346504"/>
                  </a:lnTo>
                  <a:lnTo>
                    <a:pt x="1083641" y="2343926"/>
                  </a:lnTo>
                  <a:lnTo>
                    <a:pt x="1038754" y="2339629"/>
                  </a:lnTo>
                  <a:lnTo>
                    <a:pt x="994027" y="2333613"/>
                  </a:lnTo>
                  <a:lnTo>
                    <a:pt x="949514" y="2325878"/>
                  </a:lnTo>
                  <a:lnTo>
                    <a:pt x="905268" y="2316425"/>
                  </a:lnTo>
                  <a:lnTo>
                    <a:pt x="861343" y="2305253"/>
                  </a:lnTo>
                  <a:lnTo>
                    <a:pt x="817791" y="2292362"/>
                  </a:lnTo>
                  <a:lnTo>
                    <a:pt x="774666" y="2277752"/>
                  </a:lnTo>
                  <a:lnTo>
                    <a:pt x="732022" y="2261423"/>
                  </a:lnTo>
                  <a:lnTo>
                    <a:pt x="689912" y="2243376"/>
                  </a:lnTo>
                  <a:lnTo>
                    <a:pt x="648389" y="2223609"/>
                  </a:lnTo>
                  <a:lnTo>
                    <a:pt x="607507" y="2202124"/>
                  </a:lnTo>
                  <a:lnTo>
                    <a:pt x="567319" y="2178920"/>
                  </a:lnTo>
                  <a:lnTo>
                    <a:pt x="527879" y="2153998"/>
                  </a:lnTo>
                  <a:lnTo>
                    <a:pt x="489240" y="2127356"/>
                  </a:lnTo>
                  <a:lnTo>
                    <a:pt x="451455" y="2098996"/>
                  </a:lnTo>
                  <a:lnTo>
                    <a:pt x="414578" y="2068917"/>
                  </a:lnTo>
                  <a:lnTo>
                    <a:pt x="378662" y="2037119"/>
                  </a:lnTo>
                  <a:lnTo>
                    <a:pt x="343761" y="2003602"/>
                  </a:lnTo>
                  <a:lnTo>
                    <a:pt x="310244" y="1968701"/>
                  </a:lnTo>
                  <a:lnTo>
                    <a:pt x="278446" y="1932785"/>
                  </a:lnTo>
                  <a:lnTo>
                    <a:pt x="248367" y="1895908"/>
                  </a:lnTo>
                  <a:lnTo>
                    <a:pt x="220007" y="1858123"/>
                  </a:lnTo>
                  <a:lnTo>
                    <a:pt x="193365" y="1819484"/>
                  </a:lnTo>
                  <a:lnTo>
                    <a:pt x="168443" y="1780044"/>
                  </a:lnTo>
                  <a:lnTo>
                    <a:pt x="145239" y="1739856"/>
                  </a:lnTo>
                  <a:lnTo>
                    <a:pt x="123754" y="1698974"/>
                  </a:lnTo>
                  <a:lnTo>
                    <a:pt x="103987" y="1657451"/>
                  </a:lnTo>
                  <a:lnTo>
                    <a:pt x="85940" y="1615341"/>
                  </a:lnTo>
                  <a:lnTo>
                    <a:pt x="69611" y="1572697"/>
                  </a:lnTo>
                  <a:lnTo>
                    <a:pt x="55001" y="1529572"/>
                  </a:lnTo>
                  <a:lnTo>
                    <a:pt x="42110" y="1486020"/>
                  </a:lnTo>
                  <a:lnTo>
                    <a:pt x="30938" y="1442095"/>
                  </a:lnTo>
                  <a:lnTo>
                    <a:pt x="21485" y="1397849"/>
                  </a:lnTo>
                  <a:lnTo>
                    <a:pt x="13750" y="1353336"/>
                  </a:lnTo>
                  <a:lnTo>
                    <a:pt x="7734" y="1308609"/>
                  </a:lnTo>
                  <a:lnTo>
                    <a:pt x="3437" y="1263722"/>
                  </a:lnTo>
                  <a:lnTo>
                    <a:pt x="859" y="1218729"/>
                  </a:lnTo>
                  <a:lnTo>
                    <a:pt x="0" y="1173682"/>
                  </a:lnTo>
                  <a:lnTo>
                    <a:pt x="859" y="1128634"/>
                  </a:lnTo>
                  <a:lnTo>
                    <a:pt x="3437" y="1083641"/>
                  </a:lnTo>
                  <a:lnTo>
                    <a:pt x="7734" y="1038754"/>
                  </a:lnTo>
                  <a:lnTo>
                    <a:pt x="13750" y="994027"/>
                  </a:lnTo>
                  <a:lnTo>
                    <a:pt x="21485" y="949514"/>
                  </a:lnTo>
                  <a:lnTo>
                    <a:pt x="30938" y="905268"/>
                  </a:lnTo>
                  <a:lnTo>
                    <a:pt x="42110" y="861343"/>
                  </a:lnTo>
                  <a:lnTo>
                    <a:pt x="55001" y="817791"/>
                  </a:lnTo>
                  <a:lnTo>
                    <a:pt x="69611" y="774666"/>
                  </a:lnTo>
                  <a:lnTo>
                    <a:pt x="85940" y="732022"/>
                  </a:lnTo>
                  <a:lnTo>
                    <a:pt x="103987" y="689912"/>
                  </a:lnTo>
                  <a:lnTo>
                    <a:pt x="123754" y="648389"/>
                  </a:lnTo>
                  <a:lnTo>
                    <a:pt x="145239" y="607507"/>
                  </a:lnTo>
                  <a:lnTo>
                    <a:pt x="168443" y="567319"/>
                  </a:lnTo>
                  <a:lnTo>
                    <a:pt x="193365" y="527879"/>
                  </a:lnTo>
                  <a:lnTo>
                    <a:pt x="220007" y="489240"/>
                  </a:lnTo>
                  <a:lnTo>
                    <a:pt x="248367" y="451455"/>
                  </a:lnTo>
                  <a:lnTo>
                    <a:pt x="278446" y="414578"/>
                  </a:lnTo>
                  <a:lnTo>
                    <a:pt x="310244" y="378662"/>
                  </a:lnTo>
                  <a:lnTo>
                    <a:pt x="343761" y="343761"/>
                  </a:lnTo>
                  <a:lnTo>
                    <a:pt x="378662" y="310244"/>
                  </a:lnTo>
                  <a:lnTo>
                    <a:pt x="414578" y="278446"/>
                  </a:lnTo>
                  <a:lnTo>
                    <a:pt x="451455" y="248367"/>
                  </a:lnTo>
                  <a:lnTo>
                    <a:pt x="489240" y="220007"/>
                  </a:lnTo>
                  <a:lnTo>
                    <a:pt x="527879" y="193365"/>
                  </a:lnTo>
                  <a:lnTo>
                    <a:pt x="567319" y="168443"/>
                  </a:lnTo>
                  <a:lnTo>
                    <a:pt x="607507" y="145239"/>
                  </a:lnTo>
                  <a:lnTo>
                    <a:pt x="648389" y="123754"/>
                  </a:lnTo>
                  <a:lnTo>
                    <a:pt x="689912" y="103987"/>
                  </a:lnTo>
                  <a:lnTo>
                    <a:pt x="732022" y="85940"/>
                  </a:lnTo>
                  <a:lnTo>
                    <a:pt x="774666" y="69611"/>
                  </a:lnTo>
                  <a:lnTo>
                    <a:pt x="817791" y="55001"/>
                  </a:lnTo>
                  <a:lnTo>
                    <a:pt x="861343" y="42110"/>
                  </a:lnTo>
                  <a:lnTo>
                    <a:pt x="905268" y="30938"/>
                  </a:lnTo>
                  <a:lnTo>
                    <a:pt x="949514" y="21485"/>
                  </a:lnTo>
                  <a:lnTo>
                    <a:pt x="994027" y="13750"/>
                  </a:lnTo>
                  <a:lnTo>
                    <a:pt x="1038754" y="7734"/>
                  </a:lnTo>
                  <a:lnTo>
                    <a:pt x="1083641" y="3437"/>
                  </a:lnTo>
                  <a:lnTo>
                    <a:pt x="1128634" y="859"/>
                  </a:lnTo>
                  <a:lnTo>
                    <a:pt x="1173682" y="0"/>
                  </a:lnTo>
                  <a:lnTo>
                    <a:pt x="1218729" y="859"/>
                  </a:lnTo>
                  <a:lnTo>
                    <a:pt x="1263722" y="3437"/>
                  </a:lnTo>
                  <a:lnTo>
                    <a:pt x="1308609" y="7734"/>
                  </a:lnTo>
                  <a:lnTo>
                    <a:pt x="1353336" y="13750"/>
                  </a:lnTo>
                  <a:lnTo>
                    <a:pt x="1397849" y="21485"/>
                  </a:lnTo>
                  <a:lnTo>
                    <a:pt x="1442095" y="30938"/>
                  </a:lnTo>
                  <a:lnTo>
                    <a:pt x="1486020" y="42110"/>
                  </a:lnTo>
                  <a:lnTo>
                    <a:pt x="1529572" y="55001"/>
                  </a:lnTo>
                  <a:lnTo>
                    <a:pt x="1572697" y="69611"/>
                  </a:lnTo>
                  <a:lnTo>
                    <a:pt x="1615341" y="85940"/>
                  </a:lnTo>
                  <a:lnTo>
                    <a:pt x="1657451" y="103987"/>
                  </a:lnTo>
                  <a:lnTo>
                    <a:pt x="1698974" y="123754"/>
                  </a:lnTo>
                  <a:lnTo>
                    <a:pt x="1739856" y="145239"/>
                  </a:lnTo>
                  <a:lnTo>
                    <a:pt x="1780044" y="168443"/>
                  </a:lnTo>
                  <a:lnTo>
                    <a:pt x="1819484" y="193365"/>
                  </a:lnTo>
                  <a:lnTo>
                    <a:pt x="1858123" y="220007"/>
                  </a:lnTo>
                  <a:lnTo>
                    <a:pt x="1895908" y="248367"/>
                  </a:lnTo>
                  <a:lnTo>
                    <a:pt x="1932785" y="278446"/>
                  </a:lnTo>
                  <a:lnTo>
                    <a:pt x="1968701" y="310244"/>
                  </a:lnTo>
                  <a:lnTo>
                    <a:pt x="2003602" y="343761"/>
                  </a:lnTo>
                </a:path>
              </a:pathLst>
            </a:custGeom>
            <a:ln w="186297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602674" y="2576284"/>
            <a:ext cx="4613910" cy="3058160"/>
            <a:chOff x="4602674" y="2576284"/>
            <a:chExt cx="4613910" cy="3058160"/>
          </a:xfrm>
        </p:grpSpPr>
        <p:sp>
          <p:nvSpPr>
            <p:cNvPr id="3" name="object 3"/>
            <p:cNvSpPr/>
            <p:nvPr/>
          </p:nvSpPr>
          <p:spPr>
            <a:xfrm>
              <a:off x="4630238" y="2603848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5">
                  <a:moveTo>
                    <a:pt x="0" y="0"/>
                  </a:moveTo>
                  <a:lnTo>
                    <a:pt x="4386777" y="2889695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8974543" y="5429101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84918" y="0"/>
                  </a:moveTo>
                  <a:lnTo>
                    <a:pt x="0" y="128896"/>
                  </a:lnTo>
                  <a:lnTo>
                    <a:pt x="214328" y="177669"/>
                  </a:lnTo>
                  <a:lnTo>
                    <a:pt x="849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8974547" y="5429099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177660"/>
                  </a:moveTo>
                  <a:lnTo>
                    <a:pt x="84915" y="0"/>
                  </a:lnTo>
                  <a:lnTo>
                    <a:pt x="0" y="128908"/>
                  </a:lnTo>
                  <a:lnTo>
                    <a:pt x="214338" y="17766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4602674" y="5674217"/>
            <a:ext cx="4613910" cy="3058160"/>
            <a:chOff x="4602674" y="5674217"/>
            <a:chExt cx="4613910" cy="3058160"/>
          </a:xfrm>
        </p:grpSpPr>
        <p:sp>
          <p:nvSpPr>
            <p:cNvPr id="7" name="object 7"/>
            <p:cNvSpPr/>
            <p:nvPr/>
          </p:nvSpPr>
          <p:spPr>
            <a:xfrm>
              <a:off x="4630238" y="5815015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4">
                  <a:moveTo>
                    <a:pt x="0" y="2889695"/>
                  </a:moveTo>
                  <a:lnTo>
                    <a:pt x="4386777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8974543" y="5701795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28" y="0"/>
                  </a:moveTo>
                  <a:lnTo>
                    <a:pt x="0" y="48762"/>
                  </a:lnTo>
                  <a:lnTo>
                    <a:pt x="84918" y="177659"/>
                  </a:lnTo>
                  <a:lnTo>
                    <a:pt x="2143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8974547" y="5701782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0"/>
                  </a:moveTo>
                  <a:lnTo>
                    <a:pt x="0" y="48770"/>
                  </a:lnTo>
                  <a:lnTo>
                    <a:pt x="84915" y="177678"/>
                  </a:lnTo>
                  <a:lnTo>
                    <a:pt x="214338" y="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2222965" y="1354274"/>
            <a:ext cx="2499360" cy="2499360"/>
            <a:chOff x="2222965" y="1354274"/>
            <a:chExt cx="2499360" cy="2499360"/>
          </a:xfrm>
        </p:grpSpPr>
        <p:sp>
          <p:nvSpPr>
            <p:cNvPr id="11" name="object 11"/>
            <p:cNvSpPr/>
            <p:nvPr/>
          </p:nvSpPr>
          <p:spPr>
            <a:xfrm>
              <a:off x="2314845" y="1446160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2" y="0"/>
                  </a:moveTo>
                  <a:lnTo>
                    <a:pt x="1113259" y="847"/>
                  </a:lnTo>
                  <a:lnTo>
                    <a:pt x="1068879" y="3390"/>
                  </a:lnTo>
                  <a:lnTo>
                    <a:pt x="1024603" y="7629"/>
                  </a:lnTo>
                  <a:lnTo>
                    <a:pt x="980486" y="13563"/>
                  </a:lnTo>
                  <a:lnTo>
                    <a:pt x="936580" y="21192"/>
                  </a:lnTo>
                  <a:lnTo>
                    <a:pt x="892937" y="30517"/>
                  </a:lnTo>
                  <a:lnTo>
                    <a:pt x="849610" y="41537"/>
                  </a:lnTo>
                  <a:lnTo>
                    <a:pt x="806652" y="54253"/>
                  </a:lnTo>
                  <a:lnTo>
                    <a:pt x="764115" y="68664"/>
                  </a:lnTo>
                  <a:lnTo>
                    <a:pt x="722052" y="84770"/>
                  </a:lnTo>
                  <a:lnTo>
                    <a:pt x="680516" y="102572"/>
                  </a:lnTo>
                  <a:lnTo>
                    <a:pt x="639559" y="122070"/>
                  </a:lnTo>
                  <a:lnTo>
                    <a:pt x="599234" y="143262"/>
                  </a:lnTo>
                  <a:lnTo>
                    <a:pt x="559595" y="166151"/>
                  </a:lnTo>
                  <a:lnTo>
                    <a:pt x="520692" y="190734"/>
                  </a:lnTo>
                  <a:lnTo>
                    <a:pt x="482579" y="217013"/>
                  </a:lnTo>
                  <a:lnTo>
                    <a:pt x="445310" y="244988"/>
                  </a:lnTo>
                  <a:lnTo>
                    <a:pt x="408935" y="274657"/>
                  </a:lnTo>
                  <a:lnTo>
                    <a:pt x="373509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09" y="2009361"/>
                  </a:lnTo>
                  <a:lnTo>
                    <a:pt x="408935" y="2040727"/>
                  </a:lnTo>
                  <a:lnTo>
                    <a:pt x="445310" y="2070396"/>
                  </a:lnTo>
                  <a:lnTo>
                    <a:pt x="482579" y="2098371"/>
                  </a:lnTo>
                  <a:lnTo>
                    <a:pt x="520692" y="2124650"/>
                  </a:lnTo>
                  <a:lnTo>
                    <a:pt x="559595" y="2149233"/>
                  </a:lnTo>
                  <a:lnTo>
                    <a:pt x="599234" y="2172122"/>
                  </a:lnTo>
                  <a:lnTo>
                    <a:pt x="639559" y="2193314"/>
                  </a:lnTo>
                  <a:lnTo>
                    <a:pt x="680516" y="2212812"/>
                  </a:lnTo>
                  <a:lnTo>
                    <a:pt x="722052" y="2230614"/>
                  </a:lnTo>
                  <a:lnTo>
                    <a:pt x="764115" y="2246720"/>
                  </a:lnTo>
                  <a:lnTo>
                    <a:pt x="806652" y="2261131"/>
                  </a:lnTo>
                  <a:lnTo>
                    <a:pt x="849610" y="2273847"/>
                  </a:lnTo>
                  <a:lnTo>
                    <a:pt x="892937" y="2284867"/>
                  </a:lnTo>
                  <a:lnTo>
                    <a:pt x="936580" y="2294192"/>
                  </a:lnTo>
                  <a:lnTo>
                    <a:pt x="980486" y="2301821"/>
                  </a:lnTo>
                  <a:lnTo>
                    <a:pt x="1024603" y="2307755"/>
                  </a:lnTo>
                  <a:lnTo>
                    <a:pt x="1068879" y="2311994"/>
                  </a:lnTo>
                  <a:lnTo>
                    <a:pt x="1113259" y="2314537"/>
                  </a:lnTo>
                  <a:lnTo>
                    <a:pt x="1157692" y="2315384"/>
                  </a:lnTo>
                  <a:lnTo>
                    <a:pt x="1202125" y="2314537"/>
                  </a:lnTo>
                  <a:lnTo>
                    <a:pt x="1246505" y="2311994"/>
                  </a:lnTo>
                  <a:lnTo>
                    <a:pt x="1290781" y="2307755"/>
                  </a:lnTo>
                  <a:lnTo>
                    <a:pt x="1334898" y="2301821"/>
                  </a:lnTo>
                  <a:lnTo>
                    <a:pt x="1378804" y="2294192"/>
                  </a:lnTo>
                  <a:lnTo>
                    <a:pt x="1422447" y="2284867"/>
                  </a:lnTo>
                  <a:lnTo>
                    <a:pt x="1465774" y="2273847"/>
                  </a:lnTo>
                  <a:lnTo>
                    <a:pt x="1508732" y="2261131"/>
                  </a:lnTo>
                  <a:lnTo>
                    <a:pt x="1551269" y="2246720"/>
                  </a:lnTo>
                  <a:lnTo>
                    <a:pt x="1593332" y="2230614"/>
                  </a:lnTo>
                  <a:lnTo>
                    <a:pt x="1634868" y="2212812"/>
                  </a:lnTo>
                  <a:lnTo>
                    <a:pt x="1675825" y="2193314"/>
                  </a:lnTo>
                  <a:lnTo>
                    <a:pt x="1716149" y="2172122"/>
                  </a:lnTo>
                  <a:lnTo>
                    <a:pt x="1755789" y="2149233"/>
                  </a:lnTo>
                  <a:lnTo>
                    <a:pt x="1794692" y="2124650"/>
                  </a:lnTo>
                  <a:lnTo>
                    <a:pt x="1832805" y="2098371"/>
                  </a:lnTo>
                  <a:lnTo>
                    <a:pt x="1870074" y="2070396"/>
                  </a:lnTo>
                  <a:lnTo>
                    <a:pt x="1906449" y="2040727"/>
                  </a:lnTo>
                  <a:lnTo>
                    <a:pt x="1941875" y="2009361"/>
                  </a:lnTo>
                  <a:lnTo>
                    <a:pt x="1976301" y="1976301"/>
                  </a:lnTo>
                  <a:lnTo>
                    <a:pt x="2009361" y="1941875"/>
                  </a:lnTo>
                  <a:lnTo>
                    <a:pt x="2040727" y="1906449"/>
                  </a:lnTo>
                  <a:lnTo>
                    <a:pt x="2070396" y="1870074"/>
                  </a:lnTo>
                  <a:lnTo>
                    <a:pt x="2098371" y="1832805"/>
                  </a:lnTo>
                  <a:lnTo>
                    <a:pt x="2124650" y="1794692"/>
                  </a:lnTo>
                  <a:lnTo>
                    <a:pt x="2149233" y="1755789"/>
                  </a:lnTo>
                  <a:lnTo>
                    <a:pt x="2172122" y="1716149"/>
                  </a:lnTo>
                  <a:lnTo>
                    <a:pt x="2193314" y="1675825"/>
                  </a:lnTo>
                  <a:lnTo>
                    <a:pt x="2212812" y="1634868"/>
                  </a:lnTo>
                  <a:lnTo>
                    <a:pt x="2230614" y="1593332"/>
                  </a:lnTo>
                  <a:lnTo>
                    <a:pt x="2246720" y="1551269"/>
                  </a:lnTo>
                  <a:lnTo>
                    <a:pt x="2261131" y="1508732"/>
                  </a:lnTo>
                  <a:lnTo>
                    <a:pt x="2273847" y="1465774"/>
                  </a:lnTo>
                  <a:lnTo>
                    <a:pt x="2284867" y="1422447"/>
                  </a:lnTo>
                  <a:lnTo>
                    <a:pt x="2294192" y="1378804"/>
                  </a:lnTo>
                  <a:lnTo>
                    <a:pt x="2301821" y="1334898"/>
                  </a:lnTo>
                  <a:lnTo>
                    <a:pt x="2307755" y="1290781"/>
                  </a:lnTo>
                  <a:lnTo>
                    <a:pt x="2311994" y="1246505"/>
                  </a:lnTo>
                  <a:lnTo>
                    <a:pt x="2314537" y="1202125"/>
                  </a:lnTo>
                  <a:lnTo>
                    <a:pt x="2315384" y="1157692"/>
                  </a:lnTo>
                  <a:lnTo>
                    <a:pt x="2314537" y="1113259"/>
                  </a:lnTo>
                  <a:lnTo>
                    <a:pt x="2311994" y="1068879"/>
                  </a:lnTo>
                  <a:lnTo>
                    <a:pt x="2307755" y="1024603"/>
                  </a:lnTo>
                  <a:lnTo>
                    <a:pt x="2301821" y="980486"/>
                  </a:lnTo>
                  <a:lnTo>
                    <a:pt x="2294192" y="936580"/>
                  </a:lnTo>
                  <a:lnTo>
                    <a:pt x="2284867" y="892937"/>
                  </a:lnTo>
                  <a:lnTo>
                    <a:pt x="2273847" y="849610"/>
                  </a:lnTo>
                  <a:lnTo>
                    <a:pt x="2261131" y="806652"/>
                  </a:lnTo>
                  <a:lnTo>
                    <a:pt x="2246720" y="764115"/>
                  </a:lnTo>
                  <a:lnTo>
                    <a:pt x="2230614" y="722052"/>
                  </a:lnTo>
                  <a:lnTo>
                    <a:pt x="2212812" y="680516"/>
                  </a:lnTo>
                  <a:lnTo>
                    <a:pt x="2193314" y="639559"/>
                  </a:lnTo>
                  <a:lnTo>
                    <a:pt x="2172122" y="599234"/>
                  </a:lnTo>
                  <a:lnTo>
                    <a:pt x="2149233" y="559595"/>
                  </a:lnTo>
                  <a:lnTo>
                    <a:pt x="2124650" y="520692"/>
                  </a:lnTo>
                  <a:lnTo>
                    <a:pt x="2098371" y="482579"/>
                  </a:lnTo>
                  <a:lnTo>
                    <a:pt x="2070396" y="445310"/>
                  </a:lnTo>
                  <a:lnTo>
                    <a:pt x="2040727" y="408935"/>
                  </a:lnTo>
                  <a:lnTo>
                    <a:pt x="2009361" y="373509"/>
                  </a:lnTo>
                  <a:lnTo>
                    <a:pt x="1976301" y="339083"/>
                  </a:lnTo>
                  <a:lnTo>
                    <a:pt x="1941875" y="306023"/>
                  </a:lnTo>
                  <a:lnTo>
                    <a:pt x="1906449" y="274657"/>
                  </a:lnTo>
                  <a:lnTo>
                    <a:pt x="1870074" y="244988"/>
                  </a:lnTo>
                  <a:lnTo>
                    <a:pt x="1832805" y="217013"/>
                  </a:lnTo>
                  <a:lnTo>
                    <a:pt x="1794692" y="190734"/>
                  </a:lnTo>
                  <a:lnTo>
                    <a:pt x="1755789" y="166151"/>
                  </a:lnTo>
                  <a:lnTo>
                    <a:pt x="1716149" y="143262"/>
                  </a:lnTo>
                  <a:lnTo>
                    <a:pt x="1675825" y="122070"/>
                  </a:lnTo>
                  <a:lnTo>
                    <a:pt x="1634868" y="102572"/>
                  </a:lnTo>
                  <a:lnTo>
                    <a:pt x="1593332" y="84770"/>
                  </a:lnTo>
                  <a:lnTo>
                    <a:pt x="1551269" y="68664"/>
                  </a:lnTo>
                  <a:lnTo>
                    <a:pt x="1508732" y="54253"/>
                  </a:lnTo>
                  <a:lnTo>
                    <a:pt x="1465774" y="41537"/>
                  </a:lnTo>
                  <a:lnTo>
                    <a:pt x="1422447" y="30517"/>
                  </a:lnTo>
                  <a:lnTo>
                    <a:pt x="1378804" y="21192"/>
                  </a:lnTo>
                  <a:lnTo>
                    <a:pt x="1334898" y="13563"/>
                  </a:lnTo>
                  <a:lnTo>
                    <a:pt x="1290781" y="7629"/>
                  </a:lnTo>
                  <a:lnTo>
                    <a:pt x="1246505" y="3390"/>
                  </a:lnTo>
                  <a:lnTo>
                    <a:pt x="1202125" y="847"/>
                  </a:lnTo>
                  <a:lnTo>
                    <a:pt x="1157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14846" y="1446154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1"/>
                  </a:moveTo>
                  <a:lnTo>
                    <a:pt x="2009376" y="373507"/>
                  </a:lnTo>
                  <a:lnTo>
                    <a:pt x="2040741" y="408934"/>
                  </a:lnTo>
                  <a:lnTo>
                    <a:pt x="2070411" y="445309"/>
                  </a:lnTo>
                  <a:lnTo>
                    <a:pt x="2098385" y="482579"/>
                  </a:lnTo>
                  <a:lnTo>
                    <a:pt x="2124663" y="520692"/>
                  </a:lnTo>
                  <a:lnTo>
                    <a:pt x="2149247" y="559594"/>
                  </a:lnTo>
                  <a:lnTo>
                    <a:pt x="2172135" y="599235"/>
                  </a:lnTo>
                  <a:lnTo>
                    <a:pt x="2193327" y="639560"/>
                  </a:lnTo>
                  <a:lnTo>
                    <a:pt x="2212824" y="680517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3"/>
                  </a:lnTo>
                  <a:lnTo>
                    <a:pt x="2273859" y="849612"/>
                  </a:lnTo>
                  <a:lnTo>
                    <a:pt x="2284879" y="892939"/>
                  </a:lnTo>
                  <a:lnTo>
                    <a:pt x="2294204" y="936582"/>
                  </a:lnTo>
                  <a:lnTo>
                    <a:pt x="2301833" y="980488"/>
                  </a:lnTo>
                  <a:lnTo>
                    <a:pt x="2307767" y="1024606"/>
                  </a:lnTo>
                  <a:lnTo>
                    <a:pt x="2312005" y="1068881"/>
                  </a:lnTo>
                  <a:lnTo>
                    <a:pt x="2314548" y="1113261"/>
                  </a:lnTo>
                  <a:lnTo>
                    <a:pt x="2315396" y="1157695"/>
                  </a:lnTo>
                  <a:lnTo>
                    <a:pt x="2314548" y="1202128"/>
                  </a:lnTo>
                  <a:lnTo>
                    <a:pt x="2312005" y="1246508"/>
                  </a:lnTo>
                  <a:lnTo>
                    <a:pt x="2307767" y="1290784"/>
                  </a:lnTo>
                  <a:lnTo>
                    <a:pt x="2301833" y="1334901"/>
                  </a:lnTo>
                  <a:lnTo>
                    <a:pt x="2294204" y="1378808"/>
                  </a:lnTo>
                  <a:lnTo>
                    <a:pt x="2284879" y="1422451"/>
                  </a:lnTo>
                  <a:lnTo>
                    <a:pt x="2273859" y="1465778"/>
                  </a:lnTo>
                  <a:lnTo>
                    <a:pt x="2261143" y="1508737"/>
                  </a:lnTo>
                  <a:lnTo>
                    <a:pt x="2246732" y="1551274"/>
                  </a:lnTo>
                  <a:lnTo>
                    <a:pt x="2230626" y="1593337"/>
                  </a:lnTo>
                  <a:lnTo>
                    <a:pt x="2212824" y="1634874"/>
                  </a:lnTo>
                  <a:lnTo>
                    <a:pt x="2193327" y="1675831"/>
                  </a:lnTo>
                  <a:lnTo>
                    <a:pt x="2172135" y="1716156"/>
                  </a:lnTo>
                  <a:lnTo>
                    <a:pt x="2149247" y="1755797"/>
                  </a:lnTo>
                  <a:lnTo>
                    <a:pt x="2124663" y="1794700"/>
                  </a:lnTo>
                  <a:lnTo>
                    <a:pt x="2098385" y="1832813"/>
                  </a:lnTo>
                  <a:lnTo>
                    <a:pt x="2070411" y="1870084"/>
                  </a:lnTo>
                  <a:lnTo>
                    <a:pt x="2040741" y="1906459"/>
                  </a:lnTo>
                  <a:lnTo>
                    <a:pt x="2009376" y="1941886"/>
                  </a:lnTo>
                  <a:lnTo>
                    <a:pt x="1976316" y="1976312"/>
                  </a:lnTo>
                  <a:lnTo>
                    <a:pt x="1941890" y="2009372"/>
                  </a:lnTo>
                  <a:lnTo>
                    <a:pt x="1906463" y="2040737"/>
                  </a:lnTo>
                  <a:lnTo>
                    <a:pt x="1870088" y="2070407"/>
                  </a:lnTo>
                  <a:lnTo>
                    <a:pt x="1832818" y="2098381"/>
                  </a:lnTo>
                  <a:lnTo>
                    <a:pt x="1794705" y="2124660"/>
                  </a:lnTo>
                  <a:lnTo>
                    <a:pt x="1755802" y="2149243"/>
                  </a:lnTo>
                  <a:lnTo>
                    <a:pt x="1716162" y="2172131"/>
                  </a:lnTo>
                  <a:lnTo>
                    <a:pt x="1675836" y="2193323"/>
                  </a:lnTo>
                  <a:lnTo>
                    <a:pt x="1634879" y="2212820"/>
                  </a:lnTo>
                  <a:lnTo>
                    <a:pt x="1593343" y="2230622"/>
                  </a:lnTo>
                  <a:lnTo>
                    <a:pt x="1551279" y="2246728"/>
                  </a:lnTo>
                  <a:lnTo>
                    <a:pt x="1508742" y="2261139"/>
                  </a:lnTo>
                  <a:lnTo>
                    <a:pt x="1465783" y="2273855"/>
                  </a:lnTo>
                  <a:lnTo>
                    <a:pt x="1422456" y="2284875"/>
                  </a:lnTo>
                  <a:lnTo>
                    <a:pt x="1378812" y="2294200"/>
                  </a:lnTo>
                  <a:lnTo>
                    <a:pt x="1334905" y="2301829"/>
                  </a:lnTo>
                  <a:lnTo>
                    <a:pt x="1290788" y="2307763"/>
                  </a:lnTo>
                  <a:lnTo>
                    <a:pt x="1246512" y="2312001"/>
                  </a:lnTo>
                  <a:lnTo>
                    <a:pt x="1202131" y="2314545"/>
                  </a:lnTo>
                  <a:lnTo>
                    <a:pt x="1157698" y="2315392"/>
                  </a:lnTo>
                  <a:lnTo>
                    <a:pt x="1113264" y="2314545"/>
                  </a:lnTo>
                  <a:lnTo>
                    <a:pt x="1068883" y="2312001"/>
                  </a:lnTo>
                  <a:lnTo>
                    <a:pt x="1024608" y="2307763"/>
                  </a:lnTo>
                  <a:lnTo>
                    <a:pt x="980490" y="2301829"/>
                  </a:lnTo>
                  <a:lnTo>
                    <a:pt x="936583" y="2294200"/>
                  </a:lnTo>
                  <a:lnTo>
                    <a:pt x="892940" y="2284875"/>
                  </a:lnTo>
                  <a:lnTo>
                    <a:pt x="849612" y="2273855"/>
                  </a:lnTo>
                  <a:lnTo>
                    <a:pt x="806654" y="2261139"/>
                  </a:lnTo>
                  <a:lnTo>
                    <a:pt x="764116" y="2246728"/>
                  </a:lnTo>
                  <a:lnTo>
                    <a:pt x="722053" y="2230622"/>
                  </a:lnTo>
                  <a:lnTo>
                    <a:pt x="680516" y="2212820"/>
                  </a:lnTo>
                  <a:lnTo>
                    <a:pt x="639559" y="2193323"/>
                  </a:lnTo>
                  <a:lnTo>
                    <a:pt x="599234" y="2172131"/>
                  </a:lnTo>
                  <a:lnTo>
                    <a:pt x="559593" y="2149243"/>
                  </a:lnTo>
                  <a:lnTo>
                    <a:pt x="520690" y="2124660"/>
                  </a:lnTo>
                  <a:lnTo>
                    <a:pt x="482577" y="2098381"/>
                  </a:lnTo>
                  <a:lnTo>
                    <a:pt x="445307" y="2070407"/>
                  </a:lnTo>
                  <a:lnTo>
                    <a:pt x="408932" y="2040737"/>
                  </a:lnTo>
                  <a:lnTo>
                    <a:pt x="373506" y="2009372"/>
                  </a:lnTo>
                  <a:lnTo>
                    <a:pt x="339080" y="1976312"/>
                  </a:lnTo>
                  <a:lnTo>
                    <a:pt x="306019" y="1941886"/>
                  </a:lnTo>
                  <a:lnTo>
                    <a:pt x="274654" y="1906459"/>
                  </a:lnTo>
                  <a:lnTo>
                    <a:pt x="244985" y="1870084"/>
                  </a:lnTo>
                  <a:lnTo>
                    <a:pt x="217011" y="1832813"/>
                  </a:lnTo>
                  <a:lnTo>
                    <a:pt x="190732" y="1794700"/>
                  </a:lnTo>
                  <a:lnTo>
                    <a:pt x="166149" y="1755797"/>
                  </a:lnTo>
                  <a:lnTo>
                    <a:pt x="143261" y="1716156"/>
                  </a:lnTo>
                  <a:lnTo>
                    <a:pt x="122068" y="1675831"/>
                  </a:lnTo>
                  <a:lnTo>
                    <a:pt x="102571" y="1634874"/>
                  </a:lnTo>
                  <a:lnTo>
                    <a:pt x="84770" y="1593337"/>
                  </a:lnTo>
                  <a:lnTo>
                    <a:pt x="68663" y="1551274"/>
                  </a:lnTo>
                  <a:lnTo>
                    <a:pt x="54252" y="1508737"/>
                  </a:lnTo>
                  <a:lnTo>
                    <a:pt x="41537" y="1465778"/>
                  </a:lnTo>
                  <a:lnTo>
                    <a:pt x="30517" y="1422451"/>
                  </a:lnTo>
                  <a:lnTo>
                    <a:pt x="21192" y="1378808"/>
                  </a:lnTo>
                  <a:lnTo>
                    <a:pt x="13563" y="1334901"/>
                  </a:lnTo>
                  <a:lnTo>
                    <a:pt x="7629" y="1290784"/>
                  </a:lnTo>
                  <a:lnTo>
                    <a:pt x="3390" y="1246508"/>
                  </a:lnTo>
                  <a:lnTo>
                    <a:pt x="847" y="1202128"/>
                  </a:lnTo>
                  <a:lnTo>
                    <a:pt x="0" y="1157695"/>
                  </a:lnTo>
                  <a:lnTo>
                    <a:pt x="847" y="1113261"/>
                  </a:lnTo>
                  <a:lnTo>
                    <a:pt x="3390" y="1068881"/>
                  </a:lnTo>
                  <a:lnTo>
                    <a:pt x="7629" y="1024606"/>
                  </a:lnTo>
                  <a:lnTo>
                    <a:pt x="13563" y="980488"/>
                  </a:lnTo>
                  <a:lnTo>
                    <a:pt x="21192" y="936582"/>
                  </a:lnTo>
                  <a:lnTo>
                    <a:pt x="30517" y="892939"/>
                  </a:lnTo>
                  <a:lnTo>
                    <a:pt x="41537" y="849612"/>
                  </a:lnTo>
                  <a:lnTo>
                    <a:pt x="54252" y="806653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7"/>
                  </a:lnTo>
                  <a:lnTo>
                    <a:pt x="122068" y="639560"/>
                  </a:lnTo>
                  <a:lnTo>
                    <a:pt x="143261" y="599235"/>
                  </a:lnTo>
                  <a:lnTo>
                    <a:pt x="166149" y="559594"/>
                  </a:lnTo>
                  <a:lnTo>
                    <a:pt x="190732" y="520692"/>
                  </a:lnTo>
                  <a:lnTo>
                    <a:pt x="217011" y="482579"/>
                  </a:lnTo>
                  <a:lnTo>
                    <a:pt x="244985" y="445309"/>
                  </a:lnTo>
                  <a:lnTo>
                    <a:pt x="274654" y="408934"/>
                  </a:lnTo>
                  <a:lnTo>
                    <a:pt x="306019" y="373507"/>
                  </a:lnTo>
                  <a:lnTo>
                    <a:pt x="339080" y="339081"/>
                  </a:lnTo>
                  <a:lnTo>
                    <a:pt x="373506" y="306021"/>
                  </a:lnTo>
                  <a:lnTo>
                    <a:pt x="408932" y="274656"/>
                  </a:lnTo>
                  <a:lnTo>
                    <a:pt x="445307" y="244986"/>
                  </a:lnTo>
                  <a:lnTo>
                    <a:pt x="482577" y="217012"/>
                  </a:lnTo>
                  <a:lnTo>
                    <a:pt x="520690" y="190733"/>
                  </a:lnTo>
                  <a:lnTo>
                    <a:pt x="559593" y="166150"/>
                  </a:lnTo>
                  <a:lnTo>
                    <a:pt x="599234" y="143262"/>
                  </a:lnTo>
                  <a:lnTo>
                    <a:pt x="639559" y="122069"/>
                  </a:lnTo>
                  <a:lnTo>
                    <a:pt x="680516" y="102572"/>
                  </a:lnTo>
                  <a:lnTo>
                    <a:pt x="722053" y="84770"/>
                  </a:lnTo>
                  <a:lnTo>
                    <a:pt x="764116" y="68664"/>
                  </a:lnTo>
                  <a:lnTo>
                    <a:pt x="806654" y="54253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3"/>
                  </a:lnTo>
                  <a:lnTo>
                    <a:pt x="1551279" y="68664"/>
                  </a:lnTo>
                  <a:lnTo>
                    <a:pt x="1593343" y="84770"/>
                  </a:lnTo>
                  <a:lnTo>
                    <a:pt x="1634879" y="102572"/>
                  </a:lnTo>
                  <a:lnTo>
                    <a:pt x="1675836" y="122069"/>
                  </a:lnTo>
                  <a:lnTo>
                    <a:pt x="1716162" y="143262"/>
                  </a:lnTo>
                  <a:lnTo>
                    <a:pt x="1755802" y="166150"/>
                  </a:lnTo>
                  <a:lnTo>
                    <a:pt x="1794705" y="190733"/>
                  </a:lnTo>
                  <a:lnTo>
                    <a:pt x="1832818" y="217012"/>
                  </a:lnTo>
                  <a:lnTo>
                    <a:pt x="1870088" y="244986"/>
                  </a:lnTo>
                  <a:lnTo>
                    <a:pt x="1906463" y="274656"/>
                  </a:lnTo>
                  <a:lnTo>
                    <a:pt x="1941890" y="306021"/>
                  </a:lnTo>
                  <a:lnTo>
                    <a:pt x="1976316" y="339081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2222965" y="7455132"/>
            <a:ext cx="2499360" cy="2499360"/>
            <a:chOff x="2222965" y="7455132"/>
            <a:chExt cx="2499360" cy="2499360"/>
          </a:xfrm>
        </p:grpSpPr>
        <p:sp>
          <p:nvSpPr>
            <p:cNvPr id="14" name="object 14"/>
            <p:cNvSpPr/>
            <p:nvPr/>
          </p:nvSpPr>
          <p:spPr>
            <a:xfrm>
              <a:off x="2314845" y="754701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2" y="0"/>
                  </a:moveTo>
                  <a:lnTo>
                    <a:pt x="1113259" y="847"/>
                  </a:lnTo>
                  <a:lnTo>
                    <a:pt x="1068879" y="3390"/>
                  </a:lnTo>
                  <a:lnTo>
                    <a:pt x="1024603" y="7629"/>
                  </a:lnTo>
                  <a:lnTo>
                    <a:pt x="980486" y="13563"/>
                  </a:lnTo>
                  <a:lnTo>
                    <a:pt x="936580" y="21192"/>
                  </a:lnTo>
                  <a:lnTo>
                    <a:pt x="892937" y="30517"/>
                  </a:lnTo>
                  <a:lnTo>
                    <a:pt x="849610" y="41537"/>
                  </a:lnTo>
                  <a:lnTo>
                    <a:pt x="806652" y="54253"/>
                  </a:lnTo>
                  <a:lnTo>
                    <a:pt x="764115" y="68664"/>
                  </a:lnTo>
                  <a:lnTo>
                    <a:pt x="722052" y="84770"/>
                  </a:lnTo>
                  <a:lnTo>
                    <a:pt x="680516" y="102572"/>
                  </a:lnTo>
                  <a:lnTo>
                    <a:pt x="639559" y="122070"/>
                  </a:lnTo>
                  <a:lnTo>
                    <a:pt x="599234" y="143262"/>
                  </a:lnTo>
                  <a:lnTo>
                    <a:pt x="559595" y="166151"/>
                  </a:lnTo>
                  <a:lnTo>
                    <a:pt x="520692" y="190734"/>
                  </a:lnTo>
                  <a:lnTo>
                    <a:pt x="482579" y="217013"/>
                  </a:lnTo>
                  <a:lnTo>
                    <a:pt x="445310" y="244988"/>
                  </a:lnTo>
                  <a:lnTo>
                    <a:pt x="408935" y="274657"/>
                  </a:lnTo>
                  <a:lnTo>
                    <a:pt x="373509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09" y="2009361"/>
                  </a:lnTo>
                  <a:lnTo>
                    <a:pt x="408935" y="2040727"/>
                  </a:lnTo>
                  <a:lnTo>
                    <a:pt x="445310" y="2070396"/>
                  </a:lnTo>
                  <a:lnTo>
                    <a:pt x="482579" y="2098371"/>
                  </a:lnTo>
                  <a:lnTo>
                    <a:pt x="520692" y="2124650"/>
                  </a:lnTo>
                  <a:lnTo>
                    <a:pt x="559595" y="2149233"/>
                  </a:lnTo>
                  <a:lnTo>
                    <a:pt x="599234" y="2172122"/>
                  </a:lnTo>
                  <a:lnTo>
                    <a:pt x="639559" y="2193314"/>
                  </a:lnTo>
                  <a:lnTo>
                    <a:pt x="680516" y="2212812"/>
                  </a:lnTo>
                  <a:lnTo>
                    <a:pt x="722052" y="2230614"/>
                  </a:lnTo>
                  <a:lnTo>
                    <a:pt x="764115" y="2246720"/>
                  </a:lnTo>
                  <a:lnTo>
                    <a:pt x="806652" y="2261131"/>
                  </a:lnTo>
                  <a:lnTo>
                    <a:pt x="849610" y="2273847"/>
                  </a:lnTo>
                  <a:lnTo>
                    <a:pt x="892937" y="2284867"/>
                  </a:lnTo>
                  <a:lnTo>
                    <a:pt x="936580" y="2294192"/>
                  </a:lnTo>
                  <a:lnTo>
                    <a:pt x="980486" y="2301821"/>
                  </a:lnTo>
                  <a:lnTo>
                    <a:pt x="1024603" y="2307755"/>
                  </a:lnTo>
                  <a:lnTo>
                    <a:pt x="1068879" y="2311994"/>
                  </a:lnTo>
                  <a:lnTo>
                    <a:pt x="1113259" y="2314537"/>
                  </a:lnTo>
                  <a:lnTo>
                    <a:pt x="1157692" y="2315384"/>
                  </a:lnTo>
                  <a:lnTo>
                    <a:pt x="1202125" y="2314537"/>
                  </a:lnTo>
                  <a:lnTo>
                    <a:pt x="1246505" y="2311994"/>
                  </a:lnTo>
                  <a:lnTo>
                    <a:pt x="1290781" y="2307755"/>
                  </a:lnTo>
                  <a:lnTo>
                    <a:pt x="1334898" y="2301821"/>
                  </a:lnTo>
                  <a:lnTo>
                    <a:pt x="1378804" y="2294192"/>
                  </a:lnTo>
                  <a:lnTo>
                    <a:pt x="1422447" y="2284867"/>
                  </a:lnTo>
                  <a:lnTo>
                    <a:pt x="1465774" y="2273847"/>
                  </a:lnTo>
                  <a:lnTo>
                    <a:pt x="1508732" y="2261131"/>
                  </a:lnTo>
                  <a:lnTo>
                    <a:pt x="1551269" y="2246720"/>
                  </a:lnTo>
                  <a:lnTo>
                    <a:pt x="1593332" y="2230614"/>
                  </a:lnTo>
                  <a:lnTo>
                    <a:pt x="1634868" y="2212812"/>
                  </a:lnTo>
                  <a:lnTo>
                    <a:pt x="1675825" y="2193314"/>
                  </a:lnTo>
                  <a:lnTo>
                    <a:pt x="1716149" y="2172122"/>
                  </a:lnTo>
                  <a:lnTo>
                    <a:pt x="1755789" y="2149233"/>
                  </a:lnTo>
                  <a:lnTo>
                    <a:pt x="1794692" y="2124650"/>
                  </a:lnTo>
                  <a:lnTo>
                    <a:pt x="1832805" y="2098371"/>
                  </a:lnTo>
                  <a:lnTo>
                    <a:pt x="1870074" y="2070396"/>
                  </a:lnTo>
                  <a:lnTo>
                    <a:pt x="1906449" y="2040727"/>
                  </a:lnTo>
                  <a:lnTo>
                    <a:pt x="1941875" y="2009361"/>
                  </a:lnTo>
                  <a:lnTo>
                    <a:pt x="1976301" y="1976301"/>
                  </a:lnTo>
                  <a:lnTo>
                    <a:pt x="2009361" y="1941875"/>
                  </a:lnTo>
                  <a:lnTo>
                    <a:pt x="2040727" y="1906449"/>
                  </a:lnTo>
                  <a:lnTo>
                    <a:pt x="2070396" y="1870074"/>
                  </a:lnTo>
                  <a:lnTo>
                    <a:pt x="2098371" y="1832805"/>
                  </a:lnTo>
                  <a:lnTo>
                    <a:pt x="2124650" y="1794692"/>
                  </a:lnTo>
                  <a:lnTo>
                    <a:pt x="2149233" y="1755789"/>
                  </a:lnTo>
                  <a:lnTo>
                    <a:pt x="2172122" y="1716149"/>
                  </a:lnTo>
                  <a:lnTo>
                    <a:pt x="2193314" y="1675825"/>
                  </a:lnTo>
                  <a:lnTo>
                    <a:pt x="2212812" y="1634868"/>
                  </a:lnTo>
                  <a:lnTo>
                    <a:pt x="2230614" y="1593332"/>
                  </a:lnTo>
                  <a:lnTo>
                    <a:pt x="2246720" y="1551269"/>
                  </a:lnTo>
                  <a:lnTo>
                    <a:pt x="2261131" y="1508732"/>
                  </a:lnTo>
                  <a:lnTo>
                    <a:pt x="2273847" y="1465774"/>
                  </a:lnTo>
                  <a:lnTo>
                    <a:pt x="2284867" y="1422447"/>
                  </a:lnTo>
                  <a:lnTo>
                    <a:pt x="2294192" y="1378804"/>
                  </a:lnTo>
                  <a:lnTo>
                    <a:pt x="2301821" y="1334898"/>
                  </a:lnTo>
                  <a:lnTo>
                    <a:pt x="2307755" y="1290781"/>
                  </a:lnTo>
                  <a:lnTo>
                    <a:pt x="2311994" y="1246505"/>
                  </a:lnTo>
                  <a:lnTo>
                    <a:pt x="2314537" y="1202125"/>
                  </a:lnTo>
                  <a:lnTo>
                    <a:pt x="2315384" y="1157692"/>
                  </a:lnTo>
                  <a:lnTo>
                    <a:pt x="2314537" y="1113259"/>
                  </a:lnTo>
                  <a:lnTo>
                    <a:pt x="2311994" y="1068879"/>
                  </a:lnTo>
                  <a:lnTo>
                    <a:pt x="2307755" y="1024603"/>
                  </a:lnTo>
                  <a:lnTo>
                    <a:pt x="2301821" y="980486"/>
                  </a:lnTo>
                  <a:lnTo>
                    <a:pt x="2294192" y="936580"/>
                  </a:lnTo>
                  <a:lnTo>
                    <a:pt x="2284867" y="892937"/>
                  </a:lnTo>
                  <a:lnTo>
                    <a:pt x="2273847" y="849610"/>
                  </a:lnTo>
                  <a:lnTo>
                    <a:pt x="2261131" y="806652"/>
                  </a:lnTo>
                  <a:lnTo>
                    <a:pt x="2246720" y="764115"/>
                  </a:lnTo>
                  <a:lnTo>
                    <a:pt x="2230614" y="722052"/>
                  </a:lnTo>
                  <a:lnTo>
                    <a:pt x="2212812" y="680516"/>
                  </a:lnTo>
                  <a:lnTo>
                    <a:pt x="2193314" y="639559"/>
                  </a:lnTo>
                  <a:lnTo>
                    <a:pt x="2172122" y="599234"/>
                  </a:lnTo>
                  <a:lnTo>
                    <a:pt x="2149233" y="559595"/>
                  </a:lnTo>
                  <a:lnTo>
                    <a:pt x="2124650" y="520692"/>
                  </a:lnTo>
                  <a:lnTo>
                    <a:pt x="2098371" y="482579"/>
                  </a:lnTo>
                  <a:lnTo>
                    <a:pt x="2070396" y="445310"/>
                  </a:lnTo>
                  <a:lnTo>
                    <a:pt x="2040727" y="408935"/>
                  </a:lnTo>
                  <a:lnTo>
                    <a:pt x="2009361" y="373509"/>
                  </a:lnTo>
                  <a:lnTo>
                    <a:pt x="1976301" y="339083"/>
                  </a:lnTo>
                  <a:lnTo>
                    <a:pt x="1941875" y="306023"/>
                  </a:lnTo>
                  <a:lnTo>
                    <a:pt x="1906449" y="274657"/>
                  </a:lnTo>
                  <a:lnTo>
                    <a:pt x="1870074" y="244988"/>
                  </a:lnTo>
                  <a:lnTo>
                    <a:pt x="1832805" y="217013"/>
                  </a:lnTo>
                  <a:lnTo>
                    <a:pt x="1794692" y="190734"/>
                  </a:lnTo>
                  <a:lnTo>
                    <a:pt x="1755789" y="166151"/>
                  </a:lnTo>
                  <a:lnTo>
                    <a:pt x="1716149" y="143262"/>
                  </a:lnTo>
                  <a:lnTo>
                    <a:pt x="1675825" y="122070"/>
                  </a:lnTo>
                  <a:lnTo>
                    <a:pt x="1634868" y="102572"/>
                  </a:lnTo>
                  <a:lnTo>
                    <a:pt x="1593332" y="84770"/>
                  </a:lnTo>
                  <a:lnTo>
                    <a:pt x="1551269" y="68664"/>
                  </a:lnTo>
                  <a:lnTo>
                    <a:pt x="1508732" y="54253"/>
                  </a:lnTo>
                  <a:lnTo>
                    <a:pt x="1465774" y="41537"/>
                  </a:lnTo>
                  <a:lnTo>
                    <a:pt x="1422447" y="30517"/>
                  </a:lnTo>
                  <a:lnTo>
                    <a:pt x="1378804" y="21192"/>
                  </a:lnTo>
                  <a:lnTo>
                    <a:pt x="1334898" y="13563"/>
                  </a:lnTo>
                  <a:lnTo>
                    <a:pt x="1290781" y="7629"/>
                  </a:lnTo>
                  <a:lnTo>
                    <a:pt x="1246505" y="3390"/>
                  </a:lnTo>
                  <a:lnTo>
                    <a:pt x="1202125" y="847"/>
                  </a:lnTo>
                  <a:lnTo>
                    <a:pt x="1157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314846" y="7547012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9169127" y="4404701"/>
            <a:ext cx="2499360" cy="2499360"/>
            <a:chOff x="9169127" y="4404701"/>
            <a:chExt cx="2499360" cy="2499360"/>
          </a:xfrm>
        </p:grpSpPr>
        <p:sp>
          <p:nvSpPr>
            <p:cNvPr id="17" name="object 17"/>
            <p:cNvSpPr/>
            <p:nvPr/>
          </p:nvSpPr>
          <p:spPr>
            <a:xfrm>
              <a:off x="9261000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3" y="0"/>
                  </a:moveTo>
                  <a:lnTo>
                    <a:pt x="1113261" y="847"/>
                  </a:lnTo>
                  <a:lnTo>
                    <a:pt x="1068881" y="3390"/>
                  </a:lnTo>
                  <a:lnTo>
                    <a:pt x="1024606" y="7629"/>
                  </a:lnTo>
                  <a:lnTo>
                    <a:pt x="980489" y="13563"/>
                  </a:lnTo>
                  <a:lnTo>
                    <a:pt x="936583" y="21192"/>
                  </a:lnTo>
                  <a:lnTo>
                    <a:pt x="892940" y="30516"/>
                  </a:lnTo>
                  <a:lnTo>
                    <a:pt x="849613" y="41536"/>
                  </a:lnTo>
                  <a:lnTo>
                    <a:pt x="806654" y="54252"/>
                  </a:lnTo>
                  <a:lnTo>
                    <a:pt x="764117" y="68662"/>
                  </a:lnTo>
                  <a:lnTo>
                    <a:pt x="722054" y="84769"/>
                  </a:lnTo>
                  <a:lnTo>
                    <a:pt x="680518" y="102570"/>
                  </a:lnTo>
                  <a:lnTo>
                    <a:pt x="639561" y="122067"/>
                  </a:lnTo>
                  <a:lnTo>
                    <a:pt x="599236" y="143259"/>
                  </a:lnTo>
                  <a:lnTo>
                    <a:pt x="559596" y="166147"/>
                  </a:lnTo>
                  <a:lnTo>
                    <a:pt x="520693" y="190730"/>
                  </a:lnTo>
                  <a:lnTo>
                    <a:pt x="482580" y="217008"/>
                  </a:lnTo>
                  <a:lnTo>
                    <a:pt x="445310" y="244982"/>
                  </a:lnTo>
                  <a:lnTo>
                    <a:pt x="408935" y="274651"/>
                  </a:lnTo>
                  <a:lnTo>
                    <a:pt x="373509" y="306016"/>
                  </a:lnTo>
                  <a:lnTo>
                    <a:pt x="339083" y="339076"/>
                  </a:lnTo>
                  <a:lnTo>
                    <a:pt x="306023" y="373502"/>
                  </a:lnTo>
                  <a:lnTo>
                    <a:pt x="274657" y="408929"/>
                  </a:lnTo>
                  <a:lnTo>
                    <a:pt x="244988" y="445304"/>
                  </a:lnTo>
                  <a:lnTo>
                    <a:pt x="217013" y="482574"/>
                  </a:lnTo>
                  <a:lnTo>
                    <a:pt x="190734" y="520687"/>
                  </a:lnTo>
                  <a:lnTo>
                    <a:pt x="166151" y="559590"/>
                  </a:lnTo>
                  <a:lnTo>
                    <a:pt x="143262" y="599230"/>
                  </a:lnTo>
                  <a:lnTo>
                    <a:pt x="122070" y="639555"/>
                  </a:lnTo>
                  <a:lnTo>
                    <a:pt x="102572" y="680512"/>
                  </a:lnTo>
                  <a:lnTo>
                    <a:pt x="84770" y="722049"/>
                  </a:lnTo>
                  <a:lnTo>
                    <a:pt x="68664" y="764112"/>
                  </a:lnTo>
                  <a:lnTo>
                    <a:pt x="54253" y="806649"/>
                  </a:lnTo>
                  <a:lnTo>
                    <a:pt x="41537" y="849607"/>
                  </a:lnTo>
                  <a:lnTo>
                    <a:pt x="30517" y="892934"/>
                  </a:lnTo>
                  <a:lnTo>
                    <a:pt x="21192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2" y="1378801"/>
                  </a:lnTo>
                  <a:lnTo>
                    <a:pt x="30517" y="1422444"/>
                  </a:lnTo>
                  <a:lnTo>
                    <a:pt x="41537" y="1465771"/>
                  </a:lnTo>
                  <a:lnTo>
                    <a:pt x="54253" y="1508730"/>
                  </a:lnTo>
                  <a:lnTo>
                    <a:pt x="68664" y="1551267"/>
                  </a:lnTo>
                  <a:lnTo>
                    <a:pt x="84770" y="1593330"/>
                  </a:lnTo>
                  <a:lnTo>
                    <a:pt x="102572" y="1634866"/>
                  </a:lnTo>
                  <a:lnTo>
                    <a:pt x="122070" y="1675823"/>
                  </a:lnTo>
                  <a:lnTo>
                    <a:pt x="143262" y="1716148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5"/>
                  </a:lnTo>
                  <a:lnTo>
                    <a:pt x="274657" y="1906450"/>
                  </a:lnTo>
                  <a:lnTo>
                    <a:pt x="306023" y="1941877"/>
                  </a:lnTo>
                  <a:lnTo>
                    <a:pt x="339083" y="1976303"/>
                  </a:lnTo>
                  <a:lnTo>
                    <a:pt x="373509" y="2009363"/>
                  </a:lnTo>
                  <a:lnTo>
                    <a:pt x="408935" y="2040728"/>
                  </a:lnTo>
                  <a:lnTo>
                    <a:pt x="445310" y="2070397"/>
                  </a:lnTo>
                  <a:lnTo>
                    <a:pt x="482580" y="2098371"/>
                  </a:lnTo>
                  <a:lnTo>
                    <a:pt x="520693" y="2124649"/>
                  </a:lnTo>
                  <a:lnTo>
                    <a:pt x="559596" y="2149232"/>
                  </a:lnTo>
                  <a:lnTo>
                    <a:pt x="599236" y="2172120"/>
                  </a:lnTo>
                  <a:lnTo>
                    <a:pt x="639561" y="2193312"/>
                  </a:lnTo>
                  <a:lnTo>
                    <a:pt x="680518" y="2212809"/>
                  </a:lnTo>
                  <a:lnTo>
                    <a:pt x="722054" y="2230610"/>
                  </a:lnTo>
                  <a:lnTo>
                    <a:pt x="764117" y="2246716"/>
                  </a:lnTo>
                  <a:lnTo>
                    <a:pt x="806654" y="2261127"/>
                  </a:lnTo>
                  <a:lnTo>
                    <a:pt x="849613" y="2273842"/>
                  </a:lnTo>
                  <a:lnTo>
                    <a:pt x="892940" y="2284862"/>
                  </a:lnTo>
                  <a:lnTo>
                    <a:pt x="936583" y="2294187"/>
                  </a:lnTo>
                  <a:lnTo>
                    <a:pt x="980489" y="2301816"/>
                  </a:lnTo>
                  <a:lnTo>
                    <a:pt x="1024606" y="2307750"/>
                  </a:lnTo>
                  <a:lnTo>
                    <a:pt x="1068881" y="2311989"/>
                  </a:lnTo>
                  <a:lnTo>
                    <a:pt x="1113261" y="2314532"/>
                  </a:lnTo>
                  <a:lnTo>
                    <a:pt x="1157693" y="2315379"/>
                  </a:lnTo>
                  <a:lnTo>
                    <a:pt x="1202126" y="2314532"/>
                  </a:lnTo>
                  <a:lnTo>
                    <a:pt x="1246505" y="2311989"/>
                  </a:lnTo>
                  <a:lnTo>
                    <a:pt x="1290779" y="2307750"/>
                  </a:lnTo>
                  <a:lnTo>
                    <a:pt x="1334895" y="2301816"/>
                  </a:lnTo>
                  <a:lnTo>
                    <a:pt x="1378800" y="2294187"/>
                  </a:lnTo>
                  <a:lnTo>
                    <a:pt x="1422442" y="2284862"/>
                  </a:lnTo>
                  <a:lnTo>
                    <a:pt x="1465767" y="2273842"/>
                  </a:lnTo>
                  <a:lnTo>
                    <a:pt x="1508723" y="2261127"/>
                  </a:lnTo>
                  <a:lnTo>
                    <a:pt x="1551258" y="2246716"/>
                  </a:lnTo>
                  <a:lnTo>
                    <a:pt x="1593319" y="2230610"/>
                  </a:lnTo>
                  <a:lnTo>
                    <a:pt x="1634852" y="2212809"/>
                  </a:lnTo>
                  <a:lnTo>
                    <a:pt x="1675806" y="2193312"/>
                  </a:lnTo>
                  <a:lnTo>
                    <a:pt x="1716128" y="2172120"/>
                  </a:lnTo>
                  <a:lnTo>
                    <a:pt x="1755764" y="2149232"/>
                  </a:lnTo>
                  <a:lnTo>
                    <a:pt x="1794663" y="2124649"/>
                  </a:lnTo>
                  <a:lnTo>
                    <a:pt x="1832772" y="2098371"/>
                  </a:lnTo>
                  <a:lnTo>
                    <a:pt x="1870037" y="2070397"/>
                  </a:lnTo>
                  <a:lnTo>
                    <a:pt x="1906407" y="2040728"/>
                  </a:lnTo>
                  <a:lnTo>
                    <a:pt x="1941828" y="2009363"/>
                  </a:lnTo>
                  <a:lnTo>
                    <a:pt x="1976248" y="1976303"/>
                  </a:lnTo>
                  <a:lnTo>
                    <a:pt x="2009310" y="1941877"/>
                  </a:lnTo>
                  <a:lnTo>
                    <a:pt x="2040677" y="1906450"/>
                  </a:lnTo>
                  <a:lnTo>
                    <a:pt x="2070348" y="1870075"/>
                  </a:lnTo>
                  <a:lnTo>
                    <a:pt x="2098324" y="1832805"/>
                  </a:lnTo>
                  <a:lnTo>
                    <a:pt x="2124604" y="1794692"/>
                  </a:lnTo>
                  <a:lnTo>
                    <a:pt x="2149189" y="1755789"/>
                  </a:lnTo>
                  <a:lnTo>
                    <a:pt x="2172078" y="1716148"/>
                  </a:lnTo>
                  <a:lnTo>
                    <a:pt x="2193272" y="1675823"/>
                  </a:lnTo>
                  <a:lnTo>
                    <a:pt x="2212770" y="1634866"/>
                  </a:lnTo>
                  <a:lnTo>
                    <a:pt x="2230573" y="1593330"/>
                  </a:lnTo>
                  <a:lnTo>
                    <a:pt x="2246680" y="1551267"/>
                  </a:lnTo>
                  <a:lnTo>
                    <a:pt x="2261092" y="1508730"/>
                  </a:lnTo>
                  <a:lnTo>
                    <a:pt x="2273808" y="1465771"/>
                  </a:lnTo>
                  <a:lnTo>
                    <a:pt x="2284829" y="1422444"/>
                  </a:lnTo>
                  <a:lnTo>
                    <a:pt x="2294154" y="1378801"/>
                  </a:lnTo>
                  <a:lnTo>
                    <a:pt x="2301784" y="1334895"/>
                  </a:lnTo>
                  <a:lnTo>
                    <a:pt x="2307718" y="1290778"/>
                  </a:lnTo>
                  <a:lnTo>
                    <a:pt x="2311957" y="1246503"/>
                  </a:lnTo>
                  <a:lnTo>
                    <a:pt x="2314500" y="1202122"/>
                  </a:lnTo>
                  <a:lnTo>
                    <a:pt x="2315348" y="1157689"/>
                  </a:lnTo>
                  <a:lnTo>
                    <a:pt x="2314500" y="1113256"/>
                  </a:lnTo>
                  <a:lnTo>
                    <a:pt x="2311957" y="1068876"/>
                  </a:lnTo>
                  <a:lnTo>
                    <a:pt x="2307718" y="1024601"/>
                  </a:lnTo>
                  <a:lnTo>
                    <a:pt x="2301784" y="980484"/>
                  </a:lnTo>
                  <a:lnTo>
                    <a:pt x="2294154" y="936577"/>
                  </a:lnTo>
                  <a:lnTo>
                    <a:pt x="2284829" y="892934"/>
                  </a:lnTo>
                  <a:lnTo>
                    <a:pt x="2273808" y="849607"/>
                  </a:lnTo>
                  <a:lnTo>
                    <a:pt x="2261092" y="806649"/>
                  </a:lnTo>
                  <a:lnTo>
                    <a:pt x="2246680" y="764112"/>
                  </a:lnTo>
                  <a:lnTo>
                    <a:pt x="2230573" y="722049"/>
                  </a:lnTo>
                  <a:lnTo>
                    <a:pt x="2212770" y="680512"/>
                  </a:lnTo>
                  <a:lnTo>
                    <a:pt x="2193272" y="639555"/>
                  </a:lnTo>
                  <a:lnTo>
                    <a:pt x="2172078" y="599230"/>
                  </a:lnTo>
                  <a:lnTo>
                    <a:pt x="2149189" y="559590"/>
                  </a:lnTo>
                  <a:lnTo>
                    <a:pt x="2124604" y="520687"/>
                  </a:lnTo>
                  <a:lnTo>
                    <a:pt x="2098324" y="482574"/>
                  </a:lnTo>
                  <a:lnTo>
                    <a:pt x="2070348" y="445304"/>
                  </a:lnTo>
                  <a:lnTo>
                    <a:pt x="2040677" y="408929"/>
                  </a:lnTo>
                  <a:lnTo>
                    <a:pt x="2009310" y="373502"/>
                  </a:lnTo>
                  <a:lnTo>
                    <a:pt x="1976248" y="339076"/>
                  </a:lnTo>
                  <a:lnTo>
                    <a:pt x="1941828" y="306016"/>
                  </a:lnTo>
                  <a:lnTo>
                    <a:pt x="1906407" y="274651"/>
                  </a:lnTo>
                  <a:lnTo>
                    <a:pt x="1870037" y="244982"/>
                  </a:lnTo>
                  <a:lnTo>
                    <a:pt x="1832772" y="217008"/>
                  </a:lnTo>
                  <a:lnTo>
                    <a:pt x="1794663" y="190730"/>
                  </a:lnTo>
                  <a:lnTo>
                    <a:pt x="1755764" y="166147"/>
                  </a:lnTo>
                  <a:lnTo>
                    <a:pt x="1716128" y="143259"/>
                  </a:lnTo>
                  <a:lnTo>
                    <a:pt x="1675806" y="122067"/>
                  </a:lnTo>
                  <a:lnTo>
                    <a:pt x="1634852" y="102570"/>
                  </a:lnTo>
                  <a:lnTo>
                    <a:pt x="1593319" y="84769"/>
                  </a:lnTo>
                  <a:lnTo>
                    <a:pt x="1551258" y="68662"/>
                  </a:lnTo>
                  <a:lnTo>
                    <a:pt x="1508723" y="54252"/>
                  </a:lnTo>
                  <a:lnTo>
                    <a:pt x="1465767" y="41536"/>
                  </a:lnTo>
                  <a:lnTo>
                    <a:pt x="1422442" y="30516"/>
                  </a:lnTo>
                  <a:lnTo>
                    <a:pt x="1378800" y="21192"/>
                  </a:lnTo>
                  <a:lnTo>
                    <a:pt x="1334895" y="13563"/>
                  </a:lnTo>
                  <a:lnTo>
                    <a:pt x="1290779" y="7629"/>
                  </a:lnTo>
                  <a:lnTo>
                    <a:pt x="1246505" y="3390"/>
                  </a:lnTo>
                  <a:lnTo>
                    <a:pt x="1202126" y="847"/>
                  </a:lnTo>
                  <a:lnTo>
                    <a:pt x="115769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9261008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2222965" y="4404701"/>
            <a:ext cx="6979284" cy="2499360"/>
            <a:chOff x="2222965" y="4404701"/>
            <a:chExt cx="6979284" cy="2499360"/>
          </a:xfrm>
        </p:grpSpPr>
        <p:sp>
          <p:nvSpPr>
            <p:cNvPr id="20" name="object 20"/>
            <p:cNvSpPr/>
            <p:nvPr/>
          </p:nvSpPr>
          <p:spPr>
            <a:xfrm>
              <a:off x="4630238" y="5654280"/>
              <a:ext cx="4338955" cy="0"/>
            </a:xfrm>
            <a:custGeom>
              <a:avLst/>
              <a:gdLst/>
              <a:ahLst/>
              <a:cxnLst/>
              <a:rect l="l" t="t" r="r" b="b"/>
              <a:pathLst>
                <a:path w="4338955">
                  <a:moveTo>
                    <a:pt x="0" y="0"/>
                  </a:moveTo>
                  <a:lnTo>
                    <a:pt x="4338594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8968826" y="5577097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0" y="0"/>
                  </a:moveTo>
                  <a:lnTo>
                    <a:pt x="0" y="154361"/>
                  </a:lnTo>
                  <a:lnTo>
                    <a:pt x="205805" y="77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8968832" y="5577100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205812" y="77179"/>
                  </a:moveTo>
                  <a:lnTo>
                    <a:pt x="0" y="0"/>
                  </a:lnTo>
                  <a:lnTo>
                    <a:pt x="0" y="154359"/>
                  </a:lnTo>
                  <a:lnTo>
                    <a:pt x="205812" y="77179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314845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2" y="0"/>
                  </a:moveTo>
                  <a:lnTo>
                    <a:pt x="1113259" y="847"/>
                  </a:lnTo>
                  <a:lnTo>
                    <a:pt x="1068879" y="3390"/>
                  </a:lnTo>
                  <a:lnTo>
                    <a:pt x="1024603" y="7629"/>
                  </a:lnTo>
                  <a:lnTo>
                    <a:pt x="980486" y="13563"/>
                  </a:lnTo>
                  <a:lnTo>
                    <a:pt x="936580" y="21192"/>
                  </a:lnTo>
                  <a:lnTo>
                    <a:pt x="892937" y="30516"/>
                  </a:lnTo>
                  <a:lnTo>
                    <a:pt x="849610" y="41536"/>
                  </a:lnTo>
                  <a:lnTo>
                    <a:pt x="806652" y="54252"/>
                  </a:lnTo>
                  <a:lnTo>
                    <a:pt x="764115" y="68662"/>
                  </a:lnTo>
                  <a:lnTo>
                    <a:pt x="722052" y="84769"/>
                  </a:lnTo>
                  <a:lnTo>
                    <a:pt x="680516" y="102570"/>
                  </a:lnTo>
                  <a:lnTo>
                    <a:pt x="639559" y="122067"/>
                  </a:lnTo>
                  <a:lnTo>
                    <a:pt x="599234" y="143259"/>
                  </a:lnTo>
                  <a:lnTo>
                    <a:pt x="559595" y="166147"/>
                  </a:lnTo>
                  <a:lnTo>
                    <a:pt x="520692" y="190730"/>
                  </a:lnTo>
                  <a:lnTo>
                    <a:pt x="482579" y="217008"/>
                  </a:lnTo>
                  <a:lnTo>
                    <a:pt x="445310" y="244982"/>
                  </a:lnTo>
                  <a:lnTo>
                    <a:pt x="408935" y="274651"/>
                  </a:lnTo>
                  <a:lnTo>
                    <a:pt x="373509" y="306016"/>
                  </a:lnTo>
                  <a:lnTo>
                    <a:pt x="339083" y="339076"/>
                  </a:lnTo>
                  <a:lnTo>
                    <a:pt x="306023" y="373502"/>
                  </a:lnTo>
                  <a:lnTo>
                    <a:pt x="274657" y="408929"/>
                  </a:lnTo>
                  <a:lnTo>
                    <a:pt x="244988" y="445304"/>
                  </a:lnTo>
                  <a:lnTo>
                    <a:pt x="217013" y="482574"/>
                  </a:lnTo>
                  <a:lnTo>
                    <a:pt x="190734" y="520687"/>
                  </a:lnTo>
                  <a:lnTo>
                    <a:pt x="166151" y="559590"/>
                  </a:lnTo>
                  <a:lnTo>
                    <a:pt x="143262" y="599230"/>
                  </a:lnTo>
                  <a:lnTo>
                    <a:pt x="122070" y="639555"/>
                  </a:lnTo>
                  <a:lnTo>
                    <a:pt x="102572" y="680512"/>
                  </a:lnTo>
                  <a:lnTo>
                    <a:pt x="84770" y="722049"/>
                  </a:lnTo>
                  <a:lnTo>
                    <a:pt x="68664" y="764112"/>
                  </a:lnTo>
                  <a:lnTo>
                    <a:pt x="54253" y="806649"/>
                  </a:lnTo>
                  <a:lnTo>
                    <a:pt x="41537" y="849607"/>
                  </a:lnTo>
                  <a:lnTo>
                    <a:pt x="30517" y="892934"/>
                  </a:lnTo>
                  <a:lnTo>
                    <a:pt x="21192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2" y="1378801"/>
                  </a:lnTo>
                  <a:lnTo>
                    <a:pt x="30517" y="1422444"/>
                  </a:lnTo>
                  <a:lnTo>
                    <a:pt x="41537" y="1465771"/>
                  </a:lnTo>
                  <a:lnTo>
                    <a:pt x="54253" y="1508730"/>
                  </a:lnTo>
                  <a:lnTo>
                    <a:pt x="68664" y="1551267"/>
                  </a:lnTo>
                  <a:lnTo>
                    <a:pt x="84770" y="1593330"/>
                  </a:lnTo>
                  <a:lnTo>
                    <a:pt x="102572" y="1634866"/>
                  </a:lnTo>
                  <a:lnTo>
                    <a:pt x="122070" y="1675823"/>
                  </a:lnTo>
                  <a:lnTo>
                    <a:pt x="143262" y="1716148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5"/>
                  </a:lnTo>
                  <a:lnTo>
                    <a:pt x="274657" y="1906450"/>
                  </a:lnTo>
                  <a:lnTo>
                    <a:pt x="306023" y="1941877"/>
                  </a:lnTo>
                  <a:lnTo>
                    <a:pt x="339083" y="1976303"/>
                  </a:lnTo>
                  <a:lnTo>
                    <a:pt x="373509" y="2009363"/>
                  </a:lnTo>
                  <a:lnTo>
                    <a:pt x="408935" y="2040728"/>
                  </a:lnTo>
                  <a:lnTo>
                    <a:pt x="445310" y="2070397"/>
                  </a:lnTo>
                  <a:lnTo>
                    <a:pt x="482579" y="2098371"/>
                  </a:lnTo>
                  <a:lnTo>
                    <a:pt x="520692" y="2124649"/>
                  </a:lnTo>
                  <a:lnTo>
                    <a:pt x="559595" y="2149232"/>
                  </a:lnTo>
                  <a:lnTo>
                    <a:pt x="599234" y="2172120"/>
                  </a:lnTo>
                  <a:lnTo>
                    <a:pt x="639559" y="2193312"/>
                  </a:lnTo>
                  <a:lnTo>
                    <a:pt x="680516" y="2212809"/>
                  </a:lnTo>
                  <a:lnTo>
                    <a:pt x="722052" y="2230610"/>
                  </a:lnTo>
                  <a:lnTo>
                    <a:pt x="764115" y="2246716"/>
                  </a:lnTo>
                  <a:lnTo>
                    <a:pt x="806652" y="2261127"/>
                  </a:lnTo>
                  <a:lnTo>
                    <a:pt x="849610" y="2273842"/>
                  </a:lnTo>
                  <a:lnTo>
                    <a:pt x="892937" y="2284862"/>
                  </a:lnTo>
                  <a:lnTo>
                    <a:pt x="936580" y="2294187"/>
                  </a:lnTo>
                  <a:lnTo>
                    <a:pt x="980486" y="2301816"/>
                  </a:lnTo>
                  <a:lnTo>
                    <a:pt x="1024603" y="2307750"/>
                  </a:lnTo>
                  <a:lnTo>
                    <a:pt x="1068879" y="2311989"/>
                  </a:lnTo>
                  <a:lnTo>
                    <a:pt x="1113259" y="2314532"/>
                  </a:lnTo>
                  <a:lnTo>
                    <a:pt x="1157692" y="2315379"/>
                  </a:lnTo>
                  <a:lnTo>
                    <a:pt x="1202125" y="2314532"/>
                  </a:lnTo>
                  <a:lnTo>
                    <a:pt x="1246505" y="2311989"/>
                  </a:lnTo>
                  <a:lnTo>
                    <a:pt x="1290781" y="2307750"/>
                  </a:lnTo>
                  <a:lnTo>
                    <a:pt x="1334898" y="2301816"/>
                  </a:lnTo>
                  <a:lnTo>
                    <a:pt x="1378804" y="2294187"/>
                  </a:lnTo>
                  <a:lnTo>
                    <a:pt x="1422447" y="2284862"/>
                  </a:lnTo>
                  <a:lnTo>
                    <a:pt x="1465774" y="2273842"/>
                  </a:lnTo>
                  <a:lnTo>
                    <a:pt x="1508732" y="2261127"/>
                  </a:lnTo>
                  <a:lnTo>
                    <a:pt x="1551269" y="2246716"/>
                  </a:lnTo>
                  <a:lnTo>
                    <a:pt x="1593332" y="2230610"/>
                  </a:lnTo>
                  <a:lnTo>
                    <a:pt x="1634868" y="2212809"/>
                  </a:lnTo>
                  <a:lnTo>
                    <a:pt x="1675825" y="2193312"/>
                  </a:lnTo>
                  <a:lnTo>
                    <a:pt x="1716149" y="2172120"/>
                  </a:lnTo>
                  <a:lnTo>
                    <a:pt x="1755789" y="2149232"/>
                  </a:lnTo>
                  <a:lnTo>
                    <a:pt x="1794692" y="2124649"/>
                  </a:lnTo>
                  <a:lnTo>
                    <a:pt x="1832805" y="2098371"/>
                  </a:lnTo>
                  <a:lnTo>
                    <a:pt x="1870074" y="2070397"/>
                  </a:lnTo>
                  <a:lnTo>
                    <a:pt x="1906449" y="2040728"/>
                  </a:lnTo>
                  <a:lnTo>
                    <a:pt x="1941875" y="2009363"/>
                  </a:lnTo>
                  <a:lnTo>
                    <a:pt x="1976301" y="1976303"/>
                  </a:lnTo>
                  <a:lnTo>
                    <a:pt x="2009361" y="1941877"/>
                  </a:lnTo>
                  <a:lnTo>
                    <a:pt x="2040727" y="1906450"/>
                  </a:lnTo>
                  <a:lnTo>
                    <a:pt x="2070396" y="1870075"/>
                  </a:lnTo>
                  <a:lnTo>
                    <a:pt x="2098371" y="1832805"/>
                  </a:lnTo>
                  <a:lnTo>
                    <a:pt x="2124650" y="1794692"/>
                  </a:lnTo>
                  <a:lnTo>
                    <a:pt x="2149233" y="1755789"/>
                  </a:lnTo>
                  <a:lnTo>
                    <a:pt x="2172122" y="1716148"/>
                  </a:lnTo>
                  <a:lnTo>
                    <a:pt x="2193314" y="1675823"/>
                  </a:lnTo>
                  <a:lnTo>
                    <a:pt x="2212812" y="1634866"/>
                  </a:lnTo>
                  <a:lnTo>
                    <a:pt x="2230614" y="1593330"/>
                  </a:lnTo>
                  <a:lnTo>
                    <a:pt x="2246720" y="1551267"/>
                  </a:lnTo>
                  <a:lnTo>
                    <a:pt x="2261131" y="1508730"/>
                  </a:lnTo>
                  <a:lnTo>
                    <a:pt x="2273847" y="1465771"/>
                  </a:lnTo>
                  <a:lnTo>
                    <a:pt x="2284867" y="1422444"/>
                  </a:lnTo>
                  <a:lnTo>
                    <a:pt x="2294192" y="1378801"/>
                  </a:lnTo>
                  <a:lnTo>
                    <a:pt x="2301821" y="1334895"/>
                  </a:lnTo>
                  <a:lnTo>
                    <a:pt x="2307755" y="1290778"/>
                  </a:lnTo>
                  <a:lnTo>
                    <a:pt x="2311994" y="1246503"/>
                  </a:lnTo>
                  <a:lnTo>
                    <a:pt x="2314537" y="1202122"/>
                  </a:lnTo>
                  <a:lnTo>
                    <a:pt x="2315384" y="1157689"/>
                  </a:lnTo>
                  <a:lnTo>
                    <a:pt x="2314537" y="1113256"/>
                  </a:lnTo>
                  <a:lnTo>
                    <a:pt x="2311994" y="1068876"/>
                  </a:lnTo>
                  <a:lnTo>
                    <a:pt x="2307755" y="1024601"/>
                  </a:lnTo>
                  <a:lnTo>
                    <a:pt x="2301821" y="980484"/>
                  </a:lnTo>
                  <a:lnTo>
                    <a:pt x="2294192" y="936577"/>
                  </a:lnTo>
                  <a:lnTo>
                    <a:pt x="2284867" y="892934"/>
                  </a:lnTo>
                  <a:lnTo>
                    <a:pt x="2273847" y="849607"/>
                  </a:lnTo>
                  <a:lnTo>
                    <a:pt x="2261131" y="806649"/>
                  </a:lnTo>
                  <a:lnTo>
                    <a:pt x="2246720" y="764112"/>
                  </a:lnTo>
                  <a:lnTo>
                    <a:pt x="2230614" y="722049"/>
                  </a:lnTo>
                  <a:lnTo>
                    <a:pt x="2212812" y="680512"/>
                  </a:lnTo>
                  <a:lnTo>
                    <a:pt x="2193314" y="639555"/>
                  </a:lnTo>
                  <a:lnTo>
                    <a:pt x="2172122" y="599230"/>
                  </a:lnTo>
                  <a:lnTo>
                    <a:pt x="2149233" y="559590"/>
                  </a:lnTo>
                  <a:lnTo>
                    <a:pt x="2124650" y="520687"/>
                  </a:lnTo>
                  <a:lnTo>
                    <a:pt x="2098371" y="482574"/>
                  </a:lnTo>
                  <a:lnTo>
                    <a:pt x="2070396" y="445304"/>
                  </a:lnTo>
                  <a:lnTo>
                    <a:pt x="2040727" y="408929"/>
                  </a:lnTo>
                  <a:lnTo>
                    <a:pt x="2009361" y="373502"/>
                  </a:lnTo>
                  <a:lnTo>
                    <a:pt x="1976301" y="339076"/>
                  </a:lnTo>
                  <a:lnTo>
                    <a:pt x="1941875" y="306016"/>
                  </a:lnTo>
                  <a:lnTo>
                    <a:pt x="1906449" y="274651"/>
                  </a:lnTo>
                  <a:lnTo>
                    <a:pt x="1870074" y="244982"/>
                  </a:lnTo>
                  <a:lnTo>
                    <a:pt x="1832805" y="217008"/>
                  </a:lnTo>
                  <a:lnTo>
                    <a:pt x="1794692" y="190730"/>
                  </a:lnTo>
                  <a:lnTo>
                    <a:pt x="1755789" y="166147"/>
                  </a:lnTo>
                  <a:lnTo>
                    <a:pt x="1716149" y="143259"/>
                  </a:lnTo>
                  <a:lnTo>
                    <a:pt x="1675825" y="122067"/>
                  </a:lnTo>
                  <a:lnTo>
                    <a:pt x="1634868" y="102570"/>
                  </a:lnTo>
                  <a:lnTo>
                    <a:pt x="1593332" y="84769"/>
                  </a:lnTo>
                  <a:lnTo>
                    <a:pt x="1551269" y="68662"/>
                  </a:lnTo>
                  <a:lnTo>
                    <a:pt x="1508732" y="54252"/>
                  </a:lnTo>
                  <a:lnTo>
                    <a:pt x="1465774" y="41536"/>
                  </a:lnTo>
                  <a:lnTo>
                    <a:pt x="1422447" y="30516"/>
                  </a:lnTo>
                  <a:lnTo>
                    <a:pt x="1378804" y="21192"/>
                  </a:lnTo>
                  <a:lnTo>
                    <a:pt x="1334898" y="13563"/>
                  </a:lnTo>
                  <a:lnTo>
                    <a:pt x="1290781" y="7629"/>
                  </a:lnTo>
                  <a:lnTo>
                    <a:pt x="1246505" y="3390"/>
                  </a:lnTo>
                  <a:lnTo>
                    <a:pt x="1202125" y="847"/>
                  </a:lnTo>
                  <a:lnTo>
                    <a:pt x="11576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314846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" name="object 25"/>
          <p:cNvSpPr txBox="1">
            <a:spLocks noGrp="1"/>
          </p:cNvSpPr>
          <p:nvPr>
            <p:ph type="title"/>
          </p:nvPr>
        </p:nvSpPr>
        <p:spPr>
          <a:xfrm>
            <a:off x="455372" y="1436899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latin typeface="Times New Roman"/>
                <a:cs typeface="Times New Roman"/>
              </a:rPr>
              <a:t>1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455372" y="467033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11550" baseline="-6132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780686" y="2294140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780686" y="6129249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375553" y="4449426"/>
            <a:ext cx="7156450" cy="229171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38100">
              <a:lnSpc>
                <a:spcPts val="8900"/>
              </a:lnSpc>
              <a:spcBef>
                <a:spcPts val="135"/>
              </a:spcBef>
            </a:pP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(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0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r>
              <a:rPr sz="755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r>
              <a:rPr sz="7550" i="1" spc="-2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30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575" baseline="-6050">
              <a:latin typeface="Times New Roman"/>
              <a:cs typeface="Times New Roman"/>
            </a:endParaRPr>
          </a:p>
          <a:p>
            <a:pPr marL="840740">
              <a:lnSpc>
                <a:spcPts val="8900"/>
              </a:lnSpc>
            </a:pPr>
            <a:r>
              <a:rPr sz="7550" dirty="0">
                <a:solidFill>
                  <a:srgbClr val="FFFFFF"/>
                </a:solidFill>
                <a:latin typeface="Times New Roman"/>
                <a:cs typeface="Times New Roman"/>
              </a:rPr>
              <a:t>+</a:t>
            </a:r>
            <a:r>
              <a:rPr sz="7550" spc="5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r>
              <a:rPr sz="755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7575" spc="-15" baseline="-6050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r>
              <a:rPr sz="7550" spc="-10" dirty="0">
                <a:solidFill>
                  <a:srgbClr val="FFFFFF"/>
                </a:solidFill>
                <a:latin typeface="Times New Roman"/>
                <a:cs typeface="Times New Roman"/>
              </a:rPr>
              <a:t>)</a:t>
            </a:r>
            <a:endParaRPr sz="7550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780686" y="4403092"/>
            <a:ext cx="1019175" cy="115633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20"/>
              </a:spcBef>
            </a:pPr>
            <a:r>
              <a:rPr sz="74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7425" spc="-37" baseline="-6172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7425" baseline="-6172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455372" y="7903760"/>
            <a:ext cx="1216025" cy="178498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0"/>
              </a:spcBef>
            </a:pPr>
            <a:r>
              <a:rPr sz="1155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11550" spc="-37" baseline="-6132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11550" baseline="-6132">
              <a:latin typeface="Times New Roman"/>
              <a:cs typeface="Times New Roman"/>
            </a:endParaRPr>
          </a:p>
        </p:txBody>
      </p:sp>
    </p:spTree>
  </p:cSld>
  <p:clrMapOvr>
    <a:masterClrMapping/>
  </p:clrMapOvr>
</p:sld>
</file>

<file path=ppt/slides/slide8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79420" y="992934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2359130" y="1035936"/>
            <a:ext cx="9098280" cy="9236710"/>
            <a:chOff x="2359130" y="1035936"/>
            <a:chExt cx="9098280" cy="9236710"/>
          </a:xfrm>
        </p:grpSpPr>
        <p:sp>
          <p:nvSpPr>
            <p:cNvPr id="4" name="object 4"/>
            <p:cNvSpPr/>
            <p:nvPr/>
          </p:nvSpPr>
          <p:spPr>
            <a:xfrm>
              <a:off x="3871405" y="3737518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0"/>
                  </a:moveTo>
                  <a:lnTo>
                    <a:pt x="5898463" y="1861495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37953" y="5535437"/>
              <a:ext cx="172564" cy="127140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3871405" y="5709515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1861495"/>
                  </a:moveTo>
                  <a:lnTo>
                    <a:pt x="5898463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37953" y="5645951"/>
              <a:ext cx="172564" cy="127128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416872" y="3010424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416863" y="301041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1241482" y="212722"/>
                  </a:moveTo>
                  <a:lnTo>
                    <a:pt x="1274208" y="247636"/>
                  </a:lnTo>
                  <a:lnTo>
                    <a:pt x="1304208" y="284110"/>
                  </a:lnTo>
                  <a:lnTo>
                    <a:pt x="1331480" y="322006"/>
                  </a:lnTo>
                  <a:lnTo>
                    <a:pt x="1356024" y="361191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7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7"/>
                  </a:lnTo>
                  <a:lnTo>
                    <a:pt x="1437840" y="882512"/>
                  </a:lnTo>
                  <a:lnTo>
                    <a:pt x="1426931" y="926103"/>
                  </a:lnTo>
                  <a:lnTo>
                    <a:pt x="1413295" y="969083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5"/>
                  </a:lnTo>
                  <a:lnTo>
                    <a:pt x="1241482" y="1241480"/>
                  </a:lnTo>
                  <a:lnTo>
                    <a:pt x="1206568" y="1274206"/>
                  </a:lnTo>
                  <a:lnTo>
                    <a:pt x="1170094" y="1304205"/>
                  </a:lnTo>
                  <a:lnTo>
                    <a:pt x="1132197" y="1331477"/>
                  </a:lnTo>
                  <a:lnTo>
                    <a:pt x="1093012" y="1356022"/>
                  </a:lnTo>
                  <a:lnTo>
                    <a:pt x="1052675" y="1377839"/>
                  </a:lnTo>
                  <a:lnTo>
                    <a:pt x="1011321" y="1396930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8"/>
                  </a:lnTo>
                  <a:lnTo>
                    <a:pt x="838450" y="1446019"/>
                  </a:lnTo>
                  <a:lnTo>
                    <a:pt x="794046" y="1451474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4"/>
                  </a:lnTo>
                  <a:lnTo>
                    <a:pt x="615753" y="1446019"/>
                  </a:lnTo>
                  <a:lnTo>
                    <a:pt x="571687" y="1437838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30"/>
                  </a:lnTo>
                  <a:lnTo>
                    <a:pt x="401528" y="1377839"/>
                  </a:lnTo>
                  <a:lnTo>
                    <a:pt x="361190" y="1356022"/>
                  </a:lnTo>
                  <a:lnTo>
                    <a:pt x="322006" y="1331477"/>
                  </a:lnTo>
                  <a:lnTo>
                    <a:pt x="284109" y="1304205"/>
                  </a:lnTo>
                  <a:lnTo>
                    <a:pt x="247635" y="1274206"/>
                  </a:lnTo>
                  <a:lnTo>
                    <a:pt x="212721" y="1241480"/>
                  </a:lnTo>
                  <a:lnTo>
                    <a:pt x="179994" y="1206565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3"/>
                  </a:lnTo>
                  <a:lnTo>
                    <a:pt x="27271" y="926103"/>
                  </a:lnTo>
                  <a:lnTo>
                    <a:pt x="16363" y="882512"/>
                  </a:lnTo>
                  <a:lnTo>
                    <a:pt x="8181" y="838447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7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1"/>
                  </a:lnTo>
                  <a:lnTo>
                    <a:pt x="122723" y="322006"/>
                  </a:lnTo>
                  <a:lnTo>
                    <a:pt x="149995" y="284110"/>
                  </a:lnTo>
                  <a:lnTo>
                    <a:pt x="179994" y="247636"/>
                  </a:lnTo>
                  <a:lnTo>
                    <a:pt x="212721" y="212722"/>
                  </a:lnTo>
                  <a:lnTo>
                    <a:pt x="247635" y="179995"/>
                  </a:lnTo>
                  <a:lnTo>
                    <a:pt x="284109" y="149996"/>
                  </a:lnTo>
                  <a:lnTo>
                    <a:pt x="322006" y="122724"/>
                  </a:lnTo>
                  <a:lnTo>
                    <a:pt x="361190" y="98179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8"/>
                  </a:lnTo>
                  <a:lnTo>
                    <a:pt x="528097" y="27272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2"/>
                  </a:lnTo>
                  <a:lnTo>
                    <a:pt x="969086" y="40908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9"/>
                  </a:lnTo>
                  <a:lnTo>
                    <a:pt x="1132197" y="122724"/>
                  </a:lnTo>
                  <a:lnTo>
                    <a:pt x="1170094" y="149996"/>
                  </a:lnTo>
                  <a:lnTo>
                    <a:pt x="1206568" y="179995"/>
                  </a:lnTo>
                  <a:lnTo>
                    <a:pt x="1241482" y="212722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16872" y="684393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416863" y="6843909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3871405" y="5654264"/>
              <a:ext cx="5890260" cy="0"/>
            </a:xfrm>
            <a:custGeom>
              <a:avLst/>
              <a:gdLst/>
              <a:ahLst/>
              <a:cxnLst/>
              <a:rect l="l" t="t" r="r" b="b"/>
              <a:pathLst>
                <a:path w="5890259">
                  <a:moveTo>
                    <a:pt x="0" y="0"/>
                  </a:moveTo>
                  <a:lnTo>
                    <a:pt x="5889953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744039" y="5588448"/>
              <a:ext cx="163962" cy="131631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416872" y="4927172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3" y="1356031"/>
                  </a:lnTo>
                  <a:lnTo>
                    <a:pt x="401530" y="1377848"/>
                  </a:lnTo>
                  <a:lnTo>
                    <a:pt x="442883" y="1396939"/>
                  </a:lnTo>
                  <a:lnTo>
                    <a:pt x="485118" y="1413302"/>
                  </a:lnTo>
                  <a:lnTo>
                    <a:pt x="528098" y="1426938"/>
                  </a:lnTo>
                  <a:lnTo>
                    <a:pt x="571688" y="1437847"/>
                  </a:lnTo>
                  <a:lnTo>
                    <a:pt x="615753" y="1446029"/>
                  </a:lnTo>
                  <a:lnTo>
                    <a:pt x="660156" y="1451483"/>
                  </a:lnTo>
                  <a:lnTo>
                    <a:pt x="704763" y="1454211"/>
                  </a:lnTo>
                  <a:lnTo>
                    <a:pt x="749437" y="1454211"/>
                  </a:lnTo>
                  <a:lnTo>
                    <a:pt x="794044" y="1451483"/>
                  </a:lnTo>
                  <a:lnTo>
                    <a:pt x="838447" y="1446029"/>
                  </a:lnTo>
                  <a:lnTo>
                    <a:pt x="882512" y="1437847"/>
                  </a:lnTo>
                  <a:lnTo>
                    <a:pt x="926102" y="1426938"/>
                  </a:lnTo>
                  <a:lnTo>
                    <a:pt x="969082" y="1413302"/>
                  </a:lnTo>
                  <a:lnTo>
                    <a:pt x="1011316" y="1396939"/>
                  </a:lnTo>
                  <a:lnTo>
                    <a:pt x="1052670" y="1377848"/>
                  </a:lnTo>
                  <a:lnTo>
                    <a:pt x="1093007" y="1356031"/>
                  </a:lnTo>
                  <a:lnTo>
                    <a:pt x="1132191" y="1331486"/>
                  </a:lnTo>
                  <a:lnTo>
                    <a:pt x="1170088" y="1304213"/>
                  </a:lnTo>
                  <a:lnTo>
                    <a:pt x="1206562" y="1274214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416863" y="4927163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3871405" y="1820772"/>
              <a:ext cx="5918835" cy="3735704"/>
            </a:xfrm>
            <a:custGeom>
              <a:avLst/>
              <a:gdLst/>
              <a:ahLst/>
              <a:cxnLst/>
              <a:rect l="l" t="t" r="r" b="b"/>
              <a:pathLst>
                <a:path w="5918834" h="3735704">
                  <a:moveTo>
                    <a:pt x="0" y="0"/>
                  </a:moveTo>
                  <a:lnTo>
                    <a:pt x="5918289" y="3735496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746487" y="5497946"/>
              <a:ext cx="169886" cy="14466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416872" y="1093666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3" y="1356031"/>
                  </a:lnTo>
                  <a:lnTo>
                    <a:pt x="401530" y="1377848"/>
                  </a:lnTo>
                  <a:lnTo>
                    <a:pt x="442883" y="1396939"/>
                  </a:lnTo>
                  <a:lnTo>
                    <a:pt x="485118" y="1413302"/>
                  </a:lnTo>
                  <a:lnTo>
                    <a:pt x="528098" y="1426938"/>
                  </a:lnTo>
                  <a:lnTo>
                    <a:pt x="571688" y="1437847"/>
                  </a:lnTo>
                  <a:lnTo>
                    <a:pt x="615753" y="1446029"/>
                  </a:lnTo>
                  <a:lnTo>
                    <a:pt x="660156" y="1451483"/>
                  </a:lnTo>
                  <a:lnTo>
                    <a:pt x="704763" y="1454211"/>
                  </a:lnTo>
                  <a:lnTo>
                    <a:pt x="749437" y="1454211"/>
                  </a:lnTo>
                  <a:lnTo>
                    <a:pt x="794044" y="1451483"/>
                  </a:lnTo>
                  <a:lnTo>
                    <a:pt x="838447" y="1446029"/>
                  </a:lnTo>
                  <a:lnTo>
                    <a:pt x="882512" y="1437847"/>
                  </a:lnTo>
                  <a:lnTo>
                    <a:pt x="926102" y="1426938"/>
                  </a:lnTo>
                  <a:lnTo>
                    <a:pt x="969082" y="1413302"/>
                  </a:lnTo>
                  <a:lnTo>
                    <a:pt x="1011316" y="1396939"/>
                  </a:lnTo>
                  <a:lnTo>
                    <a:pt x="1052670" y="1377848"/>
                  </a:lnTo>
                  <a:lnTo>
                    <a:pt x="1093007" y="1356031"/>
                  </a:lnTo>
                  <a:lnTo>
                    <a:pt x="1132191" y="1331486"/>
                  </a:lnTo>
                  <a:lnTo>
                    <a:pt x="1170088" y="1304213"/>
                  </a:lnTo>
                  <a:lnTo>
                    <a:pt x="1206562" y="1274214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2416863" y="109367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7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6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8"/>
                  </a:lnTo>
                  <a:lnTo>
                    <a:pt x="1437840" y="882513"/>
                  </a:lnTo>
                  <a:lnTo>
                    <a:pt x="1426931" y="926103"/>
                  </a:lnTo>
                  <a:lnTo>
                    <a:pt x="1413295" y="969084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4"/>
                  </a:lnTo>
                  <a:lnTo>
                    <a:pt x="1241482" y="1241479"/>
                  </a:lnTo>
                  <a:lnTo>
                    <a:pt x="1206568" y="1274205"/>
                  </a:lnTo>
                  <a:lnTo>
                    <a:pt x="1170094" y="1304204"/>
                  </a:lnTo>
                  <a:lnTo>
                    <a:pt x="1132197" y="1331476"/>
                  </a:lnTo>
                  <a:lnTo>
                    <a:pt x="1093012" y="1356021"/>
                  </a:lnTo>
                  <a:lnTo>
                    <a:pt x="1052675" y="1377839"/>
                  </a:lnTo>
                  <a:lnTo>
                    <a:pt x="1011321" y="1396929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7"/>
                  </a:lnTo>
                  <a:lnTo>
                    <a:pt x="838450" y="1446019"/>
                  </a:lnTo>
                  <a:lnTo>
                    <a:pt x="794046" y="1451473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3"/>
                  </a:lnTo>
                  <a:lnTo>
                    <a:pt x="615753" y="1446019"/>
                  </a:lnTo>
                  <a:lnTo>
                    <a:pt x="571687" y="1437837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29"/>
                  </a:lnTo>
                  <a:lnTo>
                    <a:pt x="401528" y="1377839"/>
                  </a:lnTo>
                  <a:lnTo>
                    <a:pt x="361190" y="1356021"/>
                  </a:lnTo>
                  <a:lnTo>
                    <a:pt x="322006" y="1331476"/>
                  </a:lnTo>
                  <a:lnTo>
                    <a:pt x="284109" y="1304204"/>
                  </a:lnTo>
                  <a:lnTo>
                    <a:pt x="247635" y="1274205"/>
                  </a:lnTo>
                  <a:lnTo>
                    <a:pt x="212721" y="1241479"/>
                  </a:lnTo>
                  <a:lnTo>
                    <a:pt x="179994" y="1206564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4"/>
                  </a:lnTo>
                  <a:lnTo>
                    <a:pt x="27271" y="926103"/>
                  </a:lnTo>
                  <a:lnTo>
                    <a:pt x="16363" y="882513"/>
                  </a:lnTo>
                  <a:lnTo>
                    <a:pt x="8181" y="838448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6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7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3871405" y="5788182"/>
              <a:ext cx="5861685" cy="3700145"/>
            </a:xfrm>
            <a:custGeom>
              <a:avLst/>
              <a:gdLst/>
              <a:ahLst/>
              <a:cxnLst/>
              <a:rect l="l" t="t" r="r" b="b"/>
              <a:pathLst>
                <a:path w="5861684" h="3700145">
                  <a:moveTo>
                    <a:pt x="0" y="3699574"/>
                  </a:moveTo>
                  <a:lnTo>
                    <a:pt x="5861375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689573" y="5701837"/>
              <a:ext cx="169886" cy="144679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416872" y="876067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3"/>
                  </a:lnTo>
                  <a:lnTo>
                    <a:pt x="284111" y="1304212"/>
                  </a:lnTo>
                  <a:lnTo>
                    <a:pt x="322008" y="1331484"/>
                  </a:lnTo>
                  <a:lnTo>
                    <a:pt x="361193" y="1356029"/>
                  </a:lnTo>
                  <a:lnTo>
                    <a:pt x="401530" y="1377846"/>
                  </a:lnTo>
                  <a:lnTo>
                    <a:pt x="442883" y="1396937"/>
                  </a:lnTo>
                  <a:lnTo>
                    <a:pt x="485118" y="1413300"/>
                  </a:lnTo>
                  <a:lnTo>
                    <a:pt x="528098" y="1426936"/>
                  </a:lnTo>
                  <a:lnTo>
                    <a:pt x="571688" y="1437844"/>
                  </a:lnTo>
                  <a:lnTo>
                    <a:pt x="615753" y="1446026"/>
                  </a:lnTo>
                  <a:lnTo>
                    <a:pt x="660156" y="1451480"/>
                  </a:lnTo>
                  <a:lnTo>
                    <a:pt x="704763" y="1454207"/>
                  </a:lnTo>
                  <a:lnTo>
                    <a:pt x="749437" y="1454207"/>
                  </a:lnTo>
                  <a:lnTo>
                    <a:pt x="794044" y="1451480"/>
                  </a:lnTo>
                  <a:lnTo>
                    <a:pt x="838447" y="1446026"/>
                  </a:lnTo>
                  <a:lnTo>
                    <a:pt x="882512" y="1437844"/>
                  </a:lnTo>
                  <a:lnTo>
                    <a:pt x="926102" y="1426936"/>
                  </a:lnTo>
                  <a:lnTo>
                    <a:pt x="969082" y="1413300"/>
                  </a:lnTo>
                  <a:lnTo>
                    <a:pt x="1011316" y="1396937"/>
                  </a:lnTo>
                  <a:lnTo>
                    <a:pt x="1052670" y="1377846"/>
                  </a:lnTo>
                  <a:lnTo>
                    <a:pt x="1093007" y="1356029"/>
                  </a:lnTo>
                  <a:lnTo>
                    <a:pt x="1132191" y="1331484"/>
                  </a:lnTo>
                  <a:lnTo>
                    <a:pt x="1170088" y="1304212"/>
                  </a:lnTo>
                  <a:lnTo>
                    <a:pt x="1206562" y="1274213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2416863" y="8760655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9945323" y="4927172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749430" y="0"/>
                  </a:moveTo>
                  <a:lnTo>
                    <a:pt x="704756" y="0"/>
                  </a:lnTo>
                  <a:lnTo>
                    <a:pt x="660151" y="2727"/>
                  </a:lnTo>
                  <a:lnTo>
                    <a:pt x="615748" y="8181"/>
                  </a:lnTo>
                  <a:lnTo>
                    <a:pt x="571684" y="16363"/>
                  </a:lnTo>
                  <a:lnTo>
                    <a:pt x="528095" y="27272"/>
                  </a:lnTo>
                  <a:lnTo>
                    <a:pt x="485116" y="40908"/>
                  </a:lnTo>
                  <a:lnTo>
                    <a:pt x="442882" y="57271"/>
                  </a:lnTo>
                  <a:lnTo>
                    <a:pt x="401529" y="76362"/>
                  </a:lnTo>
                  <a:lnTo>
                    <a:pt x="361192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2" y="1356031"/>
                  </a:lnTo>
                  <a:lnTo>
                    <a:pt x="401529" y="1377848"/>
                  </a:lnTo>
                  <a:lnTo>
                    <a:pt x="442882" y="1396939"/>
                  </a:lnTo>
                  <a:lnTo>
                    <a:pt x="485116" y="1413302"/>
                  </a:lnTo>
                  <a:lnTo>
                    <a:pt x="528095" y="1426938"/>
                  </a:lnTo>
                  <a:lnTo>
                    <a:pt x="571684" y="1437847"/>
                  </a:lnTo>
                  <a:lnTo>
                    <a:pt x="615748" y="1446029"/>
                  </a:lnTo>
                  <a:lnTo>
                    <a:pt x="660151" y="1451483"/>
                  </a:lnTo>
                  <a:lnTo>
                    <a:pt x="704756" y="1454211"/>
                  </a:lnTo>
                  <a:lnTo>
                    <a:pt x="749430" y="1454211"/>
                  </a:lnTo>
                  <a:lnTo>
                    <a:pt x="794036" y="1451483"/>
                  </a:lnTo>
                  <a:lnTo>
                    <a:pt x="838438" y="1446029"/>
                  </a:lnTo>
                  <a:lnTo>
                    <a:pt x="882501" y="1437847"/>
                  </a:lnTo>
                  <a:lnTo>
                    <a:pt x="926090" y="1426938"/>
                  </a:lnTo>
                  <a:lnTo>
                    <a:pt x="969069" y="1413302"/>
                  </a:lnTo>
                  <a:lnTo>
                    <a:pt x="1011303" y="1396939"/>
                  </a:lnTo>
                  <a:lnTo>
                    <a:pt x="1052655" y="1377848"/>
                  </a:lnTo>
                  <a:lnTo>
                    <a:pt x="1092991" y="1356031"/>
                  </a:lnTo>
                  <a:lnTo>
                    <a:pt x="1132174" y="1331486"/>
                  </a:lnTo>
                  <a:lnTo>
                    <a:pt x="1170070" y="1304213"/>
                  </a:lnTo>
                  <a:lnTo>
                    <a:pt x="1206542" y="1274214"/>
                  </a:lnTo>
                  <a:lnTo>
                    <a:pt x="1241456" y="1241487"/>
                  </a:lnTo>
                  <a:lnTo>
                    <a:pt x="1274181" y="1206572"/>
                  </a:lnTo>
                  <a:lnTo>
                    <a:pt x="1304180" y="1170099"/>
                  </a:lnTo>
                  <a:lnTo>
                    <a:pt x="1331451" y="1132201"/>
                  </a:lnTo>
                  <a:lnTo>
                    <a:pt x="1355995" y="1093016"/>
                  </a:lnTo>
                  <a:lnTo>
                    <a:pt x="1377812" y="1052679"/>
                  </a:lnTo>
                  <a:lnTo>
                    <a:pt x="1396902" y="1011325"/>
                  </a:lnTo>
                  <a:lnTo>
                    <a:pt x="1413264" y="969090"/>
                  </a:lnTo>
                  <a:lnTo>
                    <a:pt x="1426900" y="926110"/>
                  </a:lnTo>
                  <a:lnTo>
                    <a:pt x="1437809" y="882519"/>
                  </a:lnTo>
                  <a:lnTo>
                    <a:pt x="1445990" y="838454"/>
                  </a:lnTo>
                  <a:lnTo>
                    <a:pt x="1451444" y="794050"/>
                  </a:lnTo>
                  <a:lnTo>
                    <a:pt x="1454171" y="749443"/>
                  </a:lnTo>
                  <a:lnTo>
                    <a:pt x="1454171" y="704767"/>
                  </a:lnTo>
                  <a:lnTo>
                    <a:pt x="1451444" y="660160"/>
                  </a:lnTo>
                  <a:lnTo>
                    <a:pt x="1445990" y="615756"/>
                  </a:lnTo>
                  <a:lnTo>
                    <a:pt x="1437809" y="571691"/>
                  </a:lnTo>
                  <a:lnTo>
                    <a:pt x="1426900" y="528101"/>
                  </a:lnTo>
                  <a:lnTo>
                    <a:pt x="1413264" y="485120"/>
                  </a:lnTo>
                  <a:lnTo>
                    <a:pt x="1396902" y="442885"/>
                  </a:lnTo>
                  <a:lnTo>
                    <a:pt x="1377812" y="401531"/>
                  </a:lnTo>
                  <a:lnTo>
                    <a:pt x="1355995" y="361194"/>
                  </a:lnTo>
                  <a:lnTo>
                    <a:pt x="1331451" y="322009"/>
                  </a:lnTo>
                  <a:lnTo>
                    <a:pt x="1304180" y="284112"/>
                  </a:lnTo>
                  <a:lnTo>
                    <a:pt x="1274181" y="247638"/>
                  </a:lnTo>
                  <a:lnTo>
                    <a:pt x="1241456" y="212723"/>
                  </a:lnTo>
                  <a:lnTo>
                    <a:pt x="1206542" y="179996"/>
                  </a:lnTo>
                  <a:lnTo>
                    <a:pt x="1170070" y="149997"/>
                  </a:lnTo>
                  <a:lnTo>
                    <a:pt x="1132174" y="122724"/>
                  </a:lnTo>
                  <a:lnTo>
                    <a:pt x="1092991" y="98179"/>
                  </a:lnTo>
                  <a:lnTo>
                    <a:pt x="1052655" y="76362"/>
                  </a:lnTo>
                  <a:lnTo>
                    <a:pt x="1011303" y="57271"/>
                  </a:lnTo>
                  <a:lnTo>
                    <a:pt x="969069" y="40908"/>
                  </a:lnTo>
                  <a:lnTo>
                    <a:pt x="926090" y="27272"/>
                  </a:lnTo>
                  <a:lnTo>
                    <a:pt x="882501" y="16363"/>
                  </a:lnTo>
                  <a:lnTo>
                    <a:pt x="838438" y="8181"/>
                  </a:lnTo>
                  <a:lnTo>
                    <a:pt x="794036" y="2727"/>
                  </a:lnTo>
                  <a:lnTo>
                    <a:pt x="7494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9945289" y="4927163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279420" y="3016380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1279420" y="5039847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1279420" y="7063304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79420" y="9086760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30" name="object 30"/>
          <p:cNvSpPr txBox="1">
            <a:spLocks noGrp="1"/>
          </p:cNvSpPr>
          <p:nvPr>
            <p:ph type="title"/>
          </p:nvPr>
        </p:nvSpPr>
        <p:spPr>
          <a:xfrm>
            <a:off x="5004877" y="1228644"/>
            <a:ext cx="914400" cy="421513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 algn="just">
              <a:lnSpc>
                <a:spcPct val="138800"/>
              </a:lnSpc>
              <a:spcBef>
                <a:spcPts val="100"/>
              </a:spcBef>
            </a:pPr>
            <a:r>
              <a:rPr sz="6600" i="1" spc="-25" dirty="0"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latin typeface="Times New Roman"/>
                <a:cs typeface="Times New Roman"/>
              </a:rPr>
              <a:t>1 </a:t>
            </a:r>
            <a:r>
              <a:rPr sz="6600" i="1" spc="-25" dirty="0"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latin typeface="Times New Roman"/>
                <a:cs typeface="Times New Roman"/>
              </a:rPr>
              <a:t>2 </a:t>
            </a:r>
            <a:r>
              <a:rPr sz="6600" i="1" spc="-25" dirty="0"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latin typeface="Times New Roman"/>
                <a:cs typeface="Times New Roman"/>
              </a:rPr>
              <a:t>3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004877" y="5418056"/>
            <a:ext cx="914400" cy="281876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38100" marR="30480">
              <a:lnSpc>
                <a:spcPct val="138800"/>
              </a:lnSpc>
              <a:spcBef>
                <a:spcPts val="100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4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5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13865159" y="3836467"/>
            <a:ext cx="405130" cy="9359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950" spc="-380" dirty="0">
                <a:solidFill>
                  <a:srgbClr val="FFFFFF"/>
                </a:solidFill>
                <a:latin typeface="Cambria"/>
                <a:cs typeface="Cambria"/>
              </a:rPr>
              <a:t>5</a:t>
            </a:r>
            <a:endParaRPr sz="5950">
              <a:latin typeface="Cambria"/>
              <a:cs typeface="Cambria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13500041" y="6359692"/>
            <a:ext cx="1135380" cy="9359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950" i="1" spc="114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5950" spc="114" dirty="0">
                <a:solidFill>
                  <a:srgbClr val="FFFFFF"/>
                </a:solidFill>
                <a:latin typeface="Cambria"/>
                <a:cs typeface="Cambria"/>
              </a:rPr>
              <a:t>=1</a:t>
            </a:r>
            <a:endParaRPr sz="5950">
              <a:latin typeface="Cambria"/>
              <a:cs typeface="Cambria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18336972" y="5320498"/>
            <a:ext cx="405130" cy="9359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950" spc="-380" dirty="0">
                <a:solidFill>
                  <a:srgbClr val="FFFFFF"/>
                </a:solidFill>
                <a:latin typeface="Cambria"/>
                <a:cs typeface="Cambria"/>
              </a:rPr>
              <a:t>0</a:t>
            </a:r>
            <a:endParaRPr sz="5950">
              <a:latin typeface="Cambria"/>
              <a:cs typeface="Cambria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12331051" y="4743762"/>
            <a:ext cx="6791959" cy="1307465"/>
          </a:xfrm>
          <a:prstGeom prst="rect">
            <a:avLst/>
          </a:prstGeom>
        </p:spPr>
        <p:txBody>
          <a:bodyPr vert="horz" wrap="square" lIns="0" tIns="13970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110"/>
              </a:spcBef>
            </a:pPr>
            <a:r>
              <a:rPr sz="8400" i="1" spc="-215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8400" spc="-21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400" spc="-919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2600" spc="7267" baseline="-29100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2600" spc="-1402" baseline="-2910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925" i="1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4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25" i="1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925" i="1" spc="150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400" spc="106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8400" spc="-11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4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400" i="1" spc="409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400" spc="-470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840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8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359130" y="1035936"/>
            <a:ext cx="9098280" cy="9236710"/>
            <a:chOff x="2359130" y="1035936"/>
            <a:chExt cx="9098280" cy="9236710"/>
          </a:xfrm>
        </p:grpSpPr>
        <p:sp>
          <p:nvSpPr>
            <p:cNvPr id="3" name="object 3"/>
            <p:cNvSpPr/>
            <p:nvPr/>
          </p:nvSpPr>
          <p:spPr>
            <a:xfrm>
              <a:off x="3871405" y="3737518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0"/>
                  </a:moveTo>
                  <a:lnTo>
                    <a:pt x="5898463" y="1861495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737953" y="5535437"/>
              <a:ext cx="172564" cy="12714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871405" y="5709515"/>
              <a:ext cx="5898515" cy="1861820"/>
            </a:xfrm>
            <a:custGeom>
              <a:avLst/>
              <a:gdLst/>
              <a:ahLst/>
              <a:cxnLst/>
              <a:rect l="l" t="t" r="r" b="b"/>
              <a:pathLst>
                <a:path w="5898515" h="1861820">
                  <a:moveTo>
                    <a:pt x="0" y="1861495"/>
                  </a:moveTo>
                  <a:lnTo>
                    <a:pt x="5898463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737953" y="5645951"/>
              <a:ext cx="172564" cy="12712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2416872" y="3010424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2416863" y="301041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1241482" y="212722"/>
                  </a:moveTo>
                  <a:lnTo>
                    <a:pt x="1274208" y="247636"/>
                  </a:lnTo>
                  <a:lnTo>
                    <a:pt x="1304208" y="284110"/>
                  </a:lnTo>
                  <a:lnTo>
                    <a:pt x="1331480" y="322006"/>
                  </a:lnTo>
                  <a:lnTo>
                    <a:pt x="1356024" y="361191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7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7"/>
                  </a:lnTo>
                  <a:lnTo>
                    <a:pt x="1437840" y="882512"/>
                  </a:lnTo>
                  <a:lnTo>
                    <a:pt x="1426931" y="926103"/>
                  </a:lnTo>
                  <a:lnTo>
                    <a:pt x="1413295" y="969083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5"/>
                  </a:lnTo>
                  <a:lnTo>
                    <a:pt x="1241482" y="1241480"/>
                  </a:lnTo>
                  <a:lnTo>
                    <a:pt x="1206568" y="1274206"/>
                  </a:lnTo>
                  <a:lnTo>
                    <a:pt x="1170094" y="1304205"/>
                  </a:lnTo>
                  <a:lnTo>
                    <a:pt x="1132197" y="1331477"/>
                  </a:lnTo>
                  <a:lnTo>
                    <a:pt x="1093012" y="1356022"/>
                  </a:lnTo>
                  <a:lnTo>
                    <a:pt x="1052675" y="1377839"/>
                  </a:lnTo>
                  <a:lnTo>
                    <a:pt x="1011321" y="1396930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8"/>
                  </a:lnTo>
                  <a:lnTo>
                    <a:pt x="838450" y="1446019"/>
                  </a:lnTo>
                  <a:lnTo>
                    <a:pt x="794046" y="1451474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4"/>
                  </a:lnTo>
                  <a:lnTo>
                    <a:pt x="615753" y="1446019"/>
                  </a:lnTo>
                  <a:lnTo>
                    <a:pt x="571687" y="1437838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30"/>
                  </a:lnTo>
                  <a:lnTo>
                    <a:pt x="401528" y="1377839"/>
                  </a:lnTo>
                  <a:lnTo>
                    <a:pt x="361190" y="1356022"/>
                  </a:lnTo>
                  <a:lnTo>
                    <a:pt x="322006" y="1331477"/>
                  </a:lnTo>
                  <a:lnTo>
                    <a:pt x="284109" y="1304205"/>
                  </a:lnTo>
                  <a:lnTo>
                    <a:pt x="247635" y="1274206"/>
                  </a:lnTo>
                  <a:lnTo>
                    <a:pt x="212721" y="1241480"/>
                  </a:lnTo>
                  <a:lnTo>
                    <a:pt x="179994" y="1206565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3"/>
                  </a:lnTo>
                  <a:lnTo>
                    <a:pt x="27271" y="926103"/>
                  </a:lnTo>
                  <a:lnTo>
                    <a:pt x="16363" y="882512"/>
                  </a:lnTo>
                  <a:lnTo>
                    <a:pt x="8181" y="838447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7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1"/>
                  </a:lnTo>
                  <a:lnTo>
                    <a:pt x="122723" y="322006"/>
                  </a:lnTo>
                  <a:lnTo>
                    <a:pt x="149995" y="284110"/>
                  </a:lnTo>
                  <a:lnTo>
                    <a:pt x="179994" y="247636"/>
                  </a:lnTo>
                  <a:lnTo>
                    <a:pt x="212721" y="212722"/>
                  </a:lnTo>
                  <a:lnTo>
                    <a:pt x="247635" y="179995"/>
                  </a:lnTo>
                  <a:lnTo>
                    <a:pt x="284109" y="149996"/>
                  </a:lnTo>
                  <a:lnTo>
                    <a:pt x="322006" y="122724"/>
                  </a:lnTo>
                  <a:lnTo>
                    <a:pt x="361190" y="98179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8"/>
                  </a:lnTo>
                  <a:lnTo>
                    <a:pt x="528097" y="27272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2"/>
                  </a:lnTo>
                  <a:lnTo>
                    <a:pt x="969086" y="40908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9"/>
                  </a:lnTo>
                  <a:lnTo>
                    <a:pt x="1132197" y="122724"/>
                  </a:lnTo>
                  <a:lnTo>
                    <a:pt x="1170094" y="149996"/>
                  </a:lnTo>
                  <a:lnTo>
                    <a:pt x="1206568" y="179995"/>
                  </a:lnTo>
                  <a:lnTo>
                    <a:pt x="1241482" y="212722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416872" y="684393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1"/>
                  </a:lnTo>
                  <a:lnTo>
                    <a:pt x="122724" y="322008"/>
                  </a:lnTo>
                  <a:lnTo>
                    <a:pt x="98179" y="361193"/>
                  </a:lnTo>
                  <a:lnTo>
                    <a:pt x="76362" y="401530"/>
                  </a:lnTo>
                  <a:lnTo>
                    <a:pt x="57271" y="442883"/>
                  </a:lnTo>
                  <a:lnTo>
                    <a:pt x="40908" y="485118"/>
                  </a:lnTo>
                  <a:lnTo>
                    <a:pt x="27272" y="528098"/>
                  </a:lnTo>
                  <a:lnTo>
                    <a:pt x="16363" y="571688"/>
                  </a:lnTo>
                  <a:lnTo>
                    <a:pt x="8181" y="615753"/>
                  </a:lnTo>
                  <a:lnTo>
                    <a:pt x="2727" y="660156"/>
                  </a:lnTo>
                  <a:lnTo>
                    <a:pt x="0" y="704763"/>
                  </a:lnTo>
                  <a:lnTo>
                    <a:pt x="0" y="749437"/>
                  </a:lnTo>
                  <a:lnTo>
                    <a:pt x="2727" y="794044"/>
                  </a:lnTo>
                  <a:lnTo>
                    <a:pt x="8181" y="838447"/>
                  </a:lnTo>
                  <a:lnTo>
                    <a:pt x="16363" y="882512"/>
                  </a:lnTo>
                  <a:lnTo>
                    <a:pt x="27272" y="926102"/>
                  </a:lnTo>
                  <a:lnTo>
                    <a:pt x="40908" y="969082"/>
                  </a:lnTo>
                  <a:lnTo>
                    <a:pt x="57271" y="1011316"/>
                  </a:lnTo>
                  <a:lnTo>
                    <a:pt x="76362" y="1052670"/>
                  </a:lnTo>
                  <a:lnTo>
                    <a:pt x="98179" y="1093007"/>
                  </a:lnTo>
                  <a:lnTo>
                    <a:pt x="122724" y="1132191"/>
                  </a:lnTo>
                  <a:lnTo>
                    <a:pt x="149997" y="1170088"/>
                  </a:lnTo>
                  <a:lnTo>
                    <a:pt x="179996" y="1206562"/>
                  </a:lnTo>
                  <a:lnTo>
                    <a:pt x="212723" y="1241477"/>
                  </a:lnTo>
                  <a:lnTo>
                    <a:pt x="247638" y="1274203"/>
                  </a:lnTo>
                  <a:lnTo>
                    <a:pt x="284111" y="1304203"/>
                  </a:lnTo>
                  <a:lnTo>
                    <a:pt x="322008" y="1331475"/>
                  </a:lnTo>
                  <a:lnTo>
                    <a:pt x="361193" y="1356020"/>
                  </a:lnTo>
                  <a:lnTo>
                    <a:pt x="401530" y="1377838"/>
                  </a:lnTo>
                  <a:lnTo>
                    <a:pt x="442883" y="1396928"/>
                  </a:lnTo>
                  <a:lnTo>
                    <a:pt x="485118" y="1413292"/>
                  </a:lnTo>
                  <a:lnTo>
                    <a:pt x="528098" y="1426928"/>
                  </a:lnTo>
                  <a:lnTo>
                    <a:pt x="571688" y="1437837"/>
                  </a:lnTo>
                  <a:lnTo>
                    <a:pt x="615753" y="1446018"/>
                  </a:lnTo>
                  <a:lnTo>
                    <a:pt x="660156" y="1451473"/>
                  </a:lnTo>
                  <a:lnTo>
                    <a:pt x="704763" y="1454200"/>
                  </a:lnTo>
                  <a:lnTo>
                    <a:pt x="749437" y="1454200"/>
                  </a:lnTo>
                  <a:lnTo>
                    <a:pt x="794044" y="1451473"/>
                  </a:lnTo>
                  <a:lnTo>
                    <a:pt x="838447" y="1446018"/>
                  </a:lnTo>
                  <a:lnTo>
                    <a:pt x="882512" y="1437837"/>
                  </a:lnTo>
                  <a:lnTo>
                    <a:pt x="926102" y="1426928"/>
                  </a:lnTo>
                  <a:lnTo>
                    <a:pt x="969082" y="1413292"/>
                  </a:lnTo>
                  <a:lnTo>
                    <a:pt x="1011316" y="1396928"/>
                  </a:lnTo>
                  <a:lnTo>
                    <a:pt x="1052670" y="1377838"/>
                  </a:lnTo>
                  <a:lnTo>
                    <a:pt x="1093007" y="1356020"/>
                  </a:lnTo>
                  <a:lnTo>
                    <a:pt x="1132191" y="1331475"/>
                  </a:lnTo>
                  <a:lnTo>
                    <a:pt x="1170088" y="1304203"/>
                  </a:lnTo>
                  <a:lnTo>
                    <a:pt x="1206562" y="1274203"/>
                  </a:lnTo>
                  <a:lnTo>
                    <a:pt x="1241477" y="1241477"/>
                  </a:lnTo>
                  <a:lnTo>
                    <a:pt x="1274203" y="1206562"/>
                  </a:lnTo>
                  <a:lnTo>
                    <a:pt x="1304203" y="1170088"/>
                  </a:lnTo>
                  <a:lnTo>
                    <a:pt x="1331475" y="1132191"/>
                  </a:lnTo>
                  <a:lnTo>
                    <a:pt x="1356020" y="1093007"/>
                  </a:lnTo>
                  <a:lnTo>
                    <a:pt x="1377838" y="1052670"/>
                  </a:lnTo>
                  <a:lnTo>
                    <a:pt x="1396928" y="1011316"/>
                  </a:lnTo>
                  <a:lnTo>
                    <a:pt x="1413292" y="969082"/>
                  </a:lnTo>
                  <a:lnTo>
                    <a:pt x="1426928" y="926102"/>
                  </a:lnTo>
                  <a:lnTo>
                    <a:pt x="1437837" y="882512"/>
                  </a:lnTo>
                  <a:lnTo>
                    <a:pt x="1446018" y="838447"/>
                  </a:lnTo>
                  <a:lnTo>
                    <a:pt x="1451473" y="794044"/>
                  </a:lnTo>
                  <a:lnTo>
                    <a:pt x="1454200" y="749437"/>
                  </a:lnTo>
                  <a:lnTo>
                    <a:pt x="1454200" y="704763"/>
                  </a:lnTo>
                  <a:lnTo>
                    <a:pt x="1451473" y="660156"/>
                  </a:lnTo>
                  <a:lnTo>
                    <a:pt x="1446018" y="615753"/>
                  </a:lnTo>
                  <a:lnTo>
                    <a:pt x="1437837" y="571688"/>
                  </a:lnTo>
                  <a:lnTo>
                    <a:pt x="1426928" y="528098"/>
                  </a:lnTo>
                  <a:lnTo>
                    <a:pt x="1413292" y="485118"/>
                  </a:lnTo>
                  <a:lnTo>
                    <a:pt x="1396928" y="442883"/>
                  </a:lnTo>
                  <a:lnTo>
                    <a:pt x="1377838" y="401530"/>
                  </a:lnTo>
                  <a:lnTo>
                    <a:pt x="1356020" y="361193"/>
                  </a:lnTo>
                  <a:lnTo>
                    <a:pt x="1331475" y="322008"/>
                  </a:lnTo>
                  <a:lnTo>
                    <a:pt x="1304203" y="284111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416863" y="6843909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3871405" y="1820772"/>
              <a:ext cx="5918835" cy="3735704"/>
            </a:xfrm>
            <a:custGeom>
              <a:avLst/>
              <a:gdLst/>
              <a:ahLst/>
              <a:cxnLst/>
              <a:rect l="l" t="t" r="r" b="b"/>
              <a:pathLst>
                <a:path w="5918834" h="3735704">
                  <a:moveTo>
                    <a:pt x="0" y="0"/>
                  </a:moveTo>
                  <a:lnTo>
                    <a:pt x="5918289" y="3735496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746487" y="5497946"/>
              <a:ext cx="169886" cy="144668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416872" y="1093666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3" y="1356031"/>
                  </a:lnTo>
                  <a:lnTo>
                    <a:pt x="401530" y="1377848"/>
                  </a:lnTo>
                  <a:lnTo>
                    <a:pt x="442883" y="1396939"/>
                  </a:lnTo>
                  <a:lnTo>
                    <a:pt x="485118" y="1413302"/>
                  </a:lnTo>
                  <a:lnTo>
                    <a:pt x="528098" y="1426938"/>
                  </a:lnTo>
                  <a:lnTo>
                    <a:pt x="571688" y="1437847"/>
                  </a:lnTo>
                  <a:lnTo>
                    <a:pt x="615753" y="1446029"/>
                  </a:lnTo>
                  <a:lnTo>
                    <a:pt x="660156" y="1451483"/>
                  </a:lnTo>
                  <a:lnTo>
                    <a:pt x="704763" y="1454211"/>
                  </a:lnTo>
                  <a:lnTo>
                    <a:pt x="749437" y="1454211"/>
                  </a:lnTo>
                  <a:lnTo>
                    <a:pt x="794044" y="1451483"/>
                  </a:lnTo>
                  <a:lnTo>
                    <a:pt x="838447" y="1446029"/>
                  </a:lnTo>
                  <a:lnTo>
                    <a:pt x="882512" y="1437847"/>
                  </a:lnTo>
                  <a:lnTo>
                    <a:pt x="926102" y="1426938"/>
                  </a:lnTo>
                  <a:lnTo>
                    <a:pt x="969082" y="1413302"/>
                  </a:lnTo>
                  <a:lnTo>
                    <a:pt x="1011316" y="1396939"/>
                  </a:lnTo>
                  <a:lnTo>
                    <a:pt x="1052670" y="1377848"/>
                  </a:lnTo>
                  <a:lnTo>
                    <a:pt x="1093007" y="1356031"/>
                  </a:lnTo>
                  <a:lnTo>
                    <a:pt x="1132191" y="1331486"/>
                  </a:lnTo>
                  <a:lnTo>
                    <a:pt x="1170088" y="1304213"/>
                  </a:lnTo>
                  <a:lnTo>
                    <a:pt x="1206562" y="1274214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416863" y="1093670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7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6"/>
                  </a:lnTo>
                  <a:lnTo>
                    <a:pt x="1437840" y="571686"/>
                  </a:lnTo>
                  <a:lnTo>
                    <a:pt x="1446022" y="615751"/>
                  </a:lnTo>
                  <a:lnTo>
                    <a:pt x="1451476" y="660155"/>
                  </a:lnTo>
                  <a:lnTo>
                    <a:pt x="1454203" y="704762"/>
                  </a:lnTo>
                  <a:lnTo>
                    <a:pt x="1454203" y="749437"/>
                  </a:lnTo>
                  <a:lnTo>
                    <a:pt x="1451476" y="794044"/>
                  </a:lnTo>
                  <a:lnTo>
                    <a:pt x="1446022" y="838448"/>
                  </a:lnTo>
                  <a:lnTo>
                    <a:pt x="1437840" y="882513"/>
                  </a:lnTo>
                  <a:lnTo>
                    <a:pt x="1426931" y="926103"/>
                  </a:lnTo>
                  <a:lnTo>
                    <a:pt x="1413295" y="969084"/>
                  </a:lnTo>
                  <a:lnTo>
                    <a:pt x="1396932" y="1011318"/>
                  </a:lnTo>
                  <a:lnTo>
                    <a:pt x="1377842" y="1052672"/>
                  </a:lnTo>
                  <a:lnTo>
                    <a:pt x="1356024" y="1093009"/>
                  </a:lnTo>
                  <a:lnTo>
                    <a:pt x="1331480" y="1132194"/>
                  </a:lnTo>
                  <a:lnTo>
                    <a:pt x="1304208" y="1170091"/>
                  </a:lnTo>
                  <a:lnTo>
                    <a:pt x="1274208" y="1206564"/>
                  </a:lnTo>
                  <a:lnTo>
                    <a:pt x="1241482" y="1241479"/>
                  </a:lnTo>
                  <a:lnTo>
                    <a:pt x="1206568" y="1274205"/>
                  </a:lnTo>
                  <a:lnTo>
                    <a:pt x="1170094" y="1304204"/>
                  </a:lnTo>
                  <a:lnTo>
                    <a:pt x="1132197" y="1331476"/>
                  </a:lnTo>
                  <a:lnTo>
                    <a:pt x="1093012" y="1356021"/>
                  </a:lnTo>
                  <a:lnTo>
                    <a:pt x="1052675" y="1377839"/>
                  </a:lnTo>
                  <a:lnTo>
                    <a:pt x="1011321" y="1396929"/>
                  </a:lnTo>
                  <a:lnTo>
                    <a:pt x="969086" y="1413293"/>
                  </a:lnTo>
                  <a:lnTo>
                    <a:pt x="926106" y="1426929"/>
                  </a:lnTo>
                  <a:lnTo>
                    <a:pt x="882515" y="1437837"/>
                  </a:lnTo>
                  <a:lnTo>
                    <a:pt x="838450" y="1446019"/>
                  </a:lnTo>
                  <a:lnTo>
                    <a:pt x="794046" y="1451473"/>
                  </a:lnTo>
                  <a:lnTo>
                    <a:pt x="749439" y="1454201"/>
                  </a:lnTo>
                  <a:lnTo>
                    <a:pt x="704764" y="1454201"/>
                  </a:lnTo>
                  <a:lnTo>
                    <a:pt x="660156" y="1451473"/>
                  </a:lnTo>
                  <a:lnTo>
                    <a:pt x="615753" y="1446019"/>
                  </a:lnTo>
                  <a:lnTo>
                    <a:pt x="571687" y="1437837"/>
                  </a:lnTo>
                  <a:lnTo>
                    <a:pt x="528097" y="1426929"/>
                  </a:lnTo>
                  <a:lnTo>
                    <a:pt x="485116" y="1413293"/>
                  </a:lnTo>
                  <a:lnTo>
                    <a:pt x="442881" y="1396929"/>
                  </a:lnTo>
                  <a:lnTo>
                    <a:pt x="401528" y="1377839"/>
                  </a:lnTo>
                  <a:lnTo>
                    <a:pt x="361190" y="1356021"/>
                  </a:lnTo>
                  <a:lnTo>
                    <a:pt x="322006" y="1331476"/>
                  </a:lnTo>
                  <a:lnTo>
                    <a:pt x="284109" y="1304204"/>
                  </a:lnTo>
                  <a:lnTo>
                    <a:pt x="247635" y="1274205"/>
                  </a:lnTo>
                  <a:lnTo>
                    <a:pt x="212721" y="1241479"/>
                  </a:lnTo>
                  <a:lnTo>
                    <a:pt x="179994" y="1206564"/>
                  </a:lnTo>
                  <a:lnTo>
                    <a:pt x="149995" y="1170091"/>
                  </a:lnTo>
                  <a:lnTo>
                    <a:pt x="122723" y="1132194"/>
                  </a:lnTo>
                  <a:lnTo>
                    <a:pt x="98178" y="1093009"/>
                  </a:lnTo>
                  <a:lnTo>
                    <a:pt x="76361" y="1052672"/>
                  </a:lnTo>
                  <a:lnTo>
                    <a:pt x="57271" y="1011318"/>
                  </a:lnTo>
                  <a:lnTo>
                    <a:pt x="40907" y="969084"/>
                  </a:lnTo>
                  <a:lnTo>
                    <a:pt x="27271" y="926103"/>
                  </a:lnTo>
                  <a:lnTo>
                    <a:pt x="16363" y="882513"/>
                  </a:lnTo>
                  <a:lnTo>
                    <a:pt x="8181" y="838448"/>
                  </a:lnTo>
                  <a:lnTo>
                    <a:pt x="2727" y="794044"/>
                  </a:lnTo>
                  <a:lnTo>
                    <a:pt x="0" y="749437"/>
                  </a:lnTo>
                  <a:lnTo>
                    <a:pt x="0" y="704762"/>
                  </a:lnTo>
                  <a:lnTo>
                    <a:pt x="2727" y="660155"/>
                  </a:lnTo>
                  <a:lnTo>
                    <a:pt x="8181" y="615751"/>
                  </a:lnTo>
                  <a:lnTo>
                    <a:pt x="16363" y="571686"/>
                  </a:lnTo>
                  <a:lnTo>
                    <a:pt x="27271" y="528096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7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3871405" y="5788182"/>
              <a:ext cx="5861685" cy="3700145"/>
            </a:xfrm>
            <a:custGeom>
              <a:avLst/>
              <a:gdLst/>
              <a:ahLst/>
              <a:cxnLst/>
              <a:rect l="l" t="t" r="r" b="b"/>
              <a:pathLst>
                <a:path w="5861684" h="3700145">
                  <a:moveTo>
                    <a:pt x="0" y="3699574"/>
                  </a:moveTo>
                  <a:lnTo>
                    <a:pt x="5861375" y="0"/>
                  </a:lnTo>
                </a:path>
              </a:pathLst>
            </a:custGeom>
            <a:ln w="34639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689573" y="5701837"/>
              <a:ext cx="169886" cy="144679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416872" y="8760678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749437" y="0"/>
                  </a:moveTo>
                  <a:lnTo>
                    <a:pt x="704763" y="0"/>
                  </a:lnTo>
                  <a:lnTo>
                    <a:pt x="660156" y="2727"/>
                  </a:lnTo>
                  <a:lnTo>
                    <a:pt x="615753" y="8181"/>
                  </a:lnTo>
                  <a:lnTo>
                    <a:pt x="571688" y="16363"/>
                  </a:lnTo>
                  <a:lnTo>
                    <a:pt x="528098" y="27272"/>
                  </a:lnTo>
                  <a:lnTo>
                    <a:pt x="485118" y="40908"/>
                  </a:lnTo>
                  <a:lnTo>
                    <a:pt x="442883" y="57271"/>
                  </a:lnTo>
                  <a:lnTo>
                    <a:pt x="401530" y="76362"/>
                  </a:lnTo>
                  <a:lnTo>
                    <a:pt x="361193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3"/>
                  </a:lnTo>
                  <a:lnTo>
                    <a:pt x="284111" y="1304212"/>
                  </a:lnTo>
                  <a:lnTo>
                    <a:pt x="322008" y="1331484"/>
                  </a:lnTo>
                  <a:lnTo>
                    <a:pt x="361193" y="1356029"/>
                  </a:lnTo>
                  <a:lnTo>
                    <a:pt x="401530" y="1377846"/>
                  </a:lnTo>
                  <a:lnTo>
                    <a:pt x="442883" y="1396937"/>
                  </a:lnTo>
                  <a:lnTo>
                    <a:pt x="485118" y="1413300"/>
                  </a:lnTo>
                  <a:lnTo>
                    <a:pt x="528098" y="1426936"/>
                  </a:lnTo>
                  <a:lnTo>
                    <a:pt x="571688" y="1437844"/>
                  </a:lnTo>
                  <a:lnTo>
                    <a:pt x="615753" y="1446026"/>
                  </a:lnTo>
                  <a:lnTo>
                    <a:pt x="660156" y="1451480"/>
                  </a:lnTo>
                  <a:lnTo>
                    <a:pt x="704763" y="1454207"/>
                  </a:lnTo>
                  <a:lnTo>
                    <a:pt x="749437" y="1454207"/>
                  </a:lnTo>
                  <a:lnTo>
                    <a:pt x="794044" y="1451480"/>
                  </a:lnTo>
                  <a:lnTo>
                    <a:pt x="838447" y="1446026"/>
                  </a:lnTo>
                  <a:lnTo>
                    <a:pt x="882512" y="1437844"/>
                  </a:lnTo>
                  <a:lnTo>
                    <a:pt x="926102" y="1426936"/>
                  </a:lnTo>
                  <a:lnTo>
                    <a:pt x="969082" y="1413300"/>
                  </a:lnTo>
                  <a:lnTo>
                    <a:pt x="1011316" y="1396937"/>
                  </a:lnTo>
                  <a:lnTo>
                    <a:pt x="1052670" y="1377846"/>
                  </a:lnTo>
                  <a:lnTo>
                    <a:pt x="1093007" y="1356029"/>
                  </a:lnTo>
                  <a:lnTo>
                    <a:pt x="1132191" y="1331484"/>
                  </a:lnTo>
                  <a:lnTo>
                    <a:pt x="1170088" y="1304212"/>
                  </a:lnTo>
                  <a:lnTo>
                    <a:pt x="1206562" y="1274213"/>
                  </a:lnTo>
                  <a:lnTo>
                    <a:pt x="1241477" y="1241487"/>
                  </a:lnTo>
                  <a:lnTo>
                    <a:pt x="1274203" y="1206572"/>
                  </a:lnTo>
                  <a:lnTo>
                    <a:pt x="1304203" y="1170099"/>
                  </a:lnTo>
                  <a:lnTo>
                    <a:pt x="1331475" y="1132201"/>
                  </a:lnTo>
                  <a:lnTo>
                    <a:pt x="1356020" y="1093016"/>
                  </a:lnTo>
                  <a:lnTo>
                    <a:pt x="1377838" y="1052679"/>
                  </a:lnTo>
                  <a:lnTo>
                    <a:pt x="1396928" y="1011325"/>
                  </a:lnTo>
                  <a:lnTo>
                    <a:pt x="1413292" y="969090"/>
                  </a:lnTo>
                  <a:lnTo>
                    <a:pt x="1426928" y="926110"/>
                  </a:lnTo>
                  <a:lnTo>
                    <a:pt x="1437837" y="882519"/>
                  </a:lnTo>
                  <a:lnTo>
                    <a:pt x="1446018" y="838454"/>
                  </a:lnTo>
                  <a:lnTo>
                    <a:pt x="1451473" y="794050"/>
                  </a:lnTo>
                  <a:lnTo>
                    <a:pt x="1454200" y="749443"/>
                  </a:lnTo>
                  <a:lnTo>
                    <a:pt x="1454200" y="704767"/>
                  </a:lnTo>
                  <a:lnTo>
                    <a:pt x="1451473" y="660160"/>
                  </a:lnTo>
                  <a:lnTo>
                    <a:pt x="1446018" y="615756"/>
                  </a:lnTo>
                  <a:lnTo>
                    <a:pt x="1437837" y="571691"/>
                  </a:lnTo>
                  <a:lnTo>
                    <a:pt x="1426928" y="528101"/>
                  </a:lnTo>
                  <a:lnTo>
                    <a:pt x="1413292" y="485120"/>
                  </a:lnTo>
                  <a:lnTo>
                    <a:pt x="1396928" y="442885"/>
                  </a:lnTo>
                  <a:lnTo>
                    <a:pt x="1377838" y="401531"/>
                  </a:lnTo>
                  <a:lnTo>
                    <a:pt x="1356020" y="361194"/>
                  </a:lnTo>
                  <a:lnTo>
                    <a:pt x="1331475" y="322009"/>
                  </a:lnTo>
                  <a:lnTo>
                    <a:pt x="1304203" y="284112"/>
                  </a:lnTo>
                  <a:lnTo>
                    <a:pt x="1274203" y="247638"/>
                  </a:lnTo>
                  <a:lnTo>
                    <a:pt x="1241477" y="212723"/>
                  </a:lnTo>
                  <a:lnTo>
                    <a:pt x="1206562" y="179996"/>
                  </a:lnTo>
                  <a:lnTo>
                    <a:pt x="1170088" y="149997"/>
                  </a:lnTo>
                  <a:lnTo>
                    <a:pt x="1132191" y="122724"/>
                  </a:lnTo>
                  <a:lnTo>
                    <a:pt x="1093007" y="98179"/>
                  </a:lnTo>
                  <a:lnTo>
                    <a:pt x="1052670" y="76362"/>
                  </a:lnTo>
                  <a:lnTo>
                    <a:pt x="1011316" y="57271"/>
                  </a:lnTo>
                  <a:lnTo>
                    <a:pt x="969082" y="40908"/>
                  </a:lnTo>
                  <a:lnTo>
                    <a:pt x="926102" y="27272"/>
                  </a:lnTo>
                  <a:lnTo>
                    <a:pt x="882512" y="16363"/>
                  </a:lnTo>
                  <a:lnTo>
                    <a:pt x="838447" y="8181"/>
                  </a:lnTo>
                  <a:lnTo>
                    <a:pt x="794044" y="2727"/>
                  </a:lnTo>
                  <a:lnTo>
                    <a:pt x="7494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416863" y="8760655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5" h="1454784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9945323" y="4927172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749430" y="0"/>
                  </a:moveTo>
                  <a:lnTo>
                    <a:pt x="704756" y="0"/>
                  </a:lnTo>
                  <a:lnTo>
                    <a:pt x="660151" y="2727"/>
                  </a:lnTo>
                  <a:lnTo>
                    <a:pt x="615748" y="8181"/>
                  </a:lnTo>
                  <a:lnTo>
                    <a:pt x="571684" y="16363"/>
                  </a:lnTo>
                  <a:lnTo>
                    <a:pt x="528095" y="27272"/>
                  </a:lnTo>
                  <a:lnTo>
                    <a:pt x="485116" y="40908"/>
                  </a:lnTo>
                  <a:lnTo>
                    <a:pt x="442882" y="57271"/>
                  </a:lnTo>
                  <a:lnTo>
                    <a:pt x="401529" y="76362"/>
                  </a:lnTo>
                  <a:lnTo>
                    <a:pt x="361192" y="98179"/>
                  </a:lnTo>
                  <a:lnTo>
                    <a:pt x="322008" y="122724"/>
                  </a:lnTo>
                  <a:lnTo>
                    <a:pt x="284111" y="149997"/>
                  </a:lnTo>
                  <a:lnTo>
                    <a:pt x="247638" y="179996"/>
                  </a:lnTo>
                  <a:lnTo>
                    <a:pt x="212723" y="212723"/>
                  </a:lnTo>
                  <a:lnTo>
                    <a:pt x="179996" y="247638"/>
                  </a:lnTo>
                  <a:lnTo>
                    <a:pt x="149997" y="284112"/>
                  </a:lnTo>
                  <a:lnTo>
                    <a:pt x="122724" y="322009"/>
                  </a:lnTo>
                  <a:lnTo>
                    <a:pt x="98179" y="361194"/>
                  </a:lnTo>
                  <a:lnTo>
                    <a:pt x="76362" y="401531"/>
                  </a:lnTo>
                  <a:lnTo>
                    <a:pt x="57271" y="442885"/>
                  </a:lnTo>
                  <a:lnTo>
                    <a:pt x="40908" y="485120"/>
                  </a:lnTo>
                  <a:lnTo>
                    <a:pt x="27272" y="528101"/>
                  </a:lnTo>
                  <a:lnTo>
                    <a:pt x="16363" y="571691"/>
                  </a:lnTo>
                  <a:lnTo>
                    <a:pt x="8181" y="615756"/>
                  </a:lnTo>
                  <a:lnTo>
                    <a:pt x="2727" y="660160"/>
                  </a:lnTo>
                  <a:lnTo>
                    <a:pt x="0" y="704767"/>
                  </a:lnTo>
                  <a:lnTo>
                    <a:pt x="0" y="749443"/>
                  </a:lnTo>
                  <a:lnTo>
                    <a:pt x="2727" y="794050"/>
                  </a:lnTo>
                  <a:lnTo>
                    <a:pt x="8181" y="838454"/>
                  </a:lnTo>
                  <a:lnTo>
                    <a:pt x="16363" y="882519"/>
                  </a:lnTo>
                  <a:lnTo>
                    <a:pt x="27272" y="926110"/>
                  </a:lnTo>
                  <a:lnTo>
                    <a:pt x="40908" y="969090"/>
                  </a:lnTo>
                  <a:lnTo>
                    <a:pt x="57271" y="1011325"/>
                  </a:lnTo>
                  <a:lnTo>
                    <a:pt x="76362" y="1052679"/>
                  </a:lnTo>
                  <a:lnTo>
                    <a:pt x="98179" y="1093016"/>
                  </a:lnTo>
                  <a:lnTo>
                    <a:pt x="122724" y="1132201"/>
                  </a:lnTo>
                  <a:lnTo>
                    <a:pt x="149997" y="1170099"/>
                  </a:lnTo>
                  <a:lnTo>
                    <a:pt x="179996" y="1206572"/>
                  </a:lnTo>
                  <a:lnTo>
                    <a:pt x="212723" y="1241487"/>
                  </a:lnTo>
                  <a:lnTo>
                    <a:pt x="247638" y="1274214"/>
                  </a:lnTo>
                  <a:lnTo>
                    <a:pt x="284111" y="1304213"/>
                  </a:lnTo>
                  <a:lnTo>
                    <a:pt x="322008" y="1331486"/>
                  </a:lnTo>
                  <a:lnTo>
                    <a:pt x="361192" y="1356031"/>
                  </a:lnTo>
                  <a:lnTo>
                    <a:pt x="401529" y="1377848"/>
                  </a:lnTo>
                  <a:lnTo>
                    <a:pt x="442882" y="1396939"/>
                  </a:lnTo>
                  <a:lnTo>
                    <a:pt x="485116" y="1413302"/>
                  </a:lnTo>
                  <a:lnTo>
                    <a:pt x="528095" y="1426938"/>
                  </a:lnTo>
                  <a:lnTo>
                    <a:pt x="571684" y="1437847"/>
                  </a:lnTo>
                  <a:lnTo>
                    <a:pt x="615748" y="1446029"/>
                  </a:lnTo>
                  <a:lnTo>
                    <a:pt x="660151" y="1451483"/>
                  </a:lnTo>
                  <a:lnTo>
                    <a:pt x="704756" y="1454211"/>
                  </a:lnTo>
                  <a:lnTo>
                    <a:pt x="749430" y="1454211"/>
                  </a:lnTo>
                  <a:lnTo>
                    <a:pt x="794036" y="1451483"/>
                  </a:lnTo>
                  <a:lnTo>
                    <a:pt x="838438" y="1446029"/>
                  </a:lnTo>
                  <a:lnTo>
                    <a:pt x="882501" y="1437847"/>
                  </a:lnTo>
                  <a:lnTo>
                    <a:pt x="926090" y="1426938"/>
                  </a:lnTo>
                  <a:lnTo>
                    <a:pt x="969069" y="1413302"/>
                  </a:lnTo>
                  <a:lnTo>
                    <a:pt x="1011303" y="1396939"/>
                  </a:lnTo>
                  <a:lnTo>
                    <a:pt x="1052655" y="1377848"/>
                  </a:lnTo>
                  <a:lnTo>
                    <a:pt x="1092991" y="1356031"/>
                  </a:lnTo>
                  <a:lnTo>
                    <a:pt x="1132174" y="1331486"/>
                  </a:lnTo>
                  <a:lnTo>
                    <a:pt x="1170070" y="1304213"/>
                  </a:lnTo>
                  <a:lnTo>
                    <a:pt x="1206542" y="1274214"/>
                  </a:lnTo>
                  <a:lnTo>
                    <a:pt x="1241456" y="1241487"/>
                  </a:lnTo>
                  <a:lnTo>
                    <a:pt x="1274181" y="1206572"/>
                  </a:lnTo>
                  <a:lnTo>
                    <a:pt x="1304180" y="1170099"/>
                  </a:lnTo>
                  <a:lnTo>
                    <a:pt x="1331451" y="1132201"/>
                  </a:lnTo>
                  <a:lnTo>
                    <a:pt x="1355995" y="1093016"/>
                  </a:lnTo>
                  <a:lnTo>
                    <a:pt x="1377812" y="1052679"/>
                  </a:lnTo>
                  <a:lnTo>
                    <a:pt x="1396902" y="1011325"/>
                  </a:lnTo>
                  <a:lnTo>
                    <a:pt x="1413264" y="969090"/>
                  </a:lnTo>
                  <a:lnTo>
                    <a:pt x="1426900" y="926110"/>
                  </a:lnTo>
                  <a:lnTo>
                    <a:pt x="1437809" y="882519"/>
                  </a:lnTo>
                  <a:lnTo>
                    <a:pt x="1445990" y="838454"/>
                  </a:lnTo>
                  <a:lnTo>
                    <a:pt x="1451444" y="794050"/>
                  </a:lnTo>
                  <a:lnTo>
                    <a:pt x="1454171" y="749443"/>
                  </a:lnTo>
                  <a:lnTo>
                    <a:pt x="1454171" y="704767"/>
                  </a:lnTo>
                  <a:lnTo>
                    <a:pt x="1451444" y="660160"/>
                  </a:lnTo>
                  <a:lnTo>
                    <a:pt x="1445990" y="615756"/>
                  </a:lnTo>
                  <a:lnTo>
                    <a:pt x="1437809" y="571691"/>
                  </a:lnTo>
                  <a:lnTo>
                    <a:pt x="1426900" y="528101"/>
                  </a:lnTo>
                  <a:lnTo>
                    <a:pt x="1413264" y="485120"/>
                  </a:lnTo>
                  <a:lnTo>
                    <a:pt x="1396902" y="442885"/>
                  </a:lnTo>
                  <a:lnTo>
                    <a:pt x="1377812" y="401531"/>
                  </a:lnTo>
                  <a:lnTo>
                    <a:pt x="1355995" y="361194"/>
                  </a:lnTo>
                  <a:lnTo>
                    <a:pt x="1331451" y="322009"/>
                  </a:lnTo>
                  <a:lnTo>
                    <a:pt x="1304180" y="284112"/>
                  </a:lnTo>
                  <a:lnTo>
                    <a:pt x="1274181" y="247638"/>
                  </a:lnTo>
                  <a:lnTo>
                    <a:pt x="1241456" y="212723"/>
                  </a:lnTo>
                  <a:lnTo>
                    <a:pt x="1206542" y="179996"/>
                  </a:lnTo>
                  <a:lnTo>
                    <a:pt x="1170070" y="149997"/>
                  </a:lnTo>
                  <a:lnTo>
                    <a:pt x="1132174" y="122724"/>
                  </a:lnTo>
                  <a:lnTo>
                    <a:pt x="1092991" y="98179"/>
                  </a:lnTo>
                  <a:lnTo>
                    <a:pt x="1052655" y="76362"/>
                  </a:lnTo>
                  <a:lnTo>
                    <a:pt x="1011303" y="57271"/>
                  </a:lnTo>
                  <a:lnTo>
                    <a:pt x="969069" y="40908"/>
                  </a:lnTo>
                  <a:lnTo>
                    <a:pt x="926090" y="27272"/>
                  </a:lnTo>
                  <a:lnTo>
                    <a:pt x="882501" y="16363"/>
                  </a:lnTo>
                  <a:lnTo>
                    <a:pt x="838438" y="8181"/>
                  </a:lnTo>
                  <a:lnTo>
                    <a:pt x="794036" y="2727"/>
                  </a:lnTo>
                  <a:lnTo>
                    <a:pt x="74943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9945289" y="4927163"/>
              <a:ext cx="1454785" cy="1454785"/>
            </a:xfrm>
            <a:custGeom>
              <a:avLst/>
              <a:gdLst/>
              <a:ahLst/>
              <a:cxnLst/>
              <a:rect l="l" t="t" r="r" b="b"/>
              <a:pathLst>
                <a:path w="1454784" h="1454785">
                  <a:moveTo>
                    <a:pt x="1241482" y="212721"/>
                  </a:moveTo>
                  <a:lnTo>
                    <a:pt x="1274208" y="247635"/>
                  </a:lnTo>
                  <a:lnTo>
                    <a:pt x="1304208" y="284109"/>
                  </a:lnTo>
                  <a:lnTo>
                    <a:pt x="1331480" y="322006"/>
                  </a:lnTo>
                  <a:lnTo>
                    <a:pt x="1356024" y="361190"/>
                  </a:lnTo>
                  <a:lnTo>
                    <a:pt x="1377842" y="401528"/>
                  </a:lnTo>
                  <a:lnTo>
                    <a:pt x="1396932" y="442881"/>
                  </a:lnTo>
                  <a:lnTo>
                    <a:pt x="1413295" y="485116"/>
                  </a:lnTo>
                  <a:lnTo>
                    <a:pt x="1426931" y="528097"/>
                  </a:lnTo>
                  <a:lnTo>
                    <a:pt x="1437840" y="571687"/>
                  </a:lnTo>
                  <a:lnTo>
                    <a:pt x="1446022" y="615753"/>
                  </a:lnTo>
                  <a:lnTo>
                    <a:pt x="1451476" y="660156"/>
                  </a:lnTo>
                  <a:lnTo>
                    <a:pt x="1454203" y="704764"/>
                  </a:lnTo>
                  <a:lnTo>
                    <a:pt x="1454203" y="749439"/>
                  </a:lnTo>
                  <a:lnTo>
                    <a:pt x="1451476" y="794046"/>
                  </a:lnTo>
                  <a:lnTo>
                    <a:pt x="1446022" y="838450"/>
                  </a:lnTo>
                  <a:lnTo>
                    <a:pt x="1437840" y="882515"/>
                  </a:lnTo>
                  <a:lnTo>
                    <a:pt x="1426931" y="926106"/>
                  </a:lnTo>
                  <a:lnTo>
                    <a:pt x="1413295" y="969086"/>
                  </a:lnTo>
                  <a:lnTo>
                    <a:pt x="1396932" y="1011321"/>
                  </a:lnTo>
                  <a:lnTo>
                    <a:pt x="1377842" y="1052675"/>
                  </a:lnTo>
                  <a:lnTo>
                    <a:pt x="1356024" y="1093012"/>
                  </a:lnTo>
                  <a:lnTo>
                    <a:pt x="1331480" y="1132197"/>
                  </a:lnTo>
                  <a:lnTo>
                    <a:pt x="1304208" y="1170094"/>
                  </a:lnTo>
                  <a:lnTo>
                    <a:pt x="1274208" y="1206568"/>
                  </a:lnTo>
                  <a:lnTo>
                    <a:pt x="1241482" y="1241482"/>
                  </a:lnTo>
                  <a:lnTo>
                    <a:pt x="1206568" y="1274208"/>
                  </a:lnTo>
                  <a:lnTo>
                    <a:pt x="1170094" y="1304208"/>
                  </a:lnTo>
                  <a:lnTo>
                    <a:pt x="1132197" y="1331480"/>
                  </a:lnTo>
                  <a:lnTo>
                    <a:pt x="1093012" y="1356024"/>
                  </a:lnTo>
                  <a:lnTo>
                    <a:pt x="1052675" y="1377842"/>
                  </a:lnTo>
                  <a:lnTo>
                    <a:pt x="1011321" y="1396932"/>
                  </a:lnTo>
                  <a:lnTo>
                    <a:pt x="969086" y="1413295"/>
                  </a:lnTo>
                  <a:lnTo>
                    <a:pt x="926106" y="1426931"/>
                  </a:lnTo>
                  <a:lnTo>
                    <a:pt x="882515" y="1437840"/>
                  </a:lnTo>
                  <a:lnTo>
                    <a:pt x="838450" y="1446022"/>
                  </a:lnTo>
                  <a:lnTo>
                    <a:pt x="794046" y="1451476"/>
                  </a:lnTo>
                  <a:lnTo>
                    <a:pt x="749439" y="1454203"/>
                  </a:lnTo>
                  <a:lnTo>
                    <a:pt x="704764" y="1454203"/>
                  </a:lnTo>
                  <a:lnTo>
                    <a:pt x="660156" y="1451476"/>
                  </a:lnTo>
                  <a:lnTo>
                    <a:pt x="615753" y="1446022"/>
                  </a:lnTo>
                  <a:lnTo>
                    <a:pt x="571687" y="1437840"/>
                  </a:lnTo>
                  <a:lnTo>
                    <a:pt x="528097" y="1426931"/>
                  </a:lnTo>
                  <a:lnTo>
                    <a:pt x="485116" y="1413295"/>
                  </a:lnTo>
                  <a:lnTo>
                    <a:pt x="442881" y="1396932"/>
                  </a:lnTo>
                  <a:lnTo>
                    <a:pt x="401528" y="1377842"/>
                  </a:lnTo>
                  <a:lnTo>
                    <a:pt x="361190" y="1356024"/>
                  </a:lnTo>
                  <a:lnTo>
                    <a:pt x="322006" y="1331480"/>
                  </a:lnTo>
                  <a:lnTo>
                    <a:pt x="284109" y="1304208"/>
                  </a:lnTo>
                  <a:lnTo>
                    <a:pt x="247635" y="1274208"/>
                  </a:lnTo>
                  <a:lnTo>
                    <a:pt x="212721" y="1241482"/>
                  </a:lnTo>
                  <a:lnTo>
                    <a:pt x="179994" y="1206568"/>
                  </a:lnTo>
                  <a:lnTo>
                    <a:pt x="149995" y="1170094"/>
                  </a:lnTo>
                  <a:lnTo>
                    <a:pt x="122723" y="1132197"/>
                  </a:lnTo>
                  <a:lnTo>
                    <a:pt x="98178" y="1093012"/>
                  </a:lnTo>
                  <a:lnTo>
                    <a:pt x="76361" y="1052675"/>
                  </a:lnTo>
                  <a:lnTo>
                    <a:pt x="57271" y="1011321"/>
                  </a:lnTo>
                  <a:lnTo>
                    <a:pt x="40907" y="969086"/>
                  </a:lnTo>
                  <a:lnTo>
                    <a:pt x="27271" y="926106"/>
                  </a:lnTo>
                  <a:lnTo>
                    <a:pt x="16363" y="882515"/>
                  </a:lnTo>
                  <a:lnTo>
                    <a:pt x="8181" y="838450"/>
                  </a:lnTo>
                  <a:lnTo>
                    <a:pt x="2727" y="794046"/>
                  </a:lnTo>
                  <a:lnTo>
                    <a:pt x="0" y="749439"/>
                  </a:lnTo>
                  <a:lnTo>
                    <a:pt x="0" y="704764"/>
                  </a:lnTo>
                  <a:lnTo>
                    <a:pt x="2727" y="660156"/>
                  </a:lnTo>
                  <a:lnTo>
                    <a:pt x="8181" y="615753"/>
                  </a:lnTo>
                  <a:lnTo>
                    <a:pt x="16363" y="571687"/>
                  </a:lnTo>
                  <a:lnTo>
                    <a:pt x="27271" y="528097"/>
                  </a:lnTo>
                  <a:lnTo>
                    <a:pt x="40907" y="485116"/>
                  </a:lnTo>
                  <a:lnTo>
                    <a:pt x="57271" y="442881"/>
                  </a:lnTo>
                  <a:lnTo>
                    <a:pt x="76361" y="401528"/>
                  </a:lnTo>
                  <a:lnTo>
                    <a:pt x="98178" y="361190"/>
                  </a:lnTo>
                  <a:lnTo>
                    <a:pt x="122723" y="322006"/>
                  </a:lnTo>
                  <a:lnTo>
                    <a:pt x="149995" y="284109"/>
                  </a:lnTo>
                  <a:lnTo>
                    <a:pt x="179994" y="247635"/>
                  </a:lnTo>
                  <a:lnTo>
                    <a:pt x="212721" y="212721"/>
                  </a:lnTo>
                  <a:lnTo>
                    <a:pt x="247635" y="179994"/>
                  </a:lnTo>
                  <a:lnTo>
                    <a:pt x="284109" y="149995"/>
                  </a:lnTo>
                  <a:lnTo>
                    <a:pt x="322006" y="122723"/>
                  </a:lnTo>
                  <a:lnTo>
                    <a:pt x="361190" y="98178"/>
                  </a:lnTo>
                  <a:lnTo>
                    <a:pt x="401528" y="76361"/>
                  </a:lnTo>
                  <a:lnTo>
                    <a:pt x="442881" y="57271"/>
                  </a:lnTo>
                  <a:lnTo>
                    <a:pt x="485116" y="40907"/>
                  </a:lnTo>
                  <a:lnTo>
                    <a:pt x="528097" y="27271"/>
                  </a:lnTo>
                  <a:lnTo>
                    <a:pt x="571687" y="16363"/>
                  </a:lnTo>
                  <a:lnTo>
                    <a:pt x="615753" y="8181"/>
                  </a:lnTo>
                  <a:lnTo>
                    <a:pt x="660156" y="2727"/>
                  </a:lnTo>
                  <a:lnTo>
                    <a:pt x="704764" y="0"/>
                  </a:lnTo>
                  <a:lnTo>
                    <a:pt x="749439" y="0"/>
                  </a:lnTo>
                  <a:lnTo>
                    <a:pt x="794046" y="2727"/>
                  </a:lnTo>
                  <a:lnTo>
                    <a:pt x="838450" y="8181"/>
                  </a:lnTo>
                  <a:lnTo>
                    <a:pt x="882515" y="16363"/>
                  </a:lnTo>
                  <a:lnTo>
                    <a:pt x="926106" y="27271"/>
                  </a:lnTo>
                  <a:lnTo>
                    <a:pt x="969086" y="40907"/>
                  </a:lnTo>
                  <a:lnTo>
                    <a:pt x="1011321" y="57271"/>
                  </a:lnTo>
                  <a:lnTo>
                    <a:pt x="1052675" y="76361"/>
                  </a:lnTo>
                  <a:lnTo>
                    <a:pt x="1093012" y="98178"/>
                  </a:lnTo>
                  <a:lnTo>
                    <a:pt x="1132197" y="122723"/>
                  </a:lnTo>
                  <a:lnTo>
                    <a:pt x="1170094" y="149995"/>
                  </a:lnTo>
                  <a:lnTo>
                    <a:pt x="1206568" y="179994"/>
                  </a:lnTo>
                  <a:lnTo>
                    <a:pt x="1241482" y="212721"/>
                  </a:lnTo>
                </a:path>
              </a:pathLst>
            </a:custGeom>
            <a:ln w="115466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1" name="object 21"/>
          <p:cNvSpPr txBox="1"/>
          <p:nvPr/>
        </p:nvSpPr>
        <p:spPr>
          <a:xfrm>
            <a:off x="2784865" y="5287405"/>
            <a:ext cx="579755" cy="690880"/>
          </a:xfrm>
          <a:prstGeom prst="rect">
            <a:avLst/>
          </a:prstGeom>
        </p:spPr>
        <p:txBody>
          <a:bodyPr vert="horz" wrap="square" lIns="0" tIns="1460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sz="4350" spc="-50" dirty="0">
                <a:solidFill>
                  <a:srgbClr val="FFFFFF"/>
                </a:solidFill>
                <a:latin typeface="Arial"/>
                <a:cs typeface="Arial"/>
              </a:rPr>
              <a:t>…</a:t>
            </a:r>
            <a:endParaRPr sz="435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279420" y="992934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1279420" y="3016380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072219" y="7266190"/>
            <a:ext cx="114173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9900" i="1" spc="-15" baseline="4208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4400" i="1" spc="-1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400" spc="-1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4400" spc="-50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4400">
              <a:latin typeface="Times New Roman"/>
              <a:cs typeface="Times New Roman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1279420" y="9086760"/>
            <a:ext cx="72771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6600" i="1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004877" y="1619910"/>
            <a:ext cx="914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1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004877" y="3016380"/>
            <a:ext cx="914400" cy="103060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38100">
              <a:lnSpc>
                <a:spcPct val="100000"/>
              </a:lnSpc>
              <a:spcBef>
                <a:spcPts val="95"/>
              </a:spcBef>
            </a:pP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600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2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4601276" y="5538852"/>
            <a:ext cx="1379855" cy="2698115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270510" marR="30480" indent="-233045">
              <a:lnSpc>
                <a:spcPct val="132800"/>
              </a:lnSpc>
              <a:spcBef>
                <a:spcPts val="100"/>
              </a:spcBef>
            </a:pPr>
            <a:r>
              <a:rPr sz="9900" i="1" spc="-44" baseline="4208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4400" i="1" spc="-3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r>
              <a:rPr sz="4400" spc="-30" dirty="0">
                <a:solidFill>
                  <a:srgbClr val="FFFFFF"/>
                </a:solidFill>
                <a:latin typeface="Times New Roman"/>
                <a:cs typeface="Times New Roman"/>
              </a:rPr>
              <a:t>-</a:t>
            </a:r>
            <a:r>
              <a:rPr sz="4400" spc="-50" dirty="0">
                <a:solidFill>
                  <a:srgbClr val="FFFFFF"/>
                </a:solidFill>
                <a:latin typeface="Times New Roman"/>
                <a:cs typeface="Times New Roman"/>
              </a:rPr>
              <a:t>1 </a:t>
            </a:r>
            <a:r>
              <a:rPr sz="6600" i="1" spc="-2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6600" i="1" spc="-37" baseline="-6313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6600" baseline="-6313">
              <a:latin typeface="Times New Roman"/>
              <a:cs typeface="Times New Roman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12331051" y="3649172"/>
            <a:ext cx="6791959" cy="345884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R="3310890" algn="ctr">
              <a:lnSpc>
                <a:spcPts val="7134"/>
              </a:lnSpc>
              <a:spcBef>
                <a:spcPts val="120"/>
              </a:spcBef>
            </a:pPr>
            <a:r>
              <a:rPr sz="5950" i="1" spc="-50" dirty="0">
                <a:solidFill>
                  <a:srgbClr val="FFFFFF"/>
                </a:solidFill>
                <a:latin typeface="Times New Roman"/>
                <a:cs typeface="Times New Roman"/>
              </a:rPr>
              <a:t>n</a:t>
            </a:r>
            <a:endParaRPr sz="5950">
              <a:latin typeface="Times New Roman"/>
              <a:cs typeface="Times New Roman"/>
            </a:endParaRPr>
          </a:p>
          <a:p>
            <a:pPr marL="38100">
              <a:lnSpc>
                <a:spcPts val="10075"/>
              </a:lnSpc>
            </a:pPr>
            <a:r>
              <a:rPr sz="8400" i="1" spc="-215" dirty="0">
                <a:solidFill>
                  <a:srgbClr val="FFFFFF"/>
                </a:solidFill>
                <a:latin typeface="Times New Roman"/>
                <a:cs typeface="Times New Roman"/>
              </a:rPr>
              <a:t>g</a:t>
            </a:r>
            <a:r>
              <a:rPr sz="8400" spc="-215" dirty="0">
                <a:solidFill>
                  <a:srgbClr val="FFFFFF"/>
                </a:solidFill>
                <a:latin typeface="Cambria"/>
                <a:cs typeface="Cambria"/>
              </a:rPr>
              <a:t>(</a:t>
            </a:r>
            <a:r>
              <a:rPr sz="8400" spc="-919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12600" spc="7267" baseline="-29100" dirty="0">
                <a:solidFill>
                  <a:srgbClr val="FFFFFF"/>
                </a:solidFill>
                <a:latin typeface="Arial"/>
                <a:cs typeface="Arial"/>
              </a:rPr>
              <a:t>∑</a:t>
            </a:r>
            <a:r>
              <a:rPr sz="12600" spc="-1402" baseline="-29100" dirty="0">
                <a:solidFill>
                  <a:srgbClr val="FFFFFF"/>
                </a:solidFill>
                <a:latin typeface="Arial"/>
                <a:cs typeface="Arial"/>
              </a:rPr>
              <a:t> </a:t>
            </a:r>
            <a:r>
              <a:rPr sz="8400" i="1" dirty="0">
                <a:solidFill>
                  <a:srgbClr val="FFFFFF"/>
                </a:solidFill>
                <a:latin typeface="Times New Roman"/>
                <a:cs typeface="Times New Roman"/>
              </a:rPr>
              <a:t>x</a:t>
            </a:r>
            <a:r>
              <a:rPr sz="8925" i="1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400" i="1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25" i="1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8925" i="1" spc="-37" baseline="-19607" dirty="0">
                <a:solidFill>
                  <a:srgbClr val="FFFFFF"/>
                </a:solidFill>
                <a:latin typeface="Times New Roman"/>
                <a:cs typeface="Times New Roman"/>
              </a:rPr>
              <a:t> </a:t>
            </a:r>
            <a:r>
              <a:rPr sz="8400" spc="1065" dirty="0">
                <a:solidFill>
                  <a:srgbClr val="FFFFFF"/>
                </a:solidFill>
                <a:latin typeface="Cambria"/>
                <a:cs typeface="Cambria"/>
              </a:rPr>
              <a:t>+</a:t>
            </a:r>
            <a:r>
              <a:rPr sz="8400" spc="-160" dirty="0">
                <a:solidFill>
                  <a:srgbClr val="FFFFFF"/>
                </a:solidFill>
                <a:latin typeface="Cambria"/>
                <a:cs typeface="Cambria"/>
              </a:rPr>
              <a:t> </a:t>
            </a:r>
            <a:r>
              <a:rPr sz="8400" i="1" spc="-375" dirty="0">
                <a:solidFill>
                  <a:srgbClr val="FFFFFF"/>
                </a:solidFill>
                <a:latin typeface="Times New Roman"/>
                <a:cs typeface="Times New Roman"/>
              </a:rPr>
              <a:t>w</a:t>
            </a:r>
            <a:r>
              <a:rPr sz="8925" spc="-562" baseline="-19607" dirty="0">
                <a:solidFill>
                  <a:srgbClr val="FFFFFF"/>
                </a:solidFill>
                <a:latin typeface="Cambria"/>
                <a:cs typeface="Cambria"/>
              </a:rPr>
              <a:t>0</a:t>
            </a:r>
            <a:r>
              <a:rPr sz="8400" spc="-375" dirty="0">
                <a:solidFill>
                  <a:srgbClr val="FFFFFF"/>
                </a:solidFill>
                <a:latin typeface="Cambria"/>
                <a:cs typeface="Cambria"/>
              </a:rPr>
              <a:t>)</a:t>
            </a:r>
            <a:endParaRPr sz="8400">
              <a:latin typeface="Cambria"/>
              <a:cs typeface="Cambria"/>
            </a:endParaRPr>
          </a:p>
          <a:p>
            <a:pPr marR="3310890" algn="ctr">
              <a:lnSpc>
                <a:spcPct val="100000"/>
              </a:lnSpc>
              <a:spcBef>
                <a:spcPts val="2655"/>
              </a:spcBef>
            </a:pPr>
            <a:r>
              <a:rPr sz="5950" i="1" spc="114" dirty="0">
                <a:solidFill>
                  <a:srgbClr val="FFFFFF"/>
                </a:solidFill>
                <a:latin typeface="Times New Roman"/>
                <a:cs typeface="Times New Roman"/>
              </a:rPr>
              <a:t>i</a:t>
            </a:r>
            <a:r>
              <a:rPr sz="5950" spc="114" dirty="0">
                <a:solidFill>
                  <a:srgbClr val="FFFFFF"/>
                </a:solidFill>
                <a:latin typeface="Cambria"/>
                <a:cs typeface="Cambria"/>
              </a:rPr>
              <a:t>=1</a:t>
            </a:r>
            <a:endParaRPr sz="5950">
              <a:latin typeface="Cambria"/>
              <a:cs typeface="Cambria"/>
            </a:endParaRPr>
          </a:p>
        </p:txBody>
      </p:sp>
    </p:spTree>
  </p:cSld>
  <p:clrMapOvr>
    <a:masterClrMapping/>
  </p:clrMapOvr>
</p:sld>
</file>

<file path=ppt/slides/slide8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5" dirty="0">
                <a:latin typeface="Verdana"/>
                <a:cs typeface="Verdana"/>
              </a:rPr>
              <a:t>gradient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90" dirty="0">
                <a:latin typeface="Verdana"/>
                <a:cs typeface="Verdana"/>
              </a:rPr>
              <a:t>descent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708119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35" dirty="0">
                <a:solidFill>
                  <a:srgbClr val="FFFFFF"/>
                </a:solidFill>
                <a:latin typeface="Lucida Sans"/>
                <a:cs typeface="Lucida Sans"/>
              </a:rPr>
              <a:t>minimizing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loss</a:t>
            </a:r>
            <a:r>
              <a:rPr sz="6150" spc="-1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55" dirty="0">
                <a:solidFill>
                  <a:srgbClr val="FFFFFF"/>
                </a:solidFill>
                <a:latin typeface="Lucida Sans"/>
                <a:cs typeface="Lucida Sans"/>
              </a:rPr>
              <a:t>when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training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30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03047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Gradient</a:t>
            </a:r>
            <a:r>
              <a:rPr sz="9200" spc="-70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Descent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33567"/>
            <a:ext cx="16137890" cy="4844415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ts val="5850"/>
              </a:lnSpc>
              <a:spcBef>
                <a:spcPts val="266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r>
              <a:rPr sz="49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gradient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points: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decreasing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loss.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210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weights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gradient.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03047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Gradient</a:t>
            </a:r>
            <a:r>
              <a:rPr sz="9200" spc="-70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Descent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23096"/>
            <a:ext cx="16334105" cy="486537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ts val="5870"/>
              </a:lnSpc>
              <a:spcBef>
                <a:spcPts val="27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gradient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-3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all</a:t>
            </a:r>
            <a:r>
              <a:rPr sz="4950" b="1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4950" b="1" spc="-45" dirty="0">
                <a:solidFill>
                  <a:srgbClr val="FFFFFF"/>
                </a:solidFill>
                <a:latin typeface="Lucida Sans"/>
                <a:cs typeface="Lucida Sans"/>
              </a:rPr>
              <a:t> points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: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decreasing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loss.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20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weights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gradient.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681607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0" dirty="0">
                <a:latin typeface="Verdana"/>
                <a:cs typeface="Verdana"/>
              </a:rPr>
              <a:t>Stochastic</a:t>
            </a:r>
            <a:r>
              <a:rPr sz="9200" spc="-24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Gradient</a:t>
            </a:r>
            <a:r>
              <a:rPr sz="9200" spc="-240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Descent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23096"/>
            <a:ext cx="16461105" cy="486537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ts val="5870"/>
              </a:lnSpc>
              <a:spcBef>
                <a:spcPts val="27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gradient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4950" b="1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data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 point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: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decreasing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loss.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20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weights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gradient.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696339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Mini-</a:t>
            </a:r>
            <a:r>
              <a:rPr sz="9200" spc="50" dirty="0">
                <a:latin typeface="Verdana"/>
                <a:cs typeface="Verdana"/>
              </a:rPr>
              <a:t>Batch</a:t>
            </a:r>
            <a:r>
              <a:rPr sz="9200" spc="-150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Gradient</a:t>
            </a:r>
            <a:r>
              <a:rPr sz="9200" spc="-145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Descent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3923096"/>
            <a:ext cx="16810355" cy="486537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ts val="5870"/>
              </a:lnSpc>
              <a:spcBef>
                <a:spcPts val="27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gradient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5" dirty="0">
                <a:solidFill>
                  <a:srgbClr val="FFFFFF"/>
                </a:solidFill>
                <a:latin typeface="Lucida Sans"/>
                <a:cs typeface="Lucida Sans"/>
              </a:rPr>
              <a:t>based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4950" b="1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0" dirty="0">
                <a:solidFill>
                  <a:srgbClr val="FFFFFF"/>
                </a:solidFill>
                <a:latin typeface="Lucida Sans"/>
                <a:cs typeface="Lucida Sans"/>
              </a:rPr>
              <a:t>small</a:t>
            </a:r>
            <a:r>
              <a:rPr sz="4950" b="1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b="1" spc="-10" dirty="0">
                <a:solidFill>
                  <a:srgbClr val="FFFFFF"/>
                </a:solidFill>
                <a:latin typeface="Lucida Sans"/>
                <a:cs typeface="Lucida Sans"/>
              </a:rPr>
              <a:t>batch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: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will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lead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decreasing</a:t>
            </a:r>
            <a:r>
              <a:rPr sz="4950" spc="-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loss.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20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weights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4950" spc="-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gradient.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8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83736" y="2576284"/>
            <a:ext cx="4613910" cy="3058160"/>
            <a:chOff x="7383736" y="2576284"/>
            <a:chExt cx="4613910" cy="3058160"/>
          </a:xfrm>
        </p:grpSpPr>
        <p:sp>
          <p:nvSpPr>
            <p:cNvPr id="3" name="object 3"/>
            <p:cNvSpPr/>
            <p:nvPr/>
          </p:nvSpPr>
          <p:spPr>
            <a:xfrm>
              <a:off x="7411300" y="2603848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5">
                  <a:moveTo>
                    <a:pt x="0" y="0"/>
                  </a:moveTo>
                  <a:lnTo>
                    <a:pt x="4386777" y="2889695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755558" y="5429101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84918" y="0"/>
                  </a:moveTo>
                  <a:lnTo>
                    <a:pt x="0" y="128896"/>
                  </a:lnTo>
                  <a:lnTo>
                    <a:pt x="214339" y="177669"/>
                  </a:lnTo>
                  <a:lnTo>
                    <a:pt x="849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755609" y="5429099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177660"/>
                  </a:moveTo>
                  <a:lnTo>
                    <a:pt x="84915" y="0"/>
                  </a:lnTo>
                  <a:lnTo>
                    <a:pt x="0" y="128908"/>
                  </a:lnTo>
                  <a:lnTo>
                    <a:pt x="214338" y="17766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7383736" y="5674217"/>
            <a:ext cx="4613910" cy="3058160"/>
            <a:chOff x="7383736" y="5674217"/>
            <a:chExt cx="4613910" cy="3058160"/>
          </a:xfrm>
        </p:grpSpPr>
        <p:sp>
          <p:nvSpPr>
            <p:cNvPr id="7" name="object 7"/>
            <p:cNvSpPr/>
            <p:nvPr/>
          </p:nvSpPr>
          <p:spPr>
            <a:xfrm>
              <a:off x="7411300" y="5815015"/>
              <a:ext cx="4387215" cy="2889885"/>
            </a:xfrm>
            <a:custGeom>
              <a:avLst/>
              <a:gdLst/>
              <a:ahLst/>
              <a:cxnLst/>
              <a:rect l="l" t="t" r="r" b="b"/>
              <a:pathLst>
                <a:path w="4387215" h="2889884">
                  <a:moveTo>
                    <a:pt x="0" y="2889695"/>
                  </a:moveTo>
                  <a:lnTo>
                    <a:pt x="4386777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1755558" y="5701795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9" y="0"/>
                  </a:moveTo>
                  <a:lnTo>
                    <a:pt x="0" y="48762"/>
                  </a:lnTo>
                  <a:lnTo>
                    <a:pt x="84918" y="177659"/>
                  </a:lnTo>
                  <a:lnTo>
                    <a:pt x="21433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55609" y="5701782"/>
              <a:ext cx="214629" cy="177800"/>
            </a:xfrm>
            <a:custGeom>
              <a:avLst/>
              <a:gdLst/>
              <a:ahLst/>
              <a:cxnLst/>
              <a:rect l="l" t="t" r="r" b="b"/>
              <a:pathLst>
                <a:path w="214629" h="177800">
                  <a:moveTo>
                    <a:pt x="214338" y="0"/>
                  </a:moveTo>
                  <a:lnTo>
                    <a:pt x="0" y="48770"/>
                  </a:lnTo>
                  <a:lnTo>
                    <a:pt x="84915" y="177678"/>
                  </a:lnTo>
                  <a:lnTo>
                    <a:pt x="214338" y="0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" name="object 10"/>
          <p:cNvGrpSpPr/>
          <p:nvPr/>
        </p:nvGrpSpPr>
        <p:grpSpPr>
          <a:xfrm>
            <a:off x="5004027" y="1354274"/>
            <a:ext cx="2499360" cy="2499360"/>
            <a:chOff x="5004027" y="1354274"/>
            <a:chExt cx="2499360" cy="2499360"/>
          </a:xfrm>
        </p:grpSpPr>
        <p:sp>
          <p:nvSpPr>
            <p:cNvPr id="11" name="object 11"/>
            <p:cNvSpPr/>
            <p:nvPr/>
          </p:nvSpPr>
          <p:spPr>
            <a:xfrm>
              <a:off x="5095902" y="1446160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7"/>
                  </a:lnTo>
                  <a:lnTo>
                    <a:pt x="849615" y="41537"/>
                  </a:lnTo>
                  <a:lnTo>
                    <a:pt x="806657" y="54253"/>
                  </a:lnTo>
                  <a:lnTo>
                    <a:pt x="764120" y="68664"/>
                  </a:lnTo>
                  <a:lnTo>
                    <a:pt x="722057" y="84770"/>
                  </a:lnTo>
                  <a:lnTo>
                    <a:pt x="680520" y="102572"/>
                  </a:lnTo>
                  <a:lnTo>
                    <a:pt x="639563" y="122070"/>
                  </a:lnTo>
                  <a:lnTo>
                    <a:pt x="599238" y="143262"/>
                  </a:lnTo>
                  <a:lnTo>
                    <a:pt x="559598" y="166151"/>
                  </a:lnTo>
                  <a:lnTo>
                    <a:pt x="520695" y="190734"/>
                  </a:lnTo>
                  <a:lnTo>
                    <a:pt x="482582" y="217013"/>
                  </a:lnTo>
                  <a:lnTo>
                    <a:pt x="445312" y="244988"/>
                  </a:lnTo>
                  <a:lnTo>
                    <a:pt x="408937" y="274657"/>
                  </a:lnTo>
                  <a:lnTo>
                    <a:pt x="373510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10" y="2009361"/>
                  </a:lnTo>
                  <a:lnTo>
                    <a:pt x="408937" y="2040727"/>
                  </a:lnTo>
                  <a:lnTo>
                    <a:pt x="445312" y="2070396"/>
                  </a:lnTo>
                  <a:lnTo>
                    <a:pt x="482582" y="2098371"/>
                  </a:lnTo>
                  <a:lnTo>
                    <a:pt x="520695" y="2124650"/>
                  </a:lnTo>
                  <a:lnTo>
                    <a:pt x="559598" y="2149233"/>
                  </a:lnTo>
                  <a:lnTo>
                    <a:pt x="599238" y="2172122"/>
                  </a:lnTo>
                  <a:lnTo>
                    <a:pt x="639563" y="2193314"/>
                  </a:lnTo>
                  <a:lnTo>
                    <a:pt x="680520" y="2212812"/>
                  </a:lnTo>
                  <a:lnTo>
                    <a:pt x="722057" y="2230614"/>
                  </a:lnTo>
                  <a:lnTo>
                    <a:pt x="764120" y="2246720"/>
                  </a:lnTo>
                  <a:lnTo>
                    <a:pt x="806657" y="2261131"/>
                  </a:lnTo>
                  <a:lnTo>
                    <a:pt x="849615" y="2273847"/>
                  </a:lnTo>
                  <a:lnTo>
                    <a:pt x="892942" y="2284867"/>
                  </a:lnTo>
                  <a:lnTo>
                    <a:pt x="936585" y="2294192"/>
                  </a:lnTo>
                  <a:lnTo>
                    <a:pt x="980492" y="2301821"/>
                  </a:lnTo>
                  <a:lnTo>
                    <a:pt x="1024609" y="2307755"/>
                  </a:lnTo>
                  <a:lnTo>
                    <a:pt x="1068884" y="2311994"/>
                  </a:lnTo>
                  <a:lnTo>
                    <a:pt x="1113264" y="2314537"/>
                  </a:lnTo>
                  <a:lnTo>
                    <a:pt x="1157697" y="2315384"/>
                  </a:lnTo>
                  <a:lnTo>
                    <a:pt x="1202130" y="2314537"/>
                  </a:lnTo>
                  <a:lnTo>
                    <a:pt x="1246511" y="2311994"/>
                  </a:lnTo>
                  <a:lnTo>
                    <a:pt x="1290786" y="2307755"/>
                  </a:lnTo>
                  <a:lnTo>
                    <a:pt x="1334903" y="2301821"/>
                  </a:lnTo>
                  <a:lnTo>
                    <a:pt x="1378809" y="2294192"/>
                  </a:lnTo>
                  <a:lnTo>
                    <a:pt x="1422452" y="2284867"/>
                  </a:lnTo>
                  <a:lnTo>
                    <a:pt x="1465779" y="2273847"/>
                  </a:lnTo>
                  <a:lnTo>
                    <a:pt x="1508738" y="2261131"/>
                  </a:lnTo>
                  <a:lnTo>
                    <a:pt x="1551275" y="2246720"/>
                  </a:lnTo>
                  <a:lnTo>
                    <a:pt x="1593338" y="2230614"/>
                  </a:lnTo>
                  <a:lnTo>
                    <a:pt x="1634874" y="2212812"/>
                  </a:lnTo>
                  <a:lnTo>
                    <a:pt x="1675831" y="2193314"/>
                  </a:lnTo>
                  <a:lnTo>
                    <a:pt x="1716156" y="2172122"/>
                  </a:lnTo>
                  <a:lnTo>
                    <a:pt x="1755797" y="2149233"/>
                  </a:lnTo>
                  <a:lnTo>
                    <a:pt x="1794700" y="2124650"/>
                  </a:lnTo>
                  <a:lnTo>
                    <a:pt x="1832813" y="2098371"/>
                  </a:lnTo>
                  <a:lnTo>
                    <a:pt x="1870083" y="2070396"/>
                  </a:lnTo>
                  <a:lnTo>
                    <a:pt x="1906458" y="2040727"/>
                  </a:lnTo>
                  <a:lnTo>
                    <a:pt x="1941885" y="2009361"/>
                  </a:lnTo>
                  <a:lnTo>
                    <a:pt x="1976311" y="1976301"/>
                  </a:lnTo>
                  <a:lnTo>
                    <a:pt x="2009371" y="1941875"/>
                  </a:lnTo>
                  <a:lnTo>
                    <a:pt x="2040736" y="1906449"/>
                  </a:lnTo>
                  <a:lnTo>
                    <a:pt x="2070405" y="1870074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9"/>
                  </a:lnTo>
                  <a:lnTo>
                    <a:pt x="2193320" y="1675825"/>
                  </a:lnTo>
                  <a:lnTo>
                    <a:pt x="2212817" y="1634868"/>
                  </a:lnTo>
                  <a:lnTo>
                    <a:pt x="2230618" y="1593332"/>
                  </a:lnTo>
                  <a:lnTo>
                    <a:pt x="2246724" y="1551269"/>
                  </a:lnTo>
                  <a:lnTo>
                    <a:pt x="2261135" y="1508732"/>
                  </a:lnTo>
                  <a:lnTo>
                    <a:pt x="2273850" y="1465774"/>
                  </a:lnTo>
                  <a:lnTo>
                    <a:pt x="2284870" y="1422447"/>
                  </a:lnTo>
                  <a:lnTo>
                    <a:pt x="2294195" y="1378804"/>
                  </a:lnTo>
                  <a:lnTo>
                    <a:pt x="2301824" y="1334898"/>
                  </a:lnTo>
                  <a:lnTo>
                    <a:pt x="2307758" y="1290781"/>
                  </a:lnTo>
                  <a:lnTo>
                    <a:pt x="2311996" y="1246505"/>
                  </a:lnTo>
                  <a:lnTo>
                    <a:pt x="2314539" y="1202125"/>
                  </a:lnTo>
                  <a:lnTo>
                    <a:pt x="2315387" y="1157692"/>
                  </a:lnTo>
                  <a:lnTo>
                    <a:pt x="2314539" y="1113259"/>
                  </a:lnTo>
                  <a:lnTo>
                    <a:pt x="2311996" y="1068879"/>
                  </a:lnTo>
                  <a:lnTo>
                    <a:pt x="2307758" y="1024603"/>
                  </a:lnTo>
                  <a:lnTo>
                    <a:pt x="2301824" y="980486"/>
                  </a:lnTo>
                  <a:lnTo>
                    <a:pt x="2294195" y="936580"/>
                  </a:lnTo>
                  <a:lnTo>
                    <a:pt x="2284870" y="892937"/>
                  </a:lnTo>
                  <a:lnTo>
                    <a:pt x="2273850" y="849610"/>
                  </a:lnTo>
                  <a:lnTo>
                    <a:pt x="2261135" y="806652"/>
                  </a:lnTo>
                  <a:lnTo>
                    <a:pt x="2246724" y="764115"/>
                  </a:lnTo>
                  <a:lnTo>
                    <a:pt x="2230618" y="722052"/>
                  </a:lnTo>
                  <a:lnTo>
                    <a:pt x="2212817" y="680516"/>
                  </a:lnTo>
                  <a:lnTo>
                    <a:pt x="2193320" y="639559"/>
                  </a:lnTo>
                  <a:lnTo>
                    <a:pt x="2172127" y="599234"/>
                  </a:lnTo>
                  <a:lnTo>
                    <a:pt x="2149240" y="559595"/>
                  </a:lnTo>
                  <a:lnTo>
                    <a:pt x="2124657" y="520692"/>
                  </a:lnTo>
                  <a:lnTo>
                    <a:pt x="2098378" y="482579"/>
                  </a:lnTo>
                  <a:lnTo>
                    <a:pt x="2070405" y="445310"/>
                  </a:lnTo>
                  <a:lnTo>
                    <a:pt x="2040736" y="408935"/>
                  </a:lnTo>
                  <a:lnTo>
                    <a:pt x="2009371" y="373509"/>
                  </a:lnTo>
                  <a:lnTo>
                    <a:pt x="1976311" y="339083"/>
                  </a:lnTo>
                  <a:lnTo>
                    <a:pt x="1941885" y="306023"/>
                  </a:lnTo>
                  <a:lnTo>
                    <a:pt x="1906458" y="274657"/>
                  </a:lnTo>
                  <a:lnTo>
                    <a:pt x="1870083" y="244988"/>
                  </a:lnTo>
                  <a:lnTo>
                    <a:pt x="1832813" y="217013"/>
                  </a:lnTo>
                  <a:lnTo>
                    <a:pt x="1794700" y="190734"/>
                  </a:lnTo>
                  <a:lnTo>
                    <a:pt x="1755797" y="166151"/>
                  </a:lnTo>
                  <a:lnTo>
                    <a:pt x="1716156" y="143262"/>
                  </a:lnTo>
                  <a:lnTo>
                    <a:pt x="1675831" y="122070"/>
                  </a:lnTo>
                  <a:lnTo>
                    <a:pt x="1634874" y="102572"/>
                  </a:lnTo>
                  <a:lnTo>
                    <a:pt x="1593338" y="84770"/>
                  </a:lnTo>
                  <a:lnTo>
                    <a:pt x="1551275" y="68664"/>
                  </a:lnTo>
                  <a:lnTo>
                    <a:pt x="1508738" y="54253"/>
                  </a:lnTo>
                  <a:lnTo>
                    <a:pt x="1465779" y="41537"/>
                  </a:lnTo>
                  <a:lnTo>
                    <a:pt x="1422452" y="30517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5095907" y="1446154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1"/>
                  </a:moveTo>
                  <a:lnTo>
                    <a:pt x="2009376" y="373507"/>
                  </a:lnTo>
                  <a:lnTo>
                    <a:pt x="2040741" y="408934"/>
                  </a:lnTo>
                  <a:lnTo>
                    <a:pt x="2070411" y="445309"/>
                  </a:lnTo>
                  <a:lnTo>
                    <a:pt x="2098385" y="482579"/>
                  </a:lnTo>
                  <a:lnTo>
                    <a:pt x="2124663" y="520692"/>
                  </a:lnTo>
                  <a:lnTo>
                    <a:pt x="2149247" y="559594"/>
                  </a:lnTo>
                  <a:lnTo>
                    <a:pt x="2172135" y="599235"/>
                  </a:lnTo>
                  <a:lnTo>
                    <a:pt x="2193327" y="639560"/>
                  </a:lnTo>
                  <a:lnTo>
                    <a:pt x="2212824" y="680517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3"/>
                  </a:lnTo>
                  <a:lnTo>
                    <a:pt x="2273859" y="849612"/>
                  </a:lnTo>
                  <a:lnTo>
                    <a:pt x="2284879" y="892939"/>
                  </a:lnTo>
                  <a:lnTo>
                    <a:pt x="2294204" y="936582"/>
                  </a:lnTo>
                  <a:lnTo>
                    <a:pt x="2301833" y="980488"/>
                  </a:lnTo>
                  <a:lnTo>
                    <a:pt x="2307767" y="1024606"/>
                  </a:lnTo>
                  <a:lnTo>
                    <a:pt x="2312005" y="1068881"/>
                  </a:lnTo>
                  <a:lnTo>
                    <a:pt x="2314548" y="1113261"/>
                  </a:lnTo>
                  <a:lnTo>
                    <a:pt x="2315396" y="1157695"/>
                  </a:lnTo>
                  <a:lnTo>
                    <a:pt x="2314548" y="1202128"/>
                  </a:lnTo>
                  <a:lnTo>
                    <a:pt x="2312005" y="1246508"/>
                  </a:lnTo>
                  <a:lnTo>
                    <a:pt x="2307767" y="1290784"/>
                  </a:lnTo>
                  <a:lnTo>
                    <a:pt x="2301833" y="1334901"/>
                  </a:lnTo>
                  <a:lnTo>
                    <a:pt x="2294204" y="1378808"/>
                  </a:lnTo>
                  <a:lnTo>
                    <a:pt x="2284879" y="1422451"/>
                  </a:lnTo>
                  <a:lnTo>
                    <a:pt x="2273859" y="1465778"/>
                  </a:lnTo>
                  <a:lnTo>
                    <a:pt x="2261143" y="1508737"/>
                  </a:lnTo>
                  <a:lnTo>
                    <a:pt x="2246732" y="1551274"/>
                  </a:lnTo>
                  <a:lnTo>
                    <a:pt x="2230626" y="1593337"/>
                  </a:lnTo>
                  <a:lnTo>
                    <a:pt x="2212824" y="1634874"/>
                  </a:lnTo>
                  <a:lnTo>
                    <a:pt x="2193327" y="1675831"/>
                  </a:lnTo>
                  <a:lnTo>
                    <a:pt x="2172135" y="1716156"/>
                  </a:lnTo>
                  <a:lnTo>
                    <a:pt x="2149247" y="1755797"/>
                  </a:lnTo>
                  <a:lnTo>
                    <a:pt x="2124663" y="1794700"/>
                  </a:lnTo>
                  <a:lnTo>
                    <a:pt x="2098385" y="1832813"/>
                  </a:lnTo>
                  <a:lnTo>
                    <a:pt x="2070411" y="1870084"/>
                  </a:lnTo>
                  <a:lnTo>
                    <a:pt x="2040741" y="1906459"/>
                  </a:lnTo>
                  <a:lnTo>
                    <a:pt x="2009376" y="1941886"/>
                  </a:lnTo>
                  <a:lnTo>
                    <a:pt x="1976316" y="1976312"/>
                  </a:lnTo>
                  <a:lnTo>
                    <a:pt x="1941890" y="2009372"/>
                  </a:lnTo>
                  <a:lnTo>
                    <a:pt x="1906463" y="2040737"/>
                  </a:lnTo>
                  <a:lnTo>
                    <a:pt x="1870088" y="2070407"/>
                  </a:lnTo>
                  <a:lnTo>
                    <a:pt x="1832818" y="2098381"/>
                  </a:lnTo>
                  <a:lnTo>
                    <a:pt x="1794705" y="2124660"/>
                  </a:lnTo>
                  <a:lnTo>
                    <a:pt x="1755802" y="2149243"/>
                  </a:lnTo>
                  <a:lnTo>
                    <a:pt x="1716162" y="2172131"/>
                  </a:lnTo>
                  <a:lnTo>
                    <a:pt x="1675836" y="2193323"/>
                  </a:lnTo>
                  <a:lnTo>
                    <a:pt x="1634879" y="2212820"/>
                  </a:lnTo>
                  <a:lnTo>
                    <a:pt x="1593343" y="2230622"/>
                  </a:lnTo>
                  <a:lnTo>
                    <a:pt x="1551279" y="2246728"/>
                  </a:lnTo>
                  <a:lnTo>
                    <a:pt x="1508742" y="2261139"/>
                  </a:lnTo>
                  <a:lnTo>
                    <a:pt x="1465783" y="2273855"/>
                  </a:lnTo>
                  <a:lnTo>
                    <a:pt x="1422456" y="2284875"/>
                  </a:lnTo>
                  <a:lnTo>
                    <a:pt x="1378812" y="2294200"/>
                  </a:lnTo>
                  <a:lnTo>
                    <a:pt x="1334905" y="2301829"/>
                  </a:lnTo>
                  <a:lnTo>
                    <a:pt x="1290788" y="2307763"/>
                  </a:lnTo>
                  <a:lnTo>
                    <a:pt x="1246512" y="2312001"/>
                  </a:lnTo>
                  <a:lnTo>
                    <a:pt x="1202131" y="2314545"/>
                  </a:lnTo>
                  <a:lnTo>
                    <a:pt x="1157698" y="2315392"/>
                  </a:lnTo>
                  <a:lnTo>
                    <a:pt x="1113264" y="2314545"/>
                  </a:lnTo>
                  <a:lnTo>
                    <a:pt x="1068883" y="2312001"/>
                  </a:lnTo>
                  <a:lnTo>
                    <a:pt x="1024608" y="2307763"/>
                  </a:lnTo>
                  <a:lnTo>
                    <a:pt x="980490" y="2301829"/>
                  </a:lnTo>
                  <a:lnTo>
                    <a:pt x="936583" y="2294200"/>
                  </a:lnTo>
                  <a:lnTo>
                    <a:pt x="892940" y="2284875"/>
                  </a:lnTo>
                  <a:lnTo>
                    <a:pt x="849612" y="2273855"/>
                  </a:lnTo>
                  <a:lnTo>
                    <a:pt x="806654" y="2261139"/>
                  </a:lnTo>
                  <a:lnTo>
                    <a:pt x="764116" y="2246728"/>
                  </a:lnTo>
                  <a:lnTo>
                    <a:pt x="722053" y="2230622"/>
                  </a:lnTo>
                  <a:lnTo>
                    <a:pt x="680516" y="2212820"/>
                  </a:lnTo>
                  <a:lnTo>
                    <a:pt x="639559" y="2193323"/>
                  </a:lnTo>
                  <a:lnTo>
                    <a:pt x="599234" y="2172131"/>
                  </a:lnTo>
                  <a:lnTo>
                    <a:pt x="559593" y="2149243"/>
                  </a:lnTo>
                  <a:lnTo>
                    <a:pt x="520690" y="2124660"/>
                  </a:lnTo>
                  <a:lnTo>
                    <a:pt x="482577" y="2098381"/>
                  </a:lnTo>
                  <a:lnTo>
                    <a:pt x="445307" y="2070407"/>
                  </a:lnTo>
                  <a:lnTo>
                    <a:pt x="408932" y="2040737"/>
                  </a:lnTo>
                  <a:lnTo>
                    <a:pt x="373506" y="2009372"/>
                  </a:lnTo>
                  <a:lnTo>
                    <a:pt x="339080" y="1976312"/>
                  </a:lnTo>
                  <a:lnTo>
                    <a:pt x="306019" y="1941886"/>
                  </a:lnTo>
                  <a:lnTo>
                    <a:pt x="274654" y="1906459"/>
                  </a:lnTo>
                  <a:lnTo>
                    <a:pt x="244985" y="1870084"/>
                  </a:lnTo>
                  <a:lnTo>
                    <a:pt x="217011" y="1832813"/>
                  </a:lnTo>
                  <a:lnTo>
                    <a:pt x="190732" y="1794700"/>
                  </a:lnTo>
                  <a:lnTo>
                    <a:pt x="166149" y="1755797"/>
                  </a:lnTo>
                  <a:lnTo>
                    <a:pt x="143261" y="1716156"/>
                  </a:lnTo>
                  <a:lnTo>
                    <a:pt x="122068" y="1675831"/>
                  </a:lnTo>
                  <a:lnTo>
                    <a:pt x="102571" y="1634874"/>
                  </a:lnTo>
                  <a:lnTo>
                    <a:pt x="84770" y="1593337"/>
                  </a:lnTo>
                  <a:lnTo>
                    <a:pt x="68663" y="1551274"/>
                  </a:lnTo>
                  <a:lnTo>
                    <a:pt x="54252" y="1508737"/>
                  </a:lnTo>
                  <a:lnTo>
                    <a:pt x="41537" y="1465778"/>
                  </a:lnTo>
                  <a:lnTo>
                    <a:pt x="30517" y="1422451"/>
                  </a:lnTo>
                  <a:lnTo>
                    <a:pt x="21192" y="1378808"/>
                  </a:lnTo>
                  <a:lnTo>
                    <a:pt x="13563" y="1334901"/>
                  </a:lnTo>
                  <a:lnTo>
                    <a:pt x="7629" y="1290784"/>
                  </a:lnTo>
                  <a:lnTo>
                    <a:pt x="3390" y="1246508"/>
                  </a:lnTo>
                  <a:lnTo>
                    <a:pt x="847" y="1202128"/>
                  </a:lnTo>
                  <a:lnTo>
                    <a:pt x="0" y="1157695"/>
                  </a:lnTo>
                  <a:lnTo>
                    <a:pt x="847" y="1113261"/>
                  </a:lnTo>
                  <a:lnTo>
                    <a:pt x="3390" y="1068881"/>
                  </a:lnTo>
                  <a:lnTo>
                    <a:pt x="7629" y="1024606"/>
                  </a:lnTo>
                  <a:lnTo>
                    <a:pt x="13563" y="980488"/>
                  </a:lnTo>
                  <a:lnTo>
                    <a:pt x="21192" y="936582"/>
                  </a:lnTo>
                  <a:lnTo>
                    <a:pt x="30517" y="892939"/>
                  </a:lnTo>
                  <a:lnTo>
                    <a:pt x="41537" y="849612"/>
                  </a:lnTo>
                  <a:lnTo>
                    <a:pt x="54252" y="806653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7"/>
                  </a:lnTo>
                  <a:lnTo>
                    <a:pt x="122068" y="639560"/>
                  </a:lnTo>
                  <a:lnTo>
                    <a:pt x="143261" y="599235"/>
                  </a:lnTo>
                  <a:lnTo>
                    <a:pt x="166149" y="559594"/>
                  </a:lnTo>
                  <a:lnTo>
                    <a:pt x="190732" y="520692"/>
                  </a:lnTo>
                  <a:lnTo>
                    <a:pt x="217011" y="482579"/>
                  </a:lnTo>
                  <a:lnTo>
                    <a:pt x="244985" y="445309"/>
                  </a:lnTo>
                  <a:lnTo>
                    <a:pt x="274654" y="408934"/>
                  </a:lnTo>
                  <a:lnTo>
                    <a:pt x="306019" y="373507"/>
                  </a:lnTo>
                  <a:lnTo>
                    <a:pt x="339080" y="339081"/>
                  </a:lnTo>
                  <a:lnTo>
                    <a:pt x="373506" y="306021"/>
                  </a:lnTo>
                  <a:lnTo>
                    <a:pt x="408932" y="274656"/>
                  </a:lnTo>
                  <a:lnTo>
                    <a:pt x="445307" y="244986"/>
                  </a:lnTo>
                  <a:lnTo>
                    <a:pt x="482577" y="217012"/>
                  </a:lnTo>
                  <a:lnTo>
                    <a:pt x="520690" y="190733"/>
                  </a:lnTo>
                  <a:lnTo>
                    <a:pt x="559593" y="166150"/>
                  </a:lnTo>
                  <a:lnTo>
                    <a:pt x="599234" y="143262"/>
                  </a:lnTo>
                  <a:lnTo>
                    <a:pt x="639559" y="122069"/>
                  </a:lnTo>
                  <a:lnTo>
                    <a:pt x="680516" y="102572"/>
                  </a:lnTo>
                  <a:lnTo>
                    <a:pt x="722053" y="84770"/>
                  </a:lnTo>
                  <a:lnTo>
                    <a:pt x="764116" y="68664"/>
                  </a:lnTo>
                  <a:lnTo>
                    <a:pt x="806654" y="54253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3"/>
                  </a:lnTo>
                  <a:lnTo>
                    <a:pt x="1551279" y="68664"/>
                  </a:lnTo>
                  <a:lnTo>
                    <a:pt x="1593343" y="84770"/>
                  </a:lnTo>
                  <a:lnTo>
                    <a:pt x="1634879" y="102572"/>
                  </a:lnTo>
                  <a:lnTo>
                    <a:pt x="1675836" y="122069"/>
                  </a:lnTo>
                  <a:lnTo>
                    <a:pt x="1716162" y="143262"/>
                  </a:lnTo>
                  <a:lnTo>
                    <a:pt x="1755802" y="166150"/>
                  </a:lnTo>
                  <a:lnTo>
                    <a:pt x="1794705" y="190733"/>
                  </a:lnTo>
                  <a:lnTo>
                    <a:pt x="1832818" y="217012"/>
                  </a:lnTo>
                  <a:lnTo>
                    <a:pt x="1870088" y="244986"/>
                  </a:lnTo>
                  <a:lnTo>
                    <a:pt x="1906463" y="274656"/>
                  </a:lnTo>
                  <a:lnTo>
                    <a:pt x="1941890" y="306021"/>
                  </a:lnTo>
                  <a:lnTo>
                    <a:pt x="1976316" y="339081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" name="object 13"/>
          <p:cNvGrpSpPr/>
          <p:nvPr/>
        </p:nvGrpSpPr>
        <p:grpSpPr>
          <a:xfrm>
            <a:off x="5004027" y="7455132"/>
            <a:ext cx="2499360" cy="2499360"/>
            <a:chOff x="5004027" y="7455132"/>
            <a:chExt cx="2499360" cy="2499360"/>
          </a:xfrm>
        </p:grpSpPr>
        <p:sp>
          <p:nvSpPr>
            <p:cNvPr id="14" name="object 14"/>
            <p:cNvSpPr/>
            <p:nvPr/>
          </p:nvSpPr>
          <p:spPr>
            <a:xfrm>
              <a:off x="5095902" y="754701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7"/>
                  </a:lnTo>
                  <a:lnTo>
                    <a:pt x="849615" y="41537"/>
                  </a:lnTo>
                  <a:lnTo>
                    <a:pt x="806657" y="54253"/>
                  </a:lnTo>
                  <a:lnTo>
                    <a:pt x="764120" y="68664"/>
                  </a:lnTo>
                  <a:lnTo>
                    <a:pt x="722057" y="84770"/>
                  </a:lnTo>
                  <a:lnTo>
                    <a:pt x="680520" y="102572"/>
                  </a:lnTo>
                  <a:lnTo>
                    <a:pt x="639563" y="122070"/>
                  </a:lnTo>
                  <a:lnTo>
                    <a:pt x="599238" y="143262"/>
                  </a:lnTo>
                  <a:lnTo>
                    <a:pt x="559598" y="166151"/>
                  </a:lnTo>
                  <a:lnTo>
                    <a:pt x="520695" y="190734"/>
                  </a:lnTo>
                  <a:lnTo>
                    <a:pt x="482582" y="217013"/>
                  </a:lnTo>
                  <a:lnTo>
                    <a:pt x="445312" y="244988"/>
                  </a:lnTo>
                  <a:lnTo>
                    <a:pt x="408937" y="274657"/>
                  </a:lnTo>
                  <a:lnTo>
                    <a:pt x="373510" y="306023"/>
                  </a:lnTo>
                  <a:lnTo>
                    <a:pt x="339083" y="339083"/>
                  </a:lnTo>
                  <a:lnTo>
                    <a:pt x="306023" y="373509"/>
                  </a:lnTo>
                  <a:lnTo>
                    <a:pt x="274657" y="408935"/>
                  </a:lnTo>
                  <a:lnTo>
                    <a:pt x="244988" y="445310"/>
                  </a:lnTo>
                  <a:lnTo>
                    <a:pt x="217013" y="482579"/>
                  </a:lnTo>
                  <a:lnTo>
                    <a:pt x="190734" y="520692"/>
                  </a:lnTo>
                  <a:lnTo>
                    <a:pt x="166151" y="559595"/>
                  </a:lnTo>
                  <a:lnTo>
                    <a:pt x="143262" y="599234"/>
                  </a:lnTo>
                  <a:lnTo>
                    <a:pt x="122070" y="639559"/>
                  </a:lnTo>
                  <a:lnTo>
                    <a:pt x="102572" y="680516"/>
                  </a:lnTo>
                  <a:lnTo>
                    <a:pt x="84770" y="722052"/>
                  </a:lnTo>
                  <a:lnTo>
                    <a:pt x="68664" y="764115"/>
                  </a:lnTo>
                  <a:lnTo>
                    <a:pt x="54253" y="806652"/>
                  </a:lnTo>
                  <a:lnTo>
                    <a:pt x="41537" y="849610"/>
                  </a:lnTo>
                  <a:lnTo>
                    <a:pt x="30517" y="892937"/>
                  </a:lnTo>
                  <a:lnTo>
                    <a:pt x="21192" y="936580"/>
                  </a:lnTo>
                  <a:lnTo>
                    <a:pt x="13563" y="980486"/>
                  </a:lnTo>
                  <a:lnTo>
                    <a:pt x="7629" y="1024603"/>
                  </a:lnTo>
                  <a:lnTo>
                    <a:pt x="3390" y="1068879"/>
                  </a:lnTo>
                  <a:lnTo>
                    <a:pt x="847" y="1113259"/>
                  </a:lnTo>
                  <a:lnTo>
                    <a:pt x="0" y="1157692"/>
                  </a:lnTo>
                  <a:lnTo>
                    <a:pt x="847" y="1202125"/>
                  </a:lnTo>
                  <a:lnTo>
                    <a:pt x="3390" y="1246505"/>
                  </a:lnTo>
                  <a:lnTo>
                    <a:pt x="7629" y="1290781"/>
                  </a:lnTo>
                  <a:lnTo>
                    <a:pt x="13563" y="1334898"/>
                  </a:lnTo>
                  <a:lnTo>
                    <a:pt x="21192" y="1378804"/>
                  </a:lnTo>
                  <a:lnTo>
                    <a:pt x="30517" y="1422447"/>
                  </a:lnTo>
                  <a:lnTo>
                    <a:pt x="41537" y="1465774"/>
                  </a:lnTo>
                  <a:lnTo>
                    <a:pt x="54253" y="1508732"/>
                  </a:lnTo>
                  <a:lnTo>
                    <a:pt x="68664" y="1551269"/>
                  </a:lnTo>
                  <a:lnTo>
                    <a:pt x="84770" y="1593332"/>
                  </a:lnTo>
                  <a:lnTo>
                    <a:pt x="102572" y="1634868"/>
                  </a:lnTo>
                  <a:lnTo>
                    <a:pt x="122070" y="1675825"/>
                  </a:lnTo>
                  <a:lnTo>
                    <a:pt x="143262" y="1716149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4"/>
                  </a:lnTo>
                  <a:lnTo>
                    <a:pt x="274657" y="1906449"/>
                  </a:lnTo>
                  <a:lnTo>
                    <a:pt x="306023" y="1941875"/>
                  </a:lnTo>
                  <a:lnTo>
                    <a:pt x="339083" y="1976301"/>
                  </a:lnTo>
                  <a:lnTo>
                    <a:pt x="373510" y="2009361"/>
                  </a:lnTo>
                  <a:lnTo>
                    <a:pt x="408937" y="2040727"/>
                  </a:lnTo>
                  <a:lnTo>
                    <a:pt x="445312" y="2070396"/>
                  </a:lnTo>
                  <a:lnTo>
                    <a:pt x="482582" y="2098371"/>
                  </a:lnTo>
                  <a:lnTo>
                    <a:pt x="520695" y="2124650"/>
                  </a:lnTo>
                  <a:lnTo>
                    <a:pt x="559598" y="2149233"/>
                  </a:lnTo>
                  <a:lnTo>
                    <a:pt x="599238" y="2172122"/>
                  </a:lnTo>
                  <a:lnTo>
                    <a:pt x="639563" y="2193314"/>
                  </a:lnTo>
                  <a:lnTo>
                    <a:pt x="680520" y="2212812"/>
                  </a:lnTo>
                  <a:lnTo>
                    <a:pt x="722057" y="2230614"/>
                  </a:lnTo>
                  <a:lnTo>
                    <a:pt x="764120" y="2246720"/>
                  </a:lnTo>
                  <a:lnTo>
                    <a:pt x="806657" y="2261131"/>
                  </a:lnTo>
                  <a:lnTo>
                    <a:pt x="849615" y="2273847"/>
                  </a:lnTo>
                  <a:lnTo>
                    <a:pt x="892942" y="2284867"/>
                  </a:lnTo>
                  <a:lnTo>
                    <a:pt x="936585" y="2294192"/>
                  </a:lnTo>
                  <a:lnTo>
                    <a:pt x="980492" y="2301821"/>
                  </a:lnTo>
                  <a:lnTo>
                    <a:pt x="1024609" y="2307755"/>
                  </a:lnTo>
                  <a:lnTo>
                    <a:pt x="1068884" y="2311994"/>
                  </a:lnTo>
                  <a:lnTo>
                    <a:pt x="1113264" y="2314537"/>
                  </a:lnTo>
                  <a:lnTo>
                    <a:pt x="1157697" y="2315384"/>
                  </a:lnTo>
                  <a:lnTo>
                    <a:pt x="1202130" y="2314537"/>
                  </a:lnTo>
                  <a:lnTo>
                    <a:pt x="1246511" y="2311994"/>
                  </a:lnTo>
                  <a:lnTo>
                    <a:pt x="1290786" y="2307755"/>
                  </a:lnTo>
                  <a:lnTo>
                    <a:pt x="1334903" y="2301821"/>
                  </a:lnTo>
                  <a:lnTo>
                    <a:pt x="1378809" y="2294192"/>
                  </a:lnTo>
                  <a:lnTo>
                    <a:pt x="1422452" y="2284867"/>
                  </a:lnTo>
                  <a:lnTo>
                    <a:pt x="1465779" y="2273847"/>
                  </a:lnTo>
                  <a:lnTo>
                    <a:pt x="1508738" y="2261131"/>
                  </a:lnTo>
                  <a:lnTo>
                    <a:pt x="1551275" y="2246720"/>
                  </a:lnTo>
                  <a:lnTo>
                    <a:pt x="1593338" y="2230614"/>
                  </a:lnTo>
                  <a:lnTo>
                    <a:pt x="1634874" y="2212812"/>
                  </a:lnTo>
                  <a:lnTo>
                    <a:pt x="1675831" y="2193314"/>
                  </a:lnTo>
                  <a:lnTo>
                    <a:pt x="1716156" y="2172122"/>
                  </a:lnTo>
                  <a:lnTo>
                    <a:pt x="1755797" y="2149233"/>
                  </a:lnTo>
                  <a:lnTo>
                    <a:pt x="1794700" y="2124650"/>
                  </a:lnTo>
                  <a:lnTo>
                    <a:pt x="1832813" y="2098371"/>
                  </a:lnTo>
                  <a:lnTo>
                    <a:pt x="1870083" y="2070396"/>
                  </a:lnTo>
                  <a:lnTo>
                    <a:pt x="1906458" y="2040727"/>
                  </a:lnTo>
                  <a:lnTo>
                    <a:pt x="1941885" y="2009361"/>
                  </a:lnTo>
                  <a:lnTo>
                    <a:pt x="1976311" y="1976301"/>
                  </a:lnTo>
                  <a:lnTo>
                    <a:pt x="2009371" y="1941875"/>
                  </a:lnTo>
                  <a:lnTo>
                    <a:pt x="2040736" y="1906449"/>
                  </a:lnTo>
                  <a:lnTo>
                    <a:pt x="2070405" y="1870074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9"/>
                  </a:lnTo>
                  <a:lnTo>
                    <a:pt x="2193320" y="1675825"/>
                  </a:lnTo>
                  <a:lnTo>
                    <a:pt x="2212817" y="1634868"/>
                  </a:lnTo>
                  <a:lnTo>
                    <a:pt x="2230618" y="1593332"/>
                  </a:lnTo>
                  <a:lnTo>
                    <a:pt x="2246724" y="1551269"/>
                  </a:lnTo>
                  <a:lnTo>
                    <a:pt x="2261135" y="1508732"/>
                  </a:lnTo>
                  <a:lnTo>
                    <a:pt x="2273850" y="1465774"/>
                  </a:lnTo>
                  <a:lnTo>
                    <a:pt x="2284870" y="1422447"/>
                  </a:lnTo>
                  <a:lnTo>
                    <a:pt x="2294195" y="1378804"/>
                  </a:lnTo>
                  <a:lnTo>
                    <a:pt x="2301824" y="1334898"/>
                  </a:lnTo>
                  <a:lnTo>
                    <a:pt x="2307758" y="1290781"/>
                  </a:lnTo>
                  <a:lnTo>
                    <a:pt x="2311996" y="1246505"/>
                  </a:lnTo>
                  <a:lnTo>
                    <a:pt x="2314539" y="1202125"/>
                  </a:lnTo>
                  <a:lnTo>
                    <a:pt x="2315387" y="1157692"/>
                  </a:lnTo>
                  <a:lnTo>
                    <a:pt x="2314539" y="1113259"/>
                  </a:lnTo>
                  <a:lnTo>
                    <a:pt x="2311996" y="1068879"/>
                  </a:lnTo>
                  <a:lnTo>
                    <a:pt x="2307758" y="1024603"/>
                  </a:lnTo>
                  <a:lnTo>
                    <a:pt x="2301824" y="980486"/>
                  </a:lnTo>
                  <a:lnTo>
                    <a:pt x="2294195" y="936580"/>
                  </a:lnTo>
                  <a:lnTo>
                    <a:pt x="2284870" y="892937"/>
                  </a:lnTo>
                  <a:lnTo>
                    <a:pt x="2273850" y="849610"/>
                  </a:lnTo>
                  <a:lnTo>
                    <a:pt x="2261135" y="806652"/>
                  </a:lnTo>
                  <a:lnTo>
                    <a:pt x="2246724" y="764115"/>
                  </a:lnTo>
                  <a:lnTo>
                    <a:pt x="2230618" y="722052"/>
                  </a:lnTo>
                  <a:lnTo>
                    <a:pt x="2212817" y="680516"/>
                  </a:lnTo>
                  <a:lnTo>
                    <a:pt x="2193320" y="639559"/>
                  </a:lnTo>
                  <a:lnTo>
                    <a:pt x="2172127" y="599234"/>
                  </a:lnTo>
                  <a:lnTo>
                    <a:pt x="2149240" y="559595"/>
                  </a:lnTo>
                  <a:lnTo>
                    <a:pt x="2124657" y="520692"/>
                  </a:lnTo>
                  <a:lnTo>
                    <a:pt x="2098378" y="482579"/>
                  </a:lnTo>
                  <a:lnTo>
                    <a:pt x="2070405" y="445310"/>
                  </a:lnTo>
                  <a:lnTo>
                    <a:pt x="2040736" y="408935"/>
                  </a:lnTo>
                  <a:lnTo>
                    <a:pt x="2009371" y="373509"/>
                  </a:lnTo>
                  <a:lnTo>
                    <a:pt x="1976311" y="339083"/>
                  </a:lnTo>
                  <a:lnTo>
                    <a:pt x="1941885" y="306023"/>
                  </a:lnTo>
                  <a:lnTo>
                    <a:pt x="1906458" y="274657"/>
                  </a:lnTo>
                  <a:lnTo>
                    <a:pt x="1870083" y="244988"/>
                  </a:lnTo>
                  <a:lnTo>
                    <a:pt x="1832813" y="217013"/>
                  </a:lnTo>
                  <a:lnTo>
                    <a:pt x="1794700" y="190734"/>
                  </a:lnTo>
                  <a:lnTo>
                    <a:pt x="1755797" y="166151"/>
                  </a:lnTo>
                  <a:lnTo>
                    <a:pt x="1716156" y="143262"/>
                  </a:lnTo>
                  <a:lnTo>
                    <a:pt x="1675831" y="122070"/>
                  </a:lnTo>
                  <a:lnTo>
                    <a:pt x="1634874" y="102572"/>
                  </a:lnTo>
                  <a:lnTo>
                    <a:pt x="1593338" y="84770"/>
                  </a:lnTo>
                  <a:lnTo>
                    <a:pt x="1551275" y="68664"/>
                  </a:lnTo>
                  <a:lnTo>
                    <a:pt x="1508738" y="54253"/>
                  </a:lnTo>
                  <a:lnTo>
                    <a:pt x="1465779" y="41537"/>
                  </a:lnTo>
                  <a:lnTo>
                    <a:pt x="1422452" y="30517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5095907" y="7547012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" name="object 16"/>
          <p:cNvGrpSpPr/>
          <p:nvPr/>
        </p:nvGrpSpPr>
        <p:grpSpPr>
          <a:xfrm>
            <a:off x="11950189" y="4404701"/>
            <a:ext cx="2499360" cy="2499360"/>
            <a:chOff x="11950189" y="4404701"/>
            <a:chExt cx="2499360" cy="2499360"/>
          </a:xfrm>
        </p:grpSpPr>
        <p:sp>
          <p:nvSpPr>
            <p:cNvPr id="17" name="object 17"/>
            <p:cNvSpPr/>
            <p:nvPr/>
          </p:nvSpPr>
          <p:spPr>
            <a:xfrm>
              <a:off x="12042094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4" h="2315845">
                  <a:moveTo>
                    <a:pt x="1157661" y="0"/>
                  </a:moveTo>
                  <a:lnTo>
                    <a:pt x="1113228" y="847"/>
                  </a:lnTo>
                  <a:lnTo>
                    <a:pt x="1068849" y="3390"/>
                  </a:lnTo>
                  <a:lnTo>
                    <a:pt x="1024575" y="7629"/>
                  </a:lnTo>
                  <a:lnTo>
                    <a:pt x="980458" y="13563"/>
                  </a:lnTo>
                  <a:lnTo>
                    <a:pt x="936553" y="21192"/>
                  </a:lnTo>
                  <a:lnTo>
                    <a:pt x="892911" y="30516"/>
                  </a:lnTo>
                  <a:lnTo>
                    <a:pt x="849586" y="41536"/>
                  </a:lnTo>
                  <a:lnTo>
                    <a:pt x="806629" y="54252"/>
                  </a:lnTo>
                  <a:lnTo>
                    <a:pt x="764093" y="68662"/>
                  </a:lnTo>
                  <a:lnTo>
                    <a:pt x="722032" y="84769"/>
                  </a:lnTo>
                  <a:lnTo>
                    <a:pt x="680498" y="102570"/>
                  </a:lnTo>
                  <a:lnTo>
                    <a:pt x="639544" y="122067"/>
                  </a:lnTo>
                  <a:lnTo>
                    <a:pt x="599222" y="143259"/>
                  </a:lnTo>
                  <a:lnTo>
                    <a:pt x="559585" y="166147"/>
                  </a:lnTo>
                  <a:lnTo>
                    <a:pt x="520686" y="190730"/>
                  </a:lnTo>
                  <a:lnTo>
                    <a:pt x="482577" y="217008"/>
                  </a:lnTo>
                  <a:lnTo>
                    <a:pt x="445311" y="244982"/>
                  </a:lnTo>
                  <a:lnTo>
                    <a:pt x="408941" y="274651"/>
                  </a:lnTo>
                  <a:lnTo>
                    <a:pt x="373519" y="306016"/>
                  </a:lnTo>
                  <a:lnTo>
                    <a:pt x="339099" y="339076"/>
                  </a:lnTo>
                  <a:lnTo>
                    <a:pt x="306037" y="373502"/>
                  </a:lnTo>
                  <a:lnTo>
                    <a:pt x="274670" y="408929"/>
                  </a:lnTo>
                  <a:lnTo>
                    <a:pt x="244999" y="445304"/>
                  </a:lnTo>
                  <a:lnTo>
                    <a:pt x="217023" y="482574"/>
                  </a:lnTo>
                  <a:lnTo>
                    <a:pt x="190743" y="520687"/>
                  </a:lnTo>
                  <a:lnTo>
                    <a:pt x="166158" y="559590"/>
                  </a:lnTo>
                  <a:lnTo>
                    <a:pt x="143269" y="599230"/>
                  </a:lnTo>
                  <a:lnTo>
                    <a:pt x="122075" y="639555"/>
                  </a:lnTo>
                  <a:lnTo>
                    <a:pt x="102577" y="680512"/>
                  </a:lnTo>
                  <a:lnTo>
                    <a:pt x="84774" y="722049"/>
                  </a:lnTo>
                  <a:lnTo>
                    <a:pt x="68667" y="764112"/>
                  </a:lnTo>
                  <a:lnTo>
                    <a:pt x="54255" y="806649"/>
                  </a:lnTo>
                  <a:lnTo>
                    <a:pt x="41539" y="849607"/>
                  </a:lnTo>
                  <a:lnTo>
                    <a:pt x="30518" y="892934"/>
                  </a:lnTo>
                  <a:lnTo>
                    <a:pt x="21193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3" y="1378801"/>
                  </a:lnTo>
                  <a:lnTo>
                    <a:pt x="30518" y="1422444"/>
                  </a:lnTo>
                  <a:lnTo>
                    <a:pt x="41539" y="1465771"/>
                  </a:lnTo>
                  <a:lnTo>
                    <a:pt x="54255" y="1508730"/>
                  </a:lnTo>
                  <a:lnTo>
                    <a:pt x="68667" y="1551267"/>
                  </a:lnTo>
                  <a:lnTo>
                    <a:pt x="84774" y="1593330"/>
                  </a:lnTo>
                  <a:lnTo>
                    <a:pt x="102577" y="1634866"/>
                  </a:lnTo>
                  <a:lnTo>
                    <a:pt x="122075" y="1675823"/>
                  </a:lnTo>
                  <a:lnTo>
                    <a:pt x="143269" y="1716148"/>
                  </a:lnTo>
                  <a:lnTo>
                    <a:pt x="166158" y="1755789"/>
                  </a:lnTo>
                  <a:lnTo>
                    <a:pt x="190743" y="1794692"/>
                  </a:lnTo>
                  <a:lnTo>
                    <a:pt x="217023" y="1832805"/>
                  </a:lnTo>
                  <a:lnTo>
                    <a:pt x="244999" y="1870075"/>
                  </a:lnTo>
                  <a:lnTo>
                    <a:pt x="274670" y="1906450"/>
                  </a:lnTo>
                  <a:lnTo>
                    <a:pt x="306037" y="1941877"/>
                  </a:lnTo>
                  <a:lnTo>
                    <a:pt x="339099" y="1976303"/>
                  </a:lnTo>
                  <a:lnTo>
                    <a:pt x="373519" y="2009363"/>
                  </a:lnTo>
                  <a:lnTo>
                    <a:pt x="408941" y="2040728"/>
                  </a:lnTo>
                  <a:lnTo>
                    <a:pt x="445311" y="2070397"/>
                  </a:lnTo>
                  <a:lnTo>
                    <a:pt x="482577" y="2098371"/>
                  </a:lnTo>
                  <a:lnTo>
                    <a:pt x="520686" y="2124649"/>
                  </a:lnTo>
                  <a:lnTo>
                    <a:pt x="559585" y="2149232"/>
                  </a:lnTo>
                  <a:lnTo>
                    <a:pt x="599222" y="2172120"/>
                  </a:lnTo>
                  <a:lnTo>
                    <a:pt x="639544" y="2193312"/>
                  </a:lnTo>
                  <a:lnTo>
                    <a:pt x="680498" y="2212809"/>
                  </a:lnTo>
                  <a:lnTo>
                    <a:pt x="722032" y="2230610"/>
                  </a:lnTo>
                  <a:lnTo>
                    <a:pt x="764093" y="2246716"/>
                  </a:lnTo>
                  <a:lnTo>
                    <a:pt x="806629" y="2261127"/>
                  </a:lnTo>
                  <a:lnTo>
                    <a:pt x="849586" y="2273842"/>
                  </a:lnTo>
                  <a:lnTo>
                    <a:pt x="892911" y="2284862"/>
                  </a:lnTo>
                  <a:lnTo>
                    <a:pt x="936553" y="2294187"/>
                  </a:lnTo>
                  <a:lnTo>
                    <a:pt x="980458" y="2301816"/>
                  </a:lnTo>
                  <a:lnTo>
                    <a:pt x="1024575" y="2307750"/>
                  </a:lnTo>
                  <a:lnTo>
                    <a:pt x="1068849" y="2311989"/>
                  </a:lnTo>
                  <a:lnTo>
                    <a:pt x="1113228" y="2314532"/>
                  </a:lnTo>
                  <a:lnTo>
                    <a:pt x="1157661" y="2315379"/>
                  </a:lnTo>
                  <a:lnTo>
                    <a:pt x="1202093" y="2314532"/>
                  </a:lnTo>
                  <a:lnTo>
                    <a:pt x="1246472" y="2311989"/>
                  </a:lnTo>
                  <a:lnTo>
                    <a:pt x="1290747" y="2307750"/>
                  </a:lnTo>
                  <a:lnTo>
                    <a:pt x="1334863" y="2301816"/>
                  </a:lnTo>
                  <a:lnTo>
                    <a:pt x="1378768" y="2294187"/>
                  </a:lnTo>
                  <a:lnTo>
                    <a:pt x="1422410" y="2284862"/>
                  </a:lnTo>
                  <a:lnTo>
                    <a:pt x="1465736" y="2273842"/>
                  </a:lnTo>
                  <a:lnTo>
                    <a:pt x="1508692" y="2261127"/>
                  </a:lnTo>
                  <a:lnTo>
                    <a:pt x="1551228" y="2246716"/>
                  </a:lnTo>
                  <a:lnTo>
                    <a:pt x="1593289" y="2230610"/>
                  </a:lnTo>
                  <a:lnTo>
                    <a:pt x="1634823" y="2212809"/>
                  </a:lnTo>
                  <a:lnTo>
                    <a:pt x="1675777" y="2193312"/>
                  </a:lnTo>
                  <a:lnTo>
                    <a:pt x="1716099" y="2172120"/>
                  </a:lnTo>
                  <a:lnTo>
                    <a:pt x="1755736" y="2149232"/>
                  </a:lnTo>
                  <a:lnTo>
                    <a:pt x="1794636" y="2124649"/>
                  </a:lnTo>
                  <a:lnTo>
                    <a:pt x="1832745" y="2098371"/>
                  </a:lnTo>
                  <a:lnTo>
                    <a:pt x="1870010" y="2070397"/>
                  </a:lnTo>
                  <a:lnTo>
                    <a:pt x="1906380" y="2040728"/>
                  </a:lnTo>
                  <a:lnTo>
                    <a:pt x="1941802" y="2009363"/>
                  </a:lnTo>
                  <a:lnTo>
                    <a:pt x="1976222" y="1976303"/>
                  </a:lnTo>
                  <a:lnTo>
                    <a:pt x="2009284" y="1941877"/>
                  </a:lnTo>
                  <a:lnTo>
                    <a:pt x="2040651" y="1906450"/>
                  </a:lnTo>
                  <a:lnTo>
                    <a:pt x="2070322" y="1870075"/>
                  </a:lnTo>
                  <a:lnTo>
                    <a:pt x="2098298" y="1832805"/>
                  </a:lnTo>
                  <a:lnTo>
                    <a:pt x="2124578" y="1794692"/>
                  </a:lnTo>
                  <a:lnTo>
                    <a:pt x="2149163" y="1755789"/>
                  </a:lnTo>
                  <a:lnTo>
                    <a:pt x="2172052" y="1716148"/>
                  </a:lnTo>
                  <a:lnTo>
                    <a:pt x="2193246" y="1675823"/>
                  </a:lnTo>
                  <a:lnTo>
                    <a:pt x="2212744" y="1634866"/>
                  </a:lnTo>
                  <a:lnTo>
                    <a:pt x="2230547" y="1593330"/>
                  </a:lnTo>
                  <a:lnTo>
                    <a:pt x="2246654" y="1551267"/>
                  </a:lnTo>
                  <a:lnTo>
                    <a:pt x="2261066" y="1508730"/>
                  </a:lnTo>
                  <a:lnTo>
                    <a:pt x="2273782" y="1465771"/>
                  </a:lnTo>
                  <a:lnTo>
                    <a:pt x="2284803" y="1422444"/>
                  </a:lnTo>
                  <a:lnTo>
                    <a:pt x="2294128" y="1378801"/>
                  </a:lnTo>
                  <a:lnTo>
                    <a:pt x="2301758" y="1334895"/>
                  </a:lnTo>
                  <a:lnTo>
                    <a:pt x="2307692" y="1290778"/>
                  </a:lnTo>
                  <a:lnTo>
                    <a:pt x="2311931" y="1246503"/>
                  </a:lnTo>
                  <a:lnTo>
                    <a:pt x="2314474" y="1202122"/>
                  </a:lnTo>
                  <a:lnTo>
                    <a:pt x="2315322" y="1157689"/>
                  </a:lnTo>
                  <a:lnTo>
                    <a:pt x="2314474" y="1113256"/>
                  </a:lnTo>
                  <a:lnTo>
                    <a:pt x="2311931" y="1068876"/>
                  </a:lnTo>
                  <a:lnTo>
                    <a:pt x="2307692" y="1024601"/>
                  </a:lnTo>
                  <a:lnTo>
                    <a:pt x="2301758" y="980484"/>
                  </a:lnTo>
                  <a:lnTo>
                    <a:pt x="2294128" y="936577"/>
                  </a:lnTo>
                  <a:lnTo>
                    <a:pt x="2284803" y="892934"/>
                  </a:lnTo>
                  <a:lnTo>
                    <a:pt x="2273782" y="849607"/>
                  </a:lnTo>
                  <a:lnTo>
                    <a:pt x="2261066" y="806649"/>
                  </a:lnTo>
                  <a:lnTo>
                    <a:pt x="2246654" y="764112"/>
                  </a:lnTo>
                  <a:lnTo>
                    <a:pt x="2230547" y="722049"/>
                  </a:lnTo>
                  <a:lnTo>
                    <a:pt x="2212744" y="680512"/>
                  </a:lnTo>
                  <a:lnTo>
                    <a:pt x="2193246" y="639555"/>
                  </a:lnTo>
                  <a:lnTo>
                    <a:pt x="2172052" y="599230"/>
                  </a:lnTo>
                  <a:lnTo>
                    <a:pt x="2149163" y="559590"/>
                  </a:lnTo>
                  <a:lnTo>
                    <a:pt x="2124578" y="520687"/>
                  </a:lnTo>
                  <a:lnTo>
                    <a:pt x="2098298" y="482574"/>
                  </a:lnTo>
                  <a:lnTo>
                    <a:pt x="2070322" y="445304"/>
                  </a:lnTo>
                  <a:lnTo>
                    <a:pt x="2040651" y="408929"/>
                  </a:lnTo>
                  <a:lnTo>
                    <a:pt x="2009284" y="373502"/>
                  </a:lnTo>
                  <a:lnTo>
                    <a:pt x="1976222" y="339076"/>
                  </a:lnTo>
                  <a:lnTo>
                    <a:pt x="1941802" y="306016"/>
                  </a:lnTo>
                  <a:lnTo>
                    <a:pt x="1906380" y="274651"/>
                  </a:lnTo>
                  <a:lnTo>
                    <a:pt x="1870010" y="244982"/>
                  </a:lnTo>
                  <a:lnTo>
                    <a:pt x="1832745" y="217008"/>
                  </a:lnTo>
                  <a:lnTo>
                    <a:pt x="1794636" y="190730"/>
                  </a:lnTo>
                  <a:lnTo>
                    <a:pt x="1755736" y="166147"/>
                  </a:lnTo>
                  <a:lnTo>
                    <a:pt x="1716099" y="143259"/>
                  </a:lnTo>
                  <a:lnTo>
                    <a:pt x="1675777" y="122067"/>
                  </a:lnTo>
                  <a:lnTo>
                    <a:pt x="1634823" y="102570"/>
                  </a:lnTo>
                  <a:lnTo>
                    <a:pt x="1593289" y="84769"/>
                  </a:lnTo>
                  <a:lnTo>
                    <a:pt x="1551228" y="68662"/>
                  </a:lnTo>
                  <a:lnTo>
                    <a:pt x="1508692" y="54252"/>
                  </a:lnTo>
                  <a:lnTo>
                    <a:pt x="1465736" y="41536"/>
                  </a:lnTo>
                  <a:lnTo>
                    <a:pt x="1422410" y="30516"/>
                  </a:lnTo>
                  <a:lnTo>
                    <a:pt x="1378768" y="21192"/>
                  </a:lnTo>
                  <a:lnTo>
                    <a:pt x="1334863" y="13563"/>
                  </a:lnTo>
                  <a:lnTo>
                    <a:pt x="1290747" y="7629"/>
                  </a:lnTo>
                  <a:lnTo>
                    <a:pt x="1246472" y="3390"/>
                  </a:lnTo>
                  <a:lnTo>
                    <a:pt x="1202093" y="847"/>
                  </a:lnTo>
                  <a:lnTo>
                    <a:pt x="11576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2042070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4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" name="object 19"/>
          <p:cNvGrpSpPr/>
          <p:nvPr/>
        </p:nvGrpSpPr>
        <p:grpSpPr>
          <a:xfrm>
            <a:off x="5004027" y="4404701"/>
            <a:ext cx="6979284" cy="2499360"/>
            <a:chOff x="5004027" y="4404701"/>
            <a:chExt cx="6979284" cy="2499360"/>
          </a:xfrm>
        </p:grpSpPr>
        <p:sp>
          <p:nvSpPr>
            <p:cNvPr id="20" name="object 20"/>
            <p:cNvSpPr/>
            <p:nvPr/>
          </p:nvSpPr>
          <p:spPr>
            <a:xfrm>
              <a:off x="7411299" y="5654280"/>
              <a:ext cx="4338955" cy="0"/>
            </a:xfrm>
            <a:custGeom>
              <a:avLst/>
              <a:gdLst/>
              <a:ahLst/>
              <a:cxnLst/>
              <a:rect l="l" t="t" r="r" b="b"/>
              <a:pathLst>
                <a:path w="4338955">
                  <a:moveTo>
                    <a:pt x="0" y="0"/>
                  </a:moveTo>
                  <a:lnTo>
                    <a:pt x="4338594" y="0"/>
                  </a:lnTo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749904" y="5577097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0" y="0"/>
                  </a:moveTo>
                  <a:lnTo>
                    <a:pt x="0" y="154361"/>
                  </a:lnTo>
                  <a:lnTo>
                    <a:pt x="205752" y="771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749894" y="5577100"/>
              <a:ext cx="206375" cy="154940"/>
            </a:xfrm>
            <a:custGeom>
              <a:avLst/>
              <a:gdLst/>
              <a:ahLst/>
              <a:cxnLst/>
              <a:rect l="l" t="t" r="r" b="b"/>
              <a:pathLst>
                <a:path w="206375" h="154939">
                  <a:moveTo>
                    <a:pt x="205812" y="77179"/>
                  </a:moveTo>
                  <a:lnTo>
                    <a:pt x="0" y="0"/>
                  </a:lnTo>
                  <a:lnTo>
                    <a:pt x="0" y="154359"/>
                  </a:lnTo>
                  <a:lnTo>
                    <a:pt x="205812" y="77179"/>
                  </a:lnTo>
                  <a:close/>
                </a:path>
              </a:pathLst>
            </a:custGeom>
            <a:ln w="5512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5095902" y="4496588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157697" y="0"/>
                  </a:moveTo>
                  <a:lnTo>
                    <a:pt x="1113264" y="847"/>
                  </a:lnTo>
                  <a:lnTo>
                    <a:pt x="1068884" y="3390"/>
                  </a:lnTo>
                  <a:lnTo>
                    <a:pt x="1024609" y="7629"/>
                  </a:lnTo>
                  <a:lnTo>
                    <a:pt x="980492" y="13563"/>
                  </a:lnTo>
                  <a:lnTo>
                    <a:pt x="936585" y="21192"/>
                  </a:lnTo>
                  <a:lnTo>
                    <a:pt x="892942" y="30516"/>
                  </a:lnTo>
                  <a:lnTo>
                    <a:pt x="849615" y="41536"/>
                  </a:lnTo>
                  <a:lnTo>
                    <a:pt x="806657" y="54252"/>
                  </a:lnTo>
                  <a:lnTo>
                    <a:pt x="764120" y="68662"/>
                  </a:lnTo>
                  <a:lnTo>
                    <a:pt x="722057" y="84769"/>
                  </a:lnTo>
                  <a:lnTo>
                    <a:pt x="680520" y="102570"/>
                  </a:lnTo>
                  <a:lnTo>
                    <a:pt x="639563" y="122067"/>
                  </a:lnTo>
                  <a:lnTo>
                    <a:pt x="599238" y="143259"/>
                  </a:lnTo>
                  <a:lnTo>
                    <a:pt x="559598" y="166147"/>
                  </a:lnTo>
                  <a:lnTo>
                    <a:pt x="520695" y="190730"/>
                  </a:lnTo>
                  <a:lnTo>
                    <a:pt x="482582" y="217008"/>
                  </a:lnTo>
                  <a:lnTo>
                    <a:pt x="445312" y="244982"/>
                  </a:lnTo>
                  <a:lnTo>
                    <a:pt x="408937" y="274651"/>
                  </a:lnTo>
                  <a:lnTo>
                    <a:pt x="373510" y="306016"/>
                  </a:lnTo>
                  <a:lnTo>
                    <a:pt x="339083" y="339076"/>
                  </a:lnTo>
                  <a:lnTo>
                    <a:pt x="306023" y="373502"/>
                  </a:lnTo>
                  <a:lnTo>
                    <a:pt x="274657" y="408929"/>
                  </a:lnTo>
                  <a:lnTo>
                    <a:pt x="244988" y="445304"/>
                  </a:lnTo>
                  <a:lnTo>
                    <a:pt x="217013" y="482574"/>
                  </a:lnTo>
                  <a:lnTo>
                    <a:pt x="190734" y="520687"/>
                  </a:lnTo>
                  <a:lnTo>
                    <a:pt x="166151" y="559590"/>
                  </a:lnTo>
                  <a:lnTo>
                    <a:pt x="143262" y="599230"/>
                  </a:lnTo>
                  <a:lnTo>
                    <a:pt x="122070" y="639555"/>
                  </a:lnTo>
                  <a:lnTo>
                    <a:pt x="102572" y="680512"/>
                  </a:lnTo>
                  <a:lnTo>
                    <a:pt x="84770" y="722049"/>
                  </a:lnTo>
                  <a:lnTo>
                    <a:pt x="68664" y="764112"/>
                  </a:lnTo>
                  <a:lnTo>
                    <a:pt x="54253" y="806649"/>
                  </a:lnTo>
                  <a:lnTo>
                    <a:pt x="41537" y="849607"/>
                  </a:lnTo>
                  <a:lnTo>
                    <a:pt x="30517" y="892934"/>
                  </a:lnTo>
                  <a:lnTo>
                    <a:pt x="21192" y="936577"/>
                  </a:lnTo>
                  <a:lnTo>
                    <a:pt x="13563" y="980484"/>
                  </a:lnTo>
                  <a:lnTo>
                    <a:pt x="7629" y="1024601"/>
                  </a:lnTo>
                  <a:lnTo>
                    <a:pt x="3390" y="1068876"/>
                  </a:lnTo>
                  <a:lnTo>
                    <a:pt x="847" y="1113256"/>
                  </a:lnTo>
                  <a:lnTo>
                    <a:pt x="0" y="1157689"/>
                  </a:lnTo>
                  <a:lnTo>
                    <a:pt x="847" y="1202122"/>
                  </a:lnTo>
                  <a:lnTo>
                    <a:pt x="3390" y="1246503"/>
                  </a:lnTo>
                  <a:lnTo>
                    <a:pt x="7629" y="1290778"/>
                  </a:lnTo>
                  <a:lnTo>
                    <a:pt x="13563" y="1334895"/>
                  </a:lnTo>
                  <a:lnTo>
                    <a:pt x="21192" y="1378801"/>
                  </a:lnTo>
                  <a:lnTo>
                    <a:pt x="30517" y="1422444"/>
                  </a:lnTo>
                  <a:lnTo>
                    <a:pt x="41537" y="1465771"/>
                  </a:lnTo>
                  <a:lnTo>
                    <a:pt x="54253" y="1508730"/>
                  </a:lnTo>
                  <a:lnTo>
                    <a:pt x="68664" y="1551267"/>
                  </a:lnTo>
                  <a:lnTo>
                    <a:pt x="84770" y="1593330"/>
                  </a:lnTo>
                  <a:lnTo>
                    <a:pt x="102572" y="1634866"/>
                  </a:lnTo>
                  <a:lnTo>
                    <a:pt x="122070" y="1675823"/>
                  </a:lnTo>
                  <a:lnTo>
                    <a:pt x="143262" y="1716148"/>
                  </a:lnTo>
                  <a:lnTo>
                    <a:pt x="166151" y="1755789"/>
                  </a:lnTo>
                  <a:lnTo>
                    <a:pt x="190734" y="1794692"/>
                  </a:lnTo>
                  <a:lnTo>
                    <a:pt x="217013" y="1832805"/>
                  </a:lnTo>
                  <a:lnTo>
                    <a:pt x="244988" y="1870075"/>
                  </a:lnTo>
                  <a:lnTo>
                    <a:pt x="274657" y="1906450"/>
                  </a:lnTo>
                  <a:lnTo>
                    <a:pt x="306023" y="1941877"/>
                  </a:lnTo>
                  <a:lnTo>
                    <a:pt x="339083" y="1976303"/>
                  </a:lnTo>
                  <a:lnTo>
                    <a:pt x="373510" y="2009363"/>
                  </a:lnTo>
                  <a:lnTo>
                    <a:pt x="408937" y="2040728"/>
                  </a:lnTo>
                  <a:lnTo>
                    <a:pt x="445312" y="2070397"/>
                  </a:lnTo>
                  <a:lnTo>
                    <a:pt x="482582" y="2098371"/>
                  </a:lnTo>
                  <a:lnTo>
                    <a:pt x="520695" y="2124649"/>
                  </a:lnTo>
                  <a:lnTo>
                    <a:pt x="559598" y="2149232"/>
                  </a:lnTo>
                  <a:lnTo>
                    <a:pt x="599238" y="2172120"/>
                  </a:lnTo>
                  <a:lnTo>
                    <a:pt x="639563" y="2193312"/>
                  </a:lnTo>
                  <a:lnTo>
                    <a:pt x="680520" y="2212809"/>
                  </a:lnTo>
                  <a:lnTo>
                    <a:pt x="722057" y="2230610"/>
                  </a:lnTo>
                  <a:lnTo>
                    <a:pt x="764120" y="2246716"/>
                  </a:lnTo>
                  <a:lnTo>
                    <a:pt x="806657" y="2261127"/>
                  </a:lnTo>
                  <a:lnTo>
                    <a:pt x="849615" y="2273842"/>
                  </a:lnTo>
                  <a:lnTo>
                    <a:pt x="892942" y="2284862"/>
                  </a:lnTo>
                  <a:lnTo>
                    <a:pt x="936585" y="2294187"/>
                  </a:lnTo>
                  <a:lnTo>
                    <a:pt x="980492" y="2301816"/>
                  </a:lnTo>
                  <a:lnTo>
                    <a:pt x="1024609" y="2307750"/>
                  </a:lnTo>
                  <a:lnTo>
                    <a:pt x="1068884" y="2311989"/>
                  </a:lnTo>
                  <a:lnTo>
                    <a:pt x="1113264" y="2314532"/>
                  </a:lnTo>
                  <a:lnTo>
                    <a:pt x="1157697" y="2315379"/>
                  </a:lnTo>
                  <a:lnTo>
                    <a:pt x="1202130" y="2314532"/>
                  </a:lnTo>
                  <a:lnTo>
                    <a:pt x="1246511" y="2311989"/>
                  </a:lnTo>
                  <a:lnTo>
                    <a:pt x="1290786" y="2307750"/>
                  </a:lnTo>
                  <a:lnTo>
                    <a:pt x="1334903" y="2301816"/>
                  </a:lnTo>
                  <a:lnTo>
                    <a:pt x="1378809" y="2294187"/>
                  </a:lnTo>
                  <a:lnTo>
                    <a:pt x="1422452" y="2284862"/>
                  </a:lnTo>
                  <a:lnTo>
                    <a:pt x="1465779" y="2273842"/>
                  </a:lnTo>
                  <a:lnTo>
                    <a:pt x="1508738" y="2261127"/>
                  </a:lnTo>
                  <a:lnTo>
                    <a:pt x="1551275" y="2246716"/>
                  </a:lnTo>
                  <a:lnTo>
                    <a:pt x="1593338" y="2230610"/>
                  </a:lnTo>
                  <a:lnTo>
                    <a:pt x="1634874" y="2212809"/>
                  </a:lnTo>
                  <a:lnTo>
                    <a:pt x="1675831" y="2193312"/>
                  </a:lnTo>
                  <a:lnTo>
                    <a:pt x="1716156" y="2172120"/>
                  </a:lnTo>
                  <a:lnTo>
                    <a:pt x="1755797" y="2149232"/>
                  </a:lnTo>
                  <a:lnTo>
                    <a:pt x="1794700" y="2124649"/>
                  </a:lnTo>
                  <a:lnTo>
                    <a:pt x="1832813" y="2098371"/>
                  </a:lnTo>
                  <a:lnTo>
                    <a:pt x="1870083" y="2070397"/>
                  </a:lnTo>
                  <a:lnTo>
                    <a:pt x="1906458" y="2040728"/>
                  </a:lnTo>
                  <a:lnTo>
                    <a:pt x="1941885" y="2009363"/>
                  </a:lnTo>
                  <a:lnTo>
                    <a:pt x="1976311" y="1976303"/>
                  </a:lnTo>
                  <a:lnTo>
                    <a:pt x="2009371" y="1941877"/>
                  </a:lnTo>
                  <a:lnTo>
                    <a:pt x="2040736" y="1906450"/>
                  </a:lnTo>
                  <a:lnTo>
                    <a:pt x="2070405" y="1870075"/>
                  </a:lnTo>
                  <a:lnTo>
                    <a:pt x="2098378" y="1832805"/>
                  </a:lnTo>
                  <a:lnTo>
                    <a:pt x="2124657" y="1794692"/>
                  </a:lnTo>
                  <a:lnTo>
                    <a:pt x="2149240" y="1755789"/>
                  </a:lnTo>
                  <a:lnTo>
                    <a:pt x="2172127" y="1716148"/>
                  </a:lnTo>
                  <a:lnTo>
                    <a:pt x="2193320" y="1675823"/>
                  </a:lnTo>
                  <a:lnTo>
                    <a:pt x="2212817" y="1634866"/>
                  </a:lnTo>
                  <a:lnTo>
                    <a:pt x="2230618" y="1593330"/>
                  </a:lnTo>
                  <a:lnTo>
                    <a:pt x="2246724" y="1551267"/>
                  </a:lnTo>
                  <a:lnTo>
                    <a:pt x="2261135" y="1508730"/>
                  </a:lnTo>
                  <a:lnTo>
                    <a:pt x="2273850" y="1465771"/>
                  </a:lnTo>
                  <a:lnTo>
                    <a:pt x="2284870" y="1422444"/>
                  </a:lnTo>
                  <a:lnTo>
                    <a:pt x="2294195" y="1378801"/>
                  </a:lnTo>
                  <a:lnTo>
                    <a:pt x="2301824" y="1334895"/>
                  </a:lnTo>
                  <a:lnTo>
                    <a:pt x="2307758" y="1290778"/>
                  </a:lnTo>
                  <a:lnTo>
                    <a:pt x="2311996" y="1246503"/>
                  </a:lnTo>
                  <a:lnTo>
                    <a:pt x="2314539" y="1202122"/>
                  </a:lnTo>
                  <a:lnTo>
                    <a:pt x="2315387" y="1157689"/>
                  </a:lnTo>
                  <a:lnTo>
                    <a:pt x="2314539" y="1113256"/>
                  </a:lnTo>
                  <a:lnTo>
                    <a:pt x="2311996" y="1068876"/>
                  </a:lnTo>
                  <a:lnTo>
                    <a:pt x="2307758" y="1024601"/>
                  </a:lnTo>
                  <a:lnTo>
                    <a:pt x="2301824" y="980484"/>
                  </a:lnTo>
                  <a:lnTo>
                    <a:pt x="2294195" y="936577"/>
                  </a:lnTo>
                  <a:lnTo>
                    <a:pt x="2284870" y="892934"/>
                  </a:lnTo>
                  <a:lnTo>
                    <a:pt x="2273850" y="849607"/>
                  </a:lnTo>
                  <a:lnTo>
                    <a:pt x="2261135" y="806649"/>
                  </a:lnTo>
                  <a:lnTo>
                    <a:pt x="2246724" y="764112"/>
                  </a:lnTo>
                  <a:lnTo>
                    <a:pt x="2230618" y="722049"/>
                  </a:lnTo>
                  <a:lnTo>
                    <a:pt x="2212817" y="680512"/>
                  </a:lnTo>
                  <a:lnTo>
                    <a:pt x="2193320" y="639555"/>
                  </a:lnTo>
                  <a:lnTo>
                    <a:pt x="2172127" y="599230"/>
                  </a:lnTo>
                  <a:lnTo>
                    <a:pt x="2149240" y="559590"/>
                  </a:lnTo>
                  <a:lnTo>
                    <a:pt x="2124657" y="520687"/>
                  </a:lnTo>
                  <a:lnTo>
                    <a:pt x="2098378" y="482574"/>
                  </a:lnTo>
                  <a:lnTo>
                    <a:pt x="2070405" y="445304"/>
                  </a:lnTo>
                  <a:lnTo>
                    <a:pt x="2040736" y="408929"/>
                  </a:lnTo>
                  <a:lnTo>
                    <a:pt x="2009371" y="373502"/>
                  </a:lnTo>
                  <a:lnTo>
                    <a:pt x="1976311" y="339076"/>
                  </a:lnTo>
                  <a:lnTo>
                    <a:pt x="1941885" y="306016"/>
                  </a:lnTo>
                  <a:lnTo>
                    <a:pt x="1906458" y="274651"/>
                  </a:lnTo>
                  <a:lnTo>
                    <a:pt x="1870083" y="244982"/>
                  </a:lnTo>
                  <a:lnTo>
                    <a:pt x="1832813" y="217008"/>
                  </a:lnTo>
                  <a:lnTo>
                    <a:pt x="1794700" y="190730"/>
                  </a:lnTo>
                  <a:lnTo>
                    <a:pt x="1755797" y="166147"/>
                  </a:lnTo>
                  <a:lnTo>
                    <a:pt x="1716156" y="143259"/>
                  </a:lnTo>
                  <a:lnTo>
                    <a:pt x="1675831" y="122067"/>
                  </a:lnTo>
                  <a:lnTo>
                    <a:pt x="1634874" y="102570"/>
                  </a:lnTo>
                  <a:lnTo>
                    <a:pt x="1593338" y="84769"/>
                  </a:lnTo>
                  <a:lnTo>
                    <a:pt x="1551275" y="68662"/>
                  </a:lnTo>
                  <a:lnTo>
                    <a:pt x="1508738" y="54252"/>
                  </a:lnTo>
                  <a:lnTo>
                    <a:pt x="1465779" y="41536"/>
                  </a:lnTo>
                  <a:lnTo>
                    <a:pt x="1422452" y="30516"/>
                  </a:lnTo>
                  <a:lnTo>
                    <a:pt x="1378809" y="21192"/>
                  </a:lnTo>
                  <a:lnTo>
                    <a:pt x="1334903" y="13563"/>
                  </a:lnTo>
                  <a:lnTo>
                    <a:pt x="1290786" y="7629"/>
                  </a:lnTo>
                  <a:lnTo>
                    <a:pt x="1246511" y="3390"/>
                  </a:lnTo>
                  <a:lnTo>
                    <a:pt x="1202130" y="847"/>
                  </a:lnTo>
                  <a:lnTo>
                    <a:pt x="11576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095907" y="4496581"/>
              <a:ext cx="2315845" cy="2315845"/>
            </a:xfrm>
            <a:custGeom>
              <a:avLst/>
              <a:gdLst/>
              <a:ahLst/>
              <a:cxnLst/>
              <a:rect l="l" t="t" r="r" b="b"/>
              <a:pathLst>
                <a:path w="2315845" h="2315845">
                  <a:moveTo>
                    <a:pt x="1976316" y="339080"/>
                  </a:moveTo>
                  <a:lnTo>
                    <a:pt x="2009376" y="373506"/>
                  </a:lnTo>
                  <a:lnTo>
                    <a:pt x="2040741" y="408932"/>
                  </a:lnTo>
                  <a:lnTo>
                    <a:pt x="2070411" y="445307"/>
                  </a:lnTo>
                  <a:lnTo>
                    <a:pt x="2098385" y="482577"/>
                  </a:lnTo>
                  <a:lnTo>
                    <a:pt x="2124663" y="520690"/>
                  </a:lnTo>
                  <a:lnTo>
                    <a:pt x="2149247" y="559593"/>
                  </a:lnTo>
                  <a:lnTo>
                    <a:pt x="2172135" y="599234"/>
                  </a:lnTo>
                  <a:lnTo>
                    <a:pt x="2193327" y="639559"/>
                  </a:lnTo>
                  <a:lnTo>
                    <a:pt x="2212824" y="680516"/>
                  </a:lnTo>
                  <a:lnTo>
                    <a:pt x="2230626" y="722053"/>
                  </a:lnTo>
                  <a:lnTo>
                    <a:pt x="2246732" y="764116"/>
                  </a:lnTo>
                  <a:lnTo>
                    <a:pt x="2261143" y="806654"/>
                  </a:lnTo>
                  <a:lnTo>
                    <a:pt x="2273859" y="849612"/>
                  </a:lnTo>
                  <a:lnTo>
                    <a:pt x="2284879" y="892940"/>
                  </a:lnTo>
                  <a:lnTo>
                    <a:pt x="2294204" y="936583"/>
                  </a:lnTo>
                  <a:lnTo>
                    <a:pt x="2301833" y="980490"/>
                  </a:lnTo>
                  <a:lnTo>
                    <a:pt x="2307767" y="1024608"/>
                  </a:lnTo>
                  <a:lnTo>
                    <a:pt x="2312005" y="1068883"/>
                  </a:lnTo>
                  <a:lnTo>
                    <a:pt x="2314548" y="1113264"/>
                  </a:lnTo>
                  <a:lnTo>
                    <a:pt x="2315396" y="1157698"/>
                  </a:lnTo>
                  <a:lnTo>
                    <a:pt x="2314548" y="1202131"/>
                  </a:lnTo>
                  <a:lnTo>
                    <a:pt x="2312005" y="1246512"/>
                  </a:lnTo>
                  <a:lnTo>
                    <a:pt x="2307767" y="1290788"/>
                  </a:lnTo>
                  <a:lnTo>
                    <a:pt x="2301833" y="1334905"/>
                  </a:lnTo>
                  <a:lnTo>
                    <a:pt x="2294204" y="1378812"/>
                  </a:lnTo>
                  <a:lnTo>
                    <a:pt x="2284879" y="1422456"/>
                  </a:lnTo>
                  <a:lnTo>
                    <a:pt x="2273859" y="1465783"/>
                  </a:lnTo>
                  <a:lnTo>
                    <a:pt x="2261143" y="1508742"/>
                  </a:lnTo>
                  <a:lnTo>
                    <a:pt x="2246732" y="1551279"/>
                  </a:lnTo>
                  <a:lnTo>
                    <a:pt x="2230626" y="1593343"/>
                  </a:lnTo>
                  <a:lnTo>
                    <a:pt x="2212824" y="1634879"/>
                  </a:lnTo>
                  <a:lnTo>
                    <a:pt x="2193327" y="1675836"/>
                  </a:lnTo>
                  <a:lnTo>
                    <a:pt x="2172135" y="1716162"/>
                  </a:lnTo>
                  <a:lnTo>
                    <a:pt x="2149247" y="1755802"/>
                  </a:lnTo>
                  <a:lnTo>
                    <a:pt x="2124663" y="1794705"/>
                  </a:lnTo>
                  <a:lnTo>
                    <a:pt x="2098385" y="1832818"/>
                  </a:lnTo>
                  <a:lnTo>
                    <a:pt x="2070411" y="1870088"/>
                  </a:lnTo>
                  <a:lnTo>
                    <a:pt x="2040741" y="1906463"/>
                  </a:lnTo>
                  <a:lnTo>
                    <a:pt x="2009376" y="1941890"/>
                  </a:lnTo>
                  <a:lnTo>
                    <a:pt x="1976316" y="1976316"/>
                  </a:lnTo>
                  <a:lnTo>
                    <a:pt x="1941890" y="2009376"/>
                  </a:lnTo>
                  <a:lnTo>
                    <a:pt x="1906463" y="2040741"/>
                  </a:lnTo>
                  <a:lnTo>
                    <a:pt x="1870088" y="2070411"/>
                  </a:lnTo>
                  <a:lnTo>
                    <a:pt x="1832818" y="2098385"/>
                  </a:lnTo>
                  <a:lnTo>
                    <a:pt x="1794705" y="2124663"/>
                  </a:lnTo>
                  <a:lnTo>
                    <a:pt x="1755802" y="2149247"/>
                  </a:lnTo>
                  <a:lnTo>
                    <a:pt x="1716162" y="2172135"/>
                  </a:lnTo>
                  <a:lnTo>
                    <a:pt x="1675836" y="2193327"/>
                  </a:lnTo>
                  <a:lnTo>
                    <a:pt x="1634879" y="2212824"/>
                  </a:lnTo>
                  <a:lnTo>
                    <a:pt x="1593343" y="2230626"/>
                  </a:lnTo>
                  <a:lnTo>
                    <a:pt x="1551279" y="2246732"/>
                  </a:lnTo>
                  <a:lnTo>
                    <a:pt x="1508742" y="2261143"/>
                  </a:lnTo>
                  <a:lnTo>
                    <a:pt x="1465783" y="2273859"/>
                  </a:lnTo>
                  <a:lnTo>
                    <a:pt x="1422456" y="2284879"/>
                  </a:lnTo>
                  <a:lnTo>
                    <a:pt x="1378812" y="2294204"/>
                  </a:lnTo>
                  <a:lnTo>
                    <a:pt x="1334905" y="2301833"/>
                  </a:lnTo>
                  <a:lnTo>
                    <a:pt x="1290788" y="2307767"/>
                  </a:lnTo>
                  <a:lnTo>
                    <a:pt x="1246512" y="2312005"/>
                  </a:lnTo>
                  <a:lnTo>
                    <a:pt x="1202131" y="2314548"/>
                  </a:lnTo>
                  <a:lnTo>
                    <a:pt x="1157698" y="2315396"/>
                  </a:lnTo>
                  <a:lnTo>
                    <a:pt x="1113264" y="2314548"/>
                  </a:lnTo>
                  <a:lnTo>
                    <a:pt x="1068883" y="2312005"/>
                  </a:lnTo>
                  <a:lnTo>
                    <a:pt x="1024608" y="2307767"/>
                  </a:lnTo>
                  <a:lnTo>
                    <a:pt x="980490" y="2301833"/>
                  </a:lnTo>
                  <a:lnTo>
                    <a:pt x="936583" y="2294204"/>
                  </a:lnTo>
                  <a:lnTo>
                    <a:pt x="892940" y="2284879"/>
                  </a:lnTo>
                  <a:lnTo>
                    <a:pt x="849612" y="2273859"/>
                  </a:lnTo>
                  <a:lnTo>
                    <a:pt x="806654" y="2261143"/>
                  </a:lnTo>
                  <a:lnTo>
                    <a:pt x="764116" y="2246732"/>
                  </a:lnTo>
                  <a:lnTo>
                    <a:pt x="722053" y="2230626"/>
                  </a:lnTo>
                  <a:lnTo>
                    <a:pt x="680516" y="2212824"/>
                  </a:lnTo>
                  <a:lnTo>
                    <a:pt x="639559" y="2193327"/>
                  </a:lnTo>
                  <a:lnTo>
                    <a:pt x="599234" y="2172135"/>
                  </a:lnTo>
                  <a:lnTo>
                    <a:pt x="559593" y="2149247"/>
                  </a:lnTo>
                  <a:lnTo>
                    <a:pt x="520690" y="2124663"/>
                  </a:lnTo>
                  <a:lnTo>
                    <a:pt x="482577" y="2098385"/>
                  </a:lnTo>
                  <a:lnTo>
                    <a:pt x="445307" y="2070411"/>
                  </a:lnTo>
                  <a:lnTo>
                    <a:pt x="408932" y="2040741"/>
                  </a:lnTo>
                  <a:lnTo>
                    <a:pt x="373506" y="2009376"/>
                  </a:lnTo>
                  <a:lnTo>
                    <a:pt x="339080" y="1976316"/>
                  </a:lnTo>
                  <a:lnTo>
                    <a:pt x="306019" y="1941890"/>
                  </a:lnTo>
                  <a:lnTo>
                    <a:pt x="274654" y="1906463"/>
                  </a:lnTo>
                  <a:lnTo>
                    <a:pt x="244985" y="1870088"/>
                  </a:lnTo>
                  <a:lnTo>
                    <a:pt x="217011" y="1832818"/>
                  </a:lnTo>
                  <a:lnTo>
                    <a:pt x="190732" y="1794705"/>
                  </a:lnTo>
                  <a:lnTo>
                    <a:pt x="166149" y="1755802"/>
                  </a:lnTo>
                  <a:lnTo>
                    <a:pt x="143261" y="1716162"/>
                  </a:lnTo>
                  <a:lnTo>
                    <a:pt x="122068" y="1675836"/>
                  </a:lnTo>
                  <a:lnTo>
                    <a:pt x="102571" y="1634879"/>
                  </a:lnTo>
                  <a:lnTo>
                    <a:pt x="84770" y="1593343"/>
                  </a:lnTo>
                  <a:lnTo>
                    <a:pt x="68663" y="1551279"/>
                  </a:lnTo>
                  <a:lnTo>
                    <a:pt x="54252" y="1508742"/>
                  </a:lnTo>
                  <a:lnTo>
                    <a:pt x="41537" y="1465783"/>
                  </a:lnTo>
                  <a:lnTo>
                    <a:pt x="30517" y="1422456"/>
                  </a:lnTo>
                  <a:lnTo>
                    <a:pt x="21192" y="1378812"/>
                  </a:lnTo>
                  <a:lnTo>
                    <a:pt x="13563" y="1334905"/>
                  </a:lnTo>
                  <a:lnTo>
                    <a:pt x="7629" y="1290788"/>
                  </a:lnTo>
                  <a:lnTo>
                    <a:pt x="3390" y="1246512"/>
                  </a:lnTo>
                  <a:lnTo>
                    <a:pt x="847" y="1202131"/>
                  </a:lnTo>
                  <a:lnTo>
                    <a:pt x="0" y="1157698"/>
                  </a:lnTo>
                  <a:lnTo>
                    <a:pt x="847" y="1113264"/>
                  </a:lnTo>
                  <a:lnTo>
                    <a:pt x="3390" y="1068883"/>
                  </a:lnTo>
                  <a:lnTo>
                    <a:pt x="7629" y="1024608"/>
                  </a:lnTo>
                  <a:lnTo>
                    <a:pt x="13563" y="980490"/>
                  </a:lnTo>
                  <a:lnTo>
                    <a:pt x="21192" y="936583"/>
                  </a:lnTo>
                  <a:lnTo>
                    <a:pt x="30517" y="892940"/>
                  </a:lnTo>
                  <a:lnTo>
                    <a:pt x="41537" y="849612"/>
                  </a:lnTo>
                  <a:lnTo>
                    <a:pt x="54252" y="806654"/>
                  </a:lnTo>
                  <a:lnTo>
                    <a:pt x="68663" y="764116"/>
                  </a:lnTo>
                  <a:lnTo>
                    <a:pt x="84770" y="722053"/>
                  </a:lnTo>
                  <a:lnTo>
                    <a:pt x="102571" y="680516"/>
                  </a:lnTo>
                  <a:lnTo>
                    <a:pt x="122068" y="639559"/>
                  </a:lnTo>
                  <a:lnTo>
                    <a:pt x="143261" y="599234"/>
                  </a:lnTo>
                  <a:lnTo>
                    <a:pt x="166149" y="559593"/>
                  </a:lnTo>
                  <a:lnTo>
                    <a:pt x="190732" y="520690"/>
                  </a:lnTo>
                  <a:lnTo>
                    <a:pt x="217011" y="482577"/>
                  </a:lnTo>
                  <a:lnTo>
                    <a:pt x="244985" y="445307"/>
                  </a:lnTo>
                  <a:lnTo>
                    <a:pt x="274654" y="408932"/>
                  </a:lnTo>
                  <a:lnTo>
                    <a:pt x="306019" y="373506"/>
                  </a:lnTo>
                  <a:lnTo>
                    <a:pt x="339080" y="339080"/>
                  </a:lnTo>
                  <a:lnTo>
                    <a:pt x="373506" y="306019"/>
                  </a:lnTo>
                  <a:lnTo>
                    <a:pt x="408932" y="274654"/>
                  </a:lnTo>
                  <a:lnTo>
                    <a:pt x="445307" y="244985"/>
                  </a:lnTo>
                  <a:lnTo>
                    <a:pt x="482577" y="217011"/>
                  </a:lnTo>
                  <a:lnTo>
                    <a:pt x="520690" y="190732"/>
                  </a:lnTo>
                  <a:lnTo>
                    <a:pt x="559593" y="166149"/>
                  </a:lnTo>
                  <a:lnTo>
                    <a:pt x="599234" y="143261"/>
                  </a:lnTo>
                  <a:lnTo>
                    <a:pt x="639559" y="122068"/>
                  </a:lnTo>
                  <a:lnTo>
                    <a:pt x="680516" y="102571"/>
                  </a:lnTo>
                  <a:lnTo>
                    <a:pt x="722053" y="84770"/>
                  </a:lnTo>
                  <a:lnTo>
                    <a:pt x="764116" y="68663"/>
                  </a:lnTo>
                  <a:lnTo>
                    <a:pt x="806654" y="54252"/>
                  </a:lnTo>
                  <a:lnTo>
                    <a:pt x="849612" y="41537"/>
                  </a:lnTo>
                  <a:lnTo>
                    <a:pt x="892940" y="30517"/>
                  </a:lnTo>
                  <a:lnTo>
                    <a:pt x="936583" y="21192"/>
                  </a:lnTo>
                  <a:lnTo>
                    <a:pt x="980490" y="13563"/>
                  </a:lnTo>
                  <a:lnTo>
                    <a:pt x="1024608" y="7629"/>
                  </a:lnTo>
                  <a:lnTo>
                    <a:pt x="1068883" y="3390"/>
                  </a:lnTo>
                  <a:lnTo>
                    <a:pt x="1113264" y="847"/>
                  </a:lnTo>
                  <a:lnTo>
                    <a:pt x="1157698" y="0"/>
                  </a:lnTo>
                  <a:lnTo>
                    <a:pt x="1202131" y="847"/>
                  </a:lnTo>
                  <a:lnTo>
                    <a:pt x="1246512" y="3390"/>
                  </a:lnTo>
                  <a:lnTo>
                    <a:pt x="1290788" y="7629"/>
                  </a:lnTo>
                  <a:lnTo>
                    <a:pt x="1334905" y="13563"/>
                  </a:lnTo>
                  <a:lnTo>
                    <a:pt x="1378812" y="21192"/>
                  </a:lnTo>
                  <a:lnTo>
                    <a:pt x="1422456" y="30517"/>
                  </a:lnTo>
                  <a:lnTo>
                    <a:pt x="1465783" y="41537"/>
                  </a:lnTo>
                  <a:lnTo>
                    <a:pt x="1508742" y="54252"/>
                  </a:lnTo>
                  <a:lnTo>
                    <a:pt x="1551279" y="68663"/>
                  </a:lnTo>
                  <a:lnTo>
                    <a:pt x="1593343" y="84770"/>
                  </a:lnTo>
                  <a:lnTo>
                    <a:pt x="1634879" y="102571"/>
                  </a:lnTo>
                  <a:lnTo>
                    <a:pt x="1675836" y="122068"/>
                  </a:lnTo>
                  <a:lnTo>
                    <a:pt x="1716162" y="143261"/>
                  </a:lnTo>
                  <a:lnTo>
                    <a:pt x="1755802" y="166149"/>
                  </a:lnTo>
                  <a:lnTo>
                    <a:pt x="1794705" y="190732"/>
                  </a:lnTo>
                  <a:lnTo>
                    <a:pt x="1832818" y="217011"/>
                  </a:lnTo>
                  <a:lnTo>
                    <a:pt x="1870088" y="244985"/>
                  </a:lnTo>
                  <a:lnTo>
                    <a:pt x="1906463" y="274654"/>
                  </a:lnTo>
                  <a:lnTo>
                    <a:pt x="1941890" y="306019"/>
                  </a:lnTo>
                  <a:lnTo>
                    <a:pt x="1976316" y="339080"/>
                  </a:lnTo>
                </a:path>
              </a:pathLst>
            </a:custGeom>
            <a:ln w="183760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362545" y="2526204"/>
            <a:ext cx="4081779" cy="1574800"/>
            <a:chOff x="7362545" y="2526204"/>
            <a:chExt cx="4081779" cy="1574800"/>
          </a:xfrm>
        </p:grpSpPr>
        <p:sp>
          <p:nvSpPr>
            <p:cNvPr id="3" name="object 3"/>
            <p:cNvSpPr/>
            <p:nvPr/>
          </p:nvSpPr>
          <p:spPr>
            <a:xfrm>
              <a:off x="7388980" y="2552639"/>
              <a:ext cx="3844290" cy="1452245"/>
            </a:xfrm>
            <a:custGeom>
              <a:avLst/>
              <a:gdLst/>
              <a:ahLst/>
              <a:cxnLst/>
              <a:rect l="l" t="t" r="r" b="b"/>
              <a:pathLst>
                <a:path w="3844290" h="1452245">
                  <a:moveTo>
                    <a:pt x="0" y="0"/>
                  </a:moveTo>
                  <a:lnTo>
                    <a:pt x="3843999" y="1451811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1206884" y="3935209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4">
                  <a:moveTo>
                    <a:pt x="52249" y="0"/>
                  </a:moveTo>
                  <a:lnTo>
                    <a:pt x="0" y="138487"/>
                  </a:lnTo>
                  <a:lnTo>
                    <a:pt x="210778" y="138980"/>
                  </a:lnTo>
                  <a:lnTo>
                    <a:pt x="52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11206844" y="3935210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4">
                  <a:moveTo>
                    <a:pt x="210787" y="138974"/>
                  </a:moveTo>
                  <a:lnTo>
                    <a:pt x="52287" y="0"/>
                  </a:lnTo>
                  <a:lnTo>
                    <a:pt x="0" y="138480"/>
                  </a:lnTo>
                  <a:lnTo>
                    <a:pt x="210787" y="138974"/>
                  </a:lnTo>
                  <a:close/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" name="object 6"/>
          <p:cNvGrpSpPr/>
          <p:nvPr/>
        </p:nvGrpSpPr>
        <p:grpSpPr>
          <a:xfrm>
            <a:off x="5080373" y="1354280"/>
            <a:ext cx="8723630" cy="8600440"/>
            <a:chOff x="5080373" y="1354280"/>
            <a:chExt cx="8723630" cy="8600440"/>
          </a:xfrm>
        </p:grpSpPr>
        <p:sp>
          <p:nvSpPr>
            <p:cNvPr id="7" name="object 7"/>
            <p:cNvSpPr/>
            <p:nvPr/>
          </p:nvSpPr>
          <p:spPr>
            <a:xfrm>
              <a:off x="7388979" y="4313539"/>
              <a:ext cx="3921125" cy="4442460"/>
            </a:xfrm>
            <a:custGeom>
              <a:avLst/>
              <a:gdLst/>
              <a:ahLst/>
              <a:cxnLst/>
              <a:rect l="l" t="t" r="r" b="b"/>
              <a:pathLst>
                <a:path w="3921125" h="4442459">
                  <a:moveTo>
                    <a:pt x="0" y="4442367"/>
                  </a:moveTo>
                  <a:lnTo>
                    <a:pt x="3920729" y="0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1227780" y="4139125"/>
              <a:ext cx="238966" cy="249822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7388979" y="4202461"/>
              <a:ext cx="3844290" cy="1452245"/>
            </a:xfrm>
            <a:custGeom>
              <a:avLst/>
              <a:gdLst/>
              <a:ahLst/>
              <a:cxnLst/>
              <a:rect l="l" t="t" r="r" b="b"/>
              <a:pathLst>
                <a:path w="3844290" h="1452245">
                  <a:moveTo>
                    <a:pt x="0" y="1451811"/>
                  </a:moveTo>
                  <a:lnTo>
                    <a:pt x="3843999" y="0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1206883" y="4132722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4">
                  <a:moveTo>
                    <a:pt x="210778" y="0"/>
                  </a:moveTo>
                  <a:lnTo>
                    <a:pt x="0" y="492"/>
                  </a:lnTo>
                  <a:lnTo>
                    <a:pt x="52249" y="138980"/>
                  </a:lnTo>
                  <a:lnTo>
                    <a:pt x="210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206844" y="4132727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4">
                  <a:moveTo>
                    <a:pt x="210787" y="0"/>
                  </a:moveTo>
                  <a:lnTo>
                    <a:pt x="0" y="493"/>
                  </a:lnTo>
                  <a:lnTo>
                    <a:pt x="52287" y="138974"/>
                  </a:lnTo>
                  <a:lnTo>
                    <a:pt x="210787" y="0"/>
                  </a:lnTo>
                  <a:close/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7388979" y="2552639"/>
              <a:ext cx="3921125" cy="4442460"/>
            </a:xfrm>
            <a:custGeom>
              <a:avLst/>
              <a:gdLst/>
              <a:ahLst/>
              <a:cxnLst/>
              <a:rect l="l" t="t" r="r" b="b"/>
              <a:pathLst>
                <a:path w="3921125" h="4442459">
                  <a:moveTo>
                    <a:pt x="0" y="0"/>
                  </a:moveTo>
                  <a:lnTo>
                    <a:pt x="3920729" y="4442367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1227780" y="6919598"/>
              <a:ext cx="238966" cy="24982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7476636" y="7304095"/>
              <a:ext cx="3756660" cy="1419225"/>
            </a:xfrm>
            <a:custGeom>
              <a:avLst/>
              <a:gdLst/>
              <a:ahLst/>
              <a:cxnLst/>
              <a:rect l="l" t="t" r="r" b="b"/>
              <a:pathLst>
                <a:path w="3756659" h="1419225">
                  <a:moveTo>
                    <a:pt x="0" y="1418697"/>
                  </a:moveTo>
                  <a:lnTo>
                    <a:pt x="3756342" y="0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11206883" y="7234366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5">
                  <a:moveTo>
                    <a:pt x="210778" y="0"/>
                  </a:moveTo>
                  <a:lnTo>
                    <a:pt x="0" y="492"/>
                  </a:lnTo>
                  <a:lnTo>
                    <a:pt x="52249" y="138980"/>
                  </a:lnTo>
                  <a:lnTo>
                    <a:pt x="21077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11206844" y="7234361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5">
                  <a:moveTo>
                    <a:pt x="210787" y="0"/>
                  </a:moveTo>
                  <a:lnTo>
                    <a:pt x="0" y="493"/>
                  </a:lnTo>
                  <a:lnTo>
                    <a:pt x="52287" y="138974"/>
                  </a:lnTo>
                  <a:lnTo>
                    <a:pt x="210787" y="0"/>
                  </a:lnTo>
                  <a:close/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388979" y="5654273"/>
              <a:ext cx="3844290" cy="1452245"/>
            </a:xfrm>
            <a:custGeom>
              <a:avLst/>
              <a:gdLst/>
              <a:ahLst/>
              <a:cxnLst/>
              <a:rect l="l" t="t" r="r" b="b"/>
              <a:pathLst>
                <a:path w="3844290" h="1452245">
                  <a:moveTo>
                    <a:pt x="0" y="0"/>
                  </a:moveTo>
                  <a:lnTo>
                    <a:pt x="3843999" y="1451811"/>
                  </a:lnTo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1206883" y="7036853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5">
                  <a:moveTo>
                    <a:pt x="52249" y="0"/>
                  </a:moveTo>
                  <a:lnTo>
                    <a:pt x="0" y="138487"/>
                  </a:lnTo>
                  <a:lnTo>
                    <a:pt x="210778" y="138980"/>
                  </a:lnTo>
                  <a:lnTo>
                    <a:pt x="522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1206844" y="7036843"/>
              <a:ext cx="210820" cy="139065"/>
            </a:xfrm>
            <a:custGeom>
              <a:avLst/>
              <a:gdLst/>
              <a:ahLst/>
              <a:cxnLst/>
              <a:rect l="l" t="t" r="r" b="b"/>
              <a:pathLst>
                <a:path w="210820" h="139065">
                  <a:moveTo>
                    <a:pt x="210787" y="138974"/>
                  </a:moveTo>
                  <a:lnTo>
                    <a:pt x="52287" y="0"/>
                  </a:lnTo>
                  <a:lnTo>
                    <a:pt x="0" y="138480"/>
                  </a:lnTo>
                  <a:lnTo>
                    <a:pt x="210787" y="138974"/>
                  </a:lnTo>
                  <a:close/>
                </a:path>
              </a:pathLst>
            </a:custGeom>
            <a:ln w="5286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11495173" y="6094851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4" h="2220595">
                  <a:moveTo>
                    <a:pt x="1110214" y="0"/>
                  </a:moveTo>
                  <a:lnTo>
                    <a:pt x="1065360" y="900"/>
                  </a:lnTo>
                  <a:lnTo>
                    <a:pt x="1020565" y="3603"/>
                  </a:lnTo>
                  <a:lnTo>
                    <a:pt x="975888" y="8107"/>
                  </a:lnTo>
                  <a:lnTo>
                    <a:pt x="931388" y="14412"/>
                  </a:lnTo>
                  <a:lnTo>
                    <a:pt x="887123" y="22519"/>
                  </a:lnTo>
                  <a:lnTo>
                    <a:pt x="843154" y="32428"/>
                  </a:lnTo>
                  <a:lnTo>
                    <a:pt x="799538" y="44138"/>
                  </a:lnTo>
                  <a:lnTo>
                    <a:pt x="756336" y="57650"/>
                  </a:lnTo>
                  <a:lnTo>
                    <a:pt x="713605" y="72963"/>
                  </a:lnTo>
                  <a:lnTo>
                    <a:pt x="671404" y="90078"/>
                  </a:lnTo>
                  <a:lnTo>
                    <a:pt x="629793" y="108995"/>
                  </a:lnTo>
                  <a:lnTo>
                    <a:pt x="588830" y="129713"/>
                  </a:lnTo>
                  <a:lnTo>
                    <a:pt x="548575" y="152232"/>
                  </a:lnTo>
                  <a:lnTo>
                    <a:pt x="509086" y="176554"/>
                  </a:lnTo>
                  <a:lnTo>
                    <a:pt x="470423" y="202676"/>
                  </a:lnTo>
                  <a:lnTo>
                    <a:pt x="432643" y="230601"/>
                  </a:lnTo>
                  <a:lnTo>
                    <a:pt x="395807" y="260327"/>
                  </a:lnTo>
                  <a:lnTo>
                    <a:pt x="359972" y="291854"/>
                  </a:lnTo>
                  <a:lnTo>
                    <a:pt x="325199" y="325183"/>
                  </a:lnTo>
                  <a:lnTo>
                    <a:pt x="291868" y="359963"/>
                  </a:lnTo>
                  <a:lnTo>
                    <a:pt x="260339" y="395803"/>
                  </a:lnTo>
                  <a:lnTo>
                    <a:pt x="230612" y="432645"/>
                  </a:lnTo>
                  <a:lnTo>
                    <a:pt x="202686" y="470429"/>
                  </a:lnTo>
                  <a:lnTo>
                    <a:pt x="176562" y="509097"/>
                  </a:lnTo>
                  <a:lnTo>
                    <a:pt x="152240" y="548590"/>
                  </a:lnTo>
                  <a:lnTo>
                    <a:pt x="129719" y="588849"/>
                  </a:lnTo>
                  <a:lnTo>
                    <a:pt x="109000" y="629815"/>
                  </a:lnTo>
                  <a:lnTo>
                    <a:pt x="90082" y="671429"/>
                  </a:lnTo>
                  <a:lnTo>
                    <a:pt x="72967" y="713632"/>
                  </a:lnTo>
                  <a:lnTo>
                    <a:pt x="57653" y="756365"/>
                  </a:lnTo>
                  <a:lnTo>
                    <a:pt x="44140" y="799569"/>
                  </a:lnTo>
                  <a:lnTo>
                    <a:pt x="32429" y="843186"/>
                  </a:lnTo>
                  <a:lnTo>
                    <a:pt x="22520" y="887156"/>
                  </a:lnTo>
                  <a:lnTo>
                    <a:pt x="14413" y="931421"/>
                  </a:lnTo>
                  <a:lnTo>
                    <a:pt x="8107" y="975922"/>
                  </a:lnTo>
                  <a:lnTo>
                    <a:pt x="3603" y="1020599"/>
                  </a:lnTo>
                  <a:lnTo>
                    <a:pt x="900" y="1065394"/>
                  </a:lnTo>
                  <a:lnTo>
                    <a:pt x="0" y="1110248"/>
                  </a:lnTo>
                  <a:lnTo>
                    <a:pt x="900" y="1155102"/>
                  </a:lnTo>
                  <a:lnTo>
                    <a:pt x="3603" y="1199898"/>
                  </a:lnTo>
                  <a:lnTo>
                    <a:pt x="8107" y="1244575"/>
                  </a:lnTo>
                  <a:lnTo>
                    <a:pt x="14413" y="1289076"/>
                  </a:lnTo>
                  <a:lnTo>
                    <a:pt x="22520" y="1333340"/>
                  </a:lnTo>
                  <a:lnTo>
                    <a:pt x="32429" y="1377311"/>
                  </a:lnTo>
                  <a:lnTo>
                    <a:pt x="44140" y="1420928"/>
                  </a:lnTo>
                  <a:lnTo>
                    <a:pt x="57653" y="1464132"/>
                  </a:lnTo>
                  <a:lnTo>
                    <a:pt x="72967" y="1506865"/>
                  </a:lnTo>
                  <a:lnTo>
                    <a:pt x="90082" y="1549068"/>
                  </a:lnTo>
                  <a:lnTo>
                    <a:pt x="109000" y="1590682"/>
                  </a:lnTo>
                  <a:lnTo>
                    <a:pt x="129719" y="1631648"/>
                  </a:lnTo>
                  <a:lnTo>
                    <a:pt x="152240" y="1671907"/>
                  </a:lnTo>
                  <a:lnTo>
                    <a:pt x="176562" y="1711399"/>
                  </a:lnTo>
                  <a:lnTo>
                    <a:pt x="202686" y="1750067"/>
                  </a:lnTo>
                  <a:lnTo>
                    <a:pt x="230612" y="1787852"/>
                  </a:lnTo>
                  <a:lnTo>
                    <a:pt x="260339" y="1824694"/>
                  </a:lnTo>
                  <a:lnTo>
                    <a:pt x="291868" y="1860534"/>
                  </a:lnTo>
                  <a:lnTo>
                    <a:pt x="325199" y="1895314"/>
                  </a:lnTo>
                  <a:lnTo>
                    <a:pt x="359972" y="1928643"/>
                  </a:lnTo>
                  <a:lnTo>
                    <a:pt x="395807" y="1960170"/>
                  </a:lnTo>
                  <a:lnTo>
                    <a:pt x="432643" y="1989896"/>
                  </a:lnTo>
                  <a:lnTo>
                    <a:pt x="470423" y="2017820"/>
                  </a:lnTo>
                  <a:lnTo>
                    <a:pt x="509086" y="2043943"/>
                  </a:lnTo>
                  <a:lnTo>
                    <a:pt x="548575" y="2068264"/>
                  </a:lnTo>
                  <a:lnTo>
                    <a:pt x="588830" y="2090784"/>
                  </a:lnTo>
                  <a:lnTo>
                    <a:pt x="629793" y="2111502"/>
                  </a:lnTo>
                  <a:lnTo>
                    <a:pt x="671404" y="2130419"/>
                  </a:lnTo>
                  <a:lnTo>
                    <a:pt x="713605" y="2147534"/>
                  </a:lnTo>
                  <a:lnTo>
                    <a:pt x="756336" y="2162847"/>
                  </a:lnTo>
                  <a:lnTo>
                    <a:pt x="799538" y="2176359"/>
                  </a:lnTo>
                  <a:lnTo>
                    <a:pt x="843154" y="2188069"/>
                  </a:lnTo>
                  <a:lnTo>
                    <a:pt x="887123" y="2197978"/>
                  </a:lnTo>
                  <a:lnTo>
                    <a:pt x="931388" y="2206085"/>
                  </a:lnTo>
                  <a:lnTo>
                    <a:pt x="975888" y="2212390"/>
                  </a:lnTo>
                  <a:lnTo>
                    <a:pt x="1020565" y="2216894"/>
                  </a:lnTo>
                  <a:lnTo>
                    <a:pt x="1065360" y="2219597"/>
                  </a:lnTo>
                  <a:lnTo>
                    <a:pt x="1110214" y="2220497"/>
                  </a:lnTo>
                  <a:lnTo>
                    <a:pt x="1155069" y="2219597"/>
                  </a:lnTo>
                  <a:lnTo>
                    <a:pt x="1199865" y="2216894"/>
                  </a:lnTo>
                  <a:lnTo>
                    <a:pt x="1244543" y="2212390"/>
                  </a:lnTo>
                  <a:lnTo>
                    <a:pt x="1289045" y="2206085"/>
                  </a:lnTo>
                  <a:lnTo>
                    <a:pt x="1333311" y="2197978"/>
                  </a:lnTo>
                  <a:lnTo>
                    <a:pt x="1377283" y="2188069"/>
                  </a:lnTo>
                  <a:lnTo>
                    <a:pt x="1420901" y="2176359"/>
                  </a:lnTo>
                  <a:lnTo>
                    <a:pt x="1464107" y="2162847"/>
                  </a:lnTo>
                  <a:lnTo>
                    <a:pt x="1506842" y="2147534"/>
                  </a:lnTo>
                  <a:lnTo>
                    <a:pt x="1549047" y="2130419"/>
                  </a:lnTo>
                  <a:lnTo>
                    <a:pt x="1590662" y="2111502"/>
                  </a:lnTo>
                  <a:lnTo>
                    <a:pt x="1631630" y="2090784"/>
                  </a:lnTo>
                  <a:lnTo>
                    <a:pt x="1671890" y="2068264"/>
                  </a:lnTo>
                  <a:lnTo>
                    <a:pt x="1711385" y="2043943"/>
                  </a:lnTo>
                  <a:lnTo>
                    <a:pt x="1750055" y="2017820"/>
                  </a:lnTo>
                  <a:lnTo>
                    <a:pt x="1787841" y="1989896"/>
                  </a:lnTo>
                  <a:lnTo>
                    <a:pt x="1824685" y="1960170"/>
                  </a:lnTo>
                  <a:lnTo>
                    <a:pt x="1860527" y="1928643"/>
                  </a:lnTo>
                  <a:lnTo>
                    <a:pt x="1895308" y="1895314"/>
                  </a:lnTo>
                  <a:lnTo>
                    <a:pt x="1928639" y="1860534"/>
                  </a:lnTo>
                  <a:lnTo>
                    <a:pt x="1960168" y="1824694"/>
                  </a:lnTo>
                  <a:lnTo>
                    <a:pt x="1989895" y="1787852"/>
                  </a:lnTo>
                  <a:lnTo>
                    <a:pt x="2017821" y="1750067"/>
                  </a:lnTo>
                  <a:lnTo>
                    <a:pt x="2043945" y="1711399"/>
                  </a:lnTo>
                  <a:lnTo>
                    <a:pt x="2068268" y="1671907"/>
                  </a:lnTo>
                  <a:lnTo>
                    <a:pt x="2090788" y="1631648"/>
                  </a:lnTo>
                  <a:lnTo>
                    <a:pt x="2111507" y="1590682"/>
                  </a:lnTo>
                  <a:lnTo>
                    <a:pt x="2130425" y="1549068"/>
                  </a:lnTo>
                  <a:lnTo>
                    <a:pt x="2147541" y="1506865"/>
                  </a:lnTo>
                  <a:lnTo>
                    <a:pt x="2162855" y="1464132"/>
                  </a:lnTo>
                  <a:lnTo>
                    <a:pt x="2176367" y="1420928"/>
                  </a:lnTo>
                  <a:lnTo>
                    <a:pt x="2188078" y="1377311"/>
                  </a:lnTo>
                  <a:lnTo>
                    <a:pt x="2197987" y="1333340"/>
                  </a:lnTo>
                  <a:lnTo>
                    <a:pt x="2206095" y="1289076"/>
                  </a:lnTo>
                  <a:lnTo>
                    <a:pt x="2212400" y="1244575"/>
                  </a:lnTo>
                  <a:lnTo>
                    <a:pt x="2216904" y="1199898"/>
                  </a:lnTo>
                  <a:lnTo>
                    <a:pt x="2219607" y="1155102"/>
                  </a:lnTo>
                  <a:lnTo>
                    <a:pt x="2220508" y="1110248"/>
                  </a:lnTo>
                  <a:lnTo>
                    <a:pt x="2219607" y="1065394"/>
                  </a:lnTo>
                  <a:lnTo>
                    <a:pt x="2216904" y="1020599"/>
                  </a:lnTo>
                  <a:lnTo>
                    <a:pt x="2212400" y="975922"/>
                  </a:lnTo>
                  <a:lnTo>
                    <a:pt x="2206095" y="931421"/>
                  </a:lnTo>
                  <a:lnTo>
                    <a:pt x="2197987" y="887156"/>
                  </a:lnTo>
                  <a:lnTo>
                    <a:pt x="2188078" y="843186"/>
                  </a:lnTo>
                  <a:lnTo>
                    <a:pt x="2176367" y="799569"/>
                  </a:lnTo>
                  <a:lnTo>
                    <a:pt x="2162855" y="756365"/>
                  </a:lnTo>
                  <a:lnTo>
                    <a:pt x="2147541" y="713632"/>
                  </a:lnTo>
                  <a:lnTo>
                    <a:pt x="2130425" y="671429"/>
                  </a:lnTo>
                  <a:lnTo>
                    <a:pt x="2111507" y="629815"/>
                  </a:lnTo>
                  <a:lnTo>
                    <a:pt x="2090788" y="588849"/>
                  </a:lnTo>
                  <a:lnTo>
                    <a:pt x="2068268" y="548590"/>
                  </a:lnTo>
                  <a:lnTo>
                    <a:pt x="2043945" y="509097"/>
                  </a:lnTo>
                  <a:lnTo>
                    <a:pt x="2017821" y="470429"/>
                  </a:lnTo>
                  <a:lnTo>
                    <a:pt x="1989895" y="432645"/>
                  </a:lnTo>
                  <a:lnTo>
                    <a:pt x="1960168" y="395803"/>
                  </a:lnTo>
                  <a:lnTo>
                    <a:pt x="1928639" y="359963"/>
                  </a:lnTo>
                  <a:lnTo>
                    <a:pt x="1895308" y="325183"/>
                  </a:lnTo>
                  <a:lnTo>
                    <a:pt x="1860527" y="291854"/>
                  </a:lnTo>
                  <a:lnTo>
                    <a:pt x="1824685" y="260327"/>
                  </a:lnTo>
                  <a:lnTo>
                    <a:pt x="1787841" y="230601"/>
                  </a:lnTo>
                  <a:lnTo>
                    <a:pt x="1750055" y="202676"/>
                  </a:lnTo>
                  <a:lnTo>
                    <a:pt x="1711385" y="176554"/>
                  </a:lnTo>
                  <a:lnTo>
                    <a:pt x="1671890" y="152232"/>
                  </a:lnTo>
                  <a:lnTo>
                    <a:pt x="1631630" y="129713"/>
                  </a:lnTo>
                  <a:lnTo>
                    <a:pt x="1590662" y="108995"/>
                  </a:lnTo>
                  <a:lnTo>
                    <a:pt x="1549047" y="90078"/>
                  </a:lnTo>
                  <a:lnTo>
                    <a:pt x="1506842" y="72963"/>
                  </a:lnTo>
                  <a:lnTo>
                    <a:pt x="1464107" y="57650"/>
                  </a:lnTo>
                  <a:lnTo>
                    <a:pt x="1420901" y="44138"/>
                  </a:lnTo>
                  <a:lnTo>
                    <a:pt x="1377283" y="32428"/>
                  </a:lnTo>
                  <a:lnTo>
                    <a:pt x="1333311" y="22519"/>
                  </a:lnTo>
                  <a:lnTo>
                    <a:pt x="1289045" y="14412"/>
                  </a:lnTo>
                  <a:lnTo>
                    <a:pt x="1244543" y="8107"/>
                  </a:lnTo>
                  <a:lnTo>
                    <a:pt x="1199865" y="3603"/>
                  </a:lnTo>
                  <a:lnTo>
                    <a:pt x="1155069" y="900"/>
                  </a:lnTo>
                  <a:lnTo>
                    <a:pt x="1110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11495115" y="6094841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4" h="2220595">
                  <a:moveTo>
                    <a:pt x="1895314" y="325182"/>
                  </a:moveTo>
                  <a:lnTo>
                    <a:pt x="1928643" y="359962"/>
                  </a:lnTo>
                  <a:lnTo>
                    <a:pt x="1960170" y="395802"/>
                  </a:lnTo>
                  <a:lnTo>
                    <a:pt x="1989896" y="432643"/>
                  </a:lnTo>
                  <a:lnTo>
                    <a:pt x="2017820" y="470428"/>
                  </a:lnTo>
                  <a:lnTo>
                    <a:pt x="2043943" y="509096"/>
                  </a:lnTo>
                  <a:lnTo>
                    <a:pt x="2068264" y="548589"/>
                  </a:lnTo>
                  <a:lnTo>
                    <a:pt x="2090783" y="588847"/>
                  </a:lnTo>
                  <a:lnTo>
                    <a:pt x="2111501" y="629813"/>
                  </a:lnTo>
                  <a:lnTo>
                    <a:pt x="2130418" y="671427"/>
                  </a:lnTo>
                  <a:lnTo>
                    <a:pt x="2147533" y="713630"/>
                  </a:lnTo>
                  <a:lnTo>
                    <a:pt x="2162846" y="756363"/>
                  </a:lnTo>
                  <a:lnTo>
                    <a:pt x="2176358" y="799568"/>
                  </a:lnTo>
                  <a:lnTo>
                    <a:pt x="2188068" y="843185"/>
                  </a:lnTo>
                  <a:lnTo>
                    <a:pt x="2197977" y="887155"/>
                  </a:lnTo>
                  <a:lnTo>
                    <a:pt x="2206084" y="931420"/>
                  </a:lnTo>
                  <a:lnTo>
                    <a:pt x="2212389" y="975921"/>
                  </a:lnTo>
                  <a:lnTo>
                    <a:pt x="2216893" y="1020598"/>
                  </a:lnTo>
                  <a:lnTo>
                    <a:pt x="2219595" y="1065394"/>
                  </a:lnTo>
                  <a:lnTo>
                    <a:pt x="2220496" y="1110248"/>
                  </a:lnTo>
                  <a:lnTo>
                    <a:pt x="2219595" y="1155102"/>
                  </a:lnTo>
                  <a:lnTo>
                    <a:pt x="2216893" y="1199897"/>
                  </a:lnTo>
                  <a:lnTo>
                    <a:pt x="2212389" y="1244575"/>
                  </a:lnTo>
                  <a:lnTo>
                    <a:pt x="2206084" y="1289075"/>
                  </a:lnTo>
                  <a:lnTo>
                    <a:pt x="2197977" y="1333340"/>
                  </a:lnTo>
                  <a:lnTo>
                    <a:pt x="2188068" y="1377311"/>
                  </a:lnTo>
                  <a:lnTo>
                    <a:pt x="2176358" y="1420928"/>
                  </a:lnTo>
                  <a:lnTo>
                    <a:pt x="2162846" y="1464132"/>
                  </a:lnTo>
                  <a:lnTo>
                    <a:pt x="2147533" y="1506866"/>
                  </a:lnTo>
                  <a:lnTo>
                    <a:pt x="2130418" y="1549069"/>
                  </a:lnTo>
                  <a:lnTo>
                    <a:pt x="2111501" y="1590682"/>
                  </a:lnTo>
                  <a:lnTo>
                    <a:pt x="2090783" y="1631648"/>
                  </a:lnTo>
                  <a:lnTo>
                    <a:pt x="2068264" y="1671907"/>
                  </a:lnTo>
                  <a:lnTo>
                    <a:pt x="2043943" y="1711400"/>
                  </a:lnTo>
                  <a:lnTo>
                    <a:pt x="2017820" y="1750068"/>
                  </a:lnTo>
                  <a:lnTo>
                    <a:pt x="1989896" y="1787852"/>
                  </a:lnTo>
                  <a:lnTo>
                    <a:pt x="1960170" y="1824694"/>
                  </a:lnTo>
                  <a:lnTo>
                    <a:pt x="1928643" y="1860534"/>
                  </a:lnTo>
                  <a:lnTo>
                    <a:pt x="1895314" y="1895314"/>
                  </a:lnTo>
                  <a:lnTo>
                    <a:pt x="1860534" y="1928643"/>
                  </a:lnTo>
                  <a:lnTo>
                    <a:pt x="1824694" y="1960170"/>
                  </a:lnTo>
                  <a:lnTo>
                    <a:pt x="1787852" y="1989896"/>
                  </a:lnTo>
                  <a:lnTo>
                    <a:pt x="1750068" y="2017820"/>
                  </a:lnTo>
                  <a:lnTo>
                    <a:pt x="1711400" y="2043943"/>
                  </a:lnTo>
                  <a:lnTo>
                    <a:pt x="1671907" y="2068264"/>
                  </a:lnTo>
                  <a:lnTo>
                    <a:pt x="1631648" y="2090783"/>
                  </a:lnTo>
                  <a:lnTo>
                    <a:pt x="1590682" y="2111501"/>
                  </a:lnTo>
                  <a:lnTo>
                    <a:pt x="1549069" y="2130418"/>
                  </a:lnTo>
                  <a:lnTo>
                    <a:pt x="1506866" y="2147533"/>
                  </a:lnTo>
                  <a:lnTo>
                    <a:pt x="1464132" y="2162846"/>
                  </a:lnTo>
                  <a:lnTo>
                    <a:pt x="1420928" y="2176358"/>
                  </a:lnTo>
                  <a:lnTo>
                    <a:pt x="1377311" y="2188068"/>
                  </a:lnTo>
                  <a:lnTo>
                    <a:pt x="1333340" y="2197977"/>
                  </a:lnTo>
                  <a:lnTo>
                    <a:pt x="1289075" y="2206084"/>
                  </a:lnTo>
                  <a:lnTo>
                    <a:pt x="1244575" y="2212389"/>
                  </a:lnTo>
                  <a:lnTo>
                    <a:pt x="1199897" y="2216893"/>
                  </a:lnTo>
                  <a:lnTo>
                    <a:pt x="1155102" y="2219595"/>
                  </a:lnTo>
                  <a:lnTo>
                    <a:pt x="1110248" y="2220496"/>
                  </a:lnTo>
                  <a:lnTo>
                    <a:pt x="1065394" y="2219595"/>
                  </a:lnTo>
                  <a:lnTo>
                    <a:pt x="1020598" y="2216893"/>
                  </a:lnTo>
                  <a:lnTo>
                    <a:pt x="975921" y="2212389"/>
                  </a:lnTo>
                  <a:lnTo>
                    <a:pt x="931420" y="2206084"/>
                  </a:lnTo>
                  <a:lnTo>
                    <a:pt x="887155" y="2197977"/>
                  </a:lnTo>
                  <a:lnTo>
                    <a:pt x="843185" y="2188068"/>
                  </a:lnTo>
                  <a:lnTo>
                    <a:pt x="799568" y="2176358"/>
                  </a:lnTo>
                  <a:lnTo>
                    <a:pt x="756363" y="2162846"/>
                  </a:lnTo>
                  <a:lnTo>
                    <a:pt x="713630" y="2147533"/>
                  </a:lnTo>
                  <a:lnTo>
                    <a:pt x="671427" y="2130418"/>
                  </a:lnTo>
                  <a:lnTo>
                    <a:pt x="629813" y="2111501"/>
                  </a:lnTo>
                  <a:lnTo>
                    <a:pt x="588847" y="2090783"/>
                  </a:lnTo>
                  <a:lnTo>
                    <a:pt x="548589" y="2068264"/>
                  </a:lnTo>
                  <a:lnTo>
                    <a:pt x="509096" y="2043943"/>
                  </a:lnTo>
                  <a:lnTo>
                    <a:pt x="470428" y="2017820"/>
                  </a:lnTo>
                  <a:lnTo>
                    <a:pt x="432643" y="1989896"/>
                  </a:lnTo>
                  <a:lnTo>
                    <a:pt x="395802" y="1960170"/>
                  </a:lnTo>
                  <a:lnTo>
                    <a:pt x="359962" y="1928643"/>
                  </a:lnTo>
                  <a:lnTo>
                    <a:pt x="325182" y="1895314"/>
                  </a:lnTo>
                  <a:lnTo>
                    <a:pt x="291853" y="1860534"/>
                  </a:lnTo>
                  <a:lnTo>
                    <a:pt x="260326" y="1824694"/>
                  </a:lnTo>
                  <a:lnTo>
                    <a:pt x="230600" y="1787852"/>
                  </a:lnTo>
                  <a:lnTo>
                    <a:pt x="202676" y="1750068"/>
                  </a:lnTo>
                  <a:lnTo>
                    <a:pt x="176553" y="1711400"/>
                  </a:lnTo>
                  <a:lnTo>
                    <a:pt x="152232" y="1671907"/>
                  </a:lnTo>
                  <a:lnTo>
                    <a:pt x="129712" y="1631648"/>
                  </a:lnTo>
                  <a:lnTo>
                    <a:pt x="108994" y="1590682"/>
                  </a:lnTo>
                  <a:lnTo>
                    <a:pt x="90078" y="1549069"/>
                  </a:lnTo>
                  <a:lnTo>
                    <a:pt x="72963" y="1506866"/>
                  </a:lnTo>
                  <a:lnTo>
                    <a:pt x="57650" y="1464132"/>
                  </a:lnTo>
                  <a:lnTo>
                    <a:pt x="44138" y="1420928"/>
                  </a:lnTo>
                  <a:lnTo>
                    <a:pt x="32428" y="1377311"/>
                  </a:lnTo>
                  <a:lnTo>
                    <a:pt x="22519" y="1333340"/>
                  </a:lnTo>
                  <a:lnTo>
                    <a:pt x="14412" y="1289075"/>
                  </a:lnTo>
                  <a:lnTo>
                    <a:pt x="8107" y="1244575"/>
                  </a:lnTo>
                  <a:lnTo>
                    <a:pt x="3603" y="1199897"/>
                  </a:lnTo>
                  <a:lnTo>
                    <a:pt x="900" y="1155102"/>
                  </a:lnTo>
                  <a:lnTo>
                    <a:pt x="0" y="1110248"/>
                  </a:lnTo>
                  <a:lnTo>
                    <a:pt x="900" y="1065394"/>
                  </a:lnTo>
                  <a:lnTo>
                    <a:pt x="3603" y="1020598"/>
                  </a:lnTo>
                  <a:lnTo>
                    <a:pt x="8107" y="975921"/>
                  </a:lnTo>
                  <a:lnTo>
                    <a:pt x="14412" y="931420"/>
                  </a:lnTo>
                  <a:lnTo>
                    <a:pt x="22519" y="887155"/>
                  </a:lnTo>
                  <a:lnTo>
                    <a:pt x="32428" y="843185"/>
                  </a:lnTo>
                  <a:lnTo>
                    <a:pt x="44138" y="799568"/>
                  </a:lnTo>
                  <a:lnTo>
                    <a:pt x="57650" y="756363"/>
                  </a:lnTo>
                  <a:lnTo>
                    <a:pt x="72963" y="713630"/>
                  </a:lnTo>
                  <a:lnTo>
                    <a:pt x="90078" y="671427"/>
                  </a:lnTo>
                  <a:lnTo>
                    <a:pt x="108994" y="629813"/>
                  </a:lnTo>
                  <a:lnTo>
                    <a:pt x="129712" y="588847"/>
                  </a:lnTo>
                  <a:lnTo>
                    <a:pt x="152232" y="548589"/>
                  </a:lnTo>
                  <a:lnTo>
                    <a:pt x="176553" y="509096"/>
                  </a:lnTo>
                  <a:lnTo>
                    <a:pt x="202676" y="470428"/>
                  </a:lnTo>
                  <a:lnTo>
                    <a:pt x="230600" y="432643"/>
                  </a:lnTo>
                  <a:lnTo>
                    <a:pt x="260326" y="395802"/>
                  </a:lnTo>
                  <a:lnTo>
                    <a:pt x="291853" y="359962"/>
                  </a:lnTo>
                  <a:lnTo>
                    <a:pt x="325182" y="325182"/>
                  </a:lnTo>
                  <a:lnTo>
                    <a:pt x="359962" y="291853"/>
                  </a:lnTo>
                  <a:lnTo>
                    <a:pt x="395802" y="260326"/>
                  </a:lnTo>
                  <a:lnTo>
                    <a:pt x="432643" y="230600"/>
                  </a:lnTo>
                  <a:lnTo>
                    <a:pt x="470428" y="202676"/>
                  </a:lnTo>
                  <a:lnTo>
                    <a:pt x="509096" y="176553"/>
                  </a:lnTo>
                  <a:lnTo>
                    <a:pt x="548589" y="152232"/>
                  </a:lnTo>
                  <a:lnTo>
                    <a:pt x="588847" y="129712"/>
                  </a:lnTo>
                  <a:lnTo>
                    <a:pt x="629813" y="108994"/>
                  </a:lnTo>
                  <a:lnTo>
                    <a:pt x="671427" y="90078"/>
                  </a:lnTo>
                  <a:lnTo>
                    <a:pt x="713630" y="72963"/>
                  </a:lnTo>
                  <a:lnTo>
                    <a:pt x="756363" y="57650"/>
                  </a:lnTo>
                  <a:lnTo>
                    <a:pt x="799568" y="44138"/>
                  </a:lnTo>
                  <a:lnTo>
                    <a:pt x="843185" y="32428"/>
                  </a:lnTo>
                  <a:lnTo>
                    <a:pt x="887155" y="22519"/>
                  </a:lnTo>
                  <a:lnTo>
                    <a:pt x="931420" y="14412"/>
                  </a:lnTo>
                  <a:lnTo>
                    <a:pt x="975921" y="8107"/>
                  </a:lnTo>
                  <a:lnTo>
                    <a:pt x="1020598" y="3603"/>
                  </a:lnTo>
                  <a:lnTo>
                    <a:pt x="1065394" y="900"/>
                  </a:lnTo>
                  <a:lnTo>
                    <a:pt x="1110248" y="0"/>
                  </a:lnTo>
                  <a:lnTo>
                    <a:pt x="1155102" y="900"/>
                  </a:lnTo>
                  <a:lnTo>
                    <a:pt x="1199897" y="3603"/>
                  </a:lnTo>
                  <a:lnTo>
                    <a:pt x="1244575" y="8107"/>
                  </a:lnTo>
                  <a:lnTo>
                    <a:pt x="1289075" y="14412"/>
                  </a:lnTo>
                  <a:lnTo>
                    <a:pt x="1333340" y="22519"/>
                  </a:lnTo>
                  <a:lnTo>
                    <a:pt x="1377311" y="32428"/>
                  </a:lnTo>
                  <a:lnTo>
                    <a:pt x="1420928" y="44138"/>
                  </a:lnTo>
                  <a:lnTo>
                    <a:pt x="1464132" y="57650"/>
                  </a:lnTo>
                  <a:lnTo>
                    <a:pt x="1506866" y="72963"/>
                  </a:lnTo>
                  <a:lnTo>
                    <a:pt x="1549069" y="90078"/>
                  </a:lnTo>
                  <a:lnTo>
                    <a:pt x="1590682" y="108994"/>
                  </a:lnTo>
                  <a:lnTo>
                    <a:pt x="1631648" y="129712"/>
                  </a:lnTo>
                  <a:lnTo>
                    <a:pt x="1671907" y="152232"/>
                  </a:lnTo>
                  <a:lnTo>
                    <a:pt x="1711400" y="176553"/>
                  </a:lnTo>
                  <a:lnTo>
                    <a:pt x="1750068" y="202676"/>
                  </a:lnTo>
                  <a:lnTo>
                    <a:pt x="1787852" y="230600"/>
                  </a:lnTo>
                  <a:lnTo>
                    <a:pt x="1824694" y="260326"/>
                  </a:lnTo>
                  <a:lnTo>
                    <a:pt x="1860534" y="291853"/>
                  </a:lnTo>
                  <a:lnTo>
                    <a:pt x="1895314" y="325182"/>
                  </a:lnTo>
                </a:path>
              </a:pathLst>
            </a:custGeom>
            <a:ln w="176229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11495173" y="2993215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4" h="2220595">
                  <a:moveTo>
                    <a:pt x="1110214" y="0"/>
                  </a:moveTo>
                  <a:lnTo>
                    <a:pt x="1065360" y="900"/>
                  </a:lnTo>
                  <a:lnTo>
                    <a:pt x="1020565" y="3603"/>
                  </a:lnTo>
                  <a:lnTo>
                    <a:pt x="975888" y="8106"/>
                  </a:lnTo>
                  <a:lnTo>
                    <a:pt x="931388" y="14412"/>
                  </a:lnTo>
                  <a:lnTo>
                    <a:pt x="887123" y="22519"/>
                  </a:lnTo>
                  <a:lnTo>
                    <a:pt x="843154" y="32427"/>
                  </a:lnTo>
                  <a:lnTo>
                    <a:pt x="799538" y="44137"/>
                  </a:lnTo>
                  <a:lnTo>
                    <a:pt x="756336" y="57648"/>
                  </a:lnTo>
                  <a:lnTo>
                    <a:pt x="713605" y="72961"/>
                  </a:lnTo>
                  <a:lnTo>
                    <a:pt x="671404" y="90076"/>
                  </a:lnTo>
                  <a:lnTo>
                    <a:pt x="629793" y="108992"/>
                  </a:lnTo>
                  <a:lnTo>
                    <a:pt x="588830" y="129710"/>
                  </a:lnTo>
                  <a:lnTo>
                    <a:pt x="548575" y="152229"/>
                  </a:lnTo>
                  <a:lnTo>
                    <a:pt x="509086" y="176549"/>
                  </a:lnTo>
                  <a:lnTo>
                    <a:pt x="470423" y="202671"/>
                  </a:lnTo>
                  <a:lnTo>
                    <a:pt x="432643" y="230595"/>
                  </a:lnTo>
                  <a:lnTo>
                    <a:pt x="395807" y="260320"/>
                  </a:lnTo>
                  <a:lnTo>
                    <a:pt x="359972" y="291847"/>
                  </a:lnTo>
                  <a:lnTo>
                    <a:pt x="325199" y="325175"/>
                  </a:lnTo>
                  <a:lnTo>
                    <a:pt x="291868" y="359955"/>
                  </a:lnTo>
                  <a:lnTo>
                    <a:pt x="260339" y="395795"/>
                  </a:lnTo>
                  <a:lnTo>
                    <a:pt x="230612" y="432637"/>
                  </a:lnTo>
                  <a:lnTo>
                    <a:pt x="202686" y="470422"/>
                  </a:lnTo>
                  <a:lnTo>
                    <a:pt x="176562" y="509090"/>
                  </a:lnTo>
                  <a:lnTo>
                    <a:pt x="152240" y="548582"/>
                  </a:lnTo>
                  <a:lnTo>
                    <a:pt x="129719" y="588841"/>
                  </a:lnTo>
                  <a:lnTo>
                    <a:pt x="109000" y="629807"/>
                  </a:lnTo>
                  <a:lnTo>
                    <a:pt x="90082" y="671421"/>
                  </a:lnTo>
                  <a:lnTo>
                    <a:pt x="72967" y="713624"/>
                  </a:lnTo>
                  <a:lnTo>
                    <a:pt x="57653" y="756357"/>
                  </a:lnTo>
                  <a:lnTo>
                    <a:pt x="44140" y="799561"/>
                  </a:lnTo>
                  <a:lnTo>
                    <a:pt x="32429" y="843178"/>
                  </a:lnTo>
                  <a:lnTo>
                    <a:pt x="22520" y="887149"/>
                  </a:lnTo>
                  <a:lnTo>
                    <a:pt x="14413" y="931413"/>
                  </a:lnTo>
                  <a:lnTo>
                    <a:pt x="8107" y="975914"/>
                  </a:lnTo>
                  <a:lnTo>
                    <a:pt x="3603" y="1020591"/>
                  </a:lnTo>
                  <a:lnTo>
                    <a:pt x="900" y="1065386"/>
                  </a:lnTo>
                  <a:lnTo>
                    <a:pt x="0" y="1110241"/>
                  </a:lnTo>
                  <a:lnTo>
                    <a:pt x="900" y="1155095"/>
                  </a:lnTo>
                  <a:lnTo>
                    <a:pt x="3603" y="1199890"/>
                  </a:lnTo>
                  <a:lnTo>
                    <a:pt x="8107" y="1244567"/>
                  </a:lnTo>
                  <a:lnTo>
                    <a:pt x="14413" y="1289068"/>
                  </a:lnTo>
                  <a:lnTo>
                    <a:pt x="22520" y="1333333"/>
                  </a:lnTo>
                  <a:lnTo>
                    <a:pt x="32429" y="1377303"/>
                  </a:lnTo>
                  <a:lnTo>
                    <a:pt x="44140" y="1420920"/>
                  </a:lnTo>
                  <a:lnTo>
                    <a:pt x="57653" y="1464124"/>
                  </a:lnTo>
                  <a:lnTo>
                    <a:pt x="72967" y="1506857"/>
                  </a:lnTo>
                  <a:lnTo>
                    <a:pt x="90082" y="1549060"/>
                  </a:lnTo>
                  <a:lnTo>
                    <a:pt x="109000" y="1590674"/>
                  </a:lnTo>
                  <a:lnTo>
                    <a:pt x="129719" y="1631640"/>
                  </a:lnTo>
                  <a:lnTo>
                    <a:pt x="152240" y="1671899"/>
                  </a:lnTo>
                  <a:lnTo>
                    <a:pt x="176562" y="1711392"/>
                  </a:lnTo>
                  <a:lnTo>
                    <a:pt x="202686" y="1750060"/>
                  </a:lnTo>
                  <a:lnTo>
                    <a:pt x="230612" y="1787844"/>
                  </a:lnTo>
                  <a:lnTo>
                    <a:pt x="260339" y="1824686"/>
                  </a:lnTo>
                  <a:lnTo>
                    <a:pt x="291868" y="1860526"/>
                  </a:lnTo>
                  <a:lnTo>
                    <a:pt x="325199" y="1895306"/>
                  </a:lnTo>
                  <a:lnTo>
                    <a:pt x="359972" y="1928635"/>
                  </a:lnTo>
                  <a:lnTo>
                    <a:pt x="395807" y="1960162"/>
                  </a:lnTo>
                  <a:lnTo>
                    <a:pt x="432643" y="1989888"/>
                  </a:lnTo>
                  <a:lnTo>
                    <a:pt x="470423" y="2017813"/>
                  </a:lnTo>
                  <a:lnTo>
                    <a:pt x="509086" y="2043935"/>
                  </a:lnTo>
                  <a:lnTo>
                    <a:pt x="548575" y="2068257"/>
                  </a:lnTo>
                  <a:lnTo>
                    <a:pt x="588830" y="2090776"/>
                  </a:lnTo>
                  <a:lnTo>
                    <a:pt x="629793" y="2111494"/>
                  </a:lnTo>
                  <a:lnTo>
                    <a:pt x="671404" y="2130411"/>
                  </a:lnTo>
                  <a:lnTo>
                    <a:pt x="713605" y="2147526"/>
                  </a:lnTo>
                  <a:lnTo>
                    <a:pt x="756336" y="2162839"/>
                  </a:lnTo>
                  <a:lnTo>
                    <a:pt x="799538" y="2176351"/>
                  </a:lnTo>
                  <a:lnTo>
                    <a:pt x="843154" y="2188061"/>
                  </a:lnTo>
                  <a:lnTo>
                    <a:pt x="887123" y="2197970"/>
                  </a:lnTo>
                  <a:lnTo>
                    <a:pt x="931388" y="2206077"/>
                  </a:lnTo>
                  <a:lnTo>
                    <a:pt x="975888" y="2212382"/>
                  </a:lnTo>
                  <a:lnTo>
                    <a:pt x="1020565" y="2216886"/>
                  </a:lnTo>
                  <a:lnTo>
                    <a:pt x="1065360" y="2219589"/>
                  </a:lnTo>
                  <a:lnTo>
                    <a:pt x="1110214" y="2220489"/>
                  </a:lnTo>
                  <a:lnTo>
                    <a:pt x="1155069" y="2219589"/>
                  </a:lnTo>
                  <a:lnTo>
                    <a:pt x="1199865" y="2216886"/>
                  </a:lnTo>
                  <a:lnTo>
                    <a:pt x="1244543" y="2212382"/>
                  </a:lnTo>
                  <a:lnTo>
                    <a:pt x="1289045" y="2206077"/>
                  </a:lnTo>
                  <a:lnTo>
                    <a:pt x="1333311" y="2197970"/>
                  </a:lnTo>
                  <a:lnTo>
                    <a:pt x="1377283" y="2188061"/>
                  </a:lnTo>
                  <a:lnTo>
                    <a:pt x="1420901" y="2176351"/>
                  </a:lnTo>
                  <a:lnTo>
                    <a:pt x="1464107" y="2162839"/>
                  </a:lnTo>
                  <a:lnTo>
                    <a:pt x="1506842" y="2147526"/>
                  </a:lnTo>
                  <a:lnTo>
                    <a:pt x="1549047" y="2130411"/>
                  </a:lnTo>
                  <a:lnTo>
                    <a:pt x="1590662" y="2111494"/>
                  </a:lnTo>
                  <a:lnTo>
                    <a:pt x="1631630" y="2090776"/>
                  </a:lnTo>
                  <a:lnTo>
                    <a:pt x="1671890" y="2068257"/>
                  </a:lnTo>
                  <a:lnTo>
                    <a:pt x="1711385" y="2043935"/>
                  </a:lnTo>
                  <a:lnTo>
                    <a:pt x="1750055" y="2017813"/>
                  </a:lnTo>
                  <a:lnTo>
                    <a:pt x="1787841" y="1989888"/>
                  </a:lnTo>
                  <a:lnTo>
                    <a:pt x="1824685" y="1960162"/>
                  </a:lnTo>
                  <a:lnTo>
                    <a:pt x="1860527" y="1928635"/>
                  </a:lnTo>
                  <a:lnTo>
                    <a:pt x="1895308" y="1895306"/>
                  </a:lnTo>
                  <a:lnTo>
                    <a:pt x="1928639" y="1860526"/>
                  </a:lnTo>
                  <a:lnTo>
                    <a:pt x="1960168" y="1824686"/>
                  </a:lnTo>
                  <a:lnTo>
                    <a:pt x="1989895" y="1787844"/>
                  </a:lnTo>
                  <a:lnTo>
                    <a:pt x="2017821" y="1750060"/>
                  </a:lnTo>
                  <a:lnTo>
                    <a:pt x="2043945" y="1711392"/>
                  </a:lnTo>
                  <a:lnTo>
                    <a:pt x="2068268" y="1671899"/>
                  </a:lnTo>
                  <a:lnTo>
                    <a:pt x="2090788" y="1631640"/>
                  </a:lnTo>
                  <a:lnTo>
                    <a:pt x="2111507" y="1590674"/>
                  </a:lnTo>
                  <a:lnTo>
                    <a:pt x="2130425" y="1549060"/>
                  </a:lnTo>
                  <a:lnTo>
                    <a:pt x="2147541" y="1506857"/>
                  </a:lnTo>
                  <a:lnTo>
                    <a:pt x="2162855" y="1464124"/>
                  </a:lnTo>
                  <a:lnTo>
                    <a:pt x="2176367" y="1420920"/>
                  </a:lnTo>
                  <a:lnTo>
                    <a:pt x="2188078" y="1377303"/>
                  </a:lnTo>
                  <a:lnTo>
                    <a:pt x="2197987" y="1333333"/>
                  </a:lnTo>
                  <a:lnTo>
                    <a:pt x="2206095" y="1289068"/>
                  </a:lnTo>
                  <a:lnTo>
                    <a:pt x="2212400" y="1244567"/>
                  </a:lnTo>
                  <a:lnTo>
                    <a:pt x="2216904" y="1199890"/>
                  </a:lnTo>
                  <a:lnTo>
                    <a:pt x="2219607" y="1155095"/>
                  </a:lnTo>
                  <a:lnTo>
                    <a:pt x="2220508" y="1110241"/>
                  </a:lnTo>
                  <a:lnTo>
                    <a:pt x="2219607" y="1065386"/>
                  </a:lnTo>
                  <a:lnTo>
                    <a:pt x="2216904" y="1020591"/>
                  </a:lnTo>
                  <a:lnTo>
                    <a:pt x="2212400" y="975914"/>
                  </a:lnTo>
                  <a:lnTo>
                    <a:pt x="2206095" y="931413"/>
                  </a:lnTo>
                  <a:lnTo>
                    <a:pt x="2197987" y="887149"/>
                  </a:lnTo>
                  <a:lnTo>
                    <a:pt x="2188078" y="843178"/>
                  </a:lnTo>
                  <a:lnTo>
                    <a:pt x="2176367" y="799561"/>
                  </a:lnTo>
                  <a:lnTo>
                    <a:pt x="2162855" y="756357"/>
                  </a:lnTo>
                  <a:lnTo>
                    <a:pt x="2147541" y="713624"/>
                  </a:lnTo>
                  <a:lnTo>
                    <a:pt x="2130425" y="671421"/>
                  </a:lnTo>
                  <a:lnTo>
                    <a:pt x="2111507" y="629807"/>
                  </a:lnTo>
                  <a:lnTo>
                    <a:pt x="2090788" y="588841"/>
                  </a:lnTo>
                  <a:lnTo>
                    <a:pt x="2068268" y="548582"/>
                  </a:lnTo>
                  <a:lnTo>
                    <a:pt x="2043945" y="509090"/>
                  </a:lnTo>
                  <a:lnTo>
                    <a:pt x="2017821" y="470422"/>
                  </a:lnTo>
                  <a:lnTo>
                    <a:pt x="1989895" y="432637"/>
                  </a:lnTo>
                  <a:lnTo>
                    <a:pt x="1960168" y="395795"/>
                  </a:lnTo>
                  <a:lnTo>
                    <a:pt x="1928639" y="359955"/>
                  </a:lnTo>
                  <a:lnTo>
                    <a:pt x="1895308" y="325175"/>
                  </a:lnTo>
                  <a:lnTo>
                    <a:pt x="1860527" y="291847"/>
                  </a:lnTo>
                  <a:lnTo>
                    <a:pt x="1824685" y="260320"/>
                  </a:lnTo>
                  <a:lnTo>
                    <a:pt x="1787841" y="230595"/>
                  </a:lnTo>
                  <a:lnTo>
                    <a:pt x="1750055" y="202671"/>
                  </a:lnTo>
                  <a:lnTo>
                    <a:pt x="1711385" y="176549"/>
                  </a:lnTo>
                  <a:lnTo>
                    <a:pt x="1671890" y="152229"/>
                  </a:lnTo>
                  <a:lnTo>
                    <a:pt x="1631630" y="129710"/>
                  </a:lnTo>
                  <a:lnTo>
                    <a:pt x="1590662" y="108992"/>
                  </a:lnTo>
                  <a:lnTo>
                    <a:pt x="1549047" y="90076"/>
                  </a:lnTo>
                  <a:lnTo>
                    <a:pt x="1506842" y="72961"/>
                  </a:lnTo>
                  <a:lnTo>
                    <a:pt x="1464107" y="57648"/>
                  </a:lnTo>
                  <a:lnTo>
                    <a:pt x="1420901" y="44137"/>
                  </a:lnTo>
                  <a:lnTo>
                    <a:pt x="1377283" y="32427"/>
                  </a:lnTo>
                  <a:lnTo>
                    <a:pt x="1333311" y="22519"/>
                  </a:lnTo>
                  <a:lnTo>
                    <a:pt x="1289045" y="14412"/>
                  </a:lnTo>
                  <a:lnTo>
                    <a:pt x="1244543" y="8106"/>
                  </a:lnTo>
                  <a:lnTo>
                    <a:pt x="1199865" y="3603"/>
                  </a:lnTo>
                  <a:lnTo>
                    <a:pt x="1155069" y="900"/>
                  </a:lnTo>
                  <a:lnTo>
                    <a:pt x="11102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11495115" y="2993210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4" h="2220595">
                  <a:moveTo>
                    <a:pt x="1895314" y="325179"/>
                  </a:moveTo>
                  <a:lnTo>
                    <a:pt x="1928643" y="359959"/>
                  </a:lnTo>
                  <a:lnTo>
                    <a:pt x="1960170" y="395799"/>
                  </a:lnTo>
                  <a:lnTo>
                    <a:pt x="1989896" y="432641"/>
                  </a:lnTo>
                  <a:lnTo>
                    <a:pt x="2017820" y="470425"/>
                  </a:lnTo>
                  <a:lnTo>
                    <a:pt x="2043943" y="509093"/>
                  </a:lnTo>
                  <a:lnTo>
                    <a:pt x="2068264" y="548586"/>
                  </a:lnTo>
                  <a:lnTo>
                    <a:pt x="2090783" y="588845"/>
                  </a:lnTo>
                  <a:lnTo>
                    <a:pt x="2111501" y="629811"/>
                  </a:lnTo>
                  <a:lnTo>
                    <a:pt x="2130418" y="671424"/>
                  </a:lnTo>
                  <a:lnTo>
                    <a:pt x="2147533" y="713627"/>
                  </a:lnTo>
                  <a:lnTo>
                    <a:pt x="2162846" y="756361"/>
                  </a:lnTo>
                  <a:lnTo>
                    <a:pt x="2176358" y="799565"/>
                  </a:lnTo>
                  <a:lnTo>
                    <a:pt x="2188068" y="843182"/>
                  </a:lnTo>
                  <a:lnTo>
                    <a:pt x="2197977" y="887153"/>
                  </a:lnTo>
                  <a:lnTo>
                    <a:pt x="2206084" y="931418"/>
                  </a:lnTo>
                  <a:lnTo>
                    <a:pt x="2212389" y="975918"/>
                  </a:lnTo>
                  <a:lnTo>
                    <a:pt x="2216893" y="1020596"/>
                  </a:lnTo>
                  <a:lnTo>
                    <a:pt x="2219595" y="1065391"/>
                  </a:lnTo>
                  <a:lnTo>
                    <a:pt x="2220496" y="1110245"/>
                  </a:lnTo>
                  <a:lnTo>
                    <a:pt x="2219595" y="1155099"/>
                  </a:lnTo>
                  <a:lnTo>
                    <a:pt x="2216893" y="1199895"/>
                  </a:lnTo>
                  <a:lnTo>
                    <a:pt x="2212389" y="1244572"/>
                  </a:lnTo>
                  <a:lnTo>
                    <a:pt x="2206084" y="1289073"/>
                  </a:lnTo>
                  <a:lnTo>
                    <a:pt x="2197977" y="1333338"/>
                  </a:lnTo>
                  <a:lnTo>
                    <a:pt x="2188068" y="1377308"/>
                  </a:lnTo>
                  <a:lnTo>
                    <a:pt x="2176358" y="1420925"/>
                  </a:lnTo>
                  <a:lnTo>
                    <a:pt x="2162846" y="1464130"/>
                  </a:lnTo>
                  <a:lnTo>
                    <a:pt x="2147533" y="1506863"/>
                  </a:lnTo>
                  <a:lnTo>
                    <a:pt x="2130418" y="1549066"/>
                  </a:lnTo>
                  <a:lnTo>
                    <a:pt x="2111501" y="1590680"/>
                  </a:lnTo>
                  <a:lnTo>
                    <a:pt x="2090783" y="1631646"/>
                  </a:lnTo>
                  <a:lnTo>
                    <a:pt x="2068264" y="1671904"/>
                  </a:lnTo>
                  <a:lnTo>
                    <a:pt x="2043943" y="1711397"/>
                  </a:lnTo>
                  <a:lnTo>
                    <a:pt x="2017820" y="1750065"/>
                  </a:lnTo>
                  <a:lnTo>
                    <a:pt x="1989896" y="1787850"/>
                  </a:lnTo>
                  <a:lnTo>
                    <a:pt x="1960170" y="1824691"/>
                  </a:lnTo>
                  <a:lnTo>
                    <a:pt x="1928643" y="1860531"/>
                  </a:lnTo>
                  <a:lnTo>
                    <a:pt x="1895314" y="1895311"/>
                  </a:lnTo>
                  <a:lnTo>
                    <a:pt x="1860534" y="1928640"/>
                  </a:lnTo>
                  <a:lnTo>
                    <a:pt x="1824694" y="1960167"/>
                  </a:lnTo>
                  <a:lnTo>
                    <a:pt x="1787852" y="1989893"/>
                  </a:lnTo>
                  <a:lnTo>
                    <a:pt x="1750068" y="2017817"/>
                  </a:lnTo>
                  <a:lnTo>
                    <a:pt x="1711400" y="2043940"/>
                  </a:lnTo>
                  <a:lnTo>
                    <a:pt x="1671907" y="2068261"/>
                  </a:lnTo>
                  <a:lnTo>
                    <a:pt x="1631648" y="2090781"/>
                  </a:lnTo>
                  <a:lnTo>
                    <a:pt x="1590682" y="2111499"/>
                  </a:lnTo>
                  <a:lnTo>
                    <a:pt x="1549069" y="2130415"/>
                  </a:lnTo>
                  <a:lnTo>
                    <a:pt x="1506866" y="2147530"/>
                  </a:lnTo>
                  <a:lnTo>
                    <a:pt x="1464132" y="2162843"/>
                  </a:lnTo>
                  <a:lnTo>
                    <a:pt x="1420928" y="2176355"/>
                  </a:lnTo>
                  <a:lnTo>
                    <a:pt x="1377311" y="2188065"/>
                  </a:lnTo>
                  <a:lnTo>
                    <a:pt x="1333340" y="2197974"/>
                  </a:lnTo>
                  <a:lnTo>
                    <a:pt x="1289075" y="2206081"/>
                  </a:lnTo>
                  <a:lnTo>
                    <a:pt x="1244575" y="2212386"/>
                  </a:lnTo>
                  <a:lnTo>
                    <a:pt x="1199897" y="2216890"/>
                  </a:lnTo>
                  <a:lnTo>
                    <a:pt x="1155102" y="2219593"/>
                  </a:lnTo>
                  <a:lnTo>
                    <a:pt x="1110248" y="2220493"/>
                  </a:lnTo>
                  <a:lnTo>
                    <a:pt x="1065394" y="2219593"/>
                  </a:lnTo>
                  <a:lnTo>
                    <a:pt x="1020598" y="2216890"/>
                  </a:lnTo>
                  <a:lnTo>
                    <a:pt x="975921" y="2212386"/>
                  </a:lnTo>
                  <a:lnTo>
                    <a:pt x="931420" y="2206081"/>
                  </a:lnTo>
                  <a:lnTo>
                    <a:pt x="887155" y="2197974"/>
                  </a:lnTo>
                  <a:lnTo>
                    <a:pt x="843185" y="2188065"/>
                  </a:lnTo>
                  <a:lnTo>
                    <a:pt x="799568" y="2176355"/>
                  </a:lnTo>
                  <a:lnTo>
                    <a:pt x="756363" y="2162843"/>
                  </a:lnTo>
                  <a:lnTo>
                    <a:pt x="713630" y="2147530"/>
                  </a:lnTo>
                  <a:lnTo>
                    <a:pt x="671427" y="2130415"/>
                  </a:lnTo>
                  <a:lnTo>
                    <a:pt x="629813" y="2111499"/>
                  </a:lnTo>
                  <a:lnTo>
                    <a:pt x="588847" y="2090781"/>
                  </a:lnTo>
                  <a:lnTo>
                    <a:pt x="548589" y="2068261"/>
                  </a:lnTo>
                  <a:lnTo>
                    <a:pt x="509096" y="2043940"/>
                  </a:lnTo>
                  <a:lnTo>
                    <a:pt x="470428" y="2017817"/>
                  </a:lnTo>
                  <a:lnTo>
                    <a:pt x="432643" y="1989893"/>
                  </a:lnTo>
                  <a:lnTo>
                    <a:pt x="395802" y="1960167"/>
                  </a:lnTo>
                  <a:lnTo>
                    <a:pt x="359962" y="1928640"/>
                  </a:lnTo>
                  <a:lnTo>
                    <a:pt x="325182" y="1895311"/>
                  </a:lnTo>
                  <a:lnTo>
                    <a:pt x="291853" y="1860531"/>
                  </a:lnTo>
                  <a:lnTo>
                    <a:pt x="260326" y="1824691"/>
                  </a:lnTo>
                  <a:lnTo>
                    <a:pt x="230600" y="1787850"/>
                  </a:lnTo>
                  <a:lnTo>
                    <a:pt x="202676" y="1750065"/>
                  </a:lnTo>
                  <a:lnTo>
                    <a:pt x="176553" y="1711397"/>
                  </a:lnTo>
                  <a:lnTo>
                    <a:pt x="152232" y="1671904"/>
                  </a:lnTo>
                  <a:lnTo>
                    <a:pt x="129712" y="1631646"/>
                  </a:lnTo>
                  <a:lnTo>
                    <a:pt x="108994" y="1590680"/>
                  </a:lnTo>
                  <a:lnTo>
                    <a:pt x="90078" y="1549066"/>
                  </a:lnTo>
                  <a:lnTo>
                    <a:pt x="72963" y="1506863"/>
                  </a:lnTo>
                  <a:lnTo>
                    <a:pt x="57650" y="1464130"/>
                  </a:lnTo>
                  <a:lnTo>
                    <a:pt x="44138" y="1420925"/>
                  </a:lnTo>
                  <a:lnTo>
                    <a:pt x="32428" y="1377308"/>
                  </a:lnTo>
                  <a:lnTo>
                    <a:pt x="22519" y="1333338"/>
                  </a:lnTo>
                  <a:lnTo>
                    <a:pt x="14412" y="1289073"/>
                  </a:lnTo>
                  <a:lnTo>
                    <a:pt x="8107" y="1244572"/>
                  </a:lnTo>
                  <a:lnTo>
                    <a:pt x="3603" y="1199895"/>
                  </a:lnTo>
                  <a:lnTo>
                    <a:pt x="900" y="1155099"/>
                  </a:lnTo>
                  <a:lnTo>
                    <a:pt x="0" y="1110245"/>
                  </a:lnTo>
                  <a:lnTo>
                    <a:pt x="900" y="1065391"/>
                  </a:lnTo>
                  <a:lnTo>
                    <a:pt x="3603" y="1020596"/>
                  </a:lnTo>
                  <a:lnTo>
                    <a:pt x="8107" y="975918"/>
                  </a:lnTo>
                  <a:lnTo>
                    <a:pt x="14412" y="931418"/>
                  </a:lnTo>
                  <a:lnTo>
                    <a:pt x="22519" y="887153"/>
                  </a:lnTo>
                  <a:lnTo>
                    <a:pt x="32428" y="843182"/>
                  </a:lnTo>
                  <a:lnTo>
                    <a:pt x="44138" y="799565"/>
                  </a:lnTo>
                  <a:lnTo>
                    <a:pt x="57650" y="756361"/>
                  </a:lnTo>
                  <a:lnTo>
                    <a:pt x="72963" y="713627"/>
                  </a:lnTo>
                  <a:lnTo>
                    <a:pt x="90078" y="671424"/>
                  </a:lnTo>
                  <a:lnTo>
                    <a:pt x="108994" y="629811"/>
                  </a:lnTo>
                  <a:lnTo>
                    <a:pt x="129712" y="588845"/>
                  </a:lnTo>
                  <a:lnTo>
                    <a:pt x="152232" y="548586"/>
                  </a:lnTo>
                  <a:lnTo>
                    <a:pt x="176553" y="509093"/>
                  </a:lnTo>
                  <a:lnTo>
                    <a:pt x="202676" y="470425"/>
                  </a:lnTo>
                  <a:lnTo>
                    <a:pt x="230600" y="432641"/>
                  </a:lnTo>
                  <a:lnTo>
                    <a:pt x="260326" y="395799"/>
                  </a:lnTo>
                  <a:lnTo>
                    <a:pt x="291853" y="359959"/>
                  </a:lnTo>
                  <a:lnTo>
                    <a:pt x="325182" y="325179"/>
                  </a:lnTo>
                  <a:lnTo>
                    <a:pt x="359962" y="291851"/>
                  </a:lnTo>
                  <a:lnTo>
                    <a:pt x="395802" y="260324"/>
                  </a:lnTo>
                  <a:lnTo>
                    <a:pt x="432643" y="230598"/>
                  </a:lnTo>
                  <a:lnTo>
                    <a:pt x="470428" y="202674"/>
                  </a:lnTo>
                  <a:lnTo>
                    <a:pt x="509096" y="176551"/>
                  </a:lnTo>
                  <a:lnTo>
                    <a:pt x="548589" y="152231"/>
                  </a:lnTo>
                  <a:lnTo>
                    <a:pt x="588847" y="129711"/>
                  </a:lnTo>
                  <a:lnTo>
                    <a:pt x="629813" y="108993"/>
                  </a:lnTo>
                  <a:lnTo>
                    <a:pt x="671427" y="90077"/>
                  </a:lnTo>
                  <a:lnTo>
                    <a:pt x="713630" y="72962"/>
                  </a:lnTo>
                  <a:lnTo>
                    <a:pt x="756363" y="57649"/>
                  </a:lnTo>
                  <a:lnTo>
                    <a:pt x="799568" y="44137"/>
                  </a:lnTo>
                  <a:lnTo>
                    <a:pt x="843185" y="32427"/>
                  </a:lnTo>
                  <a:lnTo>
                    <a:pt x="887155" y="22519"/>
                  </a:lnTo>
                  <a:lnTo>
                    <a:pt x="931420" y="14412"/>
                  </a:lnTo>
                  <a:lnTo>
                    <a:pt x="975921" y="8106"/>
                  </a:lnTo>
                  <a:lnTo>
                    <a:pt x="1020598" y="3603"/>
                  </a:lnTo>
                  <a:lnTo>
                    <a:pt x="1065394" y="900"/>
                  </a:lnTo>
                  <a:lnTo>
                    <a:pt x="1110248" y="0"/>
                  </a:lnTo>
                  <a:lnTo>
                    <a:pt x="1155102" y="900"/>
                  </a:lnTo>
                  <a:lnTo>
                    <a:pt x="1199897" y="3603"/>
                  </a:lnTo>
                  <a:lnTo>
                    <a:pt x="1244575" y="8106"/>
                  </a:lnTo>
                  <a:lnTo>
                    <a:pt x="1289075" y="14412"/>
                  </a:lnTo>
                  <a:lnTo>
                    <a:pt x="1333340" y="22519"/>
                  </a:lnTo>
                  <a:lnTo>
                    <a:pt x="1377311" y="32427"/>
                  </a:lnTo>
                  <a:lnTo>
                    <a:pt x="1420928" y="44137"/>
                  </a:lnTo>
                  <a:lnTo>
                    <a:pt x="1464132" y="57649"/>
                  </a:lnTo>
                  <a:lnTo>
                    <a:pt x="1506866" y="72962"/>
                  </a:lnTo>
                  <a:lnTo>
                    <a:pt x="1549069" y="90077"/>
                  </a:lnTo>
                  <a:lnTo>
                    <a:pt x="1590682" y="108993"/>
                  </a:lnTo>
                  <a:lnTo>
                    <a:pt x="1631648" y="129711"/>
                  </a:lnTo>
                  <a:lnTo>
                    <a:pt x="1671907" y="152231"/>
                  </a:lnTo>
                  <a:lnTo>
                    <a:pt x="1711400" y="176551"/>
                  </a:lnTo>
                  <a:lnTo>
                    <a:pt x="1750068" y="202674"/>
                  </a:lnTo>
                  <a:lnTo>
                    <a:pt x="1787852" y="230598"/>
                  </a:lnTo>
                  <a:lnTo>
                    <a:pt x="1824694" y="260324"/>
                  </a:lnTo>
                  <a:lnTo>
                    <a:pt x="1860534" y="291851"/>
                  </a:lnTo>
                  <a:lnTo>
                    <a:pt x="1895314" y="325179"/>
                  </a:lnTo>
                </a:path>
              </a:pathLst>
            </a:custGeom>
            <a:ln w="176229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5168502" y="1442395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110243" y="0"/>
                  </a:moveTo>
                  <a:lnTo>
                    <a:pt x="1065390" y="900"/>
                  </a:lnTo>
                  <a:lnTo>
                    <a:pt x="1020595" y="3603"/>
                  </a:lnTo>
                  <a:lnTo>
                    <a:pt x="975918" y="8107"/>
                  </a:lnTo>
                  <a:lnTo>
                    <a:pt x="931418" y="14412"/>
                  </a:lnTo>
                  <a:lnTo>
                    <a:pt x="887153" y="22519"/>
                  </a:lnTo>
                  <a:lnTo>
                    <a:pt x="843183" y="32428"/>
                  </a:lnTo>
                  <a:lnTo>
                    <a:pt x="799567" y="44138"/>
                  </a:lnTo>
                  <a:lnTo>
                    <a:pt x="756363" y="57650"/>
                  </a:lnTo>
                  <a:lnTo>
                    <a:pt x="713630" y="72963"/>
                  </a:lnTo>
                  <a:lnTo>
                    <a:pt x="671427" y="90078"/>
                  </a:lnTo>
                  <a:lnTo>
                    <a:pt x="629814" y="108995"/>
                  </a:lnTo>
                  <a:lnTo>
                    <a:pt x="588848" y="129713"/>
                  </a:lnTo>
                  <a:lnTo>
                    <a:pt x="548590" y="152232"/>
                  </a:lnTo>
                  <a:lnTo>
                    <a:pt x="509097" y="176554"/>
                  </a:lnTo>
                  <a:lnTo>
                    <a:pt x="470429" y="202676"/>
                  </a:lnTo>
                  <a:lnTo>
                    <a:pt x="432645" y="230601"/>
                  </a:lnTo>
                  <a:lnTo>
                    <a:pt x="395803" y="260327"/>
                  </a:lnTo>
                  <a:lnTo>
                    <a:pt x="359963" y="291854"/>
                  </a:lnTo>
                  <a:lnTo>
                    <a:pt x="325183" y="325183"/>
                  </a:lnTo>
                  <a:lnTo>
                    <a:pt x="291854" y="359963"/>
                  </a:lnTo>
                  <a:lnTo>
                    <a:pt x="260327" y="395803"/>
                  </a:lnTo>
                  <a:lnTo>
                    <a:pt x="230601" y="432645"/>
                  </a:lnTo>
                  <a:lnTo>
                    <a:pt x="202676" y="470429"/>
                  </a:lnTo>
                  <a:lnTo>
                    <a:pt x="176554" y="509097"/>
                  </a:lnTo>
                  <a:lnTo>
                    <a:pt x="152232" y="548590"/>
                  </a:lnTo>
                  <a:lnTo>
                    <a:pt x="129713" y="588848"/>
                  </a:lnTo>
                  <a:lnTo>
                    <a:pt x="108995" y="629814"/>
                  </a:lnTo>
                  <a:lnTo>
                    <a:pt x="90078" y="671427"/>
                  </a:lnTo>
                  <a:lnTo>
                    <a:pt x="72963" y="713630"/>
                  </a:lnTo>
                  <a:lnTo>
                    <a:pt x="57650" y="756363"/>
                  </a:lnTo>
                  <a:lnTo>
                    <a:pt x="44138" y="799567"/>
                  </a:lnTo>
                  <a:lnTo>
                    <a:pt x="32428" y="843183"/>
                  </a:lnTo>
                  <a:lnTo>
                    <a:pt x="22519" y="887153"/>
                  </a:lnTo>
                  <a:lnTo>
                    <a:pt x="14412" y="931418"/>
                  </a:lnTo>
                  <a:lnTo>
                    <a:pt x="8107" y="975918"/>
                  </a:lnTo>
                  <a:lnTo>
                    <a:pt x="3603" y="1020595"/>
                  </a:lnTo>
                  <a:lnTo>
                    <a:pt x="900" y="1065390"/>
                  </a:lnTo>
                  <a:lnTo>
                    <a:pt x="0" y="1110243"/>
                  </a:lnTo>
                  <a:lnTo>
                    <a:pt x="900" y="1155097"/>
                  </a:lnTo>
                  <a:lnTo>
                    <a:pt x="3603" y="1199892"/>
                  </a:lnTo>
                  <a:lnTo>
                    <a:pt x="8107" y="1244568"/>
                  </a:lnTo>
                  <a:lnTo>
                    <a:pt x="14412" y="1289069"/>
                  </a:lnTo>
                  <a:lnTo>
                    <a:pt x="22519" y="1333333"/>
                  </a:lnTo>
                  <a:lnTo>
                    <a:pt x="32428" y="1377303"/>
                  </a:lnTo>
                  <a:lnTo>
                    <a:pt x="44138" y="1420920"/>
                  </a:lnTo>
                  <a:lnTo>
                    <a:pt x="57650" y="1464124"/>
                  </a:lnTo>
                  <a:lnTo>
                    <a:pt x="72963" y="1506857"/>
                  </a:lnTo>
                  <a:lnTo>
                    <a:pt x="90078" y="1549059"/>
                  </a:lnTo>
                  <a:lnTo>
                    <a:pt x="108995" y="1590673"/>
                  </a:lnTo>
                  <a:lnTo>
                    <a:pt x="129713" y="1631638"/>
                  </a:lnTo>
                  <a:lnTo>
                    <a:pt x="152232" y="1671897"/>
                  </a:lnTo>
                  <a:lnTo>
                    <a:pt x="176554" y="1711389"/>
                  </a:lnTo>
                  <a:lnTo>
                    <a:pt x="202676" y="1750057"/>
                  </a:lnTo>
                  <a:lnTo>
                    <a:pt x="230601" y="1787842"/>
                  </a:lnTo>
                  <a:lnTo>
                    <a:pt x="260327" y="1824683"/>
                  </a:lnTo>
                  <a:lnTo>
                    <a:pt x="291854" y="1860523"/>
                  </a:lnTo>
                  <a:lnTo>
                    <a:pt x="325183" y="1895303"/>
                  </a:lnTo>
                  <a:lnTo>
                    <a:pt x="359963" y="1928632"/>
                  </a:lnTo>
                  <a:lnTo>
                    <a:pt x="395803" y="1960160"/>
                  </a:lnTo>
                  <a:lnTo>
                    <a:pt x="432645" y="1989886"/>
                  </a:lnTo>
                  <a:lnTo>
                    <a:pt x="470429" y="2017810"/>
                  </a:lnTo>
                  <a:lnTo>
                    <a:pt x="509097" y="2043933"/>
                  </a:lnTo>
                  <a:lnTo>
                    <a:pt x="548590" y="2068254"/>
                  </a:lnTo>
                  <a:lnTo>
                    <a:pt x="588848" y="2090774"/>
                  </a:lnTo>
                  <a:lnTo>
                    <a:pt x="629814" y="2111492"/>
                  </a:lnTo>
                  <a:lnTo>
                    <a:pt x="671427" y="2130408"/>
                  </a:lnTo>
                  <a:lnTo>
                    <a:pt x="713630" y="2147523"/>
                  </a:lnTo>
                  <a:lnTo>
                    <a:pt x="756363" y="2162837"/>
                  </a:lnTo>
                  <a:lnTo>
                    <a:pt x="799567" y="2176348"/>
                  </a:lnTo>
                  <a:lnTo>
                    <a:pt x="843183" y="2188059"/>
                  </a:lnTo>
                  <a:lnTo>
                    <a:pt x="887153" y="2197967"/>
                  </a:lnTo>
                  <a:lnTo>
                    <a:pt x="931418" y="2206074"/>
                  </a:lnTo>
                  <a:lnTo>
                    <a:pt x="975918" y="2212380"/>
                  </a:lnTo>
                  <a:lnTo>
                    <a:pt x="1020595" y="2216884"/>
                  </a:lnTo>
                  <a:lnTo>
                    <a:pt x="1065390" y="2219586"/>
                  </a:lnTo>
                  <a:lnTo>
                    <a:pt x="1110243" y="2220487"/>
                  </a:lnTo>
                  <a:lnTo>
                    <a:pt x="1155097" y="2219586"/>
                  </a:lnTo>
                  <a:lnTo>
                    <a:pt x="1199892" y="2216884"/>
                  </a:lnTo>
                  <a:lnTo>
                    <a:pt x="1244568" y="2212380"/>
                  </a:lnTo>
                  <a:lnTo>
                    <a:pt x="1289069" y="2206074"/>
                  </a:lnTo>
                  <a:lnTo>
                    <a:pt x="1333333" y="2197967"/>
                  </a:lnTo>
                  <a:lnTo>
                    <a:pt x="1377303" y="2188059"/>
                  </a:lnTo>
                  <a:lnTo>
                    <a:pt x="1420920" y="2176348"/>
                  </a:lnTo>
                  <a:lnTo>
                    <a:pt x="1464124" y="2162837"/>
                  </a:lnTo>
                  <a:lnTo>
                    <a:pt x="1506857" y="2147523"/>
                  </a:lnTo>
                  <a:lnTo>
                    <a:pt x="1549059" y="2130408"/>
                  </a:lnTo>
                  <a:lnTo>
                    <a:pt x="1590673" y="2111492"/>
                  </a:lnTo>
                  <a:lnTo>
                    <a:pt x="1631638" y="2090774"/>
                  </a:lnTo>
                  <a:lnTo>
                    <a:pt x="1671897" y="2068254"/>
                  </a:lnTo>
                  <a:lnTo>
                    <a:pt x="1711389" y="2043933"/>
                  </a:lnTo>
                  <a:lnTo>
                    <a:pt x="1750057" y="2017810"/>
                  </a:lnTo>
                  <a:lnTo>
                    <a:pt x="1787842" y="1989886"/>
                  </a:lnTo>
                  <a:lnTo>
                    <a:pt x="1824683" y="1960160"/>
                  </a:lnTo>
                  <a:lnTo>
                    <a:pt x="1860523" y="1928632"/>
                  </a:lnTo>
                  <a:lnTo>
                    <a:pt x="1895303" y="1895303"/>
                  </a:lnTo>
                  <a:lnTo>
                    <a:pt x="1928632" y="1860523"/>
                  </a:lnTo>
                  <a:lnTo>
                    <a:pt x="1960160" y="1824683"/>
                  </a:lnTo>
                  <a:lnTo>
                    <a:pt x="1989886" y="1787842"/>
                  </a:lnTo>
                  <a:lnTo>
                    <a:pt x="2017810" y="1750057"/>
                  </a:lnTo>
                  <a:lnTo>
                    <a:pt x="2043933" y="1711389"/>
                  </a:lnTo>
                  <a:lnTo>
                    <a:pt x="2068254" y="1671897"/>
                  </a:lnTo>
                  <a:lnTo>
                    <a:pt x="2090774" y="1631638"/>
                  </a:lnTo>
                  <a:lnTo>
                    <a:pt x="2111492" y="1590673"/>
                  </a:lnTo>
                  <a:lnTo>
                    <a:pt x="2130408" y="1549059"/>
                  </a:lnTo>
                  <a:lnTo>
                    <a:pt x="2147523" y="1506857"/>
                  </a:lnTo>
                  <a:lnTo>
                    <a:pt x="2162837" y="1464124"/>
                  </a:lnTo>
                  <a:lnTo>
                    <a:pt x="2176348" y="1420920"/>
                  </a:lnTo>
                  <a:lnTo>
                    <a:pt x="2188059" y="1377303"/>
                  </a:lnTo>
                  <a:lnTo>
                    <a:pt x="2197967" y="1333333"/>
                  </a:lnTo>
                  <a:lnTo>
                    <a:pt x="2206074" y="1289069"/>
                  </a:lnTo>
                  <a:lnTo>
                    <a:pt x="2212380" y="1244568"/>
                  </a:lnTo>
                  <a:lnTo>
                    <a:pt x="2216884" y="1199892"/>
                  </a:lnTo>
                  <a:lnTo>
                    <a:pt x="2219586" y="1155097"/>
                  </a:lnTo>
                  <a:lnTo>
                    <a:pt x="2220487" y="1110243"/>
                  </a:lnTo>
                  <a:lnTo>
                    <a:pt x="2219586" y="1065390"/>
                  </a:lnTo>
                  <a:lnTo>
                    <a:pt x="2216884" y="1020595"/>
                  </a:lnTo>
                  <a:lnTo>
                    <a:pt x="2212380" y="975918"/>
                  </a:lnTo>
                  <a:lnTo>
                    <a:pt x="2206074" y="931418"/>
                  </a:lnTo>
                  <a:lnTo>
                    <a:pt x="2197967" y="887153"/>
                  </a:lnTo>
                  <a:lnTo>
                    <a:pt x="2188059" y="843183"/>
                  </a:lnTo>
                  <a:lnTo>
                    <a:pt x="2176348" y="799567"/>
                  </a:lnTo>
                  <a:lnTo>
                    <a:pt x="2162837" y="756363"/>
                  </a:lnTo>
                  <a:lnTo>
                    <a:pt x="2147523" y="713630"/>
                  </a:lnTo>
                  <a:lnTo>
                    <a:pt x="2130408" y="671427"/>
                  </a:lnTo>
                  <a:lnTo>
                    <a:pt x="2111492" y="629814"/>
                  </a:lnTo>
                  <a:lnTo>
                    <a:pt x="2090774" y="588848"/>
                  </a:lnTo>
                  <a:lnTo>
                    <a:pt x="2068254" y="548590"/>
                  </a:lnTo>
                  <a:lnTo>
                    <a:pt x="2043933" y="509097"/>
                  </a:lnTo>
                  <a:lnTo>
                    <a:pt x="2017810" y="470429"/>
                  </a:lnTo>
                  <a:lnTo>
                    <a:pt x="1989886" y="432645"/>
                  </a:lnTo>
                  <a:lnTo>
                    <a:pt x="1960160" y="395803"/>
                  </a:lnTo>
                  <a:lnTo>
                    <a:pt x="1928632" y="359963"/>
                  </a:lnTo>
                  <a:lnTo>
                    <a:pt x="1895303" y="325183"/>
                  </a:lnTo>
                  <a:lnTo>
                    <a:pt x="1860523" y="291854"/>
                  </a:lnTo>
                  <a:lnTo>
                    <a:pt x="1824683" y="260327"/>
                  </a:lnTo>
                  <a:lnTo>
                    <a:pt x="1787842" y="230601"/>
                  </a:lnTo>
                  <a:lnTo>
                    <a:pt x="1750057" y="202676"/>
                  </a:lnTo>
                  <a:lnTo>
                    <a:pt x="1711389" y="176554"/>
                  </a:lnTo>
                  <a:lnTo>
                    <a:pt x="1671897" y="152232"/>
                  </a:lnTo>
                  <a:lnTo>
                    <a:pt x="1631638" y="129713"/>
                  </a:lnTo>
                  <a:lnTo>
                    <a:pt x="1590673" y="108995"/>
                  </a:lnTo>
                  <a:lnTo>
                    <a:pt x="1549059" y="90078"/>
                  </a:lnTo>
                  <a:lnTo>
                    <a:pt x="1506857" y="72963"/>
                  </a:lnTo>
                  <a:lnTo>
                    <a:pt x="1464124" y="57650"/>
                  </a:lnTo>
                  <a:lnTo>
                    <a:pt x="1420920" y="44138"/>
                  </a:lnTo>
                  <a:lnTo>
                    <a:pt x="1377303" y="32428"/>
                  </a:lnTo>
                  <a:lnTo>
                    <a:pt x="1333333" y="22519"/>
                  </a:lnTo>
                  <a:lnTo>
                    <a:pt x="1289069" y="14412"/>
                  </a:lnTo>
                  <a:lnTo>
                    <a:pt x="1244568" y="8107"/>
                  </a:lnTo>
                  <a:lnTo>
                    <a:pt x="1199892" y="3603"/>
                  </a:lnTo>
                  <a:lnTo>
                    <a:pt x="1155097" y="900"/>
                  </a:lnTo>
                  <a:lnTo>
                    <a:pt x="11102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5168487" y="1442394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895314" y="325184"/>
                  </a:moveTo>
                  <a:lnTo>
                    <a:pt x="1928643" y="359963"/>
                  </a:lnTo>
                  <a:lnTo>
                    <a:pt x="1960170" y="395803"/>
                  </a:lnTo>
                  <a:lnTo>
                    <a:pt x="1989896" y="432645"/>
                  </a:lnTo>
                  <a:lnTo>
                    <a:pt x="2017820" y="470429"/>
                  </a:lnTo>
                  <a:lnTo>
                    <a:pt x="2043943" y="509097"/>
                  </a:lnTo>
                  <a:lnTo>
                    <a:pt x="2068264" y="548590"/>
                  </a:lnTo>
                  <a:lnTo>
                    <a:pt x="2090783" y="588848"/>
                  </a:lnTo>
                  <a:lnTo>
                    <a:pt x="2111501" y="629814"/>
                  </a:lnTo>
                  <a:lnTo>
                    <a:pt x="2130418" y="671427"/>
                  </a:lnTo>
                  <a:lnTo>
                    <a:pt x="2147533" y="713630"/>
                  </a:lnTo>
                  <a:lnTo>
                    <a:pt x="2162846" y="756363"/>
                  </a:lnTo>
                  <a:lnTo>
                    <a:pt x="2176358" y="799567"/>
                  </a:lnTo>
                  <a:lnTo>
                    <a:pt x="2188068" y="843184"/>
                  </a:lnTo>
                  <a:lnTo>
                    <a:pt x="2197977" y="887154"/>
                  </a:lnTo>
                  <a:lnTo>
                    <a:pt x="2206084" y="931418"/>
                  </a:lnTo>
                  <a:lnTo>
                    <a:pt x="2212389" y="975919"/>
                  </a:lnTo>
                  <a:lnTo>
                    <a:pt x="2216893" y="1020596"/>
                  </a:lnTo>
                  <a:lnTo>
                    <a:pt x="2219595" y="1065391"/>
                  </a:lnTo>
                  <a:lnTo>
                    <a:pt x="2220496" y="1110245"/>
                  </a:lnTo>
                  <a:lnTo>
                    <a:pt x="2219595" y="1155099"/>
                  </a:lnTo>
                  <a:lnTo>
                    <a:pt x="2216893" y="1199894"/>
                  </a:lnTo>
                  <a:lnTo>
                    <a:pt x="2212389" y="1244571"/>
                  </a:lnTo>
                  <a:lnTo>
                    <a:pt x="2206084" y="1289071"/>
                  </a:lnTo>
                  <a:lnTo>
                    <a:pt x="2197977" y="1333336"/>
                  </a:lnTo>
                  <a:lnTo>
                    <a:pt x="2188068" y="1377306"/>
                  </a:lnTo>
                  <a:lnTo>
                    <a:pt x="2176358" y="1420923"/>
                  </a:lnTo>
                  <a:lnTo>
                    <a:pt x="2162846" y="1464127"/>
                  </a:lnTo>
                  <a:lnTo>
                    <a:pt x="2147533" y="1506861"/>
                  </a:lnTo>
                  <a:lnTo>
                    <a:pt x="2130418" y="1549063"/>
                  </a:lnTo>
                  <a:lnTo>
                    <a:pt x="2111501" y="1590677"/>
                  </a:lnTo>
                  <a:lnTo>
                    <a:pt x="2090783" y="1631643"/>
                  </a:lnTo>
                  <a:lnTo>
                    <a:pt x="2068264" y="1671902"/>
                  </a:lnTo>
                  <a:lnTo>
                    <a:pt x="2043943" y="1711395"/>
                  </a:lnTo>
                  <a:lnTo>
                    <a:pt x="2017820" y="1750063"/>
                  </a:lnTo>
                  <a:lnTo>
                    <a:pt x="1989896" y="1787848"/>
                  </a:lnTo>
                  <a:lnTo>
                    <a:pt x="1960170" y="1824689"/>
                  </a:lnTo>
                  <a:lnTo>
                    <a:pt x="1928643" y="1860530"/>
                  </a:lnTo>
                  <a:lnTo>
                    <a:pt x="1895314" y="1895310"/>
                  </a:lnTo>
                  <a:lnTo>
                    <a:pt x="1860534" y="1928639"/>
                  </a:lnTo>
                  <a:lnTo>
                    <a:pt x="1824694" y="1960166"/>
                  </a:lnTo>
                  <a:lnTo>
                    <a:pt x="1787852" y="1989892"/>
                  </a:lnTo>
                  <a:lnTo>
                    <a:pt x="1750068" y="2017816"/>
                  </a:lnTo>
                  <a:lnTo>
                    <a:pt x="1711400" y="2043939"/>
                  </a:lnTo>
                  <a:lnTo>
                    <a:pt x="1671907" y="2068260"/>
                  </a:lnTo>
                  <a:lnTo>
                    <a:pt x="1631648" y="2090780"/>
                  </a:lnTo>
                  <a:lnTo>
                    <a:pt x="1590682" y="2111498"/>
                  </a:lnTo>
                  <a:lnTo>
                    <a:pt x="1549069" y="2130414"/>
                  </a:lnTo>
                  <a:lnTo>
                    <a:pt x="1506866" y="2147529"/>
                  </a:lnTo>
                  <a:lnTo>
                    <a:pt x="1464132" y="2162842"/>
                  </a:lnTo>
                  <a:lnTo>
                    <a:pt x="1420928" y="2176354"/>
                  </a:lnTo>
                  <a:lnTo>
                    <a:pt x="1377311" y="2188064"/>
                  </a:lnTo>
                  <a:lnTo>
                    <a:pt x="1333340" y="2197973"/>
                  </a:lnTo>
                  <a:lnTo>
                    <a:pt x="1289075" y="2206080"/>
                  </a:lnTo>
                  <a:lnTo>
                    <a:pt x="1244575" y="2212385"/>
                  </a:lnTo>
                  <a:lnTo>
                    <a:pt x="1199897" y="2216889"/>
                  </a:lnTo>
                  <a:lnTo>
                    <a:pt x="1155102" y="2219592"/>
                  </a:lnTo>
                  <a:lnTo>
                    <a:pt x="1110248" y="2220492"/>
                  </a:lnTo>
                  <a:lnTo>
                    <a:pt x="1065394" y="2219592"/>
                  </a:lnTo>
                  <a:lnTo>
                    <a:pt x="1020598" y="2216889"/>
                  </a:lnTo>
                  <a:lnTo>
                    <a:pt x="975921" y="2212385"/>
                  </a:lnTo>
                  <a:lnTo>
                    <a:pt x="931420" y="2206080"/>
                  </a:lnTo>
                  <a:lnTo>
                    <a:pt x="887155" y="2197973"/>
                  </a:lnTo>
                  <a:lnTo>
                    <a:pt x="843185" y="2188064"/>
                  </a:lnTo>
                  <a:lnTo>
                    <a:pt x="799568" y="2176354"/>
                  </a:lnTo>
                  <a:lnTo>
                    <a:pt x="756363" y="2162842"/>
                  </a:lnTo>
                  <a:lnTo>
                    <a:pt x="713630" y="2147529"/>
                  </a:lnTo>
                  <a:lnTo>
                    <a:pt x="671427" y="2130414"/>
                  </a:lnTo>
                  <a:lnTo>
                    <a:pt x="629813" y="2111498"/>
                  </a:lnTo>
                  <a:lnTo>
                    <a:pt x="588847" y="2090780"/>
                  </a:lnTo>
                  <a:lnTo>
                    <a:pt x="548589" y="2068260"/>
                  </a:lnTo>
                  <a:lnTo>
                    <a:pt x="509096" y="2043939"/>
                  </a:lnTo>
                  <a:lnTo>
                    <a:pt x="470428" y="2017816"/>
                  </a:lnTo>
                  <a:lnTo>
                    <a:pt x="432643" y="1989892"/>
                  </a:lnTo>
                  <a:lnTo>
                    <a:pt x="395802" y="1960166"/>
                  </a:lnTo>
                  <a:lnTo>
                    <a:pt x="359962" y="1928639"/>
                  </a:lnTo>
                  <a:lnTo>
                    <a:pt x="325182" y="1895310"/>
                  </a:lnTo>
                  <a:lnTo>
                    <a:pt x="291853" y="1860530"/>
                  </a:lnTo>
                  <a:lnTo>
                    <a:pt x="260326" y="1824689"/>
                  </a:lnTo>
                  <a:lnTo>
                    <a:pt x="230600" y="1787848"/>
                  </a:lnTo>
                  <a:lnTo>
                    <a:pt x="202676" y="1750063"/>
                  </a:lnTo>
                  <a:lnTo>
                    <a:pt x="176553" y="1711395"/>
                  </a:lnTo>
                  <a:lnTo>
                    <a:pt x="152232" y="1671902"/>
                  </a:lnTo>
                  <a:lnTo>
                    <a:pt x="129712" y="1631643"/>
                  </a:lnTo>
                  <a:lnTo>
                    <a:pt x="108994" y="1590677"/>
                  </a:lnTo>
                  <a:lnTo>
                    <a:pt x="90078" y="1549063"/>
                  </a:lnTo>
                  <a:lnTo>
                    <a:pt x="72963" y="1506861"/>
                  </a:lnTo>
                  <a:lnTo>
                    <a:pt x="57650" y="1464127"/>
                  </a:lnTo>
                  <a:lnTo>
                    <a:pt x="44138" y="1420923"/>
                  </a:lnTo>
                  <a:lnTo>
                    <a:pt x="32428" y="1377306"/>
                  </a:lnTo>
                  <a:lnTo>
                    <a:pt x="22519" y="1333336"/>
                  </a:lnTo>
                  <a:lnTo>
                    <a:pt x="14412" y="1289071"/>
                  </a:lnTo>
                  <a:lnTo>
                    <a:pt x="8107" y="1244571"/>
                  </a:lnTo>
                  <a:lnTo>
                    <a:pt x="3603" y="1199894"/>
                  </a:lnTo>
                  <a:lnTo>
                    <a:pt x="900" y="1155099"/>
                  </a:lnTo>
                  <a:lnTo>
                    <a:pt x="0" y="1110245"/>
                  </a:lnTo>
                  <a:lnTo>
                    <a:pt x="900" y="1065391"/>
                  </a:lnTo>
                  <a:lnTo>
                    <a:pt x="3603" y="1020596"/>
                  </a:lnTo>
                  <a:lnTo>
                    <a:pt x="8107" y="975919"/>
                  </a:lnTo>
                  <a:lnTo>
                    <a:pt x="14412" y="931418"/>
                  </a:lnTo>
                  <a:lnTo>
                    <a:pt x="22519" y="887154"/>
                  </a:lnTo>
                  <a:lnTo>
                    <a:pt x="32428" y="843184"/>
                  </a:lnTo>
                  <a:lnTo>
                    <a:pt x="44138" y="799567"/>
                  </a:lnTo>
                  <a:lnTo>
                    <a:pt x="57650" y="756363"/>
                  </a:lnTo>
                  <a:lnTo>
                    <a:pt x="72963" y="713630"/>
                  </a:lnTo>
                  <a:lnTo>
                    <a:pt x="90078" y="671427"/>
                  </a:lnTo>
                  <a:lnTo>
                    <a:pt x="108994" y="629814"/>
                  </a:lnTo>
                  <a:lnTo>
                    <a:pt x="129712" y="588848"/>
                  </a:lnTo>
                  <a:lnTo>
                    <a:pt x="152232" y="548590"/>
                  </a:lnTo>
                  <a:lnTo>
                    <a:pt x="176553" y="509097"/>
                  </a:lnTo>
                  <a:lnTo>
                    <a:pt x="202676" y="470429"/>
                  </a:lnTo>
                  <a:lnTo>
                    <a:pt x="230600" y="432645"/>
                  </a:lnTo>
                  <a:lnTo>
                    <a:pt x="260326" y="395803"/>
                  </a:lnTo>
                  <a:lnTo>
                    <a:pt x="291853" y="359963"/>
                  </a:lnTo>
                  <a:lnTo>
                    <a:pt x="325182" y="325184"/>
                  </a:lnTo>
                  <a:lnTo>
                    <a:pt x="359962" y="291854"/>
                  </a:lnTo>
                  <a:lnTo>
                    <a:pt x="395802" y="260327"/>
                  </a:lnTo>
                  <a:lnTo>
                    <a:pt x="432643" y="230601"/>
                  </a:lnTo>
                  <a:lnTo>
                    <a:pt x="470428" y="202677"/>
                  </a:lnTo>
                  <a:lnTo>
                    <a:pt x="509096" y="176554"/>
                  </a:lnTo>
                  <a:lnTo>
                    <a:pt x="548589" y="152232"/>
                  </a:lnTo>
                  <a:lnTo>
                    <a:pt x="588847" y="129713"/>
                  </a:lnTo>
                  <a:lnTo>
                    <a:pt x="629813" y="108995"/>
                  </a:lnTo>
                  <a:lnTo>
                    <a:pt x="671427" y="90078"/>
                  </a:lnTo>
                  <a:lnTo>
                    <a:pt x="713630" y="72963"/>
                  </a:lnTo>
                  <a:lnTo>
                    <a:pt x="756363" y="57650"/>
                  </a:lnTo>
                  <a:lnTo>
                    <a:pt x="799568" y="44138"/>
                  </a:lnTo>
                  <a:lnTo>
                    <a:pt x="843185" y="32428"/>
                  </a:lnTo>
                  <a:lnTo>
                    <a:pt x="887155" y="22519"/>
                  </a:lnTo>
                  <a:lnTo>
                    <a:pt x="931420" y="14412"/>
                  </a:lnTo>
                  <a:lnTo>
                    <a:pt x="975921" y="8107"/>
                  </a:lnTo>
                  <a:lnTo>
                    <a:pt x="1020598" y="3603"/>
                  </a:lnTo>
                  <a:lnTo>
                    <a:pt x="1065394" y="900"/>
                  </a:lnTo>
                  <a:lnTo>
                    <a:pt x="1110248" y="0"/>
                  </a:lnTo>
                  <a:lnTo>
                    <a:pt x="1155102" y="900"/>
                  </a:lnTo>
                  <a:lnTo>
                    <a:pt x="1199897" y="3603"/>
                  </a:lnTo>
                  <a:lnTo>
                    <a:pt x="1244575" y="8107"/>
                  </a:lnTo>
                  <a:lnTo>
                    <a:pt x="1289075" y="14412"/>
                  </a:lnTo>
                  <a:lnTo>
                    <a:pt x="1333340" y="22519"/>
                  </a:lnTo>
                  <a:lnTo>
                    <a:pt x="1377311" y="32428"/>
                  </a:lnTo>
                  <a:lnTo>
                    <a:pt x="1420928" y="44138"/>
                  </a:lnTo>
                  <a:lnTo>
                    <a:pt x="1464132" y="57650"/>
                  </a:lnTo>
                  <a:lnTo>
                    <a:pt x="1506866" y="72963"/>
                  </a:lnTo>
                  <a:lnTo>
                    <a:pt x="1549069" y="90078"/>
                  </a:lnTo>
                  <a:lnTo>
                    <a:pt x="1590682" y="108995"/>
                  </a:lnTo>
                  <a:lnTo>
                    <a:pt x="1631648" y="129713"/>
                  </a:lnTo>
                  <a:lnTo>
                    <a:pt x="1671907" y="152232"/>
                  </a:lnTo>
                  <a:lnTo>
                    <a:pt x="1711400" y="176554"/>
                  </a:lnTo>
                  <a:lnTo>
                    <a:pt x="1750068" y="202677"/>
                  </a:lnTo>
                  <a:lnTo>
                    <a:pt x="1787852" y="230601"/>
                  </a:lnTo>
                  <a:lnTo>
                    <a:pt x="1824694" y="260327"/>
                  </a:lnTo>
                  <a:lnTo>
                    <a:pt x="1860534" y="291854"/>
                  </a:lnTo>
                  <a:lnTo>
                    <a:pt x="1895314" y="325184"/>
                  </a:lnTo>
                </a:path>
              </a:pathLst>
            </a:custGeom>
            <a:ln w="176229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5168502" y="7645672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110243" y="0"/>
                  </a:moveTo>
                  <a:lnTo>
                    <a:pt x="1065390" y="900"/>
                  </a:lnTo>
                  <a:lnTo>
                    <a:pt x="1020595" y="3603"/>
                  </a:lnTo>
                  <a:lnTo>
                    <a:pt x="975918" y="8107"/>
                  </a:lnTo>
                  <a:lnTo>
                    <a:pt x="931418" y="14412"/>
                  </a:lnTo>
                  <a:lnTo>
                    <a:pt x="887153" y="22519"/>
                  </a:lnTo>
                  <a:lnTo>
                    <a:pt x="843183" y="32428"/>
                  </a:lnTo>
                  <a:lnTo>
                    <a:pt x="799567" y="44138"/>
                  </a:lnTo>
                  <a:lnTo>
                    <a:pt x="756363" y="57650"/>
                  </a:lnTo>
                  <a:lnTo>
                    <a:pt x="713630" y="72963"/>
                  </a:lnTo>
                  <a:lnTo>
                    <a:pt x="671427" y="90078"/>
                  </a:lnTo>
                  <a:lnTo>
                    <a:pt x="629814" y="108995"/>
                  </a:lnTo>
                  <a:lnTo>
                    <a:pt x="588848" y="129713"/>
                  </a:lnTo>
                  <a:lnTo>
                    <a:pt x="548590" y="152232"/>
                  </a:lnTo>
                  <a:lnTo>
                    <a:pt x="509097" y="176554"/>
                  </a:lnTo>
                  <a:lnTo>
                    <a:pt x="470429" y="202676"/>
                  </a:lnTo>
                  <a:lnTo>
                    <a:pt x="432645" y="230601"/>
                  </a:lnTo>
                  <a:lnTo>
                    <a:pt x="395803" y="260327"/>
                  </a:lnTo>
                  <a:lnTo>
                    <a:pt x="359963" y="291854"/>
                  </a:lnTo>
                  <a:lnTo>
                    <a:pt x="325183" y="325183"/>
                  </a:lnTo>
                  <a:lnTo>
                    <a:pt x="291854" y="359963"/>
                  </a:lnTo>
                  <a:lnTo>
                    <a:pt x="260327" y="395803"/>
                  </a:lnTo>
                  <a:lnTo>
                    <a:pt x="230601" y="432645"/>
                  </a:lnTo>
                  <a:lnTo>
                    <a:pt x="202676" y="470429"/>
                  </a:lnTo>
                  <a:lnTo>
                    <a:pt x="176554" y="509097"/>
                  </a:lnTo>
                  <a:lnTo>
                    <a:pt x="152232" y="548590"/>
                  </a:lnTo>
                  <a:lnTo>
                    <a:pt x="129713" y="588848"/>
                  </a:lnTo>
                  <a:lnTo>
                    <a:pt x="108995" y="629814"/>
                  </a:lnTo>
                  <a:lnTo>
                    <a:pt x="90078" y="671427"/>
                  </a:lnTo>
                  <a:lnTo>
                    <a:pt x="72963" y="713630"/>
                  </a:lnTo>
                  <a:lnTo>
                    <a:pt x="57650" y="756363"/>
                  </a:lnTo>
                  <a:lnTo>
                    <a:pt x="44138" y="799567"/>
                  </a:lnTo>
                  <a:lnTo>
                    <a:pt x="32428" y="843183"/>
                  </a:lnTo>
                  <a:lnTo>
                    <a:pt x="22519" y="887153"/>
                  </a:lnTo>
                  <a:lnTo>
                    <a:pt x="14412" y="931418"/>
                  </a:lnTo>
                  <a:lnTo>
                    <a:pt x="8107" y="975918"/>
                  </a:lnTo>
                  <a:lnTo>
                    <a:pt x="3603" y="1020595"/>
                  </a:lnTo>
                  <a:lnTo>
                    <a:pt x="900" y="1065390"/>
                  </a:lnTo>
                  <a:lnTo>
                    <a:pt x="0" y="1110243"/>
                  </a:lnTo>
                  <a:lnTo>
                    <a:pt x="900" y="1155097"/>
                  </a:lnTo>
                  <a:lnTo>
                    <a:pt x="3603" y="1199892"/>
                  </a:lnTo>
                  <a:lnTo>
                    <a:pt x="8107" y="1244568"/>
                  </a:lnTo>
                  <a:lnTo>
                    <a:pt x="14412" y="1289069"/>
                  </a:lnTo>
                  <a:lnTo>
                    <a:pt x="22519" y="1333333"/>
                  </a:lnTo>
                  <a:lnTo>
                    <a:pt x="32428" y="1377303"/>
                  </a:lnTo>
                  <a:lnTo>
                    <a:pt x="44138" y="1420920"/>
                  </a:lnTo>
                  <a:lnTo>
                    <a:pt x="57650" y="1464124"/>
                  </a:lnTo>
                  <a:lnTo>
                    <a:pt x="72963" y="1506857"/>
                  </a:lnTo>
                  <a:lnTo>
                    <a:pt x="90078" y="1549059"/>
                  </a:lnTo>
                  <a:lnTo>
                    <a:pt x="108995" y="1590673"/>
                  </a:lnTo>
                  <a:lnTo>
                    <a:pt x="129713" y="1631638"/>
                  </a:lnTo>
                  <a:lnTo>
                    <a:pt x="152232" y="1671897"/>
                  </a:lnTo>
                  <a:lnTo>
                    <a:pt x="176554" y="1711389"/>
                  </a:lnTo>
                  <a:lnTo>
                    <a:pt x="202676" y="1750057"/>
                  </a:lnTo>
                  <a:lnTo>
                    <a:pt x="230601" y="1787842"/>
                  </a:lnTo>
                  <a:lnTo>
                    <a:pt x="260327" y="1824683"/>
                  </a:lnTo>
                  <a:lnTo>
                    <a:pt x="291854" y="1860523"/>
                  </a:lnTo>
                  <a:lnTo>
                    <a:pt x="325183" y="1895303"/>
                  </a:lnTo>
                  <a:lnTo>
                    <a:pt x="359963" y="1928632"/>
                  </a:lnTo>
                  <a:lnTo>
                    <a:pt x="395803" y="1960160"/>
                  </a:lnTo>
                  <a:lnTo>
                    <a:pt x="432645" y="1989886"/>
                  </a:lnTo>
                  <a:lnTo>
                    <a:pt x="470429" y="2017810"/>
                  </a:lnTo>
                  <a:lnTo>
                    <a:pt x="509097" y="2043933"/>
                  </a:lnTo>
                  <a:lnTo>
                    <a:pt x="548590" y="2068254"/>
                  </a:lnTo>
                  <a:lnTo>
                    <a:pt x="588848" y="2090774"/>
                  </a:lnTo>
                  <a:lnTo>
                    <a:pt x="629814" y="2111492"/>
                  </a:lnTo>
                  <a:lnTo>
                    <a:pt x="671427" y="2130408"/>
                  </a:lnTo>
                  <a:lnTo>
                    <a:pt x="713630" y="2147523"/>
                  </a:lnTo>
                  <a:lnTo>
                    <a:pt x="756363" y="2162837"/>
                  </a:lnTo>
                  <a:lnTo>
                    <a:pt x="799567" y="2176348"/>
                  </a:lnTo>
                  <a:lnTo>
                    <a:pt x="843183" y="2188059"/>
                  </a:lnTo>
                  <a:lnTo>
                    <a:pt x="887153" y="2197967"/>
                  </a:lnTo>
                  <a:lnTo>
                    <a:pt x="931418" y="2206074"/>
                  </a:lnTo>
                  <a:lnTo>
                    <a:pt x="975918" y="2212380"/>
                  </a:lnTo>
                  <a:lnTo>
                    <a:pt x="1020595" y="2216884"/>
                  </a:lnTo>
                  <a:lnTo>
                    <a:pt x="1065390" y="2219586"/>
                  </a:lnTo>
                  <a:lnTo>
                    <a:pt x="1110243" y="2220487"/>
                  </a:lnTo>
                  <a:lnTo>
                    <a:pt x="1155097" y="2219586"/>
                  </a:lnTo>
                  <a:lnTo>
                    <a:pt x="1199892" y="2216884"/>
                  </a:lnTo>
                  <a:lnTo>
                    <a:pt x="1244568" y="2212380"/>
                  </a:lnTo>
                  <a:lnTo>
                    <a:pt x="1289069" y="2206074"/>
                  </a:lnTo>
                  <a:lnTo>
                    <a:pt x="1333333" y="2197967"/>
                  </a:lnTo>
                  <a:lnTo>
                    <a:pt x="1377303" y="2188059"/>
                  </a:lnTo>
                  <a:lnTo>
                    <a:pt x="1420920" y="2176348"/>
                  </a:lnTo>
                  <a:lnTo>
                    <a:pt x="1464124" y="2162837"/>
                  </a:lnTo>
                  <a:lnTo>
                    <a:pt x="1506857" y="2147523"/>
                  </a:lnTo>
                  <a:lnTo>
                    <a:pt x="1549059" y="2130408"/>
                  </a:lnTo>
                  <a:lnTo>
                    <a:pt x="1590673" y="2111492"/>
                  </a:lnTo>
                  <a:lnTo>
                    <a:pt x="1631638" y="2090774"/>
                  </a:lnTo>
                  <a:lnTo>
                    <a:pt x="1671897" y="2068254"/>
                  </a:lnTo>
                  <a:lnTo>
                    <a:pt x="1711389" y="2043933"/>
                  </a:lnTo>
                  <a:lnTo>
                    <a:pt x="1750057" y="2017810"/>
                  </a:lnTo>
                  <a:lnTo>
                    <a:pt x="1787842" y="1989886"/>
                  </a:lnTo>
                  <a:lnTo>
                    <a:pt x="1824683" y="1960160"/>
                  </a:lnTo>
                  <a:lnTo>
                    <a:pt x="1860523" y="1928632"/>
                  </a:lnTo>
                  <a:lnTo>
                    <a:pt x="1895303" y="1895303"/>
                  </a:lnTo>
                  <a:lnTo>
                    <a:pt x="1928632" y="1860523"/>
                  </a:lnTo>
                  <a:lnTo>
                    <a:pt x="1960160" y="1824683"/>
                  </a:lnTo>
                  <a:lnTo>
                    <a:pt x="1989886" y="1787842"/>
                  </a:lnTo>
                  <a:lnTo>
                    <a:pt x="2017810" y="1750057"/>
                  </a:lnTo>
                  <a:lnTo>
                    <a:pt x="2043933" y="1711389"/>
                  </a:lnTo>
                  <a:lnTo>
                    <a:pt x="2068254" y="1671897"/>
                  </a:lnTo>
                  <a:lnTo>
                    <a:pt x="2090774" y="1631638"/>
                  </a:lnTo>
                  <a:lnTo>
                    <a:pt x="2111492" y="1590673"/>
                  </a:lnTo>
                  <a:lnTo>
                    <a:pt x="2130408" y="1549059"/>
                  </a:lnTo>
                  <a:lnTo>
                    <a:pt x="2147523" y="1506857"/>
                  </a:lnTo>
                  <a:lnTo>
                    <a:pt x="2162837" y="1464124"/>
                  </a:lnTo>
                  <a:lnTo>
                    <a:pt x="2176348" y="1420920"/>
                  </a:lnTo>
                  <a:lnTo>
                    <a:pt x="2188059" y="1377303"/>
                  </a:lnTo>
                  <a:lnTo>
                    <a:pt x="2197967" y="1333333"/>
                  </a:lnTo>
                  <a:lnTo>
                    <a:pt x="2206074" y="1289069"/>
                  </a:lnTo>
                  <a:lnTo>
                    <a:pt x="2212380" y="1244568"/>
                  </a:lnTo>
                  <a:lnTo>
                    <a:pt x="2216884" y="1199892"/>
                  </a:lnTo>
                  <a:lnTo>
                    <a:pt x="2219586" y="1155097"/>
                  </a:lnTo>
                  <a:lnTo>
                    <a:pt x="2220487" y="1110243"/>
                  </a:lnTo>
                  <a:lnTo>
                    <a:pt x="2219586" y="1065390"/>
                  </a:lnTo>
                  <a:lnTo>
                    <a:pt x="2216884" y="1020595"/>
                  </a:lnTo>
                  <a:lnTo>
                    <a:pt x="2212380" y="975918"/>
                  </a:lnTo>
                  <a:lnTo>
                    <a:pt x="2206074" y="931418"/>
                  </a:lnTo>
                  <a:lnTo>
                    <a:pt x="2197967" y="887153"/>
                  </a:lnTo>
                  <a:lnTo>
                    <a:pt x="2188059" y="843183"/>
                  </a:lnTo>
                  <a:lnTo>
                    <a:pt x="2176348" y="799567"/>
                  </a:lnTo>
                  <a:lnTo>
                    <a:pt x="2162837" y="756363"/>
                  </a:lnTo>
                  <a:lnTo>
                    <a:pt x="2147523" y="713630"/>
                  </a:lnTo>
                  <a:lnTo>
                    <a:pt x="2130408" y="671427"/>
                  </a:lnTo>
                  <a:lnTo>
                    <a:pt x="2111492" y="629814"/>
                  </a:lnTo>
                  <a:lnTo>
                    <a:pt x="2090774" y="588848"/>
                  </a:lnTo>
                  <a:lnTo>
                    <a:pt x="2068254" y="548590"/>
                  </a:lnTo>
                  <a:lnTo>
                    <a:pt x="2043933" y="509097"/>
                  </a:lnTo>
                  <a:lnTo>
                    <a:pt x="2017810" y="470429"/>
                  </a:lnTo>
                  <a:lnTo>
                    <a:pt x="1989886" y="432645"/>
                  </a:lnTo>
                  <a:lnTo>
                    <a:pt x="1960160" y="395803"/>
                  </a:lnTo>
                  <a:lnTo>
                    <a:pt x="1928632" y="359963"/>
                  </a:lnTo>
                  <a:lnTo>
                    <a:pt x="1895303" y="325183"/>
                  </a:lnTo>
                  <a:lnTo>
                    <a:pt x="1860523" y="291854"/>
                  </a:lnTo>
                  <a:lnTo>
                    <a:pt x="1824683" y="260327"/>
                  </a:lnTo>
                  <a:lnTo>
                    <a:pt x="1787842" y="230601"/>
                  </a:lnTo>
                  <a:lnTo>
                    <a:pt x="1750057" y="202676"/>
                  </a:lnTo>
                  <a:lnTo>
                    <a:pt x="1711389" y="176554"/>
                  </a:lnTo>
                  <a:lnTo>
                    <a:pt x="1671897" y="152232"/>
                  </a:lnTo>
                  <a:lnTo>
                    <a:pt x="1631638" y="129713"/>
                  </a:lnTo>
                  <a:lnTo>
                    <a:pt x="1590673" y="108995"/>
                  </a:lnTo>
                  <a:lnTo>
                    <a:pt x="1549059" y="90078"/>
                  </a:lnTo>
                  <a:lnTo>
                    <a:pt x="1506857" y="72963"/>
                  </a:lnTo>
                  <a:lnTo>
                    <a:pt x="1464124" y="57650"/>
                  </a:lnTo>
                  <a:lnTo>
                    <a:pt x="1420920" y="44138"/>
                  </a:lnTo>
                  <a:lnTo>
                    <a:pt x="1377303" y="32428"/>
                  </a:lnTo>
                  <a:lnTo>
                    <a:pt x="1333333" y="22519"/>
                  </a:lnTo>
                  <a:lnTo>
                    <a:pt x="1289069" y="14412"/>
                  </a:lnTo>
                  <a:lnTo>
                    <a:pt x="1244568" y="8107"/>
                  </a:lnTo>
                  <a:lnTo>
                    <a:pt x="1199892" y="3603"/>
                  </a:lnTo>
                  <a:lnTo>
                    <a:pt x="1155097" y="900"/>
                  </a:lnTo>
                  <a:lnTo>
                    <a:pt x="11102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5168487" y="7645658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895314" y="325182"/>
                  </a:moveTo>
                  <a:lnTo>
                    <a:pt x="1928643" y="359962"/>
                  </a:lnTo>
                  <a:lnTo>
                    <a:pt x="1960170" y="395802"/>
                  </a:lnTo>
                  <a:lnTo>
                    <a:pt x="1989896" y="432643"/>
                  </a:lnTo>
                  <a:lnTo>
                    <a:pt x="2017820" y="470428"/>
                  </a:lnTo>
                  <a:lnTo>
                    <a:pt x="2043943" y="509096"/>
                  </a:lnTo>
                  <a:lnTo>
                    <a:pt x="2068264" y="548589"/>
                  </a:lnTo>
                  <a:lnTo>
                    <a:pt x="2090783" y="588847"/>
                  </a:lnTo>
                  <a:lnTo>
                    <a:pt x="2111501" y="629813"/>
                  </a:lnTo>
                  <a:lnTo>
                    <a:pt x="2130418" y="671427"/>
                  </a:lnTo>
                  <a:lnTo>
                    <a:pt x="2147533" y="713630"/>
                  </a:lnTo>
                  <a:lnTo>
                    <a:pt x="2162846" y="756363"/>
                  </a:lnTo>
                  <a:lnTo>
                    <a:pt x="2176358" y="799568"/>
                  </a:lnTo>
                  <a:lnTo>
                    <a:pt x="2188068" y="843185"/>
                  </a:lnTo>
                  <a:lnTo>
                    <a:pt x="2197977" y="887155"/>
                  </a:lnTo>
                  <a:lnTo>
                    <a:pt x="2206084" y="931420"/>
                  </a:lnTo>
                  <a:lnTo>
                    <a:pt x="2212389" y="975921"/>
                  </a:lnTo>
                  <a:lnTo>
                    <a:pt x="2216893" y="1020598"/>
                  </a:lnTo>
                  <a:lnTo>
                    <a:pt x="2219595" y="1065394"/>
                  </a:lnTo>
                  <a:lnTo>
                    <a:pt x="2220496" y="1110248"/>
                  </a:lnTo>
                  <a:lnTo>
                    <a:pt x="2219595" y="1155102"/>
                  </a:lnTo>
                  <a:lnTo>
                    <a:pt x="2216893" y="1199897"/>
                  </a:lnTo>
                  <a:lnTo>
                    <a:pt x="2212389" y="1244575"/>
                  </a:lnTo>
                  <a:lnTo>
                    <a:pt x="2206084" y="1289075"/>
                  </a:lnTo>
                  <a:lnTo>
                    <a:pt x="2197977" y="1333340"/>
                  </a:lnTo>
                  <a:lnTo>
                    <a:pt x="2188068" y="1377311"/>
                  </a:lnTo>
                  <a:lnTo>
                    <a:pt x="2176358" y="1420928"/>
                  </a:lnTo>
                  <a:lnTo>
                    <a:pt x="2162846" y="1464132"/>
                  </a:lnTo>
                  <a:lnTo>
                    <a:pt x="2147533" y="1506866"/>
                  </a:lnTo>
                  <a:lnTo>
                    <a:pt x="2130418" y="1549069"/>
                  </a:lnTo>
                  <a:lnTo>
                    <a:pt x="2111501" y="1590682"/>
                  </a:lnTo>
                  <a:lnTo>
                    <a:pt x="2090783" y="1631648"/>
                  </a:lnTo>
                  <a:lnTo>
                    <a:pt x="2068264" y="1671907"/>
                  </a:lnTo>
                  <a:lnTo>
                    <a:pt x="2043943" y="1711400"/>
                  </a:lnTo>
                  <a:lnTo>
                    <a:pt x="2017820" y="1750068"/>
                  </a:lnTo>
                  <a:lnTo>
                    <a:pt x="1989896" y="1787852"/>
                  </a:lnTo>
                  <a:lnTo>
                    <a:pt x="1960170" y="1824694"/>
                  </a:lnTo>
                  <a:lnTo>
                    <a:pt x="1928643" y="1860534"/>
                  </a:lnTo>
                  <a:lnTo>
                    <a:pt x="1895314" y="1895314"/>
                  </a:lnTo>
                  <a:lnTo>
                    <a:pt x="1860534" y="1928643"/>
                  </a:lnTo>
                  <a:lnTo>
                    <a:pt x="1824694" y="1960170"/>
                  </a:lnTo>
                  <a:lnTo>
                    <a:pt x="1787852" y="1989896"/>
                  </a:lnTo>
                  <a:lnTo>
                    <a:pt x="1750068" y="2017820"/>
                  </a:lnTo>
                  <a:lnTo>
                    <a:pt x="1711400" y="2043943"/>
                  </a:lnTo>
                  <a:lnTo>
                    <a:pt x="1671907" y="2068264"/>
                  </a:lnTo>
                  <a:lnTo>
                    <a:pt x="1631648" y="2090783"/>
                  </a:lnTo>
                  <a:lnTo>
                    <a:pt x="1590682" y="2111501"/>
                  </a:lnTo>
                  <a:lnTo>
                    <a:pt x="1549069" y="2130418"/>
                  </a:lnTo>
                  <a:lnTo>
                    <a:pt x="1506866" y="2147533"/>
                  </a:lnTo>
                  <a:lnTo>
                    <a:pt x="1464132" y="2162846"/>
                  </a:lnTo>
                  <a:lnTo>
                    <a:pt x="1420928" y="2176358"/>
                  </a:lnTo>
                  <a:lnTo>
                    <a:pt x="1377311" y="2188068"/>
                  </a:lnTo>
                  <a:lnTo>
                    <a:pt x="1333340" y="2197977"/>
                  </a:lnTo>
                  <a:lnTo>
                    <a:pt x="1289075" y="2206084"/>
                  </a:lnTo>
                  <a:lnTo>
                    <a:pt x="1244575" y="2212389"/>
                  </a:lnTo>
                  <a:lnTo>
                    <a:pt x="1199897" y="2216893"/>
                  </a:lnTo>
                  <a:lnTo>
                    <a:pt x="1155102" y="2219595"/>
                  </a:lnTo>
                  <a:lnTo>
                    <a:pt x="1110248" y="2220496"/>
                  </a:lnTo>
                  <a:lnTo>
                    <a:pt x="1065394" y="2219595"/>
                  </a:lnTo>
                  <a:lnTo>
                    <a:pt x="1020598" y="2216893"/>
                  </a:lnTo>
                  <a:lnTo>
                    <a:pt x="975921" y="2212389"/>
                  </a:lnTo>
                  <a:lnTo>
                    <a:pt x="931420" y="2206084"/>
                  </a:lnTo>
                  <a:lnTo>
                    <a:pt x="887155" y="2197977"/>
                  </a:lnTo>
                  <a:lnTo>
                    <a:pt x="843185" y="2188068"/>
                  </a:lnTo>
                  <a:lnTo>
                    <a:pt x="799568" y="2176358"/>
                  </a:lnTo>
                  <a:lnTo>
                    <a:pt x="756363" y="2162846"/>
                  </a:lnTo>
                  <a:lnTo>
                    <a:pt x="713630" y="2147533"/>
                  </a:lnTo>
                  <a:lnTo>
                    <a:pt x="671427" y="2130418"/>
                  </a:lnTo>
                  <a:lnTo>
                    <a:pt x="629813" y="2111501"/>
                  </a:lnTo>
                  <a:lnTo>
                    <a:pt x="588847" y="2090783"/>
                  </a:lnTo>
                  <a:lnTo>
                    <a:pt x="548589" y="2068264"/>
                  </a:lnTo>
                  <a:lnTo>
                    <a:pt x="509096" y="2043943"/>
                  </a:lnTo>
                  <a:lnTo>
                    <a:pt x="470428" y="2017820"/>
                  </a:lnTo>
                  <a:lnTo>
                    <a:pt x="432643" y="1989896"/>
                  </a:lnTo>
                  <a:lnTo>
                    <a:pt x="395802" y="1960170"/>
                  </a:lnTo>
                  <a:lnTo>
                    <a:pt x="359962" y="1928643"/>
                  </a:lnTo>
                  <a:lnTo>
                    <a:pt x="325182" y="1895314"/>
                  </a:lnTo>
                  <a:lnTo>
                    <a:pt x="291853" y="1860534"/>
                  </a:lnTo>
                  <a:lnTo>
                    <a:pt x="260326" y="1824694"/>
                  </a:lnTo>
                  <a:lnTo>
                    <a:pt x="230600" y="1787852"/>
                  </a:lnTo>
                  <a:lnTo>
                    <a:pt x="202676" y="1750068"/>
                  </a:lnTo>
                  <a:lnTo>
                    <a:pt x="176553" y="1711400"/>
                  </a:lnTo>
                  <a:lnTo>
                    <a:pt x="152232" y="1671907"/>
                  </a:lnTo>
                  <a:lnTo>
                    <a:pt x="129712" y="1631648"/>
                  </a:lnTo>
                  <a:lnTo>
                    <a:pt x="108994" y="1590682"/>
                  </a:lnTo>
                  <a:lnTo>
                    <a:pt x="90078" y="1549069"/>
                  </a:lnTo>
                  <a:lnTo>
                    <a:pt x="72963" y="1506866"/>
                  </a:lnTo>
                  <a:lnTo>
                    <a:pt x="57650" y="1464132"/>
                  </a:lnTo>
                  <a:lnTo>
                    <a:pt x="44138" y="1420928"/>
                  </a:lnTo>
                  <a:lnTo>
                    <a:pt x="32428" y="1377311"/>
                  </a:lnTo>
                  <a:lnTo>
                    <a:pt x="22519" y="1333340"/>
                  </a:lnTo>
                  <a:lnTo>
                    <a:pt x="14412" y="1289075"/>
                  </a:lnTo>
                  <a:lnTo>
                    <a:pt x="8107" y="1244575"/>
                  </a:lnTo>
                  <a:lnTo>
                    <a:pt x="3603" y="1199897"/>
                  </a:lnTo>
                  <a:lnTo>
                    <a:pt x="900" y="1155102"/>
                  </a:lnTo>
                  <a:lnTo>
                    <a:pt x="0" y="1110248"/>
                  </a:lnTo>
                  <a:lnTo>
                    <a:pt x="900" y="1065394"/>
                  </a:lnTo>
                  <a:lnTo>
                    <a:pt x="3603" y="1020598"/>
                  </a:lnTo>
                  <a:lnTo>
                    <a:pt x="8107" y="975921"/>
                  </a:lnTo>
                  <a:lnTo>
                    <a:pt x="14412" y="931420"/>
                  </a:lnTo>
                  <a:lnTo>
                    <a:pt x="22519" y="887155"/>
                  </a:lnTo>
                  <a:lnTo>
                    <a:pt x="32428" y="843185"/>
                  </a:lnTo>
                  <a:lnTo>
                    <a:pt x="44138" y="799568"/>
                  </a:lnTo>
                  <a:lnTo>
                    <a:pt x="57650" y="756363"/>
                  </a:lnTo>
                  <a:lnTo>
                    <a:pt x="72963" y="713630"/>
                  </a:lnTo>
                  <a:lnTo>
                    <a:pt x="90078" y="671427"/>
                  </a:lnTo>
                  <a:lnTo>
                    <a:pt x="108994" y="629813"/>
                  </a:lnTo>
                  <a:lnTo>
                    <a:pt x="129712" y="588847"/>
                  </a:lnTo>
                  <a:lnTo>
                    <a:pt x="152232" y="548589"/>
                  </a:lnTo>
                  <a:lnTo>
                    <a:pt x="176553" y="509096"/>
                  </a:lnTo>
                  <a:lnTo>
                    <a:pt x="202676" y="470428"/>
                  </a:lnTo>
                  <a:lnTo>
                    <a:pt x="230600" y="432643"/>
                  </a:lnTo>
                  <a:lnTo>
                    <a:pt x="260326" y="395802"/>
                  </a:lnTo>
                  <a:lnTo>
                    <a:pt x="291853" y="359962"/>
                  </a:lnTo>
                  <a:lnTo>
                    <a:pt x="325182" y="325182"/>
                  </a:lnTo>
                  <a:lnTo>
                    <a:pt x="359962" y="291853"/>
                  </a:lnTo>
                  <a:lnTo>
                    <a:pt x="395802" y="260326"/>
                  </a:lnTo>
                  <a:lnTo>
                    <a:pt x="432643" y="230600"/>
                  </a:lnTo>
                  <a:lnTo>
                    <a:pt x="470428" y="202676"/>
                  </a:lnTo>
                  <a:lnTo>
                    <a:pt x="509096" y="176553"/>
                  </a:lnTo>
                  <a:lnTo>
                    <a:pt x="548589" y="152232"/>
                  </a:lnTo>
                  <a:lnTo>
                    <a:pt x="588847" y="129712"/>
                  </a:lnTo>
                  <a:lnTo>
                    <a:pt x="629813" y="108994"/>
                  </a:lnTo>
                  <a:lnTo>
                    <a:pt x="671427" y="90078"/>
                  </a:lnTo>
                  <a:lnTo>
                    <a:pt x="713630" y="72963"/>
                  </a:lnTo>
                  <a:lnTo>
                    <a:pt x="756363" y="57650"/>
                  </a:lnTo>
                  <a:lnTo>
                    <a:pt x="799568" y="44138"/>
                  </a:lnTo>
                  <a:lnTo>
                    <a:pt x="843185" y="32428"/>
                  </a:lnTo>
                  <a:lnTo>
                    <a:pt x="887155" y="22519"/>
                  </a:lnTo>
                  <a:lnTo>
                    <a:pt x="931420" y="14412"/>
                  </a:lnTo>
                  <a:lnTo>
                    <a:pt x="975921" y="8107"/>
                  </a:lnTo>
                  <a:lnTo>
                    <a:pt x="1020598" y="3603"/>
                  </a:lnTo>
                  <a:lnTo>
                    <a:pt x="1065394" y="900"/>
                  </a:lnTo>
                  <a:lnTo>
                    <a:pt x="1110248" y="0"/>
                  </a:lnTo>
                  <a:lnTo>
                    <a:pt x="1155102" y="900"/>
                  </a:lnTo>
                  <a:lnTo>
                    <a:pt x="1199897" y="3603"/>
                  </a:lnTo>
                  <a:lnTo>
                    <a:pt x="1244575" y="8107"/>
                  </a:lnTo>
                  <a:lnTo>
                    <a:pt x="1289075" y="14412"/>
                  </a:lnTo>
                  <a:lnTo>
                    <a:pt x="1333340" y="22519"/>
                  </a:lnTo>
                  <a:lnTo>
                    <a:pt x="1377311" y="32428"/>
                  </a:lnTo>
                  <a:lnTo>
                    <a:pt x="1420928" y="44138"/>
                  </a:lnTo>
                  <a:lnTo>
                    <a:pt x="1464132" y="57650"/>
                  </a:lnTo>
                  <a:lnTo>
                    <a:pt x="1506866" y="72963"/>
                  </a:lnTo>
                  <a:lnTo>
                    <a:pt x="1549069" y="90078"/>
                  </a:lnTo>
                  <a:lnTo>
                    <a:pt x="1590682" y="108994"/>
                  </a:lnTo>
                  <a:lnTo>
                    <a:pt x="1631648" y="129712"/>
                  </a:lnTo>
                  <a:lnTo>
                    <a:pt x="1671907" y="152232"/>
                  </a:lnTo>
                  <a:lnTo>
                    <a:pt x="1711400" y="176553"/>
                  </a:lnTo>
                  <a:lnTo>
                    <a:pt x="1750068" y="202676"/>
                  </a:lnTo>
                  <a:lnTo>
                    <a:pt x="1787852" y="230600"/>
                  </a:lnTo>
                  <a:lnTo>
                    <a:pt x="1824694" y="260326"/>
                  </a:lnTo>
                  <a:lnTo>
                    <a:pt x="1860534" y="291853"/>
                  </a:lnTo>
                  <a:lnTo>
                    <a:pt x="1895314" y="325182"/>
                  </a:lnTo>
                </a:path>
              </a:pathLst>
            </a:custGeom>
            <a:ln w="176229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5168502" y="4544029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110243" y="0"/>
                  </a:moveTo>
                  <a:lnTo>
                    <a:pt x="1065390" y="900"/>
                  </a:lnTo>
                  <a:lnTo>
                    <a:pt x="1020595" y="3603"/>
                  </a:lnTo>
                  <a:lnTo>
                    <a:pt x="975918" y="8107"/>
                  </a:lnTo>
                  <a:lnTo>
                    <a:pt x="931418" y="14412"/>
                  </a:lnTo>
                  <a:lnTo>
                    <a:pt x="887153" y="22519"/>
                  </a:lnTo>
                  <a:lnTo>
                    <a:pt x="843183" y="32428"/>
                  </a:lnTo>
                  <a:lnTo>
                    <a:pt x="799567" y="44138"/>
                  </a:lnTo>
                  <a:lnTo>
                    <a:pt x="756363" y="57650"/>
                  </a:lnTo>
                  <a:lnTo>
                    <a:pt x="713630" y="72963"/>
                  </a:lnTo>
                  <a:lnTo>
                    <a:pt x="671427" y="90078"/>
                  </a:lnTo>
                  <a:lnTo>
                    <a:pt x="629814" y="108995"/>
                  </a:lnTo>
                  <a:lnTo>
                    <a:pt x="588848" y="129713"/>
                  </a:lnTo>
                  <a:lnTo>
                    <a:pt x="548590" y="152232"/>
                  </a:lnTo>
                  <a:lnTo>
                    <a:pt x="509097" y="176554"/>
                  </a:lnTo>
                  <a:lnTo>
                    <a:pt x="470429" y="202676"/>
                  </a:lnTo>
                  <a:lnTo>
                    <a:pt x="432645" y="230601"/>
                  </a:lnTo>
                  <a:lnTo>
                    <a:pt x="395803" y="260327"/>
                  </a:lnTo>
                  <a:lnTo>
                    <a:pt x="359963" y="291854"/>
                  </a:lnTo>
                  <a:lnTo>
                    <a:pt x="325183" y="325183"/>
                  </a:lnTo>
                  <a:lnTo>
                    <a:pt x="291854" y="359963"/>
                  </a:lnTo>
                  <a:lnTo>
                    <a:pt x="260327" y="395803"/>
                  </a:lnTo>
                  <a:lnTo>
                    <a:pt x="230601" y="432645"/>
                  </a:lnTo>
                  <a:lnTo>
                    <a:pt x="202676" y="470429"/>
                  </a:lnTo>
                  <a:lnTo>
                    <a:pt x="176554" y="509097"/>
                  </a:lnTo>
                  <a:lnTo>
                    <a:pt x="152232" y="548590"/>
                  </a:lnTo>
                  <a:lnTo>
                    <a:pt x="129713" y="588849"/>
                  </a:lnTo>
                  <a:lnTo>
                    <a:pt x="108995" y="629815"/>
                  </a:lnTo>
                  <a:lnTo>
                    <a:pt x="90078" y="671429"/>
                  </a:lnTo>
                  <a:lnTo>
                    <a:pt x="72963" y="713632"/>
                  </a:lnTo>
                  <a:lnTo>
                    <a:pt x="57650" y="756365"/>
                  </a:lnTo>
                  <a:lnTo>
                    <a:pt x="44138" y="799569"/>
                  </a:lnTo>
                  <a:lnTo>
                    <a:pt x="32428" y="843186"/>
                  </a:lnTo>
                  <a:lnTo>
                    <a:pt x="22519" y="887156"/>
                  </a:lnTo>
                  <a:lnTo>
                    <a:pt x="14412" y="931421"/>
                  </a:lnTo>
                  <a:lnTo>
                    <a:pt x="8107" y="975922"/>
                  </a:lnTo>
                  <a:lnTo>
                    <a:pt x="3603" y="1020599"/>
                  </a:lnTo>
                  <a:lnTo>
                    <a:pt x="900" y="1065394"/>
                  </a:lnTo>
                  <a:lnTo>
                    <a:pt x="0" y="1110248"/>
                  </a:lnTo>
                  <a:lnTo>
                    <a:pt x="900" y="1155102"/>
                  </a:lnTo>
                  <a:lnTo>
                    <a:pt x="3603" y="1199898"/>
                  </a:lnTo>
                  <a:lnTo>
                    <a:pt x="8107" y="1244575"/>
                  </a:lnTo>
                  <a:lnTo>
                    <a:pt x="14412" y="1289076"/>
                  </a:lnTo>
                  <a:lnTo>
                    <a:pt x="22519" y="1333340"/>
                  </a:lnTo>
                  <a:lnTo>
                    <a:pt x="32428" y="1377311"/>
                  </a:lnTo>
                  <a:lnTo>
                    <a:pt x="44138" y="1420928"/>
                  </a:lnTo>
                  <a:lnTo>
                    <a:pt x="57650" y="1464132"/>
                  </a:lnTo>
                  <a:lnTo>
                    <a:pt x="72963" y="1506865"/>
                  </a:lnTo>
                  <a:lnTo>
                    <a:pt x="90078" y="1549068"/>
                  </a:lnTo>
                  <a:lnTo>
                    <a:pt x="108995" y="1590682"/>
                  </a:lnTo>
                  <a:lnTo>
                    <a:pt x="129713" y="1631648"/>
                  </a:lnTo>
                  <a:lnTo>
                    <a:pt x="152232" y="1671907"/>
                  </a:lnTo>
                  <a:lnTo>
                    <a:pt x="176554" y="1711399"/>
                  </a:lnTo>
                  <a:lnTo>
                    <a:pt x="202676" y="1750067"/>
                  </a:lnTo>
                  <a:lnTo>
                    <a:pt x="230601" y="1787852"/>
                  </a:lnTo>
                  <a:lnTo>
                    <a:pt x="260327" y="1824694"/>
                  </a:lnTo>
                  <a:lnTo>
                    <a:pt x="291854" y="1860534"/>
                  </a:lnTo>
                  <a:lnTo>
                    <a:pt x="325183" y="1895314"/>
                  </a:lnTo>
                  <a:lnTo>
                    <a:pt x="359963" y="1928643"/>
                  </a:lnTo>
                  <a:lnTo>
                    <a:pt x="395803" y="1960170"/>
                  </a:lnTo>
                  <a:lnTo>
                    <a:pt x="432645" y="1989896"/>
                  </a:lnTo>
                  <a:lnTo>
                    <a:pt x="470429" y="2017820"/>
                  </a:lnTo>
                  <a:lnTo>
                    <a:pt x="509097" y="2043943"/>
                  </a:lnTo>
                  <a:lnTo>
                    <a:pt x="548590" y="2068264"/>
                  </a:lnTo>
                  <a:lnTo>
                    <a:pt x="588848" y="2090784"/>
                  </a:lnTo>
                  <a:lnTo>
                    <a:pt x="629814" y="2111502"/>
                  </a:lnTo>
                  <a:lnTo>
                    <a:pt x="671427" y="2130419"/>
                  </a:lnTo>
                  <a:lnTo>
                    <a:pt x="713630" y="2147534"/>
                  </a:lnTo>
                  <a:lnTo>
                    <a:pt x="756363" y="2162847"/>
                  </a:lnTo>
                  <a:lnTo>
                    <a:pt x="799567" y="2176359"/>
                  </a:lnTo>
                  <a:lnTo>
                    <a:pt x="843183" y="2188069"/>
                  </a:lnTo>
                  <a:lnTo>
                    <a:pt x="887153" y="2197978"/>
                  </a:lnTo>
                  <a:lnTo>
                    <a:pt x="931418" y="2206085"/>
                  </a:lnTo>
                  <a:lnTo>
                    <a:pt x="975918" y="2212390"/>
                  </a:lnTo>
                  <a:lnTo>
                    <a:pt x="1020595" y="2216894"/>
                  </a:lnTo>
                  <a:lnTo>
                    <a:pt x="1065390" y="2219597"/>
                  </a:lnTo>
                  <a:lnTo>
                    <a:pt x="1110243" y="2220497"/>
                  </a:lnTo>
                  <a:lnTo>
                    <a:pt x="1155097" y="2219597"/>
                  </a:lnTo>
                  <a:lnTo>
                    <a:pt x="1199892" y="2216894"/>
                  </a:lnTo>
                  <a:lnTo>
                    <a:pt x="1244568" y="2212390"/>
                  </a:lnTo>
                  <a:lnTo>
                    <a:pt x="1289069" y="2206085"/>
                  </a:lnTo>
                  <a:lnTo>
                    <a:pt x="1333333" y="2197978"/>
                  </a:lnTo>
                  <a:lnTo>
                    <a:pt x="1377303" y="2188069"/>
                  </a:lnTo>
                  <a:lnTo>
                    <a:pt x="1420920" y="2176359"/>
                  </a:lnTo>
                  <a:lnTo>
                    <a:pt x="1464124" y="2162847"/>
                  </a:lnTo>
                  <a:lnTo>
                    <a:pt x="1506857" y="2147534"/>
                  </a:lnTo>
                  <a:lnTo>
                    <a:pt x="1549059" y="2130419"/>
                  </a:lnTo>
                  <a:lnTo>
                    <a:pt x="1590673" y="2111502"/>
                  </a:lnTo>
                  <a:lnTo>
                    <a:pt x="1631638" y="2090784"/>
                  </a:lnTo>
                  <a:lnTo>
                    <a:pt x="1671897" y="2068264"/>
                  </a:lnTo>
                  <a:lnTo>
                    <a:pt x="1711389" y="2043943"/>
                  </a:lnTo>
                  <a:lnTo>
                    <a:pt x="1750057" y="2017820"/>
                  </a:lnTo>
                  <a:lnTo>
                    <a:pt x="1787842" y="1989896"/>
                  </a:lnTo>
                  <a:lnTo>
                    <a:pt x="1824683" y="1960170"/>
                  </a:lnTo>
                  <a:lnTo>
                    <a:pt x="1860523" y="1928643"/>
                  </a:lnTo>
                  <a:lnTo>
                    <a:pt x="1895303" y="1895314"/>
                  </a:lnTo>
                  <a:lnTo>
                    <a:pt x="1928632" y="1860534"/>
                  </a:lnTo>
                  <a:lnTo>
                    <a:pt x="1960160" y="1824694"/>
                  </a:lnTo>
                  <a:lnTo>
                    <a:pt x="1989886" y="1787852"/>
                  </a:lnTo>
                  <a:lnTo>
                    <a:pt x="2017810" y="1750067"/>
                  </a:lnTo>
                  <a:lnTo>
                    <a:pt x="2043933" y="1711399"/>
                  </a:lnTo>
                  <a:lnTo>
                    <a:pt x="2068254" y="1671907"/>
                  </a:lnTo>
                  <a:lnTo>
                    <a:pt x="2090774" y="1631648"/>
                  </a:lnTo>
                  <a:lnTo>
                    <a:pt x="2111492" y="1590682"/>
                  </a:lnTo>
                  <a:lnTo>
                    <a:pt x="2130408" y="1549068"/>
                  </a:lnTo>
                  <a:lnTo>
                    <a:pt x="2147523" y="1506865"/>
                  </a:lnTo>
                  <a:lnTo>
                    <a:pt x="2162837" y="1464132"/>
                  </a:lnTo>
                  <a:lnTo>
                    <a:pt x="2176348" y="1420928"/>
                  </a:lnTo>
                  <a:lnTo>
                    <a:pt x="2188059" y="1377311"/>
                  </a:lnTo>
                  <a:lnTo>
                    <a:pt x="2197967" y="1333340"/>
                  </a:lnTo>
                  <a:lnTo>
                    <a:pt x="2206074" y="1289076"/>
                  </a:lnTo>
                  <a:lnTo>
                    <a:pt x="2212380" y="1244575"/>
                  </a:lnTo>
                  <a:lnTo>
                    <a:pt x="2216884" y="1199898"/>
                  </a:lnTo>
                  <a:lnTo>
                    <a:pt x="2219586" y="1155102"/>
                  </a:lnTo>
                  <a:lnTo>
                    <a:pt x="2220487" y="1110248"/>
                  </a:lnTo>
                  <a:lnTo>
                    <a:pt x="2219586" y="1065394"/>
                  </a:lnTo>
                  <a:lnTo>
                    <a:pt x="2216884" y="1020599"/>
                  </a:lnTo>
                  <a:lnTo>
                    <a:pt x="2212380" y="975922"/>
                  </a:lnTo>
                  <a:lnTo>
                    <a:pt x="2206074" y="931421"/>
                  </a:lnTo>
                  <a:lnTo>
                    <a:pt x="2197967" y="887156"/>
                  </a:lnTo>
                  <a:lnTo>
                    <a:pt x="2188059" y="843186"/>
                  </a:lnTo>
                  <a:lnTo>
                    <a:pt x="2176348" y="799569"/>
                  </a:lnTo>
                  <a:lnTo>
                    <a:pt x="2162837" y="756365"/>
                  </a:lnTo>
                  <a:lnTo>
                    <a:pt x="2147523" y="713632"/>
                  </a:lnTo>
                  <a:lnTo>
                    <a:pt x="2130408" y="671429"/>
                  </a:lnTo>
                  <a:lnTo>
                    <a:pt x="2111492" y="629815"/>
                  </a:lnTo>
                  <a:lnTo>
                    <a:pt x="2090774" y="588849"/>
                  </a:lnTo>
                  <a:lnTo>
                    <a:pt x="2068254" y="548590"/>
                  </a:lnTo>
                  <a:lnTo>
                    <a:pt x="2043933" y="509097"/>
                  </a:lnTo>
                  <a:lnTo>
                    <a:pt x="2017810" y="470429"/>
                  </a:lnTo>
                  <a:lnTo>
                    <a:pt x="1989886" y="432645"/>
                  </a:lnTo>
                  <a:lnTo>
                    <a:pt x="1960160" y="395803"/>
                  </a:lnTo>
                  <a:lnTo>
                    <a:pt x="1928632" y="359963"/>
                  </a:lnTo>
                  <a:lnTo>
                    <a:pt x="1895303" y="325183"/>
                  </a:lnTo>
                  <a:lnTo>
                    <a:pt x="1860523" y="291854"/>
                  </a:lnTo>
                  <a:lnTo>
                    <a:pt x="1824683" y="260327"/>
                  </a:lnTo>
                  <a:lnTo>
                    <a:pt x="1787842" y="230601"/>
                  </a:lnTo>
                  <a:lnTo>
                    <a:pt x="1750057" y="202676"/>
                  </a:lnTo>
                  <a:lnTo>
                    <a:pt x="1711389" y="176554"/>
                  </a:lnTo>
                  <a:lnTo>
                    <a:pt x="1671897" y="152232"/>
                  </a:lnTo>
                  <a:lnTo>
                    <a:pt x="1631638" y="129713"/>
                  </a:lnTo>
                  <a:lnTo>
                    <a:pt x="1590673" y="108995"/>
                  </a:lnTo>
                  <a:lnTo>
                    <a:pt x="1549059" y="90078"/>
                  </a:lnTo>
                  <a:lnTo>
                    <a:pt x="1506857" y="72963"/>
                  </a:lnTo>
                  <a:lnTo>
                    <a:pt x="1464124" y="57650"/>
                  </a:lnTo>
                  <a:lnTo>
                    <a:pt x="1420920" y="44138"/>
                  </a:lnTo>
                  <a:lnTo>
                    <a:pt x="1377303" y="32428"/>
                  </a:lnTo>
                  <a:lnTo>
                    <a:pt x="1333333" y="22519"/>
                  </a:lnTo>
                  <a:lnTo>
                    <a:pt x="1289069" y="14412"/>
                  </a:lnTo>
                  <a:lnTo>
                    <a:pt x="1244568" y="8107"/>
                  </a:lnTo>
                  <a:lnTo>
                    <a:pt x="1199892" y="3603"/>
                  </a:lnTo>
                  <a:lnTo>
                    <a:pt x="1155097" y="900"/>
                  </a:lnTo>
                  <a:lnTo>
                    <a:pt x="111024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5168487" y="4544024"/>
              <a:ext cx="2220595" cy="2220595"/>
            </a:xfrm>
            <a:custGeom>
              <a:avLst/>
              <a:gdLst/>
              <a:ahLst/>
              <a:cxnLst/>
              <a:rect l="l" t="t" r="r" b="b"/>
              <a:pathLst>
                <a:path w="2220595" h="2220595">
                  <a:moveTo>
                    <a:pt x="1895314" y="325182"/>
                  </a:moveTo>
                  <a:lnTo>
                    <a:pt x="1928643" y="359962"/>
                  </a:lnTo>
                  <a:lnTo>
                    <a:pt x="1960170" y="395802"/>
                  </a:lnTo>
                  <a:lnTo>
                    <a:pt x="1989896" y="432643"/>
                  </a:lnTo>
                  <a:lnTo>
                    <a:pt x="2017820" y="470428"/>
                  </a:lnTo>
                  <a:lnTo>
                    <a:pt x="2043943" y="509096"/>
                  </a:lnTo>
                  <a:lnTo>
                    <a:pt x="2068264" y="548589"/>
                  </a:lnTo>
                  <a:lnTo>
                    <a:pt x="2090783" y="588847"/>
                  </a:lnTo>
                  <a:lnTo>
                    <a:pt x="2111501" y="629813"/>
                  </a:lnTo>
                  <a:lnTo>
                    <a:pt x="2130418" y="671427"/>
                  </a:lnTo>
                  <a:lnTo>
                    <a:pt x="2147533" y="713630"/>
                  </a:lnTo>
                  <a:lnTo>
                    <a:pt x="2162846" y="756363"/>
                  </a:lnTo>
                  <a:lnTo>
                    <a:pt x="2176358" y="799568"/>
                  </a:lnTo>
                  <a:lnTo>
                    <a:pt x="2188068" y="843185"/>
                  </a:lnTo>
                  <a:lnTo>
                    <a:pt x="2197977" y="887155"/>
                  </a:lnTo>
                  <a:lnTo>
                    <a:pt x="2206084" y="931420"/>
                  </a:lnTo>
                  <a:lnTo>
                    <a:pt x="2212389" y="975921"/>
                  </a:lnTo>
                  <a:lnTo>
                    <a:pt x="2216893" y="1020598"/>
                  </a:lnTo>
                  <a:lnTo>
                    <a:pt x="2219595" y="1065394"/>
                  </a:lnTo>
                  <a:lnTo>
                    <a:pt x="2220496" y="1110248"/>
                  </a:lnTo>
                  <a:lnTo>
                    <a:pt x="2219595" y="1155102"/>
                  </a:lnTo>
                  <a:lnTo>
                    <a:pt x="2216893" y="1199897"/>
                  </a:lnTo>
                  <a:lnTo>
                    <a:pt x="2212389" y="1244575"/>
                  </a:lnTo>
                  <a:lnTo>
                    <a:pt x="2206084" y="1289075"/>
                  </a:lnTo>
                  <a:lnTo>
                    <a:pt x="2197977" y="1333340"/>
                  </a:lnTo>
                  <a:lnTo>
                    <a:pt x="2188068" y="1377311"/>
                  </a:lnTo>
                  <a:lnTo>
                    <a:pt x="2176358" y="1420928"/>
                  </a:lnTo>
                  <a:lnTo>
                    <a:pt x="2162846" y="1464132"/>
                  </a:lnTo>
                  <a:lnTo>
                    <a:pt x="2147533" y="1506866"/>
                  </a:lnTo>
                  <a:lnTo>
                    <a:pt x="2130418" y="1549069"/>
                  </a:lnTo>
                  <a:lnTo>
                    <a:pt x="2111501" y="1590682"/>
                  </a:lnTo>
                  <a:lnTo>
                    <a:pt x="2090783" y="1631648"/>
                  </a:lnTo>
                  <a:lnTo>
                    <a:pt x="2068264" y="1671907"/>
                  </a:lnTo>
                  <a:lnTo>
                    <a:pt x="2043943" y="1711400"/>
                  </a:lnTo>
                  <a:lnTo>
                    <a:pt x="2017820" y="1750068"/>
                  </a:lnTo>
                  <a:lnTo>
                    <a:pt x="1989896" y="1787852"/>
                  </a:lnTo>
                  <a:lnTo>
                    <a:pt x="1960170" y="1824694"/>
                  </a:lnTo>
                  <a:lnTo>
                    <a:pt x="1928643" y="1860534"/>
                  </a:lnTo>
                  <a:lnTo>
                    <a:pt x="1895314" y="1895314"/>
                  </a:lnTo>
                  <a:lnTo>
                    <a:pt x="1860534" y="1928643"/>
                  </a:lnTo>
                  <a:lnTo>
                    <a:pt x="1824694" y="1960170"/>
                  </a:lnTo>
                  <a:lnTo>
                    <a:pt x="1787852" y="1989896"/>
                  </a:lnTo>
                  <a:lnTo>
                    <a:pt x="1750068" y="2017820"/>
                  </a:lnTo>
                  <a:lnTo>
                    <a:pt x="1711400" y="2043943"/>
                  </a:lnTo>
                  <a:lnTo>
                    <a:pt x="1671907" y="2068264"/>
                  </a:lnTo>
                  <a:lnTo>
                    <a:pt x="1631648" y="2090783"/>
                  </a:lnTo>
                  <a:lnTo>
                    <a:pt x="1590682" y="2111501"/>
                  </a:lnTo>
                  <a:lnTo>
                    <a:pt x="1549069" y="2130418"/>
                  </a:lnTo>
                  <a:lnTo>
                    <a:pt x="1506866" y="2147533"/>
                  </a:lnTo>
                  <a:lnTo>
                    <a:pt x="1464132" y="2162846"/>
                  </a:lnTo>
                  <a:lnTo>
                    <a:pt x="1420928" y="2176358"/>
                  </a:lnTo>
                  <a:lnTo>
                    <a:pt x="1377311" y="2188068"/>
                  </a:lnTo>
                  <a:lnTo>
                    <a:pt x="1333340" y="2197977"/>
                  </a:lnTo>
                  <a:lnTo>
                    <a:pt x="1289075" y="2206084"/>
                  </a:lnTo>
                  <a:lnTo>
                    <a:pt x="1244575" y="2212389"/>
                  </a:lnTo>
                  <a:lnTo>
                    <a:pt x="1199897" y="2216893"/>
                  </a:lnTo>
                  <a:lnTo>
                    <a:pt x="1155102" y="2219595"/>
                  </a:lnTo>
                  <a:lnTo>
                    <a:pt x="1110248" y="2220496"/>
                  </a:lnTo>
                  <a:lnTo>
                    <a:pt x="1065394" y="2219595"/>
                  </a:lnTo>
                  <a:lnTo>
                    <a:pt x="1020598" y="2216893"/>
                  </a:lnTo>
                  <a:lnTo>
                    <a:pt x="975921" y="2212389"/>
                  </a:lnTo>
                  <a:lnTo>
                    <a:pt x="931420" y="2206084"/>
                  </a:lnTo>
                  <a:lnTo>
                    <a:pt x="887155" y="2197977"/>
                  </a:lnTo>
                  <a:lnTo>
                    <a:pt x="843185" y="2188068"/>
                  </a:lnTo>
                  <a:lnTo>
                    <a:pt x="799568" y="2176358"/>
                  </a:lnTo>
                  <a:lnTo>
                    <a:pt x="756363" y="2162846"/>
                  </a:lnTo>
                  <a:lnTo>
                    <a:pt x="713630" y="2147533"/>
                  </a:lnTo>
                  <a:lnTo>
                    <a:pt x="671427" y="2130418"/>
                  </a:lnTo>
                  <a:lnTo>
                    <a:pt x="629813" y="2111501"/>
                  </a:lnTo>
                  <a:lnTo>
                    <a:pt x="588847" y="2090783"/>
                  </a:lnTo>
                  <a:lnTo>
                    <a:pt x="548589" y="2068264"/>
                  </a:lnTo>
                  <a:lnTo>
                    <a:pt x="509096" y="2043943"/>
                  </a:lnTo>
                  <a:lnTo>
                    <a:pt x="470428" y="2017820"/>
                  </a:lnTo>
                  <a:lnTo>
                    <a:pt x="432643" y="1989896"/>
                  </a:lnTo>
                  <a:lnTo>
                    <a:pt x="395802" y="1960170"/>
                  </a:lnTo>
                  <a:lnTo>
                    <a:pt x="359962" y="1928643"/>
                  </a:lnTo>
                  <a:lnTo>
                    <a:pt x="325182" y="1895314"/>
                  </a:lnTo>
                  <a:lnTo>
                    <a:pt x="291853" y="1860534"/>
                  </a:lnTo>
                  <a:lnTo>
                    <a:pt x="260326" y="1824694"/>
                  </a:lnTo>
                  <a:lnTo>
                    <a:pt x="230600" y="1787852"/>
                  </a:lnTo>
                  <a:lnTo>
                    <a:pt x="202676" y="1750068"/>
                  </a:lnTo>
                  <a:lnTo>
                    <a:pt x="176553" y="1711400"/>
                  </a:lnTo>
                  <a:lnTo>
                    <a:pt x="152232" y="1671907"/>
                  </a:lnTo>
                  <a:lnTo>
                    <a:pt x="129712" y="1631648"/>
                  </a:lnTo>
                  <a:lnTo>
                    <a:pt x="108994" y="1590682"/>
                  </a:lnTo>
                  <a:lnTo>
                    <a:pt x="90078" y="1549069"/>
                  </a:lnTo>
                  <a:lnTo>
                    <a:pt x="72963" y="1506866"/>
                  </a:lnTo>
                  <a:lnTo>
                    <a:pt x="57650" y="1464132"/>
                  </a:lnTo>
                  <a:lnTo>
                    <a:pt x="44138" y="1420928"/>
                  </a:lnTo>
                  <a:lnTo>
                    <a:pt x="32428" y="1377311"/>
                  </a:lnTo>
                  <a:lnTo>
                    <a:pt x="22519" y="1333340"/>
                  </a:lnTo>
                  <a:lnTo>
                    <a:pt x="14412" y="1289075"/>
                  </a:lnTo>
                  <a:lnTo>
                    <a:pt x="8107" y="1244575"/>
                  </a:lnTo>
                  <a:lnTo>
                    <a:pt x="3603" y="1199897"/>
                  </a:lnTo>
                  <a:lnTo>
                    <a:pt x="900" y="1155102"/>
                  </a:lnTo>
                  <a:lnTo>
                    <a:pt x="0" y="1110248"/>
                  </a:lnTo>
                  <a:lnTo>
                    <a:pt x="900" y="1065394"/>
                  </a:lnTo>
                  <a:lnTo>
                    <a:pt x="3603" y="1020598"/>
                  </a:lnTo>
                  <a:lnTo>
                    <a:pt x="8107" y="975921"/>
                  </a:lnTo>
                  <a:lnTo>
                    <a:pt x="14412" y="931420"/>
                  </a:lnTo>
                  <a:lnTo>
                    <a:pt x="22519" y="887155"/>
                  </a:lnTo>
                  <a:lnTo>
                    <a:pt x="32428" y="843185"/>
                  </a:lnTo>
                  <a:lnTo>
                    <a:pt x="44138" y="799568"/>
                  </a:lnTo>
                  <a:lnTo>
                    <a:pt x="57650" y="756363"/>
                  </a:lnTo>
                  <a:lnTo>
                    <a:pt x="72963" y="713630"/>
                  </a:lnTo>
                  <a:lnTo>
                    <a:pt x="90078" y="671427"/>
                  </a:lnTo>
                  <a:lnTo>
                    <a:pt x="108994" y="629813"/>
                  </a:lnTo>
                  <a:lnTo>
                    <a:pt x="129712" y="588847"/>
                  </a:lnTo>
                  <a:lnTo>
                    <a:pt x="152232" y="548589"/>
                  </a:lnTo>
                  <a:lnTo>
                    <a:pt x="176553" y="509096"/>
                  </a:lnTo>
                  <a:lnTo>
                    <a:pt x="202676" y="470428"/>
                  </a:lnTo>
                  <a:lnTo>
                    <a:pt x="230600" y="432643"/>
                  </a:lnTo>
                  <a:lnTo>
                    <a:pt x="260326" y="395802"/>
                  </a:lnTo>
                  <a:lnTo>
                    <a:pt x="291853" y="359962"/>
                  </a:lnTo>
                  <a:lnTo>
                    <a:pt x="325182" y="325182"/>
                  </a:lnTo>
                  <a:lnTo>
                    <a:pt x="359962" y="291853"/>
                  </a:lnTo>
                  <a:lnTo>
                    <a:pt x="395802" y="260326"/>
                  </a:lnTo>
                  <a:lnTo>
                    <a:pt x="432643" y="230600"/>
                  </a:lnTo>
                  <a:lnTo>
                    <a:pt x="470428" y="202676"/>
                  </a:lnTo>
                  <a:lnTo>
                    <a:pt x="509096" y="176553"/>
                  </a:lnTo>
                  <a:lnTo>
                    <a:pt x="548589" y="152232"/>
                  </a:lnTo>
                  <a:lnTo>
                    <a:pt x="588847" y="129712"/>
                  </a:lnTo>
                  <a:lnTo>
                    <a:pt x="629813" y="108994"/>
                  </a:lnTo>
                  <a:lnTo>
                    <a:pt x="671427" y="90078"/>
                  </a:lnTo>
                  <a:lnTo>
                    <a:pt x="713630" y="72963"/>
                  </a:lnTo>
                  <a:lnTo>
                    <a:pt x="756363" y="57650"/>
                  </a:lnTo>
                  <a:lnTo>
                    <a:pt x="799568" y="44138"/>
                  </a:lnTo>
                  <a:lnTo>
                    <a:pt x="843185" y="32428"/>
                  </a:lnTo>
                  <a:lnTo>
                    <a:pt x="887155" y="22519"/>
                  </a:lnTo>
                  <a:lnTo>
                    <a:pt x="931420" y="14412"/>
                  </a:lnTo>
                  <a:lnTo>
                    <a:pt x="975921" y="8107"/>
                  </a:lnTo>
                  <a:lnTo>
                    <a:pt x="1020598" y="3603"/>
                  </a:lnTo>
                  <a:lnTo>
                    <a:pt x="1065394" y="900"/>
                  </a:lnTo>
                  <a:lnTo>
                    <a:pt x="1110248" y="0"/>
                  </a:lnTo>
                  <a:lnTo>
                    <a:pt x="1155102" y="900"/>
                  </a:lnTo>
                  <a:lnTo>
                    <a:pt x="1199897" y="3603"/>
                  </a:lnTo>
                  <a:lnTo>
                    <a:pt x="1244575" y="8107"/>
                  </a:lnTo>
                  <a:lnTo>
                    <a:pt x="1289075" y="14412"/>
                  </a:lnTo>
                  <a:lnTo>
                    <a:pt x="1333340" y="22519"/>
                  </a:lnTo>
                  <a:lnTo>
                    <a:pt x="1377311" y="32428"/>
                  </a:lnTo>
                  <a:lnTo>
                    <a:pt x="1420928" y="44138"/>
                  </a:lnTo>
                  <a:lnTo>
                    <a:pt x="1464132" y="57650"/>
                  </a:lnTo>
                  <a:lnTo>
                    <a:pt x="1506866" y="72963"/>
                  </a:lnTo>
                  <a:lnTo>
                    <a:pt x="1549069" y="90078"/>
                  </a:lnTo>
                  <a:lnTo>
                    <a:pt x="1590682" y="108994"/>
                  </a:lnTo>
                  <a:lnTo>
                    <a:pt x="1631648" y="129712"/>
                  </a:lnTo>
                  <a:lnTo>
                    <a:pt x="1671907" y="152232"/>
                  </a:lnTo>
                  <a:lnTo>
                    <a:pt x="1711400" y="176553"/>
                  </a:lnTo>
                  <a:lnTo>
                    <a:pt x="1750068" y="202676"/>
                  </a:lnTo>
                  <a:lnTo>
                    <a:pt x="1787852" y="230600"/>
                  </a:lnTo>
                  <a:lnTo>
                    <a:pt x="1824694" y="260326"/>
                  </a:lnTo>
                  <a:lnTo>
                    <a:pt x="1860534" y="291853"/>
                  </a:lnTo>
                  <a:lnTo>
                    <a:pt x="1895314" y="325182"/>
                  </a:lnTo>
                </a:path>
              </a:pathLst>
            </a:custGeom>
            <a:ln w="176229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8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5723575" y="1023991"/>
            <a:ext cx="2459990" cy="91154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endParaRPr sz="5750">
              <a:latin typeface="Lucida Sans"/>
              <a:cs typeface="Lucida Sans"/>
            </a:endParaRPr>
          </a:p>
          <a:p>
            <a:pPr marL="12700" marR="5080">
              <a:lnSpc>
                <a:spcPct val="312300"/>
              </a:lnSpc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 </a:t>
            </a: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 </a:t>
            </a: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6773842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0" name="object 80"/>
          <p:cNvSpPr txBox="1"/>
          <p:nvPr/>
        </p:nvSpPr>
        <p:spPr>
          <a:xfrm>
            <a:off x="15723575" y="1023991"/>
            <a:ext cx="2459990" cy="91154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endParaRPr sz="5750">
              <a:latin typeface="Lucida Sans"/>
              <a:cs typeface="Lucida Sans"/>
            </a:endParaRPr>
          </a:p>
          <a:p>
            <a:pPr marL="12700" marR="5080">
              <a:lnSpc>
                <a:spcPct val="312300"/>
              </a:lnSpc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 </a:t>
            </a: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 </a:t>
            </a: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5723575" y="1023991"/>
            <a:ext cx="2459990" cy="91154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endParaRPr sz="5750">
              <a:latin typeface="Lucida Sans"/>
              <a:cs typeface="Lucida Sans"/>
            </a:endParaRPr>
          </a:p>
          <a:p>
            <a:pPr marL="12700" marR="5080">
              <a:lnSpc>
                <a:spcPct val="312300"/>
              </a:lnSpc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 </a:t>
            </a: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 </a:t>
            </a: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5723575" y="1023991"/>
            <a:ext cx="2459990" cy="91154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rainy</a:t>
            </a:r>
            <a:endParaRPr sz="5750">
              <a:latin typeface="Lucida Sans"/>
              <a:cs typeface="Lucida Sans"/>
            </a:endParaRPr>
          </a:p>
          <a:p>
            <a:pPr marL="12700" marR="5080">
              <a:lnSpc>
                <a:spcPct val="312300"/>
              </a:lnSpc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 </a:t>
            </a: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 </a:t>
            </a: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8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15723575" y="1023991"/>
            <a:ext cx="177292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/>
              <a:t>rainy</a:t>
            </a:r>
            <a:endParaRPr sz="5750"/>
          </a:p>
        </p:txBody>
      </p:sp>
      <p:sp>
        <p:nvSpPr>
          <p:cNvPr id="43" name="object 43"/>
          <p:cNvSpPr txBox="1"/>
          <p:nvPr/>
        </p:nvSpPr>
        <p:spPr>
          <a:xfrm>
            <a:off x="15723575" y="3760609"/>
            <a:ext cx="215773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723575" y="6497227"/>
            <a:ext cx="245999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723575" y="9233845"/>
            <a:ext cx="234505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653585" y="1005907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0.1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3653585" y="9106310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0.1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3653585" y="6369681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0.2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3653585" y="3687794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0.6</a:t>
            </a:r>
            <a:endParaRPr sz="62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>
            <a:spLocks noGrp="1"/>
          </p:cNvSpPr>
          <p:nvPr>
            <p:ph type="title"/>
          </p:nvPr>
        </p:nvSpPr>
        <p:spPr>
          <a:xfrm>
            <a:off x="15723575" y="1023991"/>
            <a:ext cx="177292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/>
              <a:t>rainy</a:t>
            </a:r>
            <a:endParaRPr sz="5750"/>
          </a:p>
        </p:txBody>
      </p:sp>
      <p:sp>
        <p:nvSpPr>
          <p:cNvPr id="43" name="object 43"/>
          <p:cNvSpPr txBox="1"/>
          <p:nvPr/>
        </p:nvSpPr>
        <p:spPr>
          <a:xfrm>
            <a:off x="15723575" y="3760609"/>
            <a:ext cx="215773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-10" dirty="0">
                <a:solidFill>
                  <a:srgbClr val="FFFFFF"/>
                </a:solidFill>
                <a:latin typeface="Lucida Sans"/>
                <a:cs typeface="Lucida Sans"/>
              </a:rPr>
              <a:t>sunny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5723575" y="6497227"/>
            <a:ext cx="2459990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10" dirty="0">
                <a:solidFill>
                  <a:srgbClr val="FFFFFF"/>
                </a:solidFill>
                <a:latin typeface="Lucida Sans"/>
                <a:cs typeface="Lucida Sans"/>
              </a:rPr>
              <a:t>cloudy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5723575" y="9233845"/>
            <a:ext cx="2345055" cy="90551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135" dirty="0">
                <a:solidFill>
                  <a:srgbClr val="FFFFFF"/>
                </a:solidFill>
                <a:latin typeface="Lucida Sans"/>
                <a:cs typeface="Lucida Sans"/>
              </a:rPr>
              <a:t>snowy</a:t>
            </a:r>
            <a:endParaRPr sz="5750">
              <a:latin typeface="Lucida Sans"/>
              <a:cs typeface="Lucida Sans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3653585" y="1005907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0.1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3653585" y="9106310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0.1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13653585" y="3687794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0.6</a:t>
            </a:r>
            <a:endParaRPr sz="6250">
              <a:latin typeface="Consolas"/>
              <a:cs typeface="Consolas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3653585" y="6369681"/>
            <a:ext cx="1338580" cy="980440"/>
          </a:xfrm>
          <a:prstGeom prst="rect">
            <a:avLst/>
          </a:prstGeom>
        </p:spPr>
        <p:txBody>
          <a:bodyPr vert="horz" wrap="square" lIns="0" tIns="14604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sz="6250" spc="-25" dirty="0">
                <a:latin typeface="Consolas"/>
                <a:cs typeface="Consolas"/>
              </a:rPr>
              <a:t>0.2</a:t>
            </a:r>
            <a:endParaRPr sz="625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8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961031" y="4898145"/>
            <a:ext cx="5236845" cy="1282065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8250" spc="90" dirty="0">
                <a:solidFill>
                  <a:srgbClr val="FFFFFF"/>
                </a:solidFill>
                <a:latin typeface="Verdana"/>
                <a:cs typeface="Verdana"/>
              </a:rPr>
              <a:t>Language</a:t>
            </a:r>
            <a:endParaRPr sz="825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468533" y="1296160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12206823" y="3568342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NP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16562711" y="3547401"/>
            <a:ext cx="71628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PP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0740899" y="5945233"/>
            <a:ext cx="106172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25" dirty="0">
                <a:solidFill>
                  <a:srgbClr val="FFFFFF"/>
                </a:solidFill>
                <a:latin typeface="Consolas"/>
                <a:cs typeface="Consolas"/>
              </a:rPr>
              <a:t>ADJ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3662276" y="594523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15473739" y="594523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P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8007693" y="5945233"/>
            <a:ext cx="3708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50" dirty="0">
                <a:solidFill>
                  <a:srgbClr val="FFFFFF"/>
                </a:solidFill>
                <a:latin typeface="Consolas"/>
                <a:cs typeface="Consolas"/>
              </a:rPr>
              <a:t>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526276" y="7442570"/>
            <a:ext cx="6831330" cy="2077720"/>
          </a:xfrm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624965" marR="5080" indent="-1612900">
              <a:lnSpc>
                <a:spcPct val="136000"/>
              </a:lnSpc>
              <a:spcBef>
                <a:spcPts val="100"/>
              </a:spcBef>
              <a:tabLst>
                <a:tab pos="5436235" algn="l"/>
              </a:tabLst>
            </a:pP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artificial</a:t>
            </a:r>
            <a:r>
              <a:rPr sz="4950" dirty="0">
                <a:solidFill>
                  <a:srgbClr val="FFFFFF"/>
                </a:solidFill>
                <a:latin typeface="Consolas"/>
                <a:cs typeface="Consolas"/>
              </a:rPr>
              <a:t>	</a:t>
            </a:r>
            <a:r>
              <a:rPr sz="4950" spc="-20" dirty="0">
                <a:solidFill>
                  <a:srgbClr val="FFFFFF"/>
                </a:solidFill>
                <a:latin typeface="Consolas"/>
                <a:cs typeface="Consolas"/>
              </a:rPr>
              <a:t>with </a:t>
            </a: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intelligence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17149081" y="8740960"/>
            <a:ext cx="2098040" cy="779780"/>
          </a:xfrm>
          <a:prstGeom prst="rect">
            <a:avLst/>
          </a:prstGeom>
        </p:spPr>
        <p:txBody>
          <a:bodyPr vert="horz" wrap="square" lIns="0" tIns="1206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5"/>
              </a:spcBef>
            </a:pPr>
            <a:r>
              <a:rPr sz="4950" spc="-10" dirty="0">
                <a:solidFill>
                  <a:srgbClr val="FFFFFF"/>
                </a:solidFill>
                <a:latin typeface="Consolas"/>
                <a:cs typeface="Consolas"/>
              </a:rPr>
              <a:t>python</a:t>
            </a:r>
            <a:endParaRPr sz="4950">
              <a:latin typeface="Consolas"/>
              <a:cs typeface="Consolas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11267195" y="6827634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709361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844709" y="6827635"/>
            <a:ext cx="0" cy="2002155"/>
          </a:xfrm>
          <a:custGeom>
            <a:avLst/>
            <a:gdLst/>
            <a:ahLst/>
            <a:cxnLst/>
            <a:rect l="l" t="t" r="r" b="b"/>
            <a:pathLst>
              <a:path h="2002154">
                <a:moveTo>
                  <a:pt x="0" y="2002043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5658056" y="6827634"/>
            <a:ext cx="0" cy="709930"/>
          </a:xfrm>
          <a:custGeom>
            <a:avLst/>
            <a:gdLst/>
            <a:ahLst/>
            <a:cxnLst/>
            <a:rect l="l" t="t" r="r" b="b"/>
            <a:pathLst>
              <a:path h="709929">
                <a:moveTo>
                  <a:pt x="0" y="709361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8197665" y="6827635"/>
            <a:ext cx="0" cy="2002155"/>
          </a:xfrm>
          <a:custGeom>
            <a:avLst/>
            <a:gdLst/>
            <a:ahLst/>
            <a:cxnLst/>
            <a:rect l="l" t="t" r="r" b="b"/>
            <a:pathLst>
              <a:path h="2002154">
                <a:moveTo>
                  <a:pt x="0" y="2002043"/>
                </a:moveTo>
                <a:lnTo>
                  <a:pt x="0" y="0"/>
                </a:lnTo>
              </a:path>
            </a:pathLst>
          </a:custGeom>
          <a:ln w="41883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1250461" y="4449530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4" h="1595754">
                <a:moveTo>
                  <a:pt x="1214592" y="25179"/>
                </a:moveTo>
                <a:lnTo>
                  <a:pt x="33469" y="1595137"/>
                </a:lnTo>
                <a:lnTo>
                  <a:pt x="0" y="1569957"/>
                </a:lnTo>
                <a:lnTo>
                  <a:pt x="1181122" y="0"/>
                </a:lnTo>
                <a:lnTo>
                  <a:pt x="1214592" y="2517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2618789" y="4444913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33469" y="0"/>
                </a:moveTo>
                <a:lnTo>
                  <a:pt x="1214592" y="1569957"/>
                </a:lnTo>
                <a:lnTo>
                  <a:pt x="1181122" y="1595137"/>
                </a:lnTo>
                <a:lnTo>
                  <a:pt x="0" y="25179"/>
                </a:lnTo>
                <a:lnTo>
                  <a:pt x="334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5614622" y="4436944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1214592" y="25179"/>
                </a:moveTo>
                <a:lnTo>
                  <a:pt x="33469" y="1595137"/>
                </a:lnTo>
                <a:lnTo>
                  <a:pt x="0" y="1569957"/>
                </a:lnTo>
                <a:lnTo>
                  <a:pt x="1181122" y="0"/>
                </a:lnTo>
                <a:lnTo>
                  <a:pt x="1214592" y="25179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6982845" y="4432328"/>
            <a:ext cx="1214755" cy="1595755"/>
          </a:xfrm>
          <a:custGeom>
            <a:avLst/>
            <a:gdLst/>
            <a:ahLst/>
            <a:cxnLst/>
            <a:rect l="l" t="t" r="r" b="b"/>
            <a:pathLst>
              <a:path w="1214755" h="1595754">
                <a:moveTo>
                  <a:pt x="33469" y="0"/>
                </a:moveTo>
                <a:lnTo>
                  <a:pt x="1214592" y="1569957"/>
                </a:lnTo>
                <a:lnTo>
                  <a:pt x="1181122" y="1595137"/>
                </a:lnTo>
                <a:lnTo>
                  <a:pt x="0" y="25179"/>
                </a:lnTo>
                <a:lnTo>
                  <a:pt x="33469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12703326" y="2085781"/>
            <a:ext cx="1913889" cy="1594485"/>
          </a:xfrm>
          <a:custGeom>
            <a:avLst/>
            <a:gdLst/>
            <a:ahLst/>
            <a:cxnLst/>
            <a:rect l="l" t="t" r="r" b="b"/>
            <a:pathLst>
              <a:path w="1913890" h="1594485">
                <a:moveTo>
                  <a:pt x="1913540" y="32262"/>
                </a:moveTo>
                <a:lnTo>
                  <a:pt x="26708" y="1594279"/>
                </a:lnTo>
                <a:lnTo>
                  <a:pt x="0" y="1562016"/>
                </a:lnTo>
                <a:lnTo>
                  <a:pt x="1886832" y="0"/>
                </a:lnTo>
                <a:lnTo>
                  <a:pt x="1913540" y="3226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14966419" y="2085782"/>
            <a:ext cx="1913889" cy="1594485"/>
          </a:xfrm>
          <a:custGeom>
            <a:avLst/>
            <a:gdLst/>
            <a:ahLst/>
            <a:cxnLst/>
            <a:rect l="l" t="t" r="r" b="b"/>
            <a:pathLst>
              <a:path w="1913890" h="1594485">
                <a:moveTo>
                  <a:pt x="26708" y="0"/>
                </a:moveTo>
                <a:lnTo>
                  <a:pt x="1913540" y="1562016"/>
                </a:lnTo>
                <a:lnTo>
                  <a:pt x="1886832" y="1594279"/>
                </a:lnTo>
                <a:lnTo>
                  <a:pt x="0" y="32262"/>
                </a:lnTo>
                <a:lnTo>
                  <a:pt x="2670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42" name="object 42"/>
          <p:cNvSpPr txBox="1"/>
          <p:nvPr/>
        </p:nvSpPr>
        <p:spPr>
          <a:xfrm>
            <a:off x="15723575" y="1023991"/>
            <a:ext cx="2965450" cy="9115425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5750" spc="85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7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750" spc="-1760" dirty="0">
                <a:solidFill>
                  <a:srgbClr val="FFFFFF"/>
                </a:solidFill>
                <a:latin typeface="Lucida Sans"/>
                <a:cs typeface="Lucida Sans"/>
              </a:rPr>
              <a:t>1</a:t>
            </a: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105"/>
              </a:spcBef>
            </a:pPr>
            <a:endParaRPr sz="57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</a:pPr>
            <a:r>
              <a:rPr sz="5750" spc="85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7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750" spc="-315" dirty="0">
                <a:solidFill>
                  <a:srgbClr val="FFFFFF"/>
                </a:solidFill>
                <a:latin typeface="Lucida Sans"/>
                <a:cs typeface="Lucida Sans"/>
              </a:rPr>
              <a:t>2</a:t>
            </a: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100"/>
              </a:spcBef>
            </a:pPr>
            <a:endParaRPr sz="57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750" spc="85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7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750" spc="-50" dirty="0">
                <a:solidFill>
                  <a:srgbClr val="FFFFFF"/>
                </a:solidFill>
                <a:latin typeface="Lucida Sans"/>
                <a:cs typeface="Lucida Sans"/>
              </a:rPr>
              <a:t>3</a:t>
            </a: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</a:pPr>
            <a:endParaRPr sz="5750">
              <a:latin typeface="Lucida Sans"/>
              <a:cs typeface="Lucida Sans"/>
            </a:endParaRPr>
          </a:p>
          <a:p>
            <a:pPr>
              <a:lnSpc>
                <a:spcPct val="100000"/>
              </a:lnSpc>
              <a:spcBef>
                <a:spcPts val="1100"/>
              </a:spcBef>
            </a:pPr>
            <a:endParaRPr sz="5750">
              <a:latin typeface="Lucida Sans"/>
              <a:cs typeface="Lucida Sans"/>
            </a:endParaRPr>
          </a:p>
          <a:p>
            <a:pPr marL="12700">
              <a:lnSpc>
                <a:spcPct val="100000"/>
              </a:lnSpc>
              <a:spcBef>
                <a:spcPts val="5"/>
              </a:spcBef>
            </a:pPr>
            <a:r>
              <a:rPr sz="5750" spc="85" dirty="0">
                <a:solidFill>
                  <a:srgbClr val="FFFFFF"/>
                </a:solidFill>
                <a:latin typeface="Lucida Sans"/>
                <a:cs typeface="Lucida Sans"/>
              </a:rPr>
              <a:t>action</a:t>
            </a:r>
            <a:r>
              <a:rPr sz="57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5750" spc="130" dirty="0">
                <a:solidFill>
                  <a:srgbClr val="FFFFFF"/>
                </a:solidFill>
                <a:latin typeface="Lucida Sans"/>
                <a:cs typeface="Lucida Sans"/>
              </a:rPr>
              <a:t>4</a:t>
            </a:r>
            <a:endParaRPr sz="57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" name="object 3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3" name="object 3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73842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3" name="object 3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773842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3" name="object 3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6773842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66666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666666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6750427" y="2711706"/>
            <a:ext cx="6532245" cy="1617980"/>
            <a:chOff x="6750427" y="2711706"/>
            <a:chExt cx="6532245" cy="1617980"/>
          </a:xfrm>
        </p:grpSpPr>
        <p:sp>
          <p:nvSpPr>
            <p:cNvPr id="3" name="object 3"/>
            <p:cNvSpPr/>
            <p:nvPr/>
          </p:nvSpPr>
          <p:spPr>
            <a:xfrm>
              <a:off x="6773843" y="2735121"/>
              <a:ext cx="6315075" cy="1507490"/>
            </a:xfrm>
            <a:custGeom>
              <a:avLst/>
              <a:gdLst/>
              <a:ahLst/>
              <a:cxnLst/>
              <a:rect l="l" t="t" r="r" b="b"/>
              <a:pathLst>
                <a:path w="6315075" h="1507489">
                  <a:moveTo>
                    <a:pt x="0" y="0"/>
                  </a:moveTo>
                  <a:lnTo>
                    <a:pt x="6314943" y="150732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3050150" y="4155248"/>
              <a:ext cx="232111" cy="174383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4728874" y="534052"/>
            <a:ext cx="10646410" cy="10236835"/>
            <a:chOff x="4728874" y="534052"/>
            <a:chExt cx="10646410" cy="10236835"/>
          </a:xfrm>
        </p:grpSpPr>
        <p:sp>
          <p:nvSpPr>
            <p:cNvPr id="6" name="object 6"/>
            <p:cNvSpPr/>
            <p:nvPr/>
          </p:nvSpPr>
          <p:spPr>
            <a:xfrm>
              <a:off x="6773842" y="4427681"/>
              <a:ext cx="6343650" cy="3802379"/>
            </a:xfrm>
            <a:custGeom>
              <a:avLst/>
              <a:gdLst/>
              <a:ahLst/>
              <a:cxnLst/>
              <a:rect l="l" t="t" r="r" b="b"/>
              <a:pathLst>
                <a:path w="6343650" h="3802379">
                  <a:moveTo>
                    <a:pt x="0" y="3802306"/>
                  </a:moveTo>
                  <a:lnTo>
                    <a:pt x="6343479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3060203" y="4314364"/>
              <a:ext cx="230503" cy="192960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6773842" y="4344118"/>
              <a:ext cx="6312535" cy="1138555"/>
            </a:xfrm>
            <a:custGeom>
              <a:avLst/>
              <a:gdLst/>
              <a:ahLst/>
              <a:cxnLst/>
              <a:rect l="l" t="t" r="r" b="b"/>
              <a:pathLst>
                <a:path w="6312534" h="1138554">
                  <a:moveTo>
                    <a:pt x="0" y="1138436"/>
                  </a:moveTo>
                  <a:lnTo>
                    <a:pt x="631210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3050899" y="4256185"/>
              <a:ext cx="230534" cy="17586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6773842" y="2735121"/>
              <a:ext cx="6348730" cy="4134485"/>
            </a:xfrm>
            <a:custGeom>
              <a:avLst/>
              <a:gdLst/>
              <a:ahLst/>
              <a:cxnLst/>
              <a:rect l="l" t="t" r="r" b="b"/>
              <a:pathLst>
                <a:path w="6348730" h="4134484">
                  <a:moveTo>
                    <a:pt x="0" y="0"/>
                  </a:moveTo>
                  <a:lnTo>
                    <a:pt x="6348380" y="413399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3063029" y="6790769"/>
              <a:ext cx="229114" cy="197175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6851801" y="7050168"/>
              <a:ext cx="6235065" cy="1165860"/>
            </a:xfrm>
            <a:custGeom>
              <a:avLst/>
              <a:gdLst/>
              <a:ahLst/>
              <a:cxnLst/>
              <a:rect l="l" t="t" r="r" b="b"/>
              <a:pathLst>
                <a:path w="6235065" h="1165859">
                  <a:moveTo>
                    <a:pt x="0" y="1165255"/>
                  </a:moveTo>
                  <a:lnTo>
                    <a:pt x="623444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3050775" y="6962312"/>
              <a:ext cx="230737" cy="175726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6773842" y="5482554"/>
              <a:ext cx="6315075" cy="1466215"/>
            </a:xfrm>
            <a:custGeom>
              <a:avLst/>
              <a:gdLst/>
              <a:ahLst/>
              <a:cxnLst/>
              <a:rect l="l" t="t" r="r" b="b"/>
              <a:pathLst>
                <a:path w="6315075" h="1466215">
                  <a:moveTo>
                    <a:pt x="0" y="0"/>
                  </a:moveTo>
                  <a:lnTo>
                    <a:pt x="6314600" y="146588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3050197" y="6861157"/>
              <a:ext cx="231970" cy="17457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13330275" y="602112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7"/>
                  </a:lnTo>
                  <a:lnTo>
                    <a:pt x="719597" y="35881"/>
                  </a:lnTo>
                  <a:lnTo>
                    <a:pt x="676724" y="48838"/>
                  </a:lnTo>
                  <a:lnTo>
                    <a:pt x="634360" y="63788"/>
                  </a:lnTo>
                  <a:lnTo>
                    <a:pt x="592579" y="80732"/>
                  </a:lnTo>
                  <a:lnTo>
                    <a:pt x="551454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2"/>
                  </a:lnTo>
                  <a:lnTo>
                    <a:pt x="224263" y="358203"/>
                  </a:lnTo>
                  <a:lnTo>
                    <a:pt x="195358" y="394957"/>
                  </a:lnTo>
                  <a:lnTo>
                    <a:pt x="168446" y="432731"/>
                  </a:lnTo>
                  <a:lnTo>
                    <a:pt x="143528" y="471452"/>
                  </a:lnTo>
                  <a:lnTo>
                    <a:pt x="120603" y="511048"/>
                  </a:lnTo>
                  <a:lnTo>
                    <a:pt x="99672" y="551444"/>
                  </a:lnTo>
                  <a:lnTo>
                    <a:pt x="80734" y="592570"/>
                  </a:lnTo>
                  <a:lnTo>
                    <a:pt x="63790" y="634350"/>
                  </a:lnTo>
                  <a:lnTo>
                    <a:pt x="48839" y="676714"/>
                  </a:lnTo>
                  <a:lnTo>
                    <a:pt x="35882" y="719588"/>
                  </a:lnTo>
                  <a:lnTo>
                    <a:pt x="24918" y="762899"/>
                  </a:lnTo>
                  <a:lnTo>
                    <a:pt x="15947" y="806574"/>
                  </a:lnTo>
                  <a:lnTo>
                    <a:pt x="8970" y="850540"/>
                  </a:lnTo>
                  <a:lnTo>
                    <a:pt x="3986" y="894725"/>
                  </a:lnTo>
                  <a:lnTo>
                    <a:pt x="996" y="939056"/>
                  </a:lnTo>
                  <a:lnTo>
                    <a:pt x="0" y="983459"/>
                  </a:lnTo>
                  <a:lnTo>
                    <a:pt x="996" y="1027863"/>
                  </a:lnTo>
                  <a:lnTo>
                    <a:pt x="3986" y="1072193"/>
                  </a:lnTo>
                  <a:lnTo>
                    <a:pt x="8970" y="1116378"/>
                  </a:lnTo>
                  <a:lnTo>
                    <a:pt x="15947" y="1160345"/>
                  </a:lnTo>
                  <a:lnTo>
                    <a:pt x="24918" y="1204020"/>
                  </a:lnTo>
                  <a:lnTo>
                    <a:pt x="35882" y="1247330"/>
                  </a:lnTo>
                  <a:lnTo>
                    <a:pt x="48839" y="1290204"/>
                  </a:lnTo>
                  <a:lnTo>
                    <a:pt x="63790" y="1332568"/>
                  </a:lnTo>
                  <a:lnTo>
                    <a:pt x="80734" y="1374349"/>
                  </a:lnTo>
                  <a:lnTo>
                    <a:pt x="99672" y="1415474"/>
                  </a:lnTo>
                  <a:lnTo>
                    <a:pt x="120603" y="1455870"/>
                  </a:lnTo>
                  <a:lnTo>
                    <a:pt x="143528" y="1495466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5"/>
                  </a:lnTo>
                  <a:lnTo>
                    <a:pt x="255162" y="1644377"/>
                  </a:lnTo>
                  <a:lnTo>
                    <a:pt x="288054" y="1678872"/>
                  </a:lnTo>
                  <a:lnTo>
                    <a:pt x="322549" y="1711764"/>
                  </a:lnTo>
                  <a:lnTo>
                    <a:pt x="358211" y="1742661"/>
                  </a:lnTo>
                  <a:lnTo>
                    <a:pt x="394965" y="1771566"/>
                  </a:lnTo>
                  <a:lnTo>
                    <a:pt x="432740" y="1798476"/>
                  </a:lnTo>
                  <a:lnTo>
                    <a:pt x="471461" y="1823394"/>
                  </a:lnTo>
                  <a:lnTo>
                    <a:pt x="511057" y="1846318"/>
                  </a:lnTo>
                  <a:lnTo>
                    <a:pt x="551454" y="1867249"/>
                  </a:lnTo>
                  <a:lnTo>
                    <a:pt x="592579" y="1886186"/>
                  </a:lnTo>
                  <a:lnTo>
                    <a:pt x="634360" y="1903130"/>
                  </a:lnTo>
                  <a:lnTo>
                    <a:pt x="676724" y="1918080"/>
                  </a:lnTo>
                  <a:lnTo>
                    <a:pt x="719597" y="1931037"/>
                  </a:lnTo>
                  <a:lnTo>
                    <a:pt x="762908" y="1942001"/>
                  </a:lnTo>
                  <a:lnTo>
                    <a:pt x="806582" y="1950971"/>
                  </a:lnTo>
                  <a:lnTo>
                    <a:pt x="850548" y="1957948"/>
                  </a:lnTo>
                  <a:lnTo>
                    <a:pt x="894732" y="1962932"/>
                  </a:lnTo>
                  <a:lnTo>
                    <a:pt x="939062" y="1965922"/>
                  </a:lnTo>
                  <a:lnTo>
                    <a:pt x="983464" y="1966919"/>
                  </a:lnTo>
                  <a:lnTo>
                    <a:pt x="1027866" y="1965922"/>
                  </a:lnTo>
                  <a:lnTo>
                    <a:pt x="1072195" y="1962932"/>
                  </a:lnTo>
                  <a:lnTo>
                    <a:pt x="1116378" y="1957948"/>
                  </a:lnTo>
                  <a:lnTo>
                    <a:pt x="1160342" y="1950971"/>
                  </a:lnTo>
                  <a:lnTo>
                    <a:pt x="1204014" y="1942001"/>
                  </a:lnTo>
                  <a:lnTo>
                    <a:pt x="1247322" y="1931037"/>
                  </a:lnTo>
                  <a:lnTo>
                    <a:pt x="1290192" y="1918080"/>
                  </a:lnTo>
                  <a:lnTo>
                    <a:pt x="1332551" y="1903130"/>
                  </a:lnTo>
                  <a:lnTo>
                    <a:pt x="1374328" y="1886186"/>
                  </a:lnTo>
                  <a:lnTo>
                    <a:pt x="1415448" y="1867249"/>
                  </a:lnTo>
                  <a:lnTo>
                    <a:pt x="1455839" y="1846318"/>
                  </a:lnTo>
                  <a:lnTo>
                    <a:pt x="1495428" y="1823394"/>
                  </a:lnTo>
                  <a:lnTo>
                    <a:pt x="1534143" y="1798476"/>
                  </a:lnTo>
                  <a:lnTo>
                    <a:pt x="1571910" y="1771566"/>
                  </a:lnTo>
                  <a:lnTo>
                    <a:pt x="1608657" y="1742661"/>
                  </a:lnTo>
                  <a:lnTo>
                    <a:pt x="1644310" y="1711764"/>
                  </a:lnTo>
                  <a:lnTo>
                    <a:pt x="1678797" y="1678872"/>
                  </a:lnTo>
                  <a:lnTo>
                    <a:pt x="1711689" y="1644377"/>
                  </a:lnTo>
                  <a:lnTo>
                    <a:pt x="1742587" y="1608715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6"/>
                  </a:lnTo>
                  <a:lnTo>
                    <a:pt x="1846247" y="1455870"/>
                  </a:lnTo>
                  <a:lnTo>
                    <a:pt x="1867178" y="1415474"/>
                  </a:lnTo>
                  <a:lnTo>
                    <a:pt x="1886116" y="1374349"/>
                  </a:lnTo>
                  <a:lnTo>
                    <a:pt x="1903060" y="1332568"/>
                  </a:lnTo>
                  <a:lnTo>
                    <a:pt x="1918011" y="1290204"/>
                  </a:lnTo>
                  <a:lnTo>
                    <a:pt x="1930968" y="1247330"/>
                  </a:lnTo>
                  <a:lnTo>
                    <a:pt x="1941932" y="1204020"/>
                  </a:lnTo>
                  <a:lnTo>
                    <a:pt x="1950903" y="1160345"/>
                  </a:lnTo>
                  <a:lnTo>
                    <a:pt x="1957880" y="1116378"/>
                  </a:lnTo>
                  <a:lnTo>
                    <a:pt x="1962864" y="1072193"/>
                  </a:lnTo>
                  <a:lnTo>
                    <a:pt x="1965854" y="1027863"/>
                  </a:lnTo>
                  <a:lnTo>
                    <a:pt x="1966851" y="983459"/>
                  </a:lnTo>
                  <a:lnTo>
                    <a:pt x="1965854" y="939056"/>
                  </a:lnTo>
                  <a:lnTo>
                    <a:pt x="1962864" y="894725"/>
                  </a:lnTo>
                  <a:lnTo>
                    <a:pt x="1957880" y="850540"/>
                  </a:lnTo>
                  <a:lnTo>
                    <a:pt x="1950903" y="806574"/>
                  </a:lnTo>
                  <a:lnTo>
                    <a:pt x="1941932" y="762899"/>
                  </a:lnTo>
                  <a:lnTo>
                    <a:pt x="1930968" y="719588"/>
                  </a:lnTo>
                  <a:lnTo>
                    <a:pt x="1918011" y="676714"/>
                  </a:lnTo>
                  <a:lnTo>
                    <a:pt x="1903060" y="634350"/>
                  </a:lnTo>
                  <a:lnTo>
                    <a:pt x="1886116" y="592570"/>
                  </a:lnTo>
                  <a:lnTo>
                    <a:pt x="1867178" y="551444"/>
                  </a:lnTo>
                  <a:lnTo>
                    <a:pt x="1846247" y="511048"/>
                  </a:lnTo>
                  <a:lnTo>
                    <a:pt x="1823322" y="471452"/>
                  </a:lnTo>
                  <a:lnTo>
                    <a:pt x="1798404" y="432731"/>
                  </a:lnTo>
                  <a:lnTo>
                    <a:pt x="1771492" y="394957"/>
                  </a:lnTo>
                  <a:lnTo>
                    <a:pt x="1742587" y="358203"/>
                  </a:lnTo>
                  <a:lnTo>
                    <a:pt x="1711689" y="322542"/>
                  </a:lnTo>
                  <a:lnTo>
                    <a:pt x="1678797" y="288046"/>
                  </a:lnTo>
                  <a:lnTo>
                    <a:pt x="1644310" y="255155"/>
                  </a:lnTo>
                  <a:lnTo>
                    <a:pt x="1608657" y="224257"/>
                  </a:lnTo>
                  <a:lnTo>
                    <a:pt x="1571910" y="195353"/>
                  </a:lnTo>
                  <a:lnTo>
                    <a:pt x="1534143" y="168442"/>
                  </a:lnTo>
                  <a:lnTo>
                    <a:pt x="1495428" y="143524"/>
                  </a:lnTo>
                  <a:lnTo>
                    <a:pt x="1455839" y="120600"/>
                  </a:lnTo>
                  <a:lnTo>
                    <a:pt x="1415448" y="99669"/>
                  </a:lnTo>
                  <a:lnTo>
                    <a:pt x="1374328" y="80732"/>
                  </a:lnTo>
                  <a:lnTo>
                    <a:pt x="1332551" y="63788"/>
                  </a:lnTo>
                  <a:lnTo>
                    <a:pt x="1290192" y="48838"/>
                  </a:lnTo>
                  <a:lnTo>
                    <a:pt x="1247322" y="35881"/>
                  </a:lnTo>
                  <a:lnTo>
                    <a:pt x="1204014" y="24917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3330213" y="602111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13330275" y="3316611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70"/>
                  </a:lnTo>
                  <a:lnTo>
                    <a:pt x="806582" y="15947"/>
                  </a:lnTo>
                  <a:lnTo>
                    <a:pt x="762908" y="24918"/>
                  </a:lnTo>
                  <a:lnTo>
                    <a:pt x="719597" y="35882"/>
                  </a:lnTo>
                  <a:lnTo>
                    <a:pt x="676724" y="48839"/>
                  </a:lnTo>
                  <a:lnTo>
                    <a:pt x="634360" y="63790"/>
                  </a:lnTo>
                  <a:lnTo>
                    <a:pt x="592579" y="80734"/>
                  </a:lnTo>
                  <a:lnTo>
                    <a:pt x="551454" y="99672"/>
                  </a:lnTo>
                  <a:lnTo>
                    <a:pt x="511057" y="120603"/>
                  </a:lnTo>
                  <a:lnTo>
                    <a:pt x="471461" y="143528"/>
                  </a:lnTo>
                  <a:lnTo>
                    <a:pt x="432740" y="168446"/>
                  </a:lnTo>
                  <a:lnTo>
                    <a:pt x="394965" y="195358"/>
                  </a:lnTo>
                  <a:lnTo>
                    <a:pt x="358211" y="224263"/>
                  </a:lnTo>
                  <a:lnTo>
                    <a:pt x="322549" y="255162"/>
                  </a:lnTo>
                  <a:lnTo>
                    <a:pt x="288054" y="288054"/>
                  </a:lnTo>
                  <a:lnTo>
                    <a:pt x="255162" y="322548"/>
                  </a:lnTo>
                  <a:lnTo>
                    <a:pt x="224263" y="358209"/>
                  </a:lnTo>
                  <a:lnTo>
                    <a:pt x="195358" y="394963"/>
                  </a:lnTo>
                  <a:lnTo>
                    <a:pt x="168446" y="432736"/>
                  </a:lnTo>
                  <a:lnTo>
                    <a:pt x="143528" y="471457"/>
                  </a:lnTo>
                  <a:lnTo>
                    <a:pt x="120603" y="511052"/>
                  </a:lnTo>
                  <a:lnTo>
                    <a:pt x="99672" y="551448"/>
                  </a:lnTo>
                  <a:lnTo>
                    <a:pt x="80734" y="592573"/>
                  </a:lnTo>
                  <a:lnTo>
                    <a:pt x="63790" y="634354"/>
                  </a:lnTo>
                  <a:lnTo>
                    <a:pt x="48839" y="676717"/>
                  </a:lnTo>
                  <a:lnTo>
                    <a:pt x="35882" y="719591"/>
                  </a:lnTo>
                  <a:lnTo>
                    <a:pt x="24918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8" y="1204022"/>
                  </a:lnTo>
                  <a:lnTo>
                    <a:pt x="35882" y="1247333"/>
                  </a:lnTo>
                  <a:lnTo>
                    <a:pt x="48839" y="1290206"/>
                  </a:lnTo>
                  <a:lnTo>
                    <a:pt x="63790" y="1332570"/>
                  </a:lnTo>
                  <a:lnTo>
                    <a:pt x="80734" y="1374350"/>
                  </a:lnTo>
                  <a:lnTo>
                    <a:pt x="99672" y="1415475"/>
                  </a:lnTo>
                  <a:lnTo>
                    <a:pt x="120603" y="1455872"/>
                  </a:lnTo>
                  <a:lnTo>
                    <a:pt x="143528" y="1495467"/>
                  </a:lnTo>
                  <a:lnTo>
                    <a:pt x="168446" y="1534187"/>
                  </a:lnTo>
                  <a:lnTo>
                    <a:pt x="195358" y="1571961"/>
                  </a:lnTo>
                  <a:lnTo>
                    <a:pt x="224263" y="1608714"/>
                  </a:lnTo>
                  <a:lnTo>
                    <a:pt x="255162" y="1644375"/>
                  </a:lnTo>
                  <a:lnTo>
                    <a:pt x="288054" y="1678870"/>
                  </a:lnTo>
                  <a:lnTo>
                    <a:pt x="322549" y="1711761"/>
                  </a:lnTo>
                  <a:lnTo>
                    <a:pt x="358211" y="1742659"/>
                  </a:lnTo>
                  <a:lnTo>
                    <a:pt x="394965" y="1771563"/>
                  </a:lnTo>
                  <a:lnTo>
                    <a:pt x="432740" y="1798474"/>
                  </a:lnTo>
                  <a:lnTo>
                    <a:pt x="471461" y="1823391"/>
                  </a:lnTo>
                  <a:lnTo>
                    <a:pt x="511057" y="1846315"/>
                  </a:lnTo>
                  <a:lnTo>
                    <a:pt x="551454" y="1867246"/>
                  </a:lnTo>
                  <a:lnTo>
                    <a:pt x="592579" y="1886183"/>
                  </a:lnTo>
                  <a:lnTo>
                    <a:pt x="634360" y="1903127"/>
                  </a:lnTo>
                  <a:lnTo>
                    <a:pt x="676724" y="1918078"/>
                  </a:lnTo>
                  <a:lnTo>
                    <a:pt x="719597" y="1931035"/>
                  </a:lnTo>
                  <a:lnTo>
                    <a:pt x="762908" y="1941999"/>
                  </a:lnTo>
                  <a:lnTo>
                    <a:pt x="806582" y="1950969"/>
                  </a:lnTo>
                  <a:lnTo>
                    <a:pt x="850548" y="1957946"/>
                  </a:lnTo>
                  <a:lnTo>
                    <a:pt x="894732" y="1962929"/>
                  </a:lnTo>
                  <a:lnTo>
                    <a:pt x="939062" y="1965919"/>
                  </a:lnTo>
                  <a:lnTo>
                    <a:pt x="983464" y="1966916"/>
                  </a:lnTo>
                  <a:lnTo>
                    <a:pt x="1027866" y="1965919"/>
                  </a:lnTo>
                  <a:lnTo>
                    <a:pt x="1072195" y="1962929"/>
                  </a:lnTo>
                  <a:lnTo>
                    <a:pt x="1116378" y="1957946"/>
                  </a:lnTo>
                  <a:lnTo>
                    <a:pt x="1160342" y="1950969"/>
                  </a:lnTo>
                  <a:lnTo>
                    <a:pt x="1204014" y="1941999"/>
                  </a:lnTo>
                  <a:lnTo>
                    <a:pt x="1247322" y="1931035"/>
                  </a:lnTo>
                  <a:lnTo>
                    <a:pt x="1290192" y="1918078"/>
                  </a:lnTo>
                  <a:lnTo>
                    <a:pt x="1332551" y="1903127"/>
                  </a:lnTo>
                  <a:lnTo>
                    <a:pt x="1374328" y="1886183"/>
                  </a:lnTo>
                  <a:lnTo>
                    <a:pt x="1415448" y="1867246"/>
                  </a:lnTo>
                  <a:lnTo>
                    <a:pt x="1455839" y="1846315"/>
                  </a:lnTo>
                  <a:lnTo>
                    <a:pt x="1495428" y="1823391"/>
                  </a:lnTo>
                  <a:lnTo>
                    <a:pt x="1534143" y="1798474"/>
                  </a:lnTo>
                  <a:lnTo>
                    <a:pt x="1571910" y="1771563"/>
                  </a:lnTo>
                  <a:lnTo>
                    <a:pt x="1608657" y="1742659"/>
                  </a:lnTo>
                  <a:lnTo>
                    <a:pt x="1644310" y="1711761"/>
                  </a:lnTo>
                  <a:lnTo>
                    <a:pt x="1678797" y="1678870"/>
                  </a:lnTo>
                  <a:lnTo>
                    <a:pt x="1711689" y="1644375"/>
                  </a:lnTo>
                  <a:lnTo>
                    <a:pt x="1742587" y="1608714"/>
                  </a:lnTo>
                  <a:lnTo>
                    <a:pt x="1771492" y="1571961"/>
                  </a:lnTo>
                  <a:lnTo>
                    <a:pt x="1798404" y="1534187"/>
                  </a:lnTo>
                  <a:lnTo>
                    <a:pt x="1823322" y="1495467"/>
                  </a:lnTo>
                  <a:lnTo>
                    <a:pt x="1846247" y="1455872"/>
                  </a:lnTo>
                  <a:lnTo>
                    <a:pt x="1867178" y="1415475"/>
                  </a:lnTo>
                  <a:lnTo>
                    <a:pt x="1886116" y="1374350"/>
                  </a:lnTo>
                  <a:lnTo>
                    <a:pt x="1903060" y="1332570"/>
                  </a:lnTo>
                  <a:lnTo>
                    <a:pt x="1918011" y="1290206"/>
                  </a:lnTo>
                  <a:lnTo>
                    <a:pt x="1930968" y="1247333"/>
                  </a:lnTo>
                  <a:lnTo>
                    <a:pt x="1941932" y="1204022"/>
                  </a:lnTo>
                  <a:lnTo>
                    <a:pt x="1950903" y="1160347"/>
                  </a:lnTo>
                  <a:lnTo>
                    <a:pt x="1957880" y="1116381"/>
                  </a:lnTo>
                  <a:lnTo>
                    <a:pt x="1962864" y="1072196"/>
                  </a:lnTo>
                  <a:lnTo>
                    <a:pt x="1965854" y="1027865"/>
                  </a:lnTo>
                  <a:lnTo>
                    <a:pt x="1966851" y="983462"/>
                  </a:lnTo>
                  <a:lnTo>
                    <a:pt x="1965854" y="939058"/>
                  </a:lnTo>
                  <a:lnTo>
                    <a:pt x="1962864" y="894728"/>
                  </a:lnTo>
                  <a:lnTo>
                    <a:pt x="1957880" y="850543"/>
                  </a:lnTo>
                  <a:lnTo>
                    <a:pt x="1950903" y="806576"/>
                  </a:lnTo>
                  <a:lnTo>
                    <a:pt x="1941932" y="762901"/>
                  </a:lnTo>
                  <a:lnTo>
                    <a:pt x="1930968" y="719591"/>
                  </a:lnTo>
                  <a:lnTo>
                    <a:pt x="1918011" y="676717"/>
                  </a:lnTo>
                  <a:lnTo>
                    <a:pt x="1903060" y="634354"/>
                  </a:lnTo>
                  <a:lnTo>
                    <a:pt x="1886116" y="592573"/>
                  </a:lnTo>
                  <a:lnTo>
                    <a:pt x="1867178" y="551448"/>
                  </a:lnTo>
                  <a:lnTo>
                    <a:pt x="1846247" y="511052"/>
                  </a:lnTo>
                  <a:lnTo>
                    <a:pt x="1823322" y="471457"/>
                  </a:lnTo>
                  <a:lnTo>
                    <a:pt x="1798404" y="432736"/>
                  </a:lnTo>
                  <a:lnTo>
                    <a:pt x="1771492" y="394963"/>
                  </a:lnTo>
                  <a:lnTo>
                    <a:pt x="1742587" y="358209"/>
                  </a:lnTo>
                  <a:lnTo>
                    <a:pt x="1711689" y="322548"/>
                  </a:lnTo>
                  <a:lnTo>
                    <a:pt x="1678797" y="288054"/>
                  </a:lnTo>
                  <a:lnTo>
                    <a:pt x="1644310" y="255162"/>
                  </a:lnTo>
                  <a:lnTo>
                    <a:pt x="1608657" y="224263"/>
                  </a:lnTo>
                  <a:lnTo>
                    <a:pt x="1571910" y="195358"/>
                  </a:lnTo>
                  <a:lnTo>
                    <a:pt x="1534143" y="168446"/>
                  </a:lnTo>
                  <a:lnTo>
                    <a:pt x="1495428" y="143528"/>
                  </a:lnTo>
                  <a:lnTo>
                    <a:pt x="1455839" y="120603"/>
                  </a:lnTo>
                  <a:lnTo>
                    <a:pt x="1415448" y="99672"/>
                  </a:lnTo>
                  <a:lnTo>
                    <a:pt x="1374328" y="80734"/>
                  </a:lnTo>
                  <a:lnTo>
                    <a:pt x="1332551" y="63790"/>
                  </a:lnTo>
                  <a:lnTo>
                    <a:pt x="1290192" y="48839"/>
                  </a:lnTo>
                  <a:lnTo>
                    <a:pt x="1247322" y="35882"/>
                  </a:lnTo>
                  <a:lnTo>
                    <a:pt x="1204014" y="24918"/>
                  </a:lnTo>
                  <a:lnTo>
                    <a:pt x="1160342" y="15947"/>
                  </a:lnTo>
                  <a:lnTo>
                    <a:pt x="1116378" y="8970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13330213" y="3316608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4"/>
                  </a:moveTo>
                  <a:lnTo>
                    <a:pt x="1711763" y="322540"/>
                  </a:lnTo>
                  <a:lnTo>
                    <a:pt x="1742661" y="358200"/>
                  </a:lnTo>
                  <a:lnTo>
                    <a:pt x="1771566" y="394954"/>
                  </a:lnTo>
                  <a:lnTo>
                    <a:pt x="1798477" y="432728"/>
                  </a:lnTo>
                  <a:lnTo>
                    <a:pt x="1823394" y="471449"/>
                  </a:lnTo>
                  <a:lnTo>
                    <a:pt x="1846318" y="511044"/>
                  </a:lnTo>
                  <a:lnTo>
                    <a:pt x="1867249" y="551440"/>
                  </a:lnTo>
                  <a:lnTo>
                    <a:pt x="1886187" y="592566"/>
                  </a:lnTo>
                  <a:lnTo>
                    <a:pt x="1903131" y="634347"/>
                  </a:lnTo>
                  <a:lnTo>
                    <a:pt x="1918081" y="676710"/>
                  </a:lnTo>
                  <a:lnTo>
                    <a:pt x="1931038" y="719584"/>
                  </a:lnTo>
                  <a:lnTo>
                    <a:pt x="1942002" y="762895"/>
                  </a:lnTo>
                  <a:lnTo>
                    <a:pt x="1950972" y="806570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1"/>
                  </a:lnTo>
                  <a:lnTo>
                    <a:pt x="1962933" y="1072192"/>
                  </a:lnTo>
                  <a:lnTo>
                    <a:pt x="1957949" y="1116377"/>
                  </a:lnTo>
                  <a:lnTo>
                    <a:pt x="1950972" y="1160344"/>
                  </a:lnTo>
                  <a:lnTo>
                    <a:pt x="1942002" y="1204019"/>
                  </a:lnTo>
                  <a:lnTo>
                    <a:pt x="1931038" y="1247330"/>
                  </a:lnTo>
                  <a:lnTo>
                    <a:pt x="1918081" y="1290204"/>
                  </a:lnTo>
                  <a:lnTo>
                    <a:pt x="1903131" y="1332568"/>
                  </a:lnTo>
                  <a:lnTo>
                    <a:pt x="1886187" y="1374349"/>
                  </a:lnTo>
                  <a:lnTo>
                    <a:pt x="1867249" y="1415474"/>
                  </a:lnTo>
                  <a:lnTo>
                    <a:pt x="1846318" y="1455871"/>
                  </a:lnTo>
                  <a:lnTo>
                    <a:pt x="1823394" y="1495466"/>
                  </a:lnTo>
                  <a:lnTo>
                    <a:pt x="1798477" y="1534187"/>
                  </a:lnTo>
                  <a:lnTo>
                    <a:pt x="1771566" y="1571960"/>
                  </a:lnTo>
                  <a:lnTo>
                    <a:pt x="1742661" y="1608714"/>
                  </a:lnTo>
                  <a:lnTo>
                    <a:pt x="1711763" y="1644375"/>
                  </a:lnTo>
                  <a:lnTo>
                    <a:pt x="1678872" y="1678870"/>
                  </a:lnTo>
                  <a:lnTo>
                    <a:pt x="1644377" y="1711761"/>
                  </a:lnTo>
                  <a:lnTo>
                    <a:pt x="1608716" y="1742659"/>
                  </a:lnTo>
                  <a:lnTo>
                    <a:pt x="1571963" y="1771563"/>
                  </a:lnTo>
                  <a:lnTo>
                    <a:pt x="1534189" y="1798474"/>
                  </a:lnTo>
                  <a:lnTo>
                    <a:pt x="1495468" y="1823392"/>
                  </a:lnTo>
                  <a:lnTo>
                    <a:pt x="1455873" y="1846316"/>
                  </a:lnTo>
                  <a:lnTo>
                    <a:pt x="1415476" y="1867247"/>
                  </a:lnTo>
                  <a:lnTo>
                    <a:pt x="1374351" y="1886184"/>
                  </a:lnTo>
                  <a:lnTo>
                    <a:pt x="1332570" y="1903128"/>
                  </a:lnTo>
                  <a:lnTo>
                    <a:pt x="1290206" y="1918079"/>
                  </a:lnTo>
                  <a:lnTo>
                    <a:pt x="1247333" y="1931036"/>
                  </a:lnTo>
                  <a:lnTo>
                    <a:pt x="1204022" y="1942000"/>
                  </a:lnTo>
                  <a:lnTo>
                    <a:pt x="1160346" y="1950970"/>
                  </a:lnTo>
                  <a:lnTo>
                    <a:pt x="1116380" y="1957947"/>
                  </a:lnTo>
                  <a:lnTo>
                    <a:pt x="1072194" y="1962930"/>
                  </a:lnTo>
                  <a:lnTo>
                    <a:pt x="1027863" y="1965921"/>
                  </a:lnTo>
                  <a:lnTo>
                    <a:pt x="983460" y="1966917"/>
                  </a:lnTo>
                  <a:lnTo>
                    <a:pt x="939056" y="1965921"/>
                  </a:lnTo>
                  <a:lnTo>
                    <a:pt x="894725" y="1962930"/>
                  </a:lnTo>
                  <a:lnTo>
                    <a:pt x="850539" y="1957947"/>
                  </a:lnTo>
                  <a:lnTo>
                    <a:pt x="806573" y="1950970"/>
                  </a:lnTo>
                  <a:lnTo>
                    <a:pt x="762897" y="1942000"/>
                  </a:lnTo>
                  <a:lnTo>
                    <a:pt x="719586" y="1931036"/>
                  </a:lnTo>
                  <a:lnTo>
                    <a:pt x="676713" y="1918079"/>
                  </a:lnTo>
                  <a:lnTo>
                    <a:pt x="634349" y="1903128"/>
                  </a:lnTo>
                  <a:lnTo>
                    <a:pt x="592568" y="1886184"/>
                  </a:lnTo>
                  <a:lnTo>
                    <a:pt x="551443" y="1867247"/>
                  </a:lnTo>
                  <a:lnTo>
                    <a:pt x="511046" y="1846316"/>
                  </a:lnTo>
                  <a:lnTo>
                    <a:pt x="471451" y="1823392"/>
                  </a:lnTo>
                  <a:lnTo>
                    <a:pt x="432730" y="1798474"/>
                  </a:lnTo>
                  <a:lnTo>
                    <a:pt x="394956" y="1771563"/>
                  </a:lnTo>
                  <a:lnTo>
                    <a:pt x="358203" y="1742659"/>
                  </a:lnTo>
                  <a:lnTo>
                    <a:pt x="322542" y="1711761"/>
                  </a:lnTo>
                  <a:lnTo>
                    <a:pt x="288047" y="1678870"/>
                  </a:lnTo>
                  <a:lnTo>
                    <a:pt x="255156" y="1644375"/>
                  </a:lnTo>
                  <a:lnTo>
                    <a:pt x="224258" y="1608714"/>
                  </a:lnTo>
                  <a:lnTo>
                    <a:pt x="195353" y="1571960"/>
                  </a:lnTo>
                  <a:lnTo>
                    <a:pt x="168442" y="1534187"/>
                  </a:lnTo>
                  <a:lnTo>
                    <a:pt x="143525" y="1495466"/>
                  </a:lnTo>
                  <a:lnTo>
                    <a:pt x="120601" y="1455871"/>
                  </a:lnTo>
                  <a:lnTo>
                    <a:pt x="99670" y="1415474"/>
                  </a:lnTo>
                  <a:lnTo>
                    <a:pt x="80732" y="1374349"/>
                  </a:lnTo>
                  <a:lnTo>
                    <a:pt x="63789" y="1332568"/>
                  </a:lnTo>
                  <a:lnTo>
                    <a:pt x="48838" y="1290204"/>
                  </a:lnTo>
                  <a:lnTo>
                    <a:pt x="35881" y="1247330"/>
                  </a:lnTo>
                  <a:lnTo>
                    <a:pt x="24917" y="1204019"/>
                  </a:lnTo>
                  <a:lnTo>
                    <a:pt x="15947" y="1160344"/>
                  </a:lnTo>
                  <a:lnTo>
                    <a:pt x="8970" y="1116377"/>
                  </a:lnTo>
                  <a:lnTo>
                    <a:pt x="3986" y="1072192"/>
                  </a:lnTo>
                  <a:lnTo>
                    <a:pt x="996" y="1027861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0"/>
                  </a:lnTo>
                  <a:lnTo>
                    <a:pt x="24917" y="762895"/>
                  </a:lnTo>
                  <a:lnTo>
                    <a:pt x="35881" y="719584"/>
                  </a:lnTo>
                  <a:lnTo>
                    <a:pt x="48838" y="676710"/>
                  </a:lnTo>
                  <a:lnTo>
                    <a:pt x="63789" y="634347"/>
                  </a:lnTo>
                  <a:lnTo>
                    <a:pt x="80732" y="592566"/>
                  </a:lnTo>
                  <a:lnTo>
                    <a:pt x="99670" y="551440"/>
                  </a:lnTo>
                  <a:lnTo>
                    <a:pt x="120601" y="511044"/>
                  </a:lnTo>
                  <a:lnTo>
                    <a:pt x="143525" y="471449"/>
                  </a:lnTo>
                  <a:lnTo>
                    <a:pt x="168442" y="432728"/>
                  </a:lnTo>
                  <a:lnTo>
                    <a:pt x="195353" y="394954"/>
                  </a:lnTo>
                  <a:lnTo>
                    <a:pt x="224258" y="358200"/>
                  </a:lnTo>
                  <a:lnTo>
                    <a:pt x="255156" y="322540"/>
                  </a:lnTo>
                  <a:lnTo>
                    <a:pt x="288047" y="288044"/>
                  </a:lnTo>
                  <a:lnTo>
                    <a:pt x="322542" y="255153"/>
                  </a:lnTo>
                  <a:lnTo>
                    <a:pt x="358203" y="224256"/>
                  </a:lnTo>
                  <a:lnTo>
                    <a:pt x="394956" y="195352"/>
                  </a:lnTo>
                  <a:lnTo>
                    <a:pt x="432730" y="168441"/>
                  </a:lnTo>
                  <a:lnTo>
                    <a:pt x="471451" y="143524"/>
                  </a:lnTo>
                  <a:lnTo>
                    <a:pt x="511046" y="120600"/>
                  </a:lnTo>
                  <a:lnTo>
                    <a:pt x="551443" y="99669"/>
                  </a:lnTo>
                  <a:lnTo>
                    <a:pt x="592568" y="80732"/>
                  </a:lnTo>
                  <a:lnTo>
                    <a:pt x="634349" y="63788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8"/>
                  </a:lnTo>
                  <a:lnTo>
                    <a:pt x="1374351" y="80732"/>
                  </a:lnTo>
                  <a:lnTo>
                    <a:pt x="1415476" y="99669"/>
                  </a:lnTo>
                  <a:lnTo>
                    <a:pt x="1455873" y="120600"/>
                  </a:lnTo>
                  <a:lnTo>
                    <a:pt x="1495468" y="143524"/>
                  </a:lnTo>
                  <a:lnTo>
                    <a:pt x="1534189" y="168441"/>
                  </a:lnTo>
                  <a:lnTo>
                    <a:pt x="1571963" y="195352"/>
                  </a:lnTo>
                  <a:lnTo>
                    <a:pt x="1608716" y="224256"/>
                  </a:lnTo>
                  <a:lnTo>
                    <a:pt x="1644377" y="255153"/>
                  </a:lnTo>
                  <a:lnTo>
                    <a:pt x="1678872" y="288044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6773842" y="1638064"/>
              <a:ext cx="6311900" cy="1097280"/>
            </a:xfrm>
            <a:custGeom>
              <a:avLst/>
              <a:gdLst/>
              <a:ahLst/>
              <a:cxnLst/>
              <a:rect l="l" t="t" r="r" b="b"/>
              <a:pathLst>
                <a:path w="6311900" h="1097280">
                  <a:moveTo>
                    <a:pt x="0" y="1097057"/>
                  </a:moveTo>
                  <a:lnTo>
                    <a:pt x="6311837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3051040" y="1550053"/>
              <a:ext cx="230300" cy="17602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6773842" y="1772104"/>
              <a:ext cx="6382385" cy="6457950"/>
            </a:xfrm>
            <a:custGeom>
              <a:avLst/>
              <a:gdLst/>
              <a:ahLst/>
              <a:cxnLst/>
              <a:rect l="l" t="t" r="r" b="b"/>
              <a:pathLst>
                <a:path w="6382384" h="6457950">
                  <a:moveTo>
                    <a:pt x="0" y="6457882"/>
                  </a:moveTo>
                  <a:lnTo>
                    <a:pt x="6381912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3085695" y="1624331"/>
              <a:ext cx="216360" cy="217274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6773842" y="1722139"/>
              <a:ext cx="6343015" cy="3760470"/>
            </a:xfrm>
            <a:custGeom>
              <a:avLst/>
              <a:gdLst/>
              <a:ahLst/>
              <a:cxnLst/>
              <a:rect l="l" t="t" r="r" b="b"/>
              <a:pathLst>
                <a:path w="6343015" h="3760470">
                  <a:moveTo>
                    <a:pt x="0" y="3760415"/>
                  </a:moveTo>
                  <a:lnTo>
                    <a:pt x="6342870" y="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3059859" y="1609561"/>
              <a:ext cx="230659" cy="19239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6773842" y="2735121"/>
              <a:ext cx="6325235" cy="6792595"/>
            </a:xfrm>
            <a:custGeom>
              <a:avLst/>
              <a:gdLst/>
              <a:ahLst/>
              <a:cxnLst/>
              <a:rect l="l" t="t" r="r" b="b"/>
              <a:pathLst>
                <a:path w="6325234" h="6792595">
                  <a:moveTo>
                    <a:pt x="0" y="0"/>
                  </a:moveTo>
                  <a:lnTo>
                    <a:pt x="6324793" y="6792309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3027234" y="9459323"/>
              <a:ext cx="213956" cy="219466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6773842" y="8229987"/>
              <a:ext cx="6252210" cy="1424305"/>
            </a:xfrm>
            <a:custGeom>
              <a:avLst/>
              <a:gdLst/>
              <a:ahLst/>
              <a:cxnLst/>
              <a:rect l="l" t="t" r="r" b="b"/>
              <a:pathLst>
                <a:path w="6252209" h="1424304">
                  <a:moveTo>
                    <a:pt x="0" y="0"/>
                  </a:moveTo>
                  <a:lnTo>
                    <a:pt x="6251924" y="1423966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9" name="object 2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2987786" y="9566613"/>
              <a:ext cx="231861" cy="17468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773842" y="5482554"/>
              <a:ext cx="6286500" cy="4091304"/>
            </a:xfrm>
            <a:custGeom>
              <a:avLst/>
              <a:gdLst/>
              <a:ahLst/>
              <a:cxnLst/>
              <a:rect l="l" t="t" r="r" b="b"/>
              <a:pathLst>
                <a:path w="6286500" h="4091304">
                  <a:moveTo>
                    <a:pt x="0" y="0"/>
                  </a:moveTo>
                  <a:lnTo>
                    <a:pt x="6285908" y="4091130"/>
                  </a:lnTo>
                </a:path>
              </a:pathLst>
            </a:custGeom>
            <a:ln w="4683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1" name="object 3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3000571" y="9495321"/>
              <a:ext cx="229129" cy="197143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806940" y="175166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4806926" y="1751665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8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7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2"/>
                  </a:lnTo>
                  <a:lnTo>
                    <a:pt x="1931038" y="719586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8"/>
                  </a:lnTo>
                  <a:lnTo>
                    <a:pt x="1962933" y="894723"/>
                  </a:lnTo>
                  <a:lnTo>
                    <a:pt x="1965923" y="939053"/>
                  </a:lnTo>
                  <a:lnTo>
                    <a:pt x="1966920" y="983457"/>
                  </a:lnTo>
                  <a:lnTo>
                    <a:pt x="1965923" y="1027860"/>
                  </a:lnTo>
                  <a:lnTo>
                    <a:pt x="1962933" y="1072191"/>
                  </a:lnTo>
                  <a:lnTo>
                    <a:pt x="1957949" y="1116376"/>
                  </a:lnTo>
                  <a:lnTo>
                    <a:pt x="1950972" y="1160343"/>
                  </a:lnTo>
                  <a:lnTo>
                    <a:pt x="1942002" y="1204018"/>
                  </a:lnTo>
                  <a:lnTo>
                    <a:pt x="1931038" y="1247328"/>
                  </a:lnTo>
                  <a:lnTo>
                    <a:pt x="1918081" y="1290202"/>
                  </a:lnTo>
                  <a:lnTo>
                    <a:pt x="1903131" y="1332566"/>
                  </a:lnTo>
                  <a:lnTo>
                    <a:pt x="1886187" y="1374347"/>
                  </a:lnTo>
                  <a:lnTo>
                    <a:pt x="1867249" y="1415472"/>
                  </a:lnTo>
                  <a:lnTo>
                    <a:pt x="1846318" y="1455868"/>
                  </a:lnTo>
                  <a:lnTo>
                    <a:pt x="1823394" y="1495464"/>
                  </a:lnTo>
                  <a:lnTo>
                    <a:pt x="1798477" y="1534185"/>
                  </a:lnTo>
                  <a:lnTo>
                    <a:pt x="1771566" y="1571959"/>
                  </a:lnTo>
                  <a:lnTo>
                    <a:pt x="1742661" y="1608712"/>
                  </a:lnTo>
                  <a:lnTo>
                    <a:pt x="1711763" y="1644374"/>
                  </a:lnTo>
                  <a:lnTo>
                    <a:pt x="1678872" y="1678869"/>
                  </a:lnTo>
                  <a:lnTo>
                    <a:pt x="1644377" y="1711760"/>
                  </a:lnTo>
                  <a:lnTo>
                    <a:pt x="1608716" y="1742658"/>
                  </a:lnTo>
                  <a:lnTo>
                    <a:pt x="1571963" y="1771562"/>
                  </a:lnTo>
                  <a:lnTo>
                    <a:pt x="1534189" y="1798473"/>
                  </a:lnTo>
                  <a:lnTo>
                    <a:pt x="1495468" y="1823391"/>
                  </a:lnTo>
                  <a:lnTo>
                    <a:pt x="1455873" y="1846315"/>
                  </a:lnTo>
                  <a:lnTo>
                    <a:pt x="1415476" y="1867246"/>
                  </a:lnTo>
                  <a:lnTo>
                    <a:pt x="1374351" y="1886183"/>
                  </a:lnTo>
                  <a:lnTo>
                    <a:pt x="1332570" y="1903127"/>
                  </a:lnTo>
                  <a:lnTo>
                    <a:pt x="1290206" y="1918078"/>
                  </a:lnTo>
                  <a:lnTo>
                    <a:pt x="1247333" y="1931035"/>
                  </a:lnTo>
                  <a:lnTo>
                    <a:pt x="1204022" y="1941999"/>
                  </a:lnTo>
                  <a:lnTo>
                    <a:pt x="1160346" y="1950969"/>
                  </a:lnTo>
                  <a:lnTo>
                    <a:pt x="1116380" y="1957946"/>
                  </a:lnTo>
                  <a:lnTo>
                    <a:pt x="1072194" y="1962929"/>
                  </a:lnTo>
                  <a:lnTo>
                    <a:pt x="1027863" y="1965920"/>
                  </a:lnTo>
                  <a:lnTo>
                    <a:pt x="983460" y="1966916"/>
                  </a:lnTo>
                  <a:lnTo>
                    <a:pt x="939056" y="1965920"/>
                  </a:lnTo>
                  <a:lnTo>
                    <a:pt x="894725" y="1962929"/>
                  </a:lnTo>
                  <a:lnTo>
                    <a:pt x="850539" y="1957946"/>
                  </a:lnTo>
                  <a:lnTo>
                    <a:pt x="806573" y="1950969"/>
                  </a:lnTo>
                  <a:lnTo>
                    <a:pt x="762897" y="1941999"/>
                  </a:lnTo>
                  <a:lnTo>
                    <a:pt x="719586" y="1931035"/>
                  </a:lnTo>
                  <a:lnTo>
                    <a:pt x="676713" y="1918078"/>
                  </a:lnTo>
                  <a:lnTo>
                    <a:pt x="634349" y="1903127"/>
                  </a:lnTo>
                  <a:lnTo>
                    <a:pt x="592568" y="1886183"/>
                  </a:lnTo>
                  <a:lnTo>
                    <a:pt x="551443" y="1867246"/>
                  </a:lnTo>
                  <a:lnTo>
                    <a:pt x="511046" y="1846315"/>
                  </a:lnTo>
                  <a:lnTo>
                    <a:pt x="471451" y="1823391"/>
                  </a:lnTo>
                  <a:lnTo>
                    <a:pt x="432730" y="1798473"/>
                  </a:lnTo>
                  <a:lnTo>
                    <a:pt x="394956" y="1771562"/>
                  </a:lnTo>
                  <a:lnTo>
                    <a:pt x="358203" y="1742658"/>
                  </a:lnTo>
                  <a:lnTo>
                    <a:pt x="322542" y="1711760"/>
                  </a:lnTo>
                  <a:lnTo>
                    <a:pt x="288047" y="1678869"/>
                  </a:lnTo>
                  <a:lnTo>
                    <a:pt x="255156" y="1644374"/>
                  </a:lnTo>
                  <a:lnTo>
                    <a:pt x="224258" y="1608712"/>
                  </a:lnTo>
                  <a:lnTo>
                    <a:pt x="195353" y="1571959"/>
                  </a:lnTo>
                  <a:lnTo>
                    <a:pt x="168442" y="1534185"/>
                  </a:lnTo>
                  <a:lnTo>
                    <a:pt x="143525" y="1495464"/>
                  </a:lnTo>
                  <a:lnTo>
                    <a:pt x="120601" y="1455868"/>
                  </a:lnTo>
                  <a:lnTo>
                    <a:pt x="99670" y="1415472"/>
                  </a:lnTo>
                  <a:lnTo>
                    <a:pt x="80732" y="1374347"/>
                  </a:lnTo>
                  <a:lnTo>
                    <a:pt x="63789" y="1332566"/>
                  </a:lnTo>
                  <a:lnTo>
                    <a:pt x="48838" y="1290202"/>
                  </a:lnTo>
                  <a:lnTo>
                    <a:pt x="35881" y="1247328"/>
                  </a:lnTo>
                  <a:lnTo>
                    <a:pt x="24917" y="1204018"/>
                  </a:lnTo>
                  <a:lnTo>
                    <a:pt x="15947" y="1160343"/>
                  </a:lnTo>
                  <a:lnTo>
                    <a:pt x="8970" y="1116376"/>
                  </a:lnTo>
                  <a:lnTo>
                    <a:pt x="3986" y="1072191"/>
                  </a:lnTo>
                  <a:lnTo>
                    <a:pt x="996" y="1027860"/>
                  </a:lnTo>
                  <a:lnTo>
                    <a:pt x="0" y="983457"/>
                  </a:lnTo>
                  <a:lnTo>
                    <a:pt x="996" y="939053"/>
                  </a:lnTo>
                  <a:lnTo>
                    <a:pt x="3986" y="894723"/>
                  </a:lnTo>
                  <a:lnTo>
                    <a:pt x="8970" y="850538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6"/>
                  </a:lnTo>
                  <a:lnTo>
                    <a:pt x="48838" y="676712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7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8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4806940" y="7246543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8"/>
                  </a:lnTo>
                  <a:lnTo>
                    <a:pt x="719583" y="35882"/>
                  </a:lnTo>
                  <a:lnTo>
                    <a:pt x="676709" y="48839"/>
                  </a:lnTo>
                  <a:lnTo>
                    <a:pt x="634346" y="63790"/>
                  </a:lnTo>
                  <a:lnTo>
                    <a:pt x="592565" y="80734"/>
                  </a:lnTo>
                  <a:lnTo>
                    <a:pt x="551440" y="99672"/>
                  </a:lnTo>
                  <a:lnTo>
                    <a:pt x="511044" y="120603"/>
                  </a:lnTo>
                  <a:lnTo>
                    <a:pt x="471449" y="143528"/>
                  </a:lnTo>
                  <a:lnTo>
                    <a:pt x="432728" y="168446"/>
                  </a:lnTo>
                  <a:lnTo>
                    <a:pt x="394955" y="195358"/>
                  </a:lnTo>
                  <a:lnTo>
                    <a:pt x="358201" y="224263"/>
                  </a:lnTo>
                  <a:lnTo>
                    <a:pt x="322541" y="255162"/>
                  </a:lnTo>
                  <a:lnTo>
                    <a:pt x="288046" y="288054"/>
                  </a:lnTo>
                  <a:lnTo>
                    <a:pt x="255155" y="322548"/>
                  </a:lnTo>
                  <a:lnTo>
                    <a:pt x="224257" y="358209"/>
                  </a:lnTo>
                  <a:lnTo>
                    <a:pt x="195353" y="394963"/>
                  </a:lnTo>
                  <a:lnTo>
                    <a:pt x="168442" y="432736"/>
                  </a:lnTo>
                  <a:lnTo>
                    <a:pt x="143524" y="471457"/>
                  </a:lnTo>
                  <a:lnTo>
                    <a:pt x="120600" y="511052"/>
                  </a:lnTo>
                  <a:lnTo>
                    <a:pt x="99669" y="551448"/>
                  </a:lnTo>
                  <a:lnTo>
                    <a:pt x="80732" y="592573"/>
                  </a:lnTo>
                  <a:lnTo>
                    <a:pt x="63788" y="634354"/>
                  </a:lnTo>
                  <a:lnTo>
                    <a:pt x="48838" y="676717"/>
                  </a:lnTo>
                  <a:lnTo>
                    <a:pt x="35881" y="719591"/>
                  </a:lnTo>
                  <a:lnTo>
                    <a:pt x="24917" y="762901"/>
                  </a:lnTo>
                  <a:lnTo>
                    <a:pt x="15947" y="806576"/>
                  </a:lnTo>
                  <a:lnTo>
                    <a:pt x="8970" y="850543"/>
                  </a:lnTo>
                  <a:lnTo>
                    <a:pt x="3986" y="894728"/>
                  </a:lnTo>
                  <a:lnTo>
                    <a:pt x="996" y="939058"/>
                  </a:lnTo>
                  <a:lnTo>
                    <a:pt x="0" y="983462"/>
                  </a:lnTo>
                  <a:lnTo>
                    <a:pt x="996" y="1027865"/>
                  </a:lnTo>
                  <a:lnTo>
                    <a:pt x="3986" y="1072196"/>
                  </a:lnTo>
                  <a:lnTo>
                    <a:pt x="8970" y="1116381"/>
                  </a:lnTo>
                  <a:lnTo>
                    <a:pt x="15947" y="1160347"/>
                  </a:lnTo>
                  <a:lnTo>
                    <a:pt x="24917" y="1204022"/>
                  </a:lnTo>
                  <a:lnTo>
                    <a:pt x="35881" y="1247333"/>
                  </a:lnTo>
                  <a:lnTo>
                    <a:pt x="48838" y="1290206"/>
                  </a:lnTo>
                  <a:lnTo>
                    <a:pt x="63788" y="1332570"/>
                  </a:lnTo>
                  <a:lnTo>
                    <a:pt x="80732" y="1374350"/>
                  </a:lnTo>
                  <a:lnTo>
                    <a:pt x="99669" y="1415475"/>
                  </a:lnTo>
                  <a:lnTo>
                    <a:pt x="120600" y="1455872"/>
                  </a:lnTo>
                  <a:lnTo>
                    <a:pt x="143524" y="1495467"/>
                  </a:lnTo>
                  <a:lnTo>
                    <a:pt x="168442" y="1534187"/>
                  </a:lnTo>
                  <a:lnTo>
                    <a:pt x="195353" y="1571961"/>
                  </a:lnTo>
                  <a:lnTo>
                    <a:pt x="224257" y="1608714"/>
                  </a:lnTo>
                  <a:lnTo>
                    <a:pt x="255155" y="1644375"/>
                  </a:lnTo>
                  <a:lnTo>
                    <a:pt x="288046" y="1678870"/>
                  </a:lnTo>
                  <a:lnTo>
                    <a:pt x="322541" y="1711761"/>
                  </a:lnTo>
                  <a:lnTo>
                    <a:pt x="358201" y="1742659"/>
                  </a:lnTo>
                  <a:lnTo>
                    <a:pt x="394955" y="1771563"/>
                  </a:lnTo>
                  <a:lnTo>
                    <a:pt x="432728" y="1798474"/>
                  </a:lnTo>
                  <a:lnTo>
                    <a:pt x="471449" y="1823391"/>
                  </a:lnTo>
                  <a:lnTo>
                    <a:pt x="511044" y="1846315"/>
                  </a:lnTo>
                  <a:lnTo>
                    <a:pt x="551440" y="1867246"/>
                  </a:lnTo>
                  <a:lnTo>
                    <a:pt x="592565" y="1886183"/>
                  </a:lnTo>
                  <a:lnTo>
                    <a:pt x="634346" y="1903127"/>
                  </a:lnTo>
                  <a:lnTo>
                    <a:pt x="676709" y="1918078"/>
                  </a:lnTo>
                  <a:lnTo>
                    <a:pt x="719583" y="1931035"/>
                  </a:lnTo>
                  <a:lnTo>
                    <a:pt x="762893" y="1941999"/>
                  </a:lnTo>
                  <a:lnTo>
                    <a:pt x="806568" y="1950969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9"/>
                  </a:lnTo>
                  <a:lnTo>
                    <a:pt x="1204014" y="1941999"/>
                  </a:lnTo>
                  <a:lnTo>
                    <a:pt x="1247325" y="1931035"/>
                  </a:lnTo>
                  <a:lnTo>
                    <a:pt x="1290198" y="1918078"/>
                  </a:lnTo>
                  <a:lnTo>
                    <a:pt x="1332562" y="1903127"/>
                  </a:lnTo>
                  <a:lnTo>
                    <a:pt x="1374343" y="1886183"/>
                  </a:lnTo>
                  <a:lnTo>
                    <a:pt x="1415467" y="1867246"/>
                  </a:lnTo>
                  <a:lnTo>
                    <a:pt x="1455864" y="1846315"/>
                  </a:lnTo>
                  <a:lnTo>
                    <a:pt x="1495459" y="1823391"/>
                  </a:lnTo>
                  <a:lnTo>
                    <a:pt x="1534179" y="1798474"/>
                  </a:lnTo>
                  <a:lnTo>
                    <a:pt x="1571953" y="1771563"/>
                  </a:lnTo>
                  <a:lnTo>
                    <a:pt x="1608706" y="1742659"/>
                  </a:lnTo>
                  <a:lnTo>
                    <a:pt x="1644367" y="1711761"/>
                  </a:lnTo>
                  <a:lnTo>
                    <a:pt x="1678862" y="1678870"/>
                  </a:lnTo>
                  <a:lnTo>
                    <a:pt x="1711754" y="1644375"/>
                  </a:lnTo>
                  <a:lnTo>
                    <a:pt x="1742653" y="1608714"/>
                  </a:lnTo>
                  <a:lnTo>
                    <a:pt x="1771558" y="1571961"/>
                  </a:lnTo>
                  <a:lnTo>
                    <a:pt x="1798469" y="1534187"/>
                  </a:lnTo>
                  <a:lnTo>
                    <a:pt x="1823387" y="1495467"/>
                  </a:lnTo>
                  <a:lnTo>
                    <a:pt x="1846312" y="1455872"/>
                  </a:lnTo>
                  <a:lnTo>
                    <a:pt x="1867243" y="1415475"/>
                  </a:lnTo>
                  <a:lnTo>
                    <a:pt x="1886181" y="1374350"/>
                  </a:lnTo>
                  <a:lnTo>
                    <a:pt x="1903126" y="1332570"/>
                  </a:lnTo>
                  <a:lnTo>
                    <a:pt x="1918076" y="1290206"/>
                  </a:lnTo>
                  <a:lnTo>
                    <a:pt x="1931034" y="1247333"/>
                  </a:lnTo>
                  <a:lnTo>
                    <a:pt x="1941998" y="1204022"/>
                  </a:lnTo>
                  <a:lnTo>
                    <a:pt x="1950968" y="1160347"/>
                  </a:lnTo>
                  <a:lnTo>
                    <a:pt x="1957946" y="1116381"/>
                  </a:lnTo>
                  <a:lnTo>
                    <a:pt x="1962929" y="1072196"/>
                  </a:lnTo>
                  <a:lnTo>
                    <a:pt x="1965919" y="1027865"/>
                  </a:lnTo>
                  <a:lnTo>
                    <a:pt x="1966916" y="983462"/>
                  </a:lnTo>
                  <a:lnTo>
                    <a:pt x="1965919" y="939058"/>
                  </a:lnTo>
                  <a:lnTo>
                    <a:pt x="1962929" y="894728"/>
                  </a:lnTo>
                  <a:lnTo>
                    <a:pt x="1957946" y="850543"/>
                  </a:lnTo>
                  <a:lnTo>
                    <a:pt x="1950968" y="806576"/>
                  </a:lnTo>
                  <a:lnTo>
                    <a:pt x="1941998" y="762901"/>
                  </a:lnTo>
                  <a:lnTo>
                    <a:pt x="1931034" y="719591"/>
                  </a:lnTo>
                  <a:lnTo>
                    <a:pt x="1918076" y="676717"/>
                  </a:lnTo>
                  <a:lnTo>
                    <a:pt x="1903126" y="634354"/>
                  </a:lnTo>
                  <a:lnTo>
                    <a:pt x="1886181" y="592573"/>
                  </a:lnTo>
                  <a:lnTo>
                    <a:pt x="1867243" y="551448"/>
                  </a:lnTo>
                  <a:lnTo>
                    <a:pt x="1846312" y="511052"/>
                  </a:lnTo>
                  <a:lnTo>
                    <a:pt x="1823387" y="471457"/>
                  </a:lnTo>
                  <a:lnTo>
                    <a:pt x="1798469" y="432736"/>
                  </a:lnTo>
                  <a:lnTo>
                    <a:pt x="1771558" y="394963"/>
                  </a:lnTo>
                  <a:lnTo>
                    <a:pt x="1742653" y="358209"/>
                  </a:lnTo>
                  <a:lnTo>
                    <a:pt x="1711754" y="322548"/>
                  </a:lnTo>
                  <a:lnTo>
                    <a:pt x="1678862" y="288054"/>
                  </a:lnTo>
                  <a:lnTo>
                    <a:pt x="1644367" y="255162"/>
                  </a:lnTo>
                  <a:lnTo>
                    <a:pt x="1608706" y="224263"/>
                  </a:lnTo>
                  <a:lnTo>
                    <a:pt x="1571953" y="195358"/>
                  </a:lnTo>
                  <a:lnTo>
                    <a:pt x="1534179" y="168446"/>
                  </a:lnTo>
                  <a:lnTo>
                    <a:pt x="1495459" y="143528"/>
                  </a:lnTo>
                  <a:lnTo>
                    <a:pt x="1455864" y="120603"/>
                  </a:lnTo>
                  <a:lnTo>
                    <a:pt x="1415467" y="99672"/>
                  </a:lnTo>
                  <a:lnTo>
                    <a:pt x="1374343" y="80734"/>
                  </a:lnTo>
                  <a:lnTo>
                    <a:pt x="1332562" y="63790"/>
                  </a:lnTo>
                  <a:lnTo>
                    <a:pt x="1290198" y="48839"/>
                  </a:lnTo>
                  <a:lnTo>
                    <a:pt x="1247325" y="35882"/>
                  </a:lnTo>
                  <a:lnTo>
                    <a:pt x="1204014" y="24918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4806926" y="724652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4806940" y="4499106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983454" y="0"/>
                  </a:moveTo>
                  <a:lnTo>
                    <a:pt x="939050" y="996"/>
                  </a:lnTo>
                  <a:lnTo>
                    <a:pt x="894720" y="3986"/>
                  </a:lnTo>
                  <a:lnTo>
                    <a:pt x="850535" y="8970"/>
                  </a:lnTo>
                  <a:lnTo>
                    <a:pt x="806568" y="15947"/>
                  </a:lnTo>
                  <a:lnTo>
                    <a:pt x="762893" y="24917"/>
                  </a:lnTo>
                  <a:lnTo>
                    <a:pt x="719583" y="35881"/>
                  </a:lnTo>
                  <a:lnTo>
                    <a:pt x="676709" y="48838"/>
                  </a:lnTo>
                  <a:lnTo>
                    <a:pt x="634346" y="63788"/>
                  </a:lnTo>
                  <a:lnTo>
                    <a:pt x="592565" y="80732"/>
                  </a:lnTo>
                  <a:lnTo>
                    <a:pt x="551440" y="99669"/>
                  </a:lnTo>
                  <a:lnTo>
                    <a:pt x="511044" y="120600"/>
                  </a:lnTo>
                  <a:lnTo>
                    <a:pt x="471449" y="143524"/>
                  </a:lnTo>
                  <a:lnTo>
                    <a:pt x="432728" y="168442"/>
                  </a:lnTo>
                  <a:lnTo>
                    <a:pt x="394955" y="195353"/>
                  </a:lnTo>
                  <a:lnTo>
                    <a:pt x="358201" y="224257"/>
                  </a:lnTo>
                  <a:lnTo>
                    <a:pt x="322541" y="255155"/>
                  </a:lnTo>
                  <a:lnTo>
                    <a:pt x="288046" y="288046"/>
                  </a:lnTo>
                  <a:lnTo>
                    <a:pt x="255155" y="322541"/>
                  </a:lnTo>
                  <a:lnTo>
                    <a:pt x="224257" y="358201"/>
                  </a:lnTo>
                  <a:lnTo>
                    <a:pt x="195353" y="394955"/>
                  </a:lnTo>
                  <a:lnTo>
                    <a:pt x="168442" y="432728"/>
                  </a:lnTo>
                  <a:lnTo>
                    <a:pt x="143524" y="471449"/>
                  </a:lnTo>
                  <a:lnTo>
                    <a:pt x="120600" y="511044"/>
                  </a:lnTo>
                  <a:lnTo>
                    <a:pt x="99669" y="551440"/>
                  </a:lnTo>
                  <a:lnTo>
                    <a:pt x="80732" y="592565"/>
                  </a:lnTo>
                  <a:lnTo>
                    <a:pt x="63788" y="634346"/>
                  </a:lnTo>
                  <a:lnTo>
                    <a:pt x="48838" y="676709"/>
                  </a:lnTo>
                  <a:lnTo>
                    <a:pt x="35881" y="719583"/>
                  </a:lnTo>
                  <a:lnTo>
                    <a:pt x="24917" y="762893"/>
                  </a:lnTo>
                  <a:lnTo>
                    <a:pt x="15947" y="806568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0"/>
                  </a:lnTo>
                  <a:lnTo>
                    <a:pt x="0" y="983454"/>
                  </a:lnTo>
                  <a:lnTo>
                    <a:pt x="996" y="1027857"/>
                  </a:lnTo>
                  <a:lnTo>
                    <a:pt x="3986" y="1072188"/>
                  </a:lnTo>
                  <a:lnTo>
                    <a:pt x="8970" y="1116373"/>
                  </a:lnTo>
                  <a:lnTo>
                    <a:pt x="15947" y="1160339"/>
                  </a:lnTo>
                  <a:lnTo>
                    <a:pt x="24917" y="1204014"/>
                  </a:lnTo>
                  <a:lnTo>
                    <a:pt x="35881" y="1247325"/>
                  </a:lnTo>
                  <a:lnTo>
                    <a:pt x="48838" y="1290198"/>
                  </a:lnTo>
                  <a:lnTo>
                    <a:pt x="63788" y="1332562"/>
                  </a:lnTo>
                  <a:lnTo>
                    <a:pt x="80732" y="1374343"/>
                  </a:lnTo>
                  <a:lnTo>
                    <a:pt x="99669" y="1415467"/>
                  </a:lnTo>
                  <a:lnTo>
                    <a:pt x="120600" y="1455864"/>
                  </a:lnTo>
                  <a:lnTo>
                    <a:pt x="143524" y="1495459"/>
                  </a:lnTo>
                  <a:lnTo>
                    <a:pt x="168442" y="1534179"/>
                  </a:lnTo>
                  <a:lnTo>
                    <a:pt x="195353" y="1571953"/>
                  </a:lnTo>
                  <a:lnTo>
                    <a:pt x="224257" y="1608706"/>
                  </a:lnTo>
                  <a:lnTo>
                    <a:pt x="255155" y="1644367"/>
                  </a:lnTo>
                  <a:lnTo>
                    <a:pt x="288046" y="1678862"/>
                  </a:lnTo>
                  <a:lnTo>
                    <a:pt x="322541" y="1711754"/>
                  </a:lnTo>
                  <a:lnTo>
                    <a:pt x="358201" y="1742653"/>
                  </a:lnTo>
                  <a:lnTo>
                    <a:pt x="394955" y="1771558"/>
                  </a:lnTo>
                  <a:lnTo>
                    <a:pt x="432728" y="1798469"/>
                  </a:lnTo>
                  <a:lnTo>
                    <a:pt x="471449" y="1823387"/>
                  </a:lnTo>
                  <a:lnTo>
                    <a:pt x="511044" y="1846312"/>
                  </a:lnTo>
                  <a:lnTo>
                    <a:pt x="551440" y="1867243"/>
                  </a:lnTo>
                  <a:lnTo>
                    <a:pt x="592565" y="1886181"/>
                  </a:lnTo>
                  <a:lnTo>
                    <a:pt x="634346" y="1903126"/>
                  </a:lnTo>
                  <a:lnTo>
                    <a:pt x="676709" y="1918076"/>
                  </a:lnTo>
                  <a:lnTo>
                    <a:pt x="719583" y="1931034"/>
                  </a:lnTo>
                  <a:lnTo>
                    <a:pt x="762893" y="1941998"/>
                  </a:lnTo>
                  <a:lnTo>
                    <a:pt x="806568" y="1950968"/>
                  </a:lnTo>
                  <a:lnTo>
                    <a:pt x="850535" y="1957946"/>
                  </a:lnTo>
                  <a:lnTo>
                    <a:pt x="894720" y="1962929"/>
                  </a:lnTo>
                  <a:lnTo>
                    <a:pt x="939050" y="1965919"/>
                  </a:lnTo>
                  <a:lnTo>
                    <a:pt x="983454" y="1966916"/>
                  </a:lnTo>
                  <a:lnTo>
                    <a:pt x="1027857" y="1965919"/>
                  </a:lnTo>
                  <a:lnTo>
                    <a:pt x="1072188" y="1962929"/>
                  </a:lnTo>
                  <a:lnTo>
                    <a:pt x="1116373" y="1957946"/>
                  </a:lnTo>
                  <a:lnTo>
                    <a:pt x="1160339" y="1950968"/>
                  </a:lnTo>
                  <a:lnTo>
                    <a:pt x="1204014" y="1941998"/>
                  </a:lnTo>
                  <a:lnTo>
                    <a:pt x="1247325" y="1931034"/>
                  </a:lnTo>
                  <a:lnTo>
                    <a:pt x="1290198" y="1918076"/>
                  </a:lnTo>
                  <a:lnTo>
                    <a:pt x="1332562" y="1903126"/>
                  </a:lnTo>
                  <a:lnTo>
                    <a:pt x="1374343" y="1886181"/>
                  </a:lnTo>
                  <a:lnTo>
                    <a:pt x="1415467" y="1867243"/>
                  </a:lnTo>
                  <a:lnTo>
                    <a:pt x="1455864" y="1846312"/>
                  </a:lnTo>
                  <a:lnTo>
                    <a:pt x="1495459" y="1823387"/>
                  </a:lnTo>
                  <a:lnTo>
                    <a:pt x="1534179" y="1798469"/>
                  </a:lnTo>
                  <a:lnTo>
                    <a:pt x="1571953" y="1771558"/>
                  </a:lnTo>
                  <a:lnTo>
                    <a:pt x="1608706" y="1742653"/>
                  </a:lnTo>
                  <a:lnTo>
                    <a:pt x="1644367" y="1711754"/>
                  </a:lnTo>
                  <a:lnTo>
                    <a:pt x="1678862" y="1678862"/>
                  </a:lnTo>
                  <a:lnTo>
                    <a:pt x="1711754" y="1644367"/>
                  </a:lnTo>
                  <a:lnTo>
                    <a:pt x="1742653" y="1608706"/>
                  </a:lnTo>
                  <a:lnTo>
                    <a:pt x="1771558" y="1571953"/>
                  </a:lnTo>
                  <a:lnTo>
                    <a:pt x="1798469" y="1534179"/>
                  </a:lnTo>
                  <a:lnTo>
                    <a:pt x="1823387" y="1495459"/>
                  </a:lnTo>
                  <a:lnTo>
                    <a:pt x="1846312" y="1455864"/>
                  </a:lnTo>
                  <a:lnTo>
                    <a:pt x="1867243" y="1415467"/>
                  </a:lnTo>
                  <a:lnTo>
                    <a:pt x="1886181" y="1374343"/>
                  </a:lnTo>
                  <a:lnTo>
                    <a:pt x="1903126" y="1332562"/>
                  </a:lnTo>
                  <a:lnTo>
                    <a:pt x="1918076" y="1290198"/>
                  </a:lnTo>
                  <a:lnTo>
                    <a:pt x="1931034" y="1247325"/>
                  </a:lnTo>
                  <a:lnTo>
                    <a:pt x="1941998" y="1204014"/>
                  </a:lnTo>
                  <a:lnTo>
                    <a:pt x="1950968" y="1160339"/>
                  </a:lnTo>
                  <a:lnTo>
                    <a:pt x="1957946" y="1116373"/>
                  </a:lnTo>
                  <a:lnTo>
                    <a:pt x="1962929" y="1072188"/>
                  </a:lnTo>
                  <a:lnTo>
                    <a:pt x="1965919" y="1027857"/>
                  </a:lnTo>
                  <a:lnTo>
                    <a:pt x="1966916" y="983454"/>
                  </a:lnTo>
                  <a:lnTo>
                    <a:pt x="1965919" y="939050"/>
                  </a:lnTo>
                  <a:lnTo>
                    <a:pt x="1962929" y="894720"/>
                  </a:lnTo>
                  <a:lnTo>
                    <a:pt x="1957946" y="850535"/>
                  </a:lnTo>
                  <a:lnTo>
                    <a:pt x="1950968" y="806568"/>
                  </a:lnTo>
                  <a:lnTo>
                    <a:pt x="1941998" y="762893"/>
                  </a:lnTo>
                  <a:lnTo>
                    <a:pt x="1931034" y="719583"/>
                  </a:lnTo>
                  <a:lnTo>
                    <a:pt x="1918076" y="676709"/>
                  </a:lnTo>
                  <a:lnTo>
                    <a:pt x="1903126" y="634346"/>
                  </a:lnTo>
                  <a:lnTo>
                    <a:pt x="1886181" y="592565"/>
                  </a:lnTo>
                  <a:lnTo>
                    <a:pt x="1867243" y="551440"/>
                  </a:lnTo>
                  <a:lnTo>
                    <a:pt x="1846312" y="511044"/>
                  </a:lnTo>
                  <a:lnTo>
                    <a:pt x="1823387" y="471449"/>
                  </a:lnTo>
                  <a:lnTo>
                    <a:pt x="1798469" y="432728"/>
                  </a:lnTo>
                  <a:lnTo>
                    <a:pt x="1771558" y="394955"/>
                  </a:lnTo>
                  <a:lnTo>
                    <a:pt x="1742653" y="358201"/>
                  </a:lnTo>
                  <a:lnTo>
                    <a:pt x="1711754" y="322541"/>
                  </a:lnTo>
                  <a:lnTo>
                    <a:pt x="1678862" y="288046"/>
                  </a:lnTo>
                  <a:lnTo>
                    <a:pt x="1644367" y="255155"/>
                  </a:lnTo>
                  <a:lnTo>
                    <a:pt x="1608706" y="224257"/>
                  </a:lnTo>
                  <a:lnTo>
                    <a:pt x="1571953" y="195353"/>
                  </a:lnTo>
                  <a:lnTo>
                    <a:pt x="1534179" y="168442"/>
                  </a:lnTo>
                  <a:lnTo>
                    <a:pt x="1495459" y="143524"/>
                  </a:lnTo>
                  <a:lnTo>
                    <a:pt x="1455864" y="120600"/>
                  </a:lnTo>
                  <a:lnTo>
                    <a:pt x="1415467" y="99669"/>
                  </a:lnTo>
                  <a:lnTo>
                    <a:pt x="1374343" y="80732"/>
                  </a:lnTo>
                  <a:lnTo>
                    <a:pt x="1332562" y="63788"/>
                  </a:lnTo>
                  <a:lnTo>
                    <a:pt x="1290198" y="48838"/>
                  </a:lnTo>
                  <a:lnTo>
                    <a:pt x="1247325" y="35881"/>
                  </a:lnTo>
                  <a:lnTo>
                    <a:pt x="1204014" y="24917"/>
                  </a:lnTo>
                  <a:lnTo>
                    <a:pt x="1160339" y="15947"/>
                  </a:lnTo>
                  <a:lnTo>
                    <a:pt x="1116373" y="8970"/>
                  </a:lnTo>
                  <a:lnTo>
                    <a:pt x="1072188" y="3986"/>
                  </a:lnTo>
                  <a:lnTo>
                    <a:pt x="1027857" y="996"/>
                  </a:lnTo>
                  <a:lnTo>
                    <a:pt x="9834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4806926" y="449909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29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3330275" y="612120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983464" y="0"/>
                  </a:moveTo>
                  <a:lnTo>
                    <a:pt x="939062" y="996"/>
                  </a:lnTo>
                  <a:lnTo>
                    <a:pt x="894732" y="3986"/>
                  </a:lnTo>
                  <a:lnTo>
                    <a:pt x="850548" y="8969"/>
                  </a:lnTo>
                  <a:lnTo>
                    <a:pt x="806582" y="15946"/>
                  </a:lnTo>
                  <a:lnTo>
                    <a:pt x="762908" y="24916"/>
                  </a:lnTo>
                  <a:lnTo>
                    <a:pt x="719597" y="35879"/>
                  </a:lnTo>
                  <a:lnTo>
                    <a:pt x="676724" y="48835"/>
                  </a:lnTo>
                  <a:lnTo>
                    <a:pt x="634360" y="63785"/>
                  </a:lnTo>
                  <a:lnTo>
                    <a:pt x="592579" y="80728"/>
                  </a:lnTo>
                  <a:lnTo>
                    <a:pt x="551454" y="99664"/>
                  </a:lnTo>
                  <a:lnTo>
                    <a:pt x="511057" y="120594"/>
                  </a:lnTo>
                  <a:lnTo>
                    <a:pt x="471461" y="143516"/>
                  </a:lnTo>
                  <a:lnTo>
                    <a:pt x="432740" y="168433"/>
                  </a:lnTo>
                  <a:lnTo>
                    <a:pt x="394965" y="195342"/>
                  </a:lnTo>
                  <a:lnTo>
                    <a:pt x="358211" y="224245"/>
                  </a:lnTo>
                  <a:lnTo>
                    <a:pt x="322549" y="255141"/>
                  </a:lnTo>
                  <a:lnTo>
                    <a:pt x="288054" y="288030"/>
                  </a:lnTo>
                  <a:lnTo>
                    <a:pt x="255162" y="322525"/>
                  </a:lnTo>
                  <a:lnTo>
                    <a:pt x="224263" y="358186"/>
                  </a:lnTo>
                  <a:lnTo>
                    <a:pt x="195358" y="394939"/>
                  </a:lnTo>
                  <a:lnTo>
                    <a:pt x="168446" y="432713"/>
                  </a:lnTo>
                  <a:lnTo>
                    <a:pt x="143528" y="471433"/>
                  </a:lnTo>
                  <a:lnTo>
                    <a:pt x="120603" y="511028"/>
                  </a:lnTo>
                  <a:lnTo>
                    <a:pt x="99672" y="551425"/>
                  </a:lnTo>
                  <a:lnTo>
                    <a:pt x="80734" y="592549"/>
                  </a:lnTo>
                  <a:lnTo>
                    <a:pt x="63790" y="634330"/>
                  </a:lnTo>
                  <a:lnTo>
                    <a:pt x="48839" y="676694"/>
                  </a:lnTo>
                  <a:lnTo>
                    <a:pt x="35882" y="719567"/>
                  </a:lnTo>
                  <a:lnTo>
                    <a:pt x="24918" y="762878"/>
                  </a:lnTo>
                  <a:lnTo>
                    <a:pt x="15947" y="806553"/>
                  </a:lnTo>
                  <a:lnTo>
                    <a:pt x="8970" y="850519"/>
                  </a:lnTo>
                  <a:lnTo>
                    <a:pt x="3986" y="894704"/>
                  </a:lnTo>
                  <a:lnTo>
                    <a:pt x="996" y="939035"/>
                  </a:lnTo>
                  <a:lnTo>
                    <a:pt x="0" y="983438"/>
                  </a:lnTo>
                  <a:lnTo>
                    <a:pt x="996" y="1027842"/>
                  </a:lnTo>
                  <a:lnTo>
                    <a:pt x="3986" y="1072172"/>
                  </a:lnTo>
                  <a:lnTo>
                    <a:pt x="8970" y="1116357"/>
                  </a:lnTo>
                  <a:lnTo>
                    <a:pt x="15947" y="1160324"/>
                  </a:lnTo>
                  <a:lnTo>
                    <a:pt x="24918" y="1203999"/>
                  </a:lnTo>
                  <a:lnTo>
                    <a:pt x="35882" y="1247309"/>
                  </a:lnTo>
                  <a:lnTo>
                    <a:pt x="48839" y="1290183"/>
                  </a:lnTo>
                  <a:lnTo>
                    <a:pt x="63790" y="1332546"/>
                  </a:lnTo>
                  <a:lnTo>
                    <a:pt x="80734" y="1374327"/>
                  </a:lnTo>
                  <a:lnTo>
                    <a:pt x="99672" y="1415452"/>
                  </a:lnTo>
                  <a:lnTo>
                    <a:pt x="120603" y="1455848"/>
                  </a:lnTo>
                  <a:lnTo>
                    <a:pt x="143528" y="1495443"/>
                  </a:lnTo>
                  <a:lnTo>
                    <a:pt x="168446" y="1534164"/>
                  </a:lnTo>
                  <a:lnTo>
                    <a:pt x="195358" y="1571937"/>
                  </a:lnTo>
                  <a:lnTo>
                    <a:pt x="224263" y="1608691"/>
                  </a:lnTo>
                  <a:lnTo>
                    <a:pt x="255162" y="1644351"/>
                  </a:lnTo>
                  <a:lnTo>
                    <a:pt x="288054" y="1678846"/>
                  </a:lnTo>
                  <a:lnTo>
                    <a:pt x="322549" y="1711738"/>
                  </a:lnTo>
                  <a:lnTo>
                    <a:pt x="358211" y="1742637"/>
                  </a:lnTo>
                  <a:lnTo>
                    <a:pt x="394965" y="1771542"/>
                  </a:lnTo>
                  <a:lnTo>
                    <a:pt x="432740" y="1798454"/>
                  </a:lnTo>
                  <a:lnTo>
                    <a:pt x="471461" y="1823372"/>
                  </a:lnTo>
                  <a:lnTo>
                    <a:pt x="511057" y="1846296"/>
                  </a:lnTo>
                  <a:lnTo>
                    <a:pt x="551454" y="1867228"/>
                  </a:lnTo>
                  <a:lnTo>
                    <a:pt x="592579" y="1886165"/>
                  </a:lnTo>
                  <a:lnTo>
                    <a:pt x="634360" y="1903110"/>
                  </a:lnTo>
                  <a:lnTo>
                    <a:pt x="676724" y="1918061"/>
                  </a:lnTo>
                  <a:lnTo>
                    <a:pt x="719597" y="1931018"/>
                  </a:lnTo>
                  <a:lnTo>
                    <a:pt x="762908" y="1941982"/>
                  </a:lnTo>
                  <a:lnTo>
                    <a:pt x="806582" y="1950953"/>
                  </a:lnTo>
                  <a:lnTo>
                    <a:pt x="850548" y="1957930"/>
                  </a:lnTo>
                  <a:lnTo>
                    <a:pt x="894732" y="1962913"/>
                  </a:lnTo>
                  <a:lnTo>
                    <a:pt x="939062" y="1965904"/>
                  </a:lnTo>
                  <a:lnTo>
                    <a:pt x="983464" y="1966900"/>
                  </a:lnTo>
                  <a:lnTo>
                    <a:pt x="1027866" y="1965904"/>
                  </a:lnTo>
                  <a:lnTo>
                    <a:pt x="1072195" y="1962913"/>
                  </a:lnTo>
                  <a:lnTo>
                    <a:pt x="1116378" y="1957930"/>
                  </a:lnTo>
                  <a:lnTo>
                    <a:pt x="1160342" y="1950953"/>
                  </a:lnTo>
                  <a:lnTo>
                    <a:pt x="1204014" y="1941982"/>
                  </a:lnTo>
                  <a:lnTo>
                    <a:pt x="1247322" y="1931018"/>
                  </a:lnTo>
                  <a:lnTo>
                    <a:pt x="1290192" y="1918061"/>
                  </a:lnTo>
                  <a:lnTo>
                    <a:pt x="1332551" y="1903110"/>
                  </a:lnTo>
                  <a:lnTo>
                    <a:pt x="1374328" y="1886165"/>
                  </a:lnTo>
                  <a:lnTo>
                    <a:pt x="1415448" y="1867228"/>
                  </a:lnTo>
                  <a:lnTo>
                    <a:pt x="1455839" y="1846296"/>
                  </a:lnTo>
                  <a:lnTo>
                    <a:pt x="1495428" y="1823372"/>
                  </a:lnTo>
                  <a:lnTo>
                    <a:pt x="1534143" y="1798454"/>
                  </a:lnTo>
                  <a:lnTo>
                    <a:pt x="1571910" y="1771542"/>
                  </a:lnTo>
                  <a:lnTo>
                    <a:pt x="1608657" y="1742637"/>
                  </a:lnTo>
                  <a:lnTo>
                    <a:pt x="1644310" y="1711738"/>
                  </a:lnTo>
                  <a:lnTo>
                    <a:pt x="1678797" y="1678846"/>
                  </a:lnTo>
                  <a:lnTo>
                    <a:pt x="1711689" y="1644351"/>
                  </a:lnTo>
                  <a:lnTo>
                    <a:pt x="1742587" y="1608691"/>
                  </a:lnTo>
                  <a:lnTo>
                    <a:pt x="1771492" y="1571937"/>
                  </a:lnTo>
                  <a:lnTo>
                    <a:pt x="1798404" y="1534164"/>
                  </a:lnTo>
                  <a:lnTo>
                    <a:pt x="1823322" y="1495443"/>
                  </a:lnTo>
                  <a:lnTo>
                    <a:pt x="1846247" y="1455848"/>
                  </a:lnTo>
                  <a:lnTo>
                    <a:pt x="1867178" y="1415452"/>
                  </a:lnTo>
                  <a:lnTo>
                    <a:pt x="1886116" y="1374327"/>
                  </a:lnTo>
                  <a:lnTo>
                    <a:pt x="1903060" y="1332546"/>
                  </a:lnTo>
                  <a:lnTo>
                    <a:pt x="1918011" y="1290183"/>
                  </a:lnTo>
                  <a:lnTo>
                    <a:pt x="1930968" y="1247309"/>
                  </a:lnTo>
                  <a:lnTo>
                    <a:pt x="1941932" y="1203999"/>
                  </a:lnTo>
                  <a:lnTo>
                    <a:pt x="1950903" y="1160324"/>
                  </a:lnTo>
                  <a:lnTo>
                    <a:pt x="1957880" y="1116357"/>
                  </a:lnTo>
                  <a:lnTo>
                    <a:pt x="1962864" y="1072172"/>
                  </a:lnTo>
                  <a:lnTo>
                    <a:pt x="1965854" y="1027842"/>
                  </a:lnTo>
                  <a:lnTo>
                    <a:pt x="1966851" y="983438"/>
                  </a:lnTo>
                  <a:lnTo>
                    <a:pt x="1965854" y="939035"/>
                  </a:lnTo>
                  <a:lnTo>
                    <a:pt x="1962864" y="894704"/>
                  </a:lnTo>
                  <a:lnTo>
                    <a:pt x="1957880" y="850519"/>
                  </a:lnTo>
                  <a:lnTo>
                    <a:pt x="1950903" y="806553"/>
                  </a:lnTo>
                  <a:lnTo>
                    <a:pt x="1941932" y="762878"/>
                  </a:lnTo>
                  <a:lnTo>
                    <a:pt x="1930968" y="719567"/>
                  </a:lnTo>
                  <a:lnTo>
                    <a:pt x="1918011" y="676694"/>
                  </a:lnTo>
                  <a:lnTo>
                    <a:pt x="1903060" y="634330"/>
                  </a:lnTo>
                  <a:lnTo>
                    <a:pt x="1886116" y="592549"/>
                  </a:lnTo>
                  <a:lnTo>
                    <a:pt x="1867178" y="551425"/>
                  </a:lnTo>
                  <a:lnTo>
                    <a:pt x="1846247" y="511028"/>
                  </a:lnTo>
                  <a:lnTo>
                    <a:pt x="1823322" y="471433"/>
                  </a:lnTo>
                  <a:lnTo>
                    <a:pt x="1798404" y="432713"/>
                  </a:lnTo>
                  <a:lnTo>
                    <a:pt x="1771492" y="394939"/>
                  </a:lnTo>
                  <a:lnTo>
                    <a:pt x="1742587" y="358186"/>
                  </a:lnTo>
                  <a:lnTo>
                    <a:pt x="1711689" y="322525"/>
                  </a:lnTo>
                  <a:lnTo>
                    <a:pt x="1678797" y="288030"/>
                  </a:lnTo>
                  <a:lnTo>
                    <a:pt x="1644310" y="255141"/>
                  </a:lnTo>
                  <a:lnTo>
                    <a:pt x="1608657" y="224245"/>
                  </a:lnTo>
                  <a:lnTo>
                    <a:pt x="1571910" y="195342"/>
                  </a:lnTo>
                  <a:lnTo>
                    <a:pt x="1534143" y="168433"/>
                  </a:lnTo>
                  <a:lnTo>
                    <a:pt x="1495428" y="143516"/>
                  </a:lnTo>
                  <a:lnTo>
                    <a:pt x="1455839" y="120594"/>
                  </a:lnTo>
                  <a:lnTo>
                    <a:pt x="1415448" y="99664"/>
                  </a:lnTo>
                  <a:lnTo>
                    <a:pt x="1374328" y="80728"/>
                  </a:lnTo>
                  <a:lnTo>
                    <a:pt x="1332551" y="63785"/>
                  </a:lnTo>
                  <a:lnTo>
                    <a:pt x="1290192" y="48835"/>
                  </a:lnTo>
                  <a:lnTo>
                    <a:pt x="1247322" y="35879"/>
                  </a:lnTo>
                  <a:lnTo>
                    <a:pt x="1204014" y="24916"/>
                  </a:lnTo>
                  <a:lnTo>
                    <a:pt x="1160342" y="15946"/>
                  </a:lnTo>
                  <a:lnTo>
                    <a:pt x="1116378" y="8969"/>
                  </a:lnTo>
                  <a:lnTo>
                    <a:pt x="1072195" y="3986"/>
                  </a:lnTo>
                  <a:lnTo>
                    <a:pt x="1027866" y="996"/>
                  </a:lnTo>
                  <a:lnTo>
                    <a:pt x="9834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3330213" y="61210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30">
                  <a:moveTo>
                    <a:pt x="1678872" y="288048"/>
                  </a:moveTo>
                  <a:lnTo>
                    <a:pt x="1711763" y="322543"/>
                  </a:lnTo>
                  <a:lnTo>
                    <a:pt x="1742661" y="358204"/>
                  </a:lnTo>
                  <a:lnTo>
                    <a:pt x="1771566" y="394957"/>
                  </a:lnTo>
                  <a:lnTo>
                    <a:pt x="1798477" y="432731"/>
                  </a:lnTo>
                  <a:lnTo>
                    <a:pt x="1823394" y="471452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8"/>
                  </a:lnTo>
                  <a:lnTo>
                    <a:pt x="1918081" y="676712"/>
                  </a:lnTo>
                  <a:lnTo>
                    <a:pt x="1931038" y="719585"/>
                  </a:lnTo>
                  <a:lnTo>
                    <a:pt x="1942002" y="762896"/>
                  </a:lnTo>
                  <a:lnTo>
                    <a:pt x="1950972" y="806571"/>
                  </a:lnTo>
                  <a:lnTo>
                    <a:pt x="1957949" y="850537"/>
                  </a:lnTo>
                  <a:lnTo>
                    <a:pt x="1962933" y="894722"/>
                  </a:lnTo>
                  <a:lnTo>
                    <a:pt x="1965923" y="939052"/>
                  </a:lnTo>
                  <a:lnTo>
                    <a:pt x="1966920" y="983456"/>
                  </a:lnTo>
                  <a:lnTo>
                    <a:pt x="1965923" y="1027859"/>
                  </a:lnTo>
                  <a:lnTo>
                    <a:pt x="1962933" y="1072190"/>
                  </a:lnTo>
                  <a:lnTo>
                    <a:pt x="1957949" y="1116375"/>
                  </a:lnTo>
                  <a:lnTo>
                    <a:pt x="1950972" y="1160341"/>
                  </a:lnTo>
                  <a:lnTo>
                    <a:pt x="1942002" y="1204016"/>
                  </a:lnTo>
                  <a:lnTo>
                    <a:pt x="1931038" y="1247326"/>
                  </a:lnTo>
                  <a:lnTo>
                    <a:pt x="1918081" y="1290200"/>
                  </a:lnTo>
                  <a:lnTo>
                    <a:pt x="1903131" y="1332563"/>
                  </a:lnTo>
                  <a:lnTo>
                    <a:pt x="1886187" y="1374344"/>
                  </a:lnTo>
                  <a:lnTo>
                    <a:pt x="1867249" y="1415469"/>
                  </a:lnTo>
                  <a:lnTo>
                    <a:pt x="1846318" y="1455865"/>
                  </a:lnTo>
                  <a:lnTo>
                    <a:pt x="1823394" y="1495460"/>
                  </a:lnTo>
                  <a:lnTo>
                    <a:pt x="1798477" y="1534181"/>
                  </a:lnTo>
                  <a:lnTo>
                    <a:pt x="1771566" y="1571955"/>
                  </a:lnTo>
                  <a:lnTo>
                    <a:pt x="1742661" y="1608708"/>
                  </a:lnTo>
                  <a:lnTo>
                    <a:pt x="1711763" y="1644369"/>
                  </a:lnTo>
                  <a:lnTo>
                    <a:pt x="1678872" y="1678864"/>
                  </a:lnTo>
                  <a:lnTo>
                    <a:pt x="1644377" y="1711755"/>
                  </a:lnTo>
                  <a:lnTo>
                    <a:pt x="1608716" y="1742653"/>
                  </a:lnTo>
                  <a:lnTo>
                    <a:pt x="1571963" y="1771558"/>
                  </a:lnTo>
                  <a:lnTo>
                    <a:pt x="1534189" y="1798469"/>
                  </a:lnTo>
                  <a:lnTo>
                    <a:pt x="1495468" y="1823387"/>
                  </a:lnTo>
                  <a:lnTo>
                    <a:pt x="1455873" y="1846311"/>
                  </a:lnTo>
                  <a:lnTo>
                    <a:pt x="1415476" y="1867242"/>
                  </a:lnTo>
                  <a:lnTo>
                    <a:pt x="1374351" y="1886179"/>
                  </a:lnTo>
                  <a:lnTo>
                    <a:pt x="1332570" y="1903123"/>
                  </a:lnTo>
                  <a:lnTo>
                    <a:pt x="1290206" y="1918074"/>
                  </a:lnTo>
                  <a:lnTo>
                    <a:pt x="1247333" y="1931031"/>
                  </a:lnTo>
                  <a:lnTo>
                    <a:pt x="1204022" y="1941995"/>
                  </a:lnTo>
                  <a:lnTo>
                    <a:pt x="1160346" y="1950965"/>
                  </a:lnTo>
                  <a:lnTo>
                    <a:pt x="1116380" y="1957942"/>
                  </a:lnTo>
                  <a:lnTo>
                    <a:pt x="1072194" y="1962926"/>
                  </a:lnTo>
                  <a:lnTo>
                    <a:pt x="1027863" y="1965916"/>
                  </a:lnTo>
                  <a:lnTo>
                    <a:pt x="983460" y="1966913"/>
                  </a:lnTo>
                  <a:lnTo>
                    <a:pt x="939056" y="1965916"/>
                  </a:lnTo>
                  <a:lnTo>
                    <a:pt x="894725" y="1962926"/>
                  </a:lnTo>
                  <a:lnTo>
                    <a:pt x="850539" y="1957942"/>
                  </a:lnTo>
                  <a:lnTo>
                    <a:pt x="806573" y="1950965"/>
                  </a:lnTo>
                  <a:lnTo>
                    <a:pt x="762897" y="1941995"/>
                  </a:lnTo>
                  <a:lnTo>
                    <a:pt x="719586" y="1931031"/>
                  </a:lnTo>
                  <a:lnTo>
                    <a:pt x="676713" y="1918074"/>
                  </a:lnTo>
                  <a:lnTo>
                    <a:pt x="634349" y="1903123"/>
                  </a:lnTo>
                  <a:lnTo>
                    <a:pt x="592568" y="1886179"/>
                  </a:lnTo>
                  <a:lnTo>
                    <a:pt x="551443" y="1867242"/>
                  </a:lnTo>
                  <a:lnTo>
                    <a:pt x="511046" y="1846311"/>
                  </a:lnTo>
                  <a:lnTo>
                    <a:pt x="471451" y="1823387"/>
                  </a:lnTo>
                  <a:lnTo>
                    <a:pt x="432730" y="1798469"/>
                  </a:lnTo>
                  <a:lnTo>
                    <a:pt x="394956" y="1771558"/>
                  </a:lnTo>
                  <a:lnTo>
                    <a:pt x="358203" y="1742653"/>
                  </a:lnTo>
                  <a:lnTo>
                    <a:pt x="322542" y="1711755"/>
                  </a:lnTo>
                  <a:lnTo>
                    <a:pt x="288047" y="1678864"/>
                  </a:lnTo>
                  <a:lnTo>
                    <a:pt x="255156" y="1644369"/>
                  </a:lnTo>
                  <a:lnTo>
                    <a:pt x="224258" y="1608708"/>
                  </a:lnTo>
                  <a:lnTo>
                    <a:pt x="195353" y="1571955"/>
                  </a:lnTo>
                  <a:lnTo>
                    <a:pt x="168442" y="1534181"/>
                  </a:lnTo>
                  <a:lnTo>
                    <a:pt x="143525" y="1495460"/>
                  </a:lnTo>
                  <a:lnTo>
                    <a:pt x="120601" y="1455865"/>
                  </a:lnTo>
                  <a:lnTo>
                    <a:pt x="99670" y="1415469"/>
                  </a:lnTo>
                  <a:lnTo>
                    <a:pt x="80732" y="1374344"/>
                  </a:lnTo>
                  <a:lnTo>
                    <a:pt x="63789" y="1332563"/>
                  </a:lnTo>
                  <a:lnTo>
                    <a:pt x="48838" y="1290200"/>
                  </a:lnTo>
                  <a:lnTo>
                    <a:pt x="35881" y="1247326"/>
                  </a:lnTo>
                  <a:lnTo>
                    <a:pt x="24917" y="1204016"/>
                  </a:lnTo>
                  <a:lnTo>
                    <a:pt x="15947" y="1160341"/>
                  </a:lnTo>
                  <a:lnTo>
                    <a:pt x="8970" y="1116375"/>
                  </a:lnTo>
                  <a:lnTo>
                    <a:pt x="3986" y="1072190"/>
                  </a:lnTo>
                  <a:lnTo>
                    <a:pt x="996" y="1027859"/>
                  </a:lnTo>
                  <a:lnTo>
                    <a:pt x="0" y="983456"/>
                  </a:lnTo>
                  <a:lnTo>
                    <a:pt x="996" y="939052"/>
                  </a:lnTo>
                  <a:lnTo>
                    <a:pt x="3986" y="894722"/>
                  </a:lnTo>
                  <a:lnTo>
                    <a:pt x="8970" y="850537"/>
                  </a:lnTo>
                  <a:lnTo>
                    <a:pt x="15947" y="806571"/>
                  </a:lnTo>
                  <a:lnTo>
                    <a:pt x="24917" y="762896"/>
                  </a:lnTo>
                  <a:lnTo>
                    <a:pt x="35881" y="719585"/>
                  </a:lnTo>
                  <a:lnTo>
                    <a:pt x="48838" y="676712"/>
                  </a:lnTo>
                  <a:lnTo>
                    <a:pt x="63789" y="634348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2"/>
                  </a:lnTo>
                  <a:lnTo>
                    <a:pt x="168442" y="432731"/>
                  </a:lnTo>
                  <a:lnTo>
                    <a:pt x="195353" y="394957"/>
                  </a:lnTo>
                  <a:lnTo>
                    <a:pt x="224258" y="358204"/>
                  </a:lnTo>
                  <a:lnTo>
                    <a:pt x="255156" y="322543"/>
                  </a:lnTo>
                  <a:lnTo>
                    <a:pt x="288047" y="288048"/>
                  </a:lnTo>
                  <a:lnTo>
                    <a:pt x="322542" y="255157"/>
                  </a:lnTo>
                  <a:lnTo>
                    <a:pt x="358203" y="224259"/>
                  </a:lnTo>
                  <a:lnTo>
                    <a:pt x="394956" y="195354"/>
                  </a:lnTo>
                  <a:lnTo>
                    <a:pt x="432730" y="168443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3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3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3"/>
                  </a:lnTo>
                  <a:lnTo>
                    <a:pt x="1571963" y="195354"/>
                  </a:lnTo>
                  <a:lnTo>
                    <a:pt x="1608716" y="224259"/>
                  </a:lnTo>
                  <a:lnTo>
                    <a:pt x="1644377" y="255157"/>
                  </a:lnTo>
                  <a:lnTo>
                    <a:pt x="1678872" y="288048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3267763" y="8725637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983477" y="0"/>
                  </a:moveTo>
                  <a:lnTo>
                    <a:pt x="939073" y="996"/>
                  </a:lnTo>
                  <a:lnTo>
                    <a:pt x="894741" y="3986"/>
                  </a:lnTo>
                  <a:lnTo>
                    <a:pt x="850556" y="8970"/>
                  </a:lnTo>
                  <a:lnTo>
                    <a:pt x="806588" y="15947"/>
                  </a:lnTo>
                  <a:lnTo>
                    <a:pt x="762912" y="24917"/>
                  </a:lnTo>
                  <a:lnTo>
                    <a:pt x="719601" y="35881"/>
                  </a:lnTo>
                  <a:lnTo>
                    <a:pt x="676726" y="48838"/>
                  </a:lnTo>
                  <a:lnTo>
                    <a:pt x="634362" y="63788"/>
                  </a:lnTo>
                  <a:lnTo>
                    <a:pt x="592580" y="80732"/>
                  </a:lnTo>
                  <a:lnTo>
                    <a:pt x="551455" y="99669"/>
                  </a:lnTo>
                  <a:lnTo>
                    <a:pt x="511057" y="120600"/>
                  </a:lnTo>
                  <a:lnTo>
                    <a:pt x="471461" y="143524"/>
                  </a:lnTo>
                  <a:lnTo>
                    <a:pt x="432740" y="168442"/>
                  </a:lnTo>
                  <a:lnTo>
                    <a:pt x="394965" y="195353"/>
                  </a:lnTo>
                  <a:lnTo>
                    <a:pt x="358211" y="224257"/>
                  </a:lnTo>
                  <a:lnTo>
                    <a:pt x="322549" y="255155"/>
                  </a:lnTo>
                  <a:lnTo>
                    <a:pt x="288054" y="288046"/>
                  </a:lnTo>
                  <a:lnTo>
                    <a:pt x="255162" y="322541"/>
                  </a:lnTo>
                  <a:lnTo>
                    <a:pt x="224263" y="358201"/>
                  </a:lnTo>
                  <a:lnTo>
                    <a:pt x="195358" y="394955"/>
                  </a:lnTo>
                  <a:lnTo>
                    <a:pt x="168446" y="432728"/>
                  </a:lnTo>
                  <a:lnTo>
                    <a:pt x="143528" y="471449"/>
                  </a:lnTo>
                  <a:lnTo>
                    <a:pt x="120603" y="511044"/>
                  </a:lnTo>
                  <a:lnTo>
                    <a:pt x="99672" y="551440"/>
                  </a:lnTo>
                  <a:lnTo>
                    <a:pt x="80734" y="592565"/>
                  </a:lnTo>
                  <a:lnTo>
                    <a:pt x="63790" y="634346"/>
                  </a:lnTo>
                  <a:lnTo>
                    <a:pt x="48839" y="676709"/>
                  </a:lnTo>
                  <a:lnTo>
                    <a:pt x="35882" y="719583"/>
                  </a:lnTo>
                  <a:lnTo>
                    <a:pt x="24918" y="762894"/>
                  </a:lnTo>
                  <a:lnTo>
                    <a:pt x="15947" y="806569"/>
                  </a:lnTo>
                  <a:lnTo>
                    <a:pt x="8970" y="850535"/>
                  </a:lnTo>
                  <a:lnTo>
                    <a:pt x="3986" y="894720"/>
                  </a:lnTo>
                  <a:lnTo>
                    <a:pt x="996" y="939051"/>
                  </a:lnTo>
                  <a:lnTo>
                    <a:pt x="0" y="983454"/>
                  </a:lnTo>
                  <a:lnTo>
                    <a:pt x="996" y="1027858"/>
                  </a:lnTo>
                  <a:lnTo>
                    <a:pt x="3986" y="1072189"/>
                  </a:lnTo>
                  <a:lnTo>
                    <a:pt x="8970" y="1116374"/>
                  </a:lnTo>
                  <a:lnTo>
                    <a:pt x="15947" y="1160340"/>
                  </a:lnTo>
                  <a:lnTo>
                    <a:pt x="24918" y="1204015"/>
                  </a:lnTo>
                  <a:lnTo>
                    <a:pt x="35882" y="1247326"/>
                  </a:lnTo>
                  <a:lnTo>
                    <a:pt x="48839" y="1290199"/>
                  </a:lnTo>
                  <a:lnTo>
                    <a:pt x="63790" y="1332563"/>
                  </a:lnTo>
                  <a:lnTo>
                    <a:pt x="80734" y="1374344"/>
                  </a:lnTo>
                  <a:lnTo>
                    <a:pt x="99672" y="1415469"/>
                  </a:lnTo>
                  <a:lnTo>
                    <a:pt x="120603" y="1455866"/>
                  </a:lnTo>
                  <a:lnTo>
                    <a:pt x="143528" y="1495461"/>
                  </a:lnTo>
                  <a:lnTo>
                    <a:pt x="168446" y="1534182"/>
                  </a:lnTo>
                  <a:lnTo>
                    <a:pt x="195358" y="1571955"/>
                  </a:lnTo>
                  <a:lnTo>
                    <a:pt x="224263" y="1608709"/>
                  </a:lnTo>
                  <a:lnTo>
                    <a:pt x="255162" y="1644370"/>
                  </a:lnTo>
                  <a:lnTo>
                    <a:pt x="288054" y="1678865"/>
                  </a:lnTo>
                  <a:lnTo>
                    <a:pt x="322549" y="1711757"/>
                  </a:lnTo>
                  <a:lnTo>
                    <a:pt x="358211" y="1742655"/>
                  </a:lnTo>
                  <a:lnTo>
                    <a:pt x="394965" y="1771559"/>
                  </a:lnTo>
                  <a:lnTo>
                    <a:pt x="432740" y="1798470"/>
                  </a:lnTo>
                  <a:lnTo>
                    <a:pt x="471461" y="1823388"/>
                  </a:lnTo>
                  <a:lnTo>
                    <a:pt x="511057" y="1846313"/>
                  </a:lnTo>
                  <a:lnTo>
                    <a:pt x="551455" y="1867243"/>
                  </a:lnTo>
                  <a:lnTo>
                    <a:pt x="592580" y="1886181"/>
                  </a:lnTo>
                  <a:lnTo>
                    <a:pt x="634362" y="1903125"/>
                  </a:lnTo>
                  <a:lnTo>
                    <a:pt x="676726" y="1918076"/>
                  </a:lnTo>
                  <a:lnTo>
                    <a:pt x="719601" y="1931033"/>
                  </a:lnTo>
                  <a:lnTo>
                    <a:pt x="762912" y="1941997"/>
                  </a:lnTo>
                  <a:lnTo>
                    <a:pt x="806588" y="1950967"/>
                  </a:lnTo>
                  <a:lnTo>
                    <a:pt x="850556" y="1957944"/>
                  </a:lnTo>
                  <a:lnTo>
                    <a:pt x="894741" y="1962928"/>
                  </a:lnTo>
                  <a:lnTo>
                    <a:pt x="939073" y="1965918"/>
                  </a:lnTo>
                  <a:lnTo>
                    <a:pt x="983477" y="1966914"/>
                  </a:lnTo>
                  <a:lnTo>
                    <a:pt x="1027882" y="1965918"/>
                  </a:lnTo>
                  <a:lnTo>
                    <a:pt x="1072213" y="1962928"/>
                  </a:lnTo>
                  <a:lnTo>
                    <a:pt x="1116399" y="1957944"/>
                  </a:lnTo>
                  <a:lnTo>
                    <a:pt x="1160367" y="1950967"/>
                  </a:lnTo>
                  <a:lnTo>
                    <a:pt x="1204042" y="1941997"/>
                  </a:lnTo>
                  <a:lnTo>
                    <a:pt x="1247354" y="1931033"/>
                  </a:lnTo>
                  <a:lnTo>
                    <a:pt x="1290228" y="1918076"/>
                  </a:lnTo>
                  <a:lnTo>
                    <a:pt x="1332593" y="1903125"/>
                  </a:lnTo>
                  <a:lnTo>
                    <a:pt x="1374374" y="1886181"/>
                  </a:lnTo>
                  <a:lnTo>
                    <a:pt x="1415500" y="1867243"/>
                  </a:lnTo>
                  <a:lnTo>
                    <a:pt x="1455898" y="1846313"/>
                  </a:lnTo>
                  <a:lnTo>
                    <a:pt x="1495493" y="1823388"/>
                  </a:lnTo>
                  <a:lnTo>
                    <a:pt x="1534215" y="1798470"/>
                  </a:lnTo>
                  <a:lnTo>
                    <a:pt x="1571989" y="1771559"/>
                  </a:lnTo>
                  <a:lnTo>
                    <a:pt x="1608744" y="1742655"/>
                  </a:lnTo>
                  <a:lnTo>
                    <a:pt x="1644405" y="1711757"/>
                  </a:lnTo>
                  <a:lnTo>
                    <a:pt x="1678901" y="1678865"/>
                  </a:lnTo>
                  <a:lnTo>
                    <a:pt x="1711793" y="1644370"/>
                  </a:lnTo>
                  <a:lnTo>
                    <a:pt x="1742692" y="1608709"/>
                  </a:lnTo>
                  <a:lnTo>
                    <a:pt x="1771597" y="1571955"/>
                  </a:lnTo>
                  <a:lnTo>
                    <a:pt x="1798508" y="1534182"/>
                  </a:lnTo>
                  <a:lnTo>
                    <a:pt x="1823427" y="1495461"/>
                  </a:lnTo>
                  <a:lnTo>
                    <a:pt x="1846351" y="1455866"/>
                  </a:lnTo>
                  <a:lnTo>
                    <a:pt x="1867283" y="1415469"/>
                  </a:lnTo>
                  <a:lnTo>
                    <a:pt x="1886220" y="1374344"/>
                  </a:lnTo>
                  <a:lnTo>
                    <a:pt x="1903165" y="1332563"/>
                  </a:lnTo>
                  <a:lnTo>
                    <a:pt x="1918116" y="1290199"/>
                  </a:lnTo>
                  <a:lnTo>
                    <a:pt x="1931073" y="1247326"/>
                  </a:lnTo>
                  <a:lnTo>
                    <a:pt x="1942037" y="1204015"/>
                  </a:lnTo>
                  <a:lnTo>
                    <a:pt x="1951008" y="1160340"/>
                  </a:lnTo>
                  <a:lnTo>
                    <a:pt x="1957985" y="1116374"/>
                  </a:lnTo>
                  <a:lnTo>
                    <a:pt x="1962968" y="1072189"/>
                  </a:lnTo>
                  <a:lnTo>
                    <a:pt x="1965959" y="1027858"/>
                  </a:lnTo>
                  <a:lnTo>
                    <a:pt x="1966955" y="983454"/>
                  </a:lnTo>
                  <a:lnTo>
                    <a:pt x="1965959" y="939051"/>
                  </a:lnTo>
                  <a:lnTo>
                    <a:pt x="1962968" y="894720"/>
                  </a:lnTo>
                  <a:lnTo>
                    <a:pt x="1957985" y="850535"/>
                  </a:lnTo>
                  <a:lnTo>
                    <a:pt x="1951008" y="806569"/>
                  </a:lnTo>
                  <a:lnTo>
                    <a:pt x="1942037" y="762894"/>
                  </a:lnTo>
                  <a:lnTo>
                    <a:pt x="1931073" y="719583"/>
                  </a:lnTo>
                  <a:lnTo>
                    <a:pt x="1918116" y="676709"/>
                  </a:lnTo>
                  <a:lnTo>
                    <a:pt x="1903165" y="634346"/>
                  </a:lnTo>
                  <a:lnTo>
                    <a:pt x="1886220" y="592565"/>
                  </a:lnTo>
                  <a:lnTo>
                    <a:pt x="1867283" y="551440"/>
                  </a:lnTo>
                  <a:lnTo>
                    <a:pt x="1846351" y="511044"/>
                  </a:lnTo>
                  <a:lnTo>
                    <a:pt x="1823427" y="471449"/>
                  </a:lnTo>
                  <a:lnTo>
                    <a:pt x="1798508" y="432728"/>
                  </a:lnTo>
                  <a:lnTo>
                    <a:pt x="1771597" y="394955"/>
                  </a:lnTo>
                  <a:lnTo>
                    <a:pt x="1742692" y="358201"/>
                  </a:lnTo>
                  <a:lnTo>
                    <a:pt x="1711793" y="322541"/>
                  </a:lnTo>
                  <a:lnTo>
                    <a:pt x="1678901" y="288046"/>
                  </a:lnTo>
                  <a:lnTo>
                    <a:pt x="1644405" y="255155"/>
                  </a:lnTo>
                  <a:lnTo>
                    <a:pt x="1608744" y="224257"/>
                  </a:lnTo>
                  <a:lnTo>
                    <a:pt x="1571989" y="195353"/>
                  </a:lnTo>
                  <a:lnTo>
                    <a:pt x="1534215" y="168442"/>
                  </a:lnTo>
                  <a:lnTo>
                    <a:pt x="1495493" y="143524"/>
                  </a:lnTo>
                  <a:lnTo>
                    <a:pt x="1455898" y="120600"/>
                  </a:lnTo>
                  <a:lnTo>
                    <a:pt x="1415500" y="99669"/>
                  </a:lnTo>
                  <a:lnTo>
                    <a:pt x="1374374" y="80732"/>
                  </a:lnTo>
                  <a:lnTo>
                    <a:pt x="1332593" y="63788"/>
                  </a:lnTo>
                  <a:lnTo>
                    <a:pt x="1290228" y="48838"/>
                  </a:lnTo>
                  <a:lnTo>
                    <a:pt x="1247354" y="35881"/>
                  </a:lnTo>
                  <a:lnTo>
                    <a:pt x="1204042" y="24917"/>
                  </a:lnTo>
                  <a:lnTo>
                    <a:pt x="1160367" y="15947"/>
                  </a:lnTo>
                  <a:lnTo>
                    <a:pt x="1116399" y="8970"/>
                  </a:lnTo>
                  <a:lnTo>
                    <a:pt x="1072213" y="3986"/>
                  </a:lnTo>
                  <a:lnTo>
                    <a:pt x="1027882" y="996"/>
                  </a:lnTo>
                  <a:lnTo>
                    <a:pt x="9834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267771" y="8725614"/>
              <a:ext cx="1967230" cy="1967230"/>
            </a:xfrm>
            <a:custGeom>
              <a:avLst/>
              <a:gdLst/>
              <a:ahLst/>
              <a:cxnLst/>
              <a:rect l="l" t="t" r="r" b="b"/>
              <a:pathLst>
                <a:path w="1967230" h="1967229">
                  <a:moveTo>
                    <a:pt x="1678872" y="288047"/>
                  </a:moveTo>
                  <a:lnTo>
                    <a:pt x="1711763" y="322542"/>
                  </a:lnTo>
                  <a:lnTo>
                    <a:pt x="1742661" y="358203"/>
                  </a:lnTo>
                  <a:lnTo>
                    <a:pt x="1771566" y="394956"/>
                  </a:lnTo>
                  <a:lnTo>
                    <a:pt x="1798477" y="432730"/>
                  </a:lnTo>
                  <a:lnTo>
                    <a:pt x="1823394" y="471451"/>
                  </a:lnTo>
                  <a:lnTo>
                    <a:pt x="1846318" y="511046"/>
                  </a:lnTo>
                  <a:lnTo>
                    <a:pt x="1867249" y="551443"/>
                  </a:lnTo>
                  <a:lnTo>
                    <a:pt x="1886187" y="592568"/>
                  </a:lnTo>
                  <a:lnTo>
                    <a:pt x="1903131" y="634349"/>
                  </a:lnTo>
                  <a:lnTo>
                    <a:pt x="1918081" y="676713"/>
                  </a:lnTo>
                  <a:lnTo>
                    <a:pt x="1931038" y="719586"/>
                  </a:lnTo>
                  <a:lnTo>
                    <a:pt x="1942002" y="762897"/>
                  </a:lnTo>
                  <a:lnTo>
                    <a:pt x="1950972" y="806573"/>
                  </a:lnTo>
                  <a:lnTo>
                    <a:pt x="1957949" y="850539"/>
                  </a:lnTo>
                  <a:lnTo>
                    <a:pt x="1962933" y="894725"/>
                  </a:lnTo>
                  <a:lnTo>
                    <a:pt x="1965923" y="939056"/>
                  </a:lnTo>
                  <a:lnTo>
                    <a:pt x="1966920" y="983460"/>
                  </a:lnTo>
                  <a:lnTo>
                    <a:pt x="1965923" y="1027863"/>
                  </a:lnTo>
                  <a:lnTo>
                    <a:pt x="1962933" y="1072194"/>
                  </a:lnTo>
                  <a:lnTo>
                    <a:pt x="1957949" y="1116380"/>
                  </a:lnTo>
                  <a:lnTo>
                    <a:pt x="1950972" y="1160346"/>
                  </a:lnTo>
                  <a:lnTo>
                    <a:pt x="1942002" y="1204022"/>
                  </a:lnTo>
                  <a:lnTo>
                    <a:pt x="1931038" y="1247333"/>
                  </a:lnTo>
                  <a:lnTo>
                    <a:pt x="1918081" y="1290206"/>
                  </a:lnTo>
                  <a:lnTo>
                    <a:pt x="1903131" y="1332570"/>
                  </a:lnTo>
                  <a:lnTo>
                    <a:pt x="1886187" y="1374351"/>
                  </a:lnTo>
                  <a:lnTo>
                    <a:pt x="1867249" y="1415476"/>
                  </a:lnTo>
                  <a:lnTo>
                    <a:pt x="1846318" y="1455873"/>
                  </a:lnTo>
                  <a:lnTo>
                    <a:pt x="1823394" y="1495468"/>
                  </a:lnTo>
                  <a:lnTo>
                    <a:pt x="1798477" y="1534189"/>
                  </a:lnTo>
                  <a:lnTo>
                    <a:pt x="1771566" y="1571963"/>
                  </a:lnTo>
                  <a:lnTo>
                    <a:pt x="1742661" y="1608716"/>
                  </a:lnTo>
                  <a:lnTo>
                    <a:pt x="1711763" y="1644377"/>
                  </a:lnTo>
                  <a:lnTo>
                    <a:pt x="1678872" y="1678872"/>
                  </a:lnTo>
                  <a:lnTo>
                    <a:pt x="1644377" y="1711763"/>
                  </a:lnTo>
                  <a:lnTo>
                    <a:pt x="1608716" y="1742661"/>
                  </a:lnTo>
                  <a:lnTo>
                    <a:pt x="1571963" y="1771566"/>
                  </a:lnTo>
                  <a:lnTo>
                    <a:pt x="1534189" y="1798477"/>
                  </a:lnTo>
                  <a:lnTo>
                    <a:pt x="1495468" y="1823394"/>
                  </a:lnTo>
                  <a:lnTo>
                    <a:pt x="1455873" y="1846318"/>
                  </a:lnTo>
                  <a:lnTo>
                    <a:pt x="1415476" y="1867249"/>
                  </a:lnTo>
                  <a:lnTo>
                    <a:pt x="1374351" y="1886187"/>
                  </a:lnTo>
                  <a:lnTo>
                    <a:pt x="1332570" y="1903131"/>
                  </a:lnTo>
                  <a:lnTo>
                    <a:pt x="1290206" y="1918081"/>
                  </a:lnTo>
                  <a:lnTo>
                    <a:pt x="1247333" y="1931038"/>
                  </a:lnTo>
                  <a:lnTo>
                    <a:pt x="1204022" y="1942002"/>
                  </a:lnTo>
                  <a:lnTo>
                    <a:pt x="1160346" y="1950972"/>
                  </a:lnTo>
                  <a:lnTo>
                    <a:pt x="1116380" y="1957949"/>
                  </a:lnTo>
                  <a:lnTo>
                    <a:pt x="1072194" y="1962933"/>
                  </a:lnTo>
                  <a:lnTo>
                    <a:pt x="1027863" y="1965923"/>
                  </a:lnTo>
                  <a:lnTo>
                    <a:pt x="983460" y="1966920"/>
                  </a:lnTo>
                  <a:lnTo>
                    <a:pt x="939056" y="1965923"/>
                  </a:lnTo>
                  <a:lnTo>
                    <a:pt x="894725" y="1962933"/>
                  </a:lnTo>
                  <a:lnTo>
                    <a:pt x="850539" y="1957949"/>
                  </a:lnTo>
                  <a:lnTo>
                    <a:pt x="806573" y="1950972"/>
                  </a:lnTo>
                  <a:lnTo>
                    <a:pt x="762897" y="1942002"/>
                  </a:lnTo>
                  <a:lnTo>
                    <a:pt x="719586" y="1931038"/>
                  </a:lnTo>
                  <a:lnTo>
                    <a:pt x="676713" y="1918081"/>
                  </a:lnTo>
                  <a:lnTo>
                    <a:pt x="634349" y="1903131"/>
                  </a:lnTo>
                  <a:lnTo>
                    <a:pt x="592568" y="1886187"/>
                  </a:lnTo>
                  <a:lnTo>
                    <a:pt x="551443" y="1867249"/>
                  </a:lnTo>
                  <a:lnTo>
                    <a:pt x="511046" y="1846318"/>
                  </a:lnTo>
                  <a:lnTo>
                    <a:pt x="471451" y="1823394"/>
                  </a:lnTo>
                  <a:lnTo>
                    <a:pt x="432730" y="1798477"/>
                  </a:lnTo>
                  <a:lnTo>
                    <a:pt x="394956" y="1771566"/>
                  </a:lnTo>
                  <a:lnTo>
                    <a:pt x="358203" y="1742661"/>
                  </a:lnTo>
                  <a:lnTo>
                    <a:pt x="322542" y="1711763"/>
                  </a:lnTo>
                  <a:lnTo>
                    <a:pt x="288047" y="1678872"/>
                  </a:lnTo>
                  <a:lnTo>
                    <a:pt x="255156" y="1644377"/>
                  </a:lnTo>
                  <a:lnTo>
                    <a:pt x="224258" y="1608716"/>
                  </a:lnTo>
                  <a:lnTo>
                    <a:pt x="195353" y="1571963"/>
                  </a:lnTo>
                  <a:lnTo>
                    <a:pt x="168442" y="1534189"/>
                  </a:lnTo>
                  <a:lnTo>
                    <a:pt x="143525" y="1495468"/>
                  </a:lnTo>
                  <a:lnTo>
                    <a:pt x="120601" y="1455873"/>
                  </a:lnTo>
                  <a:lnTo>
                    <a:pt x="99670" y="1415476"/>
                  </a:lnTo>
                  <a:lnTo>
                    <a:pt x="80732" y="1374351"/>
                  </a:lnTo>
                  <a:lnTo>
                    <a:pt x="63789" y="1332570"/>
                  </a:lnTo>
                  <a:lnTo>
                    <a:pt x="48838" y="1290206"/>
                  </a:lnTo>
                  <a:lnTo>
                    <a:pt x="35881" y="1247333"/>
                  </a:lnTo>
                  <a:lnTo>
                    <a:pt x="24917" y="1204022"/>
                  </a:lnTo>
                  <a:lnTo>
                    <a:pt x="15947" y="1160346"/>
                  </a:lnTo>
                  <a:lnTo>
                    <a:pt x="8970" y="1116380"/>
                  </a:lnTo>
                  <a:lnTo>
                    <a:pt x="3986" y="1072194"/>
                  </a:lnTo>
                  <a:lnTo>
                    <a:pt x="996" y="1027863"/>
                  </a:lnTo>
                  <a:lnTo>
                    <a:pt x="0" y="983460"/>
                  </a:lnTo>
                  <a:lnTo>
                    <a:pt x="996" y="939056"/>
                  </a:lnTo>
                  <a:lnTo>
                    <a:pt x="3986" y="894725"/>
                  </a:lnTo>
                  <a:lnTo>
                    <a:pt x="8970" y="850539"/>
                  </a:lnTo>
                  <a:lnTo>
                    <a:pt x="15947" y="806573"/>
                  </a:lnTo>
                  <a:lnTo>
                    <a:pt x="24917" y="762897"/>
                  </a:lnTo>
                  <a:lnTo>
                    <a:pt x="35881" y="719586"/>
                  </a:lnTo>
                  <a:lnTo>
                    <a:pt x="48838" y="676713"/>
                  </a:lnTo>
                  <a:lnTo>
                    <a:pt x="63789" y="634349"/>
                  </a:lnTo>
                  <a:lnTo>
                    <a:pt x="80732" y="592568"/>
                  </a:lnTo>
                  <a:lnTo>
                    <a:pt x="99670" y="551443"/>
                  </a:lnTo>
                  <a:lnTo>
                    <a:pt x="120601" y="511046"/>
                  </a:lnTo>
                  <a:lnTo>
                    <a:pt x="143525" y="471451"/>
                  </a:lnTo>
                  <a:lnTo>
                    <a:pt x="168442" y="432730"/>
                  </a:lnTo>
                  <a:lnTo>
                    <a:pt x="195353" y="394956"/>
                  </a:lnTo>
                  <a:lnTo>
                    <a:pt x="224258" y="358203"/>
                  </a:lnTo>
                  <a:lnTo>
                    <a:pt x="255156" y="322542"/>
                  </a:lnTo>
                  <a:lnTo>
                    <a:pt x="288047" y="288047"/>
                  </a:lnTo>
                  <a:lnTo>
                    <a:pt x="322542" y="255156"/>
                  </a:lnTo>
                  <a:lnTo>
                    <a:pt x="358203" y="224258"/>
                  </a:lnTo>
                  <a:lnTo>
                    <a:pt x="394956" y="195353"/>
                  </a:lnTo>
                  <a:lnTo>
                    <a:pt x="432730" y="168442"/>
                  </a:lnTo>
                  <a:lnTo>
                    <a:pt x="471451" y="143525"/>
                  </a:lnTo>
                  <a:lnTo>
                    <a:pt x="511046" y="120601"/>
                  </a:lnTo>
                  <a:lnTo>
                    <a:pt x="551443" y="99670"/>
                  </a:lnTo>
                  <a:lnTo>
                    <a:pt x="592568" y="80732"/>
                  </a:lnTo>
                  <a:lnTo>
                    <a:pt x="634349" y="63789"/>
                  </a:lnTo>
                  <a:lnTo>
                    <a:pt x="676713" y="48838"/>
                  </a:lnTo>
                  <a:lnTo>
                    <a:pt x="719586" y="35881"/>
                  </a:lnTo>
                  <a:lnTo>
                    <a:pt x="762897" y="24917"/>
                  </a:lnTo>
                  <a:lnTo>
                    <a:pt x="806573" y="15947"/>
                  </a:lnTo>
                  <a:lnTo>
                    <a:pt x="850539" y="8970"/>
                  </a:lnTo>
                  <a:lnTo>
                    <a:pt x="894725" y="3986"/>
                  </a:lnTo>
                  <a:lnTo>
                    <a:pt x="939056" y="996"/>
                  </a:lnTo>
                  <a:lnTo>
                    <a:pt x="983460" y="0"/>
                  </a:lnTo>
                  <a:lnTo>
                    <a:pt x="1027863" y="996"/>
                  </a:lnTo>
                  <a:lnTo>
                    <a:pt x="1072194" y="3986"/>
                  </a:lnTo>
                  <a:lnTo>
                    <a:pt x="1116380" y="8970"/>
                  </a:lnTo>
                  <a:lnTo>
                    <a:pt x="1160346" y="15947"/>
                  </a:lnTo>
                  <a:lnTo>
                    <a:pt x="1204022" y="24917"/>
                  </a:lnTo>
                  <a:lnTo>
                    <a:pt x="1247333" y="35881"/>
                  </a:lnTo>
                  <a:lnTo>
                    <a:pt x="1290206" y="48838"/>
                  </a:lnTo>
                  <a:lnTo>
                    <a:pt x="1332570" y="63789"/>
                  </a:lnTo>
                  <a:lnTo>
                    <a:pt x="1374351" y="80732"/>
                  </a:lnTo>
                  <a:lnTo>
                    <a:pt x="1415476" y="99670"/>
                  </a:lnTo>
                  <a:lnTo>
                    <a:pt x="1455873" y="120601"/>
                  </a:lnTo>
                  <a:lnTo>
                    <a:pt x="1495468" y="143525"/>
                  </a:lnTo>
                  <a:lnTo>
                    <a:pt x="1534189" y="168442"/>
                  </a:lnTo>
                  <a:lnTo>
                    <a:pt x="1571963" y="195353"/>
                  </a:lnTo>
                  <a:lnTo>
                    <a:pt x="1608716" y="224258"/>
                  </a:lnTo>
                  <a:lnTo>
                    <a:pt x="1644377" y="255156"/>
                  </a:lnTo>
                  <a:lnTo>
                    <a:pt x="1678872" y="288047"/>
                  </a:lnTo>
                </a:path>
              </a:pathLst>
            </a:custGeom>
            <a:ln w="156104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582757"/>
            <a:ext cx="18020030" cy="9326880"/>
            <a:chOff x="1630201" y="582757"/>
            <a:chExt cx="18020030" cy="932688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351890" y="4598929"/>
              <a:ext cx="10975975" cy="3863340"/>
            </a:xfrm>
            <a:custGeom>
              <a:avLst/>
              <a:gdLst/>
              <a:ahLst/>
              <a:cxnLst/>
              <a:rect l="l" t="t" r="r" b="b"/>
              <a:pathLst>
                <a:path w="10975975" h="3863340">
                  <a:moveTo>
                    <a:pt x="906399" y="2775648"/>
                  </a:moveTo>
                  <a:lnTo>
                    <a:pt x="904328" y="2732214"/>
                  </a:lnTo>
                  <a:lnTo>
                    <a:pt x="898105" y="2689098"/>
                  </a:lnTo>
                  <a:lnTo>
                    <a:pt x="887730" y="2646616"/>
                  </a:lnTo>
                  <a:lnTo>
                    <a:pt x="873213" y="2605113"/>
                  </a:lnTo>
                  <a:lnTo>
                    <a:pt x="854544" y="2564892"/>
                  </a:lnTo>
                  <a:lnTo>
                    <a:pt x="831735" y="2526284"/>
                  </a:lnTo>
                  <a:lnTo>
                    <a:pt x="804773" y="2489619"/>
                  </a:lnTo>
                  <a:lnTo>
                    <a:pt x="773658" y="2455202"/>
                  </a:lnTo>
                  <a:lnTo>
                    <a:pt x="739241" y="2424087"/>
                  </a:lnTo>
                  <a:lnTo>
                    <a:pt x="702564" y="2397125"/>
                  </a:lnTo>
                  <a:lnTo>
                    <a:pt x="663956" y="2374303"/>
                  </a:lnTo>
                  <a:lnTo>
                    <a:pt x="623735" y="2355634"/>
                  </a:lnTo>
                  <a:lnTo>
                    <a:pt x="582231" y="2341118"/>
                  </a:lnTo>
                  <a:lnTo>
                    <a:pt x="539762" y="2330754"/>
                  </a:lnTo>
                  <a:lnTo>
                    <a:pt x="496646" y="2324531"/>
                  </a:lnTo>
                  <a:lnTo>
                    <a:pt x="453199" y="2322449"/>
                  </a:lnTo>
                  <a:lnTo>
                    <a:pt x="409765" y="2324531"/>
                  </a:lnTo>
                  <a:lnTo>
                    <a:pt x="366649" y="2330754"/>
                  </a:lnTo>
                  <a:lnTo>
                    <a:pt x="324167" y="2341118"/>
                  </a:lnTo>
                  <a:lnTo>
                    <a:pt x="282663" y="2355634"/>
                  </a:lnTo>
                  <a:lnTo>
                    <a:pt x="242443" y="2374303"/>
                  </a:lnTo>
                  <a:lnTo>
                    <a:pt x="203835" y="2397125"/>
                  </a:lnTo>
                  <a:lnTo>
                    <a:pt x="167157" y="2424087"/>
                  </a:lnTo>
                  <a:lnTo>
                    <a:pt x="132740" y="2455202"/>
                  </a:lnTo>
                  <a:lnTo>
                    <a:pt x="101638" y="2489619"/>
                  </a:lnTo>
                  <a:lnTo>
                    <a:pt x="74676" y="2526284"/>
                  </a:lnTo>
                  <a:lnTo>
                    <a:pt x="51854" y="2564892"/>
                  </a:lnTo>
                  <a:lnTo>
                    <a:pt x="33185" y="2605113"/>
                  </a:lnTo>
                  <a:lnTo>
                    <a:pt x="18669" y="2646616"/>
                  </a:lnTo>
                  <a:lnTo>
                    <a:pt x="8293" y="2689098"/>
                  </a:lnTo>
                  <a:lnTo>
                    <a:pt x="2082" y="2732214"/>
                  </a:lnTo>
                  <a:lnTo>
                    <a:pt x="0" y="2775648"/>
                  </a:lnTo>
                  <a:lnTo>
                    <a:pt x="2082" y="2819095"/>
                  </a:lnTo>
                  <a:lnTo>
                    <a:pt x="8293" y="2862211"/>
                  </a:lnTo>
                  <a:lnTo>
                    <a:pt x="18669" y="2904680"/>
                  </a:lnTo>
                  <a:lnTo>
                    <a:pt x="33185" y="2946196"/>
                  </a:lnTo>
                  <a:lnTo>
                    <a:pt x="51854" y="2986405"/>
                  </a:lnTo>
                  <a:lnTo>
                    <a:pt x="74676" y="3025013"/>
                  </a:lnTo>
                  <a:lnTo>
                    <a:pt x="101638" y="3061690"/>
                  </a:lnTo>
                  <a:lnTo>
                    <a:pt x="132740" y="3096107"/>
                  </a:lnTo>
                  <a:lnTo>
                    <a:pt x="167157" y="3127222"/>
                  </a:lnTo>
                  <a:lnTo>
                    <a:pt x="203835" y="3154184"/>
                  </a:lnTo>
                  <a:lnTo>
                    <a:pt x="242443" y="3176994"/>
                  </a:lnTo>
                  <a:lnTo>
                    <a:pt x="282663" y="3195663"/>
                  </a:lnTo>
                  <a:lnTo>
                    <a:pt x="324167" y="3210179"/>
                  </a:lnTo>
                  <a:lnTo>
                    <a:pt x="366649" y="3220555"/>
                  </a:lnTo>
                  <a:lnTo>
                    <a:pt x="409765" y="3226778"/>
                  </a:lnTo>
                  <a:lnTo>
                    <a:pt x="453199" y="3228848"/>
                  </a:lnTo>
                  <a:lnTo>
                    <a:pt x="496646" y="3226778"/>
                  </a:lnTo>
                  <a:lnTo>
                    <a:pt x="539762" y="3220555"/>
                  </a:lnTo>
                  <a:lnTo>
                    <a:pt x="582231" y="3210179"/>
                  </a:lnTo>
                  <a:lnTo>
                    <a:pt x="623735" y="3195663"/>
                  </a:lnTo>
                  <a:lnTo>
                    <a:pt x="663956" y="3176994"/>
                  </a:lnTo>
                  <a:lnTo>
                    <a:pt x="702564" y="3154184"/>
                  </a:lnTo>
                  <a:lnTo>
                    <a:pt x="739241" y="3127222"/>
                  </a:lnTo>
                  <a:lnTo>
                    <a:pt x="773658" y="3096107"/>
                  </a:lnTo>
                  <a:lnTo>
                    <a:pt x="804773" y="3061690"/>
                  </a:lnTo>
                  <a:lnTo>
                    <a:pt x="831735" y="3025013"/>
                  </a:lnTo>
                  <a:lnTo>
                    <a:pt x="854544" y="2986405"/>
                  </a:lnTo>
                  <a:lnTo>
                    <a:pt x="873213" y="2946196"/>
                  </a:lnTo>
                  <a:lnTo>
                    <a:pt x="887730" y="2904680"/>
                  </a:lnTo>
                  <a:lnTo>
                    <a:pt x="898105" y="2862211"/>
                  </a:lnTo>
                  <a:lnTo>
                    <a:pt x="904328" y="2819095"/>
                  </a:lnTo>
                  <a:lnTo>
                    <a:pt x="906399" y="2775648"/>
                  </a:lnTo>
                  <a:close/>
                </a:path>
                <a:path w="10975975" h="3863340">
                  <a:moveTo>
                    <a:pt x="4159402" y="1927694"/>
                  </a:moveTo>
                  <a:lnTo>
                    <a:pt x="4157332" y="1884260"/>
                  </a:lnTo>
                  <a:lnTo>
                    <a:pt x="4151096" y="1841144"/>
                  </a:lnTo>
                  <a:lnTo>
                    <a:pt x="4140733" y="1798662"/>
                  </a:lnTo>
                  <a:lnTo>
                    <a:pt x="4126204" y="1757159"/>
                  </a:lnTo>
                  <a:lnTo>
                    <a:pt x="4107523" y="1716938"/>
                  </a:lnTo>
                  <a:lnTo>
                    <a:pt x="4084701" y="1678330"/>
                  </a:lnTo>
                  <a:lnTo>
                    <a:pt x="4057726" y="1641665"/>
                  </a:lnTo>
                  <a:lnTo>
                    <a:pt x="4026611" y="1607248"/>
                  </a:lnTo>
                  <a:lnTo>
                    <a:pt x="3992194" y="1576133"/>
                  </a:lnTo>
                  <a:lnTo>
                    <a:pt x="3955516" y="1549171"/>
                  </a:lnTo>
                  <a:lnTo>
                    <a:pt x="3916921" y="1526349"/>
                  </a:lnTo>
                  <a:lnTo>
                    <a:pt x="3876700" y="1507680"/>
                  </a:lnTo>
                  <a:lnTo>
                    <a:pt x="3835209" y="1493164"/>
                  </a:lnTo>
                  <a:lnTo>
                    <a:pt x="3792740" y="1482801"/>
                  </a:lnTo>
                  <a:lnTo>
                    <a:pt x="3749624" y="1476578"/>
                  </a:lnTo>
                  <a:lnTo>
                    <a:pt x="3706177" y="1474495"/>
                  </a:lnTo>
                  <a:lnTo>
                    <a:pt x="3662743" y="1476578"/>
                  </a:lnTo>
                  <a:lnTo>
                    <a:pt x="3619627" y="1482801"/>
                  </a:lnTo>
                  <a:lnTo>
                    <a:pt x="3577145" y="1493164"/>
                  </a:lnTo>
                  <a:lnTo>
                    <a:pt x="3535642" y="1507680"/>
                  </a:lnTo>
                  <a:lnTo>
                    <a:pt x="3495421" y="1526349"/>
                  </a:lnTo>
                  <a:lnTo>
                    <a:pt x="3456800" y="1549171"/>
                  </a:lnTo>
                  <a:lnTo>
                    <a:pt x="3420110" y="1576133"/>
                  </a:lnTo>
                  <a:lnTo>
                    <a:pt x="3385680" y="1607248"/>
                  </a:lnTo>
                  <a:lnTo>
                    <a:pt x="3354578" y="1641665"/>
                  </a:lnTo>
                  <a:lnTo>
                    <a:pt x="3327616" y="1678330"/>
                  </a:lnTo>
                  <a:lnTo>
                    <a:pt x="3304806" y="1716938"/>
                  </a:lnTo>
                  <a:lnTo>
                    <a:pt x="3286137" y="1757159"/>
                  </a:lnTo>
                  <a:lnTo>
                    <a:pt x="3271621" y="1798662"/>
                  </a:lnTo>
                  <a:lnTo>
                    <a:pt x="3261258" y="1841144"/>
                  </a:lnTo>
                  <a:lnTo>
                    <a:pt x="3255035" y="1884260"/>
                  </a:lnTo>
                  <a:lnTo>
                    <a:pt x="3252965" y="1927694"/>
                  </a:lnTo>
                  <a:lnTo>
                    <a:pt x="3255035" y="1971141"/>
                  </a:lnTo>
                  <a:lnTo>
                    <a:pt x="3261258" y="2014258"/>
                  </a:lnTo>
                  <a:lnTo>
                    <a:pt x="3271621" y="2056726"/>
                  </a:lnTo>
                  <a:lnTo>
                    <a:pt x="3286137" y="2098243"/>
                  </a:lnTo>
                  <a:lnTo>
                    <a:pt x="3304806" y="2138451"/>
                  </a:lnTo>
                  <a:lnTo>
                    <a:pt x="3327616" y="2177059"/>
                  </a:lnTo>
                  <a:lnTo>
                    <a:pt x="3354578" y="2213737"/>
                  </a:lnTo>
                  <a:lnTo>
                    <a:pt x="3385680" y="2248154"/>
                  </a:lnTo>
                  <a:lnTo>
                    <a:pt x="3420110" y="2279269"/>
                  </a:lnTo>
                  <a:lnTo>
                    <a:pt x="3456800" y="2306231"/>
                  </a:lnTo>
                  <a:lnTo>
                    <a:pt x="3495421" y="2329040"/>
                  </a:lnTo>
                  <a:lnTo>
                    <a:pt x="3535642" y="2347709"/>
                  </a:lnTo>
                  <a:lnTo>
                    <a:pt x="3577145" y="2362225"/>
                  </a:lnTo>
                  <a:lnTo>
                    <a:pt x="3619627" y="2372601"/>
                  </a:lnTo>
                  <a:lnTo>
                    <a:pt x="3662743" y="2378824"/>
                  </a:lnTo>
                  <a:lnTo>
                    <a:pt x="3706177" y="2380894"/>
                  </a:lnTo>
                  <a:lnTo>
                    <a:pt x="3749624" y="2378824"/>
                  </a:lnTo>
                  <a:lnTo>
                    <a:pt x="3792740" y="2372601"/>
                  </a:lnTo>
                  <a:lnTo>
                    <a:pt x="3835209" y="2362225"/>
                  </a:lnTo>
                  <a:lnTo>
                    <a:pt x="3876700" y="2347709"/>
                  </a:lnTo>
                  <a:lnTo>
                    <a:pt x="3916921" y="2329040"/>
                  </a:lnTo>
                  <a:lnTo>
                    <a:pt x="3955516" y="2306231"/>
                  </a:lnTo>
                  <a:lnTo>
                    <a:pt x="3992194" y="2279269"/>
                  </a:lnTo>
                  <a:lnTo>
                    <a:pt x="4026611" y="2248154"/>
                  </a:lnTo>
                  <a:lnTo>
                    <a:pt x="4057726" y="2213737"/>
                  </a:lnTo>
                  <a:lnTo>
                    <a:pt x="4084701" y="2177059"/>
                  </a:lnTo>
                  <a:lnTo>
                    <a:pt x="4107523" y="2138451"/>
                  </a:lnTo>
                  <a:lnTo>
                    <a:pt x="4126204" y="2098243"/>
                  </a:lnTo>
                  <a:lnTo>
                    <a:pt x="4140733" y="2056726"/>
                  </a:lnTo>
                  <a:lnTo>
                    <a:pt x="4151096" y="2014258"/>
                  </a:lnTo>
                  <a:lnTo>
                    <a:pt x="4157332" y="1971141"/>
                  </a:lnTo>
                  <a:lnTo>
                    <a:pt x="4159402" y="1927694"/>
                  </a:lnTo>
                  <a:close/>
                </a:path>
                <a:path w="10975975" h="3863340">
                  <a:moveTo>
                    <a:pt x="4583290" y="3410051"/>
                  </a:moveTo>
                  <a:lnTo>
                    <a:pt x="4581220" y="3366605"/>
                  </a:lnTo>
                  <a:lnTo>
                    <a:pt x="4574997" y="3323488"/>
                  </a:lnTo>
                  <a:lnTo>
                    <a:pt x="4564621" y="3281019"/>
                  </a:lnTo>
                  <a:lnTo>
                    <a:pt x="4550105" y="3239503"/>
                  </a:lnTo>
                  <a:lnTo>
                    <a:pt x="4531449" y="3199295"/>
                  </a:lnTo>
                  <a:lnTo>
                    <a:pt x="4508639" y="3160687"/>
                  </a:lnTo>
                  <a:lnTo>
                    <a:pt x="4481677" y="3124009"/>
                  </a:lnTo>
                  <a:lnTo>
                    <a:pt x="4450575" y="3089579"/>
                  </a:lnTo>
                  <a:lnTo>
                    <a:pt x="4416158" y="3058477"/>
                  </a:lnTo>
                  <a:lnTo>
                    <a:pt x="4379480" y="3031515"/>
                  </a:lnTo>
                  <a:lnTo>
                    <a:pt x="4340872" y="3008706"/>
                  </a:lnTo>
                  <a:lnTo>
                    <a:pt x="4300652" y="2990037"/>
                  </a:lnTo>
                  <a:lnTo>
                    <a:pt x="4259148" y="2975521"/>
                  </a:lnTo>
                  <a:lnTo>
                    <a:pt x="4216679" y="2965145"/>
                  </a:lnTo>
                  <a:lnTo>
                    <a:pt x="4173550" y="2958922"/>
                  </a:lnTo>
                  <a:lnTo>
                    <a:pt x="4130116" y="2956852"/>
                  </a:lnTo>
                  <a:lnTo>
                    <a:pt x="4086669" y="2958922"/>
                  </a:lnTo>
                  <a:lnTo>
                    <a:pt x="4043540" y="2965145"/>
                  </a:lnTo>
                  <a:lnTo>
                    <a:pt x="4001071" y="2975521"/>
                  </a:lnTo>
                  <a:lnTo>
                    <a:pt x="3959568" y="2990037"/>
                  </a:lnTo>
                  <a:lnTo>
                    <a:pt x="3919347" y="3008706"/>
                  </a:lnTo>
                  <a:lnTo>
                    <a:pt x="3880739" y="3031515"/>
                  </a:lnTo>
                  <a:lnTo>
                    <a:pt x="3844061" y="3058477"/>
                  </a:lnTo>
                  <a:lnTo>
                    <a:pt x="3809644" y="3089579"/>
                  </a:lnTo>
                  <a:lnTo>
                    <a:pt x="3778542" y="3124009"/>
                  </a:lnTo>
                  <a:lnTo>
                    <a:pt x="3751580" y="3160687"/>
                  </a:lnTo>
                  <a:lnTo>
                    <a:pt x="3728770" y="3199295"/>
                  </a:lnTo>
                  <a:lnTo>
                    <a:pt x="3710114" y="3239503"/>
                  </a:lnTo>
                  <a:lnTo>
                    <a:pt x="3695598" y="3281019"/>
                  </a:lnTo>
                  <a:lnTo>
                    <a:pt x="3685222" y="3323488"/>
                  </a:lnTo>
                  <a:lnTo>
                    <a:pt x="3678999" y="3366605"/>
                  </a:lnTo>
                  <a:lnTo>
                    <a:pt x="3676929" y="3410051"/>
                  </a:lnTo>
                  <a:lnTo>
                    <a:pt x="3678999" y="3453485"/>
                  </a:lnTo>
                  <a:lnTo>
                    <a:pt x="3685222" y="3496602"/>
                  </a:lnTo>
                  <a:lnTo>
                    <a:pt x="3695598" y="3539083"/>
                  </a:lnTo>
                  <a:lnTo>
                    <a:pt x="3710114" y="3580587"/>
                  </a:lnTo>
                  <a:lnTo>
                    <a:pt x="3728770" y="3620808"/>
                  </a:lnTo>
                  <a:lnTo>
                    <a:pt x="3751580" y="3659416"/>
                  </a:lnTo>
                  <a:lnTo>
                    <a:pt x="3778542" y="3696093"/>
                  </a:lnTo>
                  <a:lnTo>
                    <a:pt x="3809644" y="3730510"/>
                  </a:lnTo>
                  <a:lnTo>
                    <a:pt x="3844061" y="3761613"/>
                  </a:lnTo>
                  <a:lnTo>
                    <a:pt x="3880739" y="3788575"/>
                  </a:lnTo>
                  <a:lnTo>
                    <a:pt x="3919347" y="3811397"/>
                  </a:lnTo>
                  <a:lnTo>
                    <a:pt x="3959568" y="3830053"/>
                  </a:lnTo>
                  <a:lnTo>
                    <a:pt x="4001071" y="3844582"/>
                  </a:lnTo>
                  <a:lnTo>
                    <a:pt x="4043540" y="3854945"/>
                  </a:lnTo>
                  <a:lnTo>
                    <a:pt x="4086669" y="3861168"/>
                  </a:lnTo>
                  <a:lnTo>
                    <a:pt x="4130116" y="3863238"/>
                  </a:lnTo>
                  <a:lnTo>
                    <a:pt x="4173550" y="3861168"/>
                  </a:lnTo>
                  <a:lnTo>
                    <a:pt x="4216679" y="3854945"/>
                  </a:lnTo>
                  <a:lnTo>
                    <a:pt x="4259148" y="3844582"/>
                  </a:lnTo>
                  <a:lnTo>
                    <a:pt x="4300652" y="3830053"/>
                  </a:lnTo>
                  <a:lnTo>
                    <a:pt x="4340872" y="3811397"/>
                  </a:lnTo>
                  <a:lnTo>
                    <a:pt x="4379480" y="3788575"/>
                  </a:lnTo>
                  <a:lnTo>
                    <a:pt x="4416158" y="3761613"/>
                  </a:lnTo>
                  <a:lnTo>
                    <a:pt x="4450575" y="3730510"/>
                  </a:lnTo>
                  <a:lnTo>
                    <a:pt x="4481677" y="3696093"/>
                  </a:lnTo>
                  <a:lnTo>
                    <a:pt x="4508639" y="3659416"/>
                  </a:lnTo>
                  <a:lnTo>
                    <a:pt x="4531449" y="3620808"/>
                  </a:lnTo>
                  <a:lnTo>
                    <a:pt x="4550105" y="3580587"/>
                  </a:lnTo>
                  <a:lnTo>
                    <a:pt x="4564621" y="3539083"/>
                  </a:lnTo>
                  <a:lnTo>
                    <a:pt x="4574997" y="3496602"/>
                  </a:lnTo>
                  <a:lnTo>
                    <a:pt x="4581220" y="3453485"/>
                  </a:lnTo>
                  <a:lnTo>
                    <a:pt x="4583290" y="3410051"/>
                  </a:lnTo>
                  <a:close/>
                </a:path>
                <a:path w="10975975" h="3863340">
                  <a:moveTo>
                    <a:pt x="5430075" y="1509814"/>
                  </a:moveTo>
                  <a:lnTo>
                    <a:pt x="5427992" y="1466367"/>
                  </a:lnTo>
                  <a:lnTo>
                    <a:pt x="5421769" y="1423250"/>
                  </a:lnTo>
                  <a:lnTo>
                    <a:pt x="5411406" y="1380782"/>
                  </a:lnTo>
                  <a:lnTo>
                    <a:pt x="5396890" y="1339278"/>
                  </a:lnTo>
                  <a:lnTo>
                    <a:pt x="5378221" y="1299057"/>
                  </a:lnTo>
                  <a:lnTo>
                    <a:pt x="5355412" y="1260449"/>
                  </a:lnTo>
                  <a:lnTo>
                    <a:pt x="5328463" y="1223772"/>
                  </a:lnTo>
                  <a:lnTo>
                    <a:pt x="5297348" y="1189355"/>
                  </a:lnTo>
                  <a:lnTo>
                    <a:pt x="5262931" y="1158240"/>
                  </a:lnTo>
                  <a:lnTo>
                    <a:pt x="5226266" y="1131277"/>
                  </a:lnTo>
                  <a:lnTo>
                    <a:pt x="5187658" y="1108468"/>
                  </a:lnTo>
                  <a:lnTo>
                    <a:pt x="5147437" y="1089799"/>
                  </a:lnTo>
                  <a:lnTo>
                    <a:pt x="5105933" y="1075283"/>
                  </a:lnTo>
                  <a:lnTo>
                    <a:pt x="5063452" y="1064907"/>
                  </a:lnTo>
                  <a:lnTo>
                    <a:pt x="5020335" y="1058684"/>
                  </a:lnTo>
                  <a:lnTo>
                    <a:pt x="4976888" y="1056614"/>
                  </a:lnTo>
                  <a:lnTo>
                    <a:pt x="4933442" y="1058684"/>
                  </a:lnTo>
                  <a:lnTo>
                    <a:pt x="4890325" y="1064907"/>
                  </a:lnTo>
                  <a:lnTo>
                    <a:pt x="4847856" y="1075283"/>
                  </a:lnTo>
                  <a:lnTo>
                    <a:pt x="4806340" y="1089799"/>
                  </a:lnTo>
                  <a:lnTo>
                    <a:pt x="4766119" y="1108468"/>
                  </a:lnTo>
                  <a:lnTo>
                    <a:pt x="4727511" y="1131277"/>
                  </a:lnTo>
                  <a:lnTo>
                    <a:pt x="4690846" y="1158240"/>
                  </a:lnTo>
                  <a:lnTo>
                    <a:pt x="4656429" y="1189355"/>
                  </a:lnTo>
                  <a:lnTo>
                    <a:pt x="4625327" y="1223772"/>
                  </a:lnTo>
                  <a:lnTo>
                    <a:pt x="4598365" y="1260449"/>
                  </a:lnTo>
                  <a:lnTo>
                    <a:pt x="4575556" y="1299057"/>
                  </a:lnTo>
                  <a:lnTo>
                    <a:pt x="4556887" y="1339278"/>
                  </a:lnTo>
                  <a:lnTo>
                    <a:pt x="4542371" y="1380782"/>
                  </a:lnTo>
                  <a:lnTo>
                    <a:pt x="4532007" y="1423250"/>
                  </a:lnTo>
                  <a:lnTo>
                    <a:pt x="4525784" y="1466367"/>
                  </a:lnTo>
                  <a:lnTo>
                    <a:pt x="4523714" y="1509814"/>
                  </a:lnTo>
                  <a:lnTo>
                    <a:pt x="4525784" y="1553248"/>
                  </a:lnTo>
                  <a:lnTo>
                    <a:pt x="4532007" y="1596364"/>
                  </a:lnTo>
                  <a:lnTo>
                    <a:pt x="4542371" y="1638846"/>
                  </a:lnTo>
                  <a:lnTo>
                    <a:pt x="4556887" y="1680349"/>
                  </a:lnTo>
                  <a:lnTo>
                    <a:pt x="4575556" y="1720570"/>
                  </a:lnTo>
                  <a:lnTo>
                    <a:pt x="4598365" y="1759178"/>
                  </a:lnTo>
                  <a:lnTo>
                    <a:pt x="4625327" y="1795856"/>
                  </a:lnTo>
                  <a:lnTo>
                    <a:pt x="4656429" y="1830273"/>
                  </a:lnTo>
                  <a:lnTo>
                    <a:pt x="4690846" y="1861388"/>
                  </a:lnTo>
                  <a:lnTo>
                    <a:pt x="4727511" y="1888350"/>
                  </a:lnTo>
                  <a:lnTo>
                    <a:pt x="4766119" y="1911159"/>
                  </a:lnTo>
                  <a:lnTo>
                    <a:pt x="4806340" y="1929828"/>
                  </a:lnTo>
                  <a:lnTo>
                    <a:pt x="4847856" y="1944344"/>
                  </a:lnTo>
                  <a:lnTo>
                    <a:pt x="4890325" y="1954707"/>
                  </a:lnTo>
                  <a:lnTo>
                    <a:pt x="4933442" y="1960930"/>
                  </a:lnTo>
                  <a:lnTo>
                    <a:pt x="4976888" y="1963000"/>
                  </a:lnTo>
                  <a:lnTo>
                    <a:pt x="5020335" y="1960930"/>
                  </a:lnTo>
                  <a:lnTo>
                    <a:pt x="5063452" y="1954707"/>
                  </a:lnTo>
                  <a:lnTo>
                    <a:pt x="5105933" y="1944344"/>
                  </a:lnTo>
                  <a:lnTo>
                    <a:pt x="5147437" y="1929828"/>
                  </a:lnTo>
                  <a:lnTo>
                    <a:pt x="5187658" y="1911159"/>
                  </a:lnTo>
                  <a:lnTo>
                    <a:pt x="5226266" y="1888350"/>
                  </a:lnTo>
                  <a:lnTo>
                    <a:pt x="5262931" y="1861388"/>
                  </a:lnTo>
                  <a:lnTo>
                    <a:pt x="5297348" y="1830273"/>
                  </a:lnTo>
                  <a:lnTo>
                    <a:pt x="5328463" y="1795856"/>
                  </a:lnTo>
                  <a:lnTo>
                    <a:pt x="5355412" y="1759178"/>
                  </a:lnTo>
                  <a:lnTo>
                    <a:pt x="5378221" y="1720570"/>
                  </a:lnTo>
                  <a:lnTo>
                    <a:pt x="5396890" y="1680349"/>
                  </a:lnTo>
                  <a:lnTo>
                    <a:pt x="5411406" y="1638846"/>
                  </a:lnTo>
                  <a:lnTo>
                    <a:pt x="5421769" y="1596364"/>
                  </a:lnTo>
                  <a:lnTo>
                    <a:pt x="5427992" y="1553248"/>
                  </a:lnTo>
                  <a:lnTo>
                    <a:pt x="5430075" y="1509814"/>
                  </a:lnTo>
                  <a:close/>
                </a:path>
                <a:path w="10975975" h="3863340">
                  <a:moveTo>
                    <a:pt x="9603943" y="3215906"/>
                  </a:moveTo>
                  <a:lnTo>
                    <a:pt x="9601873" y="3172472"/>
                  </a:lnTo>
                  <a:lnTo>
                    <a:pt x="9595650" y="3129356"/>
                  </a:lnTo>
                  <a:lnTo>
                    <a:pt x="9585274" y="3086874"/>
                  </a:lnTo>
                  <a:lnTo>
                    <a:pt x="9570745" y="3045371"/>
                  </a:lnTo>
                  <a:lnTo>
                    <a:pt x="9552076" y="3005150"/>
                  </a:lnTo>
                  <a:lnTo>
                    <a:pt x="9529254" y="2966542"/>
                  </a:lnTo>
                  <a:lnTo>
                    <a:pt x="9502280" y="2929877"/>
                  </a:lnTo>
                  <a:lnTo>
                    <a:pt x="9471152" y="2895460"/>
                  </a:lnTo>
                  <a:lnTo>
                    <a:pt x="9436735" y="2864345"/>
                  </a:lnTo>
                  <a:lnTo>
                    <a:pt x="9400070" y="2837383"/>
                  </a:lnTo>
                  <a:lnTo>
                    <a:pt x="9361462" y="2814561"/>
                  </a:lnTo>
                  <a:lnTo>
                    <a:pt x="9321254" y="2795892"/>
                  </a:lnTo>
                  <a:lnTo>
                    <a:pt x="9279750" y="2781376"/>
                  </a:lnTo>
                  <a:lnTo>
                    <a:pt x="9237281" y="2771013"/>
                  </a:lnTo>
                  <a:lnTo>
                    <a:pt x="9194165" y="2764790"/>
                  </a:lnTo>
                  <a:lnTo>
                    <a:pt x="9150731" y="2762707"/>
                  </a:lnTo>
                  <a:lnTo>
                    <a:pt x="9107297" y="2764790"/>
                  </a:lnTo>
                  <a:lnTo>
                    <a:pt x="9064168" y="2771013"/>
                  </a:lnTo>
                  <a:lnTo>
                    <a:pt x="9021699" y="2781376"/>
                  </a:lnTo>
                  <a:lnTo>
                    <a:pt x="8980183" y="2795892"/>
                  </a:lnTo>
                  <a:lnTo>
                    <a:pt x="8939962" y="2814561"/>
                  </a:lnTo>
                  <a:lnTo>
                    <a:pt x="8901341" y="2837383"/>
                  </a:lnTo>
                  <a:lnTo>
                    <a:pt x="8864663" y="2864345"/>
                  </a:lnTo>
                  <a:lnTo>
                    <a:pt x="8830234" y="2895460"/>
                  </a:lnTo>
                  <a:lnTo>
                    <a:pt x="8799119" y="2929877"/>
                  </a:lnTo>
                  <a:lnTo>
                    <a:pt x="8772169" y="2966542"/>
                  </a:lnTo>
                  <a:lnTo>
                    <a:pt x="8749347" y="3005150"/>
                  </a:lnTo>
                  <a:lnTo>
                    <a:pt x="8730691" y="3045371"/>
                  </a:lnTo>
                  <a:lnTo>
                    <a:pt x="8716175" y="3086874"/>
                  </a:lnTo>
                  <a:lnTo>
                    <a:pt x="8705799" y="3129356"/>
                  </a:lnTo>
                  <a:lnTo>
                    <a:pt x="8699589" y="3172472"/>
                  </a:lnTo>
                  <a:lnTo>
                    <a:pt x="8697506" y="3215906"/>
                  </a:lnTo>
                  <a:lnTo>
                    <a:pt x="8699589" y="3259353"/>
                  </a:lnTo>
                  <a:lnTo>
                    <a:pt x="8705799" y="3302470"/>
                  </a:lnTo>
                  <a:lnTo>
                    <a:pt x="8716175" y="3344938"/>
                  </a:lnTo>
                  <a:lnTo>
                    <a:pt x="8730691" y="3386455"/>
                  </a:lnTo>
                  <a:lnTo>
                    <a:pt x="8749347" y="3426663"/>
                  </a:lnTo>
                  <a:lnTo>
                    <a:pt x="8772169" y="3465271"/>
                  </a:lnTo>
                  <a:lnTo>
                    <a:pt x="8799119" y="3501948"/>
                  </a:lnTo>
                  <a:lnTo>
                    <a:pt x="8830234" y="3536365"/>
                  </a:lnTo>
                  <a:lnTo>
                    <a:pt x="8864663" y="3567480"/>
                  </a:lnTo>
                  <a:lnTo>
                    <a:pt x="8901341" y="3594443"/>
                  </a:lnTo>
                  <a:lnTo>
                    <a:pt x="8939962" y="3617252"/>
                  </a:lnTo>
                  <a:lnTo>
                    <a:pt x="8980183" y="3635921"/>
                  </a:lnTo>
                  <a:lnTo>
                    <a:pt x="9021699" y="3650437"/>
                  </a:lnTo>
                  <a:lnTo>
                    <a:pt x="9064168" y="3660813"/>
                  </a:lnTo>
                  <a:lnTo>
                    <a:pt x="9107297" y="3667036"/>
                  </a:lnTo>
                  <a:lnTo>
                    <a:pt x="9150731" y="3669106"/>
                  </a:lnTo>
                  <a:lnTo>
                    <a:pt x="9194165" y="3667036"/>
                  </a:lnTo>
                  <a:lnTo>
                    <a:pt x="9237281" y="3660813"/>
                  </a:lnTo>
                  <a:lnTo>
                    <a:pt x="9279750" y="3650437"/>
                  </a:lnTo>
                  <a:lnTo>
                    <a:pt x="9321254" y="3635921"/>
                  </a:lnTo>
                  <a:lnTo>
                    <a:pt x="9361462" y="3617252"/>
                  </a:lnTo>
                  <a:lnTo>
                    <a:pt x="9400070" y="3594443"/>
                  </a:lnTo>
                  <a:lnTo>
                    <a:pt x="9436735" y="3567480"/>
                  </a:lnTo>
                  <a:lnTo>
                    <a:pt x="9471152" y="3536365"/>
                  </a:lnTo>
                  <a:lnTo>
                    <a:pt x="9502280" y="3501948"/>
                  </a:lnTo>
                  <a:lnTo>
                    <a:pt x="9529254" y="3465271"/>
                  </a:lnTo>
                  <a:lnTo>
                    <a:pt x="9552076" y="3426663"/>
                  </a:lnTo>
                  <a:lnTo>
                    <a:pt x="9570745" y="3386455"/>
                  </a:lnTo>
                  <a:lnTo>
                    <a:pt x="9585274" y="3344938"/>
                  </a:lnTo>
                  <a:lnTo>
                    <a:pt x="9595650" y="3302470"/>
                  </a:lnTo>
                  <a:lnTo>
                    <a:pt x="9601873" y="3259353"/>
                  </a:lnTo>
                  <a:lnTo>
                    <a:pt x="9603943" y="3215906"/>
                  </a:lnTo>
                  <a:close/>
                </a:path>
                <a:path w="10975975" h="3863340">
                  <a:moveTo>
                    <a:pt x="10975531" y="2274557"/>
                  </a:moveTo>
                  <a:lnTo>
                    <a:pt x="10973460" y="2231110"/>
                  </a:lnTo>
                  <a:lnTo>
                    <a:pt x="10967225" y="2187994"/>
                  </a:lnTo>
                  <a:lnTo>
                    <a:pt x="10956862" y="2145525"/>
                  </a:lnTo>
                  <a:lnTo>
                    <a:pt x="10942333" y="2104009"/>
                  </a:lnTo>
                  <a:lnTo>
                    <a:pt x="10923651" y="2063800"/>
                  </a:lnTo>
                  <a:lnTo>
                    <a:pt x="10900829" y="2025192"/>
                  </a:lnTo>
                  <a:lnTo>
                    <a:pt x="10873854" y="1988515"/>
                  </a:lnTo>
                  <a:lnTo>
                    <a:pt x="10842739" y="1954085"/>
                  </a:lnTo>
                  <a:lnTo>
                    <a:pt x="10808322" y="1922983"/>
                  </a:lnTo>
                  <a:lnTo>
                    <a:pt x="10771645" y="1896021"/>
                  </a:lnTo>
                  <a:lnTo>
                    <a:pt x="10733049" y="1873211"/>
                  </a:lnTo>
                  <a:lnTo>
                    <a:pt x="10692841" y="1854542"/>
                  </a:lnTo>
                  <a:lnTo>
                    <a:pt x="10651338" y="1840026"/>
                  </a:lnTo>
                  <a:lnTo>
                    <a:pt x="10608869" y="1829650"/>
                  </a:lnTo>
                  <a:lnTo>
                    <a:pt x="10565752" y="1823427"/>
                  </a:lnTo>
                  <a:lnTo>
                    <a:pt x="10522318" y="1821357"/>
                  </a:lnTo>
                  <a:lnTo>
                    <a:pt x="10478897" y="1823427"/>
                  </a:lnTo>
                  <a:lnTo>
                    <a:pt x="10435780" y="1829650"/>
                  </a:lnTo>
                  <a:lnTo>
                    <a:pt x="10393312" y="1840026"/>
                  </a:lnTo>
                  <a:lnTo>
                    <a:pt x="10351808" y="1854542"/>
                  </a:lnTo>
                  <a:lnTo>
                    <a:pt x="10311600" y="1873211"/>
                  </a:lnTo>
                  <a:lnTo>
                    <a:pt x="10273005" y="1896021"/>
                  </a:lnTo>
                  <a:lnTo>
                    <a:pt x="10236327" y="1922983"/>
                  </a:lnTo>
                  <a:lnTo>
                    <a:pt x="10201910" y="1954085"/>
                  </a:lnTo>
                  <a:lnTo>
                    <a:pt x="10170795" y="1988515"/>
                  </a:lnTo>
                  <a:lnTo>
                    <a:pt x="10143820" y="2025192"/>
                  </a:lnTo>
                  <a:lnTo>
                    <a:pt x="10120986" y="2063800"/>
                  </a:lnTo>
                  <a:lnTo>
                    <a:pt x="10102317" y="2104009"/>
                  </a:lnTo>
                  <a:lnTo>
                    <a:pt x="10087788" y="2145525"/>
                  </a:lnTo>
                  <a:lnTo>
                    <a:pt x="10077412" y="2187994"/>
                  </a:lnTo>
                  <a:lnTo>
                    <a:pt x="10071189" y="2231110"/>
                  </a:lnTo>
                  <a:lnTo>
                    <a:pt x="10069119" y="2274557"/>
                  </a:lnTo>
                  <a:lnTo>
                    <a:pt x="10071189" y="2317991"/>
                  </a:lnTo>
                  <a:lnTo>
                    <a:pt x="10077412" y="2361107"/>
                  </a:lnTo>
                  <a:lnTo>
                    <a:pt x="10087788" y="2403589"/>
                  </a:lnTo>
                  <a:lnTo>
                    <a:pt x="10102317" y="2445093"/>
                  </a:lnTo>
                  <a:lnTo>
                    <a:pt x="10120986" y="2485313"/>
                  </a:lnTo>
                  <a:lnTo>
                    <a:pt x="10143820" y="2523921"/>
                  </a:lnTo>
                  <a:lnTo>
                    <a:pt x="10170795" y="2560599"/>
                  </a:lnTo>
                  <a:lnTo>
                    <a:pt x="10201910" y="2595016"/>
                  </a:lnTo>
                  <a:lnTo>
                    <a:pt x="10236327" y="2626118"/>
                  </a:lnTo>
                  <a:lnTo>
                    <a:pt x="10273005" y="2653080"/>
                  </a:lnTo>
                  <a:lnTo>
                    <a:pt x="10311600" y="2675902"/>
                  </a:lnTo>
                  <a:lnTo>
                    <a:pt x="10351808" y="2694559"/>
                  </a:lnTo>
                  <a:lnTo>
                    <a:pt x="10393312" y="2709087"/>
                  </a:lnTo>
                  <a:lnTo>
                    <a:pt x="10435780" y="2719451"/>
                  </a:lnTo>
                  <a:lnTo>
                    <a:pt x="10478897" y="2725674"/>
                  </a:lnTo>
                  <a:lnTo>
                    <a:pt x="10522318" y="2727744"/>
                  </a:lnTo>
                  <a:lnTo>
                    <a:pt x="10565752" y="2725674"/>
                  </a:lnTo>
                  <a:lnTo>
                    <a:pt x="10608869" y="2719451"/>
                  </a:lnTo>
                  <a:lnTo>
                    <a:pt x="10651338" y="2709087"/>
                  </a:lnTo>
                  <a:lnTo>
                    <a:pt x="10692841" y="2694559"/>
                  </a:lnTo>
                  <a:lnTo>
                    <a:pt x="10733049" y="2675902"/>
                  </a:lnTo>
                  <a:lnTo>
                    <a:pt x="10771645" y="2653080"/>
                  </a:lnTo>
                  <a:lnTo>
                    <a:pt x="10808322" y="2626118"/>
                  </a:lnTo>
                  <a:lnTo>
                    <a:pt x="10842739" y="2595016"/>
                  </a:lnTo>
                  <a:lnTo>
                    <a:pt x="10873854" y="2560599"/>
                  </a:lnTo>
                  <a:lnTo>
                    <a:pt x="10900829" y="2523921"/>
                  </a:lnTo>
                  <a:lnTo>
                    <a:pt x="10923651" y="2485313"/>
                  </a:lnTo>
                  <a:lnTo>
                    <a:pt x="10942333" y="2445093"/>
                  </a:lnTo>
                  <a:lnTo>
                    <a:pt x="10956862" y="2403589"/>
                  </a:lnTo>
                  <a:lnTo>
                    <a:pt x="10967225" y="2361107"/>
                  </a:lnTo>
                  <a:lnTo>
                    <a:pt x="10973460" y="2317991"/>
                  </a:lnTo>
                  <a:lnTo>
                    <a:pt x="10975531" y="2274557"/>
                  </a:lnTo>
                  <a:close/>
                </a:path>
                <a:path w="10975975" h="3863340">
                  <a:moveTo>
                    <a:pt x="10975531" y="453199"/>
                  </a:moveTo>
                  <a:lnTo>
                    <a:pt x="10973460" y="409752"/>
                  </a:lnTo>
                  <a:lnTo>
                    <a:pt x="10967225" y="366636"/>
                  </a:lnTo>
                  <a:lnTo>
                    <a:pt x="10956862" y="324167"/>
                  </a:lnTo>
                  <a:lnTo>
                    <a:pt x="10942333" y="282651"/>
                  </a:lnTo>
                  <a:lnTo>
                    <a:pt x="10923651" y="242430"/>
                  </a:lnTo>
                  <a:lnTo>
                    <a:pt x="10900829" y="203822"/>
                  </a:lnTo>
                  <a:lnTo>
                    <a:pt x="10873854" y="167157"/>
                  </a:lnTo>
                  <a:lnTo>
                    <a:pt x="10842739" y="132727"/>
                  </a:lnTo>
                  <a:lnTo>
                    <a:pt x="10808322" y="101625"/>
                  </a:lnTo>
                  <a:lnTo>
                    <a:pt x="10771645" y="74663"/>
                  </a:lnTo>
                  <a:lnTo>
                    <a:pt x="10733049" y="51854"/>
                  </a:lnTo>
                  <a:lnTo>
                    <a:pt x="10692841" y="33185"/>
                  </a:lnTo>
                  <a:lnTo>
                    <a:pt x="10651338" y="18669"/>
                  </a:lnTo>
                  <a:lnTo>
                    <a:pt x="10608869" y="8293"/>
                  </a:lnTo>
                  <a:lnTo>
                    <a:pt x="10565752" y="2070"/>
                  </a:lnTo>
                  <a:lnTo>
                    <a:pt x="10522318" y="0"/>
                  </a:lnTo>
                  <a:lnTo>
                    <a:pt x="10478897" y="2070"/>
                  </a:lnTo>
                  <a:lnTo>
                    <a:pt x="10435780" y="8293"/>
                  </a:lnTo>
                  <a:lnTo>
                    <a:pt x="10393312" y="18669"/>
                  </a:lnTo>
                  <a:lnTo>
                    <a:pt x="10351808" y="33185"/>
                  </a:lnTo>
                  <a:lnTo>
                    <a:pt x="10311600" y="51854"/>
                  </a:lnTo>
                  <a:lnTo>
                    <a:pt x="10273005" y="74663"/>
                  </a:lnTo>
                  <a:lnTo>
                    <a:pt x="10236327" y="101625"/>
                  </a:lnTo>
                  <a:lnTo>
                    <a:pt x="10201910" y="132727"/>
                  </a:lnTo>
                  <a:lnTo>
                    <a:pt x="10170795" y="167157"/>
                  </a:lnTo>
                  <a:lnTo>
                    <a:pt x="10143820" y="203822"/>
                  </a:lnTo>
                  <a:lnTo>
                    <a:pt x="10120986" y="242430"/>
                  </a:lnTo>
                  <a:lnTo>
                    <a:pt x="10102317" y="282651"/>
                  </a:lnTo>
                  <a:lnTo>
                    <a:pt x="10087788" y="324167"/>
                  </a:lnTo>
                  <a:lnTo>
                    <a:pt x="10077412" y="366636"/>
                  </a:lnTo>
                  <a:lnTo>
                    <a:pt x="10071189" y="409752"/>
                  </a:lnTo>
                  <a:lnTo>
                    <a:pt x="10069119" y="453199"/>
                  </a:lnTo>
                  <a:lnTo>
                    <a:pt x="10071189" y="496633"/>
                  </a:lnTo>
                  <a:lnTo>
                    <a:pt x="10077412" y="539750"/>
                  </a:lnTo>
                  <a:lnTo>
                    <a:pt x="10087788" y="582231"/>
                  </a:lnTo>
                  <a:lnTo>
                    <a:pt x="10102317" y="623735"/>
                  </a:lnTo>
                  <a:lnTo>
                    <a:pt x="10120986" y="663956"/>
                  </a:lnTo>
                  <a:lnTo>
                    <a:pt x="10143820" y="702564"/>
                  </a:lnTo>
                  <a:lnTo>
                    <a:pt x="10170795" y="739241"/>
                  </a:lnTo>
                  <a:lnTo>
                    <a:pt x="10201910" y="773658"/>
                  </a:lnTo>
                  <a:lnTo>
                    <a:pt x="10236327" y="804760"/>
                  </a:lnTo>
                  <a:lnTo>
                    <a:pt x="10273005" y="831723"/>
                  </a:lnTo>
                  <a:lnTo>
                    <a:pt x="10311600" y="854544"/>
                  </a:lnTo>
                  <a:lnTo>
                    <a:pt x="10351808" y="873201"/>
                  </a:lnTo>
                  <a:lnTo>
                    <a:pt x="10393312" y="887730"/>
                  </a:lnTo>
                  <a:lnTo>
                    <a:pt x="10435780" y="898093"/>
                  </a:lnTo>
                  <a:lnTo>
                    <a:pt x="10478897" y="904316"/>
                  </a:lnTo>
                  <a:lnTo>
                    <a:pt x="10522318" y="906386"/>
                  </a:lnTo>
                  <a:lnTo>
                    <a:pt x="10565752" y="904316"/>
                  </a:lnTo>
                  <a:lnTo>
                    <a:pt x="10608869" y="898093"/>
                  </a:lnTo>
                  <a:lnTo>
                    <a:pt x="10651338" y="887730"/>
                  </a:lnTo>
                  <a:lnTo>
                    <a:pt x="10692841" y="873201"/>
                  </a:lnTo>
                  <a:lnTo>
                    <a:pt x="10733049" y="854544"/>
                  </a:lnTo>
                  <a:lnTo>
                    <a:pt x="10771645" y="831723"/>
                  </a:lnTo>
                  <a:lnTo>
                    <a:pt x="10808322" y="804760"/>
                  </a:lnTo>
                  <a:lnTo>
                    <a:pt x="10842739" y="773658"/>
                  </a:lnTo>
                  <a:lnTo>
                    <a:pt x="10873854" y="739241"/>
                  </a:lnTo>
                  <a:lnTo>
                    <a:pt x="10900829" y="702564"/>
                  </a:lnTo>
                  <a:lnTo>
                    <a:pt x="10923651" y="663956"/>
                  </a:lnTo>
                  <a:lnTo>
                    <a:pt x="10942333" y="623735"/>
                  </a:lnTo>
                  <a:lnTo>
                    <a:pt x="10956862" y="582231"/>
                  </a:lnTo>
                  <a:lnTo>
                    <a:pt x="10967225" y="539750"/>
                  </a:lnTo>
                  <a:lnTo>
                    <a:pt x="10973460" y="496633"/>
                  </a:lnTo>
                  <a:lnTo>
                    <a:pt x="10975531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48928" y="582758"/>
              <a:ext cx="10856595" cy="6397625"/>
            </a:xfrm>
            <a:custGeom>
              <a:avLst/>
              <a:gdLst/>
              <a:ahLst/>
              <a:cxnLst/>
              <a:rect l="l" t="t" r="r" b="b"/>
              <a:pathLst>
                <a:path w="10856594" h="6397625">
                  <a:moveTo>
                    <a:pt x="906386" y="5943866"/>
                  </a:moveTo>
                  <a:lnTo>
                    <a:pt x="904316" y="5900432"/>
                  </a:lnTo>
                  <a:lnTo>
                    <a:pt x="898093" y="5857316"/>
                  </a:lnTo>
                  <a:lnTo>
                    <a:pt x="887717" y="5814834"/>
                  </a:lnTo>
                  <a:lnTo>
                    <a:pt x="873201" y="5773331"/>
                  </a:lnTo>
                  <a:lnTo>
                    <a:pt x="854532" y="5733110"/>
                  </a:lnTo>
                  <a:lnTo>
                    <a:pt x="831723" y="5694502"/>
                  </a:lnTo>
                  <a:lnTo>
                    <a:pt x="804760" y="5657837"/>
                  </a:lnTo>
                  <a:lnTo>
                    <a:pt x="773645" y="5623420"/>
                  </a:lnTo>
                  <a:lnTo>
                    <a:pt x="739228" y="5592305"/>
                  </a:lnTo>
                  <a:lnTo>
                    <a:pt x="702551" y="5565343"/>
                  </a:lnTo>
                  <a:lnTo>
                    <a:pt x="663943" y="5542521"/>
                  </a:lnTo>
                  <a:lnTo>
                    <a:pt x="623722" y="5523852"/>
                  </a:lnTo>
                  <a:lnTo>
                    <a:pt x="582218" y="5509336"/>
                  </a:lnTo>
                  <a:lnTo>
                    <a:pt x="539750" y="5498973"/>
                  </a:lnTo>
                  <a:lnTo>
                    <a:pt x="496633" y="5492750"/>
                  </a:lnTo>
                  <a:lnTo>
                    <a:pt x="453186" y="5490667"/>
                  </a:lnTo>
                  <a:lnTo>
                    <a:pt x="409752" y="5492750"/>
                  </a:lnTo>
                  <a:lnTo>
                    <a:pt x="366636" y="5498973"/>
                  </a:lnTo>
                  <a:lnTo>
                    <a:pt x="324154" y="5509336"/>
                  </a:lnTo>
                  <a:lnTo>
                    <a:pt x="282651" y="5523852"/>
                  </a:lnTo>
                  <a:lnTo>
                    <a:pt x="242430" y="5542521"/>
                  </a:lnTo>
                  <a:lnTo>
                    <a:pt x="203822" y="5565343"/>
                  </a:lnTo>
                  <a:lnTo>
                    <a:pt x="167144" y="5592305"/>
                  </a:lnTo>
                  <a:lnTo>
                    <a:pt x="132727" y="5623420"/>
                  </a:lnTo>
                  <a:lnTo>
                    <a:pt x="101612" y="5657837"/>
                  </a:lnTo>
                  <a:lnTo>
                    <a:pt x="74650" y="5694502"/>
                  </a:lnTo>
                  <a:lnTo>
                    <a:pt x="51841" y="5733110"/>
                  </a:lnTo>
                  <a:lnTo>
                    <a:pt x="33172" y="5773331"/>
                  </a:lnTo>
                  <a:lnTo>
                    <a:pt x="18656" y="5814834"/>
                  </a:lnTo>
                  <a:lnTo>
                    <a:pt x="8293" y="5857316"/>
                  </a:lnTo>
                  <a:lnTo>
                    <a:pt x="2070" y="5900432"/>
                  </a:lnTo>
                  <a:lnTo>
                    <a:pt x="0" y="5943866"/>
                  </a:lnTo>
                  <a:lnTo>
                    <a:pt x="2070" y="5987313"/>
                  </a:lnTo>
                  <a:lnTo>
                    <a:pt x="8293" y="6030430"/>
                  </a:lnTo>
                  <a:lnTo>
                    <a:pt x="18656" y="6072898"/>
                  </a:lnTo>
                  <a:lnTo>
                    <a:pt x="33172" y="6114415"/>
                  </a:lnTo>
                  <a:lnTo>
                    <a:pt x="51841" y="6154623"/>
                  </a:lnTo>
                  <a:lnTo>
                    <a:pt x="74650" y="6193231"/>
                  </a:lnTo>
                  <a:lnTo>
                    <a:pt x="101612" y="6229909"/>
                  </a:lnTo>
                  <a:lnTo>
                    <a:pt x="132727" y="6264326"/>
                  </a:lnTo>
                  <a:lnTo>
                    <a:pt x="167144" y="6295441"/>
                  </a:lnTo>
                  <a:lnTo>
                    <a:pt x="203822" y="6322403"/>
                  </a:lnTo>
                  <a:lnTo>
                    <a:pt x="242430" y="6345212"/>
                  </a:lnTo>
                  <a:lnTo>
                    <a:pt x="282651" y="6363881"/>
                  </a:lnTo>
                  <a:lnTo>
                    <a:pt x="324154" y="6378397"/>
                  </a:lnTo>
                  <a:lnTo>
                    <a:pt x="366636" y="6388773"/>
                  </a:lnTo>
                  <a:lnTo>
                    <a:pt x="409752" y="6394996"/>
                  </a:lnTo>
                  <a:lnTo>
                    <a:pt x="453186" y="6397066"/>
                  </a:lnTo>
                  <a:lnTo>
                    <a:pt x="496633" y="6394996"/>
                  </a:lnTo>
                  <a:lnTo>
                    <a:pt x="539750" y="6388773"/>
                  </a:lnTo>
                  <a:lnTo>
                    <a:pt x="582218" y="6378397"/>
                  </a:lnTo>
                  <a:lnTo>
                    <a:pt x="623722" y="6363881"/>
                  </a:lnTo>
                  <a:lnTo>
                    <a:pt x="663943" y="6345212"/>
                  </a:lnTo>
                  <a:lnTo>
                    <a:pt x="702551" y="6322403"/>
                  </a:lnTo>
                  <a:lnTo>
                    <a:pt x="739228" y="6295441"/>
                  </a:lnTo>
                  <a:lnTo>
                    <a:pt x="773645" y="6264326"/>
                  </a:lnTo>
                  <a:lnTo>
                    <a:pt x="804760" y="6229909"/>
                  </a:lnTo>
                  <a:lnTo>
                    <a:pt x="831723" y="6193231"/>
                  </a:lnTo>
                  <a:lnTo>
                    <a:pt x="854532" y="6154623"/>
                  </a:lnTo>
                  <a:lnTo>
                    <a:pt x="873201" y="6114415"/>
                  </a:lnTo>
                  <a:lnTo>
                    <a:pt x="887717" y="6072898"/>
                  </a:lnTo>
                  <a:lnTo>
                    <a:pt x="898093" y="6030430"/>
                  </a:lnTo>
                  <a:lnTo>
                    <a:pt x="904316" y="5987313"/>
                  </a:lnTo>
                  <a:lnTo>
                    <a:pt x="906386" y="5943866"/>
                  </a:lnTo>
                  <a:close/>
                </a:path>
                <a:path w="10856594" h="6397625">
                  <a:moveTo>
                    <a:pt x="1139964" y="3371646"/>
                  </a:moveTo>
                  <a:lnTo>
                    <a:pt x="1137894" y="3328212"/>
                  </a:lnTo>
                  <a:lnTo>
                    <a:pt x="1131671" y="3285096"/>
                  </a:lnTo>
                  <a:lnTo>
                    <a:pt x="1121308" y="3242614"/>
                  </a:lnTo>
                  <a:lnTo>
                    <a:pt x="1106779" y="3201111"/>
                  </a:lnTo>
                  <a:lnTo>
                    <a:pt x="1088123" y="3160890"/>
                  </a:lnTo>
                  <a:lnTo>
                    <a:pt x="1065301" y="3122282"/>
                  </a:lnTo>
                  <a:lnTo>
                    <a:pt x="1038339" y="3085604"/>
                  </a:lnTo>
                  <a:lnTo>
                    <a:pt x="1007237" y="3051187"/>
                  </a:lnTo>
                  <a:lnTo>
                    <a:pt x="972820" y="3020085"/>
                  </a:lnTo>
                  <a:lnTo>
                    <a:pt x="936142" y="2993123"/>
                  </a:lnTo>
                  <a:lnTo>
                    <a:pt x="897534" y="2970301"/>
                  </a:lnTo>
                  <a:lnTo>
                    <a:pt x="857313" y="2951632"/>
                  </a:lnTo>
                  <a:lnTo>
                    <a:pt x="815809" y="2937116"/>
                  </a:lnTo>
                  <a:lnTo>
                    <a:pt x="773328" y="2926753"/>
                  </a:lnTo>
                  <a:lnTo>
                    <a:pt x="730211" y="2920530"/>
                  </a:lnTo>
                  <a:lnTo>
                    <a:pt x="686777" y="2918460"/>
                  </a:lnTo>
                  <a:lnTo>
                    <a:pt x="643331" y="2920530"/>
                  </a:lnTo>
                  <a:lnTo>
                    <a:pt x="600214" y="2926753"/>
                  </a:lnTo>
                  <a:lnTo>
                    <a:pt x="557745" y="2937116"/>
                  </a:lnTo>
                  <a:lnTo>
                    <a:pt x="516229" y="2951632"/>
                  </a:lnTo>
                  <a:lnTo>
                    <a:pt x="476021" y="2970301"/>
                  </a:lnTo>
                  <a:lnTo>
                    <a:pt x="437413" y="2993123"/>
                  </a:lnTo>
                  <a:lnTo>
                    <a:pt x="400735" y="3020085"/>
                  </a:lnTo>
                  <a:lnTo>
                    <a:pt x="366306" y="3051187"/>
                  </a:lnTo>
                  <a:lnTo>
                    <a:pt x="335203" y="3085604"/>
                  </a:lnTo>
                  <a:lnTo>
                    <a:pt x="308241" y="3122282"/>
                  </a:lnTo>
                  <a:lnTo>
                    <a:pt x="285432" y="3160890"/>
                  </a:lnTo>
                  <a:lnTo>
                    <a:pt x="266763" y="3201111"/>
                  </a:lnTo>
                  <a:lnTo>
                    <a:pt x="252247" y="3242614"/>
                  </a:lnTo>
                  <a:lnTo>
                    <a:pt x="241871" y="3285096"/>
                  </a:lnTo>
                  <a:lnTo>
                    <a:pt x="235648" y="3328212"/>
                  </a:lnTo>
                  <a:lnTo>
                    <a:pt x="233578" y="3371646"/>
                  </a:lnTo>
                  <a:lnTo>
                    <a:pt x="235648" y="3415093"/>
                  </a:lnTo>
                  <a:lnTo>
                    <a:pt x="241871" y="3458210"/>
                  </a:lnTo>
                  <a:lnTo>
                    <a:pt x="252247" y="3500678"/>
                  </a:lnTo>
                  <a:lnTo>
                    <a:pt x="266763" y="3542195"/>
                  </a:lnTo>
                  <a:lnTo>
                    <a:pt x="285432" y="3582403"/>
                  </a:lnTo>
                  <a:lnTo>
                    <a:pt x="308241" y="3621011"/>
                  </a:lnTo>
                  <a:lnTo>
                    <a:pt x="335203" y="3657689"/>
                  </a:lnTo>
                  <a:lnTo>
                    <a:pt x="366306" y="3692106"/>
                  </a:lnTo>
                  <a:lnTo>
                    <a:pt x="400735" y="3723221"/>
                  </a:lnTo>
                  <a:lnTo>
                    <a:pt x="437413" y="3750183"/>
                  </a:lnTo>
                  <a:lnTo>
                    <a:pt x="476021" y="3772992"/>
                  </a:lnTo>
                  <a:lnTo>
                    <a:pt x="516229" y="3791661"/>
                  </a:lnTo>
                  <a:lnTo>
                    <a:pt x="557745" y="3806177"/>
                  </a:lnTo>
                  <a:lnTo>
                    <a:pt x="600214" y="3816553"/>
                  </a:lnTo>
                  <a:lnTo>
                    <a:pt x="643331" y="3822776"/>
                  </a:lnTo>
                  <a:lnTo>
                    <a:pt x="686777" y="3824846"/>
                  </a:lnTo>
                  <a:lnTo>
                    <a:pt x="730211" y="3822776"/>
                  </a:lnTo>
                  <a:lnTo>
                    <a:pt x="773328" y="3816553"/>
                  </a:lnTo>
                  <a:lnTo>
                    <a:pt x="815809" y="3806177"/>
                  </a:lnTo>
                  <a:lnTo>
                    <a:pt x="857313" y="3791661"/>
                  </a:lnTo>
                  <a:lnTo>
                    <a:pt x="897534" y="3772992"/>
                  </a:lnTo>
                  <a:lnTo>
                    <a:pt x="936142" y="3750183"/>
                  </a:lnTo>
                  <a:lnTo>
                    <a:pt x="972820" y="3723221"/>
                  </a:lnTo>
                  <a:lnTo>
                    <a:pt x="1007237" y="3692106"/>
                  </a:lnTo>
                  <a:lnTo>
                    <a:pt x="1038339" y="3657689"/>
                  </a:lnTo>
                  <a:lnTo>
                    <a:pt x="1065301" y="3621011"/>
                  </a:lnTo>
                  <a:lnTo>
                    <a:pt x="1088123" y="3582403"/>
                  </a:lnTo>
                  <a:lnTo>
                    <a:pt x="1106779" y="3542195"/>
                  </a:lnTo>
                  <a:lnTo>
                    <a:pt x="1121308" y="3500678"/>
                  </a:lnTo>
                  <a:lnTo>
                    <a:pt x="1131671" y="3458210"/>
                  </a:lnTo>
                  <a:lnTo>
                    <a:pt x="1137894" y="3415093"/>
                  </a:lnTo>
                  <a:lnTo>
                    <a:pt x="1139964" y="3371646"/>
                  </a:lnTo>
                  <a:close/>
                </a:path>
                <a:path w="10856594" h="6397625">
                  <a:moveTo>
                    <a:pt x="2586926" y="849172"/>
                  </a:moveTo>
                  <a:lnTo>
                    <a:pt x="2584856" y="805738"/>
                  </a:lnTo>
                  <a:lnTo>
                    <a:pt x="2578633" y="762622"/>
                  </a:lnTo>
                  <a:lnTo>
                    <a:pt x="2568270" y="720140"/>
                  </a:lnTo>
                  <a:lnTo>
                    <a:pt x="2553741" y="678637"/>
                  </a:lnTo>
                  <a:lnTo>
                    <a:pt x="2535085" y="638416"/>
                  </a:lnTo>
                  <a:lnTo>
                    <a:pt x="2512263" y="599808"/>
                  </a:lnTo>
                  <a:lnTo>
                    <a:pt x="2485301" y="563143"/>
                  </a:lnTo>
                  <a:lnTo>
                    <a:pt x="2454198" y="528726"/>
                  </a:lnTo>
                  <a:lnTo>
                    <a:pt x="2419781" y="497611"/>
                  </a:lnTo>
                  <a:lnTo>
                    <a:pt x="2383104" y="470649"/>
                  </a:lnTo>
                  <a:lnTo>
                    <a:pt x="2344496" y="447827"/>
                  </a:lnTo>
                  <a:lnTo>
                    <a:pt x="2304275" y="429171"/>
                  </a:lnTo>
                  <a:lnTo>
                    <a:pt x="2262771" y="414642"/>
                  </a:lnTo>
                  <a:lnTo>
                    <a:pt x="2220290" y="404279"/>
                  </a:lnTo>
                  <a:lnTo>
                    <a:pt x="2177173" y="398056"/>
                  </a:lnTo>
                  <a:lnTo>
                    <a:pt x="2133739" y="395973"/>
                  </a:lnTo>
                  <a:lnTo>
                    <a:pt x="2090293" y="398056"/>
                  </a:lnTo>
                  <a:lnTo>
                    <a:pt x="2047176" y="404279"/>
                  </a:lnTo>
                  <a:lnTo>
                    <a:pt x="2004707" y="414642"/>
                  </a:lnTo>
                  <a:lnTo>
                    <a:pt x="1963191" y="429171"/>
                  </a:lnTo>
                  <a:lnTo>
                    <a:pt x="1922983" y="447827"/>
                  </a:lnTo>
                  <a:lnTo>
                    <a:pt x="1884375" y="470649"/>
                  </a:lnTo>
                  <a:lnTo>
                    <a:pt x="1847697" y="497611"/>
                  </a:lnTo>
                  <a:lnTo>
                    <a:pt x="1813267" y="528726"/>
                  </a:lnTo>
                  <a:lnTo>
                    <a:pt x="1782165" y="563143"/>
                  </a:lnTo>
                  <a:lnTo>
                    <a:pt x="1755203" y="599808"/>
                  </a:lnTo>
                  <a:lnTo>
                    <a:pt x="1732394" y="638416"/>
                  </a:lnTo>
                  <a:lnTo>
                    <a:pt x="1713725" y="678637"/>
                  </a:lnTo>
                  <a:lnTo>
                    <a:pt x="1699209" y="720140"/>
                  </a:lnTo>
                  <a:lnTo>
                    <a:pt x="1688833" y="762622"/>
                  </a:lnTo>
                  <a:lnTo>
                    <a:pt x="1682610" y="805738"/>
                  </a:lnTo>
                  <a:lnTo>
                    <a:pt x="1680540" y="849172"/>
                  </a:lnTo>
                  <a:lnTo>
                    <a:pt x="1682610" y="892619"/>
                  </a:lnTo>
                  <a:lnTo>
                    <a:pt x="1688833" y="935736"/>
                  </a:lnTo>
                  <a:lnTo>
                    <a:pt x="1699209" y="978204"/>
                  </a:lnTo>
                  <a:lnTo>
                    <a:pt x="1713725" y="1019721"/>
                  </a:lnTo>
                  <a:lnTo>
                    <a:pt x="1732394" y="1059929"/>
                  </a:lnTo>
                  <a:lnTo>
                    <a:pt x="1755203" y="1098537"/>
                  </a:lnTo>
                  <a:lnTo>
                    <a:pt x="1782165" y="1135214"/>
                  </a:lnTo>
                  <a:lnTo>
                    <a:pt x="1813267" y="1169631"/>
                  </a:lnTo>
                  <a:lnTo>
                    <a:pt x="1847697" y="1200746"/>
                  </a:lnTo>
                  <a:lnTo>
                    <a:pt x="1884375" y="1227709"/>
                  </a:lnTo>
                  <a:lnTo>
                    <a:pt x="1922983" y="1250518"/>
                  </a:lnTo>
                  <a:lnTo>
                    <a:pt x="1963191" y="1269187"/>
                  </a:lnTo>
                  <a:lnTo>
                    <a:pt x="2004707" y="1283703"/>
                  </a:lnTo>
                  <a:lnTo>
                    <a:pt x="2047176" y="1294079"/>
                  </a:lnTo>
                  <a:lnTo>
                    <a:pt x="2090293" y="1300302"/>
                  </a:lnTo>
                  <a:lnTo>
                    <a:pt x="2133739" y="1302372"/>
                  </a:lnTo>
                  <a:lnTo>
                    <a:pt x="2177173" y="1300302"/>
                  </a:lnTo>
                  <a:lnTo>
                    <a:pt x="2220290" y="1294079"/>
                  </a:lnTo>
                  <a:lnTo>
                    <a:pt x="2262771" y="1283703"/>
                  </a:lnTo>
                  <a:lnTo>
                    <a:pt x="2304275" y="1269187"/>
                  </a:lnTo>
                  <a:lnTo>
                    <a:pt x="2344496" y="1250518"/>
                  </a:lnTo>
                  <a:lnTo>
                    <a:pt x="2383104" y="1227709"/>
                  </a:lnTo>
                  <a:lnTo>
                    <a:pt x="2419781" y="1200746"/>
                  </a:lnTo>
                  <a:lnTo>
                    <a:pt x="2454198" y="1169631"/>
                  </a:lnTo>
                  <a:lnTo>
                    <a:pt x="2485301" y="1135214"/>
                  </a:lnTo>
                  <a:lnTo>
                    <a:pt x="2512263" y="1098537"/>
                  </a:lnTo>
                  <a:lnTo>
                    <a:pt x="2535085" y="1059929"/>
                  </a:lnTo>
                  <a:lnTo>
                    <a:pt x="2553741" y="1019721"/>
                  </a:lnTo>
                  <a:lnTo>
                    <a:pt x="2568270" y="978204"/>
                  </a:lnTo>
                  <a:lnTo>
                    <a:pt x="2578633" y="935736"/>
                  </a:lnTo>
                  <a:lnTo>
                    <a:pt x="2584856" y="892619"/>
                  </a:lnTo>
                  <a:lnTo>
                    <a:pt x="2586926" y="849172"/>
                  </a:lnTo>
                  <a:close/>
                </a:path>
                <a:path w="10856594" h="6397625">
                  <a:moveTo>
                    <a:pt x="2806433" y="5071529"/>
                  </a:moveTo>
                  <a:lnTo>
                    <a:pt x="2804350" y="5028082"/>
                  </a:lnTo>
                  <a:lnTo>
                    <a:pt x="2798127" y="4984966"/>
                  </a:lnTo>
                  <a:lnTo>
                    <a:pt x="2787764" y="4942497"/>
                  </a:lnTo>
                  <a:lnTo>
                    <a:pt x="2773248" y="4900981"/>
                  </a:lnTo>
                  <a:lnTo>
                    <a:pt x="2754579" y="4860772"/>
                  </a:lnTo>
                  <a:lnTo>
                    <a:pt x="2731757" y="4822164"/>
                  </a:lnTo>
                  <a:lnTo>
                    <a:pt x="2704795" y="4785487"/>
                  </a:lnTo>
                  <a:lnTo>
                    <a:pt x="2673693" y="4751070"/>
                  </a:lnTo>
                  <a:lnTo>
                    <a:pt x="2639263" y="4719955"/>
                  </a:lnTo>
                  <a:lnTo>
                    <a:pt x="2602598" y="4692993"/>
                  </a:lnTo>
                  <a:lnTo>
                    <a:pt x="2563990" y="4670183"/>
                  </a:lnTo>
                  <a:lnTo>
                    <a:pt x="2523769" y="4651514"/>
                  </a:lnTo>
                  <a:lnTo>
                    <a:pt x="2482265" y="4636998"/>
                  </a:lnTo>
                  <a:lnTo>
                    <a:pt x="2439784" y="4626622"/>
                  </a:lnTo>
                  <a:lnTo>
                    <a:pt x="2396667" y="4620399"/>
                  </a:lnTo>
                  <a:lnTo>
                    <a:pt x="2353233" y="4618329"/>
                  </a:lnTo>
                  <a:lnTo>
                    <a:pt x="2309787" y="4620399"/>
                  </a:lnTo>
                  <a:lnTo>
                    <a:pt x="2266670" y="4626622"/>
                  </a:lnTo>
                  <a:lnTo>
                    <a:pt x="2224201" y="4636998"/>
                  </a:lnTo>
                  <a:lnTo>
                    <a:pt x="2182698" y="4651514"/>
                  </a:lnTo>
                  <a:lnTo>
                    <a:pt x="2142477" y="4670183"/>
                  </a:lnTo>
                  <a:lnTo>
                    <a:pt x="2103869" y="4692993"/>
                  </a:lnTo>
                  <a:lnTo>
                    <a:pt x="2067191" y="4719955"/>
                  </a:lnTo>
                  <a:lnTo>
                    <a:pt x="2032774" y="4751070"/>
                  </a:lnTo>
                  <a:lnTo>
                    <a:pt x="2001659" y="4785487"/>
                  </a:lnTo>
                  <a:lnTo>
                    <a:pt x="1974697" y="4822164"/>
                  </a:lnTo>
                  <a:lnTo>
                    <a:pt x="1951888" y="4860772"/>
                  </a:lnTo>
                  <a:lnTo>
                    <a:pt x="1933219" y="4900981"/>
                  </a:lnTo>
                  <a:lnTo>
                    <a:pt x="1918703" y="4942497"/>
                  </a:lnTo>
                  <a:lnTo>
                    <a:pt x="1908327" y="4984966"/>
                  </a:lnTo>
                  <a:lnTo>
                    <a:pt x="1902104" y="5028082"/>
                  </a:lnTo>
                  <a:lnTo>
                    <a:pt x="1900034" y="5071529"/>
                  </a:lnTo>
                  <a:lnTo>
                    <a:pt x="1902104" y="5114963"/>
                  </a:lnTo>
                  <a:lnTo>
                    <a:pt x="1908327" y="5158079"/>
                  </a:lnTo>
                  <a:lnTo>
                    <a:pt x="1918703" y="5200561"/>
                  </a:lnTo>
                  <a:lnTo>
                    <a:pt x="1933219" y="5242064"/>
                  </a:lnTo>
                  <a:lnTo>
                    <a:pt x="1951888" y="5282285"/>
                  </a:lnTo>
                  <a:lnTo>
                    <a:pt x="1974697" y="5320893"/>
                  </a:lnTo>
                  <a:lnTo>
                    <a:pt x="2001659" y="5357571"/>
                  </a:lnTo>
                  <a:lnTo>
                    <a:pt x="2032774" y="5391988"/>
                  </a:lnTo>
                  <a:lnTo>
                    <a:pt x="2067191" y="5423090"/>
                  </a:lnTo>
                  <a:lnTo>
                    <a:pt x="2103869" y="5450052"/>
                  </a:lnTo>
                  <a:lnTo>
                    <a:pt x="2142477" y="5472874"/>
                  </a:lnTo>
                  <a:lnTo>
                    <a:pt x="2182698" y="5491543"/>
                  </a:lnTo>
                  <a:lnTo>
                    <a:pt x="2224201" y="5506059"/>
                  </a:lnTo>
                  <a:lnTo>
                    <a:pt x="2266670" y="5516423"/>
                  </a:lnTo>
                  <a:lnTo>
                    <a:pt x="2309787" y="5522646"/>
                  </a:lnTo>
                  <a:lnTo>
                    <a:pt x="2353233" y="5524716"/>
                  </a:lnTo>
                  <a:lnTo>
                    <a:pt x="2396667" y="5522646"/>
                  </a:lnTo>
                  <a:lnTo>
                    <a:pt x="2439784" y="5516423"/>
                  </a:lnTo>
                  <a:lnTo>
                    <a:pt x="2482265" y="5506059"/>
                  </a:lnTo>
                  <a:lnTo>
                    <a:pt x="2523769" y="5491543"/>
                  </a:lnTo>
                  <a:lnTo>
                    <a:pt x="2563990" y="5472874"/>
                  </a:lnTo>
                  <a:lnTo>
                    <a:pt x="2602598" y="5450052"/>
                  </a:lnTo>
                  <a:lnTo>
                    <a:pt x="2639263" y="5423090"/>
                  </a:lnTo>
                  <a:lnTo>
                    <a:pt x="2673693" y="5391988"/>
                  </a:lnTo>
                  <a:lnTo>
                    <a:pt x="2704795" y="5357571"/>
                  </a:lnTo>
                  <a:lnTo>
                    <a:pt x="2731757" y="5320893"/>
                  </a:lnTo>
                  <a:lnTo>
                    <a:pt x="2754579" y="5282285"/>
                  </a:lnTo>
                  <a:lnTo>
                    <a:pt x="2773248" y="5242064"/>
                  </a:lnTo>
                  <a:lnTo>
                    <a:pt x="2787764" y="5200561"/>
                  </a:lnTo>
                  <a:lnTo>
                    <a:pt x="2798127" y="5158079"/>
                  </a:lnTo>
                  <a:lnTo>
                    <a:pt x="2804350" y="5114963"/>
                  </a:lnTo>
                  <a:lnTo>
                    <a:pt x="2806433" y="5071529"/>
                  </a:lnTo>
                  <a:close/>
                </a:path>
                <a:path w="10856594" h="6397625">
                  <a:moveTo>
                    <a:pt x="3833482" y="3133928"/>
                  </a:moveTo>
                  <a:lnTo>
                    <a:pt x="3831399" y="3090481"/>
                  </a:lnTo>
                  <a:lnTo>
                    <a:pt x="3825176" y="3047365"/>
                  </a:lnTo>
                  <a:lnTo>
                    <a:pt x="3814813" y="3004896"/>
                  </a:lnTo>
                  <a:lnTo>
                    <a:pt x="3800297" y="2963392"/>
                  </a:lnTo>
                  <a:lnTo>
                    <a:pt x="3781628" y="2923171"/>
                  </a:lnTo>
                  <a:lnTo>
                    <a:pt x="3758806" y="2884563"/>
                  </a:lnTo>
                  <a:lnTo>
                    <a:pt x="3731844" y="2847886"/>
                  </a:lnTo>
                  <a:lnTo>
                    <a:pt x="3700729" y="2813469"/>
                  </a:lnTo>
                  <a:lnTo>
                    <a:pt x="3666312" y="2782354"/>
                  </a:lnTo>
                  <a:lnTo>
                    <a:pt x="3629647" y="2755392"/>
                  </a:lnTo>
                  <a:lnTo>
                    <a:pt x="3591039" y="2732582"/>
                  </a:lnTo>
                  <a:lnTo>
                    <a:pt x="3550818" y="2713913"/>
                  </a:lnTo>
                  <a:lnTo>
                    <a:pt x="3509314" y="2699397"/>
                  </a:lnTo>
                  <a:lnTo>
                    <a:pt x="3466833" y="2689021"/>
                  </a:lnTo>
                  <a:lnTo>
                    <a:pt x="3423716" y="2682798"/>
                  </a:lnTo>
                  <a:lnTo>
                    <a:pt x="3380282" y="2680728"/>
                  </a:lnTo>
                  <a:lnTo>
                    <a:pt x="3336848" y="2682798"/>
                  </a:lnTo>
                  <a:lnTo>
                    <a:pt x="3293719" y="2689021"/>
                  </a:lnTo>
                  <a:lnTo>
                    <a:pt x="3251250" y="2699397"/>
                  </a:lnTo>
                  <a:lnTo>
                    <a:pt x="3209747" y="2713913"/>
                  </a:lnTo>
                  <a:lnTo>
                    <a:pt x="3169526" y="2732582"/>
                  </a:lnTo>
                  <a:lnTo>
                    <a:pt x="3130918" y="2755392"/>
                  </a:lnTo>
                  <a:lnTo>
                    <a:pt x="3094240" y="2782354"/>
                  </a:lnTo>
                  <a:lnTo>
                    <a:pt x="3059823" y="2813469"/>
                  </a:lnTo>
                  <a:lnTo>
                    <a:pt x="3028708" y="2847886"/>
                  </a:lnTo>
                  <a:lnTo>
                    <a:pt x="3001746" y="2884563"/>
                  </a:lnTo>
                  <a:lnTo>
                    <a:pt x="2978937" y="2923171"/>
                  </a:lnTo>
                  <a:lnTo>
                    <a:pt x="2960268" y="2963392"/>
                  </a:lnTo>
                  <a:lnTo>
                    <a:pt x="2945752" y="3004896"/>
                  </a:lnTo>
                  <a:lnTo>
                    <a:pt x="2935389" y="3047365"/>
                  </a:lnTo>
                  <a:lnTo>
                    <a:pt x="2929166" y="3090481"/>
                  </a:lnTo>
                  <a:lnTo>
                    <a:pt x="2927083" y="3133928"/>
                  </a:lnTo>
                  <a:lnTo>
                    <a:pt x="2929166" y="3177362"/>
                  </a:lnTo>
                  <a:lnTo>
                    <a:pt x="2935389" y="3220478"/>
                  </a:lnTo>
                  <a:lnTo>
                    <a:pt x="2945752" y="3262960"/>
                  </a:lnTo>
                  <a:lnTo>
                    <a:pt x="2960268" y="3304463"/>
                  </a:lnTo>
                  <a:lnTo>
                    <a:pt x="2978937" y="3344684"/>
                  </a:lnTo>
                  <a:lnTo>
                    <a:pt x="3001746" y="3383292"/>
                  </a:lnTo>
                  <a:lnTo>
                    <a:pt x="3028708" y="3419957"/>
                  </a:lnTo>
                  <a:lnTo>
                    <a:pt x="3059823" y="3454387"/>
                  </a:lnTo>
                  <a:lnTo>
                    <a:pt x="3094240" y="3485489"/>
                  </a:lnTo>
                  <a:lnTo>
                    <a:pt x="3130918" y="3512451"/>
                  </a:lnTo>
                  <a:lnTo>
                    <a:pt x="3169526" y="3535273"/>
                  </a:lnTo>
                  <a:lnTo>
                    <a:pt x="3209747" y="3553942"/>
                  </a:lnTo>
                  <a:lnTo>
                    <a:pt x="3251250" y="3568458"/>
                  </a:lnTo>
                  <a:lnTo>
                    <a:pt x="3293719" y="3578822"/>
                  </a:lnTo>
                  <a:lnTo>
                    <a:pt x="3336848" y="3585045"/>
                  </a:lnTo>
                  <a:lnTo>
                    <a:pt x="3380282" y="3587127"/>
                  </a:lnTo>
                  <a:lnTo>
                    <a:pt x="3423716" y="3585045"/>
                  </a:lnTo>
                  <a:lnTo>
                    <a:pt x="3466833" y="3578822"/>
                  </a:lnTo>
                  <a:lnTo>
                    <a:pt x="3509314" y="3568458"/>
                  </a:lnTo>
                  <a:lnTo>
                    <a:pt x="3550818" y="3553942"/>
                  </a:lnTo>
                  <a:lnTo>
                    <a:pt x="3591039" y="3535273"/>
                  </a:lnTo>
                  <a:lnTo>
                    <a:pt x="3629647" y="3512451"/>
                  </a:lnTo>
                  <a:lnTo>
                    <a:pt x="3666312" y="3485489"/>
                  </a:lnTo>
                  <a:lnTo>
                    <a:pt x="3700729" y="3454387"/>
                  </a:lnTo>
                  <a:lnTo>
                    <a:pt x="3731844" y="3419957"/>
                  </a:lnTo>
                  <a:lnTo>
                    <a:pt x="3758806" y="3383292"/>
                  </a:lnTo>
                  <a:lnTo>
                    <a:pt x="3781628" y="3344684"/>
                  </a:lnTo>
                  <a:lnTo>
                    <a:pt x="3800297" y="3304463"/>
                  </a:lnTo>
                  <a:lnTo>
                    <a:pt x="3814813" y="3262960"/>
                  </a:lnTo>
                  <a:lnTo>
                    <a:pt x="3825176" y="3220478"/>
                  </a:lnTo>
                  <a:lnTo>
                    <a:pt x="3831399" y="3177362"/>
                  </a:lnTo>
                  <a:lnTo>
                    <a:pt x="3833482" y="3133928"/>
                  </a:lnTo>
                  <a:close/>
                </a:path>
                <a:path w="10856594" h="6397625">
                  <a:moveTo>
                    <a:pt x="5120995" y="1377086"/>
                  </a:moveTo>
                  <a:lnTo>
                    <a:pt x="5118925" y="1333652"/>
                  </a:lnTo>
                  <a:lnTo>
                    <a:pt x="5112702" y="1290535"/>
                  </a:lnTo>
                  <a:lnTo>
                    <a:pt x="5102326" y="1248067"/>
                  </a:lnTo>
                  <a:lnTo>
                    <a:pt x="5087810" y="1206550"/>
                  </a:lnTo>
                  <a:lnTo>
                    <a:pt x="5069141" y="1166329"/>
                  </a:lnTo>
                  <a:lnTo>
                    <a:pt x="5046332" y="1127721"/>
                  </a:lnTo>
                  <a:lnTo>
                    <a:pt x="5019370" y="1091057"/>
                  </a:lnTo>
                  <a:lnTo>
                    <a:pt x="4988255" y="1056627"/>
                  </a:lnTo>
                  <a:lnTo>
                    <a:pt x="4953838" y="1025525"/>
                  </a:lnTo>
                  <a:lnTo>
                    <a:pt x="4917160" y="998562"/>
                  </a:lnTo>
                  <a:lnTo>
                    <a:pt x="4878552" y="975741"/>
                  </a:lnTo>
                  <a:lnTo>
                    <a:pt x="4838331" y="957084"/>
                  </a:lnTo>
                  <a:lnTo>
                    <a:pt x="4796828" y="942568"/>
                  </a:lnTo>
                  <a:lnTo>
                    <a:pt x="4754359" y="932192"/>
                  </a:lnTo>
                  <a:lnTo>
                    <a:pt x="4711243" y="925969"/>
                  </a:lnTo>
                  <a:lnTo>
                    <a:pt x="4667796" y="923899"/>
                  </a:lnTo>
                  <a:lnTo>
                    <a:pt x="4624362" y="925969"/>
                  </a:lnTo>
                  <a:lnTo>
                    <a:pt x="4581245" y="932192"/>
                  </a:lnTo>
                  <a:lnTo>
                    <a:pt x="4538764" y="942568"/>
                  </a:lnTo>
                  <a:lnTo>
                    <a:pt x="4497260" y="957084"/>
                  </a:lnTo>
                  <a:lnTo>
                    <a:pt x="4457039" y="975741"/>
                  </a:lnTo>
                  <a:lnTo>
                    <a:pt x="4418431" y="998562"/>
                  </a:lnTo>
                  <a:lnTo>
                    <a:pt x="4381766" y="1025525"/>
                  </a:lnTo>
                  <a:lnTo>
                    <a:pt x="4347337" y="1056627"/>
                  </a:lnTo>
                  <a:lnTo>
                    <a:pt x="4316234" y="1091057"/>
                  </a:lnTo>
                  <a:lnTo>
                    <a:pt x="4289272" y="1127721"/>
                  </a:lnTo>
                  <a:lnTo>
                    <a:pt x="4266450" y="1166329"/>
                  </a:lnTo>
                  <a:lnTo>
                    <a:pt x="4247781" y="1206550"/>
                  </a:lnTo>
                  <a:lnTo>
                    <a:pt x="4233265" y="1248067"/>
                  </a:lnTo>
                  <a:lnTo>
                    <a:pt x="4222902" y="1290535"/>
                  </a:lnTo>
                  <a:lnTo>
                    <a:pt x="4216679" y="1333652"/>
                  </a:lnTo>
                  <a:lnTo>
                    <a:pt x="4214596" y="1377086"/>
                  </a:lnTo>
                  <a:lnTo>
                    <a:pt x="4216679" y="1420533"/>
                  </a:lnTo>
                  <a:lnTo>
                    <a:pt x="4222902" y="1463649"/>
                  </a:lnTo>
                  <a:lnTo>
                    <a:pt x="4233265" y="1506118"/>
                  </a:lnTo>
                  <a:lnTo>
                    <a:pt x="4247781" y="1547622"/>
                  </a:lnTo>
                  <a:lnTo>
                    <a:pt x="4266450" y="1587842"/>
                  </a:lnTo>
                  <a:lnTo>
                    <a:pt x="4289272" y="1626450"/>
                  </a:lnTo>
                  <a:lnTo>
                    <a:pt x="4316234" y="1663128"/>
                  </a:lnTo>
                  <a:lnTo>
                    <a:pt x="4347337" y="1697545"/>
                  </a:lnTo>
                  <a:lnTo>
                    <a:pt x="4381766" y="1728660"/>
                  </a:lnTo>
                  <a:lnTo>
                    <a:pt x="4418431" y="1755622"/>
                  </a:lnTo>
                  <a:lnTo>
                    <a:pt x="4457039" y="1778431"/>
                  </a:lnTo>
                  <a:lnTo>
                    <a:pt x="4497260" y="1797100"/>
                  </a:lnTo>
                  <a:lnTo>
                    <a:pt x="4538764" y="1811616"/>
                  </a:lnTo>
                  <a:lnTo>
                    <a:pt x="4581245" y="1821992"/>
                  </a:lnTo>
                  <a:lnTo>
                    <a:pt x="4624362" y="1828215"/>
                  </a:lnTo>
                  <a:lnTo>
                    <a:pt x="4667796" y="1830285"/>
                  </a:lnTo>
                  <a:lnTo>
                    <a:pt x="4711243" y="1828215"/>
                  </a:lnTo>
                  <a:lnTo>
                    <a:pt x="4754359" y="1821992"/>
                  </a:lnTo>
                  <a:lnTo>
                    <a:pt x="4796828" y="1811616"/>
                  </a:lnTo>
                  <a:lnTo>
                    <a:pt x="4838331" y="1797100"/>
                  </a:lnTo>
                  <a:lnTo>
                    <a:pt x="4878552" y="1778431"/>
                  </a:lnTo>
                  <a:lnTo>
                    <a:pt x="4917160" y="1755622"/>
                  </a:lnTo>
                  <a:lnTo>
                    <a:pt x="4953838" y="1728660"/>
                  </a:lnTo>
                  <a:lnTo>
                    <a:pt x="4988255" y="1697545"/>
                  </a:lnTo>
                  <a:lnTo>
                    <a:pt x="5019370" y="1663128"/>
                  </a:lnTo>
                  <a:lnTo>
                    <a:pt x="5046332" y="1626450"/>
                  </a:lnTo>
                  <a:lnTo>
                    <a:pt x="5069141" y="1587842"/>
                  </a:lnTo>
                  <a:lnTo>
                    <a:pt x="5087810" y="1547622"/>
                  </a:lnTo>
                  <a:lnTo>
                    <a:pt x="5102326" y="1506118"/>
                  </a:lnTo>
                  <a:lnTo>
                    <a:pt x="5112702" y="1463649"/>
                  </a:lnTo>
                  <a:lnTo>
                    <a:pt x="5118925" y="1420533"/>
                  </a:lnTo>
                  <a:lnTo>
                    <a:pt x="5120995" y="1377086"/>
                  </a:lnTo>
                  <a:close/>
                </a:path>
                <a:path w="10856594" h="6397625">
                  <a:moveTo>
                    <a:pt x="6526987" y="3905148"/>
                  </a:moveTo>
                  <a:lnTo>
                    <a:pt x="6524917" y="3861714"/>
                  </a:lnTo>
                  <a:lnTo>
                    <a:pt x="6518694" y="3818598"/>
                  </a:lnTo>
                  <a:lnTo>
                    <a:pt x="6508318" y="3776116"/>
                  </a:lnTo>
                  <a:lnTo>
                    <a:pt x="6493802" y="3734612"/>
                  </a:lnTo>
                  <a:lnTo>
                    <a:pt x="6475133" y="3694392"/>
                  </a:lnTo>
                  <a:lnTo>
                    <a:pt x="6452324" y="3655784"/>
                  </a:lnTo>
                  <a:lnTo>
                    <a:pt x="6425362" y="3619106"/>
                  </a:lnTo>
                  <a:lnTo>
                    <a:pt x="6394247" y="3584689"/>
                  </a:lnTo>
                  <a:lnTo>
                    <a:pt x="6359830" y="3553587"/>
                  </a:lnTo>
                  <a:lnTo>
                    <a:pt x="6323152" y="3526625"/>
                  </a:lnTo>
                  <a:lnTo>
                    <a:pt x="6284544" y="3503803"/>
                  </a:lnTo>
                  <a:lnTo>
                    <a:pt x="6244323" y="3485146"/>
                  </a:lnTo>
                  <a:lnTo>
                    <a:pt x="6202819" y="3470618"/>
                  </a:lnTo>
                  <a:lnTo>
                    <a:pt x="6160351" y="3460254"/>
                  </a:lnTo>
                  <a:lnTo>
                    <a:pt x="6117234" y="3454031"/>
                  </a:lnTo>
                  <a:lnTo>
                    <a:pt x="6073787" y="3451961"/>
                  </a:lnTo>
                  <a:lnTo>
                    <a:pt x="6030353" y="3454031"/>
                  </a:lnTo>
                  <a:lnTo>
                    <a:pt x="5987224" y="3460254"/>
                  </a:lnTo>
                  <a:lnTo>
                    <a:pt x="5944755" y="3470618"/>
                  </a:lnTo>
                  <a:lnTo>
                    <a:pt x="5903252" y="3485146"/>
                  </a:lnTo>
                  <a:lnTo>
                    <a:pt x="5863031" y="3503803"/>
                  </a:lnTo>
                  <a:lnTo>
                    <a:pt x="5824423" y="3526625"/>
                  </a:lnTo>
                  <a:lnTo>
                    <a:pt x="5787745" y="3553587"/>
                  </a:lnTo>
                  <a:lnTo>
                    <a:pt x="5753328" y="3584689"/>
                  </a:lnTo>
                  <a:lnTo>
                    <a:pt x="5722226" y="3619106"/>
                  </a:lnTo>
                  <a:lnTo>
                    <a:pt x="5695251" y="3655784"/>
                  </a:lnTo>
                  <a:lnTo>
                    <a:pt x="5672442" y="3694392"/>
                  </a:lnTo>
                  <a:lnTo>
                    <a:pt x="5653773" y="3734612"/>
                  </a:lnTo>
                  <a:lnTo>
                    <a:pt x="5639257" y="3776116"/>
                  </a:lnTo>
                  <a:lnTo>
                    <a:pt x="5628881" y="3818598"/>
                  </a:lnTo>
                  <a:lnTo>
                    <a:pt x="5622658" y="3861714"/>
                  </a:lnTo>
                  <a:lnTo>
                    <a:pt x="5620588" y="3905148"/>
                  </a:lnTo>
                  <a:lnTo>
                    <a:pt x="5622658" y="3948595"/>
                  </a:lnTo>
                  <a:lnTo>
                    <a:pt x="5628881" y="3991711"/>
                  </a:lnTo>
                  <a:lnTo>
                    <a:pt x="5639257" y="4034180"/>
                  </a:lnTo>
                  <a:lnTo>
                    <a:pt x="5653773" y="4075684"/>
                  </a:lnTo>
                  <a:lnTo>
                    <a:pt x="5672442" y="4115905"/>
                  </a:lnTo>
                  <a:lnTo>
                    <a:pt x="5695251" y="4154513"/>
                  </a:lnTo>
                  <a:lnTo>
                    <a:pt x="5722226" y="4191190"/>
                  </a:lnTo>
                  <a:lnTo>
                    <a:pt x="5753328" y="4225607"/>
                  </a:lnTo>
                  <a:lnTo>
                    <a:pt x="5787745" y="4256710"/>
                  </a:lnTo>
                  <a:lnTo>
                    <a:pt x="5824423" y="4283684"/>
                  </a:lnTo>
                  <a:lnTo>
                    <a:pt x="5863031" y="4306494"/>
                  </a:lnTo>
                  <a:lnTo>
                    <a:pt x="5903252" y="4325163"/>
                  </a:lnTo>
                  <a:lnTo>
                    <a:pt x="5944755" y="4339679"/>
                  </a:lnTo>
                  <a:lnTo>
                    <a:pt x="5987224" y="4350055"/>
                  </a:lnTo>
                  <a:lnTo>
                    <a:pt x="6030353" y="4356278"/>
                  </a:lnTo>
                  <a:lnTo>
                    <a:pt x="6073787" y="4358348"/>
                  </a:lnTo>
                  <a:lnTo>
                    <a:pt x="6117234" y="4356278"/>
                  </a:lnTo>
                  <a:lnTo>
                    <a:pt x="6160351" y="4350055"/>
                  </a:lnTo>
                  <a:lnTo>
                    <a:pt x="6202819" y="4339679"/>
                  </a:lnTo>
                  <a:lnTo>
                    <a:pt x="6244323" y="4325163"/>
                  </a:lnTo>
                  <a:lnTo>
                    <a:pt x="6284544" y="4306494"/>
                  </a:lnTo>
                  <a:lnTo>
                    <a:pt x="6323152" y="4283684"/>
                  </a:lnTo>
                  <a:lnTo>
                    <a:pt x="6359830" y="4256710"/>
                  </a:lnTo>
                  <a:lnTo>
                    <a:pt x="6394247" y="4225607"/>
                  </a:lnTo>
                  <a:lnTo>
                    <a:pt x="6425362" y="4191190"/>
                  </a:lnTo>
                  <a:lnTo>
                    <a:pt x="6452324" y="4154513"/>
                  </a:lnTo>
                  <a:lnTo>
                    <a:pt x="6475133" y="4115905"/>
                  </a:lnTo>
                  <a:lnTo>
                    <a:pt x="6493802" y="4075684"/>
                  </a:lnTo>
                  <a:lnTo>
                    <a:pt x="6508318" y="4034180"/>
                  </a:lnTo>
                  <a:lnTo>
                    <a:pt x="6518694" y="3991711"/>
                  </a:lnTo>
                  <a:lnTo>
                    <a:pt x="6524917" y="3948595"/>
                  </a:lnTo>
                  <a:lnTo>
                    <a:pt x="6526987" y="3905148"/>
                  </a:lnTo>
                  <a:close/>
                </a:path>
                <a:path w="10856594" h="6397625">
                  <a:moveTo>
                    <a:pt x="6638645" y="2179193"/>
                  </a:moveTo>
                  <a:lnTo>
                    <a:pt x="6636575" y="2135746"/>
                  </a:lnTo>
                  <a:lnTo>
                    <a:pt x="6630352" y="2092629"/>
                  </a:lnTo>
                  <a:lnTo>
                    <a:pt x="6619989" y="2050161"/>
                  </a:lnTo>
                  <a:lnTo>
                    <a:pt x="6605473" y="2008657"/>
                  </a:lnTo>
                  <a:lnTo>
                    <a:pt x="6586804" y="1968436"/>
                  </a:lnTo>
                  <a:lnTo>
                    <a:pt x="6563982" y="1929828"/>
                  </a:lnTo>
                  <a:lnTo>
                    <a:pt x="6537020" y="1893150"/>
                  </a:lnTo>
                  <a:lnTo>
                    <a:pt x="6505918" y="1858733"/>
                  </a:lnTo>
                  <a:lnTo>
                    <a:pt x="6471501" y="1827618"/>
                  </a:lnTo>
                  <a:lnTo>
                    <a:pt x="6434823" y="1800656"/>
                  </a:lnTo>
                  <a:lnTo>
                    <a:pt x="6396215" y="1777847"/>
                  </a:lnTo>
                  <a:lnTo>
                    <a:pt x="6355994" y="1759178"/>
                  </a:lnTo>
                  <a:lnTo>
                    <a:pt x="6314491" y="1744662"/>
                  </a:lnTo>
                  <a:lnTo>
                    <a:pt x="6272009" y="1734286"/>
                  </a:lnTo>
                  <a:lnTo>
                    <a:pt x="6228893" y="1728063"/>
                  </a:lnTo>
                  <a:lnTo>
                    <a:pt x="6185459" y="1725993"/>
                  </a:lnTo>
                  <a:lnTo>
                    <a:pt x="6142012" y="1728063"/>
                  </a:lnTo>
                  <a:lnTo>
                    <a:pt x="6098895" y="1734286"/>
                  </a:lnTo>
                  <a:lnTo>
                    <a:pt x="6056427" y="1744662"/>
                  </a:lnTo>
                  <a:lnTo>
                    <a:pt x="6014923" y="1759178"/>
                  </a:lnTo>
                  <a:lnTo>
                    <a:pt x="5974702" y="1777847"/>
                  </a:lnTo>
                  <a:lnTo>
                    <a:pt x="5936094" y="1800656"/>
                  </a:lnTo>
                  <a:lnTo>
                    <a:pt x="5899416" y="1827618"/>
                  </a:lnTo>
                  <a:lnTo>
                    <a:pt x="5864999" y="1858733"/>
                  </a:lnTo>
                  <a:lnTo>
                    <a:pt x="5833897" y="1893150"/>
                  </a:lnTo>
                  <a:lnTo>
                    <a:pt x="5806935" y="1929828"/>
                  </a:lnTo>
                  <a:lnTo>
                    <a:pt x="5784113" y="1968436"/>
                  </a:lnTo>
                  <a:lnTo>
                    <a:pt x="5765444" y="2008657"/>
                  </a:lnTo>
                  <a:lnTo>
                    <a:pt x="5750928" y="2050161"/>
                  </a:lnTo>
                  <a:lnTo>
                    <a:pt x="5740552" y="2092629"/>
                  </a:lnTo>
                  <a:lnTo>
                    <a:pt x="5734342" y="2135746"/>
                  </a:lnTo>
                  <a:lnTo>
                    <a:pt x="5732259" y="2179193"/>
                  </a:lnTo>
                  <a:lnTo>
                    <a:pt x="5734342" y="2222627"/>
                  </a:lnTo>
                  <a:lnTo>
                    <a:pt x="5740552" y="2265743"/>
                  </a:lnTo>
                  <a:lnTo>
                    <a:pt x="5750928" y="2308225"/>
                  </a:lnTo>
                  <a:lnTo>
                    <a:pt x="5765444" y="2349728"/>
                  </a:lnTo>
                  <a:lnTo>
                    <a:pt x="5784113" y="2389949"/>
                  </a:lnTo>
                  <a:lnTo>
                    <a:pt x="5806935" y="2428557"/>
                  </a:lnTo>
                  <a:lnTo>
                    <a:pt x="5833897" y="2465222"/>
                  </a:lnTo>
                  <a:lnTo>
                    <a:pt x="5864999" y="2499652"/>
                  </a:lnTo>
                  <a:lnTo>
                    <a:pt x="5899416" y="2530754"/>
                  </a:lnTo>
                  <a:lnTo>
                    <a:pt x="5936094" y="2557716"/>
                  </a:lnTo>
                  <a:lnTo>
                    <a:pt x="5974702" y="2580538"/>
                  </a:lnTo>
                  <a:lnTo>
                    <a:pt x="6014923" y="2599207"/>
                  </a:lnTo>
                  <a:lnTo>
                    <a:pt x="6056427" y="2613723"/>
                  </a:lnTo>
                  <a:lnTo>
                    <a:pt x="6098895" y="2624086"/>
                  </a:lnTo>
                  <a:lnTo>
                    <a:pt x="6142012" y="2630309"/>
                  </a:lnTo>
                  <a:lnTo>
                    <a:pt x="6185459" y="2632392"/>
                  </a:lnTo>
                  <a:lnTo>
                    <a:pt x="6228893" y="2630309"/>
                  </a:lnTo>
                  <a:lnTo>
                    <a:pt x="6272009" y="2624086"/>
                  </a:lnTo>
                  <a:lnTo>
                    <a:pt x="6314491" y="2613723"/>
                  </a:lnTo>
                  <a:lnTo>
                    <a:pt x="6355994" y="2599207"/>
                  </a:lnTo>
                  <a:lnTo>
                    <a:pt x="6396215" y="2580538"/>
                  </a:lnTo>
                  <a:lnTo>
                    <a:pt x="6434823" y="2557716"/>
                  </a:lnTo>
                  <a:lnTo>
                    <a:pt x="6471501" y="2530754"/>
                  </a:lnTo>
                  <a:lnTo>
                    <a:pt x="6505918" y="2499652"/>
                  </a:lnTo>
                  <a:lnTo>
                    <a:pt x="6537020" y="2465222"/>
                  </a:lnTo>
                  <a:lnTo>
                    <a:pt x="6563982" y="2428557"/>
                  </a:lnTo>
                  <a:lnTo>
                    <a:pt x="6586804" y="2389949"/>
                  </a:lnTo>
                  <a:lnTo>
                    <a:pt x="6605473" y="2349728"/>
                  </a:lnTo>
                  <a:lnTo>
                    <a:pt x="6619989" y="2308225"/>
                  </a:lnTo>
                  <a:lnTo>
                    <a:pt x="6630352" y="2265743"/>
                  </a:lnTo>
                  <a:lnTo>
                    <a:pt x="6636575" y="2222627"/>
                  </a:lnTo>
                  <a:lnTo>
                    <a:pt x="6638645" y="2179193"/>
                  </a:lnTo>
                  <a:close/>
                </a:path>
                <a:path w="10856594" h="6397625">
                  <a:moveTo>
                    <a:pt x="6638645" y="453224"/>
                  </a:moveTo>
                  <a:lnTo>
                    <a:pt x="6636575" y="409778"/>
                  </a:lnTo>
                  <a:lnTo>
                    <a:pt x="6630352" y="366661"/>
                  </a:lnTo>
                  <a:lnTo>
                    <a:pt x="6619989" y="324180"/>
                  </a:lnTo>
                  <a:lnTo>
                    <a:pt x="6605473" y="282676"/>
                  </a:lnTo>
                  <a:lnTo>
                    <a:pt x="6586804" y="242443"/>
                  </a:lnTo>
                  <a:lnTo>
                    <a:pt x="6563982" y="203835"/>
                  </a:lnTo>
                  <a:lnTo>
                    <a:pt x="6537020" y="167144"/>
                  </a:lnTo>
                  <a:lnTo>
                    <a:pt x="6505918" y="132727"/>
                  </a:lnTo>
                  <a:lnTo>
                    <a:pt x="6471501" y="101612"/>
                  </a:lnTo>
                  <a:lnTo>
                    <a:pt x="6434823" y="74663"/>
                  </a:lnTo>
                  <a:lnTo>
                    <a:pt x="6396215" y="51854"/>
                  </a:lnTo>
                  <a:lnTo>
                    <a:pt x="6355994" y="33185"/>
                  </a:lnTo>
                  <a:lnTo>
                    <a:pt x="6314491" y="18669"/>
                  </a:lnTo>
                  <a:lnTo>
                    <a:pt x="6272009" y="8305"/>
                  </a:lnTo>
                  <a:lnTo>
                    <a:pt x="6228893" y="2082"/>
                  </a:lnTo>
                  <a:lnTo>
                    <a:pt x="6185459" y="0"/>
                  </a:lnTo>
                  <a:lnTo>
                    <a:pt x="6142012" y="2082"/>
                  </a:lnTo>
                  <a:lnTo>
                    <a:pt x="6098895" y="8305"/>
                  </a:lnTo>
                  <a:lnTo>
                    <a:pt x="6056427" y="18669"/>
                  </a:lnTo>
                  <a:lnTo>
                    <a:pt x="6014923" y="33185"/>
                  </a:lnTo>
                  <a:lnTo>
                    <a:pt x="5974702" y="51854"/>
                  </a:lnTo>
                  <a:lnTo>
                    <a:pt x="5936094" y="74663"/>
                  </a:lnTo>
                  <a:lnTo>
                    <a:pt x="5899416" y="101612"/>
                  </a:lnTo>
                  <a:lnTo>
                    <a:pt x="5864999" y="132727"/>
                  </a:lnTo>
                  <a:lnTo>
                    <a:pt x="5833897" y="167144"/>
                  </a:lnTo>
                  <a:lnTo>
                    <a:pt x="5806935" y="203835"/>
                  </a:lnTo>
                  <a:lnTo>
                    <a:pt x="5784113" y="242443"/>
                  </a:lnTo>
                  <a:lnTo>
                    <a:pt x="5765444" y="282676"/>
                  </a:lnTo>
                  <a:lnTo>
                    <a:pt x="5750928" y="324180"/>
                  </a:lnTo>
                  <a:lnTo>
                    <a:pt x="5740552" y="366661"/>
                  </a:lnTo>
                  <a:lnTo>
                    <a:pt x="5734342" y="409778"/>
                  </a:lnTo>
                  <a:lnTo>
                    <a:pt x="5732259" y="453224"/>
                  </a:lnTo>
                  <a:lnTo>
                    <a:pt x="5734342" y="496671"/>
                  </a:lnTo>
                  <a:lnTo>
                    <a:pt x="5740552" y="539788"/>
                  </a:lnTo>
                  <a:lnTo>
                    <a:pt x="5750928" y="582256"/>
                  </a:lnTo>
                  <a:lnTo>
                    <a:pt x="5765444" y="623773"/>
                  </a:lnTo>
                  <a:lnTo>
                    <a:pt x="5784113" y="663994"/>
                  </a:lnTo>
                  <a:lnTo>
                    <a:pt x="5806935" y="702589"/>
                  </a:lnTo>
                  <a:lnTo>
                    <a:pt x="5833897" y="739267"/>
                  </a:lnTo>
                  <a:lnTo>
                    <a:pt x="5864999" y="773684"/>
                  </a:lnTo>
                  <a:lnTo>
                    <a:pt x="5899416" y="804799"/>
                  </a:lnTo>
                  <a:lnTo>
                    <a:pt x="5936094" y="831761"/>
                  </a:lnTo>
                  <a:lnTo>
                    <a:pt x="5974702" y="854583"/>
                  </a:lnTo>
                  <a:lnTo>
                    <a:pt x="6014923" y="873239"/>
                  </a:lnTo>
                  <a:lnTo>
                    <a:pt x="6056427" y="887768"/>
                  </a:lnTo>
                  <a:lnTo>
                    <a:pt x="6098895" y="898131"/>
                  </a:lnTo>
                  <a:lnTo>
                    <a:pt x="6142012" y="904354"/>
                  </a:lnTo>
                  <a:lnTo>
                    <a:pt x="6185459" y="906424"/>
                  </a:lnTo>
                  <a:lnTo>
                    <a:pt x="6228893" y="904354"/>
                  </a:lnTo>
                  <a:lnTo>
                    <a:pt x="6272009" y="898131"/>
                  </a:lnTo>
                  <a:lnTo>
                    <a:pt x="6314491" y="887768"/>
                  </a:lnTo>
                  <a:lnTo>
                    <a:pt x="6355994" y="873239"/>
                  </a:lnTo>
                  <a:lnTo>
                    <a:pt x="6396215" y="854583"/>
                  </a:lnTo>
                  <a:lnTo>
                    <a:pt x="6434823" y="831761"/>
                  </a:lnTo>
                  <a:lnTo>
                    <a:pt x="6471501" y="804799"/>
                  </a:lnTo>
                  <a:lnTo>
                    <a:pt x="6505918" y="773684"/>
                  </a:lnTo>
                  <a:lnTo>
                    <a:pt x="6537020" y="739267"/>
                  </a:lnTo>
                  <a:lnTo>
                    <a:pt x="6563982" y="702589"/>
                  </a:lnTo>
                  <a:lnTo>
                    <a:pt x="6586804" y="663994"/>
                  </a:lnTo>
                  <a:lnTo>
                    <a:pt x="6605473" y="623773"/>
                  </a:lnTo>
                  <a:lnTo>
                    <a:pt x="6619989" y="582256"/>
                  </a:lnTo>
                  <a:lnTo>
                    <a:pt x="6630352" y="539788"/>
                  </a:lnTo>
                  <a:lnTo>
                    <a:pt x="6636575" y="496671"/>
                  </a:lnTo>
                  <a:lnTo>
                    <a:pt x="6638645" y="453224"/>
                  </a:lnTo>
                  <a:close/>
                </a:path>
                <a:path w="10856594" h="6397625">
                  <a:moveTo>
                    <a:pt x="9407411" y="1377086"/>
                  </a:moveTo>
                  <a:lnTo>
                    <a:pt x="9405341" y="1333652"/>
                  </a:lnTo>
                  <a:lnTo>
                    <a:pt x="9399118" y="1290535"/>
                  </a:lnTo>
                  <a:lnTo>
                    <a:pt x="9388742" y="1248067"/>
                  </a:lnTo>
                  <a:lnTo>
                    <a:pt x="9374226" y="1206550"/>
                  </a:lnTo>
                  <a:lnTo>
                    <a:pt x="9355569" y="1166329"/>
                  </a:lnTo>
                  <a:lnTo>
                    <a:pt x="9332760" y="1127721"/>
                  </a:lnTo>
                  <a:lnTo>
                    <a:pt x="9305798" y="1091057"/>
                  </a:lnTo>
                  <a:lnTo>
                    <a:pt x="9274696" y="1056627"/>
                  </a:lnTo>
                  <a:lnTo>
                    <a:pt x="9240279" y="1025525"/>
                  </a:lnTo>
                  <a:lnTo>
                    <a:pt x="9203601" y="998562"/>
                  </a:lnTo>
                  <a:lnTo>
                    <a:pt x="9164993" y="975741"/>
                  </a:lnTo>
                  <a:lnTo>
                    <a:pt x="9124772" y="957084"/>
                  </a:lnTo>
                  <a:lnTo>
                    <a:pt x="9083269" y="942568"/>
                  </a:lnTo>
                  <a:lnTo>
                    <a:pt x="9040787" y="932192"/>
                  </a:lnTo>
                  <a:lnTo>
                    <a:pt x="8997671" y="925969"/>
                  </a:lnTo>
                  <a:lnTo>
                    <a:pt x="8954224" y="923899"/>
                  </a:lnTo>
                  <a:lnTo>
                    <a:pt x="8910790" y="925969"/>
                  </a:lnTo>
                  <a:lnTo>
                    <a:pt x="8867661" y="932192"/>
                  </a:lnTo>
                  <a:lnTo>
                    <a:pt x="8825192" y="942568"/>
                  </a:lnTo>
                  <a:lnTo>
                    <a:pt x="8783676" y="957084"/>
                  </a:lnTo>
                  <a:lnTo>
                    <a:pt x="8743467" y="975741"/>
                  </a:lnTo>
                  <a:lnTo>
                    <a:pt x="8704859" y="998562"/>
                  </a:lnTo>
                  <a:lnTo>
                    <a:pt x="8668182" y="1025525"/>
                  </a:lnTo>
                  <a:lnTo>
                    <a:pt x="8633765" y="1056627"/>
                  </a:lnTo>
                  <a:lnTo>
                    <a:pt x="8602662" y="1091057"/>
                  </a:lnTo>
                  <a:lnTo>
                    <a:pt x="8575700" y="1127721"/>
                  </a:lnTo>
                  <a:lnTo>
                    <a:pt x="8552891" y="1166329"/>
                  </a:lnTo>
                  <a:lnTo>
                    <a:pt x="8534235" y="1206550"/>
                  </a:lnTo>
                  <a:lnTo>
                    <a:pt x="8519719" y="1248067"/>
                  </a:lnTo>
                  <a:lnTo>
                    <a:pt x="8509343" y="1290535"/>
                  </a:lnTo>
                  <a:lnTo>
                    <a:pt x="8503120" y="1333652"/>
                  </a:lnTo>
                  <a:lnTo>
                    <a:pt x="8501050" y="1377086"/>
                  </a:lnTo>
                  <a:lnTo>
                    <a:pt x="8503120" y="1420533"/>
                  </a:lnTo>
                  <a:lnTo>
                    <a:pt x="8509343" y="1463649"/>
                  </a:lnTo>
                  <a:lnTo>
                    <a:pt x="8519719" y="1506118"/>
                  </a:lnTo>
                  <a:lnTo>
                    <a:pt x="8534235" y="1547622"/>
                  </a:lnTo>
                  <a:lnTo>
                    <a:pt x="8552891" y="1587842"/>
                  </a:lnTo>
                  <a:lnTo>
                    <a:pt x="8575700" y="1626450"/>
                  </a:lnTo>
                  <a:lnTo>
                    <a:pt x="8602662" y="1663128"/>
                  </a:lnTo>
                  <a:lnTo>
                    <a:pt x="8633765" y="1697545"/>
                  </a:lnTo>
                  <a:lnTo>
                    <a:pt x="8668182" y="1728660"/>
                  </a:lnTo>
                  <a:lnTo>
                    <a:pt x="8704859" y="1755622"/>
                  </a:lnTo>
                  <a:lnTo>
                    <a:pt x="8743467" y="1778431"/>
                  </a:lnTo>
                  <a:lnTo>
                    <a:pt x="8783676" y="1797100"/>
                  </a:lnTo>
                  <a:lnTo>
                    <a:pt x="8825192" y="1811616"/>
                  </a:lnTo>
                  <a:lnTo>
                    <a:pt x="8867661" y="1821992"/>
                  </a:lnTo>
                  <a:lnTo>
                    <a:pt x="8910790" y="1828215"/>
                  </a:lnTo>
                  <a:lnTo>
                    <a:pt x="8954224" y="1830285"/>
                  </a:lnTo>
                  <a:lnTo>
                    <a:pt x="8997671" y="1828215"/>
                  </a:lnTo>
                  <a:lnTo>
                    <a:pt x="9040787" y="1821992"/>
                  </a:lnTo>
                  <a:lnTo>
                    <a:pt x="9083269" y="1811616"/>
                  </a:lnTo>
                  <a:lnTo>
                    <a:pt x="9124772" y="1797100"/>
                  </a:lnTo>
                  <a:lnTo>
                    <a:pt x="9164993" y="1778431"/>
                  </a:lnTo>
                  <a:lnTo>
                    <a:pt x="9203601" y="1755622"/>
                  </a:lnTo>
                  <a:lnTo>
                    <a:pt x="9240279" y="1728660"/>
                  </a:lnTo>
                  <a:lnTo>
                    <a:pt x="9274696" y="1697545"/>
                  </a:lnTo>
                  <a:lnTo>
                    <a:pt x="9305798" y="1663128"/>
                  </a:lnTo>
                  <a:lnTo>
                    <a:pt x="9332760" y="1626450"/>
                  </a:lnTo>
                  <a:lnTo>
                    <a:pt x="9355569" y="1587842"/>
                  </a:lnTo>
                  <a:lnTo>
                    <a:pt x="9374226" y="1547622"/>
                  </a:lnTo>
                  <a:lnTo>
                    <a:pt x="9388742" y="1506118"/>
                  </a:lnTo>
                  <a:lnTo>
                    <a:pt x="9399118" y="1463649"/>
                  </a:lnTo>
                  <a:lnTo>
                    <a:pt x="9405341" y="1420533"/>
                  </a:lnTo>
                  <a:lnTo>
                    <a:pt x="9407411" y="1377086"/>
                  </a:lnTo>
                  <a:close/>
                </a:path>
                <a:path w="10856594" h="6397625">
                  <a:moveTo>
                    <a:pt x="10856036" y="1377086"/>
                  </a:moveTo>
                  <a:lnTo>
                    <a:pt x="10853953" y="1333652"/>
                  </a:lnTo>
                  <a:lnTo>
                    <a:pt x="10847730" y="1290535"/>
                  </a:lnTo>
                  <a:lnTo>
                    <a:pt x="10837355" y="1248067"/>
                  </a:lnTo>
                  <a:lnTo>
                    <a:pt x="10822826" y="1206550"/>
                  </a:lnTo>
                  <a:lnTo>
                    <a:pt x="10804157" y="1166329"/>
                  </a:lnTo>
                  <a:lnTo>
                    <a:pt x="10781335" y="1127721"/>
                  </a:lnTo>
                  <a:lnTo>
                    <a:pt x="10754360" y="1091057"/>
                  </a:lnTo>
                  <a:lnTo>
                    <a:pt x="10723232" y="1056627"/>
                  </a:lnTo>
                  <a:lnTo>
                    <a:pt x="10688815" y="1025525"/>
                  </a:lnTo>
                  <a:lnTo>
                    <a:pt x="10652150" y="998562"/>
                  </a:lnTo>
                  <a:lnTo>
                    <a:pt x="10613542" y="975741"/>
                  </a:lnTo>
                  <a:lnTo>
                    <a:pt x="10573334" y="957084"/>
                  </a:lnTo>
                  <a:lnTo>
                    <a:pt x="10531831" y="942568"/>
                  </a:lnTo>
                  <a:lnTo>
                    <a:pt x="10489374" y="932192"/>
                  </a:lnTo>
                  <a:lnTo>
                    <a:pt x="10446258" y="925969"/>
                  </a:lnTo>
                  <a:lnTo>
                    <a:pt x="10402824" y="923899"/>
                  </a:lnTo>
                  <a:lnTo>
                    <a:pt x="10359390" y="925969"/>
                  </a:lnTo>
                  <a:lnTo>
                    <a:pt x="10316273" y="932192"/>
                  </a:lnTo>
                  <a:lnTo>
                    <a:pt x="10273817" y="942568"/>
                  </a:lnTo>
                  <a:lnTo>
                    <a:pt x="10232314" y="957084"/>
                  </a:lnTo>
                  <a:lnTo>
                    <a:pt x="10192106" y="975741"/>
                  </a:lnTo>
                  <a:lnTo>
                    <a:pt x="10153498" y="998562"/>
                  </a:lnTo>
                  <a:lnTo>
                    <a:pt x="10116833" y="1025525"/>
                  </a:lnTo>
                  <a:lnTo>
                    <a:pt x="10082416" y="1056627"/>
                  </a:lnTo>
                  <a:lnTo>
                    <a:pt x="10051288" y="1091057"/>
                  </a:lnTo>
                  <a:lnTo>
                    <a:pt x="10024313" y="1127721"/>
                  </a:lnTo>
                  <a:lnTo>
                    <a:pt x="10001491" y="1166329"/>
                  </a:lnTo>
                  <a:lnTo>
                    <a:pt x="9982822" y="1206550"/>
                  </a:lnTo>
                  <a:lnTo>
                    <a:pt x="9968293" y="1248067"/>
                  </a:lnTo>
                  <a:lnTo>
                    <a:pt x="9957918" y="1290535"/>
                  </a:lnTo>
                  <a:lnTo>
                    <a:pt x="9951695" y="1333652"/>
                  </a:lnTo>
                  <a:lnTo>
                    <a:pt x="9949612" y="1377086"/>
                  </a:lnTo>
                  <a:lnTo>
                    <a:pt x="9951695" y="1420533"/>
                  </a:lnTo>
                  <a:lnTo>
                    <a:pt x="9957918" y="1463649"/>
                  </a:lnTo>
                  <a:lnTo>
                    <a:pt x="9968293" y="1506118"/>
                  </a:lnTo>
                  <a:lnTo>
                    <a:pt x="9982822" y="1547622"/>
                  </a:lnTo>
                  <a:lnTo>
                    <a:pt x="10001491" y="1587842"/>
                  </a:lnTo>
                  <a:lnTo>
                    <a:pt x="10024313" y="1626450"/>
                  </a:lnTo>
                  <a:lnTo>
                    <a:pt x="10051288" y="1663128"/>
                  </a:lnTo>
                  <a:lnTo>
                    <a:pt x="10082416" y="1697545"/>
                  </a:lnTo>
                  <a:lnTo>
                    <a:pt x="10116833" y="1728660"/>
                  </a:lnTo>
                  <a:lnTo>
                    <a:pt x="10153498" y="1755622"/>
                  </a:lnTo>
                  <a:lnTo>
                    <a:pt x="10192106" y="1778431"/>
                  </a:lnTo>
                  <a:lnTo>
                    <a:pt x="10232314" y="1797100"/>
                  </a:lnTo>
                  <a:lnTo>
                    <a:pt x="10273817" y="1811616"/>
                  </a:lnTo>
                  <a:lnTo>
                    <a:pt x="10316273" y="1821992"/>
                  </a:lnTo>
                  <a:lnTo>
                    <a:pt x="10359390" y="1828215"/>
                  </a:lnTo>
                  <a:lnTo>
                    <a:pt x="10402824" y="1830285"/>
                  </a:lnTo>
                  <a:lnTo>
                    <a:pt x="10446258" y="1828215"/>
                  </a:lnTo>
                  <a:lnTo>
                    <a:pt x="10489374" y="1821992"/>
                  </a:lnTo>
                  <a:lnTo>
                    <a:pt x="10531831" y="1811616"/>
                  </a:lnTo>
                  <a:lnTo>
                    <a:pt x="10573334" y="1797100"/>
                  </a:lnTo>
                  <a:lnTo>
                    <a:pt x="10613542" y="1778431"/>
                  </a:lnTo>
                  <a:lnTo>
                    <a:pt x="10652150" y="1755622"/>
                  </a:lnTo>
                  <a:lnTo>
                    <a:pt x="10688815" y="1728660"/>
                  </a:lnTo>
                  <a:lnTo>
                    <a:pt x="10723232" y="1697545"/>
                  </a:lnTo>
                  <a:lnTo>
                    <a:pt x="10754360" y="1663128"/>
                  </a:lnTo>
                  <a:lnTo>
                    <a:pt x="10781335" y="1626450"/>
                  </a:lnTo>
                  <a:lnTo>
                    <a:pt x="10804157" y="1587842"/>
                  </a:lnTo>
                  <a:lnTo>
                    <a:pt x="10822826" y="1547622"/>
                  </a:lnTo>
                  <a:lnTo>
                    <a:pt x="10837355" y="1506118"/>
                  </a:lnTo>
                  <a:lnTo>
                    <a:pt x="10847730" y="1463649"/>
                  </a:lnTo>
                  <a:lnTo>
                    <a:pt x="10853953" y="1420533"/>
                  </a:lnTo>
                  <a:lnTo>
                    <a:pt x="10856036" y="13770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25693" y="4598929"/>
              <a:ext cx="9864725" cy="4708525"/>
            </a:xfrm>
            <a:custGeom>
              <a:avLst/>
              <a:gdLst/>
              <a:ahLst/>
              <a:cxnLst/>
              <a:rect l="l" t="t" r="r" b="b"/>
              <a:pathLst>
                <a:path w="9864725" h="4708525">
                  <a:moveTo>
                    <a:pt x="906386" y="4254728"/>
                  </a:moveTo>
                  <a:lnTo>
                    <a:pt x="904316" y="4211294"/>
                  </a:lnTo>
                  <a:lnTo>
                    <a:pt x="898093" y="4168178"/>
                  </a:lnTo>
                  <a:lnTo>
                    <a:pt x="887730" y="4125696"/>
                  </a:lnTo>
                  <a:lnTo>
                    <a:pt x="873213" y="4084193"/>
                  </a:lnTo>
                  <a:lnTo>
                    <a:pt x="854544" y="4043972"/>
                  </a:lnTo>
                  <a:lnTo>
                    <a:pt x="831723" y="4005364"/>
                  </a:lnTo>
                  <a:lnTo>
                    <a:pt x="804760" y="3968686"/>
                  </a:lnTo>
                  <a:lnTo>
                    <a:pt x="773658" y="3934269"/>
                  </a:lnTo>
                  <a:lnTo>
                    <a:pt x="739241" y="3903167"/>
                  </a:lnTo>
                  <a:lnTo>
                    <a:pt x="702564" y="3876205"/>
                  </a:lnTo>
                  <a:lnTo>
                    <a:pt x="663956" y="3853383"/>
                  </a:lnTo>
                  <a:lnTo>
                    <a:pt x="623735" y="3834727"/>
                  </a:lnTo>
                  <a:lnTo>
                    <a:pt x="582231" y="3820198"/>
                  </a:lnTo>
                  <a:lnTo>
                    <a:pt x="539750" y="3809835"/>
                  </a:lnTo>
                  <a:lnTo>
                    <a:pt x="496633" y="3803612"/>
                  </a:lnTo>
                  <a:lnTo>
                    <a:pt x="453199" y="3801541"/>
                  </a:lnTo>
                  <a:lnTo>
                    <a:pt x="409752" y="3803612"/>
                  </a:lnTo>
                  <a:lnTo>
                    <a:pt x="366636" y="3809835"/>
                  </a:lnTo>
                  <a:lnTo>
                    <a:pt x="324167" y="3820198"/>
                  </a:lnTo>
                  <a:lnTo>
                    <a:pt x="282651" y="3834727"/>
                  </a:lnTo>
                  <a:lnTo>
                    <a:pt x="242443" y="3853383"/>
                  </a:lnTo>
                  <a:lnTo>
                    <a:pt x="203835" y="3876205"/>
                  </a:lnTo>
                  <a:lnTo>
                    <a:pt x="167157" y="3903167"/>
                  </a:lnTo>
                  <a:lnTo>
                    <a:pt x="132740" y="3934269"/>
                  </a:lnTo>
                  <a:lnTo>
                    <a:pt x="101625" y="3968686"/>
                  </a:lnTo>
                  <a:lnTo>
                    <a:pt x="74663" y="4005364"/>
                  </a:lnTo>
                  <a:lnTo>
                    <a:pt x="51854" y="4043972"/>
                  </a:lnTo>
                  <a:lnTo>
                    <a:pt x="33185" y="4084193"/>
                  </a:lnTo>
                  <a:lnTo>
                    <a:pt x="18669" y="4125696"/>
                  </a:lnTo>
                  <a:lnTo>
                    <a:pt x="8293" y="4168178"/>
                  </a:lnTo>
                  <a:lnTo>
                    <a:pt x="2070" y="4211294"/>
                  </a:lnTo>
                  <a:lnTo>
                    <a:pt x="0" y="4254728"/>
                  </a:lnTo>
                  <a:lnTo>
                    <a:pt x="2070" y="4298175"/>
                  </a:lnTo>
                  <a:lnTo>
                    <a:pt x="8293" y="4341292"/>
                  </a:lnTo>
                  <a:lnTo>
                    <a:pt x="18669" y="4383760"/>
                  </a:lnTo>
                  <a:lnTo>
                    <a:pt x="33185" y="4425277"/>
                  </a:lnTo>
                  <a:lnTo>
                    <a:pt x="51854" y="4465485"/>
                  </a:lnTo>
                  <a:lnTo>
                    <a:pt x="74663" y="4504093"/>
                  </a:lnTo>
                  <a:lnTo>
                    <a:pt x="101625" y="4540770"/>
                  </a:lnTo>
                  <a:lnTo>
                    <a:pt x="132740" y="4575200"/>
                  </a:lnTo>
                  <a:lnTo>
                    <a:pt x="167157" y="4606302"/>
                  </a:lnTo>
                  <a:lnTo>
                    <a:pt x="203835" y="4633265"/>
                  </a:lnTo>
                  <a:lnTo>
                    <a:pt x="242443" y="4656074"/>
                  </a:lnTo>
                  <a:lnTo>
                    <a:pt x="282651" y="4674743"/>
                  </a:lnTo>
                  <a:lnTo>
                    <a:pt x="324167" y="4689259"/>
                  </a:lnTo>
                  <a:lnTo>
                    <a:pt x="366636" y="4699635"/>
                  </a:lnTo>
                  <a:lnTo>
                    <a:pt x="409752" y="4705858"/>
                  </a:lnTo>
                  <a:lnTo>
                    <a:pt x="453199" y="4707928"/>
                  </a:lnTo>
                  <a:lnTo>
                    <a:pt x="496633" y="4705858"/>
                  </a:lnTo>
                  <a:lnTo>
                    <a:pt x="539750" y="4699635"/>
                  </a:lnTo>
                  <a:lnTo>
                    <a:pt x="582231" y="4689259"/>
                  </a:lnTo>
                  <a:lnTo>
                    <a:pt x="623735" y="4674743"/>
                  </a:lnTo>
                  <a:lnTo>
                    <a:pt x="663956" y="4656074"/>
                  </a:lnTo>
                  <a:lnTo>
                    <a:pt x="702564" y="4633265"/>
                  </a:lnTo>
                  <a:lnTo>
                    <a:pt x="739241" y="4606302"/>
                  </a:lnTo>
                  <a:lnTo>
                    <a:pt x="773658" y="4575200"/>
                  </a:lnTo>
                  <a:lnTo>
                    <a:pt x="804760" y="4540770"/>
                  </a:lnTo>
                  <a:lnTo>
                    <a:pt x="831723" y="4504093"/>
                  </a:lnTo>
                  <a:lnTo>
                    <a:pt x="854544" y="4465485"/>
                  </a:lnTo>
                  <a:lnTo>
                    <a:pt x="873213" y="4425277"/>
                  </a:lnTo>
                  <a:lnTo>
                    <a:pt x="887730" y="4383760"/>
                  </a:lnTo>
                  <a:lnTo>
                    <a:pt x="898093" y="4341292"/>
                  </a:lnTo>
                  <a:lnTo>
                    <a:pt x="904316" y="4298175"/>
                  </a:lnTo>
                  <a:lnTo>
                    <a:pt x="906386" y="4254728"/>
                  </a:lnTo>
                  <a:close/>
                </a:path>
                <a:path w="9864725" h="4708525">
                  <a:moveTo>
                    <a:pt x="4051858" y="2805925"/>
                  </a:moveTo>
                  <a:lnTo>
                    <a:pt x="4049776" y="2762491"/>
                  </a:lnTo>
                  <a:lnTo>
                    <a:pt x="4043565" y="2719374"/>
                  </a:lnTo>
                  <a:lnTo>
                    <a:pt x="4033189" y="2676906"/>
                  </a:lnTo>
                  <a:lnTo>
                    <a:pt x="4018673" y="2635389"/>
                  </a:lnTo>
                  <a:lnTo>
                    <a:pt x="4000004" y="2595181"/>
                  </a:lnTo>
                  <a:lnTo>
                    <a:pt x="3977195" y="2556573"/>
                  </a:lnTo>
                  <a:lnTo>
                    <a:pt x="3950233" y="2519896"/>
                  </a:lnTo>
                  <a:lnTo>
                    <a:pt x="3919118" y="2485479"/>
                  </a:lnTo>
                  <a:lnTo>
                    <a:pt x="3884701" y="2454364"/>
                  </a:lnTo>
                  <a:lnTo>
                    <a:pt x="3848023" y="2427401"/>
                  </a:lnTo>
                  <a:lnTo>
                    <a:pt x="3809415" y="2404592"/>
                  </a:lnTo>
                  <a:lnTo>
                    <a:pt x="3769195" y="2385923"/>
                  </a:lnTo>
                  <a:lnTo>
                    <a:pt x="3727691" y="2371407"/>
                  </a:lnTo>
                  <a:lnTo>
                    <a:pt x="3685222" y="2361031"/>
                  </a:lnTo>
                  <a:lnTo>
                    <a:pt x="3642106" y="2354808"/>
                  </a:lnTo>
                  <a:lnTo>
                    <a:pt x="3598659" y="2352738"/>
                  </a:lnTo>
                  <a:lnTo>
                    <a:pt x="3555225" y="2354808"/>
                  </a:lnTo>
                  <a:lnTo>
                    <a:pt x="3512096" y="2361031"/>
                  </a:lnTo>
                  <a:lnTo>
                    <a:pt x="3469627" y="2371407"/>
                  </a:lnTo>
                  <a:lnTo>
                    <a:pt x="3428123" y="2385923"/>
                  </a:lnTo>
                  <a:lnTo>
                    <a:pt x="3387902" y="2404592"/>
                  </a:lnTo>
                  <a:lnTo>
                    <a:pt x="3349294" y="2427401"/>
                  </a:lnTo>
                  <a:lnTo>
                    <a:pt x="3312617" y="2454364"/>
                  </a:lnTo>
                  <a:lnTo>
                    <a:pt x="3278200" y="2485479"/>
                  </a:lnTo>
                  <a:lnTo>
                    <a:pt x="3247085" y="2519896"/>
                  </a:lnTo>
                  <a:lnTo>
                    <a:pt x="3220123" y="2556573"/>
                  </a:lnTo>
                  <a:lnTo>
                    <a:pt x="3197314" y="2595181"/>
                  </a:lnTo>
                  <a:lnTo>
                    <a:pt x="3178645" y="2635389"/>
                  </a:lnTo>
                  <a:lnTo>
                    <a:pt x="3164128" y="2676906"/>
                  </a:lnTo>
                  <a:lnTo>
                    <a:pt x="3153765" y="2719374"/>
                  </a:lnTo>
                  <a:lnTo>
                    <a:pt x="3147542" y="2762491"/>
                  </a:lnTo>
                  <a:lnTo>
                    <a:pt x="3145459" y="2805925"/>
                  </a:lnTo>
                  <a:lnTo>
                    <a:pt x="3147542" y="2849372"/>
                  </a:lnTo>
                  <a:lnTo>
                    <a:pt x="3153765" y="2892488"/>
                  </a:lnTo>
                  <a:lnTo>
                    <a:pt x="3164128" y="2934957"/>
                  </a:lnTo>
                  <a:lnTo>
                    <a:pt x="3178645" y="2976473"/>
                  </a:lnTo>
                  <a:lnTo>
                    <a:pt x="3197314" y="3016681"/>
                  </a:lnTo>
                  <a:lnTo>
                    <a:pt x="3220123" y="3055289"/>
                  </a:lnTo>
                  <a:lnTo>
                    <a:pt x="3247085" y="3091967"/>
                  </a:lnTo>
                  <a:lnTo>
                    <a:pt x="3278200" y="3126384"/>
                  </a:lnTo>
                  <a:lnTo>
                    <a:pt x="3312617" y="3157499"/>
                  </a:lnTo>
                  <a:lnTo>
                    <a:pt x="3349294" y="3184461"/>
                  </a:lnTo>
                  <a:lnTo>
                    <a:pt x="3387902" y="3207270"/>
                  </a:lnTo>
                  <a:lnTo>
                    <a:pt x="3428123" y="3225939"/>
                  </a:lnTo>
                  <a:lnTo>
                    <a:pt x="3469627" y="3240455"/>
                  </a:lnTo>
                  <a:lnTo>
                    <a:pt x="3512096" y="3250831"/>
                  </a:lnTo>
                  <a:lnTo>
                    <a:pt x="3555225" y="3257054"/>
                  </a:lnTo>
                  <a:lnTo>
                    <a:pt x="3598659" y="3259124"/>
                  </a:lnTo>
                  <a:lnTo>
                    <a:pt x="3642106" y="3257054"/>
                  </a:lnTo>
                  <a:lnTo>
                    <a:pt x="3685222" y="3250831"/>
                  </a:lnTo>
                  <a:lnTo>
                    <a:pt x="3727691" y="3240455"/>
                  </a:lnTo>
                  <a:lnTo>
                    <a:pt x="3769195" y="3225939"/>
                  </a:lnTo>
                  <a:lnTo>
                    <a:pt x="3809415" y="3207270"/>
                  </a:lnTo>
                  <a:lnTo>
                    <a:pt x="3848023" y="3184461"/>
                  </a:lnTo>
                  <a:lnTo>
                    <a:pt x="3884701" y="3157499"/>
                  </a:lnTo>
                  <a:lnTo>
                    <a:pt x="3919118" y="3126384"/>
                  </a:lnTo>
                  <a:lnTo>
                    <a:pt x="3950233" y="3091967"/>
                  </a:lnTo>
                  <a:lnTo>
                    <a:pt x="3977195" y="3055289"/>
                  </a:lnTo>
                  <a:lnTo>
                    <a:pt x="4000004" y="3016681"/>
                  </a:lnTo>
                  <a:lnTo>
                    <a:pt x="4018673" y="2976473"/>
                  </a:lnTo>
                  <a:lnTo>
                    <a:pt x="4033189" y="2934957"/>
                  </a:lnTo>
                  <a:lnTo>
                    <a:pt x="4043565" y="2892488"/>
                  </a:lnTo>
                  <a:lnTo>
                    <a:pt x="4049776" y="2849372"/>
                  </a:lnTo>
                  <a:lnTo>
                    <a:pt x="4051858" y="2805925"/>
                  </a:lnTo>
                  <a:close/>
                </a:path>
                <a:path w="9864725" h="4708525">
                  <a:moveTo>
                    <a:pt x="4180357" y="4254728"/>
                  </a:moveTo>
                  <a:lnTo>
                    <a:pt x="4178274" y="4211294"/>
                  </a:lnTo>
                  <a:lnTo>
                    <a:pt x="4172051" y="4168178"/>
                  </a:lnTo>
                  <a:lnTo>
                    <a:pt x="4161688" y="4125696"/>
                  </a:lnTo>
                  <a:lnTo>
                    <a:pt x="4147172" y="4084193"/>
                  </a:lnTo>
                  <a:lnTo>
                    <a:pt x="4128503" y="4043972"/>
                  </a:lnTo>
                  <a:lnTo>
                    <a:pt x="4105681" y="4005364"/>
                  </a:lnTo>
                  <a:lnTo>
                    <a:pt x="4078719" y="3968686"/>
                  </a:lnTo>
                  <a:lnTo>
                    <a:pt x="4047604" y="3934269"/>
                  </a:lnTo>
                  <a:lnTo>
                    <a:pt x="4013187" y="3903167"/>
                  </a:lnTo>
                  <a:lnTo>
                    <a:pt x="3976522" y="3876205"/>
                  </a:lnTo>
                  <a:lnTo>
                    <a:pt x="3937914" y="3853383"/>
                  </a:lnTo>
                  <a:lnTo>
                    <a:pt x="3897693" y="3834727"/>
                  </a:lnTo>
                  <a:lnTo>
                    <a:pt x="3856190" y="3820198"/>
                  </a:lnTo>
                  <a:lnTo>
                    <a:pt x="3813708" y="3809835"/>
                  </a:lnTo>
                  <a:lnTo>
                    <a:pt x="3770592" y="3803612"/>
                  </a:lnTo>
                  <a:lnTo>
                    <a:pt x="3727158" y="3801541"/>
                  </a:lnTo>
                  <a:lnTo>
                    <a:pt x="3683711" y="3803612"/>
                  </a:lnTo>
                  <a:lnTo>
                    <a:pt x="3640594" y="3809835"/>
                  </a:lnTo>
                  <a:lnTo>
                    <a:pt x="3598126" y="3820198"/>
                  </a:lnTo>
                  <a:lnTo>
                    <a:pt x="3556609" y="3834727"/>
                  </a:lnTo>
                  <a:lnTo>
                    <a:pt x="3516401" y="3853383"/>
                  </a:lnTo>
                  <a:lnTo>
                    <a:pt x="3477793" y="3876205"/>
                  </a:lnTo>
                  <a:lnTo>
                    <a:pt x="3441115" y="3903167"/>
                  </a:lnTo>
                  <a:lnTo>
                    <a:pt x="3406698" y="3934269"/>
                  </a:lnTo>
                  <a:lnTo>
                    <a:pt x="3375583" y="3968686"/>
                  </a:lnTo>
                  <a:lnTo>
                    <a:pt x="3348621" y="4005364"/>
                  </a:lnTo>
                  <a:lnTo>
                    <a:pt x="3325812" y="4043972"/>
                  </a:lnTo>
                  <a:lnTo>
                    <a:pt x="3307143" y="4084193"/>
                  </a:lnTo>
                  <a:lnTo>
                    <a:pt x="3292627" y="4125696"/>
                  </a:lnTo>
                  <a:lnTo>
                    <a:pt x="3282251" y="4168178"/>
                  </a:lnTo>
                  <a:lnTo>
                    <a:pt x="3276028" y="4211294"/>
                  </a:lnTo>
                  <a:lnTo>
                    <a:pt x="3273958" y="4254728"/>
                  </a:lnTo>
                  <a:lnTo>
                    <a:pt x="3276028" y="4298175"/>
                  </a:lnTo>
                  <a:lnTo>
                    <a:pt x="3282251" y="4341292"/>
                  </a:lnTo>
                  <a:lnTo>
                    <a:pt x="3292627" y="4383760"/>
                  </a:lnTo>
                  <a:lnTo>
                    <a:pt x="3307143" y="4425277"/>
                  </a:lnTo>
                  <a:lnTo>
                    <a:pt x="3325812" y="4465485"/>
                  </a:lnTo>
                  <a:lnTo>
                    <a:pt x="3348621" y="4504093"/>
                  </a:lnTo>
                  <a:lnTo>
                    <a:pt x="3375583" y="4540770"/>
                  </a:lnTo>
                  <a:lnTo>
                    <a:pt x="3406698" y="4575200"/>
                  </a:lnTo>
                  <a:lnTo>
                    <a:pt x="3441115" y="4606302"/>
                  </a:lnTo>
                  <a:lnTo>
                    <a:pt x="3477793" y="4633265"/>
                  </a:lnTo>
                  <a:lnTo>
                    <a:pt x="3516401" y="4656074"/>
                  </a:lnTo>
                  <a:lnTo>
                    <a:pt x="3556609" y="4674743"/>
                  </a:lnTo>
                  <a:lnTo>
                    <a:pt x="3598126" y="4689259"/>
                  </a:lnTo>
                  <a:lnTo>
                    <a:pt x="3640594" y="4699635"/>
                  </a:lnTo>
                  <a:lnTo>
                    <a:pt x="3683711" y="4705858"/>
                  </a:lnTo>
                  <a:lnTo>
                    <a:pt x="3727158" y="4707928"/>
                  </a:lnTo>
                  <a:lnTo>
                    <a:pt x="3770592" y="4705858"/>
                  </a:lnTo>
                  <a:lnTo>
                    <a:pt x="3813708" y="4699635"/>
                  </a:lnTo>
                  <a:lnTo>
                    <a:pt x="3856190" y="4689259"/>
                  </a:lnTo>
                  <a:lnTo>
                    <a:pt x="3897693" y="4674743"/>
                  </a:lnTo>
                  <a:lnTo>
                    <a:pt x="3937914" y="4656074"/>
                  </a:lnTo>
                  <a:lnTo>
                    <a:pt x="3976522" y="4633265"/>
                  </a:lnTo>
                  <a:lnTo>
                    <a:pt x="4013187" y="4606302"/>
                  </a:lnTo>
                  <a:lnTo>
                    <a:pt x="4047604" y="4575200"/>
                  </a:lnTo>
                  <a:lnTo>
                    <a:pt x="4078719" y="4540770"/>
                  </a:lnTo>
                  <a:lnTo>
                    <a:pt x="4105681" y="4504093"/>
                  </a:lnTo>
                  <a:lnTo>
                    <a:pt x="4128503" y="4465485"/>
                  </a:lnTo>
                  <a:lnTo>
                    <a:pt x="4147172" y="4425277"/>
                  </a:lnTo>
                  <a:lnTo>
                    <a:pt x="4161688" y="4383760"/>
                  </a:lnTo>
                  <a:lnTo>
                    <a:pt x="4172051" y="4341292"/>
                  </a:lnTo>
                  <a:lnTo>
                    <a:pt x="4178274" y="4298175"/>
                  </a:lnTo>
                  <a:lnTo>
                    <a:pt x="4180357" y="4254728"/>
                  </a:lnTo>
                  <a:close/>
                </a:path>
                <a:path w="9864725" h="4708525">
                  <a:moveTo>
                    <a:pt x="8557781" y="453199"/>
                  </a:moveTo>
                  <a:lnTo>
                    <a:pt x="8555711" y="409752"/>
                  </a:lnTo>
                  <a:lnTo>
                    <a:pt x="8549488" y="366636"/>
                  </a:lnTo>
                  <a:lnTo>
                    <a:pt x="8539124" y="324167"/>
                  </a:lnTo>
                  <a:lnTo>
                    <a:pt x="8524608" y="282651"/>
                  </a:lnTo>
                  <a:lnTo>
                    <a:pt x="8505939" y="242430"/>
                  </a:lnTo>
                  <a:lnTo>
                    <a:pt x="8483130" y="203822"/>
                  </a:lnTo>
                  <a:lnTo>
                    <a:pt x="8456168" y="167157"/>
                  </a:lnTo>
                  <a:lnTo>
                    <a:pt x="8425066" y="132727"/>
                  </a:lnTo>
                  <a:lnTo>
                    <a:pt x="8390636" y="101625"/>
                  </a:lnTo>
                  <a:lnTo>
                    <a:pt x="8353946" y="74663"/>
                  </a:lnTo>
                  <a:lnTo>
                    <a:pt x="8315338" y="51854"/>
                  </a:lnTo>
                  <a:lnTo>
                    <a:pt x="8275117" y="33185"/>
                  </a:lnTo>
                  <a:lnTo>
                    <a:pt x="8233600" y="18669"/>
                  </a:lnTo>
                  <a:lnTo>
                    <a:pt x="8191119" y="8293"/>
                  </a:lnTo>
                  <a:lnTo>
                    <a:pt x="8148002" y="2070"/>
                  </a:lnTo>
                  <a:lnTo>
                    <a:pt x="8104568" y="0"/>
                  </a:lnTo>
                  <a:lnTo>
                    <a:pt x="8061134" y="2070"/>
                  </a:lnTo>
                  <a:lnTo>
                    <a:pt x="8018018" y="8293"/>
                  </a:lnTo>
                  <a:lnTo>
                    <a:pt x="7975549" y="18669"/>
                  </a:lnTo>
                  <a:lnTo>
                    <a:pt x="7934045" y="33185"/>
                  </a:lnTo>
                  <a:lnTo>
                    <a:pt x="7893837" y="51854"/>
                  </a:lnTo>
                  <a:lnTo>
                    <a:pt x="7855229" y="74663"/>
                  </a:lnTo>
                  <a:lnTo>
                    <a:pt x="7818564" y="101625"/>
                  </a:lnTo>
                  <a:lnTo>
                    <a:pt x="7784147" y="132727"/>
                  </a:lnTo>
                  <a:lnTo>
                    <a:pt x="7753045" y="167157"/>
                  </a:lnTo>
                  <a:lnTo>
                    <a:pt x="7726083" y="203822"/>
                  </a:lnTo>
                  <a:lnTo>
                    <a:pt x="7703274" y="242430"/>
                  </a:lnTo>
                  <a:lnTo>
                    <a:pt x="7684605" y="282651"/>
                  </a:lnTo>
                  <a:lnTo>
                    <a:pt x="7670089" y="324167"/>
                  </a:lnTo>
                  <a:lnTo>
                    <a:pt x="7659725" y="366636"/>
                  </a:lnTo>
                  <a:lnTo>
                    <a:pt x="7653502" y="409752"/>
                  </a:lnTo>
                  <a:lnTo>
                    <a:pt x="7651432" y="453199"/>
                  </a:lnTo>
                  <a:lnTo>
                    <a:pt x="7653502" y="496633"/>
                  </a:lnTo>
                  <a:lnTo>
                    <a:pt x="7659725" y="539750"/>
                  </a:lnTo>
                  <a:lnTo>
                    <a:pt x="7670089" y="582231"/>
                  </a:lnTo>
                  <a:lnTo>
                    <a:pt x="7684605" y="623735"/>
                  </a:lnTo>
                  <a:lnTo>
                    <a:pt x="7703274" y="663956"/>
                  </a:lnTo>
                  <a:lnTo>
                    <a:pt x="7726083" y="702564"/>
                  </a:lnTo>
                  <a:lnTo>
                    <a:pt x="7753045" y="739241"/>
                  </a:lnTo>
                  <a:lnTo>
                    <a:pt x="7784147" y="773658"/>
                  </a:lnTo>
                  <a:lnTo>
                    <a:pt x="7818564" y="804760"/>
                  </a:lnTo>
                  <a:lnTo>
                    <a:pt x="7855229" y="831723"/>
                  </a:lnTo>
                  <a:lnTo>
                    <a:pt x="7893837" y="854544"/>
                  </a:lnTo>
                  <a:lnTo>
                    <a:pt x="7934045" y="873201"/>
                  </a:lnTo>
                  <a:lnTo>
                    <a:pt x="7975549" y="887730"/>
                  </a:lnTo>
                  <a:lnTo>
                    <a:pt x="8018018" y="898093"/>
                  </a:lnTo>
                  <a:lnTo>
                    <a:pt x="8061134" y="904316"/>
                  </a:lnTo>
                  <a:lnTo>
                    <a:pt x="8104568" y="906386"/>
                  </a:lnTo>
                  <a:lnTo>
                    <a:pt x="8148002" y="904316"/>
                  </a:lnTo>
                  <a:lnTo>
                    <a:pt x="8191119" y="898093"/>
                  </a:lnTo>
                  <a:lnTo>
                    <a:pt x="8233600" y="887730"/>
                  </a:lnTo>
                  <a:lnTo>
                    <a:pt x="8275117" y="873201"/>
                  </a:lnTo>
                  <a:lnTo>
                    <a:pt x="8315338" y="854544"/>
                  </a:lnTo>
                  <a:lnTo>
                    <a:pt x="8353946" y="831723"/>
                  </a:lnTo>
                  <a:lnTo>
                    <a:pt x="8390636" y="804760"/>
                  </a:lnTo>
                  <a:lnTo>
                    <a:pt x="8425066" y="773658"/>
                  </a:lnTo>
                  <a:lnTo>
                    <a:pt x="8456168" y="739241"/>
                  </a:lnTo>
                  <a:lnTo>
                    <a:pt x="8483130" y="702564"/>
                  </a:lnTo>
                  <a:lnTo>
                    <a:pt x="8505939" y="663956"/>
                  </a:lnTo>
                  <a:lnTo>
                    <a:pt x="8524608" y="623735"/>
                  </a:lnTo>
                  <a:lnTo>
                    <a:pt x="8539124" y="582231"/>
                  </a:lnTo>
                  <a:lnTo>
                    <a:pt x="8549488" y="539750"/>
                  </a:lnTo>
                  <a:lnTo>
                    <a:pt x="8555711" y="496633"/>
                  </a:lnTo>
                  <a:lnTo>
                    <a:pt x="8557781" y="453199"/>
                  </a:lnTo>
                  <a:close/>
                </a:path>
                <a:path w="9864725" h="4708525">
                  <a:moveTo>
                    <a:pt x="9864141" y="1927694"/>
                  </a:moveTo>
                  <a:lnTo>
                    <a:pt x="9862058" y="1884260"/>
                  </a:lnTo>
                  <a:lnTo>
                    <a:pt x="9855835" y="1841144"/>
                  </a:lnTo>
                  <a:lnTo>
                    <a:pt x="9845472" y="1798662"/>
                  </a:lnTo>
                  <a:lnTo>
                    <a:pt x="9830956" y="1757159"/>
                  </a:lnTo>
                  <a:lnTo>
                    <a:pt x="9812287" y="1716938"/>
                  </a:lnTo>
                  <a:lnTo>
                    <a:pt x="9789477" y="1678330"/>
                  </a:lnTo>
                  <a:lnTo>
                    <a:pt x="9762528" y="1641665"/>
                  </a:lnTo>
                  <a:lnTo>
                    <a:pt x="9731413" y="1607248"/>
                  </a:lnTo>
                  <a:lnTo>
                    <a:pt x="9696983" y="1576133"/>
                  </a:lnTo>
                  <a:lnTo>
                    <a:pt x="9660293" y="1549171"/>
                  </a:lnTo>
                  <a:lnTo>
                    <a:pt x="9621685" y="1526349"/>
                  </a:lnTo>
                  <a:lnTo>
                    <a:pt x="9581464" y="1507680"/>
                  </a:lnTo>
                  <a:lnTo>
                    <a:pt x="9539948" y="1493164"/>
                  </a:lnTo>
                  <a:lnTo>
                    <a:pt x="9497466" y="1482801"/>
                  </a:lnTo>
                  <a:lnTo>
                    <a:pt x="9454350" y="1476578"/>
                  </a:lnTo>
                  <a:lnTo>
                    <a:pt x="9410916" y="1474495"/>
                  </a:lnTo>
                  <a:lnTo>
                    <a:pt x="9367482" y="1476578"/>
                  </a:lnTo>
                  <a:lnTo>
                    <a:pt x="9324365" y="1482801"/>
                  </a:lnTo>
                  <a:lnTo>
                    <a:pt x="9281897" y="1493164"/>
                  </a:lnTo>
                  <a:lnTo>
                    <a:pt x="9240393" y="1507680"/>
                  </a:lnTo>
                  <a:lnTo>
                    <a:pt x="9200185" y="1526349"/>
                  </a:lnTo>
                  <a:lnTo>
                    <a:pt x="9161577" y="1549171"/>
                  </a:lnTo>
                  <a:lnTo>
                    <a:pt x="9124912" y="1576133"/>
                  </a:lnTo>
                  <a:lnTo>
                    <a:pt x="9090495" y="1607248"/>
                  </a:lnTo>
                  <a:lnTo>
                    <a:pt x="9059367" y="1641665"/>
                  </a:lnTo>
                  <a:lnTo>
                    <a:pt x="9032392" y="1678330"/>
                  </a:lnTo>
                  <a:lnTo>
                    <a:pt x="9009570" y="1716938"/>
                  </a:lnTo>
                  <a:lnTo>
                    <a:pt x="8990901" y="1757159"/>
                  </a:lnTo>
                  <a:lnTo>
                    <a:pt x="8976373" y="1798662"/>
                  </a:lnTo>
                  <a:lnTo>
                    <a:pt x="8965997" y="1841144"/>
                  </a:lnTo>
                  <a:lnTo>
                    <a:pt x="8959774" y="1884260"/>
                  </a:lnTo>
                  <a:lnTo>
                    <a:pt x="8957691" y="1927694"/>
                  </a:lnTo>
                  <a:lnTo>
                    <a:pt x="8959774" y="1971141"/>
                  </a:lnTo>
                  <a:lnTo>
                    <a:pt x="8965997" y="2014258"/>
                  </a:lnTo>
                  <a:lnTo>
                    <a:pt x="8976373" y="2056726"/>
                  </a:lnTo>
                  <a:lnTo>
                    <a:pt x="8990901" y="2098243"/>
                  </a:lnTo>
                  <a:lnTo>
                    <a:pt x="9009570" y="2138451"/>
                  </a:lnTo>
                  <a:lnTo>
                    <a:pt x="9032392" y="2177059"/>
                  </a:lnTo>
                  <a:lnTo>
                    <a:pt x="9059367" y="2213737"/>
                  </a:lnTo>
                  <a:lnTo>
                    <a:pt x="9090495" y="2248154"/>
                  </a:lnTo>
                  <a:lnTo>
                    <a:pt x="9124912" y="2279269"/>
                  </a:lnTo>
                  <a:lnTo>
                    <a:pt x="9161577" y="2306231"/>
                  </a:lnTo>
                  <a:lnTo>
                    <a:pt x="9200185" y="2329040"/>
                  </a:lnTo>
                  <a:lnTo>
                    <a:pt x="9240393" y="2347709"/>
                  </a:lnTo>
                  <a:lnTo>
                    <a:pt x="9281897" y="2362225"/>
                  </a:lnTo>
                  <a:lnTo>
                    <a:pt x="9324365" y="2372601"/>
                  </a:lnTo>
                  <a:lnTo>
                    <a:pt x="9367482" y="2378824"/>
                  </a:lnTo>
                  <a:lnTo>
                    <a:pt x="9410916" y="2380894"/>
                  </a:lnTo>
                  <a:lnTo>
                    <a:pt x="9454350" y="2378824"/>
                  </a:lnTo>
                  <a:lnTo>
                    <a:pt x="9497466" y="2372601"/>
                  </a:lnTo>
                  <a:lnTo>
                    <a:pt x="9539948" y="2362225"/>
                  </a:lnTo>
                  <a:lnTo>
                    <a:pt x="9581464" y="2347709"/>
                  </a:lnTo>
                  <a:lnTo>
                    <a:pt x="9621685" y="2329040"/>
                  </a:lnTo>
                  <a:lnTo>
                    <a:pt x="9660293" y="2306231"/>
                  </a:lnTo>
                  <a:lnTo>
                    <a:pt x="9696983" y="2279269"/>
                  </a:lnTo>
                  <a:lnTo>
                    <a:pt x="9731413" y="2248154"/>
                  </a:lnTo>
                  <a:lnTo>
                    <a:pt x="9762528" y="2213737"/>
                  </a:lnTo>
                  <a:lnTo>
                    <a:pt x="9789477" y="2177059"/>
                  </a:lnTo>
                  <a:lnTo>
                    <a:pt x="9812287" y="2138451"/>
                  </a:lnTo>
                  <a:lnTo>
                    <a:pt x="9830956" y="2098243"/>
                  </a:lnTo>
                  <a:lnTo>
                    <a:pt x="9845472" y="2056726"/>
                  </a:lnTo>
                  <a:lnTo>
                    <a:pt x="9855835" y="2014258"/>
                  </a:lnTo>
                  <a:lnTo>
                    <a:pt x="9862058" y="1971141"/>
                  </a:lnTo>
                  <a:lnTo>
                    <a:pt x="9864141" y="1927694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991249" y="97873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33" y="804765"/>
                  </a:lnTo>
                  <a:lnTo>
                    <a:pt x="203806" y="831729"/>
                  </a:lnTo>
                  <a:lnTo>
                    <a:pt x="242413" y="854544"/>
                  </a:lnTo>
                  <a:lnTo>
                    <a:pt x="282632" y="873210"/>
                  </a:lnTo>
                  <a:lnTo>
                    <a:pt x="324140" y="887729"/>
                  </a:lnTo>
                  <a:lnTo>
                    <a:pt x="366616" y="898100"/>
                  </a:lnTo>
                  <a:lnTo>
                    <a:pt x="409736" y="904322"/>
                  </a:lnTo>
                  <a:lnTo>
                    <a:pt x="453179" y="906396"/>
                  </a:lnTo>
                  <a:lnTo>
                    <a:pt x="496622" y="904322"/>
                  </a:lnTo>
                  <a:lnTo>
                    <a:pt x="539743" y="898100"/>
                  </a:lnTo>
                  <a:lnTo>
                    <a:pt x="582219" y="887729"/>
                  </a:lnTo>
                  <a:lnTo>
                    <a:pt x="623727" y="873210"/>
                  </a:lnTo>
                  <a:lnTo>
                    <a:pt x="663946" y="854544"/>
                  </a:lnTo>
                  <a:lnTo>
                    <a:pt x="702553" y="831729"/>
                  </a:lnTo>
                  <a:lnTo>
                    <a:pt x="739225" y="804765"/>
                  </a:lnTo>
                  <a:lnTo>
                    <a:pt x="773641" y="773654"/>
                  </a:lnTo>
                  <a:lnTo>
                    <a:pt x="804747" y="739235"/>
                  </a:lnTo>
                  <a:lnTo>
                    <a:pt x="831705" y="702561"/>
                  </a:lnTo>
                  <a:lnTo>
                    <a:pt x="854516" y="663954"/>
                  </a:lnTo>
                  <a:lnTo>
                    <a:pt x="873180" y="623736"/>
                  </a:lnTo>
                  <a:lnTo>
                    <a:pt x="887696" y="582229"/>
                  </a:lnTo>
                  <a:lnTo>
                    <a:pt x="898064" y="539756"/>
                  </a:lnTo>
                  <a:lnTo>
                    <a:pt x="904286" y="496638"/>
                  </a:lnTo>
                  <a:lnTo>
                    <a:pt x="906359" y="453198"/>
                  </a:lnTo>
                  <a:lnTo>
                    <a:pt x="904286" y="409758"/>
                  </a:lnTo>
                  <a:lnTo>
                    <a:pt x="898064" y="366640"/>
                  </a:lnTo>
                  <a:lnTo>
                    <a:pt x="887696" y="324166"/>
                  </a:lnTo>
                  <a:lnTo>
                    <a:pt x="873180" y="282659"/>
                  </a:lnTo>
                  <a:lnTo>
                    <a:pt x="854516" y="242441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1710683" y="3036144"/>
              <a:ext cx="6617334" cy="6430010"/>
            </a:xfrm>
            <a:custGeom>
              <a:avLst/>
              <a:gdLst/>
              <a:ahLst/>
              <a:cxnLst/>
              <a:rect l="l" t="t" r="r" b="b"/>
              <a:pathLst>
                <a:path w="6617334" h="6430009">
                  <a:moveTo>
                    <a:pt x="906437" y="5976493"/>
                  </a:moveTo>
                  <a:lnTo>
                    <a:pt x="904367" y="5933059"/>
                  </a:lnTo>
                  <a:lnTo>
                    <a:pt x="898144" y="5889942"/>
                  </a:lnTo>
                  <a:lnTo>
                    <a:pt x="887768" y="5847461"/>
                  </a:lnTo>
                  <a:lnTo>
                    <a:pt x="873239" y="5805957"/>
                  </a:lnTo>
                  <a:lnTo>
                    <a:pt x="854570" y="5765736"/>
                  </a:lnTo>
                  <a:lnTo>
                    <a:pt x="831735" y="5727128"/>
                  </a:lnTo>
                  <a:lnTo>
                    <a:pt x="804773" y="5690463"/>
                  </a:lnTo>
                  <a:lnTo>
                    <a:pt x="773645" y="5656034"/>
                  </a:lnTo>
                  <a:lnTo>
                    <a:pt x="739228" y="5624931"/>
                  </a:lnTo>
                  <a:lnTo>
                    <a:pt x="702564" y="5597969"/>
                  </a:lnTo>
                  <a:lnTo>
                    <a:pt x="663956" y="5575147"/>
                  </a:lnTo>
                  <a:lnTo>
                    <a:pt x="623747" y="5556491"/>
                  </a:lnTo>
                  <a:lnTo>
                    <a:pt x="582244" y="5541962"/>
                  </a:lnTo>
                  <a:lnTo>
                    <a:pt x="539775" y="5531599"/>
                  </a:lnTo>
                  <a:lnTo>
                    <a:pt x="496658" y="5525376"/>
                  </a:lnTo>
                  <a:lnTo>
                    <a:pt x="453224" y="5523306"/>
                  </a:lnTo>
                  <a:lnTo>
                    <a:pt x="409778" y="5525376"/>
                  </a:lnTo>
                  <a:lnTo>
                    <a:pt x="366661" y="5531599"/>
                  </a:lnTo>
                  <a:lnTo>
                    <a:pt x="324192" y="5541962"/>
                  </a:lnTo>
                  <a:lnTo>
                    <a:pt x="282676" y="5556491"/>
                  </a:lnTo>
                  <a:lnTo>
                    <a:pt x="242455" y="5575147"/>
                  </a:lnTo>
                  <a:lnTo>
                    <a:pt x="203835" y="5597969"/>
                  </a:lnTo>
                  <a:lnTo>
                    <a:pt x="167157" y="5624931"/>
                  </a:lnTo>
                  <a:lnTo>
                    <a:pt x="132715" y="5656034"/>
                  </a:lnTo>
                  <a:lnTo>
                    <a:pt x="101612" y="5690463"/>
                  </a:lnTo>
                  <a:lnTo>
                    <a:pt x="74650" y="5727128"/>
                  </a:lnTo>
                  <a:lnTo>
                    <a:pt x="51841" y="5765736"/>
                  </a:lnTo>
                  <a:lnTo>
                    <a:pt x="33185" y="5805957"/>
                  </a:lnTo>
                  <a:lnTo>
                    <a:pt x="18669" y="5847461"/>
                  </a:lnTo>
                  <a:lnTo>
                    <a:pt x="8293" y="5889942"/>
                  </a:lnTo>
                  <a:lnTo>
                    <a:pt x="2070" y="5933059"/>
                  </a:lnTo>
                  <a:lnTo>
                    <a:pt x="0" y="5976493"/>
                  </a:lnTo>
                  <a:lnTo>
                    <a:pt x="2070" y="6019939"/>
                  </a:lnTo>
                  <a:lnTo>
                    <a:pt x="8293" y="6063056"/>
                  </a:lnTo>
                  <a:lnTo>
                    <a:pt x="18669" y="6105525"/>
                  </a:lnTo>
                  <a:lnTo>
                    <a:pt x="33185" y="6147041"/>
                  </a:lnTo>
                  <a:lnTo>
                    <a:pt x="51841" y="6187262"/>
                  </a:lnTo>
                  <a:lnTo>
                    <a:pt x="74650" y="6225870"/>
                  </a:lnTo>
                  <a:lnTo>
                    <a:pt x="101612" y="6262535"/>
                  </a:lnTo>
                  <a:lnTo>
                    <a:pt x="132715" y="6296965"/>
                  </a:lnTo>
                  <a:lnTo>
                    <a:pt x="167157" y="6328067"/>
                  </a:lnTo>
                  <a:lnTo>
                    <a:pt x="203835" y="6355029"/>
                  </a:lnTo>
                  <a:lnTo>
                    <a:pt x="242455" y="6377838"/>
                  </a:lnTo>
                  <a:lnTo>
                    <a:pt x="282676" y="6396507"/>
                  </a:lnTo>
                  <a:lnTo>
                    <a:pt x="324192" y="6411023"/>
                  </a:lnTo>
                  <a:lnTo>
                    <a:pt x="366661" y="6421399"/>
                  </a:lnTo>
                  <a:lnTo>
                    <a:pt x="409778" y="6427622"/>
                  </a:lnTo>
                  <a:lnTo>
                    <a:pt x="453224" y="6429692"/>
                  </a:lnTo>
                  <a:lnTo>
                    <a:pt x="496658" y="6427622"/>
                  </a:lnTo>
                  <a:lnTo>
                    <a:pt x="539775" y="6421399"/>
                  </a:lnTo>
                  <a:lnTo>
                    <a:pt x="582244" y="6411023"/>
                  </a:lnTo>
                  <a:lnTo>
                    <a:pt x="623747" y="6396507"/>
                  </a:lnTo>
                  <a:lnTo>
                    <a:pt x="663956" y="6377838"/>
                  </a:lnTo>
                  <a:lnTo>
                    <a:pt x="702564" y="6355029"/>
                  </a:lnTo>
                  <a:lnTo>
                    <a:pt x="739228" y="6328067"/>
                  </a:lnTo>
                  <a:lnTo>
                    <a:pt x="773645" y="6296965"/>
                  </a:lnTo>
                  <a:lnTo>
                    <a:pt x="804773" y="6262535"/>
                  </a:lnTo>
                  <a:lnTo>
                    <a:pt x="831735" y="6225870"/>
                  </a:lnTo>
                  <a:lnTo>
                    <a:pt x="854570" y="6187262"/>
                  </a:lnTo>
                  <a:lnTo>
                    <a:pt x="873239" y="6147041"/>
                  </a:lnTo>
                  <a:lnTo>
                    <a:pt x="887768" y="6105525"/>
                  </a:lnTo>
                  <a:lnTo>
                    <a:pt x="898144" y="6063056"/>
                  </a:lnTo>
                  <a:lnTo>
                    <a:pt x="904367" y="6019939"/>
                  </a:lnTo>
                  <a:lnTo>
                    <a:pt x="906437" y="5976493"/>
                  </a:lnTo>
                  <a:close/>
                </a:path>
                <a:path w="6617334" h="6430009">
                  <a:moveTo>
                    <a:pt x="4801616" y="1515452"/>
                  </a:moveTo>
                  <a:lnTo>
                    <a:pt x="4799533" y="1472018"/>
                  </a:lnTo>
                  <a:lnTo>
                    <a:pt x="4793310" y="1428902"/>
                  </a:lnTo>
                  <a:lnTo>
                    <a:pt x="4782934" y="1386420"/>
                  </a:lnTo>
                  <a:lnTo>
                    <a:pt x="4768405" y="1344917"/>
                  </a:lnTo>
                  <a:lnTo>
                    <a:pt x="4749736" y="1304696"/>
                  </a:lnTo>
                  <a:lnTo>
                    <a:pt x="4726914" y="1266088"/>
                  </a:lnTo>
                  <a:lnTo>
                    <a:pt x="4699940" y="1229423"/>
                  </a:lnTo>
                  <a:lnTo>
                    <a:pt x="4668812" y="1194993"/>
                  </a:lnTo>
                  <a:lnTo>
                    <a:pt x="4634395" y="1163891"/>
                  </a:lnTo>
                  <a:lnTo>
                    <a:pt x="4597730" y="1136929"/>
                  </a:lnTo>
                  <a:lnTo>
                    <a:pt x="4559122" y="1114107"/>
                  </a:lnTo>
                  <a:lnTo>
                    <a:pt x="4518914" y="1095438"/>
                  </a:lnTo>
                  <a:lnTo>
                    <a:pt x="4477410" y="1080922"/>
                  </a:lnTo>
                  <a:lnTo>
                    <a:pt x="4434941" y="1070559"/>
                  </a:lnTo>
                  <a:lnTo>
                    <a:pt x="4391825" y="1064336"/>
                  </a:lnTo>
                  <a:lnTo>
                    <a:pt x="4348391" y="1062253"/>
                  </a:lnTo>
                  <a:lnTo>
                    <a:pt x="4304957" y="1064336"/>
                  </a:lnTo>
                  <a:lnTo>
                    <a:pt x="4261828" y="1070559"/>
                  </a:lnTo>
                  <a:lnTo>
                    <a:pt x="4219359" y="1080922"/>
                  </a:lnTo>
                  <a:lnTo>
                    <a:pt x="4177842" y="1095438"/>
                  </a:lnTo>
                  <a:lnTo>
                    <a:pt x="4137622" y="1114107"/>
                  </a:lnTo>
                  <a:lnTo>
                    <a:pt x="4099014" y="1136929"/>
                  </a:lnTo>
                  <a:lnTo>
                    <a:pt x="4062323" y="1163891"/>
                  </a:lnTo>
                  <a:lnTo>
                    <a:pt x="4027894" y="1194993"/>
                  </a:lnTo>
                  <a:lnTo>
                    <a:pt x="3996779" y="1229423"/>
                  </a:lnTo>
                  <a:lnTo>
                    <a:pt x="3969829" y="1266088"/>
                  </a:lnTo>
                  <a:lnTo>
                    <a:pt x="3947020" y="1304696"/>
                  </a:lnTo>
                  <a:lnTo>
                    <a:pt x="3928351" y="1344917"/>
                  </a:lnTo>
                  <a:lnTo>
                    <a:pt x="3913835" y="1386420"/>
                  </a:lnTo>
                  <a:lnTo>
                    <a:pt x="3903472" y="1428902"/>
                  </a:lnTo>
                  <a:lnTo>
                    <a:pt x="3897249" y="1472018"/>
                  </a:lnTo>
                  <a:lnTo>
                    <a:pt x="3895166" y="1515452"/>
                  </a:lnTo>
                  <a:lnTo>
                    <a:pt x="3897249" y="1558899"/>
                  </a:lnTo>
                  <a:lnTo>
                    <a:pt x="3903472" y="1602016"/>
                  </a:lnTo>
                  <a:lnTo>
                    <a:pt x="3913835" y="1644484"/>
                  </a:lnTo>
                  <a:lnTo>
                    <a:pt x="3928351" y="1685988"/>
                  </a:lnTo>
                  <a:lnTo>
                    <a:pt x="3947020" y="1726209"/>
                  </a:lnTo>
                  <a:lnTo>
                    <a:pt x="3969829" y="1764817"/>
                  </a:lnTo>
                  <a:lnTo>
                    <a:pt x="3996779" y="1801495"/>
                  </a:lnTo>
                  <a:lnTo>
                    <a:pt x="4027894" y="1835912"/>
                  </a:lnTo>
                  <a:lnTo>
                    <a:pt x="4062323" y="1867027"/>
                  </a:lnTo>
                  <a:lnTo>
                    <a:pt x="4099014" y="1893989"/>
                  </a:lnTo>
                  <a:lnTo>
                    <a:pt x="4137622" y="1916798"/>
                  </a:lnTo>
                  <a:lnTo>
                    <a:pt x="4177842" y="1935467"/>
                  </a:lnTo>
                  <a:lnTo>
                    <a:pt x="4219359" y="1949983"/>
                  </a:lnTo>
                  <a:lnTo>
                    <a:pt x="4261828" y="1960359"/>
                  </a:lnTo>
                  <a:lnTo>
                    <a:pt x="4304957" y="1966582"/>
                  </a:lnTo>
                  <a:lnTo>
                    <a:pt x="4348391" y="1968652"/>
                  </a:lnTo>
                  <a:lnTo>
                    <a:pt x="4391825" y="1966582"/>
                  </a:lnTo>
                  <a:lnTo>
                    <a:pt x="4434941" y="1960359"/>
                  </a:lnTo>
                  <a:lnTo>
                    <a:pt x="4477410" y="1949983"/>
                  </a:lnTo>
                  <a:lnTo>
                    <a:pt x="4518914" y="1935467"/>
                  </a:lnTo>
                  <a:lnTo>
                    <a:pt x="4559122" y="1916798"/>
                  </a:lnTo>
                  <a:lnTo>
                    <a:pt x="4597730" y="1893989"/>
                  </a:lnTo>
                  <a:lnTo>
                    <a:pt x="4634395" y="1867027"/>
                  </a:lnTo>
                  <a:lnTo>
                    <a:pt x="4668812" y="1835912"/>
                  </a:lnTo>
                  <a:lnTo>
                    <a:pt x="4699940" y="1801495"/>
                  </a:lnTo>
                  <a:lnTo>
                    <a:pt x="4726914" y="1764817"/>
                  </a:lnTo>
                  <a:lnTo>
                    <a:pt x="4749736" y="1726209"/>
                  </a:lnTo>
                  <a:lnTo>
                    <a:pt x="4768405" y="1685988"/>
                  </a:lnTo>
                  <a:lnTo>
                    <a:pt x="4782934" y="1644484"/>
                  </a:lnTo>
                  <a:lnTo>
                    <a:pt x="4793310" y="1602016"/>
                  </a:lnTo>
                  <a:lnTo>
                    <a:pt x="4799533" y="1558899"/>
                  </a:lnTo>
                  <a:lnTo>
                    <a:pt x="4801616" y="1515452"/>
                  </a:lnTo>
                  <a:close/>
                </a:path>
                <a:path w="6617334" h="6430009">
                  <a:moveTo>
                    <a:pt x="6203378" y="5976493"/>
                  </a:moveTo>
                  <a:lnTo>
                    <a:pt x="6201295" y="5933059"/>
                  </a:lnTo>
                  <a:lnTo>
                    <a:pt x="6195072" y="5889942"/>
                  </a:lnTo>
                  <a:lnTo>
                    <a:pt x="6184709" y="5847461"/>
                  </a:lnTo>
                  <a:lnTo>
                    <a:pt x="6170193" y="5805957"/>
                  </a:lnTo>
                  <a:lnTo>
                    <a:pt x="6151524" y="5765736"/>
                  </a:lnTo>
                  <a:lnTo>
                    <a:pt x="6128715" y="5727128"/>
                  </a:lnTo>
                  <a:lnTo>
                    <a:pt x="6101766" y="5690463"/>
                  </a:lnTo>
                  <a:lnTo>
                    <a:pt x="6070651" y="5656034"/>
                  </a:lnTo>
                  <a:lnTo>
                    <a:pt x="6036234" y="5624931"/>
                  </a:lnTo>
                  <a:lnTo>
                    <a:pt x="5999569" y="5597969"/>
                  </a:lnTo>
                  <a:lnTo>
                    <a:pt x="5960961" y="5575147"/>
                  </a:lnTo>
                  <a:lnTo>
                    <a:pt x="5920740" y="5556491"/>
                  </a:lnTo>
                  <a:lnTo>
                    <a:pt x="5879236" y="5541962"/>
                  </a:lnTo>
                  <a:lnTo>
                    <a:pt x="5836755" y="5531599"/>
                  </a:lnTo>
                  <a:lnTo>
                    <a:pt x="5793638" y="5525376"/>
                  </a:lnTo>
                  <a:lnTo>
                    <a:pt x="5750191" y="5523306"/>
                  </a:lnTo>
                  <a:lnTo>
                    <a:pt x="5706745" y="5525376"/>
                  </a:lnTo>
                  <a:lnTo>
                    <a:pt x="5663628" y="5531599"/>
                  </a:lnTo>
                  <a:lnTo>
                    <a:pt x="5621159" y="5541962"/>
                  </a:lnTo>
                  <a:lnTo>
                    <a:pt x="5579643" y="5556491"/>
                  </a:lnTo>
                  <a:lnTo>
                    <a:pt x="5539422" y="5575147"/>
                  </a:lnTo>
                  <a:lnTo>
                    <a:pt x="5500814" y="5597969"/>
                  </a:lnTo>
                  <a:lnTo>
                    <a:pt x="5464149" y="5624931"/>
                  </a:lnTo>
                  <a:lnTo>
                    <a:pt x="5429732" y="5656034"/>
                  </a:lnTo>
                  <a:lnTo>
                    <a:pt x="5398630" y="5690463"/>
                  </a:lnTo>
                  <a:lnTo>
                    <a:pt x="5371668" y="5727128"/>
                  </a:lnTo>
                  <a:lnTo>
                    <a:pt x="5348859" y="5765736"/>
                  </a:lnTo>
                  <a:lnTo>
                    <a:pt x="5330190" y="5805957"/>
                  </a:lnTo>
                  <a:lnTo>
                    <a:pt x="5315674" y="5847461"/>
                  </a:lnTo>
                  <a:lnTo>
                    <a:pt x="5305310" y="5889942"/>
                  </a:lnTo>
                  <a:lnTo>
                    <a:pt x="5299087" y="5933059"/>
                  </a:lnTo>
                  <a:lnTo>
                    <a:pt x="5297017" y="5976493"/>
                  </a:lnTo>
                  <a:lnTo>
                    <a:pt x="5299087" y="6019939"/>
                  </a:lnTo>
                  <a:lnTo>
                    <a:pt x="5305310" y="6063056"/>
                  </a:lnTo>
                  <a:lnTo>
                    <a:pt x="5315674" y="6105525"/>
                  </a:lnTo>
                  <a:lnTo>
                    <a:pt x="5330190" y="6147041"/>
                  </a:lnTo>
                  <a:lnTo>
                    <a:pt x="5348859" y="6187262"/>
                  </a:lnTo>
                  <a:lnTo>
                    <a:pt x="5371668" y="6225870"/>
                  </a:lnTo>
                  <a:lnTo>
                    <a:pt x="5398630" y="6262535"/>
                  </a:lnTo>
                  <a:lnTo>
                    <a:pt x="5429732" y="6296965"/>
                  </a:lnTo>
                  <a:lnTo>
                    <a:pt x="5464149" y="6328067"/>
                  </a:lnTo>
                  <a:lnTo>
                    <a:pt x="5500814" y="6355029"/>
                  </a:lnTo>
                  <a:lnTo>
                    <a:pt x="5539422" y="6377838"/>
                  </a:lnTo>
                  <a:lnTo>
                    <a:pt x="5579643" y="6396507"/>
                  </a:lnTo>
                  <a:lnTo>
                    <a:pt x="5621159" y="6411023"/>
                  </a:lnTo>
                  <a:lnTo>
                    <a:pt x="5663628" y="6421399"/>
                  </a:lnTo>
                  <a:lnTo>
                    <a:pt x="5706745" y="6427622"/>
                  </a:lnTo>
                  <a:lnTo>
                    <a:pt x="5750191" y="6429692"/>
                  </a:lnTo>
                  <a:lnTo>
                    <a:pt x="5793638" y="6427622"/>
                  </a:lnTo>
                  <a:lnTo>
                    <a:pt x="5836755" y="6421399"/>
                  </a:lnTo>
                  <a:lnTo>
                    <a:pt x="5879236" y="6411023"/>
                  </a:lnTo>
                  <a:lnTo>
                    <a:pt x="5920740" y="6396507"/>
                  </a:lnTo>
                  <a:lnTo>
                    <a:pt x="5960961" y="6377838"/>
                  </a:lnTo>
                  <a:lnTo>
                    <a:pt x="5999569" y="6355029"/>
                  </a:lnTo>
                  <a:lnTo>
                    <a:pt x="6036234" y="6328067"/>
                  </a:lnTo>
                  <a:lnTo>
                    <a:pt x="6070651" y="6296965"/>
                  </a:lnTo>
                  <a:lnTo>
                    <a:pt x="6101766" y="6262535"/>
                  </a:lnTo>
                  <a:lnTo>
                    <a:pt x="6128715" y="6225870"/>
                  </a:lnTo>
                  <a:lnTo>
                    <a:pt x="6151524" y="6187262"/>
                  </a:lnTo>
                  <a:lnTo>
                    <a:pt x="6170193" y="6147041"/>
                  </a:lnTo>
                  <a:lnTo>
                    <a:pt x="6184709" y="6105525"/>
                  </a:lnTo>
                  <a:lnTo>
                    <a:pt x="6195072" y="6063056"/>
                  </a:lnTo>
                  <a:lnTo>
                    <a:pt x="6201295" y="6019939"/>
                  </a:lnTo>
                  <a:lnTo>
                    <a:pt x="6203378" y="5976493"/>
                  </a:lnTo>
                  <a:close/>
                </a:path>
                <a:path w="6617334" h="6430009">
                  <a:moveTo>
                    <a:pt x="6616738" y="453186"/>
                  </a:moveTo>
                  <a:lnTo>
                    <a:pt x="6614668" y="409752"/>
                  </a:lnTo>
                  <a:lnTo>
                    <a:pt x="6608432" y="366636"/>
                  </a:lnTo>
                  <a:lnTo>
                    <a:pt x="6598069" y="324154"/>
                  </a:lnTo>
                  <a:lnTo>
                    <a:pt x="6583540" y="282651"/>
                  </a:lnTo>
                  <a:lnTo>
                    <a:pt x="6564858" y="242430"/>
                  </a:lnTo>
                  <a:lnTo>
                    <a:pt x="6542037" y="203822"/>
                  </a:lnTo>
                  <a:lnTo>
                    <a:pt x="6515062" y="167144"/>
                  </a:lnTo>
                  <a:lnTo>
                    <a:pt x="6483947" y="132727"/>
                  </a:lnTo>
                  <a:lnTo>
                    <a:pt x="6449530" y="101612"/>
                  </a:lnTo>
                  <a:lnTo>
                    <a:pt x="6412852" y="74663"/>
                  </a:lnTo>
                  <a:lnTo>
                    <a:pt x="6374257" y="51841"/>
                  </a:lnTo>
                  <a:lnTo>
                    <a:pt x="6334049" y="33172"/>
                  </a:lnTo>
                  <a:lnTo>
                    <a:pt x="6292545" y="18656"/>
                  </a:lnTo>
                  <a:lnTo>
                    <a:pt x="6250076" y="8293"/>
                  </a:lnTo>
                  <a:lnTo>
                    <a:pt x="6206960" y="2070"/>
                  </a:lnTo>
                  <a:lnTo>
                    <a:pt x="6163526" y="0"/>
                  </a:lnTo>
                  <a:lnTo>
                    <a:pt x="6120104" y="2070"/>
                  </a:lnTo>
                  <a:lnTo>
                    <a:pt x="6076988" y="8293"/>
                  </a:lnTo>
                  <a:lnTo>
                    <a:pt x="6034519" y="18656"/>
                  </a:lnTo>
                  <a:lnTo>
                    <a:pt x="5993015" y="33172"/>
                  </a:lnTo>
                  <a:lnTo>
                    <a:pt x="5952807" y="51841"/>
                  </a:lnTo>
                  <a:lnTo>
                    <a:pt x="5914212" y="74663"/>
                  </a:lnTo>
                  <a:lnTo>
                    <a:pt x="5877534" y="101612"/>
                  </a:lnTo>
                  <a:lnTo>
                    <a:pt x="5843117" y="132727"/>
                  </a:lnTo>
                  <a:lnTo>
                    <a:pt x="5812002" y="167144"/>
                  </a:lnTo>
                  <a:lnTo>
                    <a:pt x="5785028" y="203822"/>
                  </a:lnTo>
                  <a:lnTo>
                    <a:pt x="5762193" y="242430"/>
                  </a:lnTo>
                  <a:lnTo>
                    <a:pt x="5743524" y="282651"/>
                  </a:lnTo>
                  <a:lnTo>
                    <a:pt x="5728995" y="324154"/>
                  </a:lnTo>
                  <a:lnTo>
                    <a:pt x="5718619" y="366636"/>
                  </a:lnTo>
                  <a:lnTo>
                    <a:pt x="5712396" y="409752"/>
                  </a:lnTo>
                  <a:lnTo>
                    <a:pt x="5710326" y="453186"/>
                  </a:lnTo>
                  <a:lnTo>
                    <a:pt x="5712396" y="496633"/>
                  </a:lnTo>
                  <a:lnTo>
                    <a:pt x="5718619" y="539750"/>
                  </a:lnTo>
                  <a:lnTo>
                    <a:pt x="5728995" y="582218"/>
                  </a:lnTo>
                  <a:lnTo>
                    <a:pt x="5743524" y="623722"/>
                  </a:lnTo>
                  <a:lnTo>
                    <a:pt x="5762193" y="663943"/>
                  </a:lnTo>
                  <a:lnTo>
                    <a:pt x="5785028" y="702551"/>
                  </a:lnTo>
                  <a:lnTo>
                    <a:pt x="5812002" y="739216"/>
                  </a:lnTo>
                  <a:lnTo>
                    <a:pt x="5843117" y="773645"/>
                  </a:lnTo>
                  <a:lnTo>
                    <a:pt x="5877534" y="804748"/>
                  </a:lnTo>
                  <a:lnTo>
                    <a:pt x="5914212" y="831710"/>
                  </a:lnTo>
                  <a:lnTo>
                    <a:pt x="5952807" y="854532"/>
                  </a:lnTo>
                  <a:lnTo>
                    <a:pt x="5993015" y="873201"/>
                  </a:lnTo>
                  <a:lnTo>
                    <a:pt x="6034519" y="887717"/>
                  </a:lnTo>
                  <a:lnTo>
                    <a:pt x="6076988" y="898080"/>
                  </a:lnTo>
                  <a:lnTo>
                    <a:pt x="6120104" y="904303"/>
                  </a:lnTo>
                  <a:lnTo>
                    <a:pt x="6163526" y="906386"/>
                  </a:lnTo>
                  <a:lnTo>
                    <a:pt x="6206960" y="904303"/>
                  </a:lnTo>
                  <a:lnTo>
                    <a:pt x="6250076" y="898080"/>
                  </a:lnTo>
                  <a:lnTo>
                    <a:pt x="6292545" y="887717"/>
                  </a:lnTo>
                  <a:lnTo>
                    <a:pt x="6334049" y="873201"/>
                  </a:lnTo>
                  <a:lnTo>
                    <a:pt x="6374257" y="854532"/>
                  </a:lnTo>
                  <a:lnTo>
                    <a:pt x="6412852" y="831710"/>
                  </a:lnTo>
                  <a:lnTo>
                    <a:pt x="6449530" y="804748"/>
                  </a:lnTo>
                  <a:lnTo>
                    <a:pt x="6483947" y="773645"/>
                  </a:lnTo>
                  <a:lnTo>
                    <a:pt x="6515062" y="739216"/>
                  </a:lnTo>
                  <a:lnTo>
                    <a:pt x="6542037" y="702551"/>
                  </a:lnTo>
                  <a:lnTo>
                    <a:pt x="6564858" y="663943"/>
                  </a:lnTo>
                  <a:lnTo>
                    <a:pt x="6583540" y="623722"/>
                  </a:lnTo>
                  <a:lnTo>
                    <a:pt x="6598069" y="582218"/>
                  </a:lnTo>
                  <a:lnTo>
                    <a:pt x="6608432" y="539750"/>
                  </a:lnTo>
                  <a:lnTo>
                    <a:pt x="6614668" y="496633"/>
                  </a:lnTo>
                  <a:lnTo>
                    <a:pt x="6616738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582757"/>
            <a:ext cx="18020030" cy="9326880"/>
            <a:chOff x="1630201" y="582757"/>
            <a:chExt cx="18020030" cy="9326880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351890" y="4598929"/>
              <a:ext cx="10975975" cy="3863340"/>
            </a:xfrm>
            <a:custGeom>
              <a:avLst/>
              <a:gdLst/>
              <a:ahLst/>
              <a:cxnLst/>
              <a:rect l="l" t="t" r="r" b="b"/>
              <a:pathLst>
                <a:path w="10975975" h="3863340">
                  <a:moveTo>
                    <a:pt x="906399" y="2775648"/>
                  </a:moveTo>
                  <a:lnTo>
                    <a:pt x="904328" y="2732214"/>
                  </a:lnTo>
                  <a:lnTo>
                    <a:pt x="898105" y="2689098"/>
                  </a:lnTo>
                  <a:lnTo>
                    <a:pt x="887730" y="2646616"/>
                  </a:lnTo>
                  <a:lnTo>
                    <a:pt x="873213" y="2605113"/>
                  </a:lnTo>
                  <a:lnTo>
                    <a:pt x="854544" y="2564892"/>
                  </a:lnTo>
                  <a:lnTo>
                    <a:pt x="831735" y="2526284"/>
                  </a:lnTo>
                  <a:lnTo>
                    <a:pt x="804773" y="2489619"/>
                  </a:lnTo>
                  <a:lnTo>
                    <a:pt x="773658" y="2455202"/>
                  </a:lnTo>
                  <a:lnTo>
                    <a:pt x="739241" y="2424087"/>
                  </a:lnTo>
                  <a:lnTo>
                    <a:pt x="702564" y="2397125"/>
                  </a:lnTo>
                  <a:lnTo>
                    <a:pt x="663956" y="2374303"/>
                  </a:lnTo>
                  <a:lnTo>
                    <a:pt x="623735" y="2355634"/>
                  </a:lnTo>
                  <a:lnTo>
                    <a:pt x="582231" y="2341118"/>
                  </a:lnTo>
                  <a:lnTo>
                    <a:pt x="539762" y="2330754"/>
                  </a:lnTo>
                  <a:lnTo>
                    <a:pt x="496646" y="2324531"/>
                  </a:lnTo>
                  <a:lnTo>
                    <a:pt x="453199" y="2322449"/>
                  </a:lnTo>
                  <a:lnTo>
                    <a:pt x="409765" y="2324531"/>
                  </a:lnTo>
                  <a:lnTo>
                    <a:pt x="366649" y="2330754"/>
                  </a:lnTo>
                  <a:lnTo>
                    <a:pt x="324167" y="2341118"/>
                  </a:lnTo>
                  <a:lnTo>
                    <a:pt x="282663" y="2355634"/>
                  </a:lnTo>
                  <a:lnTo>
                    <a:pt x="242443" y="2374303"/>
                  </a:lnTo>
                  <a:lnTo>
                    <a:pt x="203835" y="2397125"/>
                  </a:lnTo>
                  <a:lnTo>
                    <a:pt x="167157" y="2424087"/>
                  </a:lnTo>
                  <a:lnTo>
                    <a:pt x="132740" y="2455202"/>
                  </a:lnTo>
                  <a:lnTo>
                    <a:pt x="101638" y="2489619"/>
                  </a:lnTo>
                  <a:lnTo>
                    <a:pt x="74676" y="2526284"/>
                  </a:lnTo>
                  <a:lnTo>
                    <a:pt x="51854" y="2564892"/>
                  </a:lnTo>
                  <a:lnTo>
                    <a:pt x="33185" y="2605113"/>
                  </a:lnTo>
                  <a:lnTo>
                    <a:pt x="18669" y="2646616"/>
                  </a:lnTo>
                  <a:lnTo>
                    <a:pt x="8293" y="2689098"/>
                  </a:lnTo>
                  <a:lnTo>
                    <a:pt x="2082" y="2732214"/>
                  </a:lnTo>
                  <a:lnTo>
                    <a:pt x="0" y="2775648"/>
                  </a:lnTo>
                  <a:lnTo>
                    <a:pt x="2082" y="2819095"/>
                  </a:lnTo>
                  <a:lnTo>
                    <a:pt x="8293" y="2862211"/>
                  </a:lnTo>
                  <a:lnTo>
                    <a:pt x="18669" y="2904680"/>
                  </a:lnTo>
                  <a:lnTo>
                    <a:pt x="33185" y="2946196"/>
                  </a:lnTo>
                  <a:lnTo>
                    <a:pt x="51854" y="2986405"/>
                  </a:lnTo>
                  <a:lnTo>
                    <a:pt x="74676" y="3025013"/>
                  </a:lnTo>
                  <a:lnTo>
                    <a:pt x="101638" y="3061690"/>
                  </a:lnTo>
                  <a:lnTo>
                    <a:pt x="132740" y="3096107"/>
                  </a:lnTo>
                  <a:lnTo>
                    <a:pt x="167157" y="3127222"/>
                  </a:lnTo>
                  <a:lnTo>
                    <a:pt x="203835" y="3154184"/>
                  </a:lnTo>
                  <a:lnTo>
                    <a:pt x="242443" y="3176994"/>
                  </a:lnTo>
                  <a:lnTo>
                    <a:pt x="282663" y="3195663"/>
                  </a:lnTo>
                  <a:lnTo>
                    <a:pt x="324167" y="3210179"/>
                  </a:lnTo>
                  <a:lnTo>
                    <a:pt x="366649" y="3220555"/>
                  </a:lnTo>
                  <a:lnTo>
                    <a:pt x="409765" y="3226778"/>
                  </a:lnTo>
                  <a:lnTo>
                    <a:pt x="453199" y="3228848"/>
                  </a:lnTo>
                  <a:lnTo>
                    <a:pt x="496646" y="3226778"/>
                  </a:lnTo>
                  <a:lnTo>
                    <a:pt x="539762" y="3220555"/>
                  </a:lnTo>
                  <a:lnTo>
                    <a:pt x="582231" y="3210179"/>
                  </a:lnTo>
                  <a:lnTo>
                    <a:pt x="623735" y="3195663"/>
                  </a:lnTo>
                  <a:lnTo>
                    <a:pt x="663956" y="3176994"/>
                  </a:lnTo>
                  <a:lnTo>
                    <a:pt x="702564" y="3154184"/>
                  </a:lnTo>
                  <a:lnTo>
                    <a:pt x="739241" y="3127222"/>
                  </a:lnTo>
                  <a:lnTo>
                    <a:pt x="773658" y="3096107"/>
                  </a:lnTo>
                  <a:lnTo>
                    <a:pt x="804773" y="3061690"/>
                  </a:lnTo>
                  <a:lnTo>
                    <a:pt x="831735" y="3025013"/>
                  </a:lnTo>
                  <a:lnTo>
                    <a:pt x="854544" y="2986405"/>
                  </a:lnTo>
                  <a:lnTo>
                    <a:pt x="873213" y="2946196"/>
                  </a:lnTo>
                  <a:lnTo>
                    <a:pt x="887730" y="2904680"/>
                  </a:lnTo>
                  <a:lnTo>
                    <a:pt x="898105" y="2862211"/>
                  </a:lnTo>
                  <a:lnTo>
                    <a:pt x="904328" y="2819095"/>
                  </a:lnTo>
                  <a:lnTo>
                    <a:pt x="906399" y="2775648"/>
                  </a:lnTo>
                  <a:close/>
                </a:path>
                <a:path w="10975975" h="3863340">
                  <a:moveTo>
                    <a:pt x="4159402" y="1927694"/>
                  </a:moveTo>
                  <a:lnTo>
                    <a:pt x="4157332" y="1884260"/>
                  </a:lnTo>
                  <a:lnTo>
                    <a:pt x="4151096" y="1841144"/>
                  </a:lnTo>
                  <a:lnTo>
                    <a:pt x="4140733" y="1798662"/>
                  </a:lnTo>
                  <a:lnTo>
                    <a:pt x="4126204" y="1757159"/>
                  </a:lnTo>
                  <a:lnTo>
                    <a:pt x="4107523" y="1716938"/>
                  </a:lnTo>
                  <a:lnTo>
                    <a:pt x="4084701" y="1678330"/>
                  </a:lnTo>
                  <a:lnTo>
                    <a:pt x="4057726" y="1641665"/>
                  </a:lnTo>
                  <a:lnTo>
                    <a:pt x="4026611" y="1607248"/>
                  </a:lnTo>
                  <a:lnTo>
                    <a:pt x="3992194" y="1576133"/>
                  </a:lnTo>
                  <a:lnTo>
                    <a:pt x="3955516" y="1549171"/>
                  </a:lnTo>
                  <a:lnTo>
                    <a:pt x="3916921" y="1526349"/>
                  </a:lnTo>
                  <a:lnTo>
                    <a:pt x="3876700" y="1507680"/>
                  </a:lnTo>
                  <a:lnTo>
                    <a:pt x="3835209" y="1493164"/>
                  </a:lnTo>
                  <a:lnTo>
                    <a:pt x="3792740" y="1482801"/>
                  </a:lnTo>
                  <a:lnTo>
                    <a:pt x="3749624" y="1476578"/>
                  </a:lnTo>
                  <a:lnTo>
                    <a:pt x="3706177" y="1474495"/>
                  </a:lnTo>
                  <a:lnTo>
                    <a:pt x="3662743" y="1476578"/>
                  </a:lnTo>
                  <a:lnTo>
                    <a:pt x="3619627" y="1482801"/>
                  </a:lnTo>
                  <a:lnTo>
                    <a:pt x="3577145" y="1493164"/>
                  </a:lnTo>
                  <a:lnTo>
                    <a:pt x="3535642" y="1507680"/>
                  </a:lnTo>
                  <a:lnTo>
                    <a:pt x="3495421" y="1526349"/>
                  </a:lnTo>
                  <a:lnTo>
                    <a:pt x="3456800" y="1549171"/>
                  </a:lnTo>
                  <a:lnTo>
                    <a:pt x="3420110" y="1576133"/>
                  </a:lnTo>
                  <a:lnTo>
                    <a:pt x="3385680" y="1607248"/>
                  </a:lnTo>
                  <a:lnTo>
                    <a:pt x="3354578" y="1641665"/>
                  </a:lnTo>
                  <a:lnTo>
                    <a:pt x="3327616" y="1678330"/>
                  </a:lnTo>
                  <a:lnTo>
                    <a:pt x="3304806" y="1716938"/>
                  </a:lnTo>
                  <a:lnTo>
                    <a:pt x="3286137" y="1757159"/>
                  </a:lnTo>
                  <a:lnTo>
                    <a:pt x="3271621" y="1798662"/>
                  </a:lnTo>
                  <a:lnTo>
                    <a:pt x="3261258" y="1841144"/>
                  </a:lnTo>
                  <a:lnTo>
                    <a:pt x="3255035" y="1884260"/>
                  </a:lnTo>
                  <a:lnTo>
                    <a:pt x="3252965" y="1927694"/>
                  </a:lnTo>
                  <a:lnTo>
                    <a:pt x="3255035" y="1971141"/>
                  </a:lnTo>
                  <a:lnTo>
                    <a:pt x="3261258" y="2014258"/>
                  </a:lnTo>
                  <a:lnTo>
                    <a:pt x="3271621" y="2056726"/>
                  </a:lnTo>
                  <a:lnTo>
                    <a:pt x="3286137" y="2098243"/>
                  </a:lnTo>
                  <a:lnTo>
                    <a:pt x="3304806" y="2138451"/>
                  </a:lnTo>
                  <a:lnTo>
                    <a:pt x="3327616" y="2177059"/>
                  </a:lnTo>
                  <a:lnTo>
                    <a:pt x="3354578" y="2213737"/>
                  </a:lnTo>
                  <a:lnTo>
                    <a:pt x="3385680" y="2248154"/>
                  </a:lnTo>
                  <a:lnTo>
                    <a:pt x="3420110" y="2279269"/>
                  </a:lnTo>
                  <a:lnTo>
                    <a:pt x="3456800" y="2306231"/>
                  </a:lnTo>
                  <a:lnTo>
                    <a:pt x="3495421" y="2329040"/>
                  </a:lnTo>
                  <a:lnTo>
                    <a:pt x="3535642" y="2347709"/>
                  </a:lnTo>
                  <a:lnTo>
                    <a:pt x="3577145" y="2362225"/>
                  </a:lnTo>
                  <a:lnTo>
                    <a:pt x="3619627" y="2372601"/>
                  </a:lnTo>
                  <a:lnTo>
                    <a:pt x="3662743" y="2378824"/>
                  </a:lnTo>
                  <a:lnTo>
                    <a:pt x="3706177" y="2380894"/>
                  </a:lnTo>
                  <a:lnTo>
                    <a:pt x="3749624" y="2378824"/>
                  </a:lnTo>
                  <a:lnTo>
                    <a:pt x="3792740" y="2372601"/>
                  </a:lnTo>
                  <a:lnTo>
                    <a:pt x="3835209" y="2362225"/>
                  </a:lnTo>
                  <a:lnTo>
                    <a:pt x="3876700" y="2347709"/>
                  </a:lnTo>
                  <a:lnTo>
                    <a:pt x="3916921" y="2329040"/>
                  </a:lnTo>
                  <a:lnTo>
                    <a:pt x="3955516" y="2306231"/>
                  </a:lnTo>
                  <a:lnTo>
                    <a:pt x="3992194" y="2279269"/>
                  </a:lnTo>
                  <a:lnTo>
                    <a:pt x="4026611" y="2248154"/>
                  </a:lnTo>
                  <a:lnTo>
                    <a:pt x="4057726" y="2213737"/>
                  </a:lnTo>
                  <a:lnTo>
                    <a:pt x="4084701" y="2177059"/>
                  </a:lnTo>
                  <a:lnTo>
                    <a:pt x="4107523" y="2138451"/>
                  </a:lnTo>
                  <a:lnTo>
                    <a:pt x="4126204" y="2098243"/>
                  </a:lnTo>
                  <a:lnTo>
                    <a:pt x="4140733" y="2056726"/>
                  </a:lnTo>
                  <a:lnTo>
                    <a:pt x="4151096" y="2014258"/>
                  </a:lnTo>
                  <a:lnTo>
                    <a:pt x="4157332" y="1971141"/>
                  </a:lnTo>
                  <a:lnTo>
                    <a:pt x="4159402" y="1927694"/>
                  </a:lnTo>
                  <a:close/>
                </a:path>
                <a:path w="10975975" h="3863340">
                  <a:moveTo>
                    <a:pt x="4583290" y="3410051"/>
                  </a:moveTo>
                  <a:lnTo>
                    <a:pt x="4581220" y="3366605"/>
                  </a:lnTo>
                  <a:lnTo>
                    <a:pt x="4574997" y="3323488"/>
                  </a:lnTo>
                  <a:lnTo>
                    <a:pt x="4564621" y="3281019"/>
                  </a:lnTo>
                  <a:lnTo>
                    <a:pt x="4550105" y="3239503"/>
                  </a:lnTo>
                  <a:lnTo>
                    <a:pt x="4531449" y="3199295"/>
                  </a:lnTo>
                  <a:lnTo>
                    <a:pt x="4508639" y="3160687"/>
                  </a:lnTo>
                  <a:lnTo>
                    <a:pt x="4481677" y="3124009"/>
                  </a:lnTo>
                  <a:lnTo>
                    <a:pt x="4450575" y="3089579"/>
                  </a:lnTo>
                  <a:lnTo>
                    <a:pt x="4416158" y="3058477"/>
                  </a:lnTo>
                  <a:lnTo>
                    <a:pt x="4379480" y="3031515"/>
                  </a:lnTo>
                  <a:lnTo>
                    <a:pt x="4340872" y="3008706"/>
                  </a:lnTo>
                  <a:lnTo>
                    <a:pt x="4300652" y="2990037"/>
                  </a:lnTo>
                  <a:lnTo>
                    <a:pt x="4259148" y="2975521"/>
                  </a:lnTo>
                  <a:lnTo>
                    <a:pt x="4216679" y="2965145"/>
                  </a:lnTo>
                  <a:lnTo>
                    <a:pt x="4173550" y="2958922"/>
                  </a:lnTo>
                  <a:lnTo>
                    <a:pt x="4130116" y="2956852"/>
                  </a:lnTo>
                  <a:lnTo>
                    <a:pt x="4086669" y="2958922"/>
                  </a:lnTo>
                  <a:lnTo>
                    <a:pt x="4043540" y="2965145"/>
                  </a:lnTo>
                  <a:lnTo>
                    <a:pt x="4001071" y="2975521"/>
                  </a:lnTo>
                  <a:lnTo>
                    <a:pt x="3959568" y="2990037"/>
                  </a:lnTo>
                  <a:lnTo>
                    <a:pt x="3919347" y="3008706"/>
                  </a:lnTo>
                  <a:lnTo>
                    <a:pt x="3880739" y="3031515"/>
                  </a:lnTo>
                  <a:lnTo>
                    <a:pt x="3844061" y="3058477"/>
                  </a:lnTo>
                  <a:lnTo>
                    <a:pt x="3809644" y="3089579"/>
                  </a:lnTo>
                  <a:lnTo>
                    <a:pt x="3778542" y="3124009"/>
                  </a:lnTo>
                  <a:lnTo>
                    <a:pt x="3751580" y="3160687"/>
                  </a:lnTo>
                  <a:lnTo>
                    <a:pt x="3728770" y="3199295"/>
                  </a:lnTo>
                  <a:lnTo>
                    <a:pt x="3710114" y="3239503"/>
                  </a:lnTo>
                  <a:lnTo>
                    <a:pt x="3695598" y="3281019"/>
                  </a:lnTo>
                  <a:lnTo>
                    <a:pt x="3685222" y="3323488"/>
                  </a:lnTo>
                  <a:lnTo>
                    <a:pt x="3678999" y="3366605"/>
                  </a:lnTo>
                  <a:lnTo>
                    <a:pt x="3676929" y="3410051"/>
                  </a:lnTo>
                  <a:lnTo>
                    <a:pt x="3678999" y="3453485"/>
                  </a:lnTo>
                  <a:lnTo>
                    <a:pt x="3685222" y="3496602"/>
                  </a:lnTo>
                  <a:lnTo>
                    <a:pt x="3695598" y="3539083"/>
                  </a:lnTo>
                  <a:lnTo>
                    <a:pt x="3710114" y="3580587"/>
                  </a:lnTo>
                  <a:lnTo>
                    <a:pt x="3728770" y="3620808"/>
                  </a:lnTo>
                  <a:lnTo>
                    <a:pt x="3751580" y="3659416"/>
                  </a:lnTo>
                  <a:lnTo>
                    <a:pt x="3778542" y="3696093"/>
                  </a:lnTo>
                  <a:lnTo>
                    <a:pt x="3809644" y="3730510"/>
                  </a:lnTo>
                  <a:lnTo>
                    <a:pt x="3844061" y="3761613"/>
                  </a:lnTo>
                  <a:lnTo>
                    <a:pt x="3880739" y="3788575"/>
                  </a:lnTo>
                  <a:lnTo>
                    <a:pt x="3919347" y="3811397"/>
                  </a:lnTo>
                  <a:lnTo>
                    <a:pt x="3959568" y="3830053"/>
                  </a:lnTo>
                  <a:lnTo>
                    <a:pt x="4001071" y="3844582"/>
                  </a:lnTo>
                  <a:lnTo>
                    <a:pt x="4043540" y="3854945"/>
                  </a:lnTo>
                  <a:lnTo>
                    <a:pt x="4086669" y="3861168"/>
                  </a:lnTo>
                  <a:lnTo>
                    <a:pt x="4130116" y="3863238"/>
                  </a:lnTo>
                  <a:lnTo>
                    <a:pt x="4173550" y="3861168"/>
                  </a:lnTo>
                  <a:lnTo>
                    <a:pt x="4216679" y="3854945"/>
                  </a:lnTo>
                  <a:lnTo>
                    <a:pt x="4259148" y="3844582"/>
                  </a:lnTo>
                  <a:lnTo>
                    <a:pt x="4300652" y="3830053"/>
                  </a:lnTo>
                  <a:lnTo>
                    <a:pt x="4340872" y="3811397"/>
                  </a:lnTo>
                  <a:lnTo>
                    <a:pt x="4379480" y="3788575"/>
                  </a:lnTo>
                  <a:lnTo>
                    <a:pt x="4416158" y="3761613"/>
                  </a:lnTo>
                  <a:lnTo>
                    <a:pt x="4450575" y="3730510"/>
                  </a:lnTo>
                  <a:lnTo>
                    <a:pt x="4481677" y="3696093"/>
                  </a:lnTo>
                  <a:lnTo>
                    <a:pt x="4508639" y="3659416"/>
                  </a:lnTo>
                  <a:lnTo>
                    <a:pt x="4531449" y="3620808"/>
                  </a:lnTo>
                  <a:lnTo>
                    <a:pt x="4550105" y="3580587"/>
                  </a:lnTo>
                  <a:lnTo>
                    <a:pt x="4564621" y="3539083"/>
                  </a:lnTo>
                  <a:lnTo>
                    <a:pt x="4574997" y="3496602"/>
                  </a:lnTo>
                  <a:lnTo>
                    <a:pt x="4581220" y="3453485"/>
                  </a:lnTo>
                  <a:lnTo>
                    <a:pt x="4583290" y="3410051"/>
                  </a:lnTo>
                  <a:close/>
                </a:path>
                <a:path w="10975975" h="3863340">
                  <a:moveTo>
                    <a:pt x="5430075" y="1509814"/>
                  </a:moveTo>
                  <a:lnTo>
                    <a:pt x="5427992" y="1466367"/>
                  </a:lnTo>
                  <a:lnTo>
                    <a:pt x="5421769" y="1423250"/>
                  </a:lnTo>
                  <a:lnTo>
                    <a:pt x="5411406" y="1380782"/>
                  </a:lnTo>
                  <a:lnTo>
                    <a:pt x="5396890" y="1339278"/>
                  </a:lnTo>
                  <a:lnTo>
                    <a:pt x="5378221" y="1299057"/>
                  </a:lnTo>
                  <a:lnTo>
                    <a:pt x="5355412" y="1260449"/>
                  </a:lnTo>
                  <a:lnTo>
                    <a:pt x="5328463" y="1223772"/>
                  </a:lnTo>
                  <a:lnTo>
                    <a:pt x="5297348" y="1189355"/>
                  </a:lnTo>
                  <a:lnTo>
                    <a:pt x="5262931" y="1158240"/>
                  </a:lnTo>
                  <a:lnTo>
                    <a:pt x="5226266" y="1131277"/>
                  </a:lnTo>
                  <a:lnTo>
                    <a:pt x="5187658" y="1108468"/>
                  </a:lnTo>
                  <a:lnTo>
                    <a:pt x="5147437" y="1089799"/>
                  </a:lnTo>
                  <a:lnTo>
                    <a:pt x="5105933" y="1075283"/>
                  </a:lnTo>
                  <a:lnTo>
                    <a:pt x="5063452" y="1064907"/>
                  </a:lnTo>
                  <a:lnTo>
                    <a:pt x="5020335" y="1058684"/>
                  </a:lnTo>
                  <a:lnTo>
                    <a:pt x="4976888" y="1056614"/>
                  </a:lnTo>
                  <a:lnTo>
                    <a:pt x="4933442" y="1058684"/>
                  </a:lnTo>
                  <a:lnTo>
                    <a:pt x="4890325" y="1064907"/>
                  </a:lnTo>
                  <a:lnTo>
                    <a:pt x="4847856" y="1075283"/>
                  </a:lnTo>
                  <a:lnTo>
                    <a:pt x="4806340" y="1089799"/>
                  </a:lnTo>
                  <a:lnTo>
                    <a:pt x="4766119" y="1108468"/>
                  </a:lnTo>
                  <a:lnTo>
                    <a:pt x="4727511" y="1131277"/>
                  </a:lnTo>
                  <a:lnTo>
                    <a:pt x="4690846" y="1158240"/>
                  </a:lnTo>
                  <a:lnTo>
                    <a:pt x="4656429" y="1189355"/>
                  </a:lnTo>
                  <a:lnTo>
                    <a:pt x="4625327" y="1223772"/>
                  </a:lnTo>
                  <a:lnTo>
                    <a:pt x="4598365" y="1260449"/>
                  </a:lnTo>
                  <a:lnTo>
                    <a:pt x="4575556" y="1299057"/>
                  </a:lnTo>
                  <a:lnTo>
                    <a:pt x="4556887" y="1339278"/>
                  </a:lnTo>
                  <a:lnTo>
                    <a:pt x="4542371" y="1380782"/>
                  </a:lnTo>
                  <a:lnTo>
                    <a:pt x="4532007" y="1423250"/>
                  </a:lnTo>
                  <a:lnTo>
                    <a:pt x="4525784" y="1466367"/>
                  </a:lnTo>
                  <a:lnTo>
                    <a:pt x="4523714" y="1509814"/>
                  </a:lnTo>
                  <a:lnTo>
                    <a:pt x="4525784" y="1553248"/>
                  </a:lnTo>
                  <a:lnTo>
                    <a:pt x="4532007" y="1596364"/>
                  </a:lnTo>
                  <a:lnTo>
                    <a:pt x="4542371" y="1638846"/>
                  </a:lnTo>
                  <a:lnTo>
                    <a:pt x="4556887" y="1680349"/>
                  </a:lnTo>
                  <a:lnTo>
                    <a:pt x="4575556" y="1720570"/>
                  </a:lnTo>
                  <a:lnTo>
                    <a:pt x="4598365" y="1759178"/>
                  </a:lnTo>
                  <a:lnTo>
                    <a:pt x="4625327" y="1795856"/>
                  </a:lnTo>
                  <a:lnTo>
                    <a:pt x="4656429" y="1830273"/>
                  </a:lnTo>
                  <a:lnTo>
                    <a:pt x="4690846" y="1861388"/>
                  </a:lnTo>
                  <a:lnTo>
                    <a:pt x="4727511" y="1888350"/>
                  </a:lnTo>
                  <a:lnTo>
                    <a:pt x="4766119" y="1911159"/>
                  </a:lnTo>
                  <a:lnTo>
                    <a:pt x="4806340" y="1929828"/>
                  </a:lnTo>
                  <a:lnTo>
                    <a:pt x="4847856" y="1944344"/>
                  </a:lnTo>
                  <a:lnTo>
                    <a:pt x="4890325" y="1954707"/>
                  </a:lnTo>
                  <a:lnTo>
                    <a:pt x="4933442" y="1960930"/>
                  </a:lnTo>
                  <a:lnTo>
                    <a:pt x="4976888" y="1963000"/>
                  </a:lnTo>
                  <a:lnTo>
                    <a:pt x="5020335" y="1960930"/>
                  </a:lnTo>
                  <a:lnTo>
                    <a:pt x="5063452" y="1954707"/>
                  </a:lnTo>
                  <a:lnTo>
                    <a:pt x="5105933" y="1944344"/>
                  </a:lnTo>
                  <a:lnTo>
                    <a:pt x="5147437" y="1929828"/>
                  </a:lnTo>
                  <a:lnTo>
                    <a:pt x="5187658" y="1911159"/>
                  </a:lnTo>
                  <a:lnTo>
                    <a:pt x="5226266" y="1888350"/>
                  </a:lnTo>
                  <a:lnTo>
                    <a:pt x="5262931" y="1861388"/>
                  </a:lnTo>
                  <a:lnTo>
                    <a:pt x="5297348" y="1830273"/>
                  </a:lnTo>
                  <a:lnTo>
                    <a:pt x="5328463" y="1795856"/>
                  </a:lnTo>
                  <a:lnTo>
                    <a:pt x="5355412" y="1759178"/>
                  </a:lnTo>
                  <a:lnTo>
                    <a:pt x="5378221" y="1720570"/>
                  </a:lnTo>
                  <a:lnTo>
                    <a:pt x="5396890" y="1680349"/>
                  </a:lnTo>
                  <a:lnTo>
                    <a:pt x="5411406" y="1638846"/>
                  </a:lnTo>
                  <a:lnTo>
                    <a:pt x="5421769" y="1596364"/>
                  </a:lnTo>
                  <a:lnTo>
                    <a:pt x="5427992" y="1553248"/>
                  </a:lnTo>
                  <a:lnTo>
                    <a:pt x="5430075" y="1509814"/>
                  </a:lnTo>
                  <a:close/>
                </a:path>
                <a:path w="10975975" h="3863340">
                  <a:moveTo>
                    <a:pt x="9603943" y="3215906"/>
                  </a:moveTo>
                  <a:lnTo>
                    <a:pt x="9601873" y="3172472"/>
                  </a:lnTo>
                  <a:lnTo>
                    <a:pt x="9595650" y="3129356"/>
                  </a:lnTo>
                  <a:lnTo>
                    <a:pt x="9585274" y="3086874"/>
                  </a:lnTo>
                  <a:lnTo>
                    <a:pt x="9570745" y="3045371"/>
                  </a:lnTo>
                  <a:lnTo>
                    <a:pt x="9552076" y="3005150"/>
                  </a:lnTo>
                  <a:lnTo>
                    <a:pt x="9529254" y="2966542"/>
                  </a:lnTo>
                  <a:lnTo>
                    <a:pt x="9502280" y="2929877"/>
                  </a:lnTo>
                  <a:lnTo>
                    <a:pt x="9471152" y="2895460"/>
                  </a:lnTo>
                  <a:lnTo>
                    <a:pt x="9436735" y="2864345"/>
                  </a:lnTo>
                  <a:lnTo>
                    <a:pt x="9400070" y="2837383"/>
                  </a:lnTo>
                  <a:lnTo>
                    <a:pt x="9361462" y="2814561"/>
                  </a:lnTo>
                  <a:lnTo>
                    <a:pt x="9321254" y="2795892"/>
                  </a:lnTo>
                  <a:lnTo>
                    <a:pt x="9279750" y="2781376"/>
                  </a:lnTo>
                  <a:lnTo>
                    <a:pt x="9237281" y="2771013"/>
                  </a:lnTo>
                  <a:lnTo>
                    <a:pt x="9194165" y="2764790"/>
                  </a:lnTo>
                  <a:lnTo>
                    <a:pt x="9150731" y="2762707"/>
                  </a:lnTo>
                  <a:lnTo>
                    <a:pt x="9107297" y="2764790"/>
                  </a:lnTo>
                  <a:lnTo>
                    <a:pt x="9064168" y="2771013"/>
                  </a:lnTo>
                  <a:lnTo>
                    <a:pt x="9021699" y="2781376"/>
                  </a:lnTo>
                  <a:lnTo>
                    <a:pt x="8980183" y="2795892"/>
                  </a:lnTo>
                  <a:lnTo>
                    <a:pt x="8939962" y="2814561"/>
                  </a:lnTo>
                  <a:lnTo>
                    <a:pt x="8901341" y="2837383"/>
                  </a:lnTo>
                  <a:lnTo>
                    <a:pt x="8864663" y="2864345"/>
                  </a:lnTo>
                  <a:lnTo>
                    <a:pt x="8830234" y="2895460"/>
                  </a:lnTo>
                  <a:lnTo>
                    <a:pt x="8799119" y="2929877"/>
                  </a:lnTo>
                  <a:lnTo>
                    <a:pt x="8772169" y="2966542"/>
                  </a:lnTo>
                  <a:lnTo>
                    <a:pt x="8749347" y="3005150"/>
                  </a:lnTo>
                  <a:lnTo>
                    <a:pt x="8730691" y="3045371"/>
                  </a:lnTo>
                  <a:lnTo>
                    <a:pt x="8716175" y="3086874"/>
                  </a:lnTo>
                  <a:lnTo>
                    <a:pt x="8705799" y="3129356"/>
                  </a:lnTo>
                  <a:lnTo>
                    <a:pt x="8699589" y="3172472"/>
                  </a:lnTo>
                  <a:lnTo>
                    <a:pt x="8697506" y="3215906"/>
                  </a:lnTo>
                  <a:lnTo>
                    <a:pt x="8699589" y="3259353"/>
                  </a:lnTo>
                  <a:lnTo>
                    <a:pt x="8705799" y="3302470"/>
                  </a:lnTo>
                  <a:lnTo>
                    <a:pt x="8716175" y="3344938"/>
                  </a:lnTo>
                  <a:lnTo>
                    <a:pt x="8730691" y="3386455"/>
                  </a:lnTo>
                  <a:lnTo>
                    <a:pt x="8749347" y="3426663"/>
                  </a:lnTo>
                  <a:lnTo>
                    <a:pt x="8772169" y="3465271"/>
                  </a:lnTo>
                  <a:lnTo>
                    <a:pt x="8799119" y="3501948"/>
                  </a:lnTo>
                  <a:lnTo>
                    <a:pt x="8830234" y="3536365"/>
                  </a:lnTo>
                  <a:lnTo>
                    <a:pt x="8864663" y="3567480"/>
                  </a:lnTo>
                  <a:lnTo>
                    <a:pt x="8901341" y="3594443"/>
                  </a:lnTo>
                  <a:lnTo>
                    <a:pt x="8939962" y="3617252"/>
                  </a:lnTo>
                  <a:lnTo>
                    <a:pt x="8980183" y="3635921"/>
                  </a:lnTo>
                  <a:lnTo>
                    <a:pt x="9021699" y="3650437"/>
                  </a:lnTo>
                  <a:lnTo>
                    <a:pt x="9064168" y="3660813"/>
                  </a:lnTo>
                  <a:lnTo>
                    <a:pt x="9107297" y="3667036"/>
                  </a:lnTo>
                  <a:lnTo>
                    <a:pt x="9150731" y="3669106"/>
                  </a:lnTo>
                  <a:lnTo>
                    <a:pt x="9194165" y="3667036"/>
                  </a:lnTo>
                  <a:lnTo>
                    <a:pt x="9237281" y="3660813"/>
                  </a:lnTo>
                  <a:lnTo>
                    <a:pt x="9279750" y="3650437"/>
                  </a:lnTo>
                  <a:lnTo>
                    <a:pt x="9321254" y="3635921"/>
                  </a:lnTo>
                  <a:lnTo>
                    <a:pt x="9361462" y="3617252"/>
                  </a:lnTo>
                  <a:lnTo>
                    <a:pt x="9400070" y="3594443"/>
                  </a:lnTo>
                  <a:lnTo>
                    <a:pt x="9436735" y="3567480"/>
                  </a:lnTo>
                  <a:lnTo>
                    <a:pt x="9471152" y="3536365"/>
                  </a:lnTo>
                  <a:lnTo>
                    <a:pt x="9502280" y="3501948"/>
                  </a:lnTo>
                  <a:lnTo>
                    <a:pt x="9529254" y="3465271"/>
                  </a:lnTo>
                  <a:lnTo>
                    <a:pt x="9552076" y="3426663"/>
                  </a:lnTo>
                  <a:lnTo>
                    <a:pt x="9570745" y="3386455"/>
                  </a:lnTo>
                  <a:lnTo>
                    <a:pt x="9585274" y="3344938"/>
                  </a:lnTo>
                  <a:lnTo>
                    <a:pt x="9595650" y="3302470"/>
                  </a:lnTo>
                  <a:lnTo>
                    <a:pt x="9601873" y="3259353"/>
                  </a:lnTo>
                  <a:lnTo>
                    <a:pt x="9603943" y="3215906"/>
                  </a:lnTo>
                  <a:close/>
                </a:path>
                <a:path w="10975975" h="3863340">
                  <a:moveTo>
                    <a:pt x="10975531" y="2274557"/>
                  </a:moveTo>
                  <a:lnTo>
                    <a:pt x="10973460" y="2231110"/>
                  </a:lnTo>
                  <a:lnTo>
                    <a:pt x="10967225" y="2187994"/>
                  </a:lnTo>
                  <a:lnTo>
                    <a:pt x="10956862" y="2145525"/>
                  </a:lnTo>
                  <a:lnTo>
                    <a:pt x="10942333" y="2104009"/>
                  </a:lnTo>
                  <a:lnTo>
                    <a:pt x="10923651" y="2063800"/>
                  </a:lnTo>
                  <a:lnTo>
                    <a:pt x="10900829" y="2025192"/>
                  </a:lnTo>
                  <a:lnTo>
                    <a:pt x="10873854" y="1988515"/>
                  </a:lnTo>
                  <a:lnTo>
                    <a:pt x="10842739" y="1954085"/>
                  </a:lnTo>
                  <a:lnTo>
                    <a:pt x="10808322" y="1922983"/>
                  </a:lnTo>
                  <a:lnTo>
                    <a:pt x="10771645" y="1896021"/>
                  </a:lnTo>
                  <a:lnTo>
                    <a:pt x="10733049" y="1873211"/>
                  </a:lnTo>
                  <a:lnTo>
                    <a:pt x="10692841" y="1854542"/>
                  </a:lnTo>
                  <a:lnTo>
                    <a:pt x="10651338" y="1840026"/>
                  </a:lnTo>
                  <a:lnTo>
                    <a:pt x="10608869" y="1829650"/>
                  </a:lnTo>
                  <a:lnTo>
                    <a:pt x="10565752" y="1823427"/>
                  </a:lnTo>
                  <a:lnTo>
                    <a:pt x="10522318" y="1821357"/>
                  </a:lnTo>
                  <a:lnTo>
                    <a:pt x="10478897" y="1823427"/>
                  </a:lnTo>
                  <a:lnTo>
                    <a:pt x="10435780" y="1829650"/>
                  </a:lnTo>
                  <a:lnTo>
                    <a:pt x="10393312" y="1840026"/>
                  </a:lnTo>
                  <a:lnTo>
                    <a:pt x="10351808" y="1854542"/>
                  </a:lnTo>
                  <a:lnTo>
                    <a:pt x="10311600" y="1873211"/>
                  </a:lnTo>
                  <a:lnTo>
                    <a:pt x="10273005" y="1896021"/>
                  </a:lnTo>
                  <a:lnTo>
                    <a:pt x="10236327" y="1922983"/>
                  </a:lnTo>
                  <a:lnTo>
                    <a:pt x="10201910" y="1954085"/>
                  </a:lnTo>
                  <a:lnTo>
                    <a:pt x="10170795" y="1988515"/>
                  </a:lnTo>
                  <a:lnTo>
                    <a:pt x="10143820" y="2025192"/>
                  </a:lnTo>
                  <a:lnTo>
                    <a:pt x="10120986" y="2063800"/>
                  </a:lnTo>
                  <a:lnTo>
                    <a:pt x="10102317" y="2104009"/>
                  </a:lnTo>
                  <a:lnTo>
                    <a:pt x="10087788" y="2145525"/>
                  </a:lnTo>
                  <a:lnTo>
                    <a:pt x="10077412" y="2187994"/>
                  </a:lnTo>
                  <a:lnTo>
                    <a:pt x="10071189" y="2231110"/>
                  </a:lnTo>
                  <a:lnTo>
                    <a:pt x="10069119" y="2274557"/>
                  </a:lnTo>
                  <a:lnTo>
                    <a:pt x="10071189" y="2317991"/>
                  </a:lnTo>
                  <a:lnTo>
                    <a:pt x="10077412" y="2361107"/>
                  </a:lnTo>
                  <a:lnTo>
                    <a:pt x="10087788" y="2403589"/>
                  </a:lnTo>
                  <a:lnTo>
                    <a:pt x="10102317" y="2445093"/>
                  </a:lnTo>
                  <a:lnTo>
                    <a:pt x="10120986" y="2485313"/>
                  </a:lnTo>
                  <a:lnTo>
                    <a:pt x="10143820" y="2523921"/>
                  </a:lnTo>
                  <a:lnTo>
                    <a:pt x="10170795" y="2560599"/>
                  </a:lnTo>
                  <a:lnTo>
                    <a:pt x="10201910" y="2595016"/>
                  </a:lnTo>
                  <a:lnTo>
                    <a:pt x="10236327" y="2626118"/>
                  </a:lnTo>
                  <a:lnTo>
                    <a:pt x="10273005" y="2653080"/>
                  </a:lnTo>
                  <a:lnTo>
                    <a:pt x="10311600" y="2675902"/>
                  </a:lnTo>
                  <a:lnTo>
                    <a:pt x="10351808" y="2694559"/>
                  </a:lnTo>
                  <a:lnTo>
                    <a:pt x="10393312" y="2709087"/>
                  </a:lnTo>
                  <a:lnTo>
                    <a:pt x="10435780" y="2719451"/>
                  </a:lnTo>
                  <a:lnTo>
                    <a:pt x="10478897" y="2725674"/>
                  </a:lnTo>
                  <a:lnTo>
                    <a:pt x="10522318" y="2727744"/>
                  </a:lnTo>
                  <a:lnTo>
                    <a:pt x="10565752" y="2725674"/>
                  </a:lnTo>
                  <a:lnTo>
                    <a:pt x="10608869" y="2719451"/>
                  </a:lnTo>
                  <a:lnTo>
                    <a:pt x="10651338" y="2709087"/>
                  </a:lnTo>
                  <a:lnTo>
                    <a:pt x="10692841" y="2694559"/>
                  </a:lnTo>
                  <a:lnTo>
                    <a:pt x="10733049" y="2675902"/>
                  </a:lnTo>
                  <a:lnTo>
                    <a:pt x="10771645" y="2653080"/>
                  </a:lnTo>
                  <a:lnTo>
                    <a:pt x="10808322" y="2626118"/>
                  </a:lnTo>
                  <a:lnTo>
                    <a:pt x="10842739" y="2595016"/>
                  </a:lnTo>
                  <a:lnTo>
                    <a:pt x="10873854" y="2560599"/>
                  </a:lnTo>
                  <a:lnTo>
                    <a:pt x="10900829" y="2523921"/>
                  </a:lnTo>
                  <a:lnTo>
                    <a:pt x="10923651" y="2485313"/>
                  </a:lnTo>
                  <a:lnTo>
                    <a:pt x="10942333" y="2445093"/>
                  </a:lnTo>
                  <a:lnTo>
                    <a:pt x="10956862" y="2403589"/>
                  </a:lnTo>
                  <a:lnTo>
                    <a:pt x="10967225" y="2361107"/>
                  </a:lnTo>
                  <a:lnTo>
                    <a:pt x="10973460" y="2317991"/>
                  </a:lnTo>
                  <a:lnTo>
                    <a:pt x="10975531" y="2274557"/>
                  </a:lnTo>
                  <a:close/>
                </a:path>
                <a:path w="10975975" h="3863340">
                  <a:moveTo>
                    <a:pt x="10975531" y="453199"/>
                  </a:moveTo>
                  <a:lnTo>
                    <a:pt x="10973460" y="409752"/>
                  </a:lnTo>
                  <a:lnTo>
                    <a:pt x="10967225" y="366636"/>
                  </a:lnTo>
                  <a:lnTo>
                    <a:pt x="10956862" y="324167"/>
                  </a:lnTo>
                  <a:lnTo>
                    <a:pt x="10942333" y="282651"/>
                  </a:lnTo>
                  <a:lnTo>
                    <a:pt x="10923651" y="242430"/>
                  </a:lnTo>
                  <a:lnTo>
                    <a:pt x="10900829" y="203822"/>
                  </a:lnTo>
                  <a:lnTo>
                    <a:pt x="10873854" y="167157"/>
                  </a:lnTo>
                  <a:lnTo>
                    <a:pt x="10842739" y="132727"/>
                  </a:lnTo>
                  <a:lnTo>
                    <a:pt x="10808322" y="101625"/>
                  </a:lnTo>
                  <a:lnTo>
                    <a:pt x="10771645" y="74663"/>
                  </a:lnTo>
                  <a:lnTo>
                    <a:pt x="10733049" y="51854"/>
                  </a:lnTo>
                  <a:lnTo>
                    <a:pt x="10692841" y="33185"/>
                  </a:lnTo>
                  <a:lnTo>
                    <a:pt x="10651338" y="18669"/>
                  </a:lnTo>
                  <a:lnTo>
                    <a:pt x="10608869" y="8293"/>
                  </a:lnTo>
                  <a:lnTo>
                    <a:pt x="10565752" y="2070"/>
                  </a:lnTo>
                  <a:lnTo>
                    <a:pt x="10522318" y="0"/>
                  </a:lnTo>
                  <a:lnTo>
                    <a:pt x="10478897" y="2070"/>
                  </a:lnTo>
                  <a:lnTo>
                    <a:pt x="10435780" y="8293"/>
                  </a:lnTo>
                  <a:lnTo>
                    <a:pt x="10393312" y="18669"/>
                  </a:lnTo>
                  <a:lnTo>
                    <a:pt x="10351808" y="33185"/>
                  </a:lnTo>
                  <a:lnTo>
                    <a:pt x="10311600" y="51854"/>
                  </a:lnTo>
                  <a:lnTo>
                    <a:pt x="10273005" y="74663"/>
                  </a:lnTo>
                  <a:lnTo>
                    <a:pt x="10236327" y="101625"/>
                  </a:lnTo>
                  <a:lnTo>
                    <a:pt x="10201910" y="132727"/>
                  </a:lnTo>
                  <a:lnTo>
                    <a:pt x="10170795" y="167157"/>
                  </a:lnTo>
                  <a:lnTo>
                    <a:pt x="10143820" y="203822"/>
                  </a:lnTo>
                  <a:lnTo>
                    <a:pt x="10120986" y="242430"/>
                  </a:lnTo>
                  <a:lnTo>
                    <a:pt x="10102317" y="282651"/>
                  </a:lnTo>
                  <a:lnTo>
                    <a:pt x="10087788" y="324167"/>
                  </a:lnTo>
                  <a:lnTo>
                    <a:pt x="10077412" y="366636"/>
                  </a:lnTo>
                  <a:lnTo>
                    <a:pt x="10071189" y="409752"/>
                  </a:lnTo>
                  <a:lnTo>
                    <a:pt x="10069119" y="453199"/>
                  </a:lnTo>
                  <a:lnTo>
                    <a:pt x="10071189" y="496633"/>
                  </a:lnTo>
                  <a:lnTo>
                    <a:pt x="10077412" y="539750"/>
                  </a:lnTo>
                  <a:lnTo>
                    <a:pt x="10087788" y="582231"/>
                  </a:lnTo>
                  <a:lnTo>
                    <a:pt x="10102317" y="623735"/>
                  </a:lnTo>
                  <a:lnTo>
                    <a:pt x="10120986" y="663956"/>
                  </a:lnTo>
                  <a:lnTo>
                    <a:pt x="10143820" y="702564"/>
                  </a:lnTo>
                  <a:lnTo>
                    <a:pt x="10170795" y="739241"/>
                  </a:lnTo>
                  <a:lnTo>
                    <a:pt x="10201910" y="773658"/>
                  </a:lnTo>
                  <a:lnTo>
                    <a:pt x="10236327" y="804760"/>
                  </a:lnTo>
                  <a:lnTo>
                    <a:pt x="10273005" y="831723"/>
                  </a:lnTo>
                  <a:lnTo>
                    <a:pt x="10311600" y="854544"/>
                  </a:lnTo>
                  <a:lnTo>
                    <a:pt x="10351808" y="873201"/>
                  </a:lnTo>
                  <a:lnTo>
                    <a:pt x="10393312" y="887730"/>
                  </a:lnTo>
                  <a:lnTo>
                    <a:pt x="10435780" y="898093"/>
                  </a:lnTo>
                  <a:lnTo>
                    <a:pt x="10478897" y="904316"/>
                  </a:lnTo>
                  <a:lnTo>
                    <a:pt x="10522318" y="906386"/>
                  </a:lnTo>
                  <a:lnTo>
                    <a:pt x="10565752" y="904316"/>
                  </a:lnTo>
                  <a:lnTo>
                    <a:pt x="10608869" y="898093"/>
                  </a:lnTo>
                  <a:lnTo>
                    <a:pt x="10651338" y="887730"/>
                  </a:lnTo>
                  <a:lnTo>
                    <a:pt x="10692841" y="873201"/>
                  </a:lnTo>
                  <a:lnTo>
                    <a:pt x="10733049" y="854544"/>
                  </a:lnTo>
                  <a:lnTo>
                    <a:pt x="10771645" y="831723"/>
                  </a:lnTo>
                  <a:lnTo>
                    <a:pt x="10808322" y="804760"/>
                  </a:lnTo>
                  <a:lnTo>
                    <a:pt x="10842739" y="773658"/>
                  </a:lnTo>
                  <a:lnTo>
                    <a:pt x="10873854" y="739241"/>
                  </a:lnTo>
                  <a:lnTo>
                    <a:pt x="10900829" y="702564"/>
                  </a:lnTo>
                  <a:lnTo>
                    <a:pt x="10923651" y="663956"/>
                  </a:lnTo>
                  <a:lnTo>
                    <a:pt x="10942333" y="623735"/>
                  </a:lnTo>
                  <a:lnTo>
                    <a:pt x="10956862" y="582231"/>
                  </a:lnTo>
                  <a:lnTo>
                    <a:pt x="10967225" y="539750"/>
                  </a:lnTo>
                  <a:lnTo>
                    <a:pt x="10973460" y="496633"/>
                  </a:lnTo>
                  <a:lnTo>
                    <a:pt x="10975531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348928" y="582758"/>
              <a:ext cx="10856595" cy="6397625"/>
            </a:xfrm>
            <a:custGeom>
              <a:avLst/>
              <a:gdLst/>
              <a:ahLst/>
              <a:cxnLst/>
              <a:rect l="l" t="t" r="r" b="b"/>
              <a:pathLst>
                <a:path w="10856594" h="6397625">
                  <a:moveTo>
                    <a:pt x="906386" y="5943866"/>
                  </a:moveTo>
                  <a:lnTo>
                    <a:pt x="904316" y="5900432"/>
                  </a:lnTo>
                  <a:lnTo>
                    <a:pt x="898093" y="5857316"/>
                  </a:lnTo>
                  <a:lnTo>
                    <a:pt x="887717" y="5814834"/>
                  </a:lnTo>
                  <a:lnTo>
                    <a:pt x="873201" y="5773331"/>
                  </a:lnTo>
                  <a:lnTo>
                    <a:pt x="854532" y="5733110"/>
                  </a:lnTo>
                  <a:lnTo>
                    <a:pt x="831723" y="5694502"/>
                  </a:lnTo>
                  <a:lnTo>
                    <a:pt x="804760" y="5657837"/>
                  </a:lnTo>
                  <a:lnTo>
                    <a:pt x="773645" y="5623420"/>
                  </a:lnTo>
                  <a:lnTo>
                    <a:pt x="739228" y="5592305"/>
                  </a:lnTo>
                  <a:lnTo>
                    <a:pt x="702551" y="5565343"/>
                  </a:lnTo>
                  <a:lnTo>
                    <a:pt x="663943" y="5542521"/>
                  </a:lnTo>
                  <a:lnTo>
                    <a:pt x="623722" y="5523852"/>
                  </a:lnTo>
                  <a:lnTo>
                    <a:pt x="582218" y="5509336"/>
                  </a:lnTo>
                  <a:lnTo>
                    <a:pt x="539750" y="5498973"/>
                  </a:lnTo>
                  <a:lnTo>
                    <a:pt x="496633" y="5492750"/>
                  </a:lnTo>
                  <a:lnTo>
                    <a:pt x="453186" y="5490667"/>
                  </a:lnTo>
                  <a:lnTo>
                    <a:pt x="409752" y="5492750"/>
                  </a:lnTo>
                  <a:lnTo>
                    <a:pt x="366636" y="5498973"/>
                  </a:lnTo>
                  <a:lnTo>
                    <a:pt x="324154" y="5509336"/>
                  </a:lnTo>
                  <a:lnTo>
                    <a:pt x="282651" y="5523852"/>
                  </a:lnTo>
                  <a:lnTo>
                    <a:pt x="242430" y="5542521"/>
                  </a:lnTo>
                  <a:lnTo>
                    <a:pt x="203822" y="5565343"/>
                  </a:lnTo>
                  <a:lnTo>
                    <a:pt x="167144" y="5592305"/>
                  </a:lnTo>
                  <a:lnTo>
                    <a:pt x="132727" y="5623420"/>
                  </a:lnTo>
                  <a:lnTo>
                    <a:pt x="101612" y="5657837"/>
                  </a:lnTo>
                  <a:lnTo>
                    <a:pt x="74650" y="5694502"/>
                  </a:lnTo>
                  <a:lnTo>
                    <a:pt x="51841" y="5733110"/>
                  </a:lnTo>
                  <a:lnTo>
                    <a:pt x="33172" y="5773331"/>
                  </a:lnTo>
                  <a:lnTo>
                    <a:pt x="18656" y="5814834"/>
                  </a:lnTo>
                  <a:lnTo>
                    <a:pt x="8293" y="5857316"/>
                  </a:lnTo>
                  <a:lnTo>
                    <a:pt x="2070" y="5900432"/>
                  </a:lnTo>
                  <a:lnTo>
                    <a:pt x="0" y="5943866"/>
                  </a:lnTo>
                  <a:lnTo>
                    <a:pt x="2070" y="5987313"/>
                  </a:lnTo>
                  <a:lnTo>
                    <a:pt x="8293" y="6030430"/>
                  </a:lnTo>
                  <a:lnTo>
                    <a:pt x="18656" y="6072898"/>
                  </a:lnTo>
                  <a:lnTo>
                    <a:pt x="33172" y="6114415"/>
                  </a:lnTo>
                  <a:lnTo>
                    <a:pt x="51841" y="6154623"/>
                  </a:lnTo>
                  <a:lnTo>
                    <a:pt x="74650" y="6193231"/>
                  </a:lnTo>
                  <a:lnTo>
                    <a:pt x="101612" y="6229909"/>
                  </a:lnTo>
                  <a:lnTo>
                    <a:pt x="132727" y="6264326"/>
                  </a:lnTo>
                  <a:lnTo>
                    <a:pt x="167144" y="6295441"/>
                  </a:lnTo>
                  <a:lnTo>
                    <a:pt x="203822" y="6322403"/>
                  </a:lnTo>
                  <a:lnTo>
                    <a:pt x="242430" y="6345212"/>
                  </a:lnTo>
                  <a:lnTo>
                    <a:pt x="282651" y="6363881"/>
                  </a:lnTo>
                  <a:lnTo>
                    <a:pt x="324154" y="6378397"/>
                  </a:lnTo>
                  <a:lnTo>
                    <a:pt x="366636" y="6388773"/>
                  </a:lnTo>
                  <a:lnTo>
                    <a:pt x="409752" y="6394996"/>
                  </a:lnTo>
                  <a:lnTo>
                    <a:pt x="453186" y="6397066"/>
                  </a:lnTo>
                  <a:lnTo>
                    <a:pt x="496633" y="6394996"/>
                  </a:lnTo>
                  <a:lnTo>
                    <a:pt x="539750" y="6388773"/>
                  </a:lnTo>
                  <a:lnTo>
                    <a:pt x="582218" y="6378397"/>
                  </a:lnTo>
                  <a:lnTo>
                    <a:pt x="623722" y="6363881"/>
                  </a:lnTo>
                  <a:lnTo>
                    <a:pt x="663943" y="6345212"/>
                  </a:lnTo>
                  <a:lnTo>
                    <a:pt x="702551" y="6322403"/>
                  </a:lnTo>
                  <a:lnTo>
                    <a:pt x="739228" y="6295441"/>
                  </a:lnTo>
                  <a:lnTo>
                    <a:pt x="773645" y="6264326"/>
                  </a:lnTo>
                  <a:lnTo>
                    <a:pt x="804760" y="6229909"/>
                  </a:lnTo>
                  <a:lnTo>
                    <a:pt x="831723" y="6193231"/>
                  </a:lnTo>
                  <a:lnTo>
                    <a:pt x="854532" y="6154623"/>
                  </a:lnTo>
                  <a:lnTo>
                    <a:pt x="873201" y="6114415"/>
                  </a:lnTo>
                  <a:lnTo>
                    <a:pt x="887717" y="6072898"/>
                  </a:lnTo>
                  <a:lnTo>
                    <a:pt x="898093" y="6030430"/>
                  </a:lnTo>
                  <a:lnTo>
                    <a:pt x="904316" y="5987313"/>
                  </a:lnTo>
                  <a:lnTo>
                    <a:pt x="906386" y="5943866"/>
                  </a:lnTo>
                  <a:close/>
                </a:path>
                <a:path w="10856594" h="6397625">
                  <a:moveTo>
                    <a:pt x="1139964" y="3371646"/>
                  </a:moveTo>
                  <a:lnTo>
                    <a:pt x="1137894" y="3328212"/>
                  </a:lnTo>
                  <a:lnTo>
                    <a:pt x="1131671" y="3285096"/>
                  </a:lnTo>
                  <a:lnTo>
                    <a:pt x="1121308" y="3242614"/>
                  </a:lnTo>
                  <a:lnTo>
                    <a:pt x="1106779" y="3201111"/>
                  </a:lnTo>
                  <a:lnTo>
                    <a:pt x="1088123" y="3160890"/>
                  </a:lnTo>
                  <a:lnTo>
                    <a:pt x="1065301" y="3122282"/>
                  </a:lnTo>
                  <a:lnTo>
                    <a:pt x="1038339" y="3085604"/>
                  </a:lnTo>
                  <a:lnTo>
                    <a:pt x="1007237" y="3051187"/>
                  </a:lnTo>
                  <a:lnTo>
                    <a:pt x="972820" y="3020085"/>
                  </a:lnTo>
                  <a:lnTo>
                    <a:pt x="936142" y="2993123"/>
                  </a:lnTo>
                  <a:lnTo>
                    <a:pt x="897534" y="2970301"/>
                  </a:lnTo>
                  <a:lnTo>
                    <a:pt x="857313" y="2951632"/>
                  </a:lnTo>
                  <a:lnTo>
                    <a:pt x="815809" y="2937116"/>
                  </a:lnTo>
                  <a:lnTo>
                    <a:pt x="773328" y="2926753"/>
                  </a:lnTo>
                  <a:lnTo>
                    <a:pt x="730211" y="2920530"/>
                  </a:lnTo>
                  <a:lnTo>
                    <a:pt x="686777" y="2918460"/>
                  </a:lnTo>
                  <a:lnTo>
                    <a:pt x="643331" y="2920530"/>
                  </a:lnTo>
                  <a:lnTo>
                    <a:pt x="600214" y="2926753"/>
                  </a:lnTo>
                  <a:lnTo>
                    <a:pt x="557745" y="2937116"/>
                  </a:lnTo>
                  <a:lnTo>
                    <a:pt x="516229" y="2951632"/>
                  </a:lnTo>
                  <a:lnTo>
                    <a:pt x="476021" y="2970301"/>
                  </a:lnTo>
                  <a:lnTo>
                    <a:pt x="437413" y="2993123"/>
                  </a:lnTo>
                  <a:lnTo>
                    <a:pt x="400735" y="3020085"/>
                  </a:lnTo>
                  <a:lnTo>
                    <a:pt x="366306" y="3051187"/>
                  </a:lnTo>
                  <a:lnTo>
                    <a:pt x="335203" y="3085604"/>
                  </a:lnTo>
                  <a:lnTo>
                    <a:pt x="308241" y="3122282"/>
                  </a:lnTo>
                  <a:lnTo>
                    <a:pt x="285432" y="3160890"/>
                  </a:lnTo>
                  <a:lnTo>
                    <a:pt x="266763" y="3201111"/>
                  </a:lnTo>
                  <a:lnTo>
                    <a:pt x="252247" y="3242614"/>
                  </a:lnTo>
                  <a:lnTo>
                    <a:pt x="241871" y="3285096"/>
                  </a:lnTo>
                  <a:lnTo>
                    <a:pt x="235648" y="3328212"/>
                  </a:lnTo>
                  <a:lnTo>
                    <a:pt x="233578" y="3371646"/>
                  </a:lnTo>
                  <a:lnTo>
                    <a:pt x="235648" y="3415093"/>
                  </a:lnTo>
                  <a:lnTo>
                    <a:pt x="241871" y="3458210"/>
                  </a:lnTo>
                  <a:lnTo>
                    <a:pt x="252247" y="3500678"/>
                  </a:lnTo>
                  <a:lnTo>
                    <a:pt x="266763" y="3542195"/>
                  </a:lnTo>
                  <a:lnTo>
                    <a:pt x="285432" y="3582403"/>
                  </a:lnTo>
                  <a:lnTo>
                    <a:pt x="308241" y="3621011"/>
                  </a:lnTo>
                  <a:lnTo>
                    <a:pt x="335203" y="3657689"/>
                  </a:lnTo>
                  <a:lnTo>
                    <a:pt x="366306" y="3692106"/>
                  </a:lnTo>
                  <a:lnTo>
                    <a:pt x="400735" y="3723221"/>
                  </a:lnTo>
                  <a:lnTo>
                    <a:pt x="437413" y="3750183"/>
                  </a:lnTo>
                  <a:lnTo>
                    <a:pt x="476021" y="3772992"/>
                  </a:lnTo>
                  <a:lnTo>
                    <a:pt x="516229" y="3791661"/>
                  </a:lnTo>
                  <a:lnTo>
                    <a:pt x="557745" y="3806177"/>
                  </a:lnTo>
                  <a:lnTo>
                    <a:pt x="600214" y="3816553"/>
                  </a:lnTo>
                  <a:lnTo>
                    <a:pt x="643331" y="3822776"/>
                  </a:lnTo>
                  <a:lnTo>
                    <a:pt x="686777" y="3824846"/>
                  </a:lnTo>
                  <a:lnTo>
                    <a:pt x="730211" y="3822776"/>
                  </a:lnTo>
                  <a:lnTo>
                    <a:pt x="773328" y="3816553"/>
                  </a:lnTo>
                  <a:lnTo>
                    <a:pt x="815809" y="3806177"/>
                  </a:lnTo>
                  <a:lnTo>
                    <a:pt x="857313" y="3791661"/>
                  </a:lnTo>
                  <a:lnTo>
                    <a:pt x="897534" y="3772992"/>
                  </a:lnTo>
                  <a:lnTo>
                    <a:pt x="936142" y="3750183"/>
                  </a:lnTo>
                  <a:lnTo>
                    <a:pt x="972820" y="3723221"/>
                  </a:lnTo>
                  <a:lnTo>
                    <a:pt x="1007237" y="3692106"/>
                  </a:lnTo>
                  <a:lnTo>
                    <a:pt x="1038339" y="3657689"/>
                  </a:lnTo>
                  <a:lnTo>
                    <a:pt x="1065301" y="3621011"/>
                  </a:lnTo>
                  <a:lnTo>
                    <a:pt x="1088123" y="3582403"/>
                  </a:lnTo>
                  <a:lnTo>
                    <a:pt x="1106779" y="3542195"/>
                  </a:lnTo>
                  <a:lnTo>
                    <a:pt x="1121308" y="3500678"/>
                  </a:lnTo>
                  <a:lnTo>
                    <a:pt x="1131671" y="3458210"/>
                  </a:lnTo>
                  <a:lnTo>
                    <a:pt x="1137894" y="3415093"/>
                  </a:lnTo>
                  <a:lnTo>
                    <a:pt x="1139964" y="3371646"/>
                  </a:lnTo>
                  <a:close/>
                </a:path>
                <a:path w="10856594" h="6397625">
                  <a:moveTo>
                    <a:pt x="2586926" y="849172"/>
                  </a:moveTo>
                  <a:lnTo>
                    <a:pt x="2584856" y="805738"/>
                  </a:lnTo>
                  <a:lnTo>
                    <a:pt x="2578633" y="762622"/>
                  </a:lnTo>
                  <a:lnTo>
                    <a:pt x="2568270" y="720140"/>
                  </a:lnTo>
                  <a:lnTo>
                    <a:pt x="2553741" y="678637"/>
                  </a:lnTo>
                  <a:lnTo>
                    <a:pt x="2535085" y="638416"/>
                  </a:lnTo>
                  <a:lnTo>
                    <a:pt x="2512263" y="599808"/>
                  </a:lnTo>
                  <a:lnTo>
                    <a:pt x="2485301" y="563143"/>
                  </a:lnTo>
                  <a:lnTo>
                    <a:pt x="2454198" y="528726"/>
                  </a:lnTo>
                  <a:lnTo>
                    <a:pt x="2419781" y="497611"/>
                  </a:lnTo>
                  <a:lnTo>
                    <a:pt x="2383104" y="470649"/>
                  </a:lnTo>
                  <a:lnTo>
                    <a:pt x="2344496" y="447827"/>
                  </a:lnTo>
                  <a:lnTo>
                    <a:pt x="2304275" y="429171"/>
                  </a:lnTo>
                  <a:lnTo>
                    <a:pt x="2262771" y="414642"/>
                  </a:lnTo>
                  <a:lnTo>
                    <a:pt x="2220290" y="404279"/>
                  </a:lnTo>
                  <a:lnTo>
                    <a:pt x="2177173" y="398056"/>
                  </a:lnTo>
                  <a:lnTo>
                    <a:pt x="2133739" y="395973"/>
                  </a:lnTo>
                  <a:lnTo>
                    <a:pt x="2090293" y="398056"/>
                  </a:lnTo>
                  <a:lnTo>
                    <a:pt x="2047176" y="404279"/>
                  </a:lnTo>
                  <a:lnTo>
                    <a:pt x="2004707" y="414642"/>
                  </a:lnTo>
                  <a:lnTo>
                    <a:pt x="1963191" y="429171"/>
                  </a:lnTo>
                  <a:lnTo>
                    <a:pt x="1922983" y="447827"/>
                  </a:lnTo>
                  <a:lnTo>
                    <a:pt x="1884375" y="470649"/>
                  </a:lnTo>
                  <a:lnTo>
                    <a:pt x="1847697" y="497611"/>
                  </a:lnTo>
                  <a:lnTo>
                    <a:pt x="1813267" y="528726"/>
                  </a:lnTo>
                  <a:lnTo>
                    <a:pt x="1782165" y="563143"/>
                  </a:lnTo>
                  <a:lnTo>
                    <a:pt x="1755203" y="599808"/>
                  </a:lnTo>
                  <a:lnTo>
                    <a:pt x="1732394" y="638416"/>
                  </a:lnTo>
                  <a:lnTo>
                    <a:pt x="1713725" y="678637"/>
                  </a:lnTo>
                  <a:lnTo>
                    <a:pt x="1699209" y="720140"/>
                  </a:lnTo>
                  <a:lnTo>
                    <a:pt x="1688833" y="762622"/>
                  </a:lnTo>
                  <a:lnTo>
                    <a:pt x="1682610" y="805738"/>
                  </a:lnTo>
                  <a:lnTo>
                    <a:pt x="1680540" y="849172"/>
                  </a:lnTo>
                  <a:lnTo>
                    <a:pt x="1682610" y="892619"/>
                  </a:lnTo>
                  <a:lnTo>
                    <a:pt x="1688833" y="935736"/>
                  </a:lnTo>
                  <a:lnTo>
                    <a:pt x="1699209" y="978204"/>
                  </a:lnTo>
                  <a:lnTo>
                    <a:pt x="1713725" y="1019721"/>
                  </a:lnTo>
                  <a:lnTo>
                    <a:pt x="1732394" y="1059929"/>
                  </a:lnTo>
                  <a:lnTo>
                    <a:pt x="1755203" y="1098537"/>
                  </a:lnTo>
                  <a:lnTo>
                    <a:pt x="1782165" y="1135214"/>
                  </a:lnTo>
                  <a:lnTo>
                    <a:pt x="1813267" y="1169631"/>
                  </a:lnTo>
                  <a:lnTo>
                    <a:pt x="1847697" y="1200746"/>
                  </a:lnTo>
                  <a:lnTo>
                    <a:pt x="1884375" y="1227709"/>
                  </a:lnTo>
                  <a:lnTo>
                    <a:pt x="1922983" y="1250518"/>
                  </a:lnTo>
                  <a:lnTo>
                    <a:pt x="1963191" y="1269187"/>
                  </a:lnTo>
                  <a:lnTo>
                    <a:pt x="2004707" y="1283703"/>
                  </a:lnTo>
                  <a:lnTo>
                    <a:pt x="2047176" y="1294079"/>
                  </a:lnTo>
                  <a:lnTo>
                    <a:pt x="2090293" y="1300302"/>
                  </a:lnTo>
                  <a:lnTo>
                    <a:pt x="2133739" y="1302372"/>
                  </a:lnTo>
                  <a:lnTo>
                    <a:pt x="2177173" y="1300302"/>
                  </a:lnTo>
                  <a:lnTo>
                    <a:pt x="2220290" y="1294079"/>
                  </a:lnTo>
                  <a:lnTo>
                    <a:pt x="2262771" y="1283703"/>
                  </a:lnTo>
                  <a:lnTo>
                    <a:pt x="2304275" y="1269187"/>
                  </a:lnTo>
                  <a:lnTo>
                    <a:pt x="2344496" y="1250518"/>
                  </a:lnTo>
                  <a:lnTo>
                    <a:pt x="2383104" y="1227709"/>
                  </a:lnTo>
                  <a:lnTo>
                    <a:pt x="2419781" y="1200746"/>
                  </a:lnTo>
                  <a:lnTo>
                    <a:pt x="2454198" y="1169631"/>
                  </a:lnTo>
                  <a:lnTo>
                    <a:pt x="2485301" y="1135214"/>
                  </a:lnTo>
                  <a:lnTo>
                    <a:pt x="2512263" y="1098537"/>
                  </a:lnTo>
                  <a:lnTo>
                    <a:pt x="2535085" y="1059929"/>
                  </a:lnTo>
                  <a:lnTo>
                    <a:pt x="2553741" y="1019721"/>
                  </a:lnTo>
                  <a:lnTo>
                    <a:pt x="2568270" y="978204"/>
                  </a:lnTo>
                  <a:lnTo>
                    <a:pt x="2578633" y="935736"/>
                  </a:lnTo>
                  <a:lnTo>
                    <a:pt x="2584856" y="892619"/>
                  </a:lnTo>
                  <a:lnTo>
                    <a:pt x="2586926" y="849172"/>
                  </a:lnTo>
                  <a:close/>
                </a:path>
                <a:path w="10856594" h="6397625">
                  <a:moveTo>
                    <a:pt x="2806433" y="5071529"/>
                  </a:moveTo>
                  <a:lnTo>
                    <a:pt x="2804350" y="5028082"/>
                  </a:lnTo>
                  <a:lnTo>
                    <a:pt x="2798127" y="4984966"/>
                  </a:lnTo>
                  <a:lnTo>
                    <a:pt x="2787764" y="4942497"/>
                  </a:lnTo>
                  <a:lnTo>
                    <a:pt x="2773248" y="4900981"/>
                  </a:lnTo>
                  <a:lnTo>
                    <a:pt x="2754579" y="4860772"/>
                  </a:lnTo>
                  <a:lnTo>
                    <a:pt x="2731757" y="4822164"/>
                  </a:lnTo>
                  <a:lnTo>
                    <a:pt x="2704795" y="4785487"/>
                  </a:lnTo>
                  <a:lnTo>
                    <a:pt x="2673693" y="4751070"/>
                  </a:lnTo>
                  <a:lnTo>
                    <a:pt x="2639263" y="4719955"/>
                  </a:lnTo>
                  <a:lnTo>
                    <a:pt x="2602598" y="4692993"/>
                  </a:lnTo>
                  <a:lnTo>
                    <a:pt x="2563990" y="4670183"/>
                  </a:lnTo>
                  <a:lnTo>
                    <a:pt x="2523769" y="4651514"/>
                  </a:lnTo>
                  <a:lnTo>
                    <a:pt x="2482265" y="4636998"/>
                  </a:lnTo>
                  <a:lnTo>
                    <a:pt x="2439784" y="4626622"/>
                  </a:lnTo>
                  <a:lnTo>
                    <a:pt x="2396667" y="4620399"/>
                  </a:lnTo>
                  <a:lnTo>
                    <a:pt x="2353233" y="4618329"/>
                  </a:lnTo>
                  <a:lnTo>
                    <a:pt x="2309787" y="4620399"/>
                  </a:lnTo>
                  <a:lnTo>
                    <a:pt x="2266670" y="4626622"/>
                  </a:lnTo>
                  <a:lnTo>
                    <a:pt x="2224201" y="4636998"/>
                  </a:lnTo>
                  <a:lnTo>
                    <a:pt x="2182698" y="4651514"/>
                  </a:lnTo>
                  <a:lnTo>
                    <a:pt x="2142477" y="4670183"/>
                  </a:lnTo>
                  <a:lnTo>
                    <a:pt x="2103869" y="4692993"/>
                  </a:lnTo>
                  <a:lnTo>
                    <a:pt x="2067191" y="4719955"/>
                  </a:lnTo>
                  <a:lnTo>
                    <a:pt x="2032774" y="4751070"/>
                  </a:lnTo>
                  <a:lnTo>
                    <a:pt x="2001659" y="4785487"/>
                  </a:lnTo>
                  <a:lnTo>
                    <a:pt x="1974697" y="4822164"/>
                  </a:lnTo>
                  <a:lnTo>
                    <a:pt x="1951888" y="4860772"/>
                  </a:lnTo>
                  <a:lnTo>
                    <a:pt x="1933219" y="4900981"/>
                  </a:lnTo>
                  <a:lnTo>
                    <a:pt x="1918703" y="4942497"/>
                  </a:lnTo>
                  <a:lnTo>
                    <a:pt x="1908327" y="4984966"/>
                  </a:lnTo>
                  <a:lnTo>
                    <a:pt x="1902104" y="5028082"/>
                  </a:lnTo>
                  <a:lnTo>
                    <a:pt x="1900034" y="5071529"/>
                  </a:lnTo>
                  <a:lnTo>
                    <a:pt x="1902104" y="5114963"/>
                  </a:lnTo>
                  <a:lnTo>
                    <a:pt x="1908327" y="5158079"/>
                  </a:lnTo>
                  <a:lnTo>
                    <a:pt x="1918703" y="5200561"/>
                  </a:lnTo>
                  <a:lnTo>
                    <a:pt x="1933219" y="5242064"/>
                  </a:lnTo>
                  <a:lnTo>
                    <a:pt x="1951888" y="5282285"/>
                  </a:lnTo>
                  <a:lnTo>
                    <a:pt x="1974697" y="5320893"/>
                  </a:lnTo>
                  <a:lnTo>
                    <a:pt x="2001659" y="5357571"/>
                  </a:lnTo>
                  <a:lnTo>
                    <a:pt x="2032774" y="5391988"/>
                  </a:lnTo>
                  <a:lnTo>
                    <a:pt x="2067191" y="5423090"/>
                  </a:lnTo>
                  <a:lnTo>
                    <a:pt x="2103869" y="5450052"/>
                  </a:lnTo>
                  <a:lnTo>
                    <a:pt x="2142477" y="5472874"/>
                  </a:lnTo>
                  <a:lnTo>
                    <a:pt x="2182698" y="5491543"/>
                  </a:lnTo>
                  <a:lnTo>
                    <a:pt x="2224201" y="5506059"/>
                  </a:lnTo>
                  <a:lnTo>
                    <a:pt x="2266670" y="5516423"/>
                  </a:lnTo>
                  <a:lnTo>
                    <a:pt x="2309787" y="5522646"/>
                  </a:lnTo>
                  <a:lnTo>
                    <a:pt x="2353233" y="5524716"/>
                  </a:lnTo>
                  <a:lnTo>
                    <a:pt x="2396667" y="5522646"/>
                  </a:lnTo>
                  <a:lnTo>
                    <a:pt x="2439784" y="5516423"/>
                  </a:lnTo>
                  <a:lnTo>
                    <a:pt x="2482265" y="5506059"/>
                  </a:lnTo>
                  <a:lnTo>
                    <a:pt x="2523769" y="5491543"/>
                  </a:lnTo>
                  <a:lnTo>
                    <a:pt x="2563990" y="5472874"/>
                  </a:lnTo>
                  <a:lnTo>
                    <a:pt x="2602598" y="5450052"/>
                  </a:lnTo>
                  <a:lnTo>
                    <a:pt x="2639263" y="5423090"/>
                  </a:lnTo>
                  <a:lnTo>
                    <a:pt x="2673693" y="5391988"/>
                  </a:lnTo>
                  <a:lnTo>
                    <a:pt x="2704795" y="5357571"/>
                  </a:lnTo>
                  <a:lnTo>
                    <a:pt x="2731757" y="5320893"/>
                  </a:lnTo>
                  <a:lnTo>
                    <a:pt x="2754579" y="5282285"/>
                  </a:lnTo>
                  <a:lnTo>
                    <a:pt x="2773248" y="5242064"/>
                  </a:lnTo>
                  <a:lnTo>
                    <a:pt x="2787764" y="5200561"/>
                  </a:lnTo>
                  <a:lnTo>
                    <a:pt x="2798127" y="5158079"/>
                  </a:lnTo>
                  <a:lnTo>
                    <a:pt x="2804350" y="5114963"/>
                  </a:lnTo>
                  <a:lnTo>
                    <a:pt x="2806433" y="5071529"/>
                  </a:lnTo>
                  <a:close/>
                </a:path>
                <a:path w="10856594" h="6397625">
                  <a:moveTo>
                    <a:pt x="3833482" y="3133928"/>
                  </a:moveTo>
                  <a:lnTo>
                    <a:pt x="3831399" y="3090481"/>
                  </a:lnTo>
                  <a:lnTo>
                    <a:pt x="3825176" y="3047365"/>
                  </a:lnTo>
                  <a:lnTo>
                    <a:pt x="3814813" y="3004896"/>
                  </a:lnTo>
                  <a:lnTo>
                    <a:pt x="3800297" y="2963392"/>
                  </a:lnTo>
                  <a:lnTo>
                    <a:pt x="3781628" y="2923171"/>
                  </a:lnTo>
                  <a:lnTo>
                    <a:pt x="3758806" y="2884563"/>
                  </a:lnTo>
                  <a:lnTo>
                    <a:pt x="3731844" y="2847886"/>
                  </a:lnTo>
                  <a:lnTo>
                    <a:pt x="3700729" y="2813469"/>
                  </a:lnTo>
                  <a:lnTo>
                    <a:pt x="3666312" y="2782354"/>
                  </a:lnTo>
                  <a:lnTo>
                    <a:pt x="3629647" y="2755392"/>
                  </a:lnTo>
                  <a:lnTo>
                    <a:pt x="3591039" y="2732582"/>
                  </a:lnTo>
                  <a:lnTo>
                    <a:pt x="3550818" y="2713913"/>
                  </a:lnTo>
                  <a:lnTo>
                    <a:pt x="3509314" y="2699397"/>
                  </a:lnTo>
                  <a:lnTo>
                    <a:pt x="3466833" y="2689021"/>
                  </a:lnTo>
                  <a:lnTo>
                    <a:pt x="3423716" y="2682798"/>
                  </a:lnTo>
                  <a:lnTo>
                    <a:pt x="3380282" y="2680728"/>
                  </a:lnTo>
                  <a:lnTo>
                    <a:pt x="3336848" y="2682798"/>
                  </a:lnTo>
                  <a:lnTo>
                    <a:pt x="3293719" y="2689021"/>
                  </a:lnTo>
                  <a:lnTo>
                    <a:pt x="3251250" y="2699397"/>
                  </a:lnTo>
                  <a:lnTo>
                    <a:pt x="3209747" y="2713913"/>
                  </a:lnTo>
                  <a:lnTo>
                    <a:pt x="3169526" y="2732582"/>
                  </a:lnTo>
                  <a:lnTo>
                    <a:pt x="3130918" y="2755392"/>
                  </a:lnTo>
                  <a:lnTo>
                    <a:pt x="3094240" y="2782354"/>
                  </a:lnTo>
                  <a:lnTo>
                    <a:pt x="3059823" y="2813469"/>
                  </a:lnTo>
                  <a:lnTo>
                    <a:pt x="3028708" y="2847886"/>
                  </a:lnTo>
                  <a:lnTo>
                    <a:pt x="3001746" y="2884563"/>
                  </a:lnTo>
                  <a:lnTo>
                    <a:pt x="2978937" y="2923171"/>
                  </a:lnTo>
                  <a:lnTo>
                    <a:pt x="2960268" y="2963392"/>
                  </a:lnTo>
                  <a:lnTo>
                    <a:pt x="2945752" y="3004896"/>
                  </a:lnTo>
                  <a:lnTo>
                    <a:pt x="2935389" y="3047365"/>
                  </a:lnTo>
                  <a:lnTo>
                    <a:pt x="2929166" y="3090481"/>
                  </a:lnTo>
                  <a:lnTo>
                    <a:pt x="2927083" y="3133928"/>
                  </a:lnTo>
                  <a:lnTo>
                    <a:pt x="2929166" y="3177362"/>
                  </a:lnTo>
                  <a:lnTo>
                    <a:pt x="2935389" y="3220478"/>
                  </a:lnTo>
                  <a:lnTo>
                    <a:pt x="2945752" y="3262960"/>
                  </a:lnTo>
                  <a:lnTo>
                    <a:pt x="2960268" y="3304463"/>
                  </a:lnTo>
                  <a:lnTo>
                    <a:pt x="2978937" y="3344684"/>
                  </a:lnTo>
                  <a:lnTo>
                    <a:pt x="3001746" y="3383292"/>
                  </a:lnTo>
                  <a:lnTo>
                    <a:pt x="3028708" y="3419957"/>
                  </a:lnTo>
                  <a:lnTo>
                    <a:pt x="3059823" y="3454387"/>
                  </a:lnTo>
                  <a:lnTo>
                    <a:pt x="3094240" y="3485489"/>
                  </a:lnTo>
                  <a:lnTo>
                    <a:pt x="3130918" y="3512451"/>
                  </a:lnTo>
                  <a:lnTo>
                    <a:pt x="3169526" y="3535273"/>
                  </a:lnTo>
                  <a:lnTo>
                    <a:pt x="3209747" y="3553942"/>
                  </a:lnTo>
                  <a:lnTo>
                    <a:pt x="3251250" y="3568458"/>
                  </a:lnTo>
                  <a:lnTo>
                    <a:pt x="3293719" y="3578822"/>
                  </a:lnTo>
                  <a:lnTo>
                    <a:pt x="3336848" y="3585045"/>
                  </a:lnTo>
                  <a:lnTo>
                    <a:pt x="3380282" y="3587127"/>
                  </a:lnTo>
                  <a:lnTo>
                    <a:pt x="3423716" y="3585045"/>
                  </a:lnTo>
                  <a:lnTo>
                    <a:pt x="3466833" y="3578822"/>
                  </a:lnTo>
                  <a:lnTo>
                    <a:pt x="3509314" y="3568458"/>
                  </a:lnTo>
                  <a:lnTo>
                    <a:pt x="3550818" y="3553942"/>
                  </a:lnTo>
                  <a:lnTo>
                    <a:pt x="3591039" y="3535273"/>
                  </a:lnTo>
                  <a:lnTo>
                    <a:pt x="3629647" y="3512451"/>
                  </a:lnTo>
                  <a:lnTo>
                    <a:pt x="3666312" y="3485489"/>
                  </a:lnTo>
                  <a:lnTo>
                    <a:pt x="3700729" y="3454387"/>
                  </a:lnTo>
                  <a:lnTo>
                    <a:pt x="3731844" y="3419957"/>
                  </a:lnTo>
                  <a:lnTo>
                    <a:pt x="3758806" y="3383292"/>
                  </a:lnTo>
                  <a:lnTo>
                    <a:pt x="3781628" y="3344684"/>
                  </a:lnTo>
                  <a:lnTo>
                    <a:pt x="3800297" y="3304463"/>
                  </a:lnTo>
                  <a:lnTo>
                    <a:pt x="3814813" y="3262960"/>
                  </a:lnTo>
                  <a:lnTo>
                    <a:pt x="3825176" y="3220478"/>
                  </a:lnTo>
                  <a:lnTo>
                    <a:pt x="3831399" y="3177362"/>
                  </a:lnTo>
                  <a:lnTo>
                    <a:pt x="3833482" y="3133928"/>
                  </a:lnTo>
                  <a:close/>
                </a:path>
                <a:path w="10856594" h="6397625">
                  <a:moveTo>
                    <a:pt x="5120995" y="1377086"/>
                  </a:moveTo>
                  <a:lnTo>
                    <a:pt x="5118925" y="1333652"/>
                  </a:lnTo>
                  <a:lnTo>
                    <a:pt x="5112702" y="1290535"/>
                  </a:lnTo>
                  <a:lnTo>
                    <a:pt x="5102326" y="1248067"/>
                  </a:lnTo>
                  <a:lnTo>
                    <a:pt x="5087810" y="1206550"/>
                  </a:lnTo>
                  <a:lnTo>
                    <a:pt x="5069141" y="1166329"/>
                  </a:lnTo>
                  <a:lnTo>
                    <a:pt x="5046332" y="1127721"/>
                  </a:lnTo>
                  <a:lnTo>
                    <a:pt x="5019370" y="1091057"/>
                  </a:lnTo>
                  <a:lnTo>
                    <a:pt x="4988255" y="1056627"/>
                  </a:lnTo>
                  <a:lnTo>
                    <a:pt x="4953838" y="1025525"/>
                  </a:lnTo>
                  <a:lnTo>
                    <a:pt x="4917160" y="998562"/>
                  </a:lnTo>
                  <a:lnTo>
                    <a:pt x="4878552" y="975741"/>
                  </a:lnTo>
                  <a:lnTo>
                    <a:pt x="4838331" y="957084"/>
                  </a:lnTo>
                  <a:lnTo>
                    <a:pt x="4796828" y="942568"/>
                  </a:lnTo>
                  <a:lnTo>
                    <a:pt x="4754359" y="932192"/>
                  </a:lnTo>
                  <a:lnTo>
                    <a:pt x="4711243" y="925969"/>
                  </a:lnTo>
                  <a:lnTo>
                    <a:pt x="4667796" y="923899"/>
                  </a:lnTo>
                  <a:lnTo>
                    <a:pt x="4624362" y="925969"/>
                  </a:lnTo>
                  <a:lnTo>
                    <a:pt x="4581245" y="932192"/>
                  </a:lnTo>
                  <a:lnTo>
                    <a:pt x="4538764" y="942568"/>
                  </a:lnTo>
                  <a:lnTo>
                    <a:pt x="4497260" y="957084"/>
                  </a:lnTo>
                  <a:lnTo>
                    <a:pt x="4457039" y="975741"/>
                  </a:lnTo>
                  <a:lnTo>
                    <a:pt x="4418431" y="998562"/>
                  </a:lnTo>
                  <a:lnTo>
                    <a:pt x="4381766" y="1025525"/>
                  </a:lnTo>
                  <a:lnTo>
                    <a:pt x="4347337" y="1056627"/>
                  </a:lnTo>
                  <a:lnTo>
                    <a:pt x="4316234" y="1091057"/>
                  </a:lnTo>
                  <a:lnTo>
                    <a:pt x="4289272" y="1127721"/>
                  </a:lnTo>
                  <a:lnTo>
                    <a:pt x="4266450" y="1166329"/>
                  </a:lnTo>
                  <a:lnTo>
                    <a:pt x="4247781" y="1206550"/>
                  </a:lnTo>
                  <a:lnTo>
                    <a:pt x="4233265" y="1248067"/>
                  </a:lnTo>
                  <a:lnTo>
                    <a:pt x="4222902" y="1290535"/>
                  </a:lnTo>
                  <a:lnTo>
                    <a:pt x="4216679" y="1333652"/>
                  </a:lnTo>
                  <a:lnTo>
                    <a:pt x="4214596" y="1377086"/>
                  </a:lnTo>
                  <a:lnTo>
                    <a:pt x="4216679" y="1420533"/>
                  </a:lnTo>
                  <a:lnTo>
                    <a:pt x="4222902" y="1463649"/>
                  </a:lnTo>
                  <a:lnTo>
                    <a:pt x="4233265" y="1506118"/>
                  </a:lnTo>
                  <a:lnTo>
                    <a:pt x="4247781" y="1547622"/>
                  </a:lnTo>
                  <a:lnTo>
                    <a:pt x="4266450" y="1587842"/>
                  </a:lnTo>
                  <a:lnTo>
                    <a:pt x="4289272" y="1626450"/>
                  </a:lnTo>
                  <a:lnTo>
                    <a:pt x="4316234" y="1663128"/>
                  </a:lnTo>
                  <a:lnTo>
                    <a:pt x="4347337" y="1697545"/>
                  </a:lnTo>
                  <a:lnTo>
                    <a:pt x="4381766" y="1728660"/>
                  </a:lnTo>
                  <a:lnTo>
                    <a:pt x="4418431" y="1755622"/>
                  </a:lnTo>
                  <a:lnTo>
                    <a:pt x="4457039" y="1778431"/>
                  </a:lnTo>
                  <a:lnTo>
                    <a:pt x="4497260" y="1797100"/>
                  </a:lnTo>
                  <a:lnTo>
                    <a:pt x="4538764" y="1811616"/>
                  </a:lnTo>
                  <a:lnTo>
                    <a:pt x="4581245" y="1821992"/>
                  </a:lnTo>
                  <a:lnTo>
                    <a:pt x="4624362" y="1828215"/>
                  </a:lnTo>
                  <a:lnTo>
                    <a:pt x="4667796" y="1830285"/>
                  </a:lnTo>
                  <a:lnTo>
                    <a:pt x="4711243" y="1828215"/>
                  </a:lnTo>
                  <a:lnTo>
                    <a:pt x="4754359" y="1821992"/>
                  </a:lnTo>
                  <a:lnTo>
                    <a:pt x="4796828" y="1811616"/>
                  </a:lnTo>
                  <a:lnTo>
                    <a:pt x="4838331" y="1797100"/>
                  </a:lnTo>
                  <a:lnTo>
                    <a:pt x="4878552" y="1778431"/>
                  </a:lnTo>
                  <a:lnTo>
                    <a:pt x="4917160" y="1755622"/>
                  </a:lnTo>
                  <a:lnTo>
                    <a:pt x="4953838" y="1728660"/>
                  </a:lnTo>
                  <a:lnTo>
                    <a:pt x="4988255" y="1697545"/>
                  </a:lnTo>
                  <a:lnTo>
                    <a:pt x="5019370" y="1663128"/>
                  </a:lnTo>
                  <a:lnTo>
                    <a:pt x="5046332" y="1626450"/>
                  </a:lnTo>
                  <a:lnTo>
                    <a:pt x="5069141" y="1587842"/>
                  </a:lnTo>
                  <a:lnTo>
                    <a:pt x="5087810" y="1547622"/>
                  </a:lnTo>
                  <a:lnTo>
                    <a:pt x="5102326" y="1506118"/>
                  </a:lnTo>
                  <a:lnTo>
                    <a:pt x="5112702" y="1463649"/>
                  </a:lnTo>
                  <a:lnTo>
                    <a:pt x="5118925" y="1420533"/>
                  </a:lnTo>
                  <a:lnTo>
                    <a:pt x="5120995" y="1377086"/>
                  </a:lnTo>
                  <a:close/>
                </a:path>
                <a:path w="10856594" h="6397625">
                  <a:moveTo>
                    <a:pt x="6526987" y="3905148"/>
                  </a:moveTo>
                  <a:lnTo>
                    <a:pt x="6524917" y="3861714"/>
                  </a:lnTo>
                  <a:lnTo>
                    <a:pt x="6518694" y="3818598"/>
                  </a:lnTo>
                  <a:lnTo>
                    <a:pt x="6508318" y="3776116"/>
                  </a:lnTo>
                  <a:lnTo>
                    <a:pt x="6493802" y="3734612"/>
                  </a:lnTo>
                  <a:lnTo>
                    <a:pt x="6475133" y="3694392"/>
                  </a:lnTo>
                  <a:lnTo>
                    <a:pt x="6452324" y="3655784"/>
                  </a:lnTo>
                  <a:lnTo>
                    <a:pt x="6425362" y="3619106"/>
                  </a:lnTo>
                  <a:lnTo>
                    <a:pt x="6394247" y="3584689"/>
                  </a:lnTo>
                  <a:lnTo>
                    <a:pt x="6359830" y="3553587"/>
                  </a:lnTo>
                  <a:lnTo>
                    <a:pt x="6323152" y="3526625"/>
                  </a:lnTo>
                  <a:lnTo>
                    <a:pt x="6284544" y="3503803"/>
                  </a:lnTo>
                  <a:lnTo>
                    <a:pt x="6244323" y="3485146"/>
                  </a:lnTo>
                  <a:lnTo>
                    <a:pt x="6202819" y="3470618"/>
                  </a:lnTo>
                  <a:lnTo>
                    <a:pt x="6160351" y="3460254"/>
                  </a:lnTo>
                  <a:lnTo>
                    <a:pt x="6117234" y="3454031"/>
                  </a:lnTo>
                  <a:lnTo>
                    <a:pt x="6073787" y="3451961"/>
                  </a:lnTo>
                  <a:lnTo>
                    <a:pt x="6030353" y="3454031"/>
                  </a:lnTo>
                  <a:lnTo>
                    <a:pt x="5987224" y="3460254"/>
                  </a:lnTo>
                  <a:lnTo>
                    <a:pt x="5944755" y="3470618"/>
                  </a:lnTo>
                  <a:lnTo>
                    <a:pt x="5903252" y="3485146"/>
                  </a:lnTo>
                  <a:lnTo>
                    <a:pt x="5863031" y="3503803"/>
                  </a:lnTo>
                  <a:lnTo>
                    <a:pt x="5824423" y="3526625"/>
                  </a:lnTo>
                  <a:lnTo>
                    <a:pt x="5787745" y="3553587"/>
                  </a:lnTo>
                  <a:lnTo>
                    <a:pt x="5753328" y="3584689"/>
                  </a:lnTo>
                  <a:lnTo>
                    <a:pt x="5722226" y="3619106"/>
                  </a:lnTo>
                  <a:lnTo>
                    <a:pt x="5695251" y="3655784"/>
                  </a:lnTo>
                  <a:lnTo>
                    <a:pt x="5672442" y="3694392"/>
                  </a:lnTo>
                  <a:lnTo>
                    <a:pt x="5653773" y="3734612"/>
                  </a:lnTo>
                  <a:lnTo>
                    <a:pt x="5639257" y="3776116"/>
                  </a:lnTo>
                  <a:lnTo>
                    <a:pt x="5628881" y="3818598"/>
                  </a:lnTo>
                  <a:lnTo>
                    <a:pt x="5622658" y="3861714"/>
                  </a:lnTo>
                  <a:lnTo>
                    <a:pt x="5620588" y="3905148"/>
                  </a:lnTo>
                  <a:lnTo>
                    <a:pt x="5622658" y="3948595"/>
                  </a:lnTo>
                  <a:lnTo>
                    <a:pt x="5628881" y="3991711"/>
                  </a:lnTo>
                  <a:lnTo>
                    <a:pt x="5639257" y="4034180"/>
                  </a:lnTo>
                  <a:lnTo>
                    <a:pt x="5653773" y="4075684"/>
                  </a:lnTo>
                  <a:lnTo>
                    <a:pt x="5672442" y="4115905"/>
                  </a:lnTo>
                  <a:lnTo>
                    <a:pt x="5695251" y="4154513"/>
                  </a:lnTo>
                  <a:lnTo>
                    <a:pt x="5722226" y="4191190"/>
                  </a:lnTo>
                  <a:lnTo>
                    <a:pt x="5753328" y="4225607"/>
                  </a:lnTo>
                  <a:lnTo>
                    <a:pt x="5787745" y="4256710"/>
                  </a:lnTo>
                  <a:lnTo>
                    <a:pt x="5824423" y="4283684"/>
                  </a:lnTo>
                  <a:lnTo>
                    <a:pt x="5863031" y="4306494"/>
                  </a:lnTo>
                  <a:lnTo>
                    <a:pt x="5903252" y="4325163"/>
                  </a:lnTo>
                  <a:lnTo>
                    <a:pt x="5944755" y="4339679"/>
                  </a:lnTo>
                  <a:lnTo>
                    <a:pt x="5987224" y="4350055"/>
                  </a:lnTo>
                  <a:lnTo>
                    <a:pt x="6030353" y="4356278"/>
                  </a:lnTo>
                  <a:lnTo>
                    <a:pt x="6073787" y="4358348"/>
                  </a:lnTo>
                  <a:lnTo>
                    <a:pt x="6117234" y="4356278"/>
                  </a:lnTo>
                  <a:lnTo>
                    <a:pt x="6160351" y="4350055"/>
                  </a:lnTo>
                  <a:lnTo>
                    <a:pt x="6202819" y="4339679"/>
                  </a:lnTo>
                  <a:lnTo>
                    <a:pt x="6244323" y="4325163"/>
                  </a:lnTo>
                  <a:lnTo>
                    <a:pt x="6284544" y="4306494"/>
                  </a:lnTo>
                  <a:lnTo>
                    <a:pt x="6323152" y="4283684"/>
                  </a:lnTo>
                  <a:lnTo>
                    <a:pt x="6359830" y="4256710"/>
                  </a:lnTo>
                  <a:lnTo>
                    <a:pt x="6394247" y="4225607"/>
                  </a:lnTo>
                  <a:lnTo>
                    <a:pt x="6425362" y="4191190"/>
                  </a:lnTo>
                  <a:lnTo>
                    <a:pt x="6452324" y="4154513"/>
                  </a:lnTo>
                  <a:lnTo>
                    <a:pt x="6475133" y="4115905"/>
                  </a:lnTo>
                  <a:lnTo>
                    <a:pt x="6493802" y="4075684"/>
                  </a:lnTo>
                  <a:lnTo>
                    <a:pt x="6508318" y="4034180"/>
                  </a:lnTo>
                  <a:lnTo>
                    <a:pt x="6518694" y="3991711"/>
                  </a:lnTo>
                  <a:lnTo>
                    <a:pt x="6524917" y="3948595"/>
                  </a:lnTo>
                  <a:lnTo>
                    <a:pt x="6526987" y="3905148"/>
                  </a:lnTo>
                  <a:close/>
                </a:path>
                <a:path w="10856594" h="6397625">
                  <a:moveTo>
                    <a:pt x="6638645" y="2179193"/>
                  </a:moveTo>
                  <a:lnTo>
                    <a:pt x="6636575" y="2135746"/>
                  </a:lnTo>
                  <a:lnTo>
                    <a:pt x="6630352" y="2092629"/>
                  </a:lnTo>
                  <a:lnTo>
                    <a:pt x="6619989" y="2050161"/>
                  </a:lnTo>
                  <a:lnTo>
                    <a:pt x="6605473" y="2008657"/>
                  </a:lnTo>
                  <a:lnTo>
                    <a:pt x="6586804" y="1968436"/>
                  </a:lnTo>
                  <a:lnTo>
                    <a:pt x="6563982" y="1929828"/>
                  </a:lnTo>
                  <a:lnTo>
                    <a:pt x="6537020" y="1893150"/>
                  </a:lnTo>
                  <a:lnTo>
                    <a:pt x="6505918" y="1858733"/>
                  </a:lnTo>
                  <a:lnTo>
                    <a:pt x="6471501" y="1827618"/>
                  </a:lnTo>
                  <a:lnTo>
                    <a:pt x="6434823" y="1800656"/>
                  </a:lnTo>
                  <a:lnTo>
                    <a:pt x="6396215" y="1777847"/>
                  </a:lnTo>
                  <a:lnTo>
                    <a:pt x="6355994" y="1759178"/>
                  </a:lnTo>
                  <a:lnTo>
                    <a:pt x="6314491" y="1744662"/>
                  </a:lnTo>
                  <a:lnTo>
                    <a:pt x="6272009" y="1734286"/>
                  </a:lnTo>
                  <a:lnTo>
                    <a:pt x="6228893" y="1728063"/>
                  </a:lnTo>
                  <a:lnTo>
                    <a:pt x="6185459" y="1725993"/>
                  </a:lnTo>
                  <a:lnTo>
                    <a:pt x="6142012" y="1728063"/>
                  </a:lnTo>
                  <a:lnTo>
                    <a:pt x="6098895" y="1734286"/>
                  </a:lnTo>
                  <a:lnTo>
                    <a:pt x="6056427" y="1744662"/>
                  </a:lnTo>
                  <a:lnTo>
                    <a:pt x="6014923" y="1759178"/>
                  </a:lnTo>
                  <a:lnTo>
                    <a:pt x="5974702" y="1777847"/>
                  </a:lnTo>
                  <a:lnTo>
                    <a:pt x="5936094" y="1800656"/>
                  </a:lnTo>
                  <a:lnTo>
                    <a:pt x="5899416" y="1827618"/>
                  </a:lnTo>
                  <a:lnTo>
                    <a:pt x="5864999" y="1858733"/>
                  </a:lnTo>
                  <a:lnTo>
                    <a:pt x="5833897" y="1893150"/>
                  </a:lnTo>
                  <a:lnTo>
                    <a:pt x="5806935" y="1929828"/>
                  </a:lnTo>
                  <a:lnTo>
                    <a:pt x="5784113" y="1968436"/>
                  </a:lnTo>
                  <a:lnTo>
                    <a:pt x="5765444" y="2008657"/>
                  </a:lnTo>
                  <a:lnTo>
                    <a:pt x="5750928" y="2050161"/>
                  </a:lnTo>
                  <a:lnTo>
                    <a:pt x="5740552" y="2092629"/>
                  </a:lnTo>
                  <a:lnTo>
                    <a:pt x="5734342" y="2135746"/>
                  </a:lnTo>
                  <a:lnTo>
                    <a:pt x="5732259" y="2179193"/>
                  </a:lnTo>
                  <a:lnTo>
                    <a:pt x="5734342" y="2222627"/>
                  </a:lnTo>
                  <a:lnTo>
                    <a:pt x="5740552" y="2265743"/>
                  </a:lnTo>
                  <a:lnTo>
                    <a:pt x="5750928" y="2308225"/>
                  </a:lnTo>
                  <a:lnTo>
                    <a:pt x="5765444" y="2349728"/>
                  </a:lnTo>
                  <a:lnTo>
                    <a:pt x="5784113" y="2389949"/>
                  </a:lnTo>
                  <a:lnTo>
                    <a:pt x="5806935" y="2428557"/>
                  </a:lnTo>
                  <a:lnTo>
                    <a:pt x="5833897" y="2465222"/>
                  </a:lnTo>
                  <a:lnTo>
                    <a:pt x="5864999" y="2499652"/>
                  </a:lnTo>
                  <a:lnTo>
                    <a:pt x="5899416" y="2530754"/>
                  </a:lnTo>
                  <a:lnTo>
                    <a:pt x="5936094" y="2557716"/>
                  </a:lnTo>
                  <a:lnTo>
                    <a:pt x="5974702" y="2580538"/>
                  </a:lnTo>
                  <a:lnTo>
                    <a:pt x="6014923" y="2599207"/>
                  </a:lnTo>
                  <a:lnTo>
                    <a:pt x="6056427" y="2613723"/>
                  </a:lnTo>
                  <a:lnTo>
                    <a:pt x="6098895" y="2624086"/>
                  </a:lnTo>
                  <a:lnTo>
                    <a:pt x="6142012" y="2630309"/>
                  </a:lnTo>
                  <a:lnTo>
                    <a:pt x="6185459" y="2632392"/>
                  </a:lnTo>
                  <a:lnTo>
                    <a:pt x="6228893" y="2630309"/>
                  </a:lnTo>
                  <a:lnTo>
                    <a:pt x="6272009" y="2624086"/>
                  </a:lnTo>
                  <a:lnTo>
                    <a:pt x="6314491" y="2613723"/>
                  </a:lnTo>
                  <a:lnTo>
                    <a:pt x="6355994" y="2599207"/>
                  </a:lnTo>
                  <a:lnTo>
                    <a:pt x="6396215" y="2580538"/>
                  </a:lnTo>
                  <a:lnTo>
                    <a:pt x="6434823" y="2557716"/>
                  </a:lnTo>
                  <a:lnTo>
                    <a:pt x="6471501" y="2530754"/>
                  </a:lnTo>
                  <a:lnTo>
                    <a:pt x="6505918" y="2499652"/>
                  </a:lnTo>
                  <a:lnTo>
                    <a:pt x="6537020" y="2465222"/>
                  </a:lnTo>
                  <a:lnTo>
                    <a:pt x="6563982" y="2428557"/>
                  </a:lnTo>
                  <a:lnTo>
                    <a:pt x="6586804" y="2389949"/>
                  </a:lnTo>
                  <a:lnTo>
                    <a:pt x="6605473" y="2349728"/>
                  </a:lnTo>
                  <a:lnTo>
                    <a:pt x="6619989" y="2308225"/>
                  </a:lnTo>
                  <a:lnTo>
                    <a:pt x="6630352" y="2265743"/>
                  </a:lnTo>
                  <a:lnTo>
                    <a:pt x="6636575" y="2222627"/>
                  </a:lnTo>
                  <a:lnTo>
                    <a:pt x="6638645" y="2179193"/>
                  </a:lnTo>
                  <a:close/>
                </a:path>
                <a:path w="10856594" h="6397625">
                  <a:moveTo>
                    <a:pt x="6638645" y="453224"/>
                  </a:moveTo>
                  <a:lnTo>
                    <a:pt x="6636575" y="409778"/>
                  </a:lnTo>
                  <a:lnTo>
                    <a:pt x="6630352" y="366661"/>
                  </a:lnTo>
                  <a:lnTo>
                    <a:pt x="6619989" y="324180"/>
                  </a:lnTo>
                  <a:lnTo>
                    <a:pt x="6605473" y="282676"/>
                  </a:lnTo>
                  <a:lnTo>
                    <a:pt x="6586804" y="242443"/>
                  </a:lnTo>
                  <a:lnTo>
                    <a:pt x="6563982" y="203835"/>
                  </a:lnTo>
                  <a:lnTo>
                    <a:pt x="6537020" y="167144"/>
                  </a:lnTo>
                  <a:lnTo>
                    <a:pt x="6505918" y="132727"/>
                  </a:lnTo>
                  <a:lnTo>
                    <a:pt x="6471501" y="101612"/>
                  </a:lnTo>
                  <a:lnTo>
                    <a:pt x="6434823" y="74663"/>
                  </a:lnTo>
                  <a:lnTo>
                    <a:pt x="6396215" y="51854"/>
                  </a:lnTo>
                  <a:lnTo>
                    <a:pt x="6355994" y="33185"/>
                  </a:lnTo>
                  <a:lnTo>
                    <a:pt x="6314491" y="18669"/>
                  </a:lnTo>
                  <a:lnTo>
                    <a:pt x="6272009" y="8305"/>
                  </a:lnTo>
                  <a:lnTo>
                    <a:pt x="6228893" y="2082"/>
                  </a:lnTo>
                  <a:lnTo>
                    <a:pt x="6185459" y="0"/>
                  </a:lnTo>
                  <a:lnTo>
                    <a:pt x="6142012" y="2082"/>
                  </a:lnTo>
                  <a:lnTo>
                    <a:pt x="6098895" y="8305"/>
                  </a:lnTo>
                  <a:lnTo>
                    <a:pt x="6056427" y="18669"/>
                  </a:lnTo>
                  <a:lnTo>
                    <a:pt x="6014923" y="33185"/>
                  </a:lnTo>
                  <a:lnTo>
                    <a:pt x="5974702" y="51854"/>
                  </a:lnTo>
                  <a:lnTo>
                    <a:pt x="5936094" y="74663"/>
                  </a:lnTo>
                  <a:lnTo>
                    <a:pt x="5899416" y="101612"/>
                  </a:lnTo>
                  <a:lnTo>
                    <a:pt x="5864999" y="132727"/>
                  </a:lnTo>
                  <a:lnTo>
                    <a:pt x="5833897" y="167144"/>
                  </a:lnTo>
                  <a:lnTo>
                    <a:pt x="5806935" y="203835"/>
                  </a:lnTo>
                  <a:lnTo>
                    <a:pt x="5784113" y="242443"/>
                  </a:lnTo>
                  <a:lnTo>
                    <a:pt x="5765444" y="282676"/>
                  </a:lnTo>
                  <a:lnTo>
                    <a:pt x="5750928" y="324180"/>
                  </a:lnTo>
                  <a:lnTo>
                    <a:pt x="5740552" y="366661"/>
                  </a:lnTo>
                  <a:lnTo>
                    <a:pt x="5734342" y="409778"/>
                  </a:lnTo>
                  <a:lnTo>
                    <a:pt x="5732259" y="453224"/>
                  </a:lnTo>
                  <a:lnTo>
                    <a:pt x="5734342" y="496671"/>
                  </a:lnTo>
                  <a:lnTo>
                    <a:pt x="5740552" y="539788"/>
                  </a:lnTo>
                  <a:lnTo>
                    <a:pt x="5750928" y="582256"/>
                  </a:lnTo>
                  <a:lnTo>
                    <a:pt x="5765444" y="623773"/>
                  </a:lnTo>
                  <a:lnTo>
                    <a:pt x="5784113" y="663994"/>
                  </a:lnTo>
                  <a:lnTo>
                    <a:pt x="5806935" y="702589"/>
                  </a:lnTo>
                  <a:lnTo>
                    <a:pt x="5833897" y="739267"/>
                  </a:lnTo>
                  <a:lnTo>
                    <a:pt x="5864999" y="773684"/>
                  </a:lnTo>
                  <a:lnTo>
                    <a:pt x="5899416" y="804799"/>
                  </a:lnTo>
                  <a:lnTo>
                    <a:pt x="5936094" y="831761"/>
                  </a:lnTo>
                  <a:lnTo>
                    <a:pt x="5974702" y="854583"/>
                  </a:lnTo>
                  <a:lnTo>
                    <a:pt x="6014923" y="873239"/>
                  </a:lnTo>
                  <a:lnTo>
                    <a:pt x="6056427" y="887768"/>
                  </a:lnTo>
                  <a:lnTo>
                    <a:pt x="6098895" y="898131"/>
                  </a:lnTo>
                  <a:lnTo>
                    <a:pt x="6142012" y="904354"/>
                  </a:lnTo>
                  <a:lnTo>
                    <a:pt x="6185459" y="906424"/>
                  </a:lnTo>
                  <a:lnTo>
                    <a:pt x="6228893" y="904354"/>
                  </a:lnTo>
                  <a:lnTo>
                    <a:pt x="6272009" y="898131"/>
                  </a:lnTo>
                  <a:lnTo>
                    <a:pt x="6314491" y="887768"/>
                  </a:lnTo>
                  <a:lnTo>
                    <a:pt x="6355994" y="873239"/>
                  </a:lnTo>
                  <a:lnTo>
                    <a:pt x="6396215" y="854583"/>
                  </a:lnTo>
                  <a:lnTo>
                    <a:pt x="6434823" y="831761"/>
                  </a:lnTo>
                  <a:lnTo>
                    <a:pt x="6471501" y="804799"/>
                  </a:lnTo>
                  <a:lnTo>
                    <a:pt x="6505918" y="773684"/>
                  </a:lnTo>
                  <a:lnTo>
                    <a:pt x="6537020" y="739267"/>
                  </a:lnTo>
                  <a:lnTo>
                    <a:pt x="6563982" y="702589"/>
                  </a:lnTo>
                  <a:lnTo>
                    <a:pt x="6586804" y="663994"/>
                  </a:lnTo>
                  <a:lnTo>
                    <a:pt x="6605473" y="623773"/>
                  </a:lnTo>
                  <a:lnTo>
                    <a:pt x="6619989" y="582256"/>
                  </a:lnTo>
                  <a:lnTo>
                    <a:pt x="6630352" y="539788"/>
                  </a:lnTo>
                  <a:lnTo>
                    <a:pt x="6636575" y="496671"/>
                  </a:lnTo>
                  <a:lnTo>
                    <a:pt x="6638645" y="453224"/>
                  </a:lnTo>
                  <a:close/>
                </a:path>
                <a:path w="10856594" h="6397625">
                  <a:moveTo>
                    <a:pt x="9407411" y="1377086"/>
                  </a:moveTo>
                  <a:lnTo>
                    <a:pt x="9405341" y="1333652"/>
                  </a:lnTo>
                  <a:lnTo>
                    <a:pt x="9399118" y="1290535"/>
                  </a:lnTo>
                  <a:lnTo>
                    <a:pt x="9388742" y="1248067"/>
                  </a:lnTo>
                  <a:lnTo>
                    <a:pt x="9374226" y="1206550"/>
                  </a:lnTo>
                  <a:lnTo>
                    <a:pt x="9355569" y="1166329"/>
                  </a:lnTo>
                  <a:lnTo>
                    <a:pt x="9332760" y="1127721"/>
                  </a:lnTo>
                  <a:lnTo>
                    <a:pt x="9305798" y="1091057"/>
                  </a:lnTo>
                  <a:lnTo>
                    <a:pt x="9274696" y="1056627"/>
                  </a:lnTo>
                  <a:lnTo>
                    <a:pt x="9240279" y="1025525"/>
                  </a:lnTo>
                  <a:lnTo>
                    <a:pt x="9203601" y="998562"/>
                  </a:lnTo>
                  <a:lnTo>
                    <a:pt x="9164993" y="975741"/>
                  </a:lnTo>
                  <a:lnTo>
                    <a:pt x="9124772" y="957084"/>
                  </a:lnTo>
                  <a:lnTo>
                    <a:pt x="9083269" y="942568"/>
                  </a:lnTo>
                  <a:lnTo>
                    <a:pt x="9040787" y="932192"/>
                  </a:lnTo>
                  <a:lnTo>
                    <a:pt x="8997671" y="925969"/>
                  </a:lnTo>
                  <a:lnTo>
                    <a:pt x="8954224" y="923899"/>
                  </a:lnTo>
                  <a:lnTo>
                    <a:pt x="8910790" y="925969"/>
                  </a:lnTo>
                  <a:lnTo>
                    <a:pt x="8867661" y="932192"/>
                  </a:lnTo>
                  <a:lnTo>
                    <a:pt x="8825192" y="942568"/>
                  </a:lnTo>
                  <a:lnTo>
                    <a:pt x="8783676" y="957084"/>
                  </a:lnTo>
                  <a:lnTo>
                    <a:pt x="8743467" y="975741"/>
                  </a:lnTo>
                  <a:lnTo>
                    <a:pt x="8704859" y="998562"/>
                  </a:lnTo>
                  <a:lnTo>
                    <a:pt x="8668182" y="1025525"/>
                  </a:lnTo>
                  <a:lnTo>
                    <a:pt x="8633765" y="1056627"/>
                  </a:lnTo>
                  <a:lnTo>
                    <a:pt x="8602662" y="1091057"/>
                  </a:lnTo>
                  <a:lnTo>
                    <a:pt x="8575700" y="1127721"/>
                  </a:lnTo>
                  <a:lnTo>
                    <a:pt x="8552891" y="1166329"/>
                  </a:lnTo>
                  <a:lnTo>
                    <a:pt x="8534235" y="1206550"/>
                  </a:lnTo>
                  <a:lnTo>
                    <a:pt x="8519719" y="1248067"/>
                  </a:lnTo>
                  <a:lnTo>
                    <a:pt x="8509343" y="1290535"/>
                  </a:lnTo>
                  <a:lnTo>
                    <a:pt x="8503120" y="1333652"/>
                  </a:lnTo>
                  <a:lnTo>
                    <a:pt x="8501050" y="1377086"/>
                  </a:lnTo>
                  <a:lnTo>
                    <a:pt x="8503120" y="1420533"/>
                  </a:lnTo>
                  <a:lnTo>
                    <a:pt x="8509343" y="1463649"/>
                  </a:lnTo>
                  <a:lnTo>
                    <a:pt x="8519719" y="1506118"/>
                  </a:lnTo>
                  <a:lnTo>
                    <a:pt x="8534235" y="1547622"/>
                  </a:lnTo>
                  <a:lnTo>
                    <a:pt x="8552891" y="1587842"/>
                  </a:lnTo>
                  <a:lnTo>
                    <a:pt x="8575700" y="1626450"/>
                  </a:lnTo>
                  <a:lnTo>
                    <a:pt x="8602662" y="1663128"/>
                  </a:lnTo>
                  <a:lnTo>
                    <a:pt x="8633765" y="1697545"/>
                  </a:lnTo>
                  <a:lnTo>
                    <a:pt x="8668182" y="1728660"/>
                  </a:lnTo>
                  <a:lnTo>
                    <a:pt x="8704859" y="1755622"/>
                  </a:lnTo>
                  <a:lnTo>
                    <a:pt x="8743467" y="1778431"/>
                  </a:lnTo>
                  <a:lnTo>
                    <a:pt x="8783676" y="1797100"/>
                  </a:lnTo>
                  <a:lnTo>
                    <a:pt x="8825192" y="1811616"/>
                  </a:lnTo>
                  <a:lnTo>
                    <a:pt x="8867661" y="1821992"/>
                  </a:lnTo>
                  <a:lnTo>
                    <a:pt x="8910790" y="1828215"/>
                  </a:lnTo>
                  <a:lnTo>
                    <a:pt x="8954224" y="1830285"/>
                  </a:lnTo>
                  <a:lnTo>
                    <a:pt x="8997671" y="1828215"/>
                  </a:lnTo>
                  <a:lnTo>
                    <a:pt x="9040787" y="1821992"/>
                  </a:lnTo>
                  <a:lnTo>
                    <a:pt x="9083269" y="1811616"/>
                  </a:lnTo>
                  <a:lnTo>
                    <a:pt x="9124772" y="1797100"/>
                  </a:lnTo>
                  <a:lnTo>
                    <a:pt x="9164993" y="1778431"/>
                  </a:lnTo>
                  <a:lnTo>
                    <a:pt x="9203601" y="1755622"/>
                  </a:lnTo>
                  <a:lnTo>
                    <a:pt x="9240279" y="1728660"/>
                  </a:lnTo>
                  <a:lnTo>
                    <a:pt x="9274696" y="1697545"/>
                  </a:lnTo>
                  <a:lnTo>
                    <a:pt x="9305798" y="1663128"/>
                  </a:lnTo>
                  <a:lnTo>
                    <a:pt x="9332760" y="1626450"/>
                  </a:lnTo>
                  <a:lnTo>
                    <a:pt x="9355569" y="1587842"/>
                  </a:lnTo>
                  <a:lnTo>
                    <a:pt x="9374226" y="1547622"/>
                  </a:lnTo>
                  <a:lnTo>
                    <a:pt x="9388742" y="1506118"/>
                  </a:lnTo>
                  <a:lnTo>
                    <a:pt x="9399118" y="1463649"/>
                  </a:lnTo>
                  <a:lnTo>
                    <a:pt x="9405341" y="1420533"/>
                  </a:lnTo>
                  <a:lnTo>
                    <a:pt x="9407411" y="1377086"/>
                  </a:lnTo>
                  <a:close/>
                </a:path>
                <a:path w="10856594" h="6397625">
                  <a:moveTo>
                    <a:pt x="10856036" y="1377086"/>
                  </a:moveTo>
                  <a:lnTo>
                    <a:pt x="10853953" y="1333652"/>
                  </a:lnTo>
                  <a:lnTo>
                    <a:pt x="10847730" y="1290535"/>
                  </a:lnTo>
                  <a:lnTo>
                    <a:pt x="10837355" y="1248067"/>
                  </a:lnTo>
                  <a:lnTo>
                    <a:pt x="10822826" y="1206550"/>
                  </a:lnTo>
                  <a:lnTo>
                    <a:pt x="10804157" y="1166329"/>
                  </a:lnTo>
                  <a:lnTo>
                    <a:pt x="10781335" y="1127721"/>
                  </a:lnTo>
                  <a:lnTo>
                    <a:pt x="10754360" y="1091057"/>
                  </a:lnTo>
                  <a:lnTo>
                    <a:pt x="10723232" y="1056627"/>
                  </a:lnTo>
                  <a:lnTo>
                    <a:pt x="10688815" y="1025525"/>
                  </a:lnTo>
                  <a:lnTo>
                    <a:pt x="10652150" y="998562"/>
                  </a:lnTo>
                  <a:lnTo>
                    <a:pt x="10613542" y="975741"/>
                  </a:lnTo>
                  <a:lnTo>
                    <a:pt x="10573334" y="957084"/>
                  </a:lnTo>
                  <a:lnTo>
                    <a:pt x="10531831" y="942568"/>
                  </a:lnTo>
                  <a:lnTo>
                    <a:pt x="10489374" y="932192"/>
                  </a:lnTo>
                  <a:lnTo>
                    <a:pt x="10446258" y="925969"/>
                  </a:lnTo>
                  <a:lnTo>
                    <a:pt x="10402824" y="923899"/>
                  </a:lnTo>
                  <a:lnTo>
                    <a:pt x="10359390" y="925969"/>
                  </a:lnTo>
                  <a:lnTo>
                    <a:pt x="10316273" y="932192"/>
                  </a:lnTo>
                  <a:lnTo>
                    <a:pt x="10273817" y="942568"/>
                  </a:lnTo>
                  <a:lnTo>
                    <a:pt x="10232314" y="957084"/>
                  </a:lnTo>
                  <a:lnTo>
                    <a:pt x="10192106" y="975741"/>
                  </a:lnTo>
                  <a:lnTo>
                    <a:pt x="10153498" y="998562"/>
                  </a:lnTo>
                  <a:lnTo>
                    <a:pt x="10116833" y="1025525"/>
                  </a:lnTo>
                  <a:lnTo>
                    <a:pt x="10082416" y="1056627"/>
                  </a:lnTo>
                  <a:lnTo>
                    <a:pt x="10051288" y="1091057"/>
                  </a:lnTo>
                  <a:lnTo>
                    <a:pt x="10024313" y="1127721"/>
                  </a:lnTo>
                  <a:lnTo>
                    <a:pt x="10001491" y="1166329"/>
                  </a:lnTo>
                  <a:lnTo>
                    <a:pt x="9982822" y="1206550"/>
                  </a:lnTo>
                  <a:lnTo>
                    <a:pt x="9968293" y="1248067"/>
                  </a:lnTo>
                  <a:lnTo>
                    <a:pt x="9957918" y="1290535"/>
                  </a:lnTo>
                  <a:lnTo>
                    <a:pt x="9951695" y="1333652"/>
                  </a:lnTo>
                  <a:lnTo>
                    <a:pt x="9949612" y="1377086"/>
                  </a:lnTo>
                  <a:lnTo>
                    <a:pt x="9951695" y="1420533"/>
                  </a:lnTo>
                  <a:lnTo>
                    <a:pt x="9957918" y="1463649"/>
                  </a:lnTo>
                  <a:lnTo>
                    <a:pt x="9968293" y="1506118"/>
                  </a:lnTo>
                  <a:lnTo>
                    <a:pt x="9982822" y="1547622"/>
                  </a:lnTo>
                  <a:lnTo>
                    <a:pt x="10001491" y="1587842"/>
                  </a:lnTo>
                  <a:lnTo>
                    <a:pt x="10024313" y="1626450"/>
                  </a:lnTo>
                  <a:lnTo>
                    <a:pt x="10051288" y="1663128"/>
                  </a:lnTo>
                  <a:lnTo>
                    <a:pt x="10082416" y="1697545"/>
                  </a:lnTo>
                  <a:lnTo>
                    <a:pt x="10116833" y="1728660"/>
                  </a:lnTo>
                  <a:lnTo>
                    <a:pt x="10153498" y="1755622"/>
                  </a:lnTo>
                  <a:lnTo>
                    <a:pt x="10192106" y="1778431"/>
                  </a:lnTo>
                  <a:lnTo>
                    <a:pt x="10232314" y="1797100"/>
                  </a:lnTo>
                  <a:lnTo>
                    <a:pt x="10273817" y="1811616"/>
                  </a:lnTo>
                  <a:lnTo>
                    <a:pt x="10316273" y="1821992"/>
                  </a:lnTo>
                  <a:lnTo>
                    <a:pt x="10359390" y="1828215"/>
                  </a:lnTo>
                  <a:lnTo>
                    <a:pt x="10402824" y="1830285"/>
                  </a:lnTo>
                  <a:lnTo>
                    <a:pt x="10446258" y="1828215"/>
                  </a:lnTo>
                  <a:lnTo>
                    <a:pt x="10489374" y="1821992"/>
                  </a:lnTo>
                  <a:lnTo>
                    <a:pt x="10531831" y="1811616"/>
                  </a:lnTo>
                  <a:lnTo>
                    <a:pt x="10573334" y="1797100"/>
                  </a:lnTo>
                  <a:lnTo>
                    <a:pt x="10613542" y="1778431"/>
                  </a:lnTo>
                  <a:lnTo>
                    <a:pt x="10652150" y="1755622"/>
                  </a:lnTo>
                  <a:lnTo>
                    <a:pt x="10688815" y="1728660"/>
                  </a:lnTo>
                  <a:lnTo>
                    <a:pt x="10723232" y="1697545"/>
                  </a:lnTo>
                  <a:lnTo>
                    <a:pt x="10754360" y="1663128"/>
                  </a:lnTo>
                  <a:lnTo>
                    <a:pt x="10781335" y="1626450"/>
                  </a:lnTo>
                  <a:lnTo>
                    <a:pt x="10804157" y="1587842"/>
                  </a:lnTo>
                  <a:lnTo>
                    <a:pt x="10822826" y="1547622"/>
                  </a:lnTo>
                  <a:lnTo>
                    <a:pt x="10837355" y="1506118"/>
                  </a:lnTo>
                  <a:lnTo>
                    <a:pt x="10847730" y="1463649"/>
                  </a:lnTo>
                  <a:lnTo>
                    <a:pt x="10853953" y="1420533"/>
                  </a:lnTo>
                  <a:lnTo>
                    <a:pt x="10856036" y="1377086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925693" y="4598929"/>
              <a:ext cx="9864725" cy="4708525"/>
            </a:xfrm>
            <a:custGeom>
              <a:avLst/>
              <a:gdLst/>
              <a:ahLst/>
              <a:cxnLst/>
              <a:rect l="l" t="t" r="r" b="b"/>
              <a:pathLst>
                <a:path w="9864725" h="4708525">
                  <a:moveTo>
                    <a:pt x="906386" y="4254728"/>
                  </a:moveTo>
                  <a:lnTo>
                    <a:pt x="904316" y="4211294"/>
                  </a:lnTo>
                  <a:lnTo>
                    <a:pt x="898093" y="4168178"/>
                  </a:lnTo>
                  <a:lnTo>
                    <a:pt x="887730" y="4125696"/>
                  </a:lnTo>
                  <a:lnTo>
                    <a:pt x="873213" y="4084193"/>
                  </a:lnTo>
                  <a:lnTo>
                    <a:pt x="854544" y="4043972"/>
                  </a:lnTo>
                  <a:lnTo>
                    <a:pt x="831723" y="4005364"/>
                  </a:lnTo>
                  <a:lnTo>
                    <a:pt x="804760" y="3968686"/>
                  </a:lnTo>
                  <a:lnTo>
                    <a:pt x="773658" y="3934269"/>
                  </a:lnTo>
                  <a:lnTo>
                    <a:pt x="739241" y="3903167"/>
                  </a:lnTo>
                  <a:lnTo>
                    <a:pt x="702564" y="3876205"/>
                  </a:lnTo>
                  <a:lnTo>
                    <a:pt x="663956" y="3853383"/>
                  </a:lnTo>
                  <a:lnTo>
                    <a:pt x="623735" y="3834727"/>
                  </a:lnTo>
                  <a:lnTo>
                    <a:pt x="582231" y="3820198"/>
                  </a:lnTo>
                  <a:lnTo>
                    <a:pt x="539750" y="3809835"/>
                  </a:lnTo>
                  <a:lnTo>
                    <a:pt x="496633" y="3803612"/>
                  </a:lnTo>
                  <a:lnTo>
                    <a:pt x="453199" y="3801541"/>
                  </a:lnTo>
                  <a:lnTo>
                    <a:pt x="409752" y="3803612"/>
                  </a:lnTo>
                  <a:lnTo>
                    <a:pt x="366636" y="3809835"/>
                  </a:lnTo>
                  <a:lnTo>
                    <a:pt x="324167" y="3820198"/>
                  </a:lnTo>
                  <a:lnTo>
                    <a:pt x="282651" y="3834727"/>
                  </a:lnTo>
                  <a:lnTo>
                    <a:pt x="242443" y="3853383"/>
                  </a:lnTo>
                  <a:lnTo>
                    <a:pt x="203835" y="3876205"/>
                  </a:lnTo>
                  <a:lnTo>
                    <a:pt x="167157" y="3903167"/>
                  </a:lnTo>
                  <a:lnTo>
                    <a:pt x="132740" y="3934269"/>
                  </a:lnTo>
                  <a:lnTo>
                    <a:pt x="101625" y="3968686"/>
                  </a:lnTo>
                  <a:lnTo>
                    <a:pt x="74663" y="4005364"/>
                  </a:lnTo>
                  <a:lnTo>
                    <a:pt x="51854" y="4043972"/>
                  </a:lnTo>
                  <a:lnTo>
                    <a:pt x="33185" y="4084193"/>
                  </a:lnTo>
                  <a:lnTo>
                    <a:pt x="18669" y="4125696"/>
                  </a:lnTo>
                  <a:lnTo>
                    <a:pt x="8293" y="4168178"/>
                  </a:lnTo>
                  <a:lnTo>
                    <a:pt x="2070" y="4211294"/>
                  </a:lnTo>
                  <a:lnTo>
                    <a:pt x="0" y="4254728"/>
                  </a:lnTo>
                  <a:lnTo>
                    <a:pt x="2070" y="4298175"/>
                  </a:lnTo>
                  <a:lnTo>
                    <a:pt x="8293" y="4341292"/>
                  </a:lnTo>
                  <a:lnTo>
                    <a:pt x="18669" y="4383760"/>
                  </a:lnTo>
                  <a:lnTo>
                    <a:pt x="33185" y="4425277"/>
                  </a:lnTo>
                  <a:lnTo>
                    <a:pt x="51854" y="4465485"/>
                  </a:lnTo>
                  <a:lnTo>
                    <a:pt x="74663" y="4504093"/>
                  </a:lnTo>
                  <a:lnTo>
                    <a:pt x="101625" y="4540770"/>
                  </a:lnTo>
                  <a:lnTo>
                    <a:pt x="132740" y="4575200"/>
                  </a:lnTo>
                  <a:lnTo>
                    <a:pt x="167157" y="4606302"/>
                  </a:lnTo>
                  <a:lnTo>
                    <a:pt x="203835" y="4633265"/>
                  </a:lnTo>
                  <a:lnTo>
                    <a:pt x="242443" y="4656074"/>
                  </a:lnTo>
                  <a:lnTo>
                    <a:pt x="282651" y="4674743"/>
                  </a:lnTo>
                  <a:lnTo>
                    <a:pt x="324167" y="4689259"/>
                  </a:lnTo>
                  <a:lnTo>
                    <a:pt x="366636" y="4699635"/>
                  </a:lnTo>
                  <a:lnTo>
                    <a:pt x="409752" y="4705858"/>
                  </a:lnTo>
                  <a:lnTo>
                    <a:pt x="453199" y="4707928"/>
                  </a:lnTo>
                  <a:lnTo>
                    <a:pt x="496633" y="4705858"/>
                  </a:lnTo>
                  <a:lnTo>
                    <a:pt x="539750" y="4699635"/>
                  </a:lnTo>
                  <a:lnTo>
                    <a:pt x="582231" y="4689259"/>
                  </a:lnTo>
                  <a:lnTo>
                    <a:pt x="623735" y="4674743"/>
                  </a:lnTo>
                  <a:lnTo>
                    <a:pt x="663956" y="4656074"/>
                  </a:lnTo>
                  <a:lnTo>
                    <a:pt x="702564" y="4633265"/>
                  </a:lnTo>
                  <a:lnTo>
                    <a:pt x="739241" y="4606302"/>
                  </a:lnTo>
                  <a:lnTo>
                    <a:pt x="773658" y="4575200"/>
                  </a:lnTo>
                  <a:lnTo>
                    <a:pt x="804760" y="4540770"/>
                  </a:lnTo>
                  <a:lnTo>
                    <a:pt x="831723" y="4504093"/>
                  </a:lnTo>
                  <a:lnTo>
                    <a:pt x="854544" y="4465485"/>
                  </a:lnTo>
                  <a:lnTo>
                    <a:pt x="873213" y="4425277"/>
                  </a:lnTo>
                  <a:lnTo>
                    <a:pt x="887730" y="4383760"/>
                  </a:lnTo>
                  <a:lnTo>
                    <a:pt x="898093" y="4341292"/>
                  </a:lnTo>
                  <a:lnTo>
                    <a:pt x="904316" y="4298175"/>
                  </a:lnTo>
                  <a:lnTo>
                    <a:pt x="906386" y="4254728"/>
                  </a:lnTo>
                  <a:close/>
                </a:path>
                <a:path w="9864725" h="4708525">
                  <a:moveTo>
                    <a:pt x="4051858" y="2805925"/>
                  </a:moveTo>
                  <a:lnTo>
                    <a:pt x="4049776" y="2762491"/>
                  </a:lnTo>
                  <a:lnTo>
                    <a:pt x="4043565" y="2719374"/>
                  </a:lnTo>
                  <a:lnTo>
                    <a:pt x="4033189" y="2676906"/>
                  </a:lnTo>
                  <a:lnTo>
                    <a:pt x="4018673" y="2635389"/>
                  </a:lnTo>
                  <a:lnTo>
                    <a:pt x="4000004" y="2595181"/>
                  </a:lnTo>
                  <a:lnTo>
                    <a:pt x="3977195" y="2556573"/>
                  </a:lnTo>
                  <a:lnTo>
                    <a:pt x="3950233" y="2519896"/>
                  </a:lnTo>
                  <a:lnTo>
                    <a:pt x="3919118" y="2485479"/>
                  </a:lnTo>
                  <a:lnTo>
                    <a:pt x="3884701" y="2454364"/>
                  </a:lnTo>
                  <a:lnTo>
                    <a:pt x="3848023" y="2427401"/>
                  </a:lnTo>
                  <a:lnTo>
                    <a:pt x="3809415" y="2404592"/>
                  </a:lnTo>
                  <a:lnTo>
                    <a:pt x="3769195" y="2385923"/>
                  </a:lnTo>
                  <a:lnTo>
                    <a:pt x="3727691" y="2371407"/>
                  </a:lnTo>
                  <a:lnTo>
                    <a:pt x="3685222" y="2361031"/>
                  </a:lnTo>
                  <a:lnTo>
                    <a:pt x="3642106" y="2354808"/>
                  </a:lnTo>
                  <a:lnTo>
                    <a:pt x="3598659" y="2352738"/>
                  </a:lnTo>
                  <a:lnTo>
                    <a:pt x="3555225" y="2354808"/>
                  </a:lnTo>
                  <a:lnTo>
                    <a:pt x="3512096" y="2361031"/>
                  </a:lnTo>
                  <a:lnTo>
                    <a:pt x="3469627" y="2371407"/>
                  </a:lnTo>
                  <a:lnTo>
                    <a:pt x="3428123" y="2385923"/>
                  </a:lnTo>
                  <a:lnTo>
                    <a:pt x="3387902" y="2404592"/>
                  </a:lnTo>
                  <a:lnTo>
                    <a:pt x="3349294" y="2427401"/>
                  </a:lnTo>
                  <a:lnTo>
                    <a:pt x="3312617" y="2454364"/>
                  </a:lnTo>
                  <a:lnTo>
                    <a:pt x="3278200" y="2485479"/>
                  </a:lnTo>
                  <a:lnTo>
                    <a:pt x="3247085" y="2519896"/>
                  </a:lnTo>
                  <a:lnTo>
                    <a:pt x="3220123" y="2556573"/>
                  </a:lnTo>
                  <a:lnTo>
                    <a:pt x="3197314" y="2595181"/>
                  </a:lnTo>
                  <a:lnTo>
                    <a:pt x="3178645" y="2635389"/>
                  </a:lnTo>
                  <a:lnTo>
                    <a:pt x="3164128" y="2676906"/>
                  </a:lnTo>
                  <a:lnTo>
                    <a:pt x="3153765" y="2719374"/>
                  </a:lnTo>
                  <a:lnTo>
                    <a:pt x="3147542" y="2762491"/>
                  </a:lnTo>
                  <a:lnTo>
                    <a:pt x="3145459" y="2805925"/>
                  </a:lnTo>
                  <a:lnTo>
                    <a:pt x="3147542" y="2849372"/>
                  </a:lnTo>
                  <a:lnTo>
                    <a:pt x="3153765" y="2892488"/>
                  </a:lnTo>
                  <a:lnTo>
                    <a:pt x="3164128" y="2934957"/>
                  </a:lnTo>
                  <a:lnTo>
                    <a:pt x="3178645" y="2976473"/>
                  </a:lnTo>
                  <a:lnTo>
                    <a:pt x="3197314" y="3016681"/>
                  </a:lnTo>
                  <a:lnTo>
                    <a:pt x="3220123" y="3055289"/>
                  </a:lnTo>
                  <a:lnTo>
                    <a:pt x="3247085" y="3091967"/>
                  </a:lnTo>
                  <a:lnTo>
                    <a:pt x="3278200" y="3126384"/>
                  </a:lnTo>
                  <a:lnTo>
                    <a:pt x="3312617" y="3157499"/>
                  </a:lnTo>
                  <a:lnTo>
                    <a:pt x="3349294" y="3184461"/>
                  </a:lnTo>
                  <a:lnTo>
                    <a:pt x="3387902" y="3207270"/>
                  </a:lnTo>
                  <a:lnTo>
                    <a:pt x="3428123" y="3225939"/>
                  </a:lnTo>
                  <a:lnTo>
                    <a:pt x="3469627" y="3240455"/>
                  </a:lnTo>
                  <a:lnTo>
                    <a:pt x="3512096" y="3250831"/>
                  </a:lnTo>
                  <a:lnTo>
                    <a:pt x="3555225" y="3257054"/>
                  </a:lnTo>
                  <a:lnTo>
                    <a:pt x="3598659" y="3259124"/>
                  </a:lnTo>
                  <a:lnTo>
                    <a:pt x="3642106" y="3257054"/>
                  </a:lnTo>
                  <a:lnTo>
                    <a:pt x="3685222" y="3250831"/>
                  </a:lnTo>
                  <a:lnTo>
                    <a:pt x="3727691" y="3240455"/>
                  </a:lnTo>
                  <a:lnTo>
                    <a:pt x="3769195" y="3225939"/>
                  </a:lnTo>
                  <a:lnTo>
                    <a:pt x="3809415" y="3207270"/>
                  </a:lnTo>
                  <a:lnTo>
                    <a:pt x="3848023" y="3184461"/>
                  </a:lnTo>
                  <a:lnTo>
                    <a:pt x="3884701" y="3157499"/>
                  </a:lnTo>
                  <a:lnTo>
                    <a:pt x="3919118" y="3126384"/>
                  </a:lnTo>
                  <a:lnTo>
                    <a:pt x="3950233" y="3091967"/>
                  </a:lnTo>
                  <a:lnTo>
                    <a:pt x="3977195" y="3055289"/>
                  </a:lnTo>
                  <a:lnTo>
                    <a:pt x="4000004" y="3016681"/>
                  </a:lnTo>
                  <a:lnTo>
                    <a:pt x="4018673" y="2976473"/>
                  </a:lnTo>
                  <a:lnTo>
                    <a:pt x="4033189" y="2934957"/>
                  </a:lnTo>
                  <a:lnTo>
                    <a:pt x="4043565" y="2892488"/>
                  </a:lnTo>
                  <a:lnTo>
                    <a:pt x="4049776" y="2849372"/>
                  </a:lnTo>
                  <a:lnTo>
                    <a:pt x="4051858" y="2805925"/>
                  </a:lnTo>
                  <a:close/>
                </a:path>
                <a:path w="9864725" h="4708525">
                  <a:moveTo>
                    <a:pt x="4180357" y="4254728"/>
                  </a:moveTo>
                  <a:lnTo>
                    <a:pt x="4178274" y="4211294"/>
                  </a:lnTo>
                  <a:lnTo>
                    <a:pt x="4172051" y="4168178"/>
                  </a:lnTo>
                  <a:lnTo>
                    <a:pt x="4161688" y="4125696"/>
                  </a:lnTo>
                  <a:lnTo>
                    <a:pt x="4147172" y="4084193"/>
                  </a:lnTo>
                  <a:lnTo>
                    <a:pt x="4128503" y="4043972"/>
                  </a:lnTo>
                  <a:lnTo>
                    <a:pt x="4105681" y="4005364"/>
                  </a:lnTo>
                  <a:lnTo>
                    <a:pt x="4078719" y="3968686"/>
                  </a:lnTo>
                  <a:lnTo>
                    <a:pt x="4047604" y="3934269"/>
                  </a:lnTo>
                  <a:lnTo>
                    <a:pt x="4013187" y="3903167"/>
                  </a:lnTo>
                  <a:lnTo>
                    <a:pt x="3976522" y="3876205"/>
                  </a:lnTo>
                  <a:lnTo>
                    <a:pt x="3937914" y="3853383"/>
                  </a:lnTo>
                  <a:lnTo>
                    <a:pt x="3897693" y="3834727"/>
                  </a:lnTo>
                  <a:lnTo>
                    <a:pt x="3856190" y="3820198"/>
                  </a:lnTo>
                  <a:lnTo>
                    <a:pt x="3813708" y="3809835"/>
                  </a:lnTo>
                  <a:lnTo>
                    <a:pt x="3770592" y="3803612"/>
                  </a:lnTo>
                  <a:lnTo>
                    <a:pt x="3727158" y="3801541"/>
                  </a:lnTo>
                  <a:lnTo>
                    <a:pt x="3683711" y="3803612"/>
                  </a:lnTo>
                  <a:lnTo>
                    <a:pt x="3640594" y="3809835"/>
                  </a:lnTo>
                  <a:lnTo>
                    <a:pt x="3598126" y="3820198"/>
                  </a:lnTo>
                  <a:lnTo>
                    <a:pt x="3556609" y="3834727"/>
                  </a:lnTo>
                  <a:lnTo>
                    <a:pt x="3516401" y="3853383"/>
                  </a:lnTo>
                  <a:lnTo>
                    <a:pt x="3477793" y="3876205"/>
                  </a:lnTo>
                  <a:lnTo>
                    <a:pt x="3441115" y="3903167"/>
                  </a:lnTo>
                  <a:lnTo>
                    <a:pt x="3406698" y="3934269"/>
                  </a:lnTo>
                  <a:lnTo>
                    <a:pt x="3375583" y="3968686"/>
                  </a:lnTo>
                  <a:lnTo>
                    <a:pt x="3348621" y="4005364"/>
                  </a:lnTo>
                  <a:lnTo>
                    <a:pt x="3325812" y="4043972"/>
                  </a:lnTo>
                  <a:lnTo>
                    <a:pt x="3307143" y="4084193"/>
                  </a:lnTo>
                  <a:lnTo>
                    <a:pt x="3292627" y="4125696"/>
                  </a:lnTo>
                  <a:lnTo>
                    <a:pt x="3282251" y="4168178"/>
                  </a:lnTo>
                  <a:lnTo>
                    <a:pt x="3276028" y="4211294"/>
                  </a:lnTo>
                  <a:lnTo>
                    <a:pt x="3273958" y="4254728"/>
                  </a:lnTo>
                  <a:lnTo>
                    <a:pt x="3276028" y="4298175"/>
                  </a:lnTo>
                  <a:lnTo>
                    <a:pt x="3282251" y="4341292"/>
                  </a:lnTo>
                  <a:lnTo>
                    <a:pt x="3292627" y="4383760"/>
                  </a:lnTo>
                  <a:lnTo>
                    <a:pt x="3307143" y="4425277"/>
                  </a:lnTo>
                  <a:lnTo>
                    <a:pt x="3325812" y="4465485"/>
                  </a:lnTo>
                  <a:lnTo>
                    <a:pt x="3348621" y="4504093"/>
                  </a:lnTo>
                  <a:lnTo>
                    <a:pt x="3375583" y="4540770"/>
                  </a:lnTo>
                  <a:lnTo>
                    <a:pt x="3406698" y="4575200"/>
                  </a:lnTo>
                  <a:lnTo>
                    <a:pt x="3441115" y="4606302"/>
                  </a:lnTo>
                  <a:lnTo>
                    <a:pt x="3477793" y="4633265"/>
                  </a:lnTo>
                  <a:lnTo>
                    <a:pt x="3516401" y="4656074"/>
                  </a:lnTo>
                  <a:lnTo>
                    <a:pt x="3556609" y="4674743"/>
                  </a:lnTo>
                  <a:lnTo>
                    <a:pt x="3598126" y="4689259"/>
                  </a:lnTo>
                  <a:lnTo>
                    <a:pt x="3640594" y="4699635"/>
                  </a:lnTo>
                  <a:lnTo>
                    <a:pt x="3683711" y="4705858"/>
                  </a:lnTo>
                  <a:lnTo>
                    <a:pt x="3727158" y="4707928"/>
                  </a:lnTo>
                  <a:lnTo>
                    <a:pt x="3770592" y="4705858"/>
                  </a:lnTo>
                  <a:lnTo>
                    <a:pt x="3813708" y="4699635"/>
                  </a:lnTo>
                  <a:lnTo>
                    <a:pt x="3856190" y="4689259"/>
                  </a:lnTo>
                  <a:lnTo>
                    <a:pt x="3897693" y="4674743"/>
                  </a:lnTo>
                  <a:lnTo>
                    <a:pt x="3937914" y="4656074"/>
                  </a:lnTo>
                  <a:lnTo>
                    <a:pt x="3976522" y="4633265"/>
                  </a:lnTo>
                  <a:lnTo>
                    <a:pt x="4013187" y="4606302"/>
                  </a:lnTo>
                  <a:lnTo>
                    <a:pt x="4047604" y="4575200"/>
                  </a:lnTo>
                  <a:lnTo>
                    <a:pt x="4078719" y="4540770"/>
                  </a:lnTo>
                  <a:lnTo>
                    <a:pt x="4105681" y="4504093"/>
                  </a:lnTo>
                  <a:lnTo>
                    <a:pt x="4128503" y="4465485"/>
                  </a:lnTo>
                  <a:lnTo>
                    <a:pt x="4147172" y="4425277"/>
                  </a:lnTo>
                  <a:lnTo>
                    <a:pt x="4161688" y="4383760"/>
                  </a:lnTo>
                  <a:lnTo>
                    <a:pt x="4172051" y="4341292"/>
                  </a:lnTo>
                  <a:lnTo>
                    <a:pt x="4178274" y="4298175"/>
                  </a:lnTo>
                  <a:lnTo>
                    <a:pt x="4180357" y="4254728"/>
                  </a:lnTo>
                  <a:close/>
                </a:path>
                <a:path w="9864725" h="4708525">
                  <a:moveTo>
                    <a:pt x="8557781" y="453199"/>
                  </a:moveTo>
                  <a:lnTo>
                    <a:pt x="8555711" y="409752"/>
                  </a:lnTo>
                  <a:lnTo>
                    <a:pt x="8549488" y="366636"/>
                  </a:lnTo>
                  <a:lnTo>
                    <a:pt x="8539124" y="324167"/>
                  </a:lnTo>
                  <a:lnTo>
                    <a:pt x="8524608" y="282651"/>
                  </a:lnTo>
                  <a:lnTo>
                    <a:pt x="8505939" y="242430"/>
                  </a:lnTo>
                  <a:lnTo>
                    <a:pt x="8483130" y="203822"/>
                  </a:lnTo>
                  <a:lnTo>
                    <a:pt x="8456168" y="167157"/>
                  </a:lnTo>
                  <a:lnTo>
                    <a:pt x="8425066" y="132727"/>
                  </a:lnTo>
                  <a:lnTo>
                    <a:pt x="8390636" y="101625"/>
                  </a:lnTo>
                  <a:lnTo>
                    <a:pt x="8353946" y="74663"/>
                  </a:lnTo>
                  <a:lnTo>
                    <a:pt x="8315338" y="51854"/>
                  </a:lnTo>
                  <a:lnTo>
                    <a:pt x="8275117" y="33185"/>
                  </a:lnTo>
                  <a:lnTo>
                    <a:pt x="8233600" y="18669"/>
                  </a:lnTo>
                  <a:lnTo>
                    <a:pt x="8191119" y="8293"/>
                  </a:lnTo>
                  <a:lnTo>
                    <a:pt x="8148002" y="2070"/>
                  </a:lnTo>
                  <a:lnTo>
                    <a:pt x="8104568" y="0"/>
                  </a:lnTo>
                  <a:lnTo>
                    <a:pt x="8061134" y="2070"/>
                  </a:lnTo>
                  <a:lnTo>
                    <a:pt x="8018018" y="8293"/>
                  </a:lnTo>
                  <a:lnTo>
                    <a:pt x="7975549" y="18669"/>
                  </a:lnTo>
                  <a:lnTo>
                    <a:pt x="7934045" y="33185"/>
                  </a:lnTo>
                  <a:lnTo>
                    <a:pt x="7893837" y="51854"/>
                  </a:lnTo>
                  <a:lnTo>
                    <a:pt x="7855229" y="74663"/>
                  </a:lnTo>
                  <a:lnTo>
                    <a:pt x="7818564" y="101625"/>
                  </a:lnTo>
                  <a:lnTo>
                    <a:pt x="7784147" y="132727"/>
                  </a:lnTo>
                  <a:lnTo>
                    <a:pt x="7753045" y="167157"/>
                  </a:lnTo>
                  <a:lnTo>
                    <a:pt x="7726083" y="203822"/>
                  </a:lnTo>
                  <a:lnTo>
                    <a:pt x="7703274" y="242430"/>
                  </a:lnTo>
                  <a:lnTo>
                    <a:pt x="7684605" y="282651"/>
                  </a:lnTo>
                  <a:lnTo>
                    <a:pt x="7670089" y="324167"/>
                  </a:lnTo>
                  <a:lnTo>
                    <a:pt x="7659725" y="366636"/>
                  </a:lnTo>
                  <a:lnTo>
                    <a:pt x="7653502" y="409752"/>
                  </a:lnTo>
                  <a:lnTo>
                    <a:pt x="7651432" y="453199"/>
                  </a:lnTo>
                  <a:lnTo>
                    <a:pt x="7653502" y="496633"/>
                  </a:lnTo>
                  <a:lnTo>
                    <a:pt x="7659725" y="539750"/>
                  </a:lnTo>
                  <a:lnTo>
                    <a:pt x="7670089" y="582231"/>
                  </a:lnTo>
                  <a:lnTo>
                    <a:pt x="7684605" y="623735"/>
                  </a:lnTo>
                  <a:lnTo>
                    <a:pt x="7703274" y="663956"/>
                  </a:lnTo>
                  <a:lnTo>
                    <a:pt x="7726083" y="702564"/>
                  </a:lnTo>
                  <a:lnTo>
                    <a:pt x="7753045" y="739241"/>
                  </a:lnTo>
                  <a:lnTo>
                    <a:pt x="7784147" y="773658"/>
                  </a:lnTo>
                  <a:lnTo>
                    <a:pt x="7818564" y="804760"/>
                  </a:lnTo>
                  <a:lnTo>
                    <a:pt x="7855229" y="831723"/>
                  </a:lnTo>
                  <a:lnTo>
                    <a:pt x="7893837" y="854544"/>
                  </a:lnTo>
                  <a:lnTo>
                    <a:pt x="7934045" y="873201"/>
                  </a:lnTo>
                  <a:lnTo>
                    <a:pt x="7975549" y="887730"/>
                  </a:lnTo>
                  <a:lnTo>
                    <a:pt x="8018018" y="898093"/>
                  </a:lnTo>
                  <a:lnTo>
                    <a:pt x="8061134" y="904316"/>
                  </a:lnTo>
                  <a:lnTo>
                    <a:pt x="8104568" y="906386"/>
                  </a:lnTo>
                  <a:lnTo>
                    <a:pt x="8148002" y="904316"/>
                  </a:lnTo>
                  <a:lnTo>
                    <a:pt x="8191119" y="898093"/>
                  </a:lnTo>
                  <a:lnTo>
                    <a:pt x="8233600" y="887730"/>
                  </a:lnTo>
                  <a:lnTo>
                    <a:pt x="8275117" y="873201"/>
                  </a:lnTo>
                  <a:lnTo>
                    <a:pt x="8315338" y="854544"/>
                  </a:lnTo>
                  <a:lnTo>
                    <a:pt x="8353946" y="831723"/>
                  </a:lnTo>
                  <a:lnTo>
                    <a:pt x="8390636" y="804760"/>
                  </a:lnTo>
                  <a:lnTo>
                    <a:pt x="8425066" y="773658"/>
                  </a:lnTo>
                  <a:lnTo>
                    <a:pt x="8456168" y="739241"/>
                  </a:lnTo>
                  <a:lnTo>
                    <a:pt x="8483130" y="702564"/>
                  </a:lnTo>
                  <a:lnTo>
                    <a:pt x="8505939" y="663956"/>
                  </a:lnTo>
                  <a:lnTo>
                    <a:pt x="8524608" y="623735"/>
                  </a:lnTo>
                  <a:lnTo>
                    <a:pt x="8539124" y="582231"/>
                  </a:lnTo>
                  <a:lnTo>
                    <a:pt x="8549488" y="539750"/>
                  </a:lnTo>
                  <a:lnTo>
                    <a:pt x="8555711" y="496633"/>
                  </a:lnTo>
                  <a:lnTo>
                    <a:pt x="8557781" y="453199"/>
                  </a:lnTo>
                  <a:close/>
                </a:path>
                <a:path w="9864725" h="4708525">
                  <a:moveTo>
                    <a:pt x="9864141" y="1927694"/>
                  </a:moveTo>
                  <a:lnTo>
                    <a:pt x="9862058" y="1884260"/>
                  </a:lnTo>
                  <a:lnTo>
                    <a:pt x="9855835" y="1841144"/>
                  </a:lnTo>
                  <a:lnTo>
                    <a:pt x="9845472" y="1798662"/>
                  </a:lnTo>
                  <a:lnTo>
                    <a:pt x="9830956" y="1757159"/>
                  </a:lnTo>
                  <a:lnTo>
                    <a:pt x="9812287" y="1716938"/>
                  </a:lnTo>
                  <a:lnTo>
                    <a:pt x="9789477" y="1678330"/>
                  </a:lnTo>
                  <a:lnTo>
                    <a:pt x="9762528" y="1641665"/>
                  </a:lnTo>
                  <a:lnTo>
                    <a:pt x="9731413" y="1607248"/>
                  </a:lnTo>
                  <a:lnTo>
                    <a:pt x="9696983" y="1576133"/>
                  </a:lnTo>
                  <a:lnTo>
                    <a:pt x="9660293" y="1549171"/>
                  </a:lnTo>
                  <a:lnTo>
                    <a:pt x="9621685" y="1526349"/>
                  </a:lnTo>
                  <a:lnTo>
                    <a:pt x="9581464" y="1507680"/>
                  </a:lnTo>
                  <a:lnTo>
                    <a:pt x="9539948" y="1493164"/>
                  </a:lnTo>
                  <a:lnTo>
                    <a:pt x="9497466" y="1482801"/>
                  </a:lnTo>
                  <a:lnTo>
                    <a:pt x="9454350" y="1476578"/>
                  </a:lnTo>
                  <a:lnTo>
                    <a:pt x="9410916" y="1474495"/>
                  </a:lnTo>
                  <a:lnTo>
                    <a:pt x="9367482" y="1476578"/>
                  </a:lnTo>
                  <a:lnTo>
                    <a:pt x="9324365" y="1482801"/>
                  </a:lnTo>
                  <a:lnTo>
                    <a:pt x="9281897" y="1493164"/>
                  </a:lnTo>
                  <a:lnTo>
                    <a:pt x="9240393" y="1507680"/>
                  </a:lnTo>
                  <a:lnTo>
                    <a:pt x="9200185" y="1526349"/>
                  </a:lnTo>
                  <a:lnTo>
                    <a:pt x="9161577" y="1549171"/>
                  </a:lnTo>
                  <a:lnTo>
                    <a:pt x="9124912" y="1576133"/>
                  </a:lnTo>
                  <a:lnTo>
                    <a:pt x="9090495" y="1607248"/>
                  </a:lnTo>
                  <a:lnTo>
                    <a:pt x="9059367" y="1641665"/>
                  </a:lnTo>
                  <a:lnTo>
                    <a:pt x="9032392" y="1678330"/>
                  </a:lnTo>
                  <a:lnTo>
                    <a:pt x="9009570" y="1716938"/>
                  </a:lnTo>
                  <a:lnTo>
                    <a:pt x="8990901" y="1757159"/>
                  </a:lnTo>
                  <a:lnTo>
                    <a:pt x="8976373" y="1798662"/>
                  </a:lnTo>
                  <a:lnTo>
                    <a:pt x="8965997" y="1841144"/>
                  </a:lnTo>
                  <a:lnTo>
                    <a:pt x="8959774" y="1884260"/>
                  </a:lnTo>
                  <a:lnTo>
                    <a:pt x="8957691" y="1927694"/>
                  </a:lnTo>
                  <a:lnTo>
                    <a:pt x="8959774" y="1971141"/>
                  </a:lnTo>
                  <a:lnTo>
                    <a:pt x="8965997" y="2014258"/>
                  </a:lnTo>
                  <a:lnTo>
                    <a:pt x="8976373" y="2056726"/>
                  </a:lnTo>
                  <a:lnTo>
                    <a:pt x="8990901" y="2098243"/>
                  </a:lnTo>
                  <a:lnTo>
                    <a:pt x="9009570" y="2138451"/>
                  </a:lnTo>
                  <a:lnTo>
                    <a:pt x="9032392" y="2177059"/>
                  </a:lnTo>
                  <a:lnTo>
                    <a:pt x="9059367" y="2213737"/>
                  </a:lnTo>
                  <a:lnTo>
                    <a:pt x="9090495" y="2248154"/>
                  </a:lnTo>
                  <a:lnTo>
                    <a:pt x="9124912" y="2279269"/>
                  </a:lnTo>
                  <a:lnTo>
                    <a:pt x="9161577" y="2306231"/>
                  </a:lnTo>
                  <a:lnTo>
                    <a:pt x="9200185" y="2329040"/>
                  </a:lnTo>
                  <a:lnTo>
                    <a:pt x="9240393" y="2347709"/>
                  </a:lnTo>
                  <a:lnTo>
                    <a:pt x="9281897" y="2362225"/>
                  </a:lnTo>
                  <a:lnTo>
                    <a:pt x="9324365" y="2372601"/>
                  </a:lnTo>
                  <a:lnTo>
                    <a:pt x="9367482" y="2378824"/>
                  </a:lnTo>
                  <a:lnTo>
                    <a:pt x="9410916" y="2380894"/>
                  </a:lnTo>
                  <a:lnTo>
                    <a:pt x="9454350" y="2378824"/>
                  </a:lnTo>
                  <a:lnTo>
                    <a:pt x="9497466" y="2372601"/>
                  </a:lnTo>
                  <a:lnTo>
                    <a:pt x="9539948" y="2362225"/>
                  </a:lnTo>
                  <a:lnTo>
                    <a:pt x="9581464" y="2347709"/>
                  </a:lnTo>
                  <a:lnTo>
                    <a:pt x="9621685" y="2329040"/>
                  </a:lnTo>
                  <a:lnTo>
                    <a:pt x="9660293" y="2306231"/>
                  </a:lnTo>
                  <a:lnTo>
                    <a:pt x="9696983" y="2279269"/>
                  </a:lnTo>
                  <a:lnTo>
                    <a:pt x="9731413" y="2248154"/>
                  </a:lnTo>
                  <a:lnTo>
                    <a:pt x="9762528" y="2213737"/>
                  </a:lnTo>
                  <a:lnTo>
                    <a:pt x="9789477" y="2177059"/>
                  </a:lnTo>
                  <a:lnTo>
                    <a:pt x="9812287" y="2138451"/>
                  </a:lnTo>
                  <a:lnTo>
                    <a:pt x="9830956" y="2098243"/>
                  </a:lnTo>
                  <a:lnTo>
                    <a:pt x="9845472" y="2056726"/>
                  </a:lnTo>
                  <a:lnTo>
                    <a:pt x="9855835" y="2014258"/>
                  </a:lnTo>
                  <a:lnTo>
                    <a:pt x="9862058" y="1971141"/>
                  </a:lnTo>
                  <a:lnTo>
                    <a:pt x="9864141" y="1927694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13991249" y="978732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80" h="906780">
                  <a:moveTo>
                    <a:pt x="453179" y="0"/>
                  </a:moveTo>
                  <a:lnTo>
                    <a:pt x="409736" y="2074"/>
                  </a:lnTo>
                  <a:lnTo>
                    <a:pt x="366616" y="8296"/>
                  </a:lnTo>
                  <a:lnTo>
                    <a:pt x="324140" y="18666"/>
                  </a:lnTo>
                  <a:lnTo>
                    <a:pt x="282632" y="33185"/>
                  </a:lnTo>
                  <a:lnTo>
                    <a:pt x="242413" y="51852"/>
                  </a:lnTo>
                  <a:lnTo>
                    <a:pt x="203806" y="74667"/>
                  </a:lnTo>
                  <a:lnTo>
                    <a:pt x="167133" y="101630"/>
                  </a:lnTo>
                  <a:lnTo>
                    <a:pt x="132718" y="132742"/>
                  </a:lnTo>
                  <a:lnTo>
                    <a:pt x="101612" y="167160"/>
                  </a:lnTo>
                  <a:lnTo>
                    <a:pt x="74654" y="203834"/>
                  </a:lnTo>
                  <a:lnTo>
                    <a:pt x="51843" y="242441"/>
                  </a:lnTo>
                  <a:lnTo>
                    <a:pt x="33179" y="282659"/>
                  </a:lnTo>
                  <a:lnTo>
                    <a:pt x="18663" y="324166"/>
                  </a:lnTo>
                  <a:lnTo>
                    <a:pt x="8294" y="366640"/>
                  </a:lnTo>
                  <a:lnTo>
                    <a:pt x="2073" y="409758"/>
                  </a:lnTo>
                  <a:lnTo>
                    <a:pt x="0" y="453198"/>
                  </a:lnTo>
                  <a:lnTo>
                    <a:pt x="2073" y="496638"/>
                  </a:lnTo>
                  <a:lnTo>
                    <a:pt x="8294" y="539756"/>
                  </a:lnTo>
                  <a:lnTo>
                    <a:pt x="18663" y="582229"/>
                  </a:lnTo>
                  <a:lnTo>
                    <a:pt x="33179" y="623736"/>
                  </a:lnTo>
                  <a:lnTo>
                    <a:pt x="51843" y="663954"/>
                  </a:lnTo>
                  <a:lnTo>
                    <a:pt x="74654" y="702561"/>
                  </a:lnTo>
                  <a:lnTo>
                    <a:pt x="101612" y="739235"/>
                  </a:lnTo>
                  <a:lnTo>
                    <a:pt x="132718" y="773654"/>
                  </a:lnTo>
                  <a:lnTo>
                    <a:pt x="167133" y="804765"/>
                  </a:lnTo>
                  <a:lnTo>
                    <a:pt x="203806" y="831729"/>
                  </a:lnTo>
                  <a:lnTo>
                    <a:pt x="242413" y="854544"/>
                  </a:lnTo>
                  <a:lnTo>
                    <a:pt x="282632" y="873210"/>
                  </a:lnTo>
                  <a:lnTo>
                    <a:pt x="324140" y="887729"/>
                  </a:lnTo>
                  <a:lnTo>
                    <a:pt x="366616" y="898100"/>
                  </a:lnTo>
                  <a:lnTo>
                    <a:pt x="409736" y="904322"/>
                  </a:lnTo>
                  <a:lnTo>
                    <a:pt x="453179" y="906396"/>
                  </a:lnTo>
                  <a:lnTo>
                    <a:pt x="496622" y="904322"/>
                  </a:lnTo>
                  <a:lnTo>
                    <a:pt x="539743" y="898100"/>
                  </a:lnTo>
                  <a:lnTo>
                    <a:pt x="582219" y="887729"/>
                  </a:lnTo>
                  <a:lnTo>
                    <a:pt x="623727" y="873210"/>
                  </a:lnTo>
                  <a:lnTo>
                    <a:pt x="663946" y="854544"/>
                  </a:lnTo>
                  <a:lnTo>
                    <a:pt x="702553" y="831729"/>
                  </a:lnTo>
                  <a:lnTo>
                    <a:pt x="739225" y="804765"/>
                  </a:lnTo>
                  <a:lnTo>
                    <a:pt x="773641" y="773654"/>
                  </a:lnTo>
                  <a:lnTo>
                    <a:pt x="804747" y="739235"/>
                  </a:lnTo>
                  <a:lnTo>
                    <a:pt x="831705" y="702561"/>
                  </a:lnTo>
                  <a:lnTo>
                    <a:pt x="854516" y="663954"/>
                  </a:lnTo>
                  <a:lnTo>
                    <a:pt x="873180" y="623736"/>
                  </a:lnTo>
                  <a:lnTo>
                    <a:pt x="887696" y="582229"/>
                  </a:lnTo>
                  <a:lnTo>
                    <a:pt x="898064" y="539756"/>
                  </a:lnTo>
                  <a:lnTo>
                    <a:pt x="904286" y="496638"/>
                  </a:lnTo>
                  <a:lnTo>
                    <a:pt x="906359" y="453198"/>
                  </a:lnTo>
                  <a:lnTo>
                    <a:pt x="904286" y="409758"/>
                  </a:lnTo>
                  <a:lnTo>
                    <a:pt x="898064" y="366640"/>
                  </a:lnTo>
                  <a:lnTo>
                    <a:pt x="887696" y="324166"/>
                  </a:lnTo>
                  <a:lnTo>
                    <a:pt x="873180" y="282659"/>
                  </a:lnTo>
                  <a:lnTo>
                    <a:pt x="854516" y="242441"/>
                  </a:lnTo>
                  <a:lnTo>
                    <a:pt x="831705" y="203834"/>
                  </a:lnTo>
                  <a:lnTo>
                    <a:pt x="804747" y="167160"/>
                  </a:lnTo>
                  <a:lnTo>
                    <a:pt x="773641" y="132742"/>
                  </a:lnTo>
                  <a:lnTo>
                    <a:pt x="739225" y="101630"/>
                  </a:lnTo>
                  <a:lnTo>
                    <a:pt x="702553" y="74667"/>
                  </a:lnTo>
                  <a:lnTo>
                    <a:pt x="663946" y="51852"/>
                  </a:lnTo>
                  <a:lnTo>
                    <a:pt x="623727" y="33185"/>
                  </a:lnTo>
                  <a:lnTo>
                    <a:pt x="582219" y="18666"/>
                  </a:lnTo>
                  <a:lnTo>
                    <a:pt x="539743" y="8296"/>
                  </a:lnTo>
                  <a:lnTo>
                    <a:pt x="496622" y="2074"/>
                  </a:lnTo>
                  <a:lnTo>
                    <a:pt x="453179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5605849" y="3036144"/>
              <a:ext cx="2721610" cy="1969135"/>
            </a:xfrm>
            <a:custGeom>
              <a:avLst/>
              <a:gdLst/>
              <a:ahLst/>
              <a:cxnLst/>
              <a:rect l="l" t="t" r="r" b="b"/>
              <a:pathLst>
                <a:path w="2721609" h="1969135">
                  <a:moveTo>
                    <a:pt x="906449" y="1515452"/>
                  </a:moveTo>
                  <a:lnTo>
                    <a:pt x="904367" y="1472018"/>
                  </a:lnTo>
                  <a:lnTo>
                    <a:pt x="898144" y="1428902"/>
                  </a:lnTo>
                  <a:lnTo>
                    <a:pt x="887768" y="1386420"/>
                  </a:lnTo>
                  <a:lnTo>
                    <a:pt x="873239" y="1344917"/>
                  </a:lnTo>
                  <a:lnTo>
                    <a:pt x="854570" y="1304696"/>
                  </a:lnTo>
                  <a:lnTo>
                    <a:pt x="831748" y="1266088"/>
                  </a:lnTo>
                  <a:lnTo>
                    <a:pt x="804773" y="1229423"/>
                  </a:lnTo>
                  <a:lnTo>
                    <a:pt x="773645" y="1194993"/>
                  </a:lnTo>
                  <a:lnTo>
                    <a:pt x="739228" y="1163891"/>
                  </a:lnTo>
                  <a:lnTo>
                    <a:pt x="702564" y="1136929"/>
                  </a:lnTo>
                  <a:lnTo>
                    <a:pt x="663956" y="1114107"/>
                  </a:lnTo>
                  <a:lnTo>
                    <a:pt x="623747" y="1095438"/>
                  </a:lnTo>
                  <a:lnTo>
                    <a:pt x="582244" y="1080922"/>
                  </a:lnTo>
                  <a:lnTo>
                    <a:pt x="539775" y="1070559"/>
                  </a:lnTo>
                  <a:lnTo>
                    <a:pt x="496658" y="1064336"/>
                  </a:lnTo>
                  <a:lnTo>
                    <a:pt x="453224" y="1062253"/>
                  </a:lnTo>
                  <a:lnTo>
                    <a:pt x="409790" y="1064336"/>
                  </a:lnTo>
                  <a:lnTo>
                    <a:pt x="366661" y="1070559"/>
                  </a:lnTo>
                  <a:lnTo>
                    <a:pt x="324192" y="1080922"/>
                  </a:lnTo>
                  <a:lnTo>
                    <a:pt x="282676" y="1095438"/>
                  </a:lnTo>
                  <a:lnTo>
                    <a:pt x="242455" y="1114107"/>
                  </a:lnTo>
                  <a:lnTo>
                    <a:pt x="203847" y="1136929"/>
                  </a:lnTo>
                  <a:lnTo>
                    <a:pt x="167157" y="1163891"/>
                  </a:lnTo>
                  <a:lnTo>
                    <a:pt x="132727" y="1194993"/>
                  </a:lnTo>
                  <a:lnTo>
                    <a:pt x="101612" y="1229423"/>
                  </a:lnTo>
                  <a:lnTo>
                    <a:pt x="74663" y="1266088"/>
                  </a:lnTo>
                  <a:lnTo>
                    <a:pt x="51854" y="1304696"/>
                  </a:lnTo>
                  <a:lnTo>
                    <a:pt x="33185" y="1344917"/>
                  </a:lnTo>
                  <a:lnTo>
                    <a:pt x="18669" y="1386420"/>
                  </a:lnTo>
                  <a:lnTo>
                    <a:pt x="8305" y="1428902"/>
                  </a:lnTo>
                  <a:lnTo>
                    <a:pt x="2082" y="1472018"/>
                  </a:lnTo>
                  <a:lnTo>
                    <a:pt x="0" y="1515452"/>
                  </a:lnTo>
                  <a:lnTo>
                    <a:pt x="2082" y="1558899"/>
                  </a:lnTo>
                  <a:lnTo>
                    <a:pt x="8305" y="1602016"/>
                  </a:lnTo>
                  <a:lnTo>
                    <a:pt x="18669" y="1644484"/>
                  </a:lnTo>
                  <a:lnTo>
                    <a:pt x="33185" y="1685988"/>
                  </a:lnTo>
                  <a:lnTo>
                    <a:pt x="51854" y="1726209"/>
                  </a:lnTo>
                  <a:lnTo>
                    <a:pt x="74663" y="1764817"/>
                  </a:lnTo>
                  <a:lnTo>
                    <a:pt x="101612" y="1801495"/>
                  </a:lnTo>
                  <a:lnTo>
                    <a:pt x="132727" y="1835912"/>
                  </a:lnTo>
                  <a:lnTo>
                    <a:pt x="167157" y="1867027"/>
                  </a:lnTo>
                  <a:lnTo>
                    <a:pt x="203847" y="1893989"/>
                  </a:lnTo>
                  <a:lnTo>
                    <a:pt x="242455" y="1916798"/>
                  </a:lnTo>
                  <a:lnTo>
                    <a:pt x="282676" y="1935467"/>
                  </a:lnTo>
                  <a:lnTo>
                    <a:pt x="324192" y="1949983"/>
                  </a:lnTo>
                  <a:lnTo>
                    <a:pt x="366661" y="1960359"/>
                  </a:lnTo>
                  <a:lnTo>
                    <a:pt x="409790" y="1966582"/>
                  </a:lnTo>
                  <a:lnTo>
                    <a:pt x="453224" y="1968652"/>
                  </a:lnTo>
                  <a:lnTo>
                    <a:pt x="496658" y="1966582"/>
                  </a:lnTo>
                  <a:lnTo>
                    <a:pt x="539775" y="1960359"/>
                  </a:lnTo>
                  <a:lnTo>
                    <a:pt x="582244" y="1949983"/>
                  </a:lnTo>
                  <a:lnTo>
                    <a:pt x="623747" y="1935467"/>
                  </a:lnTo>
                  <a:lnTo>
                    <a:pt x="663956" y="1916798"/>
                  </a:lnTo>
                  <a:lnTo>
                    <a:pt x="702564" y="1893989"/>
                  </a:lnTo>
                  <a:lnTo>
                    <a:pt x="739228" y="1867027"/>
                  </a:lnTo>
                  <a:lnTo>
                    <a:pt x="773645" y="1835912"/>
                  </a:lnTo>
                  <a:lnTo>
                    <a:pt x="804773" y="1801495"/>
                  </a:lnTo>
                  <a:lnTo>
                    <a:pt x="831748" y="1764817"/>
                  </a:lnTo>
                  <a:lnTo>
                    <a:pt x="854570" y="1726209"/>
                  </a:lnTo>
                  <a:lnTo>
                    <a:pt x="873239" y="1685988"/>
                  </a:lnTo>
                  <a:lnTo>
                    <a:pt x="887768" y="1644484"/>
                  </a:lnTo>
                  <a:lnTo>
                    <a:pt x="898144" y="1602016"/>
                  </a:lnTo>
                  <a:lnTo>
                    <a:pt x="904367" y="1558899"/>
                  </a:lnTo>
                  <a:lnTo>
                    <a:pt x="906449" y="1515452"/>
                  </a:lnTo>
                  <a:close/>
                </a:path>
                <a:path w="2721609" h="1969135">
                  <a:moveTo>
                    <a:pt x="2721572" y="453186"/>
                  </a:moveTo>
                  <a:lnTo>
                    <a:pt x="2719501" y="409752"/>
                  </a:lnTo>
                  <a:lnTo>
                    <a:pt x="2713266" y="366636"/>
                  </a:lnTo>
                  <a:lnTo>
                    <a:pt x="2702903" y="324154"/>
                  </a:lnTo>
                  <a:lnTo>
                    <a:pt x="2688374" y="282651"/>
                  </a:lnTo>
                  <a:lnTo>
                    <a:pt x="2669692" y="242430"/>
                  </a:lnTo>
                  <a:lnTo>
                    <a:pt x="2646870" y="203822"/>
                  </a:lnTo>
                  <a:lnTo>
                    <a:pt x="2619895" y="167144"/>
                  </a:lnTo>
                  <a:lnTo>
                    <a:pt x="2588780" y="132727"/>
                  </a:lnTo>
                  <a:lnTo>
                    <a:pt x="2554363" y="101612"/>
                  </a:lnTo>
                  <a:lnTo>
                    <a:pt x="2517686" y="74663"/>
                  </a:lnTo>
                  <a:lnTo>
                    <a:pt x="2479090" y="51841"/>
                  </a:lnTo>
                  <a:lnTo>
                    <a:pt x="2438882" y="33172"/>
                  </a:lnTo>
                  <a:lnTo>
                    <a:pt x="2397379" y="18656"/>
                  </a:lnTo>
                  <a:lnTo>
                    <a:pt x="2354910" y="8293"/>
                  </a:lnTo>
                  <a:lnTo>
                    <a:pt x="2311793" y="2070"/>
                  </a:lnTo>
                  <a:lnTo>
                    <a:pt x="2268359" y="0"/>
                  </a:lnTo>
                  <a:lnTo>
                    <a:pt x="2224938" y="2070"/>
                  </a:lnTo>
                  <a:lnTo>
                    <a:pt x="2181822" y="8293"/>
                  </a:lnTo>
                  <a:lnTo>
                    <a:pt x="2139353" y="18656"/>
                  </a:lnTo>
                  <a:lnTo>
                    <a:pt x="2097849" y="33172"/>
                  </a:lnTo>
                  <a:lnTo>
                    <a:pt x="2057641" y="51841"/>
                  </a:lnTo>
                  <a:lnTo>
                    <a:pt x="2019046" y="74663"/>
                  </a:lnTo>
                  <a:lnTo>
                    <a:pt x="1982368" y="101612"/>
                  </a:lnTo>
                  <a:lnTo>
                    <a:pt x="1947951" y="132727"/>
                  </a:lnTo>
                  <a:lnTo>
                    <a:pt x="1916836" y="167144"/>
                  </a:lnTo>
                  <a:lnTo>
                    <a:pt x="1889861" y="203822"/>
                  </a:lnTo>
                  <a:lnTo>
                    <a:pt x="1867027" y="242430"/>
                  </a:lnTo>
                  <a:lnTo>
                    <a:pt x="1848358" y="282651"/>
                  </a:lnTo>
                  <a:lnTo>
                    <a:pt x="1833829" y="324154"/>
                  </a:lnTo>
                  <a:lnTo>
                    <a:pt x="1823453" y="366636"/>
                  </a:lnTo>
                  <a:lnTo>
                    <a:pt x="1817230" y="409752"/>
                  </a:lnTo>
                  <a:lnTo>
                    <a:pt x="1815160" y="453186"/>
                  </a:lnTo>
                  <a:lnTo>
                    <a:pt x="1817230" y="496633"/>
                  </a:lnTo>
                  <a:lnTo>
                    <a:pt x="1823453" y="539750"/>
                  </a:lnTo>
                  <a:lnTo>
                    <a:pt x="1833829" y="582218"/>
                  </a:lnTo>
                  <a:lnTo>
                    <a:pt x="1848358" y="623722"/>
                  </a:lnTo>
                  <a:lnTo>
                    <a:pt x="1867027" y="663943"/>
                  </a:lnTo>
                  <a:lnTo>
                    <a:pt x="1889861" y="702551"/>
                  </a:lnTo>
                  <a:lnTo>
                    <a:pt x="1916836" y="739216"/>
                  </a:lnTo>
                  <a:lnTo>
                    <a:pt x="1947951" y="773645"/>
                  </a:lnTo>
                  <a:lnTo>
                    <a:pt x="1982368" y="804748"/>
                  </a:lnTo>
                  <a:lnTo>
                    <a:pt x="2019046" y="831710"/>
                  </a:lnTo>
                  <a:lnTo>
                    <a:pt x="2057641" y="854532"/>
                  </a:lnTo>
                  <a:lnTo>
                    <a:pt x="2097849" y="873201"/>
                  </a:lnTo>
                  <a:lnTo>
                    <a:pt x="2139353" y="887717"/>
                  </a:lnTo>
                  <a:lnTo>
                    <a:pt x="2181822" y="898080"/>
                  </a:lnTo>
                  <a:lnTo>
                    <a:pt x="2224938" y="904303"/>
                  </a:lnTo>
                  <a:lnTo>
                    <a:pt x="2268359" y="906386"/>
                  </a:lnTo>
                  <a:lnTo>
                    <a:pt x="2311793" y="904303"/>
                  </a:lnTo>
                  <a:lnTo>
                    <a:pt x="2354910" y="898080"/>
                  </a:lnTo>
                  <a:lnTo>
                    <a:pt x="2397379" y="887717"/>
                  </a:lnTo>
                  <a:lnTo>
                    <a:pt x="2438882" y="873201"/>
                  </a:lnTo>
                  <a:lnTo>
                    <a:pt x="2479090" y="854532"/>
                  </a:lnTo>
                  <a:lnTo>
                    <a:pt x="2517686" y="831710"/>
                  </a:lnTo>
                  <a:lnTo>
                    <a:pt x="2554363" y="804748"/>
                  </a:lnTo>
                  <a:lnTo>
                    <a:pt x="2588780" y="773645"/>
                  </a:lnTo>
                  <a:lnTo>
                    <a:pt x="2619895" y="739216"/>
                  </a:lnTo>
                  <a:lnTo>
                    <a:pt x="2646870" y="702551"/>
                  </a:lnTo>
                  <a:lnTo>
                    <a:pt x="2669692" y="663943"/>
                  </a:lnTo>
                  <a:lnTo>
                    <a:pt x="2688374" y="623722"/>
                  </a:lnTo>
                  <a:lnTo>
                    <a:pt x="2702903" y="582218"/>
                  </a:lnTo>
                  <a:lnTo>
                    <a:pt x="2713266" y="539750"/>
                  </a:lnTo>
                  <a:lnTo>
                    <a:pt x="2719501" y="496633"/>
                  </a:lnTo>
                  <a:lnTo>
                    <a:pt x="2721572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141693" y="719703"/>
              <a:ext cx="17223105" cy="8442960"/>
            </a:xfrm>
            <a:custGeom>
              <a:avLst/>
              <a:gdLst/>
              <a:ahLst/>
              <a:cxnLst/>
              <a:rect l="l" t="t" r="r" b="b"/>
              <a:pathLst>
                <a:path w="17223105" h="8442960">
                  <a:moveTo>
                    <a:pt x="0" y="8442802"/>
                  </a:moveTo>
                  <a:lnTo>
                    <a:pt x="17222688" y="0"/>
                  </a:lnTo>
                </a:path>
              </a:pathLst>
            </a:custGeom>
            <a:ln w="73296">
              <a:solidFill>
                <a:srgbClr val="FAE232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11710683" y="8559450"/>
              <a:ext cx="6203950" cy="906780"/>
            </a:xfrm>
            <a:custGeom>
              <a:avLst/>
              <a:gdLst/>
              <a:ahLst/>
              <a:cxnLst/>
              <a:rect l="l" t="t" r="r" b="b"/>
              <a:pathLst>
                <a:path w="6203950" h="906779">
                  <a:moveTo>
                    <a:pt x="906437" y="453186"/>
                  </a:moveTo>
                  <a:lnTo>
                    <a:pt x="904367" y="409752"/>
                  </a:lnTo>
                  <a:lnTo>
                    <a:pt x="898144" y="366636"/>
                  </a:lnTo>
                  <a:lnTo>
                    <a:pt x="887768" y="324154"/>
                  </a:lnTo>
                  <a:lnTo>
                    <a:pt x="873239" y="282651"/>
                  </a:lnTo>
                  <a:lnTo>
                    <a:pt x="854570" y="242430"/>
                  </a:lnTo>
                  <a:lnTo>
                    <a:pt x="831735" y="203822"/>
                  </a:lnTo>
                  <a:lnTo>
                    <a:pt x="804773" y="167157"/>
                  </a:lnTo>
                  <a:lnTo>
                    <a:pt x="773645" y="132727"/>
                  </a:lnTo>
                  <a:lnTo>
                    <a:pt x="739228" y="101625"/>
                  </a:lnTo>
                  <a:lnTo>
                    <a:pt x="702564" y="74663"/>
                  </a:lnTo>
                  <a:lnTo>
                    <a:pt x="663956" y="51841"/>
                  </a:lnTo>
                  <a:lnTo>
                    <a:pt x="623747" y="33185"/>
                  </a:lnTo>
                  <a:lnTo>
                    <a:pt x="582244" y="18656"/>
                  </a:lnTo>
                  <a:lnTo>
                    <a:pt x="539775" y="8293"/>
                  </a:lnTo>
                  <a:lnTo>
                    <a:pt x="496658" y="2070"/>
                  </a:lnTo>
                  <a:lnTo>
                    <a:pt x="453224" y="0"/>
                  </a:lnTo>
                  <a:lnTo>
                    <a:pt x="409778" y="2070"/>
                  </a:lnTo>
                  <a:lnTo>
                    <a:pt x="366661" y="8293"/>
                  </a:lnTo>
                  <a:lnTo>
                    <a:pt x="324192" y="18656"/>
                  </a:lnTo>
                  <a:lnTo>
                    <a:pt x="282676" y="33185"/>
                  </a:lnTo>
                  <a:lnTo>
                    <a:pt x="242455" y="51841"/>
                  </a:lnTo>
                  <a:lnTo>
                    <a:pt x="203835" y="74663"/>
                  </a:lnTo>
                  <a:lnTo>
                    <a:pt x="167157" y="101625"/>
                  </a:lnTo>
                  <a:lnTo>
                    <a:pt x="132715" y="132727"/>
                  </a:lnTo>
                  <a:lnTo>
                    <a:pt x="101612" y="167157"/>
                  </a:lnTo>
                  <a:lnTo>
                    <a:pt x="74650" y="203822"/>
                  </a:lnTo>
                  <a:lnTo>
                    <a:pt x="51841" y="242430"/>
                  </a:lnTo>
                  <a:lnTo>
                    <a:pt x="33185" y="282651"/>
                  </a:lnTo>
                  <a:lnTo>
                    <a:pt x="18669" y="324154"/>
                  </a:lnTo>
                  <a:lnTo>
                    <a:pt x="8293" y="366636"/>
                  </a:lnTo>
                  <a:lnTo>
                    <a:pt x="2070" y="409752"/>
                  </a:lnTo>
                  <a:lnTo>
                    <a:pt x="0" y="453186"/>
                  </a:lnTo>
                  <a:lnTo>
                    <a:pt x="2070" y="496633"/>
                  </a:lnTo>
                  <a:lnTo>
                    <a:pt x="8293" y="539750"/>
                  </a:lnTo>
                  <a:lnTo>
                    <a:pt x="18669" y="582218"/>
                  </a:lnTo>
                  <a:lnTo>
                    <a:pt x="33185" y="623735"/>
                  </a:lnTo>
                  <a:lnTo>
                    <a:pt x="51841" y="663956"/>
                  </a:lnTo>
                  <a:lnTo>
                    <a:pt x="74650" y="702564"/>
                  </a:lnTo>
                  <a:lnTo>
                    <a:pt x="101612" y="739228"/>
                  </a:lnTo>
                  <a:lnTo>
                    <a:pt x="132715" y="773658"/>
                  </a:lnTo>
                  <a:lnTo>
                    <a:pt x="167157" y="804760"/>
                  </a:lnTo>
                  <a:lnTo>
                    <a:pt x="203835" y="831723"/>
                  </a:lnTo>
                  <a:lnTo>
                    <a:pt x="242455" y="854532"/>
                  </a:lnTo>
                  <a:lnTo>
                    <a:pt x="282676" y="873201"/>
                  </a:lnTo>
                  <a:lnTo>
                    <a:pt x="324192" y="887717"/>
                  </a:lnTo>
                  <a:lnTo>
                    <a:pt x="366661" y="898093"/>
                  </a:lnTo>
                  <a:lnTo>
                    <a:pt x="409778" y="904316"/>
                  </a:lnTo>
                  <a:lnTo>
                    <a:pt x="453224" y="906386"/>
                  </a:lnTo>
                  <a:lnTo>
                    <a:pt x="496658" y="904316"/>
                  </a:lnTo>
                  <a:lnTo>
                    <a:pt x="539775" y="898093"/>
                  </a:lnTo>
                  <a:lnTo>
                    <a:pt x="582244" y="887717"/>
                  </a:lnTo>
                  <a:lnTo>
                    <a:pt x="623747" y="873201"/>
                  </a:lnTo>
                  <a:lnTo>
                    <a:pt x="663956" y="854532"/>
                  </a:lnTo>
                  <a:lnTo>
                    <a:pt x="702564" y="831723"/>
                  </a:lnTo>
                  <a:lnTo>
                    <a:pt x="739228" y="804760"/>
                  </a:lnTo>
                  <a:lnTo>
                    <a:pt x="773645" y="773658"/>
                  </a:lnTo>
                  <a:lnTo>
                    <a:pt x="804773" y="739228"/>
                  </a:lnTo>
                  <a:lnTo>
                    <a:pt x="831735" y="702564"/>
                  </a:lnTo>
                  <a:lnTo>
                    <a:pt x="854570" y="663956"/>
                  </a:lnTo>
                  <a:lnTo>
                    <a:pt x="873239" y="623735"/>
                  </a:lnTo>
                  <a:lnTo>
                    <a:pt x="887768" y="582218"/>
                  </a:lnTo>
                  <a:lnTo>
                    <a:pt x="898144" y="539750"/>
                  </a:lnTo>
                  <a:lnTo>
                    <a:pt x="904367" y="496633"/>
                  </a:lnTo>
                  <a:lnTo>
                    <a:pt x="906437" y="453186"/>
                  </a:lnTo>
                  <a:close/>
                </a:path>
                <a:path w="6203950" h="906779">
                  <a:moveTo>
                    <a:pt x="6203378" y="453186"/>
                  </a:moveTo>
                  <a:lnTo>
                    <a:pt x="6201295" y="409752"/>
                  </a:lnTo>
                  <a:lnTo>
                    <a:pt x="6195072" y="366636"/>
                  </a:lnTo>
                  <a:lnTo>
                    <a:pt x="6184709" y="324154"/>
                  </a:lnTo>
                  <a:lnTo>
                    <a:pt x="6170193" y="282651"/>
                  </a:lnTo>
                  <a:lnTo>
                    <a:pt x="6151524" y="242430"/>
                  </a:lnTo>
                  <a:lnTo>
                    <a:pt x="6128715" y="203822"/>
                  </a:lnTo>
                  <a:lnTo>
                    <a:pt x="6101766" y="167157"/>
                  </a:lnTo>
                  <a:lnTo>
                    <a:pt x="6070651" y="132727"/>
                  </a:lnTo>
                  <a:lnTo>
                    <a:pt x="6036234" y="101625"/>
                  </a:lnTo>
                  <a:lnTo>
                    <a:pt x="5999569" y="74663"/>
                  </a:lnTo>
                  <a:lnTo>
                    <a:pt x="5960961" y="51841"/>
                  </a:lnTo>
                  <a:lnTo>
                    <a:pt x="5920740" y="33185"/>
                  </a:lnTo>
                  <a:lnTo>
                    <a:pt x="5879236" y="18656"/>
                  </a:lnTo>
                  <a:lnTo>
                    <a:pt x="5836755" y="8293"/>
                  </a:lnTo>
                  <a:lnTo>
                    <a:pt x="5793638" y="2070"/>
                  </a:lnTo>
                  <a:lnTo>
                    <a:pt x="5750191" y="0"/>
                  </a:lnTo>
                  <a:lnTo>
                    <a:pt x="5706745" y="2070"/>
                  </a:lnTo>
                  <a:lnTo>
                    <a:pt x="5663628" y="8293"/>
                  </a:lnTo>
                  <a:lnTo>
                    <a:pt x="5621159" y="18656"/>
                  </a:lnTo>
                  <a:lnTo>
                    <a:pt x="5579643" y="33185"/>
                  </a:lnTo>
                  <a:lnTo>
                    <a:pt x="5539422" y="51841"/>
                  </a:lnTo>
                  <a:lnTo>
                    <a:pt x="5500814" y="74663"/>
                  </a:lnTo>
                  <a:lnTo>
                    <a:pt x="5464149" y="101625"/>
                  </a:lnTo>
                  <a:lnTo>
                    <a:pt x="5429732" y="132727"/>
                  </a:lnTo>
                  <a:lnTo>
                    <a:pt x="5398630" y="167157"/>
                  </a:lnTo>
                  <a:lnTo>
                    <a:pt x="5371668" y="203822"/>
                  </a:lnTo>
                  <a:lnTo>
                    <a:pt x="5348859" y="242430"/>
                  </a:lnTo>
                  <a:lnTo>
                    <a:pt x="5330190" y="282651"/>
                  </a:lnTo>
                  <a:lnTo>
                    <a:pt x="5315674" y="324154"/>
                  </a:lnTo>
                  <a:lnTo>
                    <a:pt x="5305310" y="366636"/>
                  </a:lnTo>
                  <a:lnTo>
                    <a:pt x="5299087" y="409752"/>
                  </a:lnTo>
                  <a:lnTo>
                    <a:pt x="5297017" y="453186"/>
                  </a:lnTo>
                  <a:lnTo>
                    <a:pt x="5299087" y="496633"/>
                  </a:lnTo>
                  <a:lnTo>
                    <a:pt x="5305310" y="539750"/>
                  </a:lnTo>
                  <a:lnTo>
                    <a:pt x="5315674" y="582218"/>
                  </a:lnTo>
                  <a:lnTo>
                    <a:pt x="5330190" y="623735"/>
                  </a:lnTo>
                  <a:lnTo>
                    <a:pt x="5348859" y="663956"/>
                  </a:lnTo>
                  <a:lnTo>
                    <a:pt x="5371668" y="702564"/>
                  </a:lnTo>
                  <a:lnTo>
                    <a:pt x="5398630" y="739228"/>
                  </a:lnTo>
                  <a:lnTo>
                    <a:pt x="5429732" y="773658"/>
                  </a:lnTo>
                  <a:lnTo>
                    <a:pt x="5464149" y="804760"/>
                  </a:lnTo>
                  <a:lnTo>
                    <a:pt x="5500814" y="831723"/>
                  </a:lnTo>
                  <a:lnTo>
                    <a:pt x="5539422" y="854532"/>
                  </a:lnTo>
                  <a:lnTo>
                    <a:pt x="5579643" y="873201"/>
                  </a:lnTo>
                  <a:lnTo>
                    <a:pt x="5621159" y="887717"/>
                  </a:lnTo>
                  <a:lnTo>
                    <a:pt x="5663628" y="898093"/>
                  </a:lnTo>
                  <a:lnTo>
                    <a:pt x="5706745" y="904316"/>
                  </a:lnTo>
                  <a:lnTo>
                    <a:pt x="5750191" y="906386"/>
                  </a:lnTo>
                  <a:lnTo>
                    <a:pt x="5793638" y="904316"/>
                  </a:lnTo>
                  <a:lnTo>
                    <a:pt x="5836755" y="898093"/>
                  </a:lnTo>
                  <a:lnTo>
                    <a:pt x="5879236" y="887717"/>
                  </a:lnTo>
                  <a:lnTo>
                    <a:pt x="5920740" y="873201"/>
                  </a:lnTo>
                  <a:lnTo>
                    <a:pt x="5960961" y="854532"/>
                  </a:lnTo>
                  <a:lnTo>
                    <a:pt x="5999569" y="831723"/>
                  </a:lnTo>
                  <a:lnTo>
                    <a:pt x="6036234" y="804760"/>
                  </a:lnTo>
                  <a:lnTo>
                    <a:pt x="6070651" y="773658"/>
                  </a:lnTo>
                  <a:lnTo>
                    <a:pt x="6101766" y="739228"/>
                  </a:lnTo>
                  <a:lnTo>
                    <a:pt x="6128715" y="702564"/>
                  </a:lnTo>
                  <a:lnTo>
                    <a:pt x="6151524" y="663956"/>
                  </a:lnTo>
                  <a:lnTo>
                    <a:pt x="6170193" y="623735"/>
                  </a:lnTo>
                  <a:lnTo>
                    <a:pt x="6184709" y="582218"/>
                  </a:lnTo>
                  <a:lnTo>
                    <a:pt x="6195072" y="539750"/>
                  </a:lnTo>
                  <a:lnTo>
                    <a:pt x="6201295" y="496633"/>
                  </a:lnTo>
                  <a:lnTo>
                    <a:pt x="6203378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30201" y="426741"/>
            <a:ext cx="18020030" cy="9482455"/>
            <a:chOff x="1630201" y="426741"/>
            <a:chExt cx="18020030" cy="9482455"/>
          </a:xfrm>
        </p:grpSpPr>
        <p:sp>
          <p:nvSpPr>
            <p:cNvPr id="3" name="object 3"/>
            <p:cNvSpPr/>
            <p:nvPr/>
          </p:nvSpPr>
          <p:spPr>
            <a:xfrm>
              <a:off x="1682556" y="820854"/>
              <a:ext cx="0" cy="9088755"/>
            </a:xfrm>
            <a:custGeom>
              <a:avLst/>
              <a:gdLst/>
              <a:ahLst/>
              <a:cxnLst/>
              <a:rect l="l" t="t" r="r" b="b"/>
              <a:pathLst>
                <a:path h="9088755">
                  <a:moveTo>
                    <a:pt x="0" y="9088288"/>
                  </a:moveTo>
                  <a:lnTo>
                    <a:pt x="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1630201" y="9856788"/>
              <a:ext cx="18020030" cy="0"/>
            </a:xfrm>
            <a:custGeom>
              <a:avLst/>
              <a:gdLst/>
              <a:ahLst/>
              <a:cxnLst/>
              <a:rect l="l" t="t" r="r" b="b"/>
              <a:pathLst>
                <a:path w="18020030">
                  <a:moveTo>
                    <a:pt x="0" y="0"/>
                  </a:moveTo>
                  <a:lnTo>
                    <a:pt x="18019660" y="0"/>
                  </a:lnTo>
                </a:path>
              </a:pathLst>
            </a:custGeom>
            <a:ln w="10470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4029468" y="4598930"/>
              <a:ext cx="14298294" cy="4989830"/>
            </a:xfrm>
            <a:custGeom>
              <a:avLst/>
              <a:gdLst/>
              <a:ahLst/>
              <a:cxnLst/>
              <a:rect l="l" t="t" r="r" b="b"/>
              <a:pathLst>
                <a:path w="14298294" h="4989830">
                  <a:moveTo>
                    <a:pt x="906386" y="3866985"/>
                  </a:moveTo>
                  <a:lnTo>
                    <a:pt x="904316" y="3823551"/>
                  </a:lnTo>
                  <a:lnTo>
                    <a:pt x="898093" y="3780421"/>
                  </a:lnTo>
                  <a:lnTo>
                    <a:pt x="887730" y="3737953"/>
                  </a:lnTo>
                  <a:lnTo>
                    <a:pt x="873201" y="3696449"/>
                  </a:lnTo>
                  <a:lnTo>
                    <a:pt x="854544" y="3656228"/>
                  </a:lnTo>
                  <a:lnTo>
                    <a:pt x="831723" y="3617620"/>
                  </a:lnTo>
                  <a:lnTo>
                    <a:pt x="804760" y="3580942"/>
                  </a:lnTo>
                  <a:lnTo>
                    <a:pt x="773658" y="3546525"/>
                  </a:lnTo>
                  <a:lnTo>
                    <a:pt x="739241" y="3515410"/>
                  </a:lnTo>
                  <a:lnTo>
                    <a:pt x="702564" y="3488448"/>
                  </a:lnTo>
                  <a:lnTo>
                    <a:pt x="663956" y="3465639"/>
                  </a:lnTo>
                  <a:lnTo>
                    <a:pt x="623735" y="3446970"/>
                  </a:lnTo>
                  <a:lnTo>
                    <a:pt x="582231" y="3432454"/>
                  </a:lnTo>
                  <a:lnTo>
                    <a:pt x="539750" y="3422091"/>
                  </a:lnTo>
                  <a:lnTo>
                    <a:pt x="496633" y="3415868"/>
                  </a:lnTo>
                  <a:lnTo>
                    <a:pt x="453199" y="3413785"/>
                  </a:lnTo>
                  <a:lnTo>
                    <a:pt x="409752" y="3415868"/>
                  </a:lnTo>
                  <a:lnTo>
                    <a:pt x="366636" y="3422091"/>
                  </a:lnTo>
                  <a:lnTo>
                    <a:pt x="324167" y="3432454"/>
                  </a:lnTo>
                  <a:lnTo>
                    <a:pt x="282651" y="3446970"/>
                  </a:lnTo>
                  <a:lnTo>
                    <a:pt x="242443" y="3465639"/>
                  </a:lnTo>
                  <a:lnTo>
                    <a:pt x="203835" y="3488448"/>
                  </a:lnTo>
                  <a:lnTo>
                    <a:pt x="167157" y="3515410"/>
                  </a:lnTo>
                  <a:lnTo>
                    <a:pt x="132727" y="3546525"/>
                  </a:lnTo>
                  <a:lnTo>
                    <a:pt x="101625" y="3580942"/>
                  </a:lnTo>
                  <a:lnTo>
                    <a:pt x="74663" y="3617620"/>
                  </a:lnTo>
                  <a:lnTo>
                    <a:pt x="51854" y="3656228"/>
                  </a:lnTo>
                  <a:lnTo>
                    <a:pt x="33185" y="3696449"/>
                  </a:lnTo>
                  <a:lnTo>
                    <a:pt x="18669" y="3737953"/>
                  </a:lnTo>
                  <a:lnTo>
                    <a:pt x="8293" y="3780421"/>
                  </a:lnTo>
                  <a:lnTo>
                    <a:pt x="2070" y="3823551"/>
                  </a:lnTo>
                  <a:lnTo>
                    <a:pt x="0" y="3866985"/>
                  </a:lnTo>
                  <a:lnTo>
                    <a:pt x="2070" y="3910431"/>
                  </a:lnTo>
                  <a:lnTo>
                    <a:pt x="8293" y="3953548"/>
                  </a:lnTo>
                  <a:lnTo>
                    <a:pt x="18669" y="3996017"/>
                  </a:lnTo>
                  <a:lnTo>
                    <a:pt x="33185" y="4037520"/>
                  </a:lnTo>
                  <a:lnTo>
                    <a:pt x="51854" y="4077741"/>
                  </a:lnTo>
                  <a:lnTo>
                    <a:pt x="74663" y="4116349"/>
                  </a:lnTo>
                  <a:lnTo>
                    <a:pt x="101625" y="4153027"/>
                  </a:lnTo>
                  <a:lnTo>
                    <a:pt x="132727" y="4187444"/>
                  </a:lnTo>
                  <a:lnTo>
                    <a:pt x="167157" y="4218559"/>
                  </a:lnTo>
                  <a:lnTo>
                    <a:pt x="203835" y="4245521"/>
                  </a:lnTo>
                  <a:lnTo>
                    <a:pt x="242443" y="4268330"/>
                  </a:lnTo>
                  <a:lnTo>
                    <a:pt x="282651" y="4286999"/>
                  </a:lnTo>
                  <a:lnTo>
                    <a:pt x="324167" y="4301515"/>
                  </a:lnTo>
                  <a:lnTo>
                    <a:pt x="366636" y="4311891"/>
                  </a:lnTo>
                  <a:lnTo>
                    <a:pt x="409752" y="4318101"/>
                  </a:lnTo>
                  <a:lnTo>
                    <a:pt x="453199" y="4320184"/>
                  </a:lnTo>
                  <a:lnTo>
                    <a:pt x="496633" y="4318101"/>
                  </a:lnTo>
                  <a:lnTo>
                    <a:pt x="539750" y="4311891"/>
                  </a:lnTo>
                  <a:lnTo>
                    <a:pt x="582231" y="4301515"/>
                  </a:lnTo>
                  <a:lnTo>
                    <a:pt x="623735" y="4286999"/>
                  </a:lnTo>
                  <a:lnTo>
                    <a:pt x="663956" y="4268330"/>
                  </a:lnTo>
                  <a:lnTo>
                    <a:pt x="702564" y="4245521"/>
                  </a:lnTo>
                  <a:lnTo>
                    <a:pt x="739241" y="4218559"/>
                  </a:lnTo>
                  <a:lnTo>
                    <a:pt x="773658" y="4187444"/>
                  </a:lnTo>
                  <a:lnTo>
                    <a:pt x="804760" y="4153027"/>
                  </a:lnTo>
                  <a:lnTo>
                    <a:pt x="831723" y="4116349"/>
                  </a:lnTo>
                  <a:lnTo>
                    <a:pt x="854544" y="4077741"/>
                  </a:lnTo>
                  <a:lnTo>
                    <a:pt x="873201" y="4037520"/>
                  </a:lnTo>
                  <a:lnTo>
                    <a:pt x="887730" y="3996017"/>
                  </a:lnTo>
                  <a:lnTo>
                    <a:pt x="898093" y="3953548"/>
                  </a:lnTo>
                  <a:lnTo>
                    <a:pt x="904316" y="3910431"/>
                  </a:lnTo>
                  <a:lnTo>
                    <a:pt x="906386" y="3866985"/>
                  </a:lnTo>
                  <a:close/>
                </a:path>
                <a:path w="14298294" h="4989830">
                  <a:moveTo>
                    <a:pt x="9810051" y="4536097"/>
                  </a:moveTo>
                  <a:lnTo>
                    <a:pt x="9807981" y="4492650"/>
                  </a:lnTo>
                  <a:lnTo>
                    <a:pt x="9801758" y="4449534"/>
                  </a:lnTo>
                  <a:lnTo>
                    <a:pt x="9791382" y="4407065"/>
                  </a:lnTo>
                  <a:lnTo>
                    <a:pt x="9776866" y="4365549"/>
                  </a:lnTo>
                  <a:lnTo>
                    <a:pt x="9758210" y="4325340"/>
                  </a:lnTo>
                  <a:lnTo>
                    <a:pt x="9735401" y="4286732"/>
                  </a:lnTo>
                  <a:lnTo>
                    <a:pt x="9708439" y="4250055"/>
                  </a:lnTo>
                  <a:lnTo>
                    <a:pt x="9677336" y="4215638"/>
                  </a:lnTo>
                  <a:lnTo>
                    <a:pt x="9642919" y="4184523"/>
                  </a:lnTo>
                  <a:lnTo>
                    <a:pt x="9606255" y="4157561"/>
                  </a:lnTo>
                  <a:lnTo>
                    <a:pt x="9567647" y="4134739"/>
                  </a:lnTo>
                  <a:lnTo>
                    <a:pt x="9527438" y="4116082"/>
                  </a:lnTo>
                  <a:lnTo>
                    <a:pt x="9485935" y="4101554"/>
                  </a:lnTo>
                  <a:lnTo>
                    <a:pt x="9443466" y="4091190"/>
                  </a:lnTo>
                  <a:lnTo>
                    <a:pt x="9400349" y="4084967"/>
                  </a:lnTo>
                  <a:lnTo>
                    <a:pt x="9356915" y="4082897"/>
                  </a:lnTo>
                  <a:lnTo>
                    <a:pt x="9313469" y="4084967"/>
                  </a:lnTo>
                  <a:lnTo>
                    <a:pt x="9270352" y="4091190"/>
                  </a:lnTo>
                  <a:lnTo>
                    <a:pt x="9227883" y="4101554"/>
                  </a:lnTo>
                  <a:lnTo>
                    <a:pt x="9186367" y="4116082"/>
                  </a:lnTo>
                  <a:lnTo>
                    <a:pt x="9146146" y="4134739"/>
                  </a:lnTo>
                  <a:lnTo>
                    <a:pt x="9107526" y="4157561"/>
                  </a:lnTo>
                  <a:lnTo>
                    <a:pt x="9070848" y="4184523"/>
                  </a:lnTo>
                  <a:lnTo>
                    <a:pt x="9036406" y="4215638"/>
                  </a:lnTo>
                  <a:lnTo>
                    <a:pt x="9005303" y="4250055"/>
                  </a:lnTo>
                  <a:lnTo>
                    <a:pt x="8978341" y="4286732"/>
                  </a:lnTo>
                  <a:lnTo>
                    <a:pt x="8955532" y="4325340"/>
                  </a:lnTo>
                  <a:lnTo>
                    <a:pt x="8936876" y="4365549"/>
                  </a:lnTo>
                  <a:lnTo>
                    <a:pt x="8922360" y="4407065"/>
                  </a:lnTo>
                  <a:lnTo>
                    <a:pt x="8911984" y="4449534"/>
                  </a:lnTo>
                  <a:lnTo>
                    <a:pt x="8905761" y="4492650"/>
                  </a:lnTo>
                  <a:lnTo>
                    <a:pt x="8903691" y="4536097"/>
                  </a:lnTo>
                  <a:lnTo>
                    <a:pt x="8905761" y="4579531"/>
                  </a:lnTo>
                  <a:lnTo>
                    <a:pt x="8911984" y="4622647"/>
                  </a:lnTo>
                  <a:lnTo>
                    <a:pt x="8922360" y="4665116"/>
                  </a:lnTo>
                  <a:lnTo>
                    <a:pt x="8936876" y="4706632"/>
                  </a:lnTo>
                  <a:lnTo>
                    <a:pt x="8955532" y="4746853"/>
                  </a:lnTo>
                  <a:lnTo>
                    <a:pt x="8978341" y="4785449"/>
                  </a:lnTo>
                  <a:lnTo>
                    <a:pt x="9005303" y="4822126"/>
                  </a:lnTo>
                  <a:lnTo>
                    <a:pt x="9036406" y="4856543"/>
                  </a:lnTo>
                  <a:lnTo>
                    <a:pt x="9070848" y="4887658"/>
                  </a:lnTo>
                  <a:lnTo>
                    <a:pt x="9107526" y="4914620"/>
                  </a:lnTo>
                  <a:lnTo>
                    <a:pt x="9146146" y="4937442"/>
                  </a:lnTo>
                  <a:lnTo>
                    <a:pt x="9186367" y="4956099"/>
                  </a:lnTo>
                  <a:lnTo>
                    <a:pt x="9227883" y="4970627"/>
                  </a:lnTo>
                  <a:lnTo>
                    <a:pt x="9270352" y="4980991"/>
                  </a:lnTo>
                  <a:lnTo>
                    <a:pt x="9313469" y="4987214"/>
                  </a:lnTo>
                  <a:lnTo>
                    <a:pt x="9356915" y="4989284"/>
                  </a:lnTo>
                  <a:lnTo>
                    <a:pt x="9400349" y="4987214"/>
                  </a:lnTo>
                  <a:lnTo>
                    <a:pt x="9443466" y="4980991"/>
                  </a:lnTo>
                  <a:lnTo>
                    <a:pt x="9485935" y="4970627"/>
                  </a:lnTo>
                  <a:lnTo>
                    <a:pt x="9527438" y="4956099"/>
                  </a:lnTo>
                  <a:lnTo>
                    <a:pt x="9567647" y="4937442"/>
                  </a:lnTo>
                  <a:lnTo>
                    <a:pt x="9606255" y="4914620"/>
                  </a:lnTo>
                  <a:lnTo>
                    <a:pt x="9642919" y="4887658"/>
                  </a:lnTo>
                  <a:lnTo>
                    <a:pt x="9677336" y="4856543"/>
                  </a:lnTo>
                  <a:lnTo>
                    <a:pt x="9708439" y="4822126"/>
                  </a:lnTo>
                  <a:lnTo>
                    <a:pt x="9735401" y="4785449"/>
                  </a:lnTo>
                  <a:lnTo>
                    <a:pt x="9758210" y="4746853"/>
                  </a:lnTo>
                  <a:lnTo>
                    <a:pt x="9776866" y="4706632"/>
                  </a:lnTo>
                  <a:lnTo>
                    <a:pt x="9791382" y="4665116"/>
                  </a:lnTo>
                  <a:lnTo>
                    <a:pt x="9801758" y="4622647"/>
                  </a:lnTo>
                  <a:lnTo>
                    <a:pt x="9807981" y="4579531"/>
                  </a:lnTo>
                  <a:lnTo>
                    <a:pt x="9810051" y="4536097"/>
                  </a:lnTo>
                  <a:close/>
                </a:path>
                <a:path w="14298294" h="4989830">
                  <a:moveTo>
                    <a:pt x="11101845" y="2444940"/>
                  </a:moveTo>
                  <a:lnTo>
                    <a:pt x="11099775" y="2401506"/>
                  </a:lnTo>
                  <a:lnTo>
                    <a:pt x="11093552" y="2358390"/>
                  </a:lnTo>
                  <a:lnTo>
                    <a:pt x="11083176" y="2315908"/>
                  </a:lnTo>
                  <a:lnTo>
                    <a:pt x="11068660" y="2274405"/>
                  </a:lnTo>
                  <a:lnTo>
                    <a:pt x="11050003" y="2234184"/>
                  </a:lnTo>
                  <a:lnTo>
                    <a:pt x="11027194" y="2195576"/>
                  </a:lnTo>
                  <a:lnTo>
                    <a:pt x="11000232" y="2158898"/>
                  </a:lnTo>
                  <a:lnTo>
                    <a:pt x="10969130" y="2124481"/>
                  </a:lnTo>
                  <a:lnTo>
                    <a:pt x="10934687" y="2093379"/>
                  </a:lnTo>
                  <a:lnTo>
                    <a:pt x="10898010" y="2066417"/>
                  </a:lnTo>
                  <a:lnTo>
                    <a:pt x="10859389" y="2043595"/>
                  </a:lnTo>
                  <a:lnTo>
                    <a:pt x="10819168" y="2024938"/>
                  </a:lnTo>
                  <a:lnTo>
                    <a:pt x="10777652" y="2010410"/>
                  </a:lnTo>
                  <a:lnTo>
                    <a:pt x="10735183" y="2000046"/>
                  </a:lnTo>
                  <a:lnTo>
                    <a:pt x="10692067" y="1993823"/>
                  </a:lnTo>
                  <a:lnTo>
                    <a:pt x="10648620" y="1991753"/>
                  </a:lnTo>
                  <a:lnTo>
                    <a:pt x="10605186" y="1993823"/>
                  </a:lnTo>
                  <a:lnTo>
                    <a:pt x="10562069" y="2000046"/>
                  </a:lnTo>
                  <a:lnTo>
                    <a:pt x="10519600" y="2010410"/>
                  </a:lnTo>
                  <a:lnTo>
                    <a:pt x="10478097" y="2024938"/>
                  </a:lnTo>
                  <a:lnTo>
                    <a:pt x="10437889" y="2043595"/>
                  </a:lnTo>
                  <a:lnTo>
                    <a:pt x="10399281" y="2066417"/>
                  </a:lnTo>
                  <a:lnTo>
                    <a:pt x="10362616" y="2093379"/>
                  </a:lnTo>
                  <a:lnTo>
                    <a:pt x="10328199" y="2124481"/>
                  </a:lnTo>
                  <a:lnTo>
                    <a:pt x="10297084" y="2158898"/>
                  </a:lnTo>
                  <a:lnTo>
                    <a:pt x="10270109" y="2195576"/>
                  </a:lnTo>
                  <a:lnTo>
                    <a:pt x="10247274" y="2234184"/>
                  </a:lnTo>
                  <a:lnTo>
                    <a:pt x="10228605" y="2274405"/>
                  </a:lnTo>
                  <a:lnTo>
                    <a:pt x="10214077" y="2315908"/>
                  </a:lnTo>
                  <a:lnTo>
                    <a:pt x="10203701" y="2358390"/>
                  </a:lnTo>
                  <a:lnTo>
                    <a:pt x="10197478" y="2401506"/>
                  </a:lnTo>
                  <a:lnTo>
                    <a:pt x="10195408" y="2444940"/>
                  </a:lnTo>
                  <a:lnTo>
                    <a:pt x="10197478" y="2488387"/>
                  </a:lnTo>
                  <a:lnTo>
                    <a:pt x="10203701" y="2531503"/>
                  </a:lnTo>
                  <a:lnTo>
                    <a:pt x="10214077" y="2573972"/>
                  </a:lnTo>
                  <a:lnTo>
                    <a:pt x="10228605" y="2615488"/>
                  </a:lnTo>
                  <a:lnTo>
                    <a:pt x="10247274" y="2655697"/>
                  </a:lnTo>
                  <a:lnTo>
                    <a:pt x="10270109" y="2694305"/>
                  </a:lnTo>
                  <a:lnTo>
                    <a:pt x="10297084" y="2730982"/>
                  </a:lnTo>
                  <a:lnTo>
                    <a:pt x="10328199" y="2765412"/>
                  </a:lnTo>
                  <a:lnTo>
                    <a:pt x="10362616" y="2796514"/>
                  </a:lnTo>
                  <a:lnTo>
                    <a:pt x="10399281" y="2823476"/>
                  </a:lnTo>
                  <a:lnTo>
                    <a:pt x="10437889" y="2846286"/>
                  </a:lnTo>
                  <a:lnTo>
                    <a:pt x="10478097" y="2864955"/>
                  </a:lnTo>
                  <a:lnTo>
                    <a:pt x="10519600" y="2879471"/>
                  </a:lnTo>
                  <a:lnTo>
                    <a:pt x="10562069" y="2889847"/>
                  </a:lnTo>
                  <a:lnTo>
                    <a:pt x="10605186" y="2896070"/>
                  </a:lnTo>
                  <a:lnTo>
                    <a:pt x="10648620" y="2898140"/>
                  </a:lnTo>
                  <a:lnTo>
                    <a:pt x="10692067" y="2896070"/>
                  </a:lnTo>
                  <a:lnTo>
                    <a:pt x="10735183" y="2889847"/>
                  </a:lnTo>
                  <a:lnTo>
                    <a:pt x="10777652" y="2879471"/>
                  </a:lnTo>
                  <a:lnTo>
                    <a:pt x="10819168" y="2864955"/>
                  </a:lnTo>
                  <a:lnTo>
                    <a:pt x="10859389" y="2846286"/>
                  </a:lnTo>
                  <a:lnTo>
                    <a:pt x="10898010" y="2823476"/>
                  </a:lnTo>
                  <a:lnTo>
                    <a:pt x="10934687" y="2796514"/>
                  </a:lnTo>
                  <a:lnTo>
                    <a:pt x="10969130" y="2765412"/>
                  </a:lnTo>
                  <a:lnTo>
                    <a:pt x="11000232" y="2730982"/>
                  </a:lnTo>
                  <a:lnTo>
                    <a:pt x="11027194" y="2694305"/>
                  </a:lnTo>
                  <a:lnTo>
                    <a:pt x="11050003" y="2655697"/>
                  </a:lnTo>
                  <a:lnTo>
                    <a:pt x="11068660" y="2615488"/>
                  </a:lnTo>
                  <a:lnTo>
                    <a:pt x="11083176" y="2573972"/>
                  </a:lnTo>
                  <a:lnTo>
                    <a:pt x="11093552" y="2531503"/>
                  </a:lnTo>
                  <a:lnTo>
                    <a:pt x="11099775" y="2488387"/>
                  </a:lnTo>
                  <a:lnTo>
                    <a:pt x="11101845" y="2444940"/>
                  </a:lnTo>
                  <a:close/>
                </a:path>
                <a:path w="14298294" h="4989830">
                  <a:moveTo>
                    <a:pt x="12186209" y="1456258"/>
                  </a:moveTo>
                  <a:lnTo>
                    <a:pt x="12184139" y="1412824"/>
                  </a:lnTo>
                  <a:lnTo>
                    <a:pt x="12177916" y="1369707"/>
                  </a:lnTo>
                  <a:lnTo>
                    <a:pt x="12167553" y="1327226"/>
                  </a:lnTo>
                  <a:lnTo>
                    <a:pt x="12153036" y="1285722"/>
                  </a:lnTo>
                  <a:lnTo>
                    <a:pt x="12134367" y="1245501"/>
                  </a:lnTo>
                  <a:lnTo>
                    <a:pt x="12111558" y="1206893"/>
                  </a:lnTo>
                  <a:lnTo>
                    <a:pt x="12084596" y="1170216"/>
                  </a:lnTo>
                  <a:lnTo>
                    <a:pt x="12053494" y="1135799"/>
                  </a:lnTo>
                  <a:lnTo>
                    <a:pt x="12019077" y="1104684"/>
                  </a:lnTo>
                  <a:lnTo>
                    <a:pt x="11982399" y="1077722"/>
                  </a:lnTo>
                  <a:lnTo>
                    <a:pt x="11943791" y="1054912"/>
                  </a:lnTo>
                  <a:lnTo>
                    <a:pt x="11903583" y="1036243"/>
                  </a:lnTo>
                  <a:lnTo>
                    <a:pt x="11862067" y="1021727"/>
                  </a:lnTo>
                  <a:lnTo>
                    <a:pt x="11819598" y="1011351"/>
                  </a:lnTo>
                  <a:lnTo>
                    <a:pt x="11776469" y="1005128"/>
                  </a:lnTo>
                  <a:lnTo>
                    <a:pt x="11733035" y="1003058"/>
                  </a:lnTo>
                  <a:lnTo>
                    <a:pt x="11689588" y="1005128"/>
                  </a:lnTo>
                  <a:lnTo>
                    <a:pt x="11646472" y="1011351"/>
                  </a:lnTo>
                  <a:lnTo>
                    <a:pt x="11603990" y="1021727"/>
                  </a:lnTo>
                  <a:lnTo>
                    <a:pt x="11562486" y="1036243"/>
                  </a:lnTo>
                  <a:lnTo>
                    <a:pt x="11522266" y="1054912"/>
                  </a:lnTo>
                  <a:lnTo>
                    <a:pt x="11483658" y="1077722"/>
                  </a:lnTo>
                  <a:lnTo>
                    <a:pt x="11446980" y="1104684"/>
                  </a:lnTo>
                  <a:lnTo>
                    <a:pt x="11412563" y="1135799"/>
                  </a:lnTo>
                  <a:lnTo>
                    <a:pt x="11381461" y="1170216"/>
                  </a:lnTo>
                  <a:lnTo>
                    <a:pt x="11354499" y="1206893"/>
                  </a:lnTo>
                  <a:lnTo>
                    <a:pt x="11331689" y="1245501"/>
                  </a:lnTo>
                  <a:lnTo>
                    <a:pt x="11313033" y="1285722"/>
                  </a:lnTo>
                  <a:lnTo>
                    <a:pt x="11298517" y="1327226"/>
                  </a:lnTo>
                  <a:lnTo>
                    <a:pt x="11288141" y="1369707"/>
                  </a:lnTo>
                  <a:lnTo>
                    <a:pt x="11281918" y="1412824"/>
                  </a:lnTo>
                  <a:lnTo>
                    <a:pt x="11279848" y="1456258"/>
                  </a:lnTo>
                  <a:lnTo>
                    <a:pt x="11281918" y="1499704"/>
                  </a:lnTo>
                  <a:lnTo>
                    <a:pt x="11288141" y="1542821"/>
                  </a:lnTo>
                  <a:lnTo>
                    <a:pt x="11298517" y="1585290"/>
                  </a:lnTo>
                  <a:lnTo>
                    <a:pt x="11313033" y="1626806"/>
                  </a:lnTo>
                  <a:lnTo>
                    <a:pt x="11331689" y="1667014"/>
                  </a:lnTo>
                  <a:lnTo>
                    <a:pt x="11354499" y="1705635"/>
                  </a:lnTo>
                  <a:lnTo>
                    <a:pt x="11381461" y="1742300"/>
                  </a:lnTo>
                  <a:lnTo>
                    <a:pt x="11412563" y="1776730"/>
                  </a:lnTo>
                  <a:lnTo>
                    <a:pt x="11446980" y="1807832"/>
                  </a:lnTo>
                  <a:lnTo>
                    <a:pt x="11483658" y="1834794"/>
                  </a:lnTo>
                  <a:lnTo>
                    <a:pt x="11522266" y="1857603"/>
                  </a:lnTo>
                  <a:lnTo>
                    <a:pt x="11562486" y="1876272"/>
                  </a:lnTo>
                  <a:lnTo>
                    <a:pt x="11603990" y="1890788"/>
                  </a:lnTo>
                  <a:lnTo>
                    <a:pt x="11646472" y="1901164"/>
                  </a:lnTo>
                  <a:lnTo>
                    <a:pt x="11689588" y="1907387"/>
                  </a:lnTo>
                  <a:lnTo>
                    <a:pt x="11733035" y="1909457"/>
                  </a:lnTo>
                  <a:lnTo>
                    <a:pt x="11776469" y="1907387"/>
                  </a:lnTo>
                  <a:lnTo>
                    <a:pt x="11819598" y="1901164"/>
                  </a:lnTo>
                  <a:lnTo>
                    <a:pt x="11862067" y="1890788"/>
                  </a:lnTo>
                  <a:lnTo>
                    <a:pt x="11903583" y="1876272"/>
                  </a:lnTo>
                  <a:lnTo>
                    <a:pt x="11943791" y="1857603"/>
                  </a:lnTo>
                  <a:lnTo>
                    <a:pt x="11982399" y="1834794"/>
                  </a:lnTo>
                  <a:lnTo>
                    <a:pt x="12019077" y="1807832"/>
                  </a:lnTo>
                  <a:lnTo>
                    <a:pt x="12053494" y="1776730"/>
                  </a:lnTo>
                  <a:lnTo>
                    <a:pt x="12084596" y="1742300"/>
                  </a:lnTo>
                  <a:lnTo>
                    <a:pt x="12111558" y="1705635"/>
                  </a:lnTo>
                  <a:lnTo>
                    <a:pt x="12134367" y="1667014"/>
                  </a:lnTo>
                  <a:lnTo>
                    <a:pt x="12153036" y="1626806"/>
                  </a:lnTo>
                  <a:lnTo>
                    <a:pt x="12167553" y="1585290"/>
                  </a:lnTo>
                  <a:lnTo>
                    <a:pt x="12177916" y="1542821"/>
                  </a:lnTo>
                  <a:lnTo>
                    <a:pt x="12184139" y="1499704"/>
                  </a:lnTo>
                  <a:lnTo>
                    <a:pt x="12186209" y="1456258"/>
                  </a:lnTo>
                  <a:close/>
                </a:path>
                <a:path w="14298294" h="4989830">
                  <a:moveTo>
                    <a:pt x="14297952" y="2274557"/>
                  </a:moveTo>
                  <a:lnTo>
                    <a:pt x="14295882" y="2231110"/>
                  </a:lnTo>
                  <a:lnTo>
                    <a:pt x="14289646" y="2187994"/>
                  </a:lnTo>
                  <a:lnTo>
                    <a:pt x="14279283" y="2145525"/>
                  </a:lnTo>
                  <a:lnTo>
                    <a:pt x="14264754" y="2104009"/>
                  </a:lnTo>
                  <a:lnTo>
                    <a:pt x="14246073" y="2063800"/>
                  </a:lnTo>
                  <a:lnTo>
                    <a:pt x="14223251" y="2025192"/>
                  </a:lnTo>
                  <a:lnTo>
                    <a:pt x="14196276" y="1988515"/>
                  </a:lnTo>
                  <a:lnTo>
                    <a:pt x="14165161" y="1954085"/>
                  </a:lnTo>
                  <a:lnTo>
                    <a:pt x="14130744" y="1922983"/>
                  </a:lnTo>
                  <a:lnTo>
                    <a:pt x="14094066" y="1896021"/>
                  </a:lnTo>
                  <a:lnTo>
                    <a:pt x="14055471" y="1873211"/>
                  </a:lnTo>
                  <a:lnTo>
                    <a:pt x="14015263" y="1854542"/>
                  </a:lnTo>
                  <a:lnTo>
                    <a:pt x="13973759" y="1840026"/>
                  </a:lnTo>
                  <a:lnTo>
                    <a:pt x="13931291" y="1829650"/>
                  </a:lnTo>
                  <a:lnTo>
                    <a:pt x="13888174" y="1823427"/>
                  </a:lnTo>
                  <a:lnTo>
                    <a:pt x="13844740" y="1821357"/>
                  </a:lnTo>
                  <a:lnTo>
                    <a:pt x="13801319" y="1823427"/>
                  </a:lnTo>
                  <a:lnTo>
                    <a:pt x="13758202" y="1829650"/>
                  </a:lnTo>
                  <a:lnTo>
                    <a:pt x="13715733" y="1840026"/>
                  </a:lnTo>
                  <a:lnTo>
                    <a:pt x="13674230" y="1854542"/>
                  </a:lnTo>
                  <a:lnTo>
                    <a:pt x="13634022" y="1873211"/>
                  </a:lnTo>
                  <a:lnTo>
                    <a:pt x="13595426" y="1896021"/>
                  </a:lnTo>
                  <a:lnTo>
                    <a:pt x="13558749" y="1922983"/>
                  </a:lnTo>
                  <a:lnTo>
                    <a:pt x="13524332" y="1954085"/>
                  </a:lnTo>
                  <a:lnTo>
                    <a:pt x="13493217" y="1988515"/>
                  </a:lnTo>
                  <a:lnTo>
                    <a:pt x="13466242" y="2025192"/>
                  </a:lnTo>
                  <a:lnTo>
                    <a:pt x="13443407" y="2063800"/>
                  </a:lnTo>
                  <a:lnTo>
                    <a:pt x="13424738" y="2104009"/>
                  </a:lnTo>
                  <a:lnTo>
                    <a:pt x="13410210" y="2145525"/>
                  </a:lnTo>
                  <a:lnTo>
                    <a:pt x="13399834" y="2187994"/>
                  </a:lnTo>
                  <a:lnTo>
                    <a:pt x="13393611" y="2231110"/>
                  </a:lnTo>
                  <a:lnTo>
                    <a:pt x="13391541" y="2274557"/>
                  </a:lnTo>
                  <a:lnTo>
                    <a:pt x="13393611" y="2317991"/>
                  </a:lnTo>
                  <a:lnTo>
                    <a:pt x="13399834" y="2361107"/>
                  </a:lnTo>
                  <a:lnTo>
                    <a:pt x="13410210" y="2403589"/>
                  </a:lnTo>
                  <a:lnTo>
                    <a:pt x="13424738" y="2445093"/>
                  </a:lnTo>
                  <a:lnTo>
                    <a:pt x="13443407" y="2485313"/>
                  </a:lnTo>
                  <a:lnTo>
                    <a:pt x="13466242" y="2523921"/>
                  </a:lnTo>
                  <a:lnTo>
                    <a:pt x="13493217" y="2560599"/>
                  </a:lnTo>
                  <a:lnTo>
                    <a:pt x="13524332" y="2595016"/>
                  </a:lnTo>
                  <a:lnTo>
                    <a:pt x="13558749" y="2626118"/>
                  </a:lnTo>
                  <a:lnTo>
                    <a:pt x="13595426" y="2653080"/>
                  </a:lnTo>
                  <a:lnTo>
                    <a:pt x="13634022" y="2675902"/>
                  </a:lnTo>
                  <a:lnTo>
                    <a:pt x="13674230" y="2694559"/>
                  </a:lnTo>
                  <a:lnTo>
                    <a:pt x="13715733" y="2709087"/>
                  </a:lnTo>
                  <a:lnTo>
                    <a:pt x="13758202" y="2719451"/>
                  </a:lnTo>
                  <a:lnTo>
                    <a:pt x="13801319" y="2725674"/>
                  </a:lnTo>
                  <a:lnTo>
                    <a:pt x="13844740" y="2727744"/>
                  </a:lnTo>
                  <a:lnTo>
                    <a:pt x="13888174" y="2725674"/>
                  </a:lnTo>
                  <a:lnTo>
                    <a:pt x="13931291" y="2719451"/>
                  </a:lnTo>
                  <a:lnTo>
                    <a:pt x="13973759" y="2709087"/>
                  </a:lnTo>
                  <a:lnTo>
                    <a:pt x="14015263" y="2694559"/>
                  </a:lnTo>
                  <a:lnTo>
                    <a:pt x="14055471" y="2675902"/>
                  </a:lnTo>
                  <a:lnTo>
                    <a:pt x="14094066" y="2653080"/>
                  </a:lnTo>
                  <a:lnTo>
                    <a:pt x="14130744" y="2626118"/>
                  </a:lnTo>
                  <a:lnTo>
                    <a:pt x="14165161" y="2595016"/>
                  </a:lnTo>
                  <a:lnTo>
                    <a:pt x="14196276" y="2560599"/>
                  </a:lnTo>
                  <a:lnTo>
                    <a:pt x="14223251" y="2523921"/>
                  </a:lnTo>
                  <a:lnTo>
                    <a:pt x="14246073" y="2485313"/>
                  </a:lnTo>
                  <a:lnTo>
                    <a:pt x="14264754" y="2445093"/>
                  </a:lnTo>
                  <a:lnTo>
                    <a:pt x="14279283" y="2403589"/>
                  </a:lnTo>
                  <a:lnTo>
                    <a:pt x="14289646" y="2361107"/>
                  </a:lnTo>
                  <a:lnTo>
                    <a:pt x="14295882" y="2317991"/>
                  </a:lnTo>
                  <a:lnTo>
                    <a:pt x="14297952" y="2274557"/>
                  </a:lnTo>
                  <a:close/>
                </a:path>
                <a:path w="14298294" h="4989830">
                  <a:moveTo>
                    <a:pt x="14297952" y="453199"/>
                  </a:moveTo>
                  <a:lnTo>
                    <a:pt x="14295882" y="409752"/>
                  </a:lnTo>
                  <a:lnTo>
                    <a:pt x="14289646" y="366636"/>
                  </a:lnTo>
                  <a:lnTo>
                    <a:pt x="14279283" y="324167"/>
                  </a:lnTo>
                  <a:lnTo>
                    <a:pt x="14264754" y="282651"/>
                  </a:lnTo>
                  <a:lnTo>
                    <a:pt x="14246073" y="242430"/>
                  </a:lnTo>
                  <a:lnTo>
                    <a:pt x="14223251" y="203822"/>
                  </a:lnTo>
                  <a:lnTo>
                    <a:pt x="14196276" y="167157"/>
                  </a:lnTo>
                  <a:lnTo>
                    <a:pt x="14165161" y="132727"/>
                  </a:lnTo>
                  <a:lnTo>
                    <a:pt x="14130744" y="101625"/>
                  </a:lnTo>
                  <a:lnTo>
                    <a:pt x="14094066" y="74663"/>
                  </a:lnTo>
                  <a:lnTo>
                    <a:pt x="14055471" y="51854"/>
                  </a:lnTo>
                  <a:lnTo>
                    <a:pt x="14015263" y="33185"/>
                  </a:lnTo>
                  <a:lnTo>
                    <a:pt x="13973759" y="18669"/>
                  </a:lnTo>
                  <a:lnTo>
                    <a:pt x="13931291" y="8293"/>
                  </a:lnTo>
                  <a:lnTo>
                    <a:pt x="13888174" y="2070"/>
                  </a:lnTo>
                  <a:lnTo>
                    <a:pt x="13844740" y="0"/>
                  </a:lnTo>
                  <a:lnTo>
                    <a:pt x="13801319" y="2070"/>
                  </a:lnTo>
                  <a:lnTo>
                    <a:pt x="13758202" y="8293"/>
                  </a:lnTo>
                  <a:lnTo>
                    <a:pt x="13715733" y="18669"/>
                  </a:lnTo>
                  <a:lnTo>
                    <a:pt x="13674230" y="33185"/>
                  </a:lnTo>
                  <a:lnTo>
                    <a:pt x="13634022" y="51854"/>
                  </a:lnTo>
                  <a:lnTo>
                    <a:pt x="13595426" y="74663"/>
                  </a:lnTo>
                  <a:lnTo>
                    <a:pt x="13558749" y="101625"/>
                  </a:lnTo>
                  <a:lnTo>
                    <a:pt x="13524332" y="132727"/>
                  </a:lnTo>
                  <a:lnTo>
                    <a:pt x="13493217" y="167157"/>
                  </a:lnTo>
                  <a:lnTo>
                    <a:pt x="13466242" y="203822"/>
                  </a:lnTo>
                  <a:lnTo>
                    <a:pt x="13443407" y="242430"/>
                  </a:lnTo>
                  <a:lnTo>
                    <a:pt x="13424738" y="282651"/>
                  </a:lnTo>
                  <a:lnTo>
                    <a:pt x="13410210" y="324167"/>
                  </a:lnTo>
                  <a:lnTo>
                    <a:pt x="13399834" y="366636"/>
                  </a:lnTo>
                  <a:lnTo>
                    <a:pt x="13393611" y="409752"/>
                  </a:lnTo>
                  <a:lnTo>
                    <a:pt x="13391541" y="453199"/>
                  </a:lnTo>
                  <a:lnTo>
                    <a:pt x="13393611" y="496633"/>
                  </a:lnTo>
                  <a:lnTo>
                    <a:pt x="13399834" y="539750"/>
                  </a:lnTo>
                  <a:lnTo>
                    <a:pt x="13410210" y="582231"/>
                  </a:lnTo>
                  <a:lnTo>
                    <a:pt x="13424738" y="623735"/>
                  </a:lnTo>
                  <a:lnTo>
                    <a:pt x="13443407" y="663956"/>
                  </a:lnTo>
                  <a:lnTo>
                    <a:pt x="13466242" y="702564"/>
                  </a:lnTo>
                  <a:lnTo>
                    <a:pt x="13493217" y="739241"/>
                  </a:lnTo>
                  <a:lnTo>
                    <a:pt x="13524332" y="773658"/>
                  </a:lnTo>
                  <a:lnTo>
                    <a:pt x="13558749" y="804760"/>
                  </a:lnTo>
                  <a:lnTo>
                    <a:pt x="13595426" y="831723"/>
                  </a:lnTo>
                  <a:lnTo>
                    <a:pt x="13634022" y="854544"/>
                  </a:lnTo>
                  <a:lnTo>
                    <a:pt x="13674230" y="873201"/>
                  </a:lnTo>
                  <a:lnTo>
                    <a:pt x="13715733" y="887730"/>
                  </a:lnTo>
                  <a:lnTo>
                    <a:pt x="13758202" y="898093"/>
                  </a:lnTo>
                  <a:lnTo>
                    <a:pt x="13801319" y="904316"/>
                  </a:lnTo>
                  <a:lnTo>
                    <a:pt x="13844740" y="906386"/>
                  </a:lnTo>
                  <a:lnTo>
                    <a:pt x="13888174" y="904316"/>
                  </a:lnTo>
                  <a:lnTo>
                    <a:pt x="13931291" y="898093"/>
                  </a:lnTo>
                  <a:lnTo>
                    <a:pt x="13973759" y="887730"/>
                  </a:lnTo>
                  <a:lnTo>
                    <a:pt x="14015263" y="873201"/>
                  </a:lnTo>
                  <a:lnTo>
                    <a:pt x="14055471" y="854544"/>
                  </a:lnTo>
                  <a:lnTo>
                    <a:pt x="14094066" y="831723"/>
                  </a:lnTo>
                  <a:lnTo>
                    <a:pt x="14130744" y="804760"/>
                  </a:lnTo>
                  <a:lnTo>
                    <a:pt x="14165161" y="773658"/>
                  </a:lnTo>
                  <a:lnTo>
                    <a:pt x="14196276" y="739241"/>
                  </a:lnTo>
                  <a:lnTo>
                    <a:pt x="14223251" y="702564"/>
                  </a:lnTo>
                  <a:lnTo>
                    <a:pt x="14246073" y="663956"/>
                  </a:lnTo>
                  <a:lnTo>
                    <a:pt x="14264754" y="623735"/>
                  </a:lnTo>
                  <a:lnTo>
                    <a:pt x="14279283" y="582231"/>
                  </a:lnTo>
                  <a:lnTo>
                    <a:pt x="14289646" y="539750"/>
                  </a:lnTo>
                  <a:lnTo>
                    <a:pt x="14295882" y="496633"/>
                  </a:lnTo>
                  <a:lnTo>
                    <a:pt x="14297952" y="45319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7883309" y="2829185"/>
              <a:ext cx="5557520" cy="5579745"/>
            </a:xfrm>
            <a:custGeom>
              <a:avLst/>
              <a:gdLst/>
              <a:ahLst/>
              <a:cxnLst/>
              <a:rect l="l" t="t" r="r" b="b"/>
              <a:pathLst>
                <a:path w="5557519" h="5579745">
                  <a:moveTo>
                    <a:pt x="906399" y="1318755"/>
                  </a:moveTo>
                  <a:lnTo>
                    <a:pt x="904328" y="1275321"/>
                  </a:lnTo>
                  <a:lnTo>
                    <a:pt x="898105" y="1232204"/>
                  </a:lnTo>
                  <a:lnTo>
                    <a:pt x="887730" y="1189723"/>
                  </a:lnTo>
                  <a:lnTo>
                    <a:pt x="873213" y="1148219"/>
                  </a:lnTo>
                  <a:lnTo>
                    <a:pt x="854544" y="1107998"/>
                  </a:lnTo>
                  <a:lnTo>
                    <a:pt x="831735" y="1069390"/>
                  </a:lnTo>
                  <a:lnTo>
                    <a:pt x="804773" y="1032713"/>
                  </a:lnTo>
                  <a:lnTo>
                    <a:pt x="773658" y="998296"/>
                  </a:lnTo>
                  <a:lnTo>
                    <a:pt x="739241" y="967181"/>
                  </a:lnTo>
                  <a:lnTo>
                    <a:pt x="702564" y="940219"/>
                  </a:lnTo>
                  <a:lnTo>
                    <a:pt x="663956" y="917409"/>
                  </a:lnTo>
                  <a:lnTo>
                    <a:pt x="623735" y="898740"/>
                  </a:lnTo>
                  <a:lnTo>
                    <a:pt x="582231" y="884224"/>
                  </a:lnTo>
                  <a:lnTo>
                    <a:pt x="539762" y="873848"/>
                  </a:lnTo>
                  <a:lnTo>
                    <a:pt x="496646" y="867625"/>
                  </a:lnTo>
                  <a:lnTo>
                    <a:pt x="453199" y="865555"/>
                  </a:lnTo>
                  <a:lnTo>
                    <a:pt x="409765" y="867625"/>
                  </a:lnTo>
                  <a:lnTo>
                    <a:pt x="366649" y="873848"/>
                  </a:lnTo>
                  <a:lnTo>
                    <a:pt x="324167" y="884224"/>
                  </a:lnTo>
                  <a:lnTo>
                    <a:pt x="282663" y="898740"/>
                  </a:lnTo>
                  <a:lnTo>
                    <a:pt x="242443" y="917409"/>
                  </a:lnTo>
                  <a:lnTo>
                    <a:pt x="203835" y="940219"/>
                  </a:lnTo>
                  <a:lnTo>
                    <a:pt x="167157" y="967181"/>
                  </a:lnTo>
                  <a:lnTo>
                    <a:pt x="132740" y="998296"/>
                  </a:lnTo>
                  <a:lnTo>
                    <a:pt x="101638" y="1032713"/>
                  </a:lnTo>
                  <a:lnTo>
                    <a:pt x="74676" y="1069390"/>
                  </a:lnTo>
                  <a:lnTo>
                    <a:pt x="51854" y="1107998"/>
                  </a:lnTo>
                  <a:lnTo>
                    <a:pt x="33185" y="1148219"/>
                  </a:lnTo>
                  <a:lnTo>
                    <a:pt x="18669" y="1189723"/>
                  </a:lnTo>
                  <a:lnTo>
                    <a:pt x="8293" y="1232204"/>
                  </a:lnTo>
                  <a:lnTo>
                    <a:pt x="2070" y="1275321"/>
                  </a:lnTo>
                  <a:lnTo>
                    <a:pt x="0" y="1318755"/>
                  </a:lnTo>
                  <a:lnTo>
                    <a:pt x="2070" y="1362189"/>
                  </a:lnTo>
                  <a:lnTo>
                    <a:pt x="8293" y="1405318"/>
                  </a:lnTo>
                  <a:lnTo>
                    <a:pt x="18669" y="1447787"/>
                  </a:lnTo>
                  <a:lnTo>
                    <a:pt x="33185" y="1489290"/>
                  </a:lnTo>
                  <a:lnTo>
                    <a:pt x="51854" y="1529511"/>
                  </a:lnTo>
                  <a:lnTo>
                    <a:pt x="74676" y="1568119"/>
                  </a:lnTo>
                  <a:lnTo>
                    <a:pt x="101638" y="1604784"/>
                  </a:lnTo>
                  <a:lnTo>
                    <a:pt x="132740" y="1639214"/>
                  </a:lnTo>
                  <a:lnTo>
                    <a:pt x="167157" y="1670316"/>
                  </a:lnTo>
                  <a:lnTo>
                    <a:pt x="203835" y="1697278"/>
                  </a:lnTo>
                  <a:lnTo>
                    <a:pt x="242443" y="1720100"/>
                  </a:lnTo>
                  <a:lnTo>
                    <a:pt x="282663" y="1738769"/>
                  </a:lnTo>
                  <a:lnTo>
                    <a:pt x="324167" y="1753285"/>
                  </a:lnTo>
                  <a:lnTo>
                    <a:pt x="366649" y="1763649"/>
                  </a:lnTo>
                  <a:lnTo>
                    <a:pt x="409765" y="1769872"/>
                  </a:lnTo>
                  <a:lnTo>
                    <a:pt x="453199" y="1771954"/>
                  </a:lnTo>
                  <a:lnTo>
                    <a:pt x="496646" y="1769872"/>
                  </a:lnTo>
                  <a:lnTo>
                    <a:pt x="539762" y="1763649"/>
                  </a:lnTo>
                  <a:lnTo>
                    <a:pt x="582231" y="1753285"/>
                  </a:lnTo>
                  <a:lnTo>
                    <a:pt x="623735" y="1738769"/>
                  </a:lnTo>
                  <a:lnTo>
                    <a:pt x="663956" y="1720100"/>
                  </a:lnTo>
                  <a:lnTo>
                    <a:pt x="702564" y="1697278"/>
                  </a:lnTo>
                  <a:lnTo>
                    <a:pt x="739241" y="1670316"/>
                  </a:lnTo>
                  <a:lnTo>
                    <a:pt x="773658" y="1639214"/>
                  </a:lnTo>
                  <a:lnTo>
                    <a:pt x="804773" y="1604784"/>
                  </a:lnTo>
                  <a:lnTo>
                    <a:pt x="831735" y="1568119"/>
                  </a:lnTo>
                  <a:lnTo>
                    <a:pt x="854544" y="1529511"/>
                  </a:lnTo>
                  <a:lnTo>
                    <a:pt x="873213" y="1489290"/>
                  </a:lnTo>
                  <a:lnTo>
                    <a:pt x="887730" y="1447787"/>
                  </a:lnTo>
                  <a:lnTo>
                    <a:pt x="898105" y="1405318"/>
                  </a:lnTo>
                  <a:lnTo>
                    <a:pt x="904328" y="1362189"/>
                  </a:lnTo>
                  <a:lnTo>
                    <a:pt x="906399" y="1318755"/>
                  </a:lnTo>
                  <a:close/>
                </a:path>
                <a:path w="5557519" h="5579745">
                  <a:moveTo>
                    <a:pt x="1212456" y="4291596"/>
                  </a:moveTo>
                  <a:lnTo>
                    <a:pt x="1210386" y="4248162"/>
                  </a:lnTo>
                  <a:lnTo>
                    <a:pt x="1204163" y="4205046"/>
                  </a:lnTo>
                  <a:lnTo>
                    <a:pt x="1193787" y="4162564"/>
                  </a:lnTo>
                  <a:lnTo>
                    <a:pt x="1179271" y="4121061"/>
                  </a:lnTo>
                  <a:lnTo>
                    <a:pt x="1160602" y="4080840"/>
                  </a:lnTo>
                  <a:lnTo>
                    <a:pt x="1137793" y="4042232"/>
                  </a:lnTo>
                  <a:lnTo>
                    <a:pt x="1110830" y="4005554"/>
                  </a:lnTo>
                  <a:lnTo>
                    <a:pt x="1079715" y="3971137"/>
                  </a:lnTo>
                  <a:lnTo>
                    <a:pt x="1045298" y="3940022"/>
                  </a:lnTo>
                  <a:lnTo>
                    <a:pt x="1008621" y="3913060"/>
                  </a:lnTo>
                  <a:lnTo>
                    <a:pt x="970013" y="3890251"/>
                  </a:lnTo>
                  <a:lnTo>
                    <a:pt x="929792" y="3871582"/>
                  </a:lnTo>
                  <a:lnTo>
                    <a:pt x="888288" y="3857066"/>
                  </a:lnTo>
                  <a:lnTo>
                    <a:pt x="845820" y="3846703"/>
                  </a:lnTo>
                  <a:lnTo>
                    <a:pt x="802703" y="3840480"/>
                  </a:lnTo>
                  <a:lnTo>
                    <a:pt x="759256" y="3838397"/>
                  </a:lnTo>
                  <a:lnTo>
                    <a:pt x="715822" y="3840480"/>
                  </a:lnTo>
                  <a:lnTo>
                    <a:pt x="672706" y="3846703"/>
                  </a:lnTo>
                  <a:lnTo>
                    <a:pt x="630224" y="3857066"/>
                  </a:lnTo>
                  <a:lnTo>
                    <a:pt x="588721" y="3871582"/>
                  </a:lnTo>
                  <a:lnTo>
                    <a:pt x="548500" y="3890251"/>
                  </a:lnTo>
                  <a:lnTo>
                    <a:pt x="509892" y="3913060"/>
                  </a:lnTo>
                  <a:lnTo>
                    <a:pt x="473214" y="3940022"/>
                  </a:lnTo>
                  <a:lnTo>
                    <a:pt x="438797" y="3971137"/>
                  </a:lnTo>
                  <a:lnTo>
                    <a:pt x="407682" y="4005554"/>
                  </a:lnTo>
                  <a:lnTo>
                    <a:pt x="380720" y="4042232"/>
                  </a:lnTo>
                  <a:lnTo>
                    <a:pt x="357911" y="4080840"/>
                  </a:lnTo>
                  <a:lnTo>
                    <a:pt x="339242" y="4121061"/>
                  </a:lnTo>
                  <a:lnTo>
                    <a:pt x="324726" y="4162564"/>
                  </a:lnTo>
                  <a:lnTo>
                    <a:pt x="314363" y="4205046"/>
                  </a:lnTo>
                  <a:lnTo>
                    <a:pt x="308140" y="4248162"/>
                  </a:lnTo>
                  <a:lnTo>
                    <a:pt x="306070" y="4291596"/>
                  </a:lnTo>
                  <a:lnTo>
                    <a:pt x="308140" y="4335043"/>
                  </a:lnTo>
                  <a:lnTo>
                    <a:pt x="314363" y="4378160"/>
                  </a:lnTo>
                  <a:lnTo>
                    <a:pt x="324726" y="4420628"/>
                  </a:lnTo>
                  <a:lnTo>
                    <a:pt x="339242" y="4462132"/>
                  </a:lnTo>
                  <a:lnTo>
                    <a:pt x="357911" y="4502353"/>
                  </a:lnTo>
                  <a:lnTo>
                    <a:pt x="380720" y="4540961"/>
                  </a:lnTo>
                  <a:lnTo>
                    <a:pt x="407682" y="4577639"/>
                  </a:lnTo>
                  <a:lnTo>
                    <a:pt x="438797" y="4612056"/>
                  </a:lnTo>
                  <a:lnTo>
                    <a:pt x="473214" y="4643171"/>
                  </a:lnTo>
                  <a:lnTo>
                    <a:pt x="509892" y="4670133"/>
                  </a:lnTo>
                  <a:lnTo>
                    <a:pt x="548500" y="4692942"/>
                  </a:lnTo>
                  <a:lnTo>
                    <a:pt x="588721" y="4711611"/>
                  </a:lnTo>
                  <a:lnTo>
                    <a:pt x="630224" y="4726127"/>
                  </a:lnTo>
                  <a:lnTo>
                    <a:pt x="672706" y="4736503"/>
                  </a:lnTo>
                  <a:lnTo>
                    <a:pt x="715822" y="4742726"/>
                  </a:lnTo>
                  <a:lnTo>
                    <a:pt x="759256" y="4744796"/>
                  </a:lnTo>
                  <a:lnTo>
                    <a:pt x="802703" y="4742726"/>
                  </a:lnTo>
                  <a:lnTo>
                    <a:pt x="845820" y="4736503"/>
                  </a:lnTo>
                  <a:lnTo>
                    <a:pt x="888288" y="4726127"/>
                  </a:lnTo>
                  <a:lnTo>
                    <a:pt x="929792" y="4711611"/>
                  </a:lnTo>
                  <a:lnTo>
                    <a:pt x="970013" y="4692942"/>
                  </a:lnTo>
                  <a:lnTo>
                    <a:pt x="1008621" y="4670133"/>
                  </a:lnTo>
                  <a:lnTo>
                    <a:pt x="1045298" y="4643171"/>
                  </a:lnTo>
                  <a:lnTo>
                    <a:pt x="1079715" y="4612056"/>
                  </a:lnTo>
                  <a:lnTo>
                    <a:pt x="1110830" y="4577639"/>
                  </a:lnTo>
                  <a:lnTo>
                    <a:pt x="1137793" y="4540961"/>
                  </a:lnTo>
                  <a:lnTo>
                    <a:pt x="1160602" y="4502353"/>
                  </a:lnTo>
                  <a:lnTo>
                    <a:pt x="1179271" y="4462132"/>
                  </a:lnTo>
                  <a:lnTo>
                    <a:pt x="1193787" y="4420628"/>
                  </a:lnTo>
                  <a:lnTo>
                    <a:pt x="1204163" y="4378160"/>
                  </a:lnTo>
                  <a:lnTo>
                    <a:pt x="1210386" y="4335043"/>
                  </a:lnTo>
                  <a:lnTo>
                    <a:pt x="1212456" y="4291596"/>
                  </a:lnTo>
                  <a:close/>
                </a:path>
                <a:path w="5557519" h="5579745">
                  <a:moveTo>
                    <a:pt x="2147849" y="3226003"/>
                  </a:moveTo>
                  <a:lnTo>
                    <a:pt x="2145779" y="3182569"/>
                  </a:lnTo>
                  <a:lnTo>
                    <a:pt x="2139556" y="3139452"/>
                  </a:lnTo>
                  <a:lnTo>
                    <a:pt x="2129180" y="3096971"/>
                  </a:lnTo>
                  <a:lnTo>
                    <a:pt x="2114664" y="3055467"/>
                  </a:lnTo>
                  <a:lnTo>
                    <a:pt x="2095995" y="3015246"/>
                  </a:lnTo>
                  <a:lnTo>
                    <a:pt x="2073186" y="2976638"/>
                  </a:lnTo>
                  <a:lnTo>
                    <a:pt x="2046211" y="2939961"/>
                  </a:lnTo>
                  <a:lnTo>
                    <a:pt x="2015109" y="2905544"/>
                  </a:lnTo>
                  <a:lnTo>
                    <a:pt x="1980692" y="2874429"/>
                  </a:lnTo>
                  <a:lnTo>
                    <a:pt x="1944014" y="2847467"/>
                  </a:lnTo>
                  <a:lnTo>
                    <a:pt x="1905406" y="2824657"/>
                  </a:lnTo>
                  <a:lnTo>
                    <a:pt x="1865185" y="2805988"/>
                  </a:lnTo>
                  <a:lnTo>
                    <a:pt x="1823681" y="2791472"/>
                  </a:lnTo>
                  <a:lnTo>
                    <a:pt x="1781213" y="2781096"/>
                  </a:lnTo>
                  <a:lnTo>
                    <a:pt x="1738083" y="2774873"/>
                  </a:lnTo>
                  <a:lnTo>
                    <a:pt x="1694649" y="2772803"/>
                  </a:lnTo>
                  <a:lnTo>
                    <a:pt x="1651215" y="2774873"/>
                  </a:lnTo>
                  <a:lnTo>
                    <a:pt x="1608086" y="2781096"/>
                  </a:lnTo>
                  <a:lnTo>
                    <a:pt x="1565617" y="2791472"/>
                  </a:lnTo>
                  <a:lnTo>
                    <a:pt x="1524114" y="2805988"/>
                  </a:lnTo>
                  <a:lnTo>
                    <a:pt x="1483893" y="2824657"/>
                  </a:lnTo>
                  <a:lnTo>
                    <a:pt x="1445285" y="2847467"/>
                  </a:lnTo>
                  <a:lnTo>
                    <a:pt x="1408607" y="2874429"/>
                  </a:lnTo>
                  <a:lnTo>
                    <a:pt x="1374190" y="2905544"/>
                  </a:lnTo>
                  <a:lnTo>
                    <a:pt x="1343075" y="2939961"/>
                  </a:lnTo>
                  <a:lnTo>
                    <a:pt x="1316113" y="2976638"/>
                  </a:lnTo>
                  <a:lnTo>
                    <a:pt x="1293304" y="3015246"/>
                  </a:lnTo>
                  <a:lnTo>
                    <a:pt x="1274635" y="3055467"/>
                  </a:lnTo>
                  <a:lnTo>
                    <a:pt x="1260119" y="3096971"/>
                  </a:lnTo>
                  <a:lnTo>
                    <a:pt x="1249743" y="3139452"/>
                  </a:lnTo>
                  <a:lnTo>
                    <a:pt x="1243520" y="3182569"/>
                  </a:lnTo>
                  <a:lnTo>
                    <a:pt x="1241450" y="3226003"/>
                  </a:lnTo>
                  <a:lnTo>
                    <a:pt x="1243520" y="3269450"/>
                  </a:lnTo>
                  <a:lnTo>
                    <a:pt x="1249743" y="3312566"/>
                  </a:lnTo>
                  <a:lnTo>
                    <a:pt x="1260119" y="3355035"/>
                  </a:lnTo>
                  <a:lnTo>
                    <a:pt x="1274635" y="3396551"/>
                  </a:lnTo>
                  <a:lnTo>
                    <a:pt x="1293304" y="3436759"/>
                  </a:lnTo>
                  <a:lnTo>
                    <a:pt x="1316113" y="3475380"/>
                  </a:lnTo>
                  <a:lnTo>
                    <a:pt x="1343075" y="3512045"/>
                  </a:lnTo>
                  <a:lnTo>
                    <a:pt x="1374190" y="3546475"/>
                  </a:lnTo>
                  <a:lnTo>
                    <a:pt x="1408607" y="3577577"/>
                  </a:lnTo>
                  <a:lnTo>
                    <a:pt x="1445285" y="3604539"/>
                  </a:lnTo>
                  <a:lnTo>
                    <a:pt x="1483893" y="3627348"/>
                  </a:lnTo>
                  <a:lnTo>
                    <a:pt x="1524114" y="3646017"/>
                  </a:lnTo>
                  <a:lnTo>
                    <a:pt x="1565617" y="3660533"/>
                  </a:lnTo>
                  <a:lnTo>
                    <a:pt x="1608086" y="3670909"/>
                  </a:lnTo>
                  <a:lnTo>
                    <a:pt x="1651215" y="3677132"/>
                  </a:lnTo>
                  <a:lnTo>
                    <a:pt x="1694649" y="3679202"/>
                  </a:lnTo>
                  <a:lnTo>
                    <a:pt x="1738083" y="3677132"/>
                  </a:lnTo>
                  <a:lnTo>
                    <a:pt x="1781213" y="3670909"/>
                  </a:lnTo>
                  <a:lnTo>
                    <a:pt x="1823681" y="3660533"/>
                  </a:lnTo>
                  <a:lnTo>
                    <a:pt x="1865185" y="3646017"/>
                  </a:lnTo>
                  <a:lnTo>
                    <a:pt x="1905406" y="3627348"/>
                  </a:lnTo>
                  <a:lnTo>
                    <a:pt x="1944014" y="3604539"/>
                  </a:lnTo>
                  <a:lnTo>
                    <a:pt x="1980692" y="3577577"/>
                  </a:lnTo>
                  <a:lnTo>
                    <a:pt x="2015109" y="3546475"/>
                  </a:lnTo>
                  <a:lnTo>
                    <a:pt x="2046211" y="3512045"/>
                  </a:lnTo>
                  <a:lnTo>
                    <a:pt x="2073186" y="3475380"/>
                  </a:lnTo>
                  <a:lnTo>
                    <a:pt x="2095995" y="3436759"/>
                  </a:lnTo>
                  <a:lnTo>
                    <a:pt x="2114664" y="3396551"/>
                  </a:lnTo>
                  <a:lnTo>
                    <a:pt x="2129180" y="3355035"/>
                  </a:lnTo>
                  <a:lnTo>
                    <a:pt x="2139556" y="3312566"/>
                  </a:lnTo>
                  <a:lnTo>
                    <a:pt x="2145779" y="3269450"/>
                  </a:lnTo>
                  <a:lnTo>
                    <a:pt x="2147849" y="3226003"/>
                  </a:lnTo>
                  <a:close/>
                </a:path>
                <a:path w="5557519" h="5579745">
                  <a:moveTo>
                    <a:pt x="2147849" y="453186"/>
                  </a:moveTo>
                  <a:lnTo>
                    <a:pt x="2145779" y="409752"/>
                  </a:lnTo>
                  <a:lnTo>
                    <a:pt x="2139556" y="366636"/>
                  </a:lnTo>
                  <a:lnTo>
                    <a:pt x="2129180" y="324154"/>
                  </a:lnTo>
                  <a:lnTo>
                    <a:pt x="2114664" y="282651"/>
                  </a:lnTo>
                  <a:lnTo>
                    <a:pt x="2095995" y="242430"/>
                  </a:lnTo>
                  <a:lnTo>
                    <a:pt x="2073186" y="203822"/>
                  </a:lnTo>
                  <a:lnTo>
                    <a:pt x="2046211" y="167144"/>
                  </a:lnTo>
                  <a:lnTo>
                    <a:pt x="2015109" y="132727"/>
                  </a:lnTo>
                  <a:lnTo>
                    <a:pt x="1980692" y="101625"/>
                  </a:lnTo>
                  <a:lnTo>
                    <a:pt x="1944014" y="74663"/>
                  </a:lnTo>
                  <a:lnTo>
                    <a:pt x="1905406" y="51841"/>
                  </a:lnTo>
                  <a:lnTo>
                    <a:pt x="1865185" y="33185"/>
                  </a:lnTo>
                  <a:lnTo>
                    <a:pt x="1823681" y="18656"/>
                  </a:lnTo>
                  <a:lnTo>
                    <a:pt x="1781213" y="8293"/>
                  </a:lnTo>
                  <a:lnTo>
                    <a:pt x="1738083" y="2070"/>
                  </a:lnTo>
                  <a:lnTo>
                    <a:pt x="1694649" y="0"/>
                  </a:lnTo>
                  <a:lnTo>
                    <a:pt x="1651215" y="2070"/>
                  </a:lnTo>
                  <a:lnTo>
                    <a:pt x="1608086" y="8293"/>
                  </a:lnTo>
                  <a:lnTo>
                    <a:pt x="1565617" y="18656"/>
                  </a:lnTo>
                  <a:lnTo>
                    <a:pt x="1524114" y="33185"/>
                  </a:lnTo>
                  <a:lnTo>
                    <a:pt x="1483893" y="51841"/>
                  </a:lnTo>
                  <a:lnTo>
                    <a:pt x="1445285" y="74663"/>
                  </a:lnTo>
                  <a:lnTo>
                    <a:pt x="1408607" y="101625"/>
                  </a:lnTo>
                  <a:lnTo>
                    <a:pt x="1374190" y="132727"/>
                  </a:lnTo>
                  <a:lnTo>
                    <a:pt x="1343075" y="167144"/>
                  </a:lnTo>
                  <a:lnTo>
                    <a:pt x="1316113" y="203822"/>
                  </a:lnTo>
                  <a:lnTo>
                    <a:pt x="1293304" y="242430"/>
                  </a:lnTo>
                  <a:lnTo>
                    <a:pt x="1274635" y="282651"/>
                  </a:lnTo>
                  <a:lnTo>
                    <a:pt x="1260119" y="324154"/>
                  </a:lnTo>
                  <a:lnTo>
                    <a:pt x="1249743" y="366636"/>
                  </a:lnTo>
                  <a:lnTo>
                    <a:pt x="1243520" y="409752"/>
                  </a:lnTo>
                  <a:lnTo>
                    <a:pt x="1241450" y="453186"/>
                  </a:lnTo>
                  <a:lnTo>
                    <a:pt x="1243520" y="496633"/>
                  </a:lnTo>
                  <a:lnTo>
                    <a:pt x="1249743" y="539750"/>
                  </a:lnTo>
                  <a:lnTo>
                    <a:pt x="1260119" y="582218"/>
                  </a:lnTo>
                  <a:lnTo>
                    <a:pt x="1274635" y="623735"/>
                  </a:lnTo>
                  <a:lnTo>
                    <a:pt x="1293304" y="663956"/>
                  </a:lnTo>
                  <a:lnTo>
                    <a:pt x="1316113" y="702564"/>
                  </a:lnTo>
                  <a:lnTo>
                    <a:pt x="1343075" y="739228"/>
                  </a:lnTo>
                  <a:lnTo>
                    <a:pt x="1374190" y="773658"/>
                  </a:lnTo>
                  <a:lnTo>
                    <a:pt x="1408607" y="804760"/>
                  </a:lnTo>
                  <a:lnTo>
                    <a:pt x="1445285" y="831723"/>
                  </a:lnTo>
                  <a:lnTo>
                    <a:pt x="1483893" y="854532"/>
                  </a:lnTo>
                  <a:lnTo>
                    <a:pt x="1524114" y="873201"/>
                  </a:lnTo>
                  <a:lnTo>
                    <a:pt x="1565617" y="887717"/>
                  </a:lnTo>
                  <a:lnTo>
                    <a:pt x="1608086" y="898093"/>
                  </a:lnTo>
                  <a:lnTo>
                    <a:pt x="1651215" y="904316"/>
                  </a:lnTo>
                  <a:lnTo>
                    <a:pt x="1694649" y="906386"/>
                  </a:lnTo>
                  <a:lnTo>
                    <a:pt x="1738083" y="904316"/>
                  </a:lnTo>
                  <a:lnTo>
                    <a:pt x="1781213" y="898093"/>
                  </a:lnTo>
                  <a:lnTo>
                    <a:pt x="1823681" y="887717"/>
                  </a:lnTo>
                  <a:lnTo>
                    <a:pt x="1865185" y="873201"/>
                  </a:lnTo>
                  <a:lnTo>
                    <a:pt x="1905406" y="854532"/>
                  </a:lnTo>
                  <a:lnTo>
                    <a:pt x="1944014" y="831723"/>
                  </a:lnTo>
                  <a:lnTo>
                    <a:pt x="1980692" y="804760"/>
                  </a:lnTo>
                  <a:lnTo>
                    <a:pt x="2015109" y="773658"/>
                  </a:lnTo>
                  <a:lnTo>
                    <a:pt x="2046211" y="739228"/>
                  </a:lnTo>
                  <a:lnTo>
                    <a:pt x="2073186" y="702564"/>
                  </a:lnTo>
                  <a:lnTo>
                    <a:pt x="2095995" y="663956"/>
                  </a:lnTo>
                  <a:lnTo>
                    <a:pt x="2114664" y="623735"/>
                  </a:lnTo>
                  <a:lnTo>
                    <a:pt x="2129180" y="582218"/>
                  </a:lnTo>
                  <a:lnTo>
                    <a:pt x="2139556" y="539750"/>
                  </a:lnTo>
                  <a:lnTo>
                    <a:pt x="2145779" y="496633"/>
                  </a:lnTo>
                  <a:lnTo>
                    <a:pt x="2147849" y="453186"/>
                  </a:lnTo>
                  <a:close/>
                </a:path>
                <a:path w="5557519" h="5579745">
                  <a:moveTo>
                    <a:pt x="2351240" y="5126558"/>
                  </a:moveTo>
                  <a:lnTo>
                    <a:pt x="2349157" y="5083111"/>
                  </a:lnTo>
                  <a:lnTo>
                    <a:pt x="2342934" y="5039995"/>
                  </a:lnTo>
                  <a:lnTo>
                    <a:pt x="2332571" y="4997526"/>
                  </a:lnTo>
                  <a:lnTo>
                    <a:pt x="2318054" y="4956022"/>
                  </a:lnTo>
                  <a:lnTo>
                    <a:pt x="2299385" y="4915801"/>
                  </a:lnTo>
                  <a:lnTo>
                    <a:pt x="2276564" y="4877193"/>
                  </a:lnTo>
                  <a:lnTo>
                    <a:pt x="2249601" y="4840516"/>
                  </a:lnTo>
                  <a:lnTo>
                    <a:pt x="2218486" y="4806099"/>
                  </a:lnTo>
                  <a:lnTo>
                    <a:pt x="2184069" y="4774984"/>
                  </a:lnTo>
                  <a:lnTo>
                    <a:pt x="2147405" y="4748022"/>
                  </a:lnTo>
                  <a:lnTo>
                    <a:pt x="2108797" y="4725213"/>
                  </a:lnTo>
                  <a:lnTo>
                    <a:pt x="2068576" y="4706544"/>
                  </a:lnTo>
                  <a:lnTo>
                    <a:pt x="2027072" y="4692027"/>
                  </a:lnTo>
                  <a:lnTo>
                    <a:pt x="1984590" y="4681652"/>
                  </a:lnTo>
                  <a:lnTo>
                    <a:pt x="1941474" y="4675441"/>
                  </a:lnTo>
                  <a:lnTo>
                    <a:pt x="1898040" y="4673358"/>
                  </a:lnTo>
                  <a:lnTo>
                    <a:pt x="1854593" y="4675441"/>
                  </a:lnTo>
                  <a:lnTo>
                    <a:pt x="1811477" y="4681652"/>
                  </a:lnTo>
                  <a:lnTo>
                    <a:pt x="1769008" y="4692027"/>
                  </a:lnTo>
                  <a:lnTo>
                    <a:pt x="1727492" y="4706544"/>
                  </a:lnTo>
                  <a:lnTo>
                    <a:pt x="1687283" y="4725213"/>
                  </a:lnTo>
                  <a:lnTo>
                    <a:pt x="1648675" y="4748022"/>
                  </a:lnTo>
                  <a:lnTo>
                    <a:pt x="1611998" y="4774984"/>
                  </a:lnTo>
                  <a:lnTo>
                    <a:pt x="1577581" y="4806099"/>
                  </a:lnTo>
                  <a:lnTo>
                    <a:pt x="1546466" y="4840516"/>
                  </a:lnTo>
                  <a:lnTo>
                    <a:pt x="1519504" y="4877193"/>
                  </a:lnTo>
                  <a:lnTo>
                    <a:pt x="1496695" y="4915801"/>
                  </a:lnTo>
                  <a:lnTo>
                    <a:pt x="1478026" y="4956022"/>
                  </a:lnTo>
                  <a:lnTo>
                    <a:pt x="1463509" y="4997526"/>
                  </a:lnTo>
                  <a:lnTo>
                    <a:pt x="1453134" y="5039995"/>
                  </a:lnTo>
                  <a:lnTo>
                    <a:pt x="1446911" y="5083111"/>
                  </a:lnTo>
                  <a:lnTo>
                    <a:pt x="1444840" y="5126558"/>
                  </a:lnTo>
                  <a:lnTo>
                    <a:pt x="1446911" y="5169992"/>
                  </a:lnTo>
                  <a:lnTo>
                    <a:pt x="1453134" y="5213108"/>
                  </a:lnTo>
                  <a:lnTo>
                    <a:pt x="1463509" y="5255590"/>
                  </a:lnTo>
                  <a:lnTo>
                    <a:pt x="1478026" y="5297094"/>
                  </a:lnTo>
                  <a:lnTo>
                    <a:pt x="1496695" y="5337314"/>
                  </a:lnTo>
                  <a:lnTo>
                    <a:pt x="1519504" y="5375922"/>
                  </a:lnTo>
                  <a:lnTo>
                    <a:pt x="1546466" y="5412587"/>
                  </a:lnTo>
                  <a:lnTo>
                    <a:pt x="1577581" y="5447004"/>
                  </a:lnTo>
                  <a:lnTo>
                    <a:pt x="1611998" y="5478119"/>
                  </a:lnTo>
                  <a:lnTo>
                    <a:pt x="1648675" y="5505081"/>
                  </a:lnTo>
                  <a:lnTo>
                    <a:pt x="1687283" y="5527903"/>
                  </a:lnTo>
                  <a:lnTo>
                    <a:pt x="1727492" y="5546560"/>
                  </a:lnTo>
                  <a:lnTo>
                    <a:pt x="1769008" y="5561088"/>
                  </a:lnTo>
                  <a:lnTo>
                    <a:pt x="1811477" y="5571452"/>
                  </a:lnTo>
                  <a:lnTo>
                    <a:pt x="1854593" y="5577675"/>
                  </a:lnTo>
                  <a:lnTo>
                    <a:pt x="1898040" y="5579745"/>
                  </a:lnTo>
                  <a:lnTo>
                    <a:pt x="1941474" y="5577675"/>
                  </a:lnTo>
                  <a:lnTo>
                    <a:pt x="1984590" y="5571452"/>
                  </a:lnTo>
                  <a:lnTo>
                    <a:pt x="2027072" y="5561088"/>
                  </a:lnTo>
                  <a:lnTo>
                    <a:pt x="2068576" y="5546560"/>
                  </a:lnTo>
                  <a:lnTo>
                    <a:pt x="2108797" y="5527903"/>
                  </a:lnTo>
                  <a:lnTo>
                    <a:pt x="2147405" y="5505081"/>
                  </a:lnTo>
                  <a:lnTo>
                    <a:pt x="2184069" y="5478119"/>
                  </a:lnTo>
                  <a:lnTo>
                    <a:pt x="2218486" y="5447004"/>
                  </a:lnTo>
                  <a:lnTo>
                    <a:pt x="2249601" y="5412587"/>
                  </a:lnTo>
                  <a:lnTo>
                    <a:pt x="2276564" y="5375922"/>
                  </a:lnTo>
                  <a:lnTo>
                    <a:pt x="2299385" y="5337314"/>
                  </a:lnTo>
                  <a:lnTo>
                    <a:pt x="2318054" y="5297094"/>
                  </a:lnTo>
                  <a:lnTo>
                    <a:pt x="2332571" y="5255590"/>
                  </a:lnTo>
                  <a:lnTo>
                    <a:pt x="2342934" y="5213108"/>
                  </a:lnTo>
                  <a:lnTo>
                    <a:pt x="2349157" y="5169992"/>
                  </a:lnTo>
                  <a:lnTo>
                    <a:pt x="2351240" y="5126558"/>
                  </a:lnTo>
                  <a:close/>
                </a:path>
                <a:path w="5557519" h="5579745">
                  <a:moveTo>
                    <a:pt x="3209912" y="2352217"/>
                  </a:moveTo>
                  <a:lnTo>
                    <a:pt x="3207829" y="2308783"/>
                  </a:lnTo>
                  <a:lnTo>
                    <a:pt x="3201606" y="2265667"/>
                  </a:lnTo>
                  <a:lnTo>
                    <a:pt x="3191243" y="2223185"/>
                  </a:lnTo>
                  <a:lnTo>
                    <a:pt x="3176727" y="2181682"/>
                  </a:lnTo>
                  <a:lnTo>
                    <a:pt x="3158058" y="2141461"/>
                  </a:lnTo>
                  <a:lnTo>
                    <a:pt x="3135249" y="2102853"/>
                  </a:lnTo>
                  <a:lnTo>
                    <a:pt x="3108299" y="2066188"/>
                  </a:lnTo>
                  <a:lnTo>
                    <a:pt x="3077184" y="2031758"/>
                  </a:lnTo>
                  <a:lnTo>
                    <a:pt x="3042755" y="2000656"/>
                  </a:lnTo>
                  <a:lnTo>
                    <a:pt x="3006064" y="1973694"/>
                  </a:lnTo>
                  <a:lnTo>
                    <a:pt x="2967456" y="1950872"/>
                  </a:lnTo>
                  <a:lnTo>
                    <a:pt x="2927235" y="1932216"/>
                  </a:lnTo>
                  <a:lnTo>
                    <a:pt x="2885719" y="1917687"/>
                  </a:lnTo>
                  <a:lnTo>
                    <a:pt x="2843238" y="1907324"/>
                  </a:lnTo>
                  <a:lnTo>
                    <a:pt x="2800121" y="1901101"/>
                  </a:lnTo>
                  <a:lnTo>
                    <a:pt x="2756687" y="1899031"/>
                  </a:lnTo>
                  <a:lnTo>
                    <a:pt x="2713240" y="1901101"/>
                  </a:lnTo>
                  <a:lnTo>
                    <a:pt x="2670137" y="1907324"/>
                  </a:lnTo>
                  <a:lnTo>
                    <a:pt x="2627655" y="1917687"/>
                  </a:lnTo>
                  <a:lnTo>
                    <a:pt x="2586151" y="1932216"/>
                  </a:lnTo>
                  <a:lnTo>
                    <a:pt x="2545943" y="1950872"/>
                  </a:lnTo>
                  <a:lnTo>
                    <a:pt x="2507335" y="1973694"/>
                  </a:lnTo>
                  <a:lnTo>
                    <a:pt x="2470658" y="2000656"/>
                  </a:lnTo>
                  <a:lnTo>
                    <a:pt x="2436241" y="2031758"/>
                  </a:lnTo>
                  <a:lnTo>
                    <a:pt x="2405138" y="2066188"/>
                  </a:lnTo>
                  <a:lnTo>
                    <a:pt x="2378176" y="2102853"/>
                  </a:lnTo>
                  <a:lnTo>
                    <a:pt x="2355354" y="2141461"/>
                  </a:lnTo>
                  <a:lnTo>
                    <a:pt x="2336698" y="2181682"/>
                  </a:lnTo>
                  <a:lnTo>
                    <a:pt x="2322182" y="2223185"/>
                  </a:lnTo>
                  <a:lnTo>
                    <a:pt x="2311806" y="2265667"/>
                  </a:lnTo>
                  <a:lnTo>
                    <a:pt x="2305583" y="2308783"/>
                  </a:lnTo>
                  <a:lnTo>
                    <a:pt x="2303513" y="2352217"/>
                  </a:lnTo>
                  <a:lnTo>
                    <a:pt x="2305583" y="2395664"/>
                  </a:lnTo>
                  <a:lnTo>
                    <a:pt x="2311806" y="2438781"/>
                  </a:lnTo>
                  <a:lnTo>
                    <a:pt x="2322182" y="2481249"/>
                  </a:lnTo>
                  <a:lnTo>
                    <a:pt x="2336698" y="2522766"/>
                  </a:lnTo>
                  <a:lnTo>
                    <a:pt x="2355354" y="2562987"/>
                  </a:lnTo>
                  <a:lnTo>
                    <a:pt x="2378176" y="2601595"/>
                  </a:lnTo>
                  <a:lnTo>
                    <a:pt x="2405138" y="2638260"/>
                  </a:lnTo>
                  <a:lnTo>
                    <a:pt x="2436241" y="2672689"/>
                  </a:lnTo>
                  <a:lnTo>
                    <a:pt x="2470658" y="2703792"/>
                  </a:lnTo>
                  <a:lnTo>
                    <a:pt x="2507335" y="2730754"/>
                  </a:lnTo>
                  <a:lnTo>
                    <a:pt x="2545943" y="2753576"/>
                  </a:lnTo>
                  <a:lnTo>
                    <a:pt x="2586151" y="2772232"/>
                  </a:lnTo>
                  <a:lnTo>
                    <a:pt x="2627655" y="2786748"/>
                  </a:lnTo>
                  <a:lnTo>
                    <a:pt x="2670137" y="2797124"/>
                  </a:lnTo>
                  <a:lnTo>
                    <a:pt x="2713240" y="2803347"/>
                  </a:lnTo>
                  <a:lnTo>
                    <a:pt x="2756687" y="2805417"/>
                  </a:lnTo>
                  <a:lnTo>
                    <a:pt x="2800121" y="2803347"/>
                  </a:lnTo>
                  <a:lnTo>
                    <a:pt x="2843238" y="2797124"/>
                  </a:lnTo>
                  <a:lnTo>
                    <a:pt x="2885719" y="2786748"/>
                  </a:lnTo>
                  <a:lnTo>
                    <a:pt x="2927235" y="2772232"/>
                  </a:lnTo>
                  <a:lnTo>
                    <a:pt x="2967456" y="2753576"/>
                  </a:lnTo>
                  <a:lnTo>
                    <a:pt x="3006064" y="2730754"/>
                  </a:lnTo>
                  <a:lnTo>
                    <a:pt x="3042755" y="2703792"/>
                  </a:lnTo>
                  <a:lnTo>
                    <a:pt x="3077184" y="2672689"/>
                  </a:lnTo>
                  <a:lnTo>
                    <a:pt x="3108299" y="2638260"/>
                  </a:lnTo>
                  <a:lnTo>
                    <a:pt x="3135249" y="2601595"/>
                  </a:lnTo>
                  <a:lnTo>
                    <a:pt x="3158058" y="2562987"/>
                  </a:lnTo>
                  <a:lnTo>
                    <a:pt x="3176727" y="2522766"/>
                  </a:lnTo>
                  <a:lnTo>
                    <a:pt x="3191243" y="2481249"/>
                  </a:lnTo>
                  <a:lnTo>
                    <a:pt x="3201606" y="2438781"/>
                  </a:lnTo>
                  <a:lnTo>
                    <a:pt x="3207829" y="2395664"/>
                  </a:lnTo>
                  <a:lnTo>
                    <a:pt x="3209912" y="2352217"/>
                  </a:lnTo>
                  <a:close/>
                </a:path>
                <a:path w="5557519" h="5579745">
                  <a:moveTo>
                    <a:pt x="3474161" y="660146"/>
                  </a:moveTo>
                  <a:lnTo>
                    <a:pt x="3472091" y="616712"/>
                  </a:lnTo>
                  <a:lnTo>
                    <a:pt x="3465868" y="573595"/>
                  </a:lnTo>
                  <a:lnTo>
                    <a:pt x="3455492" y="531114"/>
                  </a:lnTo>
                  <a:lnTo>
                    <a:pt x="3440963" y="489610"/>
                  </a:lnTo>
                  <a:lnTo>
                    <a:pt x="3422294" y="449389"/>
                  </a:lnTo>
                  <a:lnTo>
                    <a:pt x="3399472" y="410781"/>
                  </a:lnTo>
                  <a:lnTo>
                    <a:pt x="3372497" y="374103"/>
                  </a:lnTo>
                  <a:lnTo>
                    <a:pt x="3341370" y="339686"/>
                  </a:lnTo>
                  <a:lnTo>
                    <a:pt x="3306953" y="308571"/>
                  </a:lnTo>
                  <a:lnTo>
                    <a:pt x="3270288" y="281622"/>
                  </a:lnTo>
                  <a:lnTo>
                    <a:pt x="3231680" y="258800"/>
                  </a:lnTo>
                  <a:lnTo>
                    <a:pt x="3191472" y="240131"/>
                  </a:lnTo>
                  <a:lnTo>
                    <a:pt x="3149968" y="225615"/>
                  </a:lnTo>
                  <a:lnTo>
                    <a:pt x="3107499" y="215252"/>
                  </a:lnTo>
                  <a:lnTo>
                    <a:pt x="3064383" y="209029"/>
                  </a:lnTo>
                  <a:lnTo>
                    <a:pt x="3020949" y="206959"/>
                  </a:lnTo>
                  <a:lnTo>
                    <a:pt x="2977502" y="209029"/>
                  </a:lnTo>
                  <a:lnTo>
                    <a:pt x="2934385" y="215252"/>
                  </a:lnTo>
                  <a:lnTo>
                    <a:pt x="2891917" y="225615"/>
                  </a:lnTo>
                  <a:lnTo>
                    <a:pt x="2850400" y="240131"/>
                  </a:lnTo>
                  <a:lnTo>
                    <a:pt x="2810179" y="258800"/>
                  </a:lnTo>
                  <a:lnTo>
                    <a:pt x="2771559" y="281622"/>
                  </a:lnTo>
                  <a:lnTo>
                    <a:pt x="2734881" y="308571"/>
                  </a:lnTo>
                  <a:lnTo>
                    <a:pt x="2700451" y="339686"/>
                  </a:lnTo>
                  <a:lnTo>
                    <a:pt x="2669336" y="374103"/>
                  </a:lnTo>
                  <a:lnTo>
                    <a:pt x="2642387" y="410781"/>
                  </a:lnTo>
                  <a:lnTo>
                    <a:pt x="2619578" y="449389"/>
                  </a:lnTo>
                  <a:lnTo>
                    <a:pt x="2600909" y="489610"/>
                  </a:lnTo>
                  <a:lnTo>
                    <a:pt x="2586393" y="531114"/>
                  </a:lnTo>
                  <a:lnTo>
                    <a:pt x="2576030" y="573595"/>
                  </a:lnTo>
                  <a:lnTo>
                    <a:pt x="2569807" y="616712"/>
                  </a:lnTo>
                  <a:lnTo>
                    <a:pt x="2567736" y="660146"/>
                  </a:lnTo>
                  <a:lnTo>
                    <a:pt x="2569807" y="703592"/>
                  </a:lnTo>
                  <a:lnTo>
                    <a:pt x="2576030" y="746709"/>
                  </a:lnTo>
                  <a:lnTo>
                    <a:pt x="2586393" y="789178"/>
                  </a:lnTo>
                  <a:lnTo>
                    <a:pt x="2600909" y="830681"/>
                  </a:lnTo>
                  <a:lnTo>
                    <a:pt x="2619578" y="870902"/>
                  </a:lnTo>
                  <a:lnTo>
                    <a:pt x="2642387" y="909510"/>
                  </a:lnTo>
                  <a:lnTo>
                    <a:pt x="2669336" y="946175"/>
                  </a:lnTo>
                  <a:lnTo>
                    <a:pt x="2700451" y="980605"/>
                  </a:lnTo>
                  <a:lnTo>
                    <a:pt x="2734881" y="1011707"/>
                  </a:lnTo>
                  <a:lnTo>
                    <a:pt x="2771559" y="1038669"/>
                  </a:lnTo>
                  <a:lnTo>
                    <a:pt x="2810179" y="1061491"/>
                  </a:lnTo>
                  <a:lnTo>
                    <a:pt x="2850400" y="1080160"/>
                  </a:lnTo>
                  <a:lnTo>
                    <a:pt x="2891917" y="1094676"/>
                  </a:lnTo>
                  <a:lnTo>
                    <a:pt x="2934385" y="1105039"/>
                  </a:lnTo>
                  <a:lnTo>
                    <a:pt x="2977502" y="1111262"/>
                  </a:lnTo>
                  <a:lnTo>
                    <a:pt x="3020949" y="1113345"/>
                  </a:lnTo>
                  <a:lnTo>
                    <a:pt x="3064383" y="1111262"/>
                  </a:lnTo>
                  <a:lnTo>
                    <a:pt x="3107499" y="1105039"/>
                  </a:lnTo>
                  <a:lnTo>
                    <a:pt x="3149968" y="1094676"/>
                  </a:lnTo>
                  <a:lnTo>
                    <a:pt x="3191472" y="1080160"/>
                  </a:lnTo>
                  <a:lnTo>
                    <a:pt x="3231680" y="1061491"/>
                  </a:lnTo>
                  <a:lnTo>
                    <a:pt x="3270288" y="1038669"/>
                  </a:lnTo>
                  <a:lnTo>
                    <a:pt x="3306953" y="1011707"/>
                  </a:lnTo>
                  <a:lnTo>
                    <a:pt x="3341370" y="980605"/>
                  </a:lnTo>
                  <a:lnTo>
                    <a:pt x="3372497" y="946175"/>
                  </a:lnTo>
                  <a:lnTo>
                    <a:pt x="3399472" y="909510"/>
                  </a:lnTo>
                  <a:lnTo>
                    <a:pt x="3422294" y="870902"/>
                  </a:lnTo>
                  <a:lnTo>
                    <a:pt x="3440963" y="830681"/>
                  </a:lnTo>
                  <a:lnTo>
                    <a:pt x="3455492" y="789178"/>
                  </a:lnTo>
                  <a:lnTo>
                    <a:pt x="3465868" y="746709"/>
                  </a:lnTo>
                  <a:lnTo>
                    <a:pt x="3472091" y="703592"/>
                  </a:lnTo>
                  <a:lnTo>
                    <a:pt x="3474161" y="660146"/>
                  </a:lnTo>
                  <a:close/>
                </a:path>
                <a:path w="5557519" h="5579745">
                  <a:moveTo>
                    <a:pt x="3689058" y="4044302"/>
                  </a:moveTo>
                  <a:lnTo>
                    <a:pt x="3686975" y="4000855"/>
                  </a:lnTo>
                  <a:lnTo>
                    <a:pt x="3680764" y="3957739"/>
                  </a:lnTo>
                  <a:lnTo>
                    <a:pt x="3670389" y="3915270"/>
                  </a:lnTo>
                  <a:lnTo>
                    <a:pt x="3655872" y="3873754"/>
                  </a:lnTo>
                  <a:lnTo>
                    <a:pt x="3637216" y="3833545"/>
                  </a:lnTo>
                  <a:lnTo>
                    <a:pt x="3614394" y="3794937"/>
                  </a:lnTo>
                  <a:lnTo>
                    <a:pt x="3587445" y="3758260"/>
                  </a:lnTo>
                  <a:lnTo>
                    <a:pt x="3556343" y="3723830"/>
                  </a:lnTo>
                  <a:lnTo>
                    <a:pt x="3521900" y="3692728"/>
                  </a:lnTo>
                  <a:lnTo>
                    <a:pt x="3485223" y="3665766"/>
                  </a:lnTo>
                  <a:lnTo>
                    <a:pt x="3446602" y="3642957"/>
                  </a:lnTo>
                  <a:lnTo>
                    <a:pt x="3406381" y="3624288"/>
                  </a:lnTo>
                  <a:lnTo>
                    <a:pt x="3364865" y="3609771"/>
                  </a:lnTo>
                  <a:lnTo>
                    <a:pt x="3322396" y="3599396"/>
                  </a:lnTo>
                  <a:lnTo>
                    <a:pt x="3279279" y="3593173"/>
                  </a:lnTo>
                  <a:lnTo>
                    <a:pt x="3235833" y="3591102"/>
                  </a:lnTo>
                  <a:lnTo>
                    <a:pt x="3192399" y="3593173"/>
                  </a:lnTo>
                  <a:lnTo>
                    <a:pt x="3149282" y="3599396"/>
                  </a:lnTo>
                  <a:lnTo>
                    <a:pt x="3106813" y="3609771"/>
                  </a:lnTo>
                  <a:lnTo>
                    <a:pt x="3065310" y="3624288"/>
                  </a:lnTo>
                  <a:lnTo>
                    <a:pt x="3025102" y="3642957"/>
                  </a:lnTo>
                  <a:lnTo>
                    <a:pt x="2986494" y="3665766"/>
                  </a:lnTo>
                  <a:lnTo>
                    <a:pt x="2949829" y="3692728"/>
                  </a:lnTo>
                  <a:lnTo>
                    <a:pt x="2915412" y="3723830"/>
                  </a:lnTo>
                  <a:lnTo>
                    <a:pt x="2884284" y="3758260"/>
                  </a:lnTo>
                  <a:lnTo>
                    <a:pt x="2857309" y="3794937"/>
                  </a:lnTo>
                  <a:lnTo>
                    <a:pt x="2834487" y="3833545"/>
                  </a:lnTo>
                  <a:lnTo>
                    <a:pt x="2815818" y="3873754"/>
                  </a:lnTo>
                  <a:lnTo>
                    <a:pt x="2801289" y="3915270"/>
                  </a:lnTo>
                  <a:lnTo>
                    <a:pt x="2790914" y="3957739"/>
                  </a:lnTo>
                  <a:lnTo>
                    <a:pt x="2784691" y="4000855"/>
                  </a:lnTo>
                  <a:lnTo>
                    <a:pt x="2782620" y="4044302"/>
                  </a:lnTo>
                  <a:lnTo>
                    <a:pt x="2784691" y="4087736"/>
                  </a:lnTo>
                  <a:lnTo>
                    <a:pt x="2790914" y="4130852"/>
                  </a:lnTo>
                  <a:lnTo>
                    <a:pt x="2801289" y="4173334"/>
                  </a:lnTo>
                  <a:lnTo>
                    <a:pt x="2815818" y="4214838"/>
                  </a:lnTo>
                  <a:lnTo>
                    <a:pt x="2834487" y="4255059"/>
                  </a:lnTo>
                  <a:lnTo>
                    <a:pt x="2857309" y="4293667"/>
                  </a:lnTo>
                  <a:lnTo>
                    <a:pt x="2884284" y="4330344"/>
                  </a:lnTo>
                  <a:lnTo>
                    <a:pt x="2915412" y="4364761"/>
                  </a:lnTo>
                  <a:lnTo>
                    <a:pt x="2949829" y="4395863"/>
                  </a:lnTo>
                  <a:lnTo>
                    <a:pt x="2986494" y="4422826"/>
                  </a:lnTo>
                  <a:lnTo>
                    <a:pt x="3025102" y="4445647"/>
                  </a:lnTo>
                  <a:lnTo>
                    <a:pt x="3065310" y="4464304"/>
                  </a:lnTo>
                  <a:lnTo>
                    <a:pt x="3106813" y="4478833"/>
                  </a:lnTo>
                  <a:lnTo>
                    <a:pt x="3149282" y="4489196"/>
                  </a:lnTo>
                  <a:lnTo>
                    <a:pt x="3192399" y="4495419"/>
                  </a:lnTo>
                  <a:lnTo>
                    <a:pt x="3235833" y="4497489"/>
                  </a:lnTo>
                  <a:lnTo>
                    <a:pt x="3279279" y="4495419"/>
                  </a:lnTo>
                  <a:lnTo>
                    <a:pt x="3322396" y="4489196"/>
                  </a:lnTo>
                  <a:lnTo>
                    <a:pt x="3364865" y="4478833"/>
                  </a:lnTo>
                  <a:lnTo>
                    <a:pt x="3406381" y="4464304"/>
                  </a:lnTo>
                  <a:lnTo>
                    <a:pt x="3446602" y="4445647"/>
                  </a:lnTo>
                  <a:lnTo>
                    <a:pt x="3485223" y="4422826"/>
                  </a:lnTo>
                  <a:lnTo>
                    <a:pt x="3521900" y="4395863"/>
                  </a:lnTo>
                  <a:lnTo>
                    <a:pt x="3556343" y="4364761"/>
                  </a:lnTo>
                  <a:lnTo>
                    <a:pt x="3587445" y="4330344"/>
                  </a:lnTo>
                  <a:lnTo>
                    <a:pt x="3614394" y="4293667"/>
                  </a:lnTo>
                  <a:lnTo>
                    <a:pt x="3637216" y="4255059"/>
                  </a:lnTo>
                  <a:lnTo>
                    <a:pt x="3655872" y="4214838"/>
                  </a:lnTo>
                  <a:lnTo>
                    <a:pt x="3670389" y="4173334"/>
                  </a:lnTo>
                  <a:lnTo>
                    <a:pt x="3680764" y="4130852"/>
                  </a:lnTo>
                  <a:lnTo>
                    <a:pt x="3686975" y="4087736"/>
                  </a:lnTo>
                  <a:lnTo>
                    <a:pt x="3689058" y="4044302"/>
                  </a:lnTo>
                  <a:close/>
                </a:path>
                <a:path w="5557519" h="5579745">
                  <a:moveTo>
                    <a:pt x="4822114" y="2003450"/>
                  </a:moveTo>
                  <a:lnTo>
                    <a:pt x="4820031" y="1960016"/>
                  </a:lnTo>
                  <a:lnTo>
                    <a:pt x="4813820" y="1916899"/>
                  </a:lnTo>
                  <a:lnTo>
                    <a:pt x="4803445" y="1874418"/>
                  </a:lnTo>
                  <a:lnTo>
                    <a:pt x="4788928" y="1832914"/>
                  </a:lnTo>
                  <a:lnTo>
                    <a:pt x="4770272" y="1792693"/>
                  </a:lnTo>
                  <a:lnTo>
                    <a:pt x="4747450" y="1754085"/>
                  </a:lnTo>
                  <a:lnTo>
                    <a:pt x="4720501" y="1717421"/>
                  </a:lnTo>
                  <a:lnTo>
                    <a:pt x="4689386" y="1682991"/>
                  </a:lnTo>
                  <a:lnTo>
                    <a:pt x="4654956" y="1651889"/>
                  </a:lnTo>
                  <a:lnTo>
                    <a:pt x="4618279" y="1624926"/>
                  </a:lnTo>
                  <a:lnTo>
                    <a:pt x="4579658" y="1602117"/>
                  </a:lnTo>
                  <a:lnTo>
                    <a:pt x="4539437" y="1583448"/>
                  </a:lnTo>
                  <a:lnTo>
                    <a:pt x="4497921" y="1568932"/>
                  </a:lnTo>
                  <a:lnTo>
                    <a:pt x="4455452" y="1558556"/>
                  </a:lnTo>
                  <a:lnTo>
                    <a:pt x="4412323" y="1552333"/>
                  </a:lnTo>
                  <a:lnTo>
                    <a:pt x="4368889" y="1550263"/>
                  </a:lnTo>
                  <a:lnTo>
                    <a:pt x="4325455" y="1552333"/>
                  </a:lnTo>
                  <a:lnTo>
                    <a:pt x="4282338" y="1558556"/>
                  </a:lnTo>
                  <a:lnTo>
                    <a:pt x="4239869" y="1568932"/>
                  </a:lnTo>
                  <a:lnTo>
                    <a:pt x="4198366" y="1583448"/>
                  </a:lnTo>
                  <a:lnTo>
                    <a:pt x="4158157" y="1602117"/>
                  </a:lnTo>
                  <a:lnTo>
                    <a:pt x="4119549" y="1624926"/>
                  </a:lnTo>
                  <a:lnTo>
                    <a:pt x="4082885" y="1651889"/>
                  </a:lnTo>
                  <a:lnTo>
                    <a:pt x="4048468" y="1682991"/>
                  </a:lnTo>
                  <a:lnTo>
                    <a:pt x="4017340" y="1717421"/>
                  </a:lnTo>
                  <a:lnTo>
                    <a:pt x="3990365" y="1754085"/>
                  </a:lnTo>
                  <a:lnTo>
                    <a:pt x="3967543" y="1792693"/>
                  </a:lnTo>
                  <a:lnTo>
                    <a:pt x="3948874" y="1832914"/>
                  </a:lnTo>
                  <a:lnTo>
                    <a:pt x="3934345" y="1874418"/>
                  </a:lnTo>
                  <a:lnTo>
                    <a:pt x="3923969" y="1916899"/>
                  </a:lnTo>
                  <a:lnTo>
                    <a:pt x="3917746" y="1960016"/>
                  </a:lnTo>
                  <a:lnTo>
                    <a:pt x="3915676" y="2003450"/>
                  </a:lnTo>
                  <a:lnTo>
                    <a:pt x="3917746" y="2046897"/>
                  </a:lnTo>
                  <a:lnTo>
                    <a:pt x="3923969" y="2090013"/>
                  </a:lnTo>
                  <a:lnTo>
                    <a:pt x="3934345" y="2132482"/>
                  </a:lnTo>
                  <a:lnTo>
                    <a:pt x="3948874" y="2173986"/>
                  </a:lnTo>
                  <a:lnTo>
                    <a:pt x="3967543" y="2214207"/>
                  </a:lnTo>
                  <a:lnTo>
                    <a:pt x="3990365" y="2252815"/>
                  </a:lnTo>
                  <a:lnTo>
                    <a:pt x="4017340" y="2289492"/>
                  </a:lnTo>
                  <a:lnTo>
                    <a:pt x="4048468" y="2323909"/>
                  </a:lnTo>
                  <a:lnTo>
                    <a:pt x="4082885" y="2355024"/>
                  </a:lnTo>
                  <a:lnTo>
                    <a:pt x="4119549" y="2381986"/>
                  </a:lnTo>
                  <a:lnTo>
                    <a:pt x="4158157" y="2404795"/>
                  </a:lnTo>
                  <a:lnTo>
                    <a:pt x="4198366" y="2423464"/>
                  </a:lnTo>
                  <a:lnTo>
                    <a:pt x="4239869" y="2437981"/>
                  </a:lnTo>
                  <a:lnTo>
                    <a:pt x="4282338" y="2448356"/>
                  </a:lnTo>
                  <a:lnTo>
                    <a:pt x="4325455" y="2454579"/>
                  </a:lnTo>
                  <a:lnTo>
                    <a:pt x="4368889" y="2456650"/>
                  </a:lnTo>
                  <a:lnTo>
                    <a:pt x="4412323" y="2454579"/>
                  </a:lnTo>
                  <a:lnTo>
                    <a:pt x="4455452" y="2448356"/>
                  </a:lnTo>
                  <a:lnTo>
                    <a:pt x="4497921" y="2437981"/>
                  </a:lnTo>
                  <a:lnTo>
                    <a:pt x="4539437" y="2423464"/>
                  </a:lnTo>
                  <a:lnTo>
                    <a:pt x="4579658" y="2404795"/>
                  </a:lnTo>
                  <a:lnTo>
                    <a:pt x="4618279" y="2381986"/>
                  </a:lnTo>
                  <a:lnTo>
                    <a:pt x="4654956" y="2355024"/>
                  </a:lnTo>
                  <a:lnTo>
                    <a:pt x="4689386" y="2323909"/>
                  </a:lnTo>
                  <a:lnTo>
                    <a:pt x="4720501" y="2289492"/>
                  </a:lnTo>
                  <a:lnTo>
                    <a:pt x="4747450" y="2252815"/>
                  </a:lnTo>
                  <a:lnTo>
                    <a:pt x="4770272" y="2214207"/>
                  </a:lnTo>
                  <a:lnTo>
                    <a:pt x="4788928" y="2173986"/>
                  </a:lnTo>
                  <a:lnTo>
                    <a:pt x="4803445" y="2132482"/>
                  </a:lnTo>
                  <a:lnTo>
                    <a:pt x="4813820" y="2090013"/>
                  </a:lnTo>
                  <a:lnTo>
                    <a:pt x="4820031" y="2046897"/>
                  </a:lnTo>
                  <a:lnTo>
                    <a:pt x="4822114" y="2003450"/>
                  </a:lnTo>
                  <a:close/>
                </a:path>
                <a:path w="5557519" h="5579745">
                  <a:moveTo>
                    <a:pt x="5078019" y="4044302"/>
                  </a:moveTo>
                  <a:lnTo>
                    <a:pt x="5075948" y="4000855"/>
                  </a:lnTo>
                  <a:lnTo>
                    <a:pt x="5069725" y="3957739"/>
                  </a:lnTo>
                  <a:lnTo>
                    <a:pt x="5059350" y="3915270"/>
                  </a:lnTo>
                  <a:lnTo>
                    <a:pt x="5044833" y="3873754"/>
                  </a:lnTo>
                  <a:lnTo>
                    <a:pt x="5026177" y="3833545"/>
                  </a:lnTo>
                  <a:lnTo>
                    <a:pt x="5003368" y="3794937"/>
                  </a:lnTo>
                  <a:lnTo>
                    <a:pt x="4976406" y="3758260"/>
                  </a:lnTo>
                  <a:lnTo>
                    <a:pt x="4945304" y="3723830"/>
                  </a:lnTo>
                  <a:lnTo>
                    <a:pt x="4910887" y="3692728"/>
                  </a:lnTo>
                  <a:lnTo>
                    <a:pt x="4874209" y="3665766"/>
                  </a:lnTo>
                  <a:lnTo>
                    <a:pt x="4835601" y="3642957"/>
                  </a:lnTo>
                  <a:lnTo>
                    <a:pt x="4795380" y="3624288"/>
                  </a:lnTo>
                  <a:lnTo>
                    <a:pt x="4753876" y="3609771"/>
                  </a:lnTo>
                  <a:lnTo>
                    <a:pt x="4711408" y="3599396"/>
                  </a:lnTo>
                  <a:lnTo>
                    <a:pt x="4668278" y="3593173"/>
                  </a:lnTo>
                  <a:lnTo>
                    <a:pt x="4624832" y="3591102"/>
                  </a:lnTo>
                  <a:lnTo>
                    <a:pt x="4581398" y="3593173"/>
                  </a:lnTo>
                  <a:lnTo>
                    <a:pt x="4538269" y="3599396"/>
                  </a:lnTo>
                  <a:lnTo>
                    <a:pt x="4495800" y="3609771"/>
                  </a:lnTo>
                  <a:lnTo>
                    <a:pt x="4454296" y="3624288"/>
                  </a:lnTo>
                  <a:lnTo>
                    <a:pt x="4414075" y="3642957"/>
                  </a:lnTo>
                  <a:lnTo>
                    <a:pt x="4375467" y="3665766"/>
                  </a:lnTo>
                  <a:lnTo>
                    <a:pt x="4338790" y="3692728"/>
                  </a:lnTo>
                  <a:lnTo>
                    <a:pt x="4304373" y="3723830"/>
                  </a:lnTo>
                  <a:lnTo>
                    <a:pt x="4273270" y="3758260"/>
                  </a:lnTo>
                  <a:lnTo>
                    <a:pt x="4246308" y="3794937"/>
                  </a:lnTo>
                  <a:lnTo>
                    <a:pt x="4223499" y="3833545"/>
                  </a:lnTo>
                  <a:lnTo>
                    <a:pt x="4204843" y="3873754"/>
                  </a:lnTo>
                  <a:lnTo>
                    <a:pt x="4190327" y="3915270"/>
                  </a:lnTo>
                  <a:lnTo>
                    <a:pt x="4179951" y="3957739"/>
                  </a:lnTo>
                  <a:lnTo>
                    <a:pt x="4173728" y="4000855"/>
                  </a:lnTo>
                  <a:lnTo>
                    <a:pt x="4171658" y="4044302"/>
                  </a:lnTo>
                  <a:lnTo>
                    <a:pt x="4173728" y="4087736"/>
                  </a:lnTo>
                  <a:lnTo>
                    <a:pt x="4179951" y="4130852"/>
                  </a:lnTo>
                  <a:lnTo>
                    <a:pt x="4190327" y="4173334"/>
                  </a:lnTo>
                  <a:lnTo>
                    <a:pt x="4204843" y="4214838"/>
                  </a:lnTo>
                  <a:lnTo>
                    <a:pt x="4223499" y="4255059"/>
                  </a:lnTo>
                  <a:lnTo>
                    <a:pt x="4246308" y="4293667"/>
                  </a:lnTo>
                  <a:lnTo>
                    <a:pt x="4273270" y="4330344"/>
                  </a:lnTo>
                  <a:lnTo>
                    <a:pt x="4304373" y="4364761"/>
                  </a:lnTo>
                  <a:lnTo>
                    <a:pt x="4338790" y="4395863"/>
                  </a:lnTo>
                  <a:lnTo>
                    <a:pt x="4375467" y="4422826"/>
                  </a:lnTo>
                  <a:lnTo>
                    <a:pt x="4414075" y="4445647"/>
                  </a:lnTo>
                  <a:lnTo>
                    <a:pt x="4454296" y="4464304"/>
                  </a:lnTo>
                  <a:lnTo>
                    <a:pt x="4495800" y="4478833"/>
                  </a:lnTo>
                  <a:lnTo>
                    <a:pt x="4538269" y="4489196"/>
                  </a:lnTo>
                  <a:lnTo>
                    <a:pt x="4581398" y="4495419"/>
                  </a:lnTo>
                  <a:lnTo>
                    <a:pt x="4624832" y="4497489"/>
                  </a:lnTo>
                  <a:lnTo>
                    <a:pt x="4668278" y="4495419"/>
                  </a:lnTo>
                  <a:lnTo>
                    <a:pt x="4711408" y="4489196"/>
                  </a:lnTo>
                  <a:lnTo>
                    <a:pt x="4753876" y="4478833"/>
                  </a:lnTo>
                  <a:lnTo>
                    <a:pt x="4795380" y="4464304"/>
                  </a:lnTo>
                  <a:lnTo>
                    <a:pt x="4835601" y="4445647"/>
                  </a:lnTo>
                  <a:lnTo>
                    <a:pt x="4874209" y="4422826"/>
                  </a:lnTo>
                  <a:lnTo>
                    <a:pt x="4910887" y="4395863"/>
                  </a:lnTo>
                  <a:lnTo>
                    <a:pt x="4945304" y="4364761"/>
                  </a:lnTo>
                  <a:lnTo>
                    <a:pt x="4976406" y="4330344"/>
                  </a:lnTo>
                  <a:lnTo>
                    <a:pt x="5003368" y="4293667"/>
                  </a:lnTo>
                  <a:lnTo>
                    <a:pt x="5026177" y="4255059"/>
                  </a:lnTo>
                  <a:lnTo>
                    <a:pt x="5044833" y="4214838"/>
                  </a:lnTo>
                  <a:lnTo>
                    <a:pt x="5059350" y="4173334"/>
                  </a:lnTo>
                  <a:lnTo>
                    <a:pt x="5069725" y="4130852"/>
                  </a:lnTo>
                  <a:lnTo>
                    <a:pt x="5075948" y="4087736"/>
                  </a:lnTo>
                  <a:lnTo>
                    <a:pt x="5078019" y="4044302"/>
                  </a:lnTo>
                  <a:close/>
                </a:path>
                <a:path w="5557519" h="5579745">
                  <a:moveTo>
                    <a:pt x="5557164" y="1318755"/>
                  </a:moveTo>
                  <a:lnTo>
                    <a:pt x="5555094" y="1275321"/>
                  </a:lnTo>
                  <a:lnTo>
                    <a:pt x="5548871" y="1232204"/>
                  </a:lnTo>
                  <a:lnTo>
                    <a:pt x="5538508" y="1189723"/>
                  </a:lnTo>
                  <a:lnTo>
                    <a:pt x="5523992" y="1148219"/>
                  </a:lnTo>
                  <a:lnTo>
                    <a:pt x="5505323" y="1107998"/>
                  </a:lnTo>
                  <a:lnTo>
                    <a:pt x="5482514" y="1069390"/>
                  </a:lnTo>
                  <a:lnTo>
                    <a:pt x="5455551" y="1032713"/>
                  </a:lnTo>
                  <a:lnTo>
                    <a:pt x="5424449" y="998296"/>
                  </a:lnTo>
                  <a:lnTo>
                    <a:pt x="5390019" y="967181"/>
                  </a:lnTo>
                  <a:lnTo>
                    <a:pt x="5353329" y="940219"/>
                  </a:lnTo>
                  <a:lnTo>
                    <a:pt x="5314708" y="917409"/>
                  </a:lnTo>
                  <a:lnTo>
                    <a:pt x="5274488" y="898740"/>
                  </a:lnTo>
                  <a:lnTo>
                    <a:pt x="5232984" y="884224"/>
                  </a:lnTo>
                  <a:lnTo>
                    <a:pt x="5190502" y="873848"/>
                  </a:lnTo>
                  <a:lnTo>
                    <a:pt x="5147386" y="867625"/>
                  </a:lnTo>
                  <a:lnTo>
                    <a:pt x="5103952" y="865555"/>
                  </a:lnTo>
                  <a:lnTo>
                    <a:pt x="5060505" y="867625"/>
                  </a:lnTo>
                  <a:lnTo>
                    <a:pt x="5017389" y="873848"/>
                  </a:lnTo>
                  <a:lnTo>
                    <a:pt x="4974920" y="884224"/>
                  </a:lnTo>
                  <a:lnTo>
                    <a:pt x="4933429" y="898740"/>
                  </a:lnTo>
                  <a:lnTo>
                    <a:pt x="4893208" y="917409"/>
                  </a:lnTo>
                  <a:lnTo>
                    <a:pt x="4854613" y="940219"/>
                  </a:lnTo>
                  <a:lnTo>
                    <a:pt x="4817935" y="967181"/>
                  </a:lnTo>
                  <a:lnTo>
                    <a:pt x="4783518" y="998296"/>
                  </a:lnTo>
                  <a:lnTo>
                    <a:pt x="4752403" y="1032713"/>
                  </a:lnTo>
                  <a:lnTo>
                    <a:pt x="4725428" y="1069390"/>
                  </a:lnTo>
                  <a:lnTo>
                    <a:pt x="4702607" y="1107998"/>
                  </a:lnTo>
                  <a:lnTo>
                    <a:pt x="4683925" y="1148219"/>
                  </a:lnTo>
                  <a:lnTo>
                    <a:pt x="4669396" y="1189723"/>
                  </a:lnTo>
                  <a:lnTo>
                    <a:pt x="4659033" y="1232204"/>
                  </a:lnTo>
                  <a:lnTo>
                    <a:pt x="4652797" y="1275321"/>
                  </a:lnTo>
                  <a:lnTo>
                    <a:pt x="4650727" y="1318755"/>
                  </a:lnTo>
                  <a:lnTo>
                    <a:pt x="4652797" y="1362189"/>
                  </a:lnTo>
                  <a:lnTo>
                    <a:pt x="4659033" y="1405318"/>
                  </a:lnTo>
                  <a:lnTo>
                    <a:pt x="4669396" y="1447787"/>
                  </a:lnTo>
                  <a:lnTo>
                    <a:pt x="4683925" y="1489290"/>
                  </a:lnTo>
                  <a:lnTo>
                    <a:pt x="4702607" y="1529511"/>
                  </a:lnTo>
                  <a:lnTo>
                    <a:pt x="4725428" y="1568119"/>
                  </a:lnTo>
                  <a:lnTo>
                    <a:pt x="4752403" y="1604784"/>
                  </a:lnTo>
                  <a:lnTo>
                    <a:pt x="4783518" y="1639214"/>
                  </a:lnTo>
                  <a:lnTo>
                    <a:pt x="4817935" y="1670316"/>
                  </a:lnTo>
                  <a:lnTo>
                    <a:pt x="4854613" y="1697278"/>
                  </a:lnTo>
                  <a:lnTo>
                    <a:pt x="4893208" y="1720100"/>
                  </a:lnTo>
                  <a:lnTo>
                    <a:pt x="4933429" y="1738769"/>
                  </a:lnTo>
                  <a:lnTo>
                    <a:pt x="4974920" y="1753285"/>
                  </a:lnTo>
                  <a:lnTo>
                    <a:pt x="5017389" y="1763649"/>
                  </a:lnTo>
                  <a:lnTo>
                    <a:pt x="5060505" y="1769872"/>
                  </a:lnTo>
                  <a:lnTo>
                    <a:pt x="5103952" y="1771954"/>
                  </a:lnTo>
                  <a:lnTo>
                    <a:pt x="5147386" y="1769872"/>
                  </a:lnTo>
                  <a:lnTo>
                    <a:pt x="5190502" y="1763649"/>
                  </a:lnTo>
                  <a:lnTo>
                    <a:pt x="5232984" y="1753285"/>
                  </a:lnTo>
                  <a:lnTo>
                    <a:pt x="5274488" y="1738769"/>
                  </a:lnTo>
                  <a:lnTo>
                    <a:pt x="5314708" y="1720100"/>
                  </a:lnTo>
                  <a:lnTo>
                    <a:pt x="5353329" y="1697278"/>
                  </a:lnTo>
                  <a:lnTo>
                    <a:pt x="5390019" y="1670316"/>
                  </a:lnTo>
                  <a:lnTo>
                    <a:pt x="5424449" y="1639214"/>
                  </a:lnTo>
                  <a:lnTo>
                    <a:pt x="5455551" y="1604784"/>
                  </a:lnTo>
                  <a:lnTo>
                    <a:pt x="5482514" y="1568119"/>
                  </a:lnTo>
                  <a:lnTo>
                    <a:pt x="5505323" y="1529511"/>
                  </a:lnTo>
                  <a:lnTo>
                    <a:pt x="5523992" y="1489290"/>
                  </a:lnTo>
                  <a:lnTo>
                    <a:pt x="5538508" y="1447787"/>
                  </a:lnTo>
                  <a:lnTo>
                    <a:pt x="5548871" y="1405318"/>
                  </a:lnTo>
                  <a:lnTo>
                    <a:pt x="5555094" y="1362189"/>
                  </a:lnTo>
                  <a:lnTo>
                    <a:pt x="5557164" y="1318755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5514289" y="2084456"/>
              <a:ext cx="12163425" cy="7503795"/>
            </a:xfrm>
            <a:custGeom>
              <a:avLst/>
              <a:gdLst/>
              <a:ahLst/>
              <a:cxnLst/>
              <a:rect l="l" t="t" r="r" b="b"/>
              <a:pathLst>
                <a:path w="12163425" h="7503795">
                  <a:moveTo>
                    <a:pt x="906386" y="5358460"/>
                  </a:moveTo>
                  <a:lnTo>
                    <a:pt x="904316" y="5315013"/>
                  </a:lnTo>
                  <a:lnTo>
                    <a:pt x="898093" y="5271897"/>
                  </a:lnTo>
                  <a:lnTo>
                    <a:pt x="887730" y="5229428"/>
                  </a:lnTo>
                  <a:lnTo>
                    <a:pt x="873201" y="5187924"/>
                  </a:lnTo>
                  <a:lnTo>
                    <a:pt x="854544" y="5147703"/>
                  </a:lnTo>
                  <a:lnTo>
                    <a:pt x="831723" y="5109095"/>
                  </a:lnTo>
                  <a:lnTo>
                    <a:pt x="804760" y="5072418"/>
                  </a:lnTo>
                  <a:lnTo>
                    <a:pt x="773645" y="5038001"/>
                  </a:lnTo>
                  <a:lnTo>
                    <a:pt x="739228" y="5006886"/>
                  </a:lnTo>
                  <a:lnTo>
                    <a:pt x="702551" y="4979924"/>
                  </a:lnTo>
                  <a:lnTo>
                    <a:pt x="663943" y="4957115"/>
                  </a:lnTo>
                  <a:lnTo>
                    <a:pt x="623735" y="4938446"/>
                  </a:lnTo>
                  <a:lnTo>
                    <a:pt x="582218" y="4923929"/>
                  </a:lnTo>
                  <a:lnTo>
                    <a:pt x="539750" y="4913554"/>
                  </a:lnTo>
                  <a:lnTo>
                    <a:pt x="496633" y="4907331"/>
                  </a:lnTo>
                  <a:lnTo>
                    <a:pt x="453186" y="4905260"/>
                  </a:lnTo>
                  <a:lnTo>
                    <a:pt x="409752" y="4907331"/>
                  </a:lnTo>
                  <a:lnTo>
                    <a:pt x="366636" y="4913554"/>
                  </a:lnTo>
                  <a:lnTo>
                    <a:pt x="324167" y="4923929"/>
                  </a:lnTo>
                  <a:lnTo>
                    <a:pt x="282651" y="4938446"/>
                  </a:lnTo>
                  <a:lnTo>
                    <a:pt x="242430" y="4957115"/>
                  </a:lnTo>
                  <a:lnTo>
                    <a:pt x="203835" y="4979924"/>
                  </a:lnTo>
                  <a:lnTo>
                    <a:pt x="167157" y="5006886"/>
                  </a:lnTo>
                  <a:lnTo>
                    <a:pt x="132740" y="5038001"/>
                  </a:lnTo>
                  <a:lnTo>
                    <a:pt x="101625" y="5072418"/>
                  </a:lnTo>
                  <a:lnTo>
                    <a:pt x="74663" y="5109095"/>
                  </a:lnTo>
                  <a:lnTo>
                    <a:pt x="51841" y="5147703"/>
                  </a:lnTo>
                  <a:lnTo>
                    <a:pt x="33185" y="5187924"/>
                  </a:lnTo>
                  <a:lnTo>
                    <a:pt x="18656" y="5229428"/>
                  </a:lnTo>
                  <a:lnTo>
                    <a:pt x="8293" y="5271897"/>
                  </a:lnTo>
                  <a:lnTo>
                    <a:pt x="2070" y="5315013"/>
                  </a:lnTo>
                  <a:lnTo>
                    <a:pt x="0" y="5358460"/>
                  </a:lnTo>
                  <a:lnTo>
                    <a:pt x="2070" y="5401894"/>
                  </a:lnTo>
                  <a:lnTo>
                    <a:pt x="8293" y="5445010"/>
                  </a:lnTo>
                  <a:lnTo>
                    <a:pt x="18656" y="5487492"/>
                  </a:lnTo>
                  <a:lnTo>
                    <a:pt x="33185" y="5528996"/>
                  </a:lnTo>
                  <a:lnTo>
                    <a:pt x="51841" y="5569216"/>
                  </a:lnTo>
                  <a:lnTo>
                    <a:pt x="74663" y="5607824"/>
                  </a:lnTo>
                  <a:lnTo>
                    <a:pt x="101625" y="5644502"/>
                  </a:lnTo>
                  <a:lnTo>
                    <a:pt x="132740" y="5678919"/>
                  </a:lnTo>
                  <a:lnTo>
                    <a:pt x="167157" y="5710021"/>
                  </a:lnTo>
                  <a:lnTo>
                    <a:pt x="203835" y="5736983"/>
                  </a:lnTo>
                  <a:lnTo>
                    <a:pt x="242430" y="5759805"/>
                  </a:lnTo>
                  <a:lnTo>
                    <a:pt x="282651" y="5778474"/>
                  </a:lnTo>
                  <a:lnTo>
                    <a:pt x="324167" y="5792990"/>
                  </a:lnTo>
                  <a:lnTo>
                    <a:pt x="366636" y="5803366"/>
                  </a:lnTo>
                  <a:lnTo>
                    <a:pt x="409752" y="5809577"/>
                  </a:lnTo>
                  <a:lnTo>
                    <a:pt x="453186" y="5811659"/>
                  </a:lnTo>
                  <a:lnTo>
                    <a:pt x="496633" y="5809577"/>
                  </a:lnTo>
                  <a:lnTo>
                    <a:pt x="539750" y="5803366"/>
                  </a:lnTo>
                  <a:lnTo>
                    <a:pt x="582218" y="5792990"/>
                  </a:lnTo>
                  <a:lnTo>
                    <a:pt x="623735" y="5778474"/>
                  </a:lnTo>
                  <a:lnTo>
                    <a:pt x="663943" y="5759805"/>
                  </a:lnTo>
                  <a:lnTo>
                    <a:pt x="702551" y="5736983"/>
                  </a:lnTo>
                  <a:lnTo>
                    <a:pt x="739228" y="5710021"/>
                  </a:lnTo>
                  <a:lnTo>
                    <a:pt x="773645" y="5678919"/>
                  </a:lnTo>
                  <a:lnTo>
                    <a:pt x="804760" y="5644502"/>
                  </a:lnTo>
                  <a:lnTo>
                    <a:pt x="831723" y="5607824"/>
                  </a:lnTo>
                  <a:lnTo>
                    <a:pt x="854544" y="5569216"/>
                  </a:lnTo>
                  <a:lnTo>
                    <a:pt x="873201" y="5528996"/>
                  </a:lnTo>
                  <a:lnTo>
                    <a:pt x="887730" y="5487492"/>
                  </a:lnTo>
                  <a:lnTo>
                    <a:pt x="898093" y="5445010"/>
                  </a:lnTo>
                  <a:lnTo>
                    <a:pt x="904316" y="5401894"/>
                  </a:lnTo>
                  <a:lnTo>
                    <a:pt x="906386" y="5358460"/>
                  </a:lnTo>
                  <a:close/>
                </a:path>
                <a:path w="12163425" h="7503795">
                  <a:moveTo>
                    <a:pt x="1348498" y="7050570"/>
                  </a:moveTo>
                  <a:lnTo>
                    <a:pt x="1346415" y="7007123"/>
                  </a:lnTo>
                  <a:lnTo>
                    <a:pt x="1340192" y="6964007"/>
                  </a:lnTo>
                  <a:lnTo>
                    <a:pt x="1329829" y="6921538"/>
                  </a:lnTo>
                  <a:lnTo>
                    <a:pt x="1315313" y="6880022"/>
                  </a:lnTo>
                  <a:lnTo>
                    <a:pt x="1296644" y="6839813"/>
                  </a:lnTo>
                  <a:lnTo>
                    <a:pt x="1273822" y="6801205"/>
                  </a:lnTo>
                  <a:lnTo>
                    <a:pt x="1246860" y="6764528"/>
                  </a:lnTo>
                  <a:lnTo>
                    <a:pt x="1215745" y="6730111"/>
                  </a:lnTo>
                  <a:lnTo>
                    <a:pt x="1181328" y="6698996"/>
                  </a:lnTo>
                  <a:lnTo>
                    <a:pt x="1144663" y="6672034"/>
                  </a:lnTo>
                  <a:lnTo>
                    <a:pt x="1106055" y="6649212"/>
                  </a:lnTo>
                  <a:lnTo>
                    <a:pt x="1065834" y="6630556"/>
                  </a:lnTo>
                  <a:lnTo>
                    <a:pt x="1024331" y="6616027"/>
                  </a:lnTo>
                  <a:lnTo>
                    <a:pt x="981849" y="6605664"/>
                  </a:lnTo>
                  <a:lnTo>
                    <a:pt x="938733" y="6599441"/>
                  </a:lnTo>
                  <a:lnTo>
                    <a:pt x="895299" y="6597370"/>
                  </a:lnTo>
                  <a:lnTo>
                    <a:pt x="851852" y="6599441"/>
                  </a:lnTo>
                  <a:lnTo>
                    <a:pt x="808736" y="6605664"/>
                  </a:lnTo>
                  <a:lnTo>
                    <a:pt x="766267" y="6616027"/>
                  </a:lnTo>
                  <a:lnTo>
                    <a:pt x="724750" y="6630556"/>
                  </a:lnTo>
                  <a:lnTo>
                    <a:pt x="684542" y="6649212"/>
                  </a:lnTo>
                  <a:lnTo>
                    <a:pt x="645934" y="6672034"/>
                  </a:lnTo>
                  <a:lnTo>
                    <a:pt x="609257" y="6698996"/>
                  </a:lnTo>
                  <a:lnTo>
                    <a:pt x="574840" y="6730111"/>
                  </a:lnTo>
                  <a:lnTo>
                    <a:pt x="543725" y="6764528"/>
                  </a:lnTo>
                  <a:lnTo>
                    <a:pt x="516763" y="6801205"/>
                  </a:lnTo>
                  <a:lnTo>
                    <a:pt x="493953" y="6839813"/>
                  </a:lnTo>
                  <a:lnTo>
                    <a:pt x="475284" y="6880022"/>
                  </a:lnTo>
                  <a:lnTo>
                    <a:pt x="460768" y="6921538"/>
                  </a:lnTo>
                  <a:lnTo>
                    <a:pt x="450392" y="6964007"/>
                  </a:lnTo>
                  <a:lnTo>
                    <a:pt x="444169" y="7007123"/>
                  </a:lnTo>
                  <a:lnTo>
                    <a:pt x="442099" y="7050570"/>
                  </a:lnTo>
                  <a:lnTo>
                    <a:pt x="444169" y="7094004"/>
                  </a:lnTo>
                  <a:lnTo>
                    <a:pt x="450392" y="7137120"/>
                  </a:lnTo>
                  <a:lnTo>
                    <a:pt x="460768" y="7179589"/>
                  </a:lnTo>
                  <a:lnTo>
                    <a:pt x="475284" y="7221106"/>
                  </a:lnTo>
                  <a:lnTo>
                    <a:pt x="493953" y="7261326"/>
                  </a:lnTo>
                  <a:lnTo>
                    <a:pt x="516763" y="7299922"/>
                  </a:lnTo>
                  <a:lnTo>
                    <a:pt x="543725" y="7336599"/>
                  </a:lnTo>
                  <a:lnTo>
                    <a:pt x="574840" y="7371016"/>
                  </a:lnTo>
                  <a:lnTo>
                    <a:pt x="609257" y="7402131"/>
                  </a:lnTo>
                  <a:lnTo>
                    <a:pt x="645934" y="7429093"/>
                  </a:lnTo>
                  <a:lnTo>
                    <a:pt x="684542" y="7451915"/>
                  </a:lnTo>
                  <a:lnTo>
                    <a:pt x="724750" y="7470572"/>
                  </a:lnTo>
                  <a:lnTo>
                    <a:pt x="766267" y="7485100"/>
                  </a:lnTo>
                  <a:lnTo>
                    <a:pt x="808736" y="7495464"/>
                  </a:lnTo>
                  <a:lnTo>
                    <a:pt x="851852" y="7501687"/>
                  </a:lnTo>
                  <a:lnTo>
                    <a:pt x="895299" y="7503757"/>
                  </a:lnTo>
                  <a:lnTo>
                    <a:pt x="938733" y="7501687"/>
                  </a:lnTo>
                  <a:lnTo>
                    <a:pt x="981849" y="7495464"/>
                  </a:lnTo>
                  <a:lnTo>
                    <a:pt x="1024331" y="7485100"/>
                  </a:lnTo>
                  <a:lnTo>
                    <a:pt x="1065834" y="7470572"/>
                  </a:lnTo>
                  <a:lnTo>
                    <a:pt x="1106055" y="7451915"/>
                  </a:lnTo>
                  <a:lnTo>
                    <a:pt x="1144663" y="7429093"/>
                  </a:lnTo>
                  <a:lnTo>
                    <a:pt x="1181328" y="7402131"/>
                  </a:lnTo>
                  <a:lnTo>
                    <a:pt x="1215745" y="7371016"/>
                  </a:lnTo>
                  <a:lnTo>
                    <a:pt x="1246860" y="7336599"/>
                  </a:lnTo>
                  <a:lnTo>
                    <a:pt x="1273822" y="7299922"/>
                  </a:lnTo>
                  <a:lnTo>
                    <a:pt x="1296644" y="7261326"/>
                  </a:lnTo>
                  <a:lnTo>
                    <a:pt x="1315313" y="7221106"/>
                  </a:lnTo>
                  <a:lnTo>
                    <a:pt x="1329829" y="7179589"/>
                  </a:lnTo>
                  <a:lnTo>
                    <a:pt x="1340192" y="7137120"/>
                  </a:lnTo>
                  <a:lnTo>
                    <a:pt x="1346415" y="7094004"/>
                  </a:lnTo>
                  <a:lnTo>
                    <a:pt x="1348498" y="7050570"/>
                  </a:lnTo>
                  <a:close/>
                </a:path>
                <a:path w="12163425" h="7503795">
                  <a:moveTo>
                    <a:pt x="2622524" y="6715976"/>
                  </a:moveTo>
                  <a:lnTo>
                    <a:pt x="2620441" y="6672529"/>
                  </a:lnTo>
                  <a:lnTo>
                    <a:pt x="2614218" y="6629413"/>
                  </a:lnTo>
                  <a:lnTo>
                    <a:pt x="2603855" y="6586944"/>
                  </a:lnTo>
                  <a:lnTo>
                    <a:pt x="2589339" y="6545427"/>
                  </a:lnTo>
                  <a:lnTo>
                    <a:pt x="2570670" y="6505219"/>
                  </a:lnTo>
                  <a:lnTo>
                    <a:pt x="2547861" y="6466611"/>
                  </a:lnTo>
                  <a:lnTo>
                    <a:pt x="2520899" y="6429934"/>
                  </a:lnTo>
                  <a:lnTo>
                    <a:pt x="2489784" y="6395517"/>
                  </a:lnTo>
                  <a:lnTo>
                    <a:pt x="2455367" y="6364402"/>
                  </a:lnTo>
                  <a:lnTo>
                    <a:pt x="2418689" y="6337440"/>
                  </a:lnTo>
                  <a:lnTo>
                    <a:pt x="2380081" y="6314630"/>
                  </a:lnTo>
                  <a:lnTo>
                    <a:pt x="2339860" y="6295961"/>
                  </a:lnTo>
                  <a:lnTo>
                    <a:pt x="2298357" y="6281445"/>
                  </a:lnTo>
                  <a:lnTo>
                    <a:pt x="2255888" y="6271069"/>
                  </a:lnTo>
                  <a:lnTo>
                    <a:pt x="2212759" y="6264846"/>
                  </a:lnTo>
                  <a:lnTo>
                    <a:pt x="2169325" y="6262776"/>
                  </a:lnTo>
                  <a:lnTo>
                    <a:pt x="2125878" y="6264846"/>
                  </a:lnTo>
                  <a:lnTo>
                    <a:pt x="2082761" y="6271069"/>
                  </a:lnTo>
                  <a:lnTo>
                    <a:pt x="2040293" y="6281445"/>
                  </a:lnTo>
                  <a:lnTo>
                    <a:pt x="1998789" y="6295961"/>
                  </a:lnTo>
                  <a:lnTo>
                    <a:pt x="1958568" y="6314630"/>
                  </a:lnTo>
                  <a:lnTo>
                    <a:pt x="1919960" y="6337440"/>
                  </a:lnTo>
                  <a:lnTo>
                    <a:pt x="1883283" y="6364402"/>
                  </a:lnTo>
                  <a:lnTo>
                    <a:pt x="1848866" y="6395517"/>
                  </a:lnTo>
                  <a:lnTo>
                    <a:pt x="1817751" y="6429934"/>
                  </a:lnTo>
                  <a:lnTo>
                    <a:pt x="1790788" y="6466611"/>
                  </a:lnTo>
                  <a:lnTo>
                    <a:pt x="1767979" y="6505219"/>
                  </a:lnTo>
                  <a:lnTo>
                    <a:pt x="1749310" y="6545427"/>
                  </a:lnTo>
                  <a:lnTo>
                    <a:pt x="1734794" y="6586944"/>
                  </a:lnTo>
                  <a:lnTo>
                    <a:pt x="1724418" y="6629413"/>
                  </a:lnTo>
                  <a:lnTo>
                    <a:pt x="1718208" y="6672529"/>
                  </a:lnTo>
                  <a:lnTo>
                    <a:pt x="1716125" y="6715976"/>
                  </a:lnTo>
                  <a:lnTo>
                    <a:pt x="1718208" y="6759410"/>
                  </a:lnTo>
                  <a:lnTo>
                    <a:pt x="1724418" y="6802526"/>
                  </a:lnTo>
                  <a:lnTo>
                    <a:pt x="1734794" y="6845008"/>
                  </a:lnTo>
                  <a:lnTo>
                    <a:pt x="1749310" y="6886511"/>
                  </a:lnTo>
                  <a:lnTo>
                    <a:pt x="1767979" y="6926732"/>
                  </a:lnTo>
                  <a:lnTo>
                    <a:pt x="1790788" y="6965340"/>
                  </a:lnTo>
                  <a:lnTo>
                    <a:pt x="1817751" y="7002018"/>
                  </a:lnTo>
                  <a:lnTo>
                    <a:pt x="1848866" y="7036435"/>
                  </a:lnTo>
                  <a:lnTo>
                    <a:pt x="1883283" y="7067537"/>
                  </a:lnTo>
                  <a:lnTo>
                    <a:pt x="1919960" y="7094499"/>
                  </a:lnTo>
                  <a:lnTo>
                    <a:pt x="1958568" y="7117321"/>
                  </a:lnTo>
                  <a:lnTo>
                    <a:pt x="1998789" y="7135990"/>
                  </a:lnTo>
                  <a:lnTo>
                    <a:pt x="2040293" y="7150506"/>
                  </a:lnTo>
                  <a:lnTo>
                    <a:pt x="2082761" y="7160869"/>
                  </a:lnTo>
                  <a:lnTo>
                    <a:pt x="2125878" y="7167092"/>
                  </a:lnTo>
                  <a:lnTo>
                    <a:pt x="2169325" y="7169163"/>
                  </a:lnTo>
                  <a:lnTo>
                    <a:pt x="2212759" y="7167092"/>
                  </a:lnTo>
                  <a:lnTo>
                    <a:pt x="2255888" y="7160869"/>
                  </a:lnTo>
                  <a:lnTo>
                    <a:pt x="2298357" y="7150506"/>
                  </a:lnTo>
                  <a:lnTo>
                    <a:pt x="2339860" y="7135990"/>
                  </a:lnTo>
                  <a:lnTo>
                    <a:pt x="2380081" y="7117321"/>
                  </a:lnTo>
                  <a:lnTo>
                    <a:pt x="2418689" y="7094499"/>
                  </a:lnTo>
                  <a:lnTo>
                    <a:pt x="2455367" y="7067537"/>
                  </a:lnTo>
                  <a:lnTo>
                    <a:pt x="2489784" y="7036435"/>
                  </a:lnTo>
                  <a:lnTo>
                    <a:pt x="2520899" y="7002018"/>
                  </a:lnTo>
                  <a:lnTo>
                    <a:pt x="2547861" y="6965340"/>
                  </a:lnTo>
                  <a:lnTo>
                    <a:pt x="2570670" y="6926732"/>
                  </a:lnTo>
                  <a:lnTo>
                    <a:pt x="2589339" y="6886511"/>
                  </a:lnTo>
                  <a:lnTo>
                    <a:pt x="2603855" y="6845008"/>
                  </a:lnTo>
                  <a:lnTo>
                    <a:pt x="2614218" y="6802526"/>
                  </a:lnTo>
                  <a:lnTo>
                    <a:pt x="2620441" y="6759410"/>
                  </a:lnTo>
                  <a:lnTo>
                    <a:pt x="2622524" y="6715976"/>
                  </a:lnTo>
                  <a:close/>
                </a:path>
                <a:path w="12163425" h="7503795">
                  <a:moveTo>
                    <a:pt x="10701388" y="6715976"/>
                  </a:moveTo>
                  <a:lnTo>
                    <a:pt x="10699318" y="6672529"/>
                  </a:lnTo>
                  <a:lnTo>
                    <a:pt x="10693095" y="6629413"/>
                  </a:lnTo>
                  <a:lnTo>
                    <a:pt x="10682732" y="6586944"/>
                  </a:lnTo>
                  <a:lnTo>
                    <a:pt x="10668216" y="6545427"/>
                  </a:lnTo>
                  <a:lnTo>
                    <a:pt x="10649547" y="6505219"/>
                  </a:lnTo>
                  <a:lnTo>
                    <a:pt x="10626738" y="6466611"/>
                  </a:lnTo>
                  <a:lnTo>
                    <a:pt x="10599776" y="6429934"/>
                  </a:lnTo>
                  <a:lnTo>
                    <a:pt x="10568673" y="6395517"/>
                  </a:lnTo>
                  <a:lnTo>
                    <a:pt x="10534256" y="6364402"/>
                  </a:lnTo>
                  <a:lnTo>
                    <a:pt x="10497579" y="6337440"/>
                  </a:lnTo>
                  <a:lnTo>
                    <a:pt x="10458971" y="6314630"/>
                  </a:lnTo>
                  <a:lnTo>
                    <a:pt x="10418762" y="6295961"/>
                  </a:lnTo>
                  <a:lnTo>
                    <a:pt x="10377246" y="6281445"/>
                  </a:lnTo>
                  <a:lnTo>
                    <a:pt x="10334777" y="6271069"/>
                  </a:lnTo>
                  <a:lnTo>
                    <a:pt x="10291648" y="6264846"/>
                  </a:lnTo>
                  <a:lnTo>
                    <a:pt x="10248214" y="6262776"/>
                  </a:lnTo>
                  <a:lnTo>
                    <a:pt x="10204767" y="6264846"/>
                  </a:lnTo>
                  <a:lnTo>
                    <a:pt x="10161651" y="6271069"/>
                  </a:lnTo>
                  <a:lnTo>
                    <a:pt x="10119169" y="6281445"/>
                  </a:lnTo>
                  <a:lnTo>
                    <a:pt x="10077666" y="6295961"/>
                  </a:lnTo>
                  <a:lnTo>
                    <a:pt x="10037445" y="6314630"/>
                  </a:lnTo>
                  <a:lnTo>
                    <a:pt x="9998837" y="6337440"/>
                  </a:lnTo>
                  <a:lnTo>
                    <a:pt x="9962159" y="6364402"/>
                  </a:lnTo>
                  <a:lnTo>
                    <a:pt x="9927742" y="6395517"/>
                  </a:lnTo>
                  <a:lnTo>
                    <a:pt x="9896640" y="6429934"/>
                  </a:lnTo>
                  <a:lnTo>
                    <a:pt x="9869678" y="6466611"/>
                  </a:lnTo>
                  <a:lnTo>
                    <a:pt x="9846869" y="6505219"/>
                  </a:lnTo>
                  <a:lnTo>
                    <a:pt x="9828212" y="6545427"/>
                  </a:lnTo>
                  <a:lnTo>
                    <a:pt x="9813696" y="6586944"/>
                  </a:lnTo>
                  <a:lnTo>
                    <a:pt x="9803320" y="6629413"/>
                  </a:lnTo>
                  <a:lnTo>
                    <a:pt x="9797097" y="6672529"/>
                  </a:lnTo>
                  <a:lnTo>
                    <a:pt x="9795027" y="6715976"/>
                  </a:lnTo>
                  <a:lnTo>
                    <a:pt x="9797097" y="6759410"/>
                  </a:lnTo>
                  <a:lnTo>
                    <a:pt x="9803320" y="6802526"/>
                  </a:lnTo>
                  <a:lnTo>
                    <a:pt x="9813696" y="6845008"/>
                  </a:lnTo>
                  <a:lnTo>
                    <a:pt x="9828212" y="6886511"/>
                  </a:lnTo>
                  <a:lnTo>
                    <a:pt x="9846869" y="6926732"/>
                  </a:lnTo>
                  <a:lnTo>
                    <a:pt x="9869678" y="6965340"/>
                  </a:lnTo>
                  <a:lnTo>
                    <a:pt x="9896640" y="7002018"/>
                  </a:lnTo>
                  <a:lnTo>
                    <a:pt x="9927742" y="7036435"/>
                  </a:lnTo>
                  <a:lnTo>
                    <a:pt x="9962159" y="7067537"/>
                  </a:lnTo>
                  <a:lnTo>
                    <a:pt x="9998837" y="7094499"/>
                  </a:lnTo>
                  <a:lnTo>
                    <a:pt x="10037445" y="7117321"/>
                  </a:lnTo>
                  <a:lnTo>
                    <a:pt x="10077666" y="7135990"/>
                  </a:lnTo>
                  <a:lnTo>
                    <a:pt x="10119169" y="7150506"/>
                  </a:lnTo>
                  <a:lnTo>
                    <a:pt x="10161651" y="7160869"/>
                  </a:lnTo>
                  <a:lnTo>
                    <a:pt x="10204767" y="7167092"/>
                  </a:lnTo>
                  <a:lnTo>
                    <a:pt x="10248214" y="7169163"/>
                  </a:lnTo>
                  <a:lnTo>
                    <a:pt x="10291648" y="7167092"/>
                  </a:lnTo>
                  <a:lnTo>
                    <a:pt x="10334777" y="7160869"/>
                  </a:lnTo>
                  <a:lnTo>
                    <a:pt x="10377246" y="7150506"/>
                  </a:lnTo>
                  <a:lnTo>
                    <a:pt x="10418762" y="7135990"/>
                  </a:lnTo>
                  <a:lnTo>
                    <a:pt x="10458971" y="7117321"/>
                  </a:lnTo>
                  <a:lnTo>
                    <a:pt x="10497579" y="7094499"/>
                  </a:lnTo>
                  <a:lnTo>
                    <a:pt x="10534256" y="7067537"/>
                  </a:lnTo>
                  <a:lnTo>
                    <a:pt x="10568673" y="7036435"/>
                  </a:lnTo>
                  <a:lnTo>
                    <a:pt x="10599776" y="7002018"/>
                  </a:lnTo>
                  <a:lnTo>
                    <a:pt x="10626738" y="6965340"/>
                  </a:lnTo>
                  <a:lnTo>
                    <a:pt x="10649547" y="6926732"/>
                  </a:lnTo>
                  <a:lnTo>
                    <a:pt x="10668216" y="6886511"/>
                  </a:lnTo>
                  <a:lnTo>
                    <a:pt x="10682732" y="6845008"/>
                  </a:lnTo>
                  <a:lnTo>
                    <a:pt x="10693095" y="6802526"/>
                  </a:lnTo>
                  <a:lnTo>
                    <a:pt x="10699318" y="6759410"/>
                  </a:lnTo>
                  <a:lnTo>
                    <a:pt x="10701388" y="6715976"/>
                  </a:lnTo>
                  <a:close/>
                </a:path>
                <a:path w="12163425" h="7503795">
                  <a:moveTo>
                    <a:pt x="12163336" y="453186"/>
                  </a:moveTo>
                  <a:lnTo>
                    <a:pt x="12161266" y="409752"/>
                  </a:lnTo>
                  <a:lnTo>
                    <a:pt x="12155043" y="366636"/>
                  </a:lnTo>
                  <a:lnTo>
                    <a:pt x="12144667" y="324154"/>
                  </a:lnTo>
                  <a:lnTo>
                    <a:pt x="12130151" y="282651"/>
                  </a:lnTo>
                  <a:lnTo>
                    <a:pt x="12111495" y="242443"/>
                  </a:lnTo>
                  <a:lnTo>
                    <a:pt x="12088686" y="203835"/>
                  </a:lnTo>
                  <a:lnTo>
                    <a:pt x="12061723" y="167157"/>
                  </a:lnTo>
                  <a:lnTo>
                    <a:pt x="12030621" y="132740"/>
                  </a:lnTo>
                  <a:lnTo>
                    <a:pt x="11996179" y="101625"/>
                  </a:lnTo>
                  <a:lnTo>
                    <a:pt x="11959501" y="74663"/>
                  </a:lnTo>
                  <a:lnTo>
                    <a:pt x="11920880" y="51854"/>
                  </a:lnTo>
                  <a:lnTo>
                    <a:pt x="11880660" y="33185"/>
                  </a:lnTo>
                  <a:lnTo>
                    <a:pt x="11839143" y="18656"/>
                  </a:lnTo>
                  <a:lnTo>
                    <a:pt x="11796674" y="8293"/>
                  </a:lnTo>
                  <a:lnTo>
                    <a:pt x="11753558" y="2070"/>
                  </a:lnTo>
                  <a:lnTo>
                    <a:pt x="11710111" y="0"/>
                  </a:lnTo>
                  <a:lnTo>
                    <a:pt x="11666677" y="2070"/>
                  </a:lnTo>
                  <a:lnTo>
                    <a:pt x="11623561" y="8293"/>
                  </a:lnTo>
                  <a:lnTo>
                    <a:pt x="11581092" y="18656"/>
                  </a:lnTo>
                  <a:lnTo>
                    <a:pt x="11539588" y="33185"/>
                  </a:lnTo>
                  <a:lnTo>
                    <a:pt x="11499380" y="51854"/>
                  </a:lnTo>
                  <a:lnTo>
                    <a:pt x="11460772" y="74663"/>
                  </a:lnTo>
                  <a:lnTo>
                    <a:pt x="11424107" y="101625"/>
                  </a:lnTo>
                  <a:lnTo>
                    <a:pt x="11389690" y="132740"/>
                  </a:lnTo>
                  <a:lnTo>
                    <a:pt x="11358588" y="167157"/>
                  </a:lnTo>
                  <a:lnTo>
                    <a:pt x="11331626" y="203835"/>
                  </a:lnTo>
                  <a:lnTo>
                    <a:pt x="11308817" y="242443"/>
                  </a:lnTo>
                  <a:lnTo>
                    <a:pt x="11290160" y="282651"/>
                  </a:lnTo>
                  <a:lnTo>
                    <a:pt x="11275644" y="324154"/>
                  </a:lnTo>
                  <a:lnTo>
                    <a:pt x="11265268" y="366636"/>
                  </a:lnTo>
                  <a:lnTo>
                    <a:pt x="11259045" y="409752"/>
                  </a:lnTo>
                  <a:lnTo>
                    <a:pt x="11256975" y="453186"/>
                  </a:lnTo>
                  <a:lnTo>
                    <a:pt x="11259045" y="496633"/>
                  </a:lnTo>
                  <a:lnTo>
                    <a:pt x="11265268" y="539750"/>
                  </a:lnTo>
                  <a:lnTo>
                    <a:pt x="11275644" y="582218"/>
                  </a:lnTo>
                  <a:lnTo>
                    <a:pt x="11290160" y="623722"/>
                  </a:lnTo>
                  <a:lnTo>
                    <a:pt x="11308817" y="663943"/>
                  </a:lnTo>
                  <a:lnTo>
                    <a:pt x="11331626" y="702551"/>
                  </a:lnTo>
                  <a:lnTo>
                    <a:pt x="11358588" y="739228"/>
                  </a:lnTo>
                  <a:lnTo>
                    <a:pt x="11389690" y="773645"/>
                  </a:lnTo>
                  <a:lnTo>
                    <a:pt x="11424107" y="804760"/>
                  </a:lnTo>
                  <a:lnTo>
                    <a:pt x="11460772" y="831723"/>
                  </a:lnTo>
                  <a:lnTo>
                    <a:pt x="11499380" y="854532"/>
                  </a:lnTo>
                  <a:lnTo>
                    <a:pt x="11539588" y="873201"/>
                  </a:lnTo>
                  <a:lnTo>
                    <a:pt x="11581092" y="887717"/>
                  </a:lnTo>
                  <a:lnTo>
                    <a:pt x="11623561" y="898093"/>
                  </a:lnTo>
                  <a:lnTo>
                    <a:pt x="11666677" y="904316"/>
                  </a:lnTo>
                  <a:lnTo>
                    <a:pt x="11710111" y="906386"/>
                  </a:lnTo>
                  <a:lnTo>
                    <a:pt x="11753558" y="904316"/>
                  </a:lnTo>
                  <a:lnTo>
                    <a:pt x="11796674" y="898093"/>
                  </a:lnTo>
                  <a:lnTo>
                    <a:pt x="11839143" y="887717"/>
                  </a:lnTo>
                  <a:lnTo>
                    <a:pt x="11880660" y="873201"/>
                  </a:lnTo>
                  <a:lnTo>
                    <a:pt x="11920880" y="854532"/>
                  </a:lnTo>
                  <a:lnTo>
                    <a:pt x="11959501" y="831723"/>
                  </a:lnTo>
                  <a:lnTo>
                    <a:pt x="11996179" y="804760"/>
                  </a:lnTo>
                  <a:lnTo>
                    <a:pt x="12030621" y="773645"/>
                  </a:lnTo>
                  <a:lnTo>
                    <a:pt x="12061723" y="739228"/>
                  </a:lnTo>
                  <a:lnTo>
                    <a:pt x="12088686" y="702551"/>
                  </a:lnTo>
                  <a:lnTo>
                    <a:pt x="12111495" y="663943"/>
                  </a:lnTo>
                  <a:lnTo>
                    <a:pt x="12130151" y="623722"/>
                  </a:lnTo>
                  <a:lnTo>
                    <a:pt x="12144667" y="582218"/>
                  </a:lnTo>
                  <a:lnTo>
                    <a:pt x="12155043" y="539750"/>
                  </a:lnTo>
                  <a:lnTo>
                    <a:pt x="12161266" y="496633"/>
                  </a:lnTo>
                  <a:lnTo>
                    <a:pt x="12163336" y="453186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404525" y="4987939"/>
              <a:ext cx="906780" cy="906780"/>
            </a:xfrm>
            <a:custGeom>
              <a:avLst/>
              <a:gdLst/>
              <a:ahLst/>
              <a:cxnLst/>
              <a:rect l="l" t="t" r="r" b="b"/>
              <a:pathLst>
                <a:path w="906779" h="906779">
                  <a:moveTo>
                    <a:pt x="453198" y="0"/>
                  </a:moveTo>
                  <a:lnTo>
                    <a:pt x="409758" y="2074"/>
                  </a:lnTo>
                  <a:lnTo>
                    <a:pt x="366640" y="8296"/>
                  </a:lnTo>
                  <a:lnTo>
                    <a:pt x="324166" y="18666"/>
                  </a:lnTo>
                  <a:lnTo>
                    <a:pt x="282659" y="33185"/>
                  </a:lnTo>
                  <a:lnTo>
                    <a:pt x="242441" y="51852"/>
                  </a:lnTo>
                  <a:lnTo>
                    <a:pt x="203834" y="74667"/>
                  </a:lnTo>
                  <a:lnTo>
                    <a:pt x="167160" y="101630"/>
                  </a:lnTo>
                  <a:lnTo>
                    <a:pt x="132742" y="132742"/>
                  </a:lnTo>
                  <a:lnTo>
                    <a:pt x="101630" y="167160"/>
                  </a:lnTo>
                  <a:lnTo>
                    <a:pt x="74667" y="203834"/>
                  </a:lnTo>
                  <a:lnTo>
                    <a:pt x="51852" y="242440"/>
                  </a:lnTo>
                  <a:lnTo>
                    <a:pt x="33185" y="282658"/>
                  </a:lnTo>
                  <a:lnTo>
                    <a:pt x="18666" y="324164"/>
                  </a:lnTo>
                  <a:lnTo>
                    <a:pt x="8296" y="366637"/>
                  </a:lnTo>
                  <a:lnTo>
                    <a:pt x="2074" y="409754"/>
                  </a:lnTo>
                  <a:lnTo>
                    <a:pt x="0" y="453194"/>
                  </a:lnTo>
                  <a:lnTo>
                    <a:pt x="2074" y="496633"/>
                  </a:lnTo>
                  <a:lnTo>
                    <a:pt x="8296" y="539751"/>
                  </a:lnTo>
                  <a:lnTo>
                    <a:pt x="18666" y="582225"/>
                  </a:lnTo>
                  <a:lnTo>
                    <a:pt x="33185" y="623732"/>
                  </a:lnTo>
                  <a:lnTo>
                    <a:pt x="51852" y="663950"/>
                  </a:lnTo>
                  <a:lnTo>
                    <a:pt x="74667" y="702558"/>
                  </a:lnTo>
                  <a:lnTo>
                    <a:pt x="101630" y="739234"/>
                  </a:lnTo>
                  <a:lnTo>
                    <a:pt x="132742" y="773654"/>
                  </a:lnTo>
                  <a:lnTo>
                    <a:pt x="167160" y="804764"/>
                  </a:lnTo>
                  <a:lnTo>
                    <a:pt x="203834" y="831725"/>
                  </a:lnTo>
                  <a:lnTo>
                    <a:pt x="242441" y="854539"/>
                  </a:lnTo>
                  <a:lnTo>
                    <a:pt x="282659" y="873205"/>
                  </a:lnTo>
                  <a:lnTo>
                    <a:pt x="324166" y="887722"/>
                  </a:lnTo>
                  <a:lnTo>
                    <a:pt x="366640" y="898092"/>
                  </a:lnTo>
                  <a:lnTo>
                    <a:pt x="409758" y="904314"/>
                  </a:lnTo>
                  <a:lnTo>
                    <a:pt x="453198" y="906388"/>
                  </a:lnTo>
                  <a:lnTo>
                    <a:pt x="496638" y="904314"/>
                  </a:lnTo>
                  <a:lnTo>
                    <a:pt x="539756" y="898092"/>
                  </a:lnTo>
                  <a:lnTo>
                    <a:pt x="582229" y="887722"/>
                  </a:lnTo>
                  <a:lnTo>
                    <a:pt x="623736" y="873205"/>
                  </a:lnTo>
                  <a:lnTo>
                    <a:pt x="663954" y="854539"/>
                  </a:lnTo>
                  <a:lnTo>
                    <a:pt x="702561" y="831725"/>
                  </a:lnTo>
                  <a:lnTo>
                    <a:pt x="739235" y="804764"/>
                  </a:lnTo>
                  <a:lnTo>
                    <a:pt x="773654" y="773654"/>
                  </a:lnTo>
                  <a:lnTo>
                    <a:pt x="804765" y="739234"/>
                  </a:lnTo>
                  <a:lnTo>
                    <a:pt x="831729" y="702558"/>
                  </a:lnTo>
                  <a:lnTo>
                    <a:pt x="854544" y="663950"/>
                  </a:lnTo>
                  <a:lnTo>
                    <a:pt x="873210" y="623732"/>
                  </a:lnTo>
                  <a:lnTo>
                    <a:pt x="887729" y="582225"/>
                  </a:lnTo>
                  <a:lnTo>
                    <a:pt x="898100" y="539751"/>
                  </a:lnTo>
                  <a:lnTo>
                    <a:pt x="904322" y="496633"/>
                  </a:lnTo>
                  <a:lnTo>
                    <a:pt x="906396" y="453194"/>
                  </a:lnTo>
                  <a:lnTo>
                    <a:pt x="904322" y="409754"/>
                  </a:lnTo>
                  <a:lnTo>
                    <a:pt x="898100" y="366637"/>
                  </a:lnTo>
                  <a:lnTo>
                    <a:pt x="887729" y="324164"/>
                  </a:lnTo>
                  <a:lnTo>
                    <a:pt x="873210" y="282658"/>
                  </a:lnTo>
                  <a:lnTo>
                    <a:pt x="854544" y="242440"/>
                  </a:lnTo>
                  <a:lnTo>
                    <a:pt x="831729" y="203834"/>
                  </a:lnTo>
                  <a:lnTo>
                    <a:pt x="804765" y="167160"/>
                  </a:lnTo>
                  <a:lnTo>
                    <a:pt x="773654" y="132742"/>
                  </a:lnTo>
                  <a:lnTo>
                    <a:pt x="739235" y="101630"/>
                  </a:lnTo>
                  <a:lnTo>
                    <a:pt x="702561" y="74667"/>
                  </a:lnTo>
                  <a:lnTo>
                    <a:pt x="663954" y="51852"/>
                  </a:lnTo>
                  <a:lnTo>
                    <a:pt x="623736" y="33185"/>
                  </a:lnTo>
                  <a:lnTo>
                    <a:pt x="582229" y="18666"/>
                  </a:lnTo>
                  <a:lnTo>
                    <a:pt x="539756" y="8296"/>
                  </a:lnTo>
                  <a:lnTo>
                    <a:pt x="496638" y="2074"/>
                  </a:lnTo>
                  <a:lnTo>
                    <a:pt x="453198" y="0"/>
                  </a:lnTo>
                  <a:close/>
                </a:path>
              </a:pathLst>
            </a:custGeom>
            <a:solidFill>
              <a:srgbClr val="EE220C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3232569" y="426751"/>
              <a:ext cx="15095219" cy="6511290"/>
            </a:xfrm>
            <a:custGeom>
              <a:avLst/>
              <a:gdLst/>
              <a:ahLst/>
              <a:cxnLst/>
              <a:rect l="l" t="t" r="r" b="b"/>
              <a:pathLst>
                <a:path w="15095219" h="6511290">
                  <a:moveTo>
                    <a:pt x="906399" y="3062579"/>
                  </a:moveTo>
                  <a:lnTo>
                    <a:pt x="904328" y="3019145"/>
                  </a:lnTo>
                  <a:lnTo>
                    <a:pt x="898105" y="2976029"/>
                  </a:lnTo>
                  <a:lnTo>
                    <a:pt x="887730" y="2933547"/>
                  </a:lnTo>
                  <a:lnTo>
                    <a:pt x="873213" y="2892044"/>
                  </a:lnTo>
                  <a:lnTo>
                    <a:pt x="854544" y="2851823"/>
                  </a:lnTo>
                  <a:lnTo>
                    <a:pt x="831735" y="2813215"/>
                  </a:lnTo>
                  <a:lnTo>
                    <a:pt x="804773" y="2776537"/>
                  </a:lnTo>
                  <a:lnTo>
                    <a:pt x="773658" y="2742120"/>
                  </a:lnTo>
                  <a:lnTo>
                    <a:pt x="739241" y="2711005"/>
                  </a:lnTo>
                  <a:lnTo>
                    <a:pt x="702564" y="2684056"/>
                  </a:lnTo>
                  <a:lnTo>
                    <a:pt x="663956" y="2661234"/>
                  </a:lnTo>
                  <a:lnTo>
                    <a:pt x="623735" y="2642565"/>
                  </a:lnTo>
                  <a:lnTo>
                    <a:pt x="582231" y="2628049"/>
                  </a:lnTo>
                  <a:lnTo>
                    <a:pt x="539762" y="2617686"/>
                  </a:lnTo>
                  <a:lnTo>
                    <a:pt x="496646" y="2611463"/>
                  </a:lnTo>
                  <a:lnTo>
                    <a:pt x="453199" y="2609392"/>
                  </a:lnTo>
                  <a:lnTo>
                    <a:pt x="409765" y="2611463"/>
                  </a:lnTo>
                  <a:lnTo>
                    <a:pt x="366649" y="2617686"/>
                  </a:lnTo>
                  <a:lnTo>
                    <a:pt x="324167" y="2628049"/>
                  </a:lnTo>
                  <a:lnTo>
                    <a:pt x="282663" y="2642565"/>
                  </a:lnTo>
                  <a:lnTo>
                    <a:pt x="242443" y="2661234"/>
                  </a:lnTo>
                  <a:lnTo>
                    <a:pt x="203835" y="2684056"/>
                  </a:lnTo>
                  <a:lnTo>
                    <a:pt x="167170" y="2711005"/>
                  </a:lnTo>
                  <a:lnTo>
                    <a:pt x="132740" y="2742120"/>
                  </a:lnTo>
                  <a:lnTo>
                    <a:pt x="101638" y="2776537"/>
                  </a:lnTo>
                  <a:lnTo>
                    <a:pt x="74676" y="2813215"/>
                  </a:lnTo>
                  <a:lnTo>
                    <a:pt x="51854" y="2851823"/>
                  </a:lnTo>
                  <a:lnTo>
                    <a:pt x="33185" y="2892044"/>
                  </a:lnTo>
                  <a:lnTo>
                    <a:pt x="18669" y="2933547"/>
                  </a:lnTo>
                  <a:lnTo>
                    <a:pt x="8305" y="2976029"/>
                  </a:lnTo>
                  <a:lnTo>
                    <a:pt x="2082" y="3019145"/>
                  </a:lnTo>
                  <a:lnTo>
                    <a:pt x="0" y="3062579"/>
                  </a:lnTo>
                  <a:lnTo>
                    <a:pt x="2082" y="3106026"/>
                  </a:lnTo>
                  <a:lnTo>
                    <a:pt x="8305" y="3149142"/>
                  </a:lnTo>
                  <a:lnTo>
                    <a:pt x="18669" y="3191611"/>
                  </a:lnTo>
                  <a:lnTo>
                    <a:pt x="33185" y="3233115"/>
                  </a:lnTo>
                  <a:lnTo>
                    <a:pt x="51854" y="3273336"/>
                  </a:lnTo>
                  <a:lnTo>
                    <a:pt x="74676" y="3311944"/>
                  </a:lnTo>
                  <a:lnTo>
                    <a:pt x="101638" y="3348609"/>
                  </a:lnTo>
                  <a:lnTo>
                    <a:pt x="132740" y="3383038"/>
                  </a:lnTo>
                  <a:lnTo>
                    <a:pt x="167170" y="3414141"/>
                  </a:lnTo>
                  <a:lnTo>
                    <a:pt x="203835" y="3441103"/>
                  </a:lnTo>
                  <a:lnTo>
                    <a:pt x="242443" y="3463925"/>
                  </a:lnTo>
                  <a:lnTo>
                    <a:pt x="282663" y="3482594"/>
                  </a:lnTo>
                  <a:lnTo>
                    <a:pt x="324167" y="3497110"/>
                  </a:lnTo>
                  <a:lnTo>
                    <a:pt x="366649" y="3507473"/>
                  </a:lnTo>
                  <a:lnTo>
                    <a:pt x="409765" y="3513696"/>
                  </a:lnTo>
                  <a:lnTo>
                    <a:pt x="453199" y="3515779"/>
                  </a:lnTo>
                  <a:lnTo>
                    <a:pt x="496646" y="3513696"/>
                  </a:lnTo>
                  <a:lnTo>
                    <a:pt x="539762" y="3507473"/>
                  </a:lnTo>
                  <a:lnTo>
                    <a:pt x="582231" y="3497110"/>
                  </a:lnTo>
                  <a:lnTo>
                    <a:pt x="623735" y="3482594"/>
                  </a:lnTo>
                  <a:lnTo>
                    <a:pt x="663956" y="3463925"/>
                  </a:lnTo>
                  <a:lnTo>
                    <a:pt x="702564" y="3441103"/>
                  </a:lnTo>
                  <a:lnTo>
                    <a:pt x="739241" y="3414141"/>
                  </a:lnTo>
                  <a:lnTo>
                    <a:pt x="773658" y="3383038"/>
                  </a:lnTo>
                  <a:lnTo>
                    <a:pt x="804773" y="3348609"/>
                  </a:lnTo>
                  <a:lnTo>
                    <a:pt x="831735" y="3311944"/>
                  </a:lnTo>
                  <a:lnTo>
                    <a:pt x="854544" y="3273336"/>
                  </a:lnTo>
                  <a:lnTo>
                    <a:pt x="873213" y="3233115"/>
                  </a:lnTo>
                  <a:lnTo>
                    <a:pt x="887730" y="3191611"/>
                  </a:lnTo>
                  <a:lnTo>
                    <a:pt x="898105" y="3149142"/>
                  </a:lnTo>
                  <a:lnTo>
                    <a:pt x="904328" y="3106026"/>
                  </a:lnTo>
                  <a:lnTo>
                    <a:pt x="906399" y="3062579"/>
                  </a:lnTo>
                  <a:close/>
                </a:path>
                <a:path w="15095219" h="6511290">
                  <a:moveTo>
                    <a:pt x="1703285" y="6057925"/>
                  </a:moveTo>
                  <a:lnTo>
                    <a:pt x="1701215" y="6014478"/>
                  </a:lnTo>
                  <a:lnTo>
                    <a:pt x="1694992" y="5971362"/>
                  </a:lnTo>
                  <a:lnTo>
                    <a:pt x="1684629" y="5928893"/>
                  </a:lnTo>
                  <a:lnTo>
                    <a:pt x="1670100" y="5887377"/>
                  </a:lnTo>
                  <a:lnTo>
                    <a:pt x="1651444" y="5847169"/>
                  </a:lnTo>
                  <a:lnTo>
                    <a:pt x="1628622" y="5808561"/>
                  </a:lnTo>
                  <a:lnTo>
                    <a:pt x="1601660" y="5771883"/>
                  </a:lnTo>
                  <a:lnTo>
                    <a:pt x="1570558" y="5737466"/>
                  </a:lnTo>
                  <a:lnTo>
                    <a:pt x="1536141" y="5706351"/>
                  </a:lnTo>
                  <a:lnTo>
                    <a:pt x="1499463" y="5679389"/>
                  </a:lnTo>
                  <a:lnTo>
                    <a:pt x="1460855" y="5656580"/>
                  </a:lnTo>
                  <a:lnTo>
                    <a:pt x="1420634" y="5637911"/>
                  </a:lnTo>
                  <a:lnTo>
                    <a:pt x="1379131" y="5623395"/>
                  </a:lnTo>
                  <a:lnTo>
                    <a:pt x="1336649" y="5613019"/>
                  </a:lnTo>
                  <a:lnTo>
                    <a:pt x="1293533" y="5606796"/>
                  </a:lnTo>
                  <a:lnTo>
                    <a:pt x="1250099" y="5604726"/>
                  </a:lnTo>
                  <a:lnTo>
                    <a:pt x="1206652" y="5606796"/>
                  </a:lnTo>
                  <a:lnTo>
                    <a:pt x="1163535" y="5613019"/>
                  </a:lnTo>
                  <a:lnTo>
                    <a:pt x="1121067" y="5623395"/>
                  </a:lnTo>
                  <a:lnTo>
                    <a:pt x="1079550" y="5637911"/>
                  </a:lnTo>
                  <a:lnTo>
                    <a:pt x="1039342" y="5656580"/>
                  </a:lnTo>
                  <a:lnTo>
                    <a:pt x="1000734" y="5679389"/>
                  </a:lnTo>
                  <a:lnTo>
                    <a:pt x="964057" y="5706351"/>
                  </a:lnTo>
                  <a:lnTo>
                    <a:pt x="929627" y="5737466"/>
                  </a:lnTo>
                  <a:lnTo>
                    <a:pt x="898525" y="5771883"/>
                  </a:lnTo>
                  <a:lnTo>
                    <a:pt x="871562" y="5808561"/>
                  </a:lnTo>
                  <a:lnTo>
                    <a:pt x="848753" y="5847169"/>
                  </a:lnTo>
                  <a:lnTo>
                    <a:pt x="830084" y="5887377"/>
                  </a:lnTo>
                  <a:lnTo>
                    <a:pt x="815568" y="5928893"/>
                  </a:lnTo>
                  <a:lnTo>
                    <a:pt x="805192" y="5971362"/>
                  </a:lnTo>
                  <a:lnTo>
                    <a:pt x="798969" y="6014478"/>
                  </a:lnTo>
                  <a:lnTo>
                    <a:pt x="796899" y="6057925"/>
                  </a:lnTo>
                  <a:lnTo>
                    <a:pt x="798969" y="6101359"/>
                  </a:lnTo>
                  <a:lnTo>
                    <a:pt x="805192" y="6144476"/>
                  </a:lnTo>
                  <a:lnTo>
                    <a:pt x="815568" y="6186957"/>
                  </a:lnTo>
                  <a:lnTo>
                    <a:pt x="830084" y="6228461"/>
                  </a:lnTo>
                  <a:lnTo>
                    <a:pt x="848753" y="6268682"/>
                  </a:lnTo>
                  <a:lnTo>
                    <a:pt x="871562" y="6307290"/>
                  </a:lnTo>
                  <a:lnTo>
                    <a:pt x="898525" y="6343955"/>
                  </a:lnTo>
                  <a:lnTo>
                    <a:pt x="929627" y="6378372"/>
                  </a:lnTo>
                  <a:lnTo>
                    <a:pt x="964057" y="6409487"/>
                  </a:lnTo>
                  <a:lnTo>
                    <a:pt x="1000734" y="6436449"/>
                  </a:lnTo>
                  <a:lnTo>
                    <a:pt x="1039342" y="6459271"/>
                  </a:lnTo>
                  <a:lnTo>
                    <a:pt x="1079550" y="6477940"/>
                  </a:lnTo>
                  <a:lnTo>
                    <a:pt x="1121067" y="6492456"/>
                  </a:lnTo>
                  <a:lnTo>
                    <a:pt x="1163535" y="6502819"/>
                  </a:lnTo>
                  <a:lnTo>
                    <a:pt x="1206652" y="6509042"/>
                  </a:lnTo>
                  <a:lnTo>
                    <a:pt x="1250099" y="6511125"/>
                  </a:lnTo>
                  <a:lnTo>
                    <a:pt x="1293533" y="6509042"/>
                  </a:lnTo>
                  <a:lnTo>
                    <a:pt x="1336649" y="6502819"/>
                  </a:lnTo>
                  <a:lnTo>
                    <a:pt x="1379131" y="6492456"/>
                  </a:lnTo>
                  <a:lnTo>
                    <a:pt x="1420634" y="6477940"/>
                  </a:lnTo>
                  <a:lnTo>
                    <a:pt x="1460855" y="6459271"/>
                  </a:lnTo>
                  <a:lnTo>
                    <a:pt x="1499463" y="6436449"/>
                  </a:lnTo>
                  <a:lnTo>
                    <a:pt x="1536141" y="6409487"/>
                  </a:lnTo>
                  <a:lnTo>
                    <a:pt x="1570558" y="6378372"/>
                  </a:lnTo>
                  <a:lnTo>
                    <a:pt x="1601660" y="6343955"/>
                  </a:lnTo>
                  <a:lnTo>
                    <a:pt x="1628622" y="6307290"/>
                  </a:lnTo>
                  <a:lnTo>
                    <a:pt x="1651444" y="6268682"/>
                  </a:lnTo>
                  <a:lnTo>
                    <a:pt x="1670100" y="6228461"/>
                  </a:lnTo>
                  <a:lnTo>
                    <a:pt x="1684629" y="6186957"/>
                  </a:lnTo>
                  <a:lnTo>
                    <a:pt x="1694992" y="6144476"/>
                  </a:lnTo>
                  <a:lnTo>
                    <a:pt x="1701215" y="6101359"/>
                  </a:lnTo>
                  <a:lnTo>
                    <a:pt x="1703285" y="6057925"/>
                  </a:lnTo>
                  <a:close/>
                </a:path>
                <a:path w="15095219" h="6511290">
                  <a:moveTo>
                    <a:pt x="1990674" y="772617"/>
                  </a:moveTo>
                  <a:lnTo>
                    <a:pt x="1988604" y="729170"/>
                  </a:lnTo>
                  <a:lnTo>
                    <a:pt x="1982381" y="686054"/>
                  </a:lnTo>
                  <a:lnTo>
                    <a:pt x="1972005" y="643585"/>
                  </a:lnTo>
                  <a:lnTo>
                    <a:pt x="1957489" y="602081"/>
                  </a:lnTo>
                  <a:lnTo>
                    <a:pt x="1938820" y="561860"/>
                  </a:lnTo>
                  <a:lnTo>
                    <a:pt x="1916010" y="523252"/>
                  </a:lnTo>
                  <a:lnTo>
                    <a:pt x="1889048" y="486575"/>
                  </a:lnTo>
                  <a:lnTo>
                    <a:pt x="1857933" y="452158"/>
                  </a:lnTo>
                  <a:lnTo>
                    <a:pt x="1823516" y="421055"/>
                  </a:lnTo>
                  <a:lnTo>
                    <a:pt x="1786839" y="394106"/>
                  </a:lnTo>
                  <a:lnTo>
                    <a:pt x="1748231" y="371297"/>
                  </a:lnTo>
                  <a:lnTo>
                    <a:pt x="1708023" y="352628"/>
                  </a:lnTo>
                  <a:lnTo>
                    <a:pt x="1666506" y="338112"/>
                  </a:lnTo>
                  <a:lnTo>
                    <a:pt x="1624037" y="327748"/>
                  </a:lnTo>
                  <a:lnTo>
                    <a:pt x="1580921" y="321525"/>
                  </a:lnTo>
                  <a:lnTo>
                    <a:pt x="1537474" y="319455"/>
                  </a:lnTo>
                  <a:lnTo>
                    <a:pt x="1494040" y="321525"/>
                  </a:lnTo>
                  <a:lnTo>
                    <a:pt x="1450924" y="327748"/>
                  </a:lnTo>
                  <a:lnTo>
                    <a:pt x="1408442" y="338112"/>
                  </a:lnTo>
                  <a:lnTo>
                    <a:pt x="1366939" y="352628"/>
                  </a:lnTo>
                  <a:lnTo>
                    <a:pt x="1326718" y="371297"/>
                  </a:lnTo>
                  <a:lnTo>
                    <a:pt x="1288110" y="394106"/>
                  </a:lnTo>
                  <a:lnTo>
                    <a:pt x="1251432" y="421055"/>
                  </a:lnTo>
                  <a:lnTo>
                    <a:pt x="1217015" y="452158"/>
                  </a:lnTo>
                  <a:lnTo>
                    <a:pt x="1185913" y="486575"/>
                  </a:lnTo>
                  <a:lnTo>
                    <a:pt x="1158951" y="523252"/>
                  </a:lnTo>
                  <a:lnTo>
                    <a:pt x="1136129" y="561860"/>
                  </a:lnTo>
                  <a:lnTo>
                    <a:pt x="1117460" y="602081"/>
                  </a:lnTo>
                  <a:lnTo>
                    <a:pt x="1102944" y="643585"/>
                  </a:lnTo>
                  <a:lnTo>
                    <a:pt x="1092581" y="686054"/>
                  </a:lnTo>
                  <a:lnTo>
                    <a:pt x="1086358" y="729170"/>
                  </a:lnTo>
                  <a:lnTo>
                    <a:pt x="1084287" y="772617"/>
                  </a:lnTo>
                  <a:lnTo>
                    <a:pt x="1086358" y="816051"/>
                  </a:lnTo>
                  <a:lnTo>
                    <a:pt x="1092581" y="859167"/>
                  </a:lnTo>
                  <a:lnTo>
                    <a:pt x="1102944" y="901649"/>
                  </a:lnTo>
                  <a:lnTo>
                    <a:pt x="1117460" y="943152"/>
                  </a:lnTo>
                  <a:lnTo>
                    <a:pt x="1136129" y="983373"/>
                  </a:lnTo>
                  <a:lnTo>
                    <a:pt x="1158951" y="1021981"/>
                  </a:lnTo>
                  <a:lnTo>
                    <a:pt x="1185913" y="1058659"/>
                  </a:lnTo>
                  <a:lnTo>
                    <a:pt x="1217015" y="1093076"/>
                  </a:lnTo>
                  <a:lnTo>
                    <a:pt x="1251432" y="1124178"/>
                  </a:lnTo>
                  <a:lnTo>
                    <a:pt x="1288110" y="1151140"/>
                  </a:lnTo>
                  <a:lnTo>
                    <a:pt x="1326718" y="1173962"/>
                  </a:lnTo>
                  <a:lnTo>
                    <a:pt x="1366939" y="1192631"/>
                  </a:lnTo>
                  <a:lnTo>
                    <a:pt x="1408442" y="1207147"/>
                  </a:lnTo>
                  <a:lnTo>
                    <a:pt x="1450924" y="1217523"/>
                  </a:lnTo>
                  <a:lnTo>
                    <a:pt x="1494040" y="1223733"/>
                  </a:lnTo>
                  <a:lnTo>
                    <a:pt x="1537474" y="1225816"/>
                  </a:lnTo>
                  <a:lnTo>
                    <a:pt x="1580921" y="1223733"/>
                  </a:lnTo>
                  <a:lnTo>
                    <a:pt x="1624037" y="1217523"/>
                  </a:lnTo>
                  <a:lnTo>
                    <a:pt x="1666506" y="1207147"/>
                  </a:lnTo>
                  <a:lnTo>
                    <a:pt x="1708023" y="1192631"/>
                  </a:lnTo>
                  <a:lnTo>
                    <a:pt x="1748231" y="1173962"/>
                  </a:lnTo>
                  <a:lnTo>
                    <a:pt x="1786839" y="1151140"/>
                  </a:lnTo>
                  <a:lnTo>
                    <a:pt x="1823516" y="1124178"/>
                  </a:lnTo>
                  <a:lnTo>
                    <a:pt x="1857933" y="1093076"/>
                  </a:lnTo>
                  <a:lnTo>
                    <a:pt x="1889048" y="1058659"/>
                  </a:lnTo>
                  <a:lnTo>
                    <a:pt x="1916010" y="1021981"/>
                  </a:lnTo>
                  <a:lnTo>
                    <a:pt x="1938820" y="983373"/>
                  </a:lnTo>
                  <a:lnTo>
                    <a:pt x="1957489" y="943152"/>
                  </a:lnTo>
                  <a:lnTo>
                    <a:pt x="1972005" y="901649"/>
                  </a:lnTo>
                  <a:lnTo>
                    <a:pt x="1982381" y="859167"/>
                  </a:lnTo>
                  <a:lnTo>
                    <a:pt x="1988604" y="816051"/>
                  </a:lnTo>
                  <a:lnTo>
                    <a:pt x="1990674" y="772617"/>
                  </a:lnTo>
                  <a:close/>
                </a:path>
                <a:path w="15095219" h="6511290">
                  <a:moveTo>
                    <a:pt x="2530932" y="4405884"/>
                  </a:moveTo>
                  <a:lnTo>
                    <a:pt x="2528862" y="4362450"/>
                  </a:lnTo>
                  <a:lnTo>
                    <a:pt x="2522639" y="4319333"/>
                  </a:lnTo>
                  <a:lnTo>
                    <a:pt x="2512263" y="4276852"/>
                  </a:lnTo>
                  <a:lnTo>
                    <a:pt x="2497747" y="4235348"/>
                  </a:lnTo>
                  <a:lnTo>
                    <a:pt x="2479078" y="4195127"/>
                  </a:lnTo>
                  <a:lnTo>
                    <a:pt x="2456269" y="4156519"/>
                  </a:lnTo>
                  <a:lnTo>
                    <a:pt x="2429306" y="4119854"/>
                  </a:lnTo>
                  <a:lnTo>
                    <a:pt x="2398191" y="4085425"/>
                  </a:lnTo>
                  <a:lnTo>
                    <a:pt x="2363774" y="4054322"/>
                  </a:lnTo>
                  <a:lnTo>
                    <a:pt x="2327097" y="4027360"/>
                  </a:lnTo>
                  <a:lnTo>
                    <a:pt x="2288489" y="4004551"/>
                  </a:lnTo>
                  <a:lnTo>
                    <a:pt x="2248268" y="3985882"/>
                  </a:lnTo>
                  <a:lnTo>
                    <a:pt x="2206764" y="3971366"/>
                  </a:lnTo>
                  <a:lnTo>
                    <a:pt x="2164296" y="3960990"/>
                  </a:lnTo>
                  <a:lnTo>
                    <a:pt x="2121179" y="3954767"/>
                  </a:lnTo>
                  <a:lnTo>
                    <a:pt x="2077732" y="3952697"/>
                  </a:lnTo>
                  <a:lnTo>
                    <a:pt x="2034298" y="3954767"/>
                  </a:lnTo>
                  <a:lnTo>
                    <a:pt x="1991182" y="3960990"/>
                  </a:lnTo>
                  <a:lnTo>
                    <a:pt x="1948700" y="3971366"/>
                  </a:lnTo>
                  <a:lnTo>
                    <a:pt x="1907197" y="3985882"/>
                  </a:lnTo>
                  <a:lnTo>
                    <a:pt x="1866976" y="4004551"/>
                  </a:lnTo>
                  <a:lnTo>
                    <a:pt x="1828368" y="4027360"/>
                  </a:lnTo>
                  <a:lnTo>
                    <a:pt x="1791690" y="4054322"/>
                  </a:lnTo>
                  <a:lnTo>
                    <a:pt x="1757273" y="4085425"/>
                  </a:lnTo>
                  <a:lnTo>
                    <a:pt x="1726158" y="4119854"/>
                  </a:lnTo>
                  <a:lnTo>
                    <a:pt x="1699196" y="4156519"/>
                  </a:lnTo>
                  <a:lnTo>
                    <a:pt x="1676387" y="4195127"/>
                  </a:lnTo>
                  <a:lnTo>
                    <a:pt x="1657718" y="4235348"/>
                  </a:lnTo>
                  <a:lnTo>
                    <a:pt x="1643202" y="4276852"/>
                  </a:lnTo>
                  <a:lnTo>
                    <a:pt x="1632839" y="4319333"/>
                  </a:lnTo>
                  <a:lnTo>
                    <a:pt x="1626616" y="4362450"/>
                  </a:lnTo>
                  <a:lnTo>
                    <a:pt x="1624533" y="4405884"/>
                  </a:lnTo>
                  <a:lnTo>
                    <a:pt x="1626616" y="4449330"/>
                  </a:lnTo>
                  <a:lnTo>
                    <a:pt x="1632839" y="4492447"/>
                  </a:lnTo>
                  <a:lnTo>
                    <a:pt x="1643202" y="4534916"/>
                  </a:lnTo>
                  <a:lnTo>
                    <a:pt x="1657718" y="4576419"/>
                  </a:lnTo>
                  <a:lnTo>
                    <a:pt x="1676387" y="4616640"/>
                  </a:lnTo>
                  <a:lnTo>
                    <a:pt x="1699196" y="4655248"/>
                  </a:lnTo>
                  <a:lnTo>
                    <a:pt x="1726158" y="4691926"/>
                  </a:lnTo>
                  <a:lnTo>
                    <a:pt x="1757273" y="4726343"/>
                  </a:lnTo>
                  <a:lnTo>
                    <a:pt x="1791690" y="4757458"/>
                  </a:lnTo>
                  <a:lnTo>
                    <a:pt x="1828368" y="4784420"/>
                  </a:lnTo>
                  <a:lnTo>
                    <a:pt x="1866976" y="4807229"/>
                  </a:lnTo>
                  <a:lnTo>
                    <a:pt x="1907197" y="4825898"/>
                  </a:lnTo>
                  <a:lnTo>
                    <a:pt x="1948700" y="4840414"/>
                  </a:lnTo>
                  <a:lnTo>
                    <a:pt x="1991182" y="4850790"/>
                  </a:lnTo>
                  <a:lnTo>
                    <a:pt x="2034298" y="4857013"/>
                  </a:lnTo>
                  <a:lnTo>
                    <a:pt x="2077732" y="4859083"/>
                  </a:lnTo>
                  <a:lnTo>
                    <a:pt x="2121179" y="4857013"/>
                  </a:lnTo>
                  <a:lnTo>
                    <a:pt x="2164296" y="4850790"/>
                  </a:lnTo>
                  <a:lnTo>
                    <a:pt x="2206764" y="4840414"/>
                  </a:lnTo>
                  <a:lnTo>
                    <a:pt x="2248268" y="4825898"/>
                  </a:lnTo>
                  <a:lnTo>
                    <a:pt x="2288489" y="4807229"/>
                  </a:lnTo>
                  <a:lnTo>
                    <a:pt x="2327097" y="4784420"/>
                  </a:lnTo>
                  <a:lnTo>
                    <a:pt x="2363774" y="4757458"/>
                  </a:lnTo>
                  <a:lnTo>
                    <a:pt x="2398191" y="4726343"/>
                  </a:lnTo>
                  <a:lnTo>
                    <a:pt x="2429306" y="4691926"/>
                  </a:lnTo>
                  <a:lnTo>
                    <a:pt x="2456269" y="4655248"/>
                  </a:lnTo>
                  <a:lnTo>
                    <a:pt x="2479078" y="4616640"/>
                  </a:lnTo>
                  <a:lnTo>
                    <a:pt x="2497747" y="4576419"/>
                  </a:lnTo>
                  <a:lnTo>
                    <a:pt x="2512263" y="4534916"/>
                  </a:lnTo>
                  <a:lnTo>
                    <a:pt x="2522639" y="4492447"/>
                  </a:lnTo>
                  <a:lnTo>
                    <a:pt x="2528862" y="4449330"/>
                  </a:lnTo>
                  <a:lnTo>
                    <a:pt x="2530932" y="4405884"/>
                  </a:lnTo>
                  <a:close/>
                </a:path>
                <a:path w="15095219" h="6511290">
                  <a:moveTo>
                    <a:pt x="3310458" y="2110892"/>
                  </a:moveTo>
                  <a:lnTo>
                    <a:pt x="3308388" y="2067458"/>
                  </a:lnTo>
                  <a:lnTo>
                    <a:pt x="3302165" y="2024341"/>
                  </a:lnTo>
                  <a:lnTo>
                    <a:pt x="3291789" y="1981860"/>
                  </a:lnTo>
                  <a:lnTo>
                    <a:pt x="3277273" y="1940356"/>
                  </a:lnTo>
                  <a:lnTo>
                    <a:pt x="3258604" y="1900148"/>
                  </a:lnTo>
                  <a:lnTo>
                    <a:pt x="3235795" y="1861540"/>
                  </a:lnTo>
                  <a:lnTo>
                    <a:pt x="3208832" y="1824863"/>
                  </a:lnTo>
                  <a:lnTo>
                    <a:pt x="3177717" y="1790446"/>
                  </a:lnTo>
                  <a:lnTo>
                    <a:pt x="3143300" y="1759331"/>
                  </a:lnTo>
                  <a:lnTo>
                    <a:pt x="3106623" y="1732368"/>
                  </a:lnTo>
                  <a:lnTo>
                    <a:pt x="3068015" y="1709559"/>
                  </a:lnTo>
                  <a:lnTo>
                    <a:pt x="3027794" y="1690890"/>
                  </a:lnTo>
                  <a:lnTo>
                    <a:pt x="2986290" y="1676361"/>
                  </a:lnTo>
                  <a:lnTo>
                    <a:pt x="2943822" y="1665998"/>
                  </a:lnTo>
                  <a:lnTo>
                    <a:pt x="2900705" y="1659775"/>
                  </a:lnTo>
                  <a:lnTo>
                    <a:pt x="2857258" y="1657705"/>
                  </a:lnTo>
                  <a:lnTo>
                    <a:pt x="2813824" y="1659775"/>
                  </a:lnTo>
                  <a:lnTo>
                    <a:pt x="2770708" y="1665998"/>
                  </a:lnTo>
                  <a:lnTo>
                    <a:pt x="2728226" y="1676361"/>
                  </a:lnTo>
                  <a:lnTo>
                    <a:pt x="2686723" y="1690890"/>
                  </a:lnTo>
                  <a:lnTo>
                    <a:pt x="2646502" y="1709559"/>
                  </a:lnTo>
                  <a:lnTo>
                    <a:pt x="2607894" y="1732368"/>
                  </a:lnTo>
                  <a:lnTo>
                    <a:pt x="2571216" y="1759331"/>
                  </a:lnTo>
                  <a:lnTo>
                    <a:pt x="2536799" y="1790446"/>
                  </a:lnTo>
                  <a:lnTo>
                    <a:pt x="2505684" y="1824863"/>
                  </a:lnTo>
                  <a:lnTo>
                    <a:pt x="2478722" y="1861540"/>
                  </a:lnTo>
                  <a:lnTo>
                    <a:pt x="2455913" y="1900148"/>
                  </a:lnTo>
                  <a:lnTo>
                    <a:pt x="2437244" y="1940356"/>
                  </a:lnTo>
                  <a:lnTo>
                    <a:pt x="2422728" y="1981860"/>
                  </a:lnTo>
                  <a:lnTo>
                    <a:pt x="2412365" y="2024341"/>
                  </a:lnTo>
                  <a:lnTo>
                    <a:pt x="2406142" y="2067458"/>
                  </a:lnTo>
                  <a:lnTo>
                    <a:pt x="2404059" y="2110892"/>
                  </a:lnTo>
                  <a:lnTo>
                    <a:pt x="2406142" y="2154339"/>
                  </a:lnTo>
                  <a:lnTo>
                    <a:pt x="2412365" y="2197455"/>
                  </a:lnTo>
                  <a:lnTo>
                    <a:pt x="2422728" y="2239924"/>
                  </a:lnTo>
                  <a:lnTo>
                    <a:pt x="2437244" y="2281428"/>
                  </a:lnTo>
                  <a:lnTo>
                    <a:pt x="2455913" y="2321649"/>
                  </a:lnTo>
                  <a:lnTo>
                    <a:pt x="2478722" y="2360257"/>
                  </a:lnTo>
                  <a:lnTo>
                    <a:pt x="2505684" y="2396934"/>
                  </a:lnTo>
                  <a:lnTo>
                    <a:pt x="2536799" y="2431351"/>
                  </a:lnTo>
                  <a:lnTo>
                    <a:pt x="2571216" y="2462466"/>
                  </a:lnTo>
                  <a:lnTo>
                    <a:pt x="2607894" y="2489428"/>
                  </a:lnTo>
                  <a:lnTo>
                    <a:pt x="2646502" y="2512237"/>
                  </a:lnTo>
                  <a:lnTo>
                    <a:pt x="2686723" y="2530906"/>
                  </a:lnTo>
                  <a:lnTo>
                    <a:pt x="2728226" y="2545423"/>
                  </a:lnTo>
                  <a:lnTo>
                    <a:pt x="2770708" y="2555798"/>
                  </a:lnTo>
                  <a:lnTo>
                    <a:pt x="2813824" y="2562021"/>
                  </a:lnTo>
                  <a:lnTo>
                    <a:pt x="2857258" y="2564092"/>
                  </a:lnTo>
                  <a:lnTo>
                    <a:pt x="2900705" y="2562021"/>
                  </a:lnTo>
                  <a:lnTo>
                    <a:pt x="2943822" y="2555798"/>
                  </a:lnTo>
                  <a:lnTo>
                    <a:pt x="2986290" y="2545423"/>
                  </a:lnTo>
                  <a:lnTo>
                    <a:pt x="3027794" y="2530906"/>
                  </a:lnTo>
                  <a:lnTo>
                    <a:pt x="3068015" y="2512237"/>
                  </a:lnTo>
                  <a:lnTo>
                    <a:pt x="3106623" y="2489428"/>
                  </a:lnTo>
                  <a:lnTo>
                    <a:pt x="3143300" y="2462466"/>
                  </a:lnTo>
                  <a:lnTo>
                    <a:pt x="3177717" y="2431351"/>
                  </a:lnTo>
                  <a:lnTo>
                    <a:pt x="3208832" y="2396934"/>
                  </a:lnTo>
                  <a:lnTo>
                    <a:pt x="3235795" y="2360257"/>
                  </a:lnTo>
                  <a:lnTo>
                    <a:pt x="3258604" y="2321649"/>
                  </a:lnTo>
                  <a:lnTo>
                    <a:pt x="3277273" y="2281428"/>
                  </a:lnTo>
                  <a:lnTo>
                    <a:pt x="3291789" y="2239924"/>
                  </a:lnTo>
                  <a:lnTo>
                    <a:pt x="3302165" y="2197455"/>
                  </a:lnTo>
                  <a:lnTo>
                    <a:pt x="3308388" y="2154339"/>
                  </a:lnTo>
                  <a:lnTo>
                    <a:pt x="3310458" y="2110892"/>
                  </a:lnTo>
                  <a:close/>
                </a:path>
                <a:path w="15095219" h="6511290">
                  <a:moveTo>
                    <a:pt x="5078349" y="748334"/>
                  </a:moveTo>
                  <a:lnTo>
                    <a:pt x="5076279" y="704900"/>
                  </a:lnTo>
                  <a:lnTo>
                    <a:pt x="5070056" y="661784"/>
                  </a:lnTo>
                  <a:lnTo>
                    <a:pt x="5059680" y="619315"/>
                  </a:lnTo>
                  <a:lnTo>
                    <a:pt x="5045164" y="577799"/>
                  </a:lnTo>
                  <a:lnTo>
                    <a:pt x="5026495" y="537591"/>
                  </a:lnTo>
                  <a:lnTo>
                    <a:pt x="5003685" y="498983"/>
                  </a:lnTo>
                  <a:lnTo>
                    <a:pt x="4976711" y="462305"/>
                  </a:lnTo>
                  <a:lnTo>
                    <a:pt x="4945608" y="427888"/>
                  </a:lnTo>
                  <a:lnTo>
                    <a:pt x="4911191" y="396786"/>
                  </a:lnTo>
                  <a:lnTo>
                    <a:pt x="4874514" y="369824"/>
                  </a:lnTo>
                  <a:lnTo>
                    <a:pt x="4835906" y="347014"/>
                  </a:lnTo>
                  <a:lnTo>
                    <a:pt x="4795685" y="328345"/>
                  </a:lnTo>
                  <a:lnTo>
                    <a:pt x="4754181" y="313829"/>
                  </a:lnTo>
                  <a:lnTo>
                    <a:pt x="4711712" y="303466"/>
                  </a:lnTo>
                  <a:lnTo>
                    <a:pt x="4668583" y="297243"/>
                  </a:lnTo>
                  <a:lnTo>
                    <a:pt x="4625149" y="295173"/>
                  </a:lnTo>
                  <a:lnTo>
                    <a:pt x="4581703" y="297243"/>
                  </a:lnTo>
                  <a:lnTo>
                    <a:pt x="4538586" y="303466"/>
                  </a:lnTo>
                  <a:lnTo>
                    <a:pt x="4496117" y="313829"/>
                  </a:lnTo>
                  <a:lnTo>
                    <a:pt x="4454614" y="328345"/>
                  </a:lnTo>
                  <a:lnTo>
                    <a:pt x="4414393" y="347014"/>
                  </a:lnTo>
                  <a:lnTo>
                    <a:pt x="4375785" y="369824"/>
                  </a:lnTo>
                  <a:lnTo>
                    <a:pt x="4339107" y="396786"/>
                  </a:lnTo>
                  <a:lnTo>
                    <a:pt x="4304690" y="427888"/>
                  </a:lnTo>
                  <a:lnTo>
                    <a:pt x="4273575" y="462305"/>
                  </a:lnTo>
                  <a:lnTo>
                    <a:pt x="4246613" y="498983"/>
                  </a:lnTo>
                  <a:lnTo>
                    <a:pt x="4223804" y="537591"/>
                  </a:lnTo>
                  <a:lnTo>
                    <a:pt x="4205135" y="577799"/>
                  </a:lnTo>
                  <a:lnTo>
                    <a:pt x="4190619" y="619315"/>
                  </a:lnTo>
                  <a:lnTo>
                    <a:pt x="4180243" y="661784"/>
                  </a:lnTo>
                  <a:lnTo>
                    <a:pt x="4174020" y="704900"/>
                  </a:lnTo>
                  <a:lnTo>
                    <a:pt x="4171950" y="748334"/>
                  </a:lnTo>
                  <a:lnTo>
                    <a:pt x="4174020" y="791781"/>
                  </a:lnTo>
                  <a:lnTo>
                    <a:pt x="4180243" y="834898"/>
                  </a:lnTo>
                  <a:lnTo>
                    <a:pt x="4190619" y="877366"/>
                  </a:lnTo>
                  <a:lnTo>
                    <a:pt x="4205135" y="918883"/>
                  </a:lnTo>
                  <a:lnTo>
                    <a:pt x="4223804" y="959091"/>
                  </a:lnTo>
                  <a:lnTo>
                    <a:pt x="4246613" y="997699"/>
                  </a:lnTo>
                  <a:lnTo>
                    <a:pt x="4273575" y="1034376"/>
                  </a:lnTo>
                  <a:lnTo>
                    <a:pt x="4304690" y="1068806"/>
                  </a:lnTo>
                  <a:lnTo>
                    <a:pt x="4339107" y="1099908"/>
                  </a:lnTo>
                  <a:lnTo>
                    <a:pt x="4375785" y="1126871"/>
                  </a:lnTo>
                  <a:lnTo>
                    <a:pt x="4414393" y="1149680"/>
                  </a:lnTo>
                  <a:lnTo>
                    <a:pt x="4454614" y="1168349"/>
                  </a:lnTo>
                  <a:lnTo>
                    <a:pt x="4496117" y="1182865"/>
                  </a:lnTo>
                  <a:lnTo>
                    <a:pt x="4538586" y="1193241"/>
                  </a:lnTo>
                  <a:lnTo>
                    <a:pt x="4581703" y="1199464"/>
                  </a:lnTo>
                  <a:lnTo>
                    <a:pt x="4625149" y="1201534"/>
                  </a:lnTo>
                  <a:lnTo>
                    <a:pt x="4668583" y="1199464"/>
                  </a:lnTo>
                  <a:lnTo>
                    <a:pt x="4711712" y="1193241"/>
                  </a:lnTo>
                  <a:lnTo>
                    <a:pt x="4754181" y="1182865"/>
                  </a:lnTo>
                  <a:lnTo>
                    <a:pt x="4795685" y="1168349"/>
                  </a:lnTo>
                  <a:lnTo>
                    <a:pt x="4835906" y="1149680"/>
                  </a:lnTo>
                  <a:lnTo>
                    <a:pt x="4874514" y="1126871"/>
                  </a:lnTo>
                  <a:lnTo>
                    <a:pt x="4911191" y="1099908"/>
                  </a:lnTo>
                  <a:lnTo>
                    <a:pt x="4945608" y="1068806"/>
                  </a:lnTo>
                  <a:lnTo>
                    <a:pt x="4976711" y="1034376"/>
                  </a:lnTo>
                  <a:lnTo>
                    <a:pt x="5003685" y="997699"/>
                  </a:lnTo>
                  <a:lnTo>
                    <a:pt x="5026495" y="959091"/>
                  </a:lnTo>
                  <a:lnTo>
                    <a:pt x="5045164" y="918883"/>
                  </a:lnTo>
                  <a:lnTo>
                    <a:pt x="5059680" y="877366"/>
                  </a:lnTo>
                  <a:lnTo>
                    <a:pt x="5070056" y="834898"/>
                  </a:lnTo>
                  <a:lnTo>
                    <a:pt x="5076279" y="791781"/>
                  </a:lnTo>
                  <a:lnTo>
                    <a:pt x="5078349" y="748334"/>
                  </a:lnTo>
                  <a:close/>
                </a:path>
                <a:path w="15095219" h="6511290">
                  <a:moveTo>
                    <a:pt x="7001980" y="453174"/>
                  </a:moveTo>
                  <a:lnTo>
                    <a:pt x="6999897" y="409740"/>
                  </a:lnTo>
                  <a:lnTo>
                    <a:pt x="6993674" y="366610"/>
                  </a:lnTo>
                  <a:lnTo>
                    <a:pt x="6983311" y="324142"/>
                  </a:lnTo>
                  <a:lnTo>
                    <a:pt x="6968795" y="282625"/>
                  </a:lnTo>
                  <a:lnTo>
                    <a:pt x="6950126" y="242404"/>
                  </a:lnTo>
                  <a:lnTo>
                    <a:pt x="6927304" y="203796"/>
                  </a:lnTo>
                  <a:lnTo>
                    <a:pt x="6900342" y="167132"/>
                  </a:lnTo>
                  <a:lnTo>
                    <a:pt x="6869227" y="132715"/>
                  </a:lnTo>
                  <a:lnTo>
                    <a:pt x="6834810" y="101612"/>
                  </a:lnTo>
                  <a:lnTo>
                    <a:pt x="6798145" y="74650"/>
                  </a:lnTo>
                  <a:lnTo>
                    <a:pt x="6759537" y="51841"/>
                  </a:lnTo>
                  <a:lnTo>
                    <a:pt x="6719316" y="33172"/>
                  </a:lnTo>
                  <a:lnTo>
                    <a:pt x="6677812" y="18656"/>
                  </a:lnTo>
                  <a:lnTo>
                    <a:pt x="6635331" y="8293"/>
                  </a:lnTo>
                  <a:lnTo>
                    <a:pt x="6592214" y="2070"/>
                  </a:lnTo>
                  <a:lnTo>
                    <a:pt x="6548780" y="0"/>
                  </a:lnTo>
                  <a:lnTo>
                    <a:pt x="6505334" y="2070"/>
                  </a:lnTo>
                  <a:lnTo>
                    <a:pt x="6462217" y="8293"/>
                  </a:lnTo>
                  <a:lnTo>
                    <a:pt x="6419748" y="18656"/>
                  </a:lnTo>
                  <a:lnTo>
                    <a:pt x="6378232" y="33172"/>
                  </a:lnTo>
                  <a:lnTo>
                    <a:pt x="6338024" y="51841"/>
                  </a:lnTo>
                  <a:lnTo>
                    <a:pt x="6299416" y="74650"/>
                  </a:lnTo>
                  <a:lnTo>
                    <a:pt x="6262738" y="101612"/>
                  </a:lnTo>
                  <a:lnTo>
                    <a:pt x="6228321" y="132715"/>
                  </a:lnTo>
                  <a:lnTo>
                    <a:pt x="6197206" y="167132"/>
                  </a:lnTo>
                  <a:lnTo>
                    <a:pt x="6170244" y="203796"/>
                  </a:lnTo>
                  <a:lnTo>
                    <a:pt x="6147435" y="242404"/>
                  </a:lnTo>
                  <a:lnTo>
                    <a:pt x="6128766" y="282625"/>
                  </a:lnTo>
                  <a:lnTo>
                    <a:pt x="6114250" y="324142"/>
                  </a:lnTo>
                  <a:lnTo>
                    <a:pt x="6103874" y="366610"/>
                  </a:lnTo>
                  <a:lnTo>
                    <a:pt x="6097651" y="409740"/>
                  </a:lnTo>
                  <a:lnTo>
                    <a:pt x="6095581" y="453174"/>
                  </a:lnTo>
                  <a:lnTo>
                    <a:pt x="6097651" y="496620"/>
                  </a:lnTo>
                  <a:lnTo>
                    <a:pt x="6103874" y="539750"/>
                  </a:lnTo>
                  <a:lnTo>
                    <a:pt x="6114250" y="582218"/>
                  </a:lnTo>
                  <a:lnTo>
                    <a:pt x="6128766" y="623735"/>
                  </a:lnTo>
                  <a:lnTo>
                    <a:pt x="6147435" y="663956"/>
                  </a:lnTo>
                  <a:lnTo>
                    <a:pt x="6170244" y="702564"/>
                  </a:lnTo>
                  <a:lnTo>
                    <a:pt x="6197206" y="739241"/>
                  </a:lnTo>
                  <a:lnTo>
                    <a:pt x="6228321" y="773658"/>
                  </a:lnTo>
                  <a:lnTo>
                    <a:pt x="6262738" y="804773"/>
                  </a:lnTo>
                  <a:lnTo>
                    <a:pt x="6299416" y="831735"/>
                  </a:lnTo>
                  <a:lnTo>
                    <a:pt x="6338024" y="854544"/>
                  </a:lnTo>
                  <a:lnTo>
                    <a:pt x="6378232" y="873213"/>
                  </a:lnTo>
                  <a:lnTo>
                    <a:pt x="6419748" y="887730"/>
                  </a:lnTo>
                  <a:lnTo>
                    <a:pt x="6462217" y="898105"/>
                  </a:lnTo>
                  <a:lnTo>
                    <a:pt x="6505334" y="904328"/>
                  </a:lnTo>
                  <a:lnTo>
                    <a:pt x="6548780" y="906399"/>
                  </a:lnTo>
                  <a:lnTo>
                    <a:pt x="6592214" y="904328"/>
                  </a:lnTo>
                  <a:lnTo>
                    <a:pt x="6635331" y="898105"/>
                  </a:lnTo>
                  <a:lnTo>
                    <a:pt x="6677812" y="887730"/>
                  </a:lnTo>
                  <a:lnTo>
                    <a:pt x="6719316" y="873213"/>
                  </a:lnTo>
                  <a:lnTo>
                    <a:pt x="6759537" y="854544"/>
                  </a:lnTo>
                  <a:lnTo>
                    <a:pt x="6798145" y="831735"/>
                  </a:lnTo>
                  <a:lnTo>
                    <a:pt x="6834810" y="804773"/>
                  </a:lnTo>
                  <a:lnTo>
                    <a:pt x="6869227" y="773658"/>
                  </a:lnTo>
                  <a:lnTo>
                    <a:pt x="6900342" y="739241"/>
                  </a:lnTo>
                  <a:lnTo>
                    <a:pt x="6927304" y="702564"/>
                  </a:lnTo>
                  <a:lnTo>
                    <a:pt x="6950126" y="663956"/>
                  </a:lnTo>
                  <a:lnTo>
                    <a:pt x="6968795" y="623735"/>
                  </a:lnTo>
                  <a:lnTo>
                    <a:pt x="6983311" y="582218"/>
                  </a:lnTo>
                  <a:lnTo>
                    <a:pt x="6993674" y="539750"/>
                  </a:lnTo>
                  <a:lnTo>
                    <a:pt x="6999897" y="496620"/>
                  </a:lnTo>
                  <a:lnTo>
                    <a:pt x="7001980" y="453174"/>
                  </a:lnTo>
                  <a:close/>
                </a:path>
                <a:path w="15095219" h="6511290">
                  <a:moveTo>
                    <a:pt x="9983203" y="453174"/>
                  </a:moveTo>
                  <a:lnTo>
                    <a:pt x="9981120" y="409740"/>
                  </a:lnTo>
                  <a:lnTo>
                    <a:pt x="9974910" y="366610"/>
                  </a:lnTo>
                  <a:lnTo>
                    <a:pt x="9964534" y="324142"/>
                  </a:lnTo>
                  <a:lnTo>
                    <a:pt x="9950018" y="282625"/>
                  </a:lnTo>
                  <a:lnTo>
                    <a:pt x="9931362" y="242404"/>
                  </a:lnTo>
                  <a:lnTo>
                    <a:pt x="9908553" y="203796"/>
                  </a:lnTo>
                  <a:lnTo>
                    <a:pt x="9881591" y="167132"/>
                  </a:lnTo>
                  <a:lnTo>
                    <a:pt x="9850488" y="132715"/>
                  </a:lnTo>
                  <a:lnTo>
                    <a:pt x="9816046" y="101612"/>
                  </a:lnTo>
                  <a:lnTo>
                    <a:pt x="9779368" y="74650"/>
                  </a:lnTo>
                  <a:lnTo>
                    <a:pt x="9740748" y="51841"/>
                  </a:lnTo>
                  <a:lnTo>
                    <a:pt x="9700527" y="33172"/>
                  </a:lnTo>
                  <a:lnTo>
                    <a:pt x="9659010" y="18656"/>
                  </a:lnTo>
                  <a:lnTo>
                    <a:pt x="9616542" y="8293"/>
                  </a:lnTo>
                  <a:lnTo>
                    <a:pt x="9573425" y="2070"/>
                  </a:lnTo>
                  <a:lnTo>
                    <a:pt x="9529978" y="0"/>
                  </a:lnTo>
                  <a:lnTo>
                    <a:pt x="9486544" y="2070"/>
                  </a:lnTo>
                  <a:lnTo>
                    <a:pt x="9443428" y="8293"/>
                  </a:lnTo>
                  <a:lnTo>
                    <a:pt x="9400959" y="18656"/>
                  </a:lnTo>
                  <a:lnTo>
                    <a:pt x="9359455" y="33172"/>
                  </a:lnTo>
                  <a:lnTo>
                    <a:pt x="9319247" y="51841"/>
                  </a:lnTo>
                  <a:lnTo>
                    <a:pt x="9280639" y="74650"/>
                  </a:lnTo>
                  <a:lnTo>
                    <a:pt x="9243974" y="101612"/>
                  </a:lnTo>
                  <a:lnTo>
                    <a:pt x="9209557" y="132715"/>
                  </a:lnTo>
                  <a:lnTo>
                    <a:pt x="9178430" y="167132"/>
                  </a:lnTo>
                  <a:lnTo>
                    <a:pt x="9151455" y="203796"/>
                  </a:lnTo>
                  <a:lnTo>
                    <a:pt x="9128633" y="242404"/>
                  </a:lnTo>
                  <a:lnTo>
                    <a:pt x="9109964" y="282625"/>
                  </a:lnTo>
                  <a:lnTo>
                    <a:pt x="9095435" y="324142"/>
                  </a:lnTo>
                  <a:lnTo>
                    <a:pt x="9085059" y="366610"/>
                  </a:lnTo>
                  <a:lnTo>
                    <a:pt x="9078836" y="409740"/>
                  </a:lnTo>
                  <a:lnTo>
                    <a:pt x="9076766" y="453174"/>
                  </a:lnTo>
                  <a:lnTo>
                    <a:pt x="9078836" y="496620"/>
                  </a:lnTo>
                  <a:lnTo>
                    <a:pt x="9085059" y="539750"/>
                  </a:lnTo>
                  <a:lnTo>
                    <a:pt x="9095435" y="582218"/>
                  </a:lnTo>
                  <a:lnTo>
                    <a:pt x="9109964" y="623735"/>
                  </a:lnTo>
                  <a:lnTo>
                    <a:pt x="9128633" y="663956"/>
                  </a:lnTo>
                  <a:lnTo>
                    <a:pt x="9151455" y="702564"/>
                  </a:lnTo>
                  <a:lnTo>
                    <a:pt x="9178430" y="739241"/>
                  </a:lnTo>
                  <a:lnTo>
                    <a:pt x="9209557" y="773658"/>
                  </a:lnTo>
                  <a:lnTo>
                    <a:pt x="9243974" y="804773"/>
                  </a:lnTo>
                  <a:lnTo>
                    <a:pt x="9280639" y="831735"/>
                  </a:lnTo>
                  <a:lnTo>
                    <a:pt x="9319247" y="854544"/>
                  </a:lnTo>
                  <a:lnTo>
                    <a:pt x="9359455" y="873213"/>
                  </a:lnTo>
                  <a:lnTo>
                    <a:pt x="9400959" y="887730"/>
                  </a:lnTo>
                  <a:lnTo>
                    <a:pt x="9443428" y="898105"/>
                  </a:lnTo>
                  <a:lnTo>
                    <a:pt x="9486544" y="904328"/>
                  </a:lnTo>
                  <a:lnTo>
                    <a:pt x="9529978" y="906399"/>
                  </a:lnTo>
                  <a:lnTo>
                    <a:pt x="9573425" y="904328"/>
                  </a:lnTo>
                  <a:lnTo>
                    <a:pt x="9616542" y="898105"/>
                  </a:lnTo>
                  <a:lnTo>
                    <a:pt x="9659010" y="887730"/>
                  </a:lnTo>
                  <a:lnTo>
                    <a:pt x="9700527" y="873213"/>
                  </a:lnTo>
                  <a:lnTo>
                    <a:pt x="9740748" y="854544"/>
                  </a:lnTo>
                  <a:lnTo>
                    <a:pt x="9779368" y="831735"/>
                  </a:lnTo>
                  <a:lnTo>
                    <a:pt x="9816046" y="804773"/>
                  </a:lnTo>
                  <a:lnTo>
                    <a:pt x="9850488" y="773658"/>
                  </a:lnTo>
                  <a:lnTo>
                    <a:pt x="9881591" y="739241"/>
                  </a:lnTo>
                  <a:lnTo>
                    <a:pt x="9908553" y="702564"/>
                  </a:lnTo>
                  <a:lnTo>
                    <a:pt x="9931362" y="663956"/>
                  </a:lnTo>
                  <a:lnTo>
                    <a:pt x="9950018" y="623735"/>
                  </a:lnTo>
                  <a:lnTo>
                    <a:pt x="9964534" y="582218"/>
                  </a:lnTo>
                  <a:lnTo>
                    <a:pt x="9974910" y="539750"/>
                  </a:lnTo>
                  <a:lnTo>
                    <a:pt x="9981120" y="496620"/>
                  </a:lnTo>
                  <a:lnTo>
                    <a:pt x="9983203" y="453174"/>
                  </a:lnTo>
                  <a:close/>
                </a:path>
                <a:path w="15095219" h="6511290">
                  <a:moveTo>
                    <a:pt x="11609857" y="2110892"/>
                  </a:moveTo>
                  <a:lnTo>
                    <a:pt x="11607775" y="2067458"/>
                  </a:lnTo>
                  <a:lnTo>
                    <a:pt x="11601552" y="2024341"/>
                  </a:lnTo>
                  <a:lnTo>
                    <a:pt x="11591188" y="1981860"/>
                  </a:lnTo>
                  <a:lnTo>
                    <a:pt x="11576672" y="1940356"/>
                  </a:lnTo>
                  <a:lnTo>
                    <a:pt x="11558003" y="1900148"/>
                  </a:lnTo>
                  <a:lnTo>
                    <a:pt x="11535194" y="1861540"/>
                  </a:lnTo>
                  <a:lnTo>
                    <a:pt x="11508245" y="1824863"/>
                  </a:lnTo>
                  <a:lnTo>
                    <a:pt x="11477130" y="1790446"/>
                  </a:lnTo>
                  <a:lnTo>
                    <a:pt x="11442713" y="1759331"/>
                  </a:lnTo>
                  <a:lnTo>
                    <a:pt x="11406048" y="1732368"/>
                  </a:lnTo>
                  <a:lnTo>
                    <a:pt x="11367440" y="1709559"/>
                  </a:lnTo>
                  <a:lnTo>
                    <a:pt x="11327219" y="1690890"/>
                  </a:lnTo>
                  <a:lnTo>
                    <a:pt x="11285715" y="1676361"/>
                  </a:lnTo>
                  <a:lnTo>
                    <a:pt x="11243234" y="1665998"/>
                  </a:lnTo>
                  <a:lnTo>
                    <a:pt x="11200117" y="1659775"/>
                  </a:lnTo>
                  <a:lnTo>
                    <a:pt x="11156671" y="1657705"/>
                  </a:lnTo>
                  <a:lnTo>
                    <a:pt x="11113224" y="1659775"/>
                  </a:lnTo>
                  <a:lnTo>
                    <a:pt x="11070107" y="1665998"/>
                  </a:lnTo>
                  <a:lnTo>
                    <a:pt x="11027639" y="1676361"/>
                  </a:lnTo>
                  <a:lnTo>
                    <a:pt x="10986122" y="1690890"/>
                  </a:lnTo>
                  <a:lnTo>
                    <a:pt x="10945901" y="1709559"/>
                  </a:lnTo>
                  <a:lnTo>
                    <a:pt x="10907293" y="1732368"/>
                  </a:lnTo>
                  <a:lnTo>
                    <a:pt x="10870629" y="1759331"/>
                  </a:lnTo>
                  <a:lnTo>
                    <a:pt x="10836212" y="1790446"/>
                  </a:lnTo>
                  <a:lnTo>
                    <a:pt x="10805109" y="1824863"/>
                  </a:lnTo>
                  <a:lnTo>
                    <a:pt x="10778147" y="1861540"/>
                  </a:lnTo>
                  <a:lnTo>
                    <a:pt x="10755338" y="1900148"/>
                  </a:lnTo>
                  <a:lnTo>
                    <a:pt x="10736669" y="1940356"/>
                  </a:lnTo>
                  <a:lnTo>
                    <a:pt x="10722153" y="1981860"/>
                  </a:lnTo>
                  <a:lnTo>
                    <a:pt x="10711790" y="2024341"/>
                  </a:lnTo>
                  <a:lnTo>
                    <a:pt x="10705567" y="2067458"/>
                  </a:lnTo>
                  <a:lnTo>
                    <a:pt x="10703497" y="2110892"/>
                  </a:lnTo>
                  <a:lnTo>
                    <a:pt x="10705567" y="2154339"/>
                  </a:lnTo>
                  <a:lnTo>
                    <a:pt x="10711790" y="2197455"/>
                  </a:lnTo>
                  <a:lnTo>
                    <a:pt x="10722153" y="2239924"/>
                  </a:lnTo>
                  <a:lnTo>
                    <a:pt x="10736669" y="2281428"/>
                  </a:lnTo>
                  <a:lnTo>
                    <a:pt x="10755338" y="2321649"/>
                  </a:lnTo>
                  <a:lnTo>
                    <a:pt x="10778147" y="2360257"/>
                  </a:lnTo>
                  <a:lnTo>
                    <a:pt x="10805109" y="2396934"/>
                  </a:lnTo>
                  <a:lnTo>
                    <a:pt x="10836212" y="2431351"/>
                  </a:lnTo>
                  <a:lnTo>
                    <a:pt x="10870629" y="2462466"/>
                  </a:lnTo>
                  <a:lnTo>
                    <a:pt x="10907293" y="2489428"/>
                  </a:lnTo>
                  <a:lnTo>
                    <a:pt x="10945901" y="2512237"/>
                  </a:lnTo>
                  <a:lnTo>
                    <a:pt x="10986122" y="2530906"/>
                  </a:lnTo>
                  <a:lnTo>
                    <a:pt x="11027639" y="2545423"/>
                  </a:lnTo>
                  <a:lnTo>
                    <a:pt x="11070107" y="2555798"/>
                  </a:lnTo>
                  <a:lnTo>
                    <a:pt x="11113224" y="2562021"/>
                  </a:lnTo>
                  <a:lnTo>
                    <a:pt x="11156671" y="2564092"/>
                  </a:lnTo>
                  <a:lnTo>
                    <a:pt x="11200117" y="2562021"/>
                  </a:lnTo>
                  <a:lnTo>
                    <a:pt x="11243234" y="2555798"/>
                  </a:lnTo>
                  <a:lnTo>
                    <a:pt x="11285715" y="2545423"/>
                  </a:lnTo>
                  <a:lnTo>
                    <a:pt x="11327219" y="2530906"/>
                  </a:lnTo>
                  <a:lnTo>
                    <a:pt x="11367440" y="2512237"/>
                  </a:lnTo>
                  <a:lnTo>
                    <a:pt x="11406048" y="2489428"/>
                  </a:lnTo>
                  <a:lnTo>
                    <a:pt x="11442713" y="2462466"/>
                  </a:lnTo>
                  <a:lnTo>
                    <a:pt x="11477130" y="2431351"/>
                  </a:lnTo>
                  <a:lnTo>
                    <a:pt x="11508245" y="2396934"/>
                  </a:lnTo>
                  <a:lnTo>
                    <a:pt x="11535194" y="2360257"/>
                  </a:lnTo>
                  <a:lnTo>
                    <a:pt x="11558003" y="2321649"/>
                  </a:lnTo>
                  <a:lnTo>
                    <a:pt x="11576672" y="2281428"/>
                  </a:lnTo>
                  <a:lnTo>
                    <a:pt x="11591188" y="2239924"/>
                  </a:lnTo>
                  <a:lnTo>
                    <a:pt x="11601552" y="2197455"/>
                  </a:lnTo>
                  <a:lnTo>
                    <a:pt x="11607775" y="2154339"/>
                  </a:lnTo>
                  <a:lnTo>
                    <a:pt x="11609857" y="2110892"/>
                  </a:lnTo>
                  <a:close/>
                </a:path>
                <a:path w="15095219" h="6511290">
                  <a:moveTo>
                    <a:pt x="12587618" y="1005179"/>
                  </a:moveTo>
                  <a:lnTo>
                    <a:pt x="12585548" y="961745"/>
                  </a:lnTo>
                  <a:lnTo>
                    <a:pt x="12579325" y="918629"/>
                  </a:lnTo>
                  <a:lnTo>
                    <a:pt x="12568961" y="876147"/>
                  </a:lnTo>
                  <a:lnTo>
                    <a:pt x="12554445" y="834644"/>
                  </a:lnTo>
                  <a:lnTo>
                    <a:pt x="12535776" y="794423"/>
                  </a:lnTo>
                  <a:lnTo>
                    <a:pt x="12512967" y="755815"/>
                  </a:lnTo>
                  <a:lnTo>
                    <a:pt x="12486018" y="719150"/>
                  </a:lnTo>
                  <a:lnTo>
                    <a:pt x="12454903" y="684733"/>
                  </a:lnTo>
                  <a:lnTo>
                    <a:pt x="12420486" y="653618"/>
                  </a:lnTo>
                  <a:lnTo>
                    <a:pt x="12383821" y="626656"/>
                  </a:lnTo>
                  <a:lnTo>
                    <a:pt x="12345213" y="603834"/>
                  </a:lnTo>
                  <a:lnTo>
                    <a:pt x="12304992" y="585177"/>
                  </a:lnTo>
                  <a:lnTo>
                    <a:pt x="12263488" y="570649"/>
                  </a:lnTo>
                  <a:lnTo>
                    <a:pt x="12221007" y="560285"/>
                  </a:lnTo>
                  <a:lnTo>
                    <a:pt x="12177890" y="554062"/>
                  </a:lnTo>
                  <a:lnTo>
                    <a:pt x="12134444" y="551980"/>
                  </a:lnTo>
                  <a:lnTo>
                    <a:pt x="12090997" y="554062"/>
                  </a:lnTo>
                  <a:lnTo>
                    <a:pt x="12047880" y="560285"/>
                  </a:lnTo>
                  <a:lnTo>
                    <a:pt x="12005399" y="570649"/>
                  </a:lnTo>
                  <a:lnTo>
                    <a:pt x="11963895" y="585177"/>
                  </a:lnTo>
                  <a:lnTo>
                    <a:pt x="11923674" y="603834"/>
                  </a:lnTo>
                  <a:lnTo>
                    <a:pt x="11885066" y="626656"/>
                  </a:lnTo>
                  <a:lnTo>
                    <a:pt x="11848402" y="653618"/>
                  </a:lnTo>
                  <a:lnTo>
                    <a:pt x="11813985" y="684733"/>
                  </a:lnTo>
                  <a:lnTo>
                    <a:pt x="11782882" y="719150"/>
                  </a:lnTo>
                  <a:lnTo>
                    <a:pt x="11755920" y="755815"/>
                  </a:lnTo>
                  <a:lnTo>
                    <a:pt x="11733111" y="794423"/>
                  </a:lnTo>
                  <a:lnTo>
                    <a:pt x="11714442" y="834644"/>
                  </a:lnTo>
                  <a:lnTo>
                    <a:pt x="11699926" y="876147"/>
                  </a:lnTo>
                  <a:lnTo>
                    <a:pt x="11689563" y="918629"/>
                  </a:lnTo>
                  <a:lnTo>
                    <a:pt x="11683340" y="961745"/>
                  </a:lnTo>
                  <a:lnTo>
                    <a:pt x="11681270" y="1005179"/>
                  </a:lnTo>
                  <a:lnTo>
                    <a:pt x="11683340" y="1048626"/>
                  </a:lnTo>
                  <a:lnTo>
                    <a:pt x="11689563" y="1091742"/>
                  </a:lnTo>
                  <a:lnTo>
                    <a:pt x="11699926" y="1134211"/>
                  </a:lnTo>
                  <a:lnTo>
                    <a:pt x="11714442" y="1175727"/>
                  </a:lnTo>
                  <a:lnTo>
                    <a:pt x="11733111" y="1215936"/>
                  </a:lnTo>
                  <a:lnTo>
                    <a:pt x="11755920" y="1254544"/>
                  </a:lnTo>
                  <a:lnTo>
                    <a:pt x="11782882" y="1291221"/>
                  </a:lnTo>
                  <a:lnTo>
                    <a:pt x="11813985" y="1325638"/>
                  </a:lnTo>
                  <a:lnTo>
                    <a:pt x="11848402" y="1356753"/>
                  </a:lnTo>
                  <a:lnTo>
                    <a:pt x="11885066" y="1383715"/>
                  </a:lnTo>
                  <a:lnTo>
                    <a:pt x="11923674" y="1406525"/>
                  </a:lnTo>
                  <a:lnTo>
                    <a:pt x="11963895" y="1425194"/>
                  </a:lnTo>
                  <a:lnTo>
                    <a:pt x="12005399" y="1439710"/>
                  </a:lnTo>
                  <a:lnTo>
                    <a:pt x="12047880" y="1450086"/>
                  </a:lnTo>
                  <a:lnTo>
                    <a:pt x="12090997" y="1456309"/>
                  </a:lnTo>
                  <a:lnTo>
                    <a:pt x="12134444" y="1458379"/>
                  </a:lnTo>
                  <a:lnTo>
                    <a:pt x="12177890" y="1456309"/>
                  </a:lnTo>
                  <a:lnTo>
                    <a:pt x="12221007" y="1450086"/>
                  </a:lnTo>
                  <a:lnTo>
                    <a:pt x="12263488" y="1439710"/>
                  </a:lnTo>
                  <a:lnTo>
                    <a:pt x="12304992" y="1425194"/>
                  </a:lnTo>
                  <a:lnTo>
                    <a:pt x="12345213" y="1406525"/>
                  </a:lnTo>
                  <a:lnTo>
                    <a:pt x="12383821" y="1383715"/>
                  </a:lnTo>
                  <a:lnTo>
                    <a:pt x="12420486" y="1356753"/>
                  </a:lnTo>
                  <a:lnTo>
                    <a:pt x="12454903" y="1325638"/>
                  </a:lnTo>
                  <a:lnTo>
                    <a:pt x="12486018" y="1291221"/>
                  </a:lnTo>
                  <a:lnTo>
                    <a:pt x="12512967" y="1254544"/>
                  </a:lnTo>
                  <a:lnTo>
                    <a:pt x="12535776" y="1215936"/>
                  </a:lnTo>
                  <a:lnTo>
                    <a:pt x="12554445" y="1175727"/>
                  </a:lnTo>
                  <a:lnTo>
                    <a:pt x="12568961" y="1134211"/>
                  </a:lnTo>
                  <a:lnTo>
                    <a:pt x="12579325" y="1091742"/>
                  </a:lnTo>
                  <a:lnTo>
                    <a:pt x="12585548" y="1048626"/>
                  </a:lnTo>
                  <a:lnTo>
                    <a:pt x="12587618" y="1005179"/>
                  </a:lnTo>
                  <a:close/>
                </a:path>
                <a:path w="15095219" h="6511290">
                  <a:moveTo>
                    <a:pt x="12690767" y="3403371"/>
                  </a:moveTo>
                  <a:lnTo>
                    <a:pt x="12688684" y="3359924"/>
                  </a:lnTo>
                  <a:lnTo>
                    <a:pt x="12682461" y="3316808"/>
                  </a:lnTo>
                  <a:lnTo>
                    <a:pt x="12672098" y="3274339"/>
                  </a:lnTo>
                  <a:lnTo>
                    <a:pt x="12657582" y="3232823"/>
                  </a:lnTo>
                  <a:lnTo>
                    <a:pt x="12638913" y="3192615"/>
                  </a:lnTo>
                  <a:lnTo>
                    <a:pt x="12616104" y="3154007"/>
                  </a:lnTo>
                  <a:lnTo>
                    <a:pt x="12589154" y="3117329"/>
                  </a:lnTo>
                  <a:lnTo>
                    <a:pt x="12558039" y="3082912"/>
                  </a:lnTo>
                  <a:lnTo>
                    <a:pt x="12523622" y="3051797"/>
                  </a:lnTo>
                  <a:lnTo>
                    <a:pt x="12486958" y="3024835"/>
                  </a:lnTo>
                  <a:lnTo>
                    <a:pt x="12448350" y="3002026"/>
                  </a:lnTo>
                  <a:lnTo>
                    <a:pt x="12408129" y="2983357"/>
                  </a:lnTo>
                  <a:lnTo>
                    <a:pt x="12366625" y="2968841"/>
                  </a:lnTo>
                  <a:lnTo>
                    <a:pt x="12324144" y="2958465"/>
                  </a:lnTo>
                  <a:lnTo>
                    <a:pt x="12281027" y="2952242"/>
                  </a:lnTo>
                  <a:lnTo>
                    <a:pt x="12237580" y="2950172"/>
                  </a:lnTo>
                  <a:lnTo>
                    <a:pt x="12194134" y="2952242"/>
                  </a:lnTo>
                  <a:lnTo>
                    <a:pt x="12151017" y="2958465"/>
                  </a:lnTo>
                  <a:lnTo>
                    <a:pt x="12108548" y="2968841"/>
                  </a:lnTo>
                  <a:lnTo>
                    <a:pt x="12067032" y="2983357"/>
                  </a:lnTo>
                  <a:lnTo>
                    <a:pt x="12026811" y="3002026"/>
                  </a:lnTo>
                  <a:lnTo>
                    <a:pt x="11988203" y="3024835"/>
                  </a:lnTo>
                  <a:lnTo>
                    <a:pt x="11951538" y="3051797"/>
                  </a:lnTo>
                  <a:lnTo>
                    <a:pt x="11917121" y="3082912"/>
                  </a:lnTo>
                  <a:lnTo>
                    <a:pt x="11886019" y="3117329"/>
                  </a:lnTo>
                  <a:lnTo>
                    <a:pt x="11859057" y="3154007"/>
                  </a:lnTo>
                  <a:lnTo>
                    <a:pt x="11836248" y="3192615"/>
                  </a:lnTo>
                  <a:lnTo>
                    <a:pt x="11817579" y="3232823"/>
                  </a:lnTo>
                  <a:lnTo>
                    <a:pt x="11803063" y="3274339"/>
                  </a:lnTo>
                  <a:lnTo>
                    <a:pt x="11792699" y="3316808"/>
                  </a:lnTo>
                  <a:lnTo>
                    <a:pt x="11786476" y="3359924"/>
                  </a:lnTo>
                  <a:lnTo>
                    <a:pt x="11784406" y="3403371"/>
                  </a:lnTo>
                  <a:lnTo>
                    <a:pt x="11786476" y="3446805"/>
                  </a:lnTo>
                  <a:lnTo>
                    <a:pt x="11792699" y="3489922"/>
                  </a:lnTo>
                  <a:lnTo>
                    <a:pt x="11803063" y="3532390"/>
                  </a:lnTo>
                  <a:lnTo>
                    <a:pt x="11817579" y="3573907"/>
                  </a:lnTo>
                  <a:lnTo>
                    <a:pt x="11836248" y="3614115"/>
                  </a:lnTo>
                  <a:lnTo>
                    <a:pt x="11859057" y="3652723"/>
                  </a:lnTo>
                  <a:lnTo>
                    <a:pt x="11886019" y="3689400"/>
                  </a:lnTo>
                  <a:lnTo>
                    <a:pt x="11917121" y="3723817"/>
                  </a:lnTo>
                  <a:lnTo>
                    <a:pt x="11951538" y="3754932"/>
                  </a:lnTo>
                  <a:lnTo>
                    <a:pt x="11988203" y="3781895"/>
                  </a:lnTo>
                  <a:lnTo>
                    <a:pt x="12026811" y="3804704"/>
                  </a:lnTo>
                  <a:lnTo>
                    <a:pt x="12067032" y="3823373"/>
                  </a:lnTo>
                  <a:lnTo>
                    <a:pt x="12108548" y="3837889"/>
                  </a:lnTo>
                  <a:lnTo>
                    <a:pt x="12151017" y="3848265"/>
                  </a:lnTo>
                  <a:lnTo>
                    <a:pt x="12194134" y="3854488"/>
                  </a:lnTo>
                  <a:lnTo>
                    <a:pt x="12237580" y="3856558"/>
                  </a:lnTo>
                  <a:lnTo>
                    <a:pt x="12281027" y="3854488"/>
                  </a:lnTo>
                  <a:lnTo>
                    <a:pt x="12324144" y="3848265"/>
                  </a:lnTo>
                  <a:lnTo>
                    <a:pt x="12366625" y="3837889"/>
                  </a:lnTo>
                  <a:lnTo>
                    <a:pt x="12408129" y="3823373"/>
                  </a:lnTo>
                  <a:lnTo>
                    <a:pt x="12448350" y="3804704"/>
                  </a:lnTo>
                  <a:lnTo>
                    <a:pt x="12486958" y="3781895"/>
                  </a:lnTo>
                  <a:lnTo>
                    <a:pt x="12523622" y="3754932"/>
                  </a:lnTo>
                  <a:lnTo>
                    <a:pt x="12558039" y="3723817"/>
                  </a:lnTo>
                  <a:lnTo>
                    <a:pt x="12589154" y="3689400"/>
                  </a:lnTo>
                  <a:lnTo>
                    <a:pt x="12616104" y="3652723"/>
                  </a:lnTo>
                  <a:lnTo>
                    <a:pt x="12638913" y="3614115"/>
                  </a:lnTo>
                  <a:lnTo>
                    <a:pt x="12657582" y="3573907"/>
                  </a:lnTo>
                  <a:lnTo>
                    <a:pt x="12672098" y="3532390"/>
                  </a:lnTo>
                  <a:lnTo>
                    <a:pt x="12682461" y="3489922"/>
                  </a:lnTo>
                  <a:lnTo>
                    <a:pt x="12688684" y="3446805"/>
                  </a:lnTo>
                  <a:lnTo>
                    <a:pt x="12690767" y="3403371"/>
                  </a:lnTo>
                  <a:close/>
                </a:path>
                <a:path w="15095219" h="6511290">
                  <a:moveTo>
                    <a:pt x="15094852" y="3062579"/>
                  </a:moveTo>
                  <a:lnTo>
                    <a:pt x="15092782" y="3019145"/>
                  </a:lnTo>
                  <a:lnTo>
                    <a:pt x="15086546" y="2976029"/>
                  </a:lnTo>
                  <a:lnTo>
                    <a:pt x="15076183" y="2933547"/>
                  </a:lnTo>
                  <a:lnTo>
                    <a:pt x="15061654" y="2892044"/>
                  </a:lnTo>
                  <a:lnTo>
                    <a:pt x="15042972" y="2851823"/>
                  </a:lnTo>
                  <a:lnTo>
                    <a:pt x="15020151" y="2813215"/>
                  </a:lnTo>
                  <a:lnTo>
                    <a:pt x="14993176" y="2776537"/>
                  </a:lnTo>
                  <a:lnTo>
                    <a:pt x="14962061" y="2742120"/>
                  </a:lnTo>
                  <a:lnTo>
                    <a:pt x="14927644" y="2711005"/>
                  </a:lnTo>
                  <a:lnTo>
                    <a:pt x="14890966" y="2684056"/>
                  </a:lnTo>
                  <a:lnTo>
                    <a:pt x="14852371" y="2661234"/>
                  </a:lnTo>
                  <a:lnTo>
                    <a:pt x="14812163" y="2642565"/>
                  </a:lnTo>
                  <a:lnTo>
                    <a:pt x="14770659" y="2628049"/>
                  </a:lnTo>
                  <a:lnTo>
                    <a:pt x="14728190" y="2617686"/>
                  </a:lnTo>
                  <a:lnTo>
                    <a:pt x="14685074" y="2611463"/>
                  </a:lnTo>
                  <a:lnTo>
                    <a:pt x="14641640" y="2609392"/>
                  </a:lnTo>
                  <a:lnTo>
                    <a:pt x="14598218" y="2611463"/>
                  </a:lnTo>
                  <a:lnTo>
                    <a:pt x="14555102" y="2617686"/>
                  </a:lnTo>
                  <a:lnTo>
                    <a:pt x="14512633" y="2628049"/>
                  </a:lnTo>
                  <a:lnTo>
                    <a:pt x="14471129" y="2642565"/>
                  </a:lnTo>
                  <a:lnTo>
                    <a:pt x="14430921" y="2661234"/>
                  </a:lnTo>
                  <a:lnTo>
                    <a:pt x="14392326" y="2684056"/>
                  </a:lnTo>
                  <a:lnTo>
                    <a:pt x="14355648" y="2711005"/>
                  </a:lnTo>
                  <a:lnTo>
                    <a:pt x="14321231" y="2742120"/>
                  </a:lnTo>
                  <a:lnTo>
                    <a:pt x="14290116" y="2776537"/>
                  </a:lnTo>
                  <a:lnTo>
                    <a:pt x="14263142" y="2813215"/>
                  </a:lnTo>
                  <a:lnTo>
                    <a:pt x="14240307" y="2851823"/>
                  </a:lnTo>
                  <a:lnTo>
                    <a:pt x="14221638" y="2892044"/>
                  </a:lnTo>
                  <a:lnTo>
                    <a:pt x="14207109" y="2933547"/>
                  </a:lnTo>
                  <a:lnTo>
                    <a:pt x="14196733" y="2976029"/>
                  </a:lnTo>
                  <a:lnTo>
                    <a:pt x="14190510" y="3019145"/>
                  </a:lnTo>
                  <a:lnTo>
                    <a:pt x="14188440" y="3062579"/>
                  </a:lnTo>
                  <a:lnTo>
                    <a:pt x="14190510" y="3106026"/>
                  </a:lnTo>
                  <a:lnTo>
                    <a:pt x="14196733" y="3149142"/>
                  </a:lnTo>
                  <a:lnTo>
                    <a:pt x="14207109" y="3191611"/>
                  </a:lnTo>
                  <a:lnTo>
                    <a:pt x="14221638" y="3233115"/>
                  </a:lnTo>
                  <a:lnTo>
                    <a:pt x="14240307" y="3273336"/>
                  </a:lnTo>
                  <a:lnTo>
                    <a:pt x="14263142" y="3311944"/>
                  </a:lnTo>
                  <a:lnTo>
                    <a:pt x="14290116" y="3348609"/>
                  </a:lnTo>
                  <a:lnTo>
                    <a:pt x="14321231" y="3383038"/>
                  </a:lnTo>
                  <a:lnTo>
                    <a:pt x="14355648" y="3414141"/>
                  </a:lnTo>
                  <a:lnTo>
                    <a:pt x="14392326" y="3441103"/>
                  </a:lnTo>
                  <a:lnTo>
                    <a:pt x="14430921" y="3463925"/>
                  </a:lnTo>
                  <a:lnTo>
                    <a:pt x="14471129" y="3482594"/>
                  </a:lnTo>
                  <a:lnTo>
                    <a:pt x="14512633" y="3497110"/>
                  </a:lnTo>
                  <a:lnTo>
                    <a:pt x="14555102" y="3507473"/>
                  </a:lnTo>
                  <a:lnTo>
                    <a:pt x="14598218" y="3513696"/>
                  </a:lnTo>
                  <a:lnTo>
                    <a:pt x="14641640" y="3515779"/>
                  </a:lnTo>
                  <a:lnTo>
                    <a:pt x="14685074" y="3513696"/>
                  </a:lnTo>
                  <a:lnTo>
                    <a:pt x="14728190" y="3507473"/>
                  </a:lnTo>
                  <a:lnTo>
                    <a:pt x="14770659" y="3497110"/>
                  </a:lnTo>
                  <a:lnTo>
                    <a:pt x="14812163" y="3482594"/>
                  </a:lnTo>
                  <a:lnTo>
                    <a:pt x="14852371" y="3463925"/>
                  </a:lnTo>
                  <a:lnTo>
                    <a:pt x="14890966" y="3441103"/>
                  </a:lnTo>
                  <a:lnTo>
                    <a:pt x="14927644" y="3414141"/>
                  </a:lnTo>
                  <a:lnTo>
                    <a:pt x="14962061" y="3383038"/>
                  </a:lnTo>
                  <a:lnTo>
                    <a:pt x="14993176" y="3348609"/>
                  </a:lnTo>
                  <a:lnTo>
                    <a:pt x="15020151" y="3311944"/>
                  </a:lnTo>
                  <a:lnTo>
                    <a:pt x="15042972" y="3273336"/>
                  </a:lnTo>
                  <a:lnTo>
                    <a:pt x="15061654" y="3233115"/>
                  </a:lnTo>
                  <a:lnTo>
                    <a:pt x="15076183" y="3191611"/>
                  </a:lnTo>
                  <a:lnTo>
                    <a:pt x="15086546" y="3149142"/>
                  </a:lnTo>
                  <a:lnTo>
                    <a:pt x="15092782" y="3106026"/>
                  </a:lnTo>
                  <a:lnTo>
                    <a:pt x="15094852" y="3062579"/>
                  </a:lnTo>
                  <a:close/>
                </a:path>
              </a:pathLst>
            </a:custGeom>
            <a:solidFill>
              <a:srgbClr val="00A2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662813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85" dirty="0">
                <a:latin typeface="Verdana"/>
                <a:cs typeface="Verdana"/>
              </a:rPr>
              <a:t>Perceptron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5631944"/>
            <a:ext cx="16407765" cy="152336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535940" marR="5080" indent="-523875">
              <a:lnSpc>
                <a:spcPts val="5850"/>
              </a:lnSpc>
              <a:spcBef>
                <a:spcPts val="290"/>
              </a:spcBef>
              <a:buSzPct val="124242"/>
              <a:buChar char="•"/>
              <a:tabLst>
                <a:tab pos="535940" algn="l"/>
              </a:tabLst>
            </a:pPr>
            <a:r>
              <a:rPr sz="4950" spc="105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capable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learning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linearly</a:t>
            </a:r>
            <a:r>
              <a:rPr sz="4950" spc="-1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separable</a:t>
            </a:r>
            <a:r>
              <a:rPr sz="49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decision boundary.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multilayer</a:t>
            </a:r>
            <a:r>
              <a:rPr sz="9200" spc="-61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61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38722"/>
            <a:ext cx="17010380" cy="1859914"/>
          </a:xfrm>
          <a:prstGeom prst="rect">
            <a:avLst/>
          </a:prstGeom>
        </p:spPr>
        <p:txBody>
          <a:bodyPr vert="horz" wrap="square" lIns="0" tIns="38735" rIns="0" bIns="0" rtlCol="0">
            <a:spAutoFit/>
          </a:bodyPr>
          <a:lstStyle/>
          <a:p>
            <a:pPr marL="12700" marR="5080">
              <a:lnSpc>
                <a:spcPts val="7170"/>
              </a:lnSpc>
              <a:spcBef>
                <a:spcPts val="305"/>
              </a:spcBef>
            </a:pPr>
            <a:r>
              <a:rPr sz="6050" spc="-20" dirty="0">
                <a:solidFill>
                  <a:srgbClr val="FFFFFF"/>
                </a:solidFill>
                <a:latin typeface="Lucida Sans"/>
                <a:cs typeface="Lucida Sans"/>
              </a:rPr>
              <a:t>artificial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7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6050" spc="-1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130" dirty="0">
                <a:solidFill>
                  <a:srgbClr val="FFFFFF"/>
                </a:solidFill>
                <a:latin typeface="Lucida Sans"/>
                <a:cs typeface="Lucida Sans"/>
              </a:rPr>
              <a:t>l</a:t>
            </a:r>
            <a:r>
              <a:rPr sz="6050" spc="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050" spc="-40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6050" spc="130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r>
              <a:rPr sz="6050" spc="-440" dirty="0">
                <a:solidFill>
                  <a:srgbClr val="FFFFFF"/>
                </a:solidFill>
                <a:latin typeface="Lucida Sans"/>
                <a:cs typeface="Lucida Sans"/>
              </a:rPr>
              <a:t>r</a:t>
            </a:r>
            <a:r>
              <a:rPr sz="6050" spc="130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0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9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5" dirty="0">
                <a:solidFill>
                  <a:srgbClr val="FFFFFF"/>
                </a:solidFill>
                <a:latin typeface="Lucida Sans"/>
                <a:cs typeface="Lucida Sans"/>
              </a:rPr>
              <a:t>l</a:t>
            </a:r>
            <a:r>
              <a:rPr sz="6050" spc="-12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050" spc="-165" dirty="0">
                <a:solidFill>
                  <a:srgbClr val="FFFFFF"/>
                </a:solidFill>
                <a:latin typeface="Lucida Sans"/>
                <a:cs typeface="Lucida Sans"/>
              </a:rPr>
              <a:t>y</a:t>
            </a:r>
            <a:r>
              <a:rPr sz="6050" spc="5" dirty="0">
                <a:solidFill>
                  <a:srgbClr val="FFFFFF"/>
                </a:solidFill>
                <a:latin typeface="Lucida Sans"/>
                <a:cs typeface="Lucida Sans"/>
              </a:rPr>
              <a:t>e</a:t>
            </a:r>
            <a:r>
              <a:rPr sz="6050" spc="-565" dirty="0">
                <a:solidFill>
                  <a:srgbClr val="FFFFFF"/>
                </a:solidFill>
                <a:latin typeface="Lucida Sans"/>
                <a:cs typeface="Lucida Sans"/>
              </a:rPr>
              <a:t>r</a:t>
            </a:r>
            <a:r>
              <a:rPr sz="6050" spc="5" dirty="0">
                <a:solidFill>
                  <a:srgbClr val="FFFFFF"/>
                </a:solidFill>
                <a:latin typeface="Lucida Sans"/>
                <a:cs typeface="Lucida Sans"/>
              </a:rPr>
              <a:t>,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7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125" dirty="0">
                <a:solidFill>
                  <a:srgbClr val="FFFFFF"/>
                </a:solidFill>
                <a:latin typeface="Lucida Sans"/>
                <a:cs typeface="Lucida Sans"/>
              </a:rPr>
              <a:t>at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least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7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0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60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050" spc="-20" dirty="0">
                <a:solidFill>
                  <a:srgbClr val="FFFFFF"/>
                </a:solidFill>
                <a:latin typeface="Lucida Sans"/>
                <a:cs typeface="Lucida Sans"/>
              </a:rPr>
              <a:t>layer</a:t>
            </a:r>
            <a:endParaRPr sz="60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283087" y="1924625"/>
            <a:ext cx="13587730" cy="7099934"/>
            <a:chOff x="2283087" y="1924625"/>
            <a:chExt cx="13587730" cy="7099934"/>
          </a:xfrm>
        </p:grpSpPr>
        <p:sp>
          <p:nvSpPr>
            <p:cNvPr id="3" name="object 3"/>
            <p:cNvSpPr/>
            <p:nvPr/>
          </p:nvSpPr>
          <p:spPr>
            <a:xfrm>
              <a:off x="4188752" y="5474351"/>
              <a:ext cx="11495405" cy="0"/>
            </a:xfrm>
            <a:custGeom>
              <a:avLst/>
              <a:gdLst/>
              <a:ahLst/>
              <a:cxnLst/>
              <a:rect l="l" t="t" r="r" b="b"/>
              <a:pathLst>
                <a:path w="11495405">
                  <a:moveTo>
                    <a:pt x="0" y="0"/>
                  </a:moveTo>
                  <a:lnTo>
                    <a:pt x="11495315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5662244" y="5391421"/>
              <a:ext cx="206598" cy="16586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188752" y="2913694"/>
              <a:ext cx="11501120" cy="2511425"/>
            </a:xfrm>
            <a:custGeom>
              <a:avLst/>
              <a:gdLst/>
              <a:ahLst/>
              <a:cxnLst/>
              <a:rect l="l" t="t" r="r" b="b"/>
              <a:pathLst>
                <a:path w="11501119" h="2511425">
                  <a:moveTo>
                    <a:pt x="0" y="0"/>
                  </a:moveTo>
                  <a:lnTo>
                    <a:pt x="11500640" y="251130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" name="object 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5654533" y="5343481"/>
              <a:ext cx="215880" cy="163038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188752" y="5523702"/>
              <a:ext cx="11501120" cy="2511425"/>
            </a:xfrm>
            <a:custGeom>
              <a:avLst/>
              <a:gdLst/>
              <a:ahLst/>
              <a:cxnLst/>
              <a:rect l="l" t="t" r="r" b="b"/>
              <a:pathLst>
                <a:path w="11501119" h="2511425">
                  <a:moveTo>
                    <a:pt x="0" y="2511306"/>
                  </a:moveTo>
                  <a:lnTo>
                    <a:pt x="1150064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654533" y="5442183"/>
              <a:ext cx="215880" cy="163038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355825" y="1997407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6"/>
                  </a:lnTo>
                  <a:lnTo>
                    <a:pt x="340126" y="1629265"/>
                  </a:lnTo>
                  <a:lnTo>
                    <a:pt x="377954" y="1658319"/>
                  </a:lnTo>
                  <a:lnTo>
                    <a:pt x="416902" y="1685138"/>
                  </a:lnTo>
                  <a:lnTo>
                    <a:pt x="456880" y="1709722"/>
                  </a:lnTo>
                  <a:lnTo>
                    <a:pt x="497799" y="1732071"/>
                  </a:lnTo>
                  <a:lnTo>
                    <a:pt x="539569" y="1752185"/>
                  </a:lnTo>
                  <a:lnTo>
                    <a:pt x="582100" y="1770064"/>
                  </a:lnTo>
                  <a:lnTo>
                    <a:pt x="625304" y="1785708"/>
                  </a:lnTo>
                  <a:lnTo>
                    <a:pt x="669089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5" y="1825937"/>
                  </a:lnTo>
                  <a:lnTo>
                    <a:pt x="848264" y="1830407"/>
                  </a:lnTo>
                  <a:lnTo>
                    <a:pt x="893617" y="1832641"/>
                  </a:lnTo>
                  <a:lnTo>
                    <a:pt x="939016" y="1832641"/>
                  </a:lnTo>
                  <a:lnTo>
                    <a:pt x="984369" y="1830407"/>
                  </a:lnTo>
                  <a:lnTo>
                    <a:pt x="1029589" y="1825937"/>
                  </a:lnTo>
                  <a:lnTo>
                    <a:pt x="1074584" y="1819232"/>
                  </a:lnTo>
                  <a:lnTo>
                    <a:pt x="1119266" y="1810292"/>
                  </a:lnTo>
                  <a:lnTo>
                    <a:pt x="1163545" y="1799118"/>
                  </a:lnTo>
                  <a:lnTo>
                    <a:pt x="1207331" y="1785708"/>
                  </a:lnTo>
                  <a:lnTo>
                    <a:pt x="1250535" y="1770064"/>
                  </a:lnTo>
                  <a:lnTo>
                    <a:pt x="1293067" y="1752185"/>
                  </a:lnTo>
                  <a:lnTo>
                    <a:pt x="1334837" y="1732071"/>
                  </a:lnTo>
                  <a:lnTo>
                    <a:pt x="1375757" y="1709722"/>
                  </a:lnTo>
                  <a:lnTo>
                    <a:pt x="1415735" y="1685138"/>
                  </a:lnTo>
                  <a:lnTo>
                    <a:pt x="1454684" y="1658319"/>
                  </a:lnTo>
                  <a:lnTo>
                    <a:pt x="1492513" y="1629265"/>
                  </a:lnTo>
                  <a:lnTo>
                    <a:pt x="1529132" y="1597976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6"/>
                  </a:lnTo>
                  <a:lnTo>
                    <a:pt x="1709717" y="1375757"/>
                  </a:lnTo>
                  <a:lnTo>
                    <a:pt x="1732066" y="1334838"/>
                  </a:lnTo>
                  <a:lnTo>
                    <a:pt x="1752179" y="1293068"/>
                  </a:lnTo>
                  <a:lnTo>
                    <a:pt x="1770058" y="1250536"/>
                  </a:lnTo>
                  <a:lnTo>
                    <a:pt x="1785702" y="1207333"/>
                  </a:lnTo>
                  <a:lnTo>
                    <a:pt x="1799111" y="1163547"/>
                  </a:lnTo>
                  <a:lnTo>
                    <a:pt x="1810285" y="1119269"/>
                  </a:lnTo>
                  <a:lnTo>
                    <a:pt x="1819225" y="1074587"/>
                  </a:lnTo>
                  <a:lnTo>
                    <a:pt x="1825929" y="1029592"/>
                  </a:lnTo>
                  <a:lnTo>
                    <a:pt x="1830399" y="984373"/>
                  </a:lnTo>
                  <a:lnTo>
                    <a:pt x="1832634" y="939020"/>
                  </a:lnTo>
                  <a:lnTo>
                    <a:pt x="1832634" y="893621"/>
                  </a:lnTo>
                  <a:lnTo>
                    <a:pt x="1830399" y="848268"/>
                  </a:lnTo>
                  <a:lnTo>
                    <a:pt x="1825929" y="803049"/>
                  </a:lnTo>
                  <a:lnTo>
                    <a:pt x="1819225" y="758054"/>
                  </a:lnTo>
                  <a:lnTo>
                    <a:pt x="1810285" y="713372"/>
                  </a:lnTo>
                  <a:lnTo>
                    <a:pt x="1799111" y="669094"/>
                  </a:lnTo>
                  <a:lnTo>
                    <a:pt x="1785702" y="625308"/>
                  </a:lnTo>
                  <a:lnTo>
                    <a:pt x="1770058" y="582105"/>
                  </a:lnTo>
                  <a:lnTo>
                    <a:pt x="1752179" y="539573"/>
                  </a:lnTo>
                  <a:lnTo>
                    <a:pt x="1732066" y="497803"/>
                  </a:lnTo>
                  <a:lnTo>
                    <a:pt x="1709717" y="456884"/>
                  </a:lnTo>
                  <a:lnTo>
                    <a:pt x="1685134" y="416905"/>
                  </a:lnTo>
                  <a:lnTo>
                    <a:pt x="1658316" y="377957"/>
                  </a:lnTo>
                  <a:lnTo>
                    <a:pt x="1629263" y="340128"/>
                  </a:lnTo>
                  <a:lnTo>
                    <a:pt x="1597975" y="303509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2355833" y="1997371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2355825" y="711871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355833" y="711868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2355825" y="455806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2355833" y="4558028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" name="object 15"/>
          <p:cNvGrpSpPr/>
          <p:nvPr/>
        </p:nvGrpSpPr>
        <p:grpSpPr>
          <a:xfrm>
            <a:off x="15842922" y="4485282"/>
            <a:ext cx="1978660" cy="1978660"/>
            <a:chOff x="15842922" y="4485282"/>
            <a:chExt cx="1978660" cy="1978660"/>
          </a:xfrm>
        </p:grpSpPr>
        <p:sp>
          <p:nvSpPr>
            <p:cNvPr id="16" name="object 16"/>
            <p:cNvSpPr/>
            <p:nvPr/>
          </p:nvSpPr>
          <p:spPr>
            <a:xfrm>
              <a:off x="15915658" y="455806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9"/>
                  </a:lnTo>
                  <a:lnTo>
                    <a:pt x="669064" y="33523"/>
                  </a:lnTo>
                  <a:lnTo>
                    <a:pt x="625278" y="46933"/>
                  </a:lnTo>
                  <a:lnTo>
                    <a:pt x="582074" y="62577"/>
                  </a:lnTo>
                  <a:lnTo>
                    <a:pt x="539542" y="80456"/>
                  </a:lnTo>
                  <a:lnTo>
                    <a:pt x="497771" y="100570"/>
                  </a:lnTo>
                  <a:lnTo>
                    <a:pt x="456850" y="122919"/>
                  </a:lnTo>
                  <a:lnTo>
                    <a:pt x="416870" y="147503"/>
                  </a:lnTo>
                  <a:lnTo>
                    <a:pt x="377919" y="174322"/>
                  </a:lnTo>
                  <a:lnTo>
                    <a:pt x="340088" y="203376"/>
                  </a:lnTo>
                  <a:lnTo>
                    <a:pt x="303465" y="234665"/>
                  </a:lnTo>
                  <a:lnTo>
                    <a:pt x="268141" y="268188"/>
                  </a:lnTo>
                  <a:lnTo>
                    <a:pt x="234624" y="303508"/>
                  </a:lnTo>
                  <a:lnTo>
                    <a:pt x="203340" y="340126"/>
                  </a:lnTo>
                  <a:lnTo>
                    <a:pt x="174292" y="377954"/>
                  </a:lnTo>
                  <a:lnTo>
                    <a:pt x="147478" y="416902"/>
                  </a:lnTo>
                  <a:lnTo>
                    <a:pt x="122898" y="456880"/>
                  </a:lnTo>
                  <a:lnTo>
                    <a:pt x="100553" y="497799"/>
                  </a:lnTo>
                  <a:lnTo>
                    <a:pt x="80442" y="539569"/>
                  </a:lnTo>
                  <a:lnTo>
                    <a:pt x="62566" y="582100"/>
                  </a:lnTo>
                  <a:lnTo>
                    <a:pt x="46924" y="625304"/>
                  </a:lnTo>
                  <a:lnTo>
                    <a:pt x="33517" y="669089"/>
                  </a:lnTo>
                  <a:lnTo>
                    <a:pt x="22345" y="713368"/>
                  </a:lnTo>
                  <a:lnTo>
                    <a:pt x="13407" y="758049"/>
                  </a:lnTo>
                  <a:lnTo>
                    <a:pt x="6703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6"/>
                  </a:lnTo>
                  <a:lnTo>
                    <a:pt x="33517" y="1163545"/>
                  </a:lnTo>
                  <a:lnTo>
                    <a:pt x="46924" y="1207331"/>
                  </a:lnTo>
                  <a:lnTo>
                    <a:pt x="62566" y="1250535"/>
                  </a:lnTo>
                  <a:lnTo>
                    <a:pt x="80442" y="1293067"/>
                  </a:lnTo>
                  <a:lnTo>
                    <a:pt x="100553" y="1334837"/>
                  </a:lnTo>
                  <a:lnTo>
                    <a:pt x="122898" y="1375757"/>
                  </a:lnTo>
                  <a:lnTo>
                    <a:pt x="147478" y="1415735"/>
                  </a:lnTo>
                  <a:lnTo>
                    <a:pt x="174292" y="1454684"/>
                  </a:lnTo>
                  <a:lnTo>
                    <a:pt x="203340" y="1492513"/>
                  </a:lnTo>
                  <a:lnTo>
                    <a:pt x="234624" y="1529132"/>
                  </a:lnTo>
                  <a:lnTo>
                    <a:pt x="268141" y="1564453"/>
                  </a:lnTo>
                  <a:lnTo>
                    <a:pt x="303465" y="1597975"/>
                  </a:lnTo>
                  <a:lnTo>
                    <a:pt x="340088" y="1629263"/>
                  </a:lnTo>
                  <a:lnTo>
                    <a:pt x="377919" y="1658316"/>
                  </a:lnTo>
                  <a:lnTo>
                    <a:pt x="416870" y="1685134"/>
                  </a:lnTo>
                  <a:lnTo>
                    <a:pt x="456850" y="1709717"/>
                  </a:lnTo>
                  <a:lnTo>
                    <a:pt x="497771" y="1732066"/>
                  </a:lnTo>
                  <a:lnTo>
                    <a:pt x="539542" y="1752179"/>
                  </a:lnTo>
                  <a:lnTo>
                    <a:pt x="582074" y="1770058"/>
                  </a:lnTo>
                  <a:lnTo>
                    <a:pt x="625278" y="1785702"/>
                  </a:lnTo>
                  <a:lnTo>
                    <a:pt x="669064" y="1799111"/>
                  </a:lnTo>
                  <a:lnTo>
                    <a:pt x="713343" y="1810285"/>
                  </a:lnTo>
                  <a:lnTo>
                    <a:pt x="758024" y="1819225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5"/>
                  </a:lnTo>
                  <a:lnTo>
                    <a:pt x="1119236" y="1810285"/>
                  </a:lnTo>
                  <a:lnTo>
                    <a:pt x="1163514" y="1799111"/>
                  </a:lnTo>
                  <a:lnTo>
                    <a:pt x="1207300" y="1785702"/>
                  </a:lnTo>
                  <a:lnTo>
                    <a:pt x="1250504" y="1770058"/>
                  </a:lnTo>
                  <a:lnTo>
                    <a:pt x="1293036" y="1752179"/>
                  </a:lnTo>
                  <a:lnTo>
                    <a:pt x="1334807" y="1732066"/>
                  </a:lnTo>
                  <a:lnTo>
                    <a:pt x="1375728" y="1709717"/>
                  </a:lnTo>
                  <a:lnTo>
                    <a:pt x="1415708" y="1685134"/>
                  </a:lnTo>
                  <a:lnTo>
                    <a:pt x="1454659" y="1658316"/>
                  </a:lnTo>
                  <a:lnTo>
                    <a:pt x="1492490" y="1629263"/>
                  </a:lnTo>
                  <a:lnTo>
                    <a:pt x="1529113" y="1597975"/>
                  </a:lnTo>
                  <a:lnTo>
                    <a:pt x="1564437" y="1564453"/>
                  </a:lnTo>
                  <a:lnTo>
                    <a:pt x="1597964" y="1529132"/>
                  </a:lnTo>
                  <a:lnTo>
                    <a:pt x="1629257" y="1492513"/>
                  </a:lnTo>
                  <a:lnTo>
                    <a:pt x="1658314" y="1454684"/>
                  </a:lnTo>
                  <a:lnTo>
                    <a:pt x="1685136" y="1415735"/>
                  </a:lnTo>
                  <a:lnTo>
                    <a:pt x="1709723" y="1375757"/>
                  </a:lnTo>
                  <a:lnTo>
                    <a:pt x="1732075" y="1334837"/>
                  </a:lnTo>
                  <a:lnTo>
                    <a:pt x="1752191" y="1293067"/>
                  </a:lnTo>
                  <a:lnTo>
                    <a:pt x="1770072" y="1250535"/>
                  </a:lnTo>
                  <a:lnTo>
                    <a:pt x="1785719" y="1207331"/>
                  </a:lnTo>
                  <a:lnTo>
                    <a:pt x="1799130" y="1163545"/>
                  </a:lnTo>
                  <a:lnTo>
                    <a:pt x="1810306" y="1119266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5"/>
                  </a:lnTo>
                  <a:lnTo>
                    <a:pt x="1819246" y="758049"/>
                  </a:lnTo>
                  <a:lnTo>
                    <a:pt x="1810306" y="713368"/>
                  </a:lnTo>
                  <a:lnTo>
                    <a:pt x="1799130" y="669089"/>
                  </a:lnTo>
                  <a:lnTo>
                    <a:pt x="1785719" y="625304"/>
                  </a:lnTo>
                  <a:lnTo>
                    <a:pt x="1770072" y="582100"/>
                  </a:lnTo>
                  <a:lnTo>
                    <a:pt x="1752191" y="539569"/>
                  </a:lnTo>
                  <a:lnTo>
                    <a:pt x="1732075" y="497799"/>
                  </a:lnTo>
                  <a:lnTo>
                    <a:pt x="1709723" y="456880"/>
                  </a:lnTo>
                  <a:lnTo>
                    <a:pt x="1685136" y="416902"/>
                  </a:lnTo>
                  <a:lnTo>
                    <a:pt x="1658314" y="377954"/>
                  </a:lnTo>
                  <a:lnTo>
                    <a:pt x="1629257" y="340126"/>
                  </a:lnTo>
                  <a:lnTo>
                    <a:pt x="1597964" y="303508"/>
                  </a:lnTo>
                  <a:lnTo>
                    <a:pt x="1564437" y="268188"/>
                  </a:lnTo>
                  <a:lnTo>
                    <a:pt x="1529113" y="234665"/>
                  </a:lnTo>
                  <a:lnTo>
                    <a:pt x="1492490" y="203376"/>
                  </a:lnTo>
                  <a:lnTo>
                    <a:pt x="1454659" y="174322"/>
                  </a:lnTo>
                  <a:lnTo>
                    <a:pt x="1415708" y="147503"/>
                  </a:lnTo>
                  <a:lnTo>
                    <a:pt x="1375728" y="122919"/>
                  </a:lnTo>
                  <a:lnTo>
                    <a:pt x="1334807" y="100570"/>
                  </a:lnTo>
                  <a:lnTo>
                    <a:pt x="1293036" y="80456"/>
                  </a:lnTo>
                  <a:lnTo>
                    <a:pt x="1250504" y="62577"/>
                  </a:lnTo>
                  <a:lnTo>
                    <a:pt x="1207300" y="46933"/>
                  </a:lnTo>
                  <a:lnTo>
                    <a:pt x="1163514" y="33523"/>
                  </a:lnTo>
                  <a:lnTo>
                    <a:pt x="1119236" y="22349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5915668" y="4558028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6" name="object 56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57" name="object 57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9" name="object 59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0" name="object 60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1" name="object 6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3" name="object 6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5" name="object 6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66" name="object 66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7" name="object 6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9" name="object 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3" name="object 7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74" name="object 74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5" name="object 7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76" name="object 76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7" name="object 7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9" name="object 7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1" name="object 8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82" name="object 82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8" name="object 88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89" name="object 89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91" name="object 91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92" name="object 92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3" name="object 9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94" name="object 94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5" name="object 9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7" name="object 9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105" name="object 105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108" name="object 108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0" dirty="0">
                <a:latin typeface="Verdana"/>
                <a:cs typeface="Verdana"/>
              </a:rPr>
              <a:t>backpropagation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53476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algorithm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training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networks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with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layers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421811" y="391214"/>
            <a:ext cx="10215880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0" dirty="0">
                <a:latin typeface="Verdana"/>
                <a:cs typeface="Verdana"/>
              </a:rPr>
              <a:t>Backpropagation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21811" y="2876007"/>
            <a:ext cx="15667355" cy="6959600"/>
          </a:xfrm>
          <a:prstGeom prst="rect">
            <a:avLst/>
          </a:prstGeom>
        </p:spPr>
        <p:txBody>
          <a:bodyPr vert="horz" wrap="square" lIns="0" tIns="129539" rIns="0" bIns="0" rtlCol="0">
            <a:spAutoFit/>
          </a:bodyPr>
          <a:lstStyle/>
          <a:p>
            <a:pPr marL="536575" indent="-523875">
              <a:lnSpc>
                <a:spcPct val="100000"/>
              </a:lnSpc>
              <a:spcBef>
                <a:spcPts val="1019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140" dirty="0">
                <a:solidFill>
                  <a:srgbClr val="FFFFFF"/>
                </a:solidFill>
                <a:latin typeface="Lucida Sans"/>
                <a:cs typeface="Lucida Sans"/>
              </a:rPr>
              <a:t>Start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49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choice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4950" spc="-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  <a:p>
            <a:pPr marL="536575" indent="-523875">
              <a:lnSpc>
                <a:spcPct val="100000"/>
              </a:lnSpc>
              <a:spcBef>
                <a:spcPts val="2385"/>
              </a:spcBef>
              <a:buSzPct val="124242"/>
              <a:buChar char="•"/>
              <a:tabLst>
                <a:tab pos="536575" algn="l"/>
              </a:tabLst>
            </a:pPr>
            <a:r>
              <a:rPr sz="4950" spc="65" dirty="0">
                <a:solidFill>
                  <a:srgbClr val="FFFFFF"/>
                </a:solidFill>
                <a:latin typeface="Lucida Sans"/>
                <a:cs typeface="Lucida Sans"/>
              </a:rPr>
              <a:t>Repeat:</a:t>
            </a:r>
            <a:endParaRPr sz="4950">
              <a:latin typeface="Lucida Sans"/>
              <a:cs typeface="Lucida Sans"/>
            </a:endParaRPr>
          </a:p>
          <a:p>
            <a:pPr marL="1583055" lvl="1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1583055" algn="l"/>
              </a:tabLst>
            </a:pP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Calculate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error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layer.</a:t>
            </a:r>
            <a:endParaRPr sz="4950">
              <a:latin typeface="Lucida Sans"/>
              <a:cs typeface="Lucida Sans"/>
            </a:endParaRPr>
          </a:p>
          <a:p>
            <a:pPr marL="1583055" marR="5080" lvl="1" indent="-523875">
              <a:lnSpc>
                <a:spcPts val="5850"/>
              </a:lnSpc>
              <a:spcBef>
                <a:spcPts val="2655"/>
              </a:spcBef>
              <a:buSzPct val="124242"/>
              <a:buChar char="•"/>
              <a:tabLst>
                <a:tab pos="1583055" algn="l"/>
              </a:tabLst>
            </a:pPr>
            <a:r>
              <a:rPr sz="4950" spc="185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11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layer,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starting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75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49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0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25" dirty="0">
                <a:solidFill>
                  <a:srgbClr val="FFFFFF"/>
                </a:solidFill>
                <a:latin typeface="Lucida Sans"/>
                <a:cs typeface="Lucida Sans"/>
              </a:rPr>
              <a:t>layer,</a:t>
            </a:r>
            <a:r>
              <a:rPr sz="49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30" dirty="0">
                <a:solidFill>
                  <a:srgbClr val="FFFFFF"/>
                </a:solidFill>
                <a:latin typeface="Lucida Sans"/>
                <a:cs typeface="Lucida Sans"/>
              </a:rPr>
              <a:t>and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moving</a:t>
            </a:r>
            <a:r>
              <a:rPr sz="4950" spc="-1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inwards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towards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earliest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 layer:</a:t>
            </a:r>
            <a:endParaRPr sz="4950">
              <a:latin typeface="Lucida Sans"/>
              <a:cs typeface="Lucida Sans"/>
            </a:endParaRPr>
          </a:p>
          <a:p>
            <a:pPr marL="2630170" lvl="2" indent="-523875">
              <a:lnSpc>
                <a:spcPct val="100000"/>
              </a:lnSpc>
              <a:spcBef>
                <a:spcPts val="2210"/>
              </a:spcBef>
              <a:buSzPct val="124242"/>
              <a:buChar char="•"/>
              <a:tabLst>
                <a:tab pos="2630170" algn="l"/>
              </a:tabLst>
            </a:pPr>
            <a:r>
              <a:rPr sz="4950" spc="114" dirty="0">
                <a:solidFill>
                  <a:srgbClr val="FFFFFF"/>
                </a:solidFill>
                <a:latin typeface="Lucida Sans"/>
                <a:cs typeface="Lucida Sans"/>
              </a:rPr>
              <a:t>Propagate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dirty="0">
                <a:solidFill>
                  <a:srgbClr val="FFFFFF"/>
                </a:solidFill>
                <a:latin typeface="Lucida Sans"/>
                <a:cs typeface="Lucida Sans"/>
              </a:rPr>
              <a:t>error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80" dirty="0">
                <a:solidFill>
                  <a:srgbClr val="FFFFFF"/>
                </a:solidFill>
                <a:latin typeface="Lucida Sans"/>
                <a:cs typeface="Lucida Sans"/>
              </a:rPr>
              <a:t>back</a:t>
            </a:r>
            <a:r>
              <a:rPr sz="49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55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49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layer.</a:t>
            </a:r>
            <a:endParaRPr sz="4950">
              <a:latin typeface="Lucida Sans"/>
              <a:cs typeface="Lucida Sans"/>
            </a:endParaRPr>
          </a:p>
          <a:p>
            <a:pPr marL="2630170" lvl="2" indent="-523875">
              <a:lnSpc>
                <a:spcPct val="100000"/>
              </a:lnSpc>
              <a:spcBef>
                <a:spcPts val="2390"/>
              </a:spcBef>
              <a:buSzPct val="124242"/>
              <a:buChar char="•"/>
              <a:tabLst>
                <a:tab pos="2630170" algn="l"/>
              </a:tabLst>
            </a:pPr>
            <a:r>
              <a:rPr sz="4950" spc="120" dirty="0">
                <a:solidFill>
                  <a:srgbClr val="FFFFFF"/>
                </a:solidFill>
                <a:latin typeface="Lucida Sans"/>
                <a:cs typeface="Lucida Sans"/>
              </a:rPr>
              <a:t>Update</a:t>
            </a:r>
            <a:r>
              <a:rPr sz="4950" spc="-6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4950" spc="-10" dirty="0">
                <a:solidFill>
                  <a:srgbClr val="FFFFFF"/>
                </a:solidFill>
                <a:latin typeface="Lucida Sans"/>
                <a:cs typeface="Lucida Sans"/>
              </a:rPr>
              <a:t>weights.</a:t>
            </a:r>
            <a:endParaRPr sz="49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5F4F7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00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166928" y="2911765"/>
            <a:ext cx="5506720" cy="1502410"/>
            <a:chOff x="4166928" y="2911765"/>
            <a:chExt cx="5506720" cy="1502410"/>
          </a:xfrm>
        </p:grpSpPr>
        <p:sp>
          <p:nvSpPr>
            <p:cNvPr id="3" name="object 3"/>
            <p:cNvSpPr/>
            <p:nvPr/>
          </p:nvSpPr>
          <p:spPr>
            <a:xfrm>
              <a:off x="4188752" y="2933589"/>
              <a:ext cx="5305425" cy="1399540"/>
            </a:xfrm>
            <a:custGeom>
              <a:avLst/>
              <a:gdLst/>
              <a:ahLst/>
              <a:cxnLst/>
              <a:rect l="l" t="t" r="r" b="b"/>
              <a:pathLst>
                <a:path w="5305425" h="1399539">
                  <a:moveTo>
                    <a:pt x="0" y="0"/>
                  </a:moveTo>
                  <a:lnTo>
                    <a:pt x="5305013" y="1399544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456359" y="4252225"/>
              <a:ext cx="216782" cy="161816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283087" y="1833306"/>
            <a:ext cx="7411084" cy="7625080"/>
            <a:chOff x="2283087" y="1833306"/>
            <a:chExt cx="7411084" cy="7625080"/>
          </a:xfrm>
        </p:grpSpPr>
        <p:sp>
          <p:nvSpPr>
            <p:cNvPr id="6" name="object 6"/>
            <p:cNvSpPr/>
            <p:nvPr/>
          </p:nvSpPr>
          <p:spPr>
            <a:xfrm>
              <a:off x="4188752" y="4519901"/>
              <a:ext cx="5335905" cy="3535045"/>
            </a:xfrm>
            <a:custGeom>
              <a:avLst/>
              <a:gdLst/>
              <a:ahLst/>
              <a:cxnLst/>
              <a:rect l="l" t="t" r="r" b="b"/>
              <a:pathLst>
                <a:path w="5335905" h="3535045">
                  <a:moveTo>
                    <a:pt x="0" y="3535002"/>
                  </a:moveTo>
                  <a:lnTo>
                    <a:pt x="533584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69017" y="4408091"/>
              <a:ext cx="213247" cy="184585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4188752" y="4437364"/>
              <a:ext cx="5302250" cy="1057275"/>
            </a:xfrm>
            <a:custGeom>
              <a:avLst/>
              <a:gdLst/>
              <a:ahLst/>
              <a:cxnLst/>
              <a:rect l="l" t="t" r="r" b="b"/>
              <a:pathLst>
                <a:path w="5302250" h="1057275">
                  <a:moveTo>
                    <a:pt x="0" y="1056882"/>
                  </a:moveTo>
                  <a:lnTo>
                    <a:pt x="530182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456810" y="4355612"/>
              <a:ext cx="215400" cy="16350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4188752" y="2933589"/>
              <a:ext cx="5340985" cy="3844290"/>
            </a:xfrm>
            <a:custGeom>
              <a:avLst/>
              <a:gdLst/>
              <a:ahLst/>
              <a:cxnLst/>
              <a:rect l="l" t="t" r="r" b="b"/>
              <a:pathLst>
                <a:path w="5340984" h="3844290">
                  <a:moveTo>
                    <a:pt x="0" y="0"/>
                  </a:moveTo>
                  <a:lnTo>
                    <a:pt x="5340935" y="384407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472160" y="6706237"/>
              <a:ext cx="211603" cy="188426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4261382" y="6959597"/>
              <a:ext cx="5229860" cy="1080770"/>
            </a:xfrm>
            <a:custGeom>
              <a:avLst/>
              <a:gdLst/>
              <a:ahLst/>
              <a:cxnLst/>
              <a:rect l="l" t="t" r="r" b="b"/>
              <a:pathLst>
                <a:path w="5229859" h="1080770">
                  <a:moveTo>
                    <a:pt x="0" y="1080306"/>
                  </a:moveTo>
                  <a:lnTo>
                    <a:pt x="5229517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9456708" y="6877932"/>
              <a:ext cx="215589" cy="163329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188752" y="5494246"/>
              <a:ext cx="5304790" cy="1361440"/>
            </a:xfrm>
            <a:custGeom>
              <a:avLst/>
              <a:gdLst/>
              <a:ahLst/>
              <a:cxnLst/>
              <a:rect l="l" t="t" r="r" b="b"/>
              <a:pathLst>
                <a:path w="5304790" h="1361440">
                  <a:moveTo>
                    <a:pt x="0" y="0"/>
                  </a:moveTo>
                  <a:lnTo>
                    <a:pt x="5304620" y="136104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456359" y="6774284"/>
              <a:ext cx="216666" cy="162034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188752" y="1915145"/>
              <a:ext cx="5301615" cy="1018540"/>
            </a:xfrm>
            <a:custGeom>
              <a:avLst/>
              <a:gdLst/>
              <a:ahLst/>
              <a:cxnLst/>
              <a:rect l="l" t="t" r="r" b="b"/>
              <a:pathLst>
                <a:path w="5301615" h="1018539">
                  <a:moveTo>
                    <a:pt x="0" y="1018443"/>
                  </a:moveTo>
                  <a:lnTo>
                    <a:pt x="530150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56912" y="1833306"/>
              <a:ext cx="215197" cy="16366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88752" y="2043949"/>
              <a:ext cx="5374640" cy="6011545"/>
            </a:xfrm>
            <a:custGeom>
              <a:avLst/>
              <a:gdLst/>
              <a:ahLst/>
              <a:cxnLst/>
              <a:rect l="l" t="t" r="r" b="b"/>
              <a:pathLst>
                <a:path w="5374640" h="6011545">
                  <a:moveTo>
                    <a:pt x="0" y="6010954"/>
                  </a:moveTo>
                  <a:lnTo>
                    <a:pt x="5374500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9495875" y="1900654"/>
              <a:ext cx="197810" cy="205841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4188752" y="1998279"/>
              <a:ext cx="5335270" cy="3496310"/>
            </a:xfrm>
            <a:custGeom>
              <a:avLst/>
              <a:gdLst/>
              <a:ahLst/>
              <a:cxnLst/>
              <a:rect l="l" t="t" r="r" b="b"/>
              <a:pathLst>
                <a:path w="5335270" h="3496310">
                  <a:moveTo>
                    <a:pt x="0" y="3495966"/>
                  </a:moveTo>
                  <a:lnTo>
                    <a:pt x="5335202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9468639" y="1887153"/>
              <a:ext cx="213436" cy="184061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4188752" y="2933589"/>
              <a:ext cx="5321935" cy="6323330"/>
            </a:xfrm>
            <a:custGeom>
              <a:avLst/>
              <a:gdLst/>
              <a:ahLst/>
              <a:cxnLst/>
              <a:rect l="l" t="t" r="r" b="b"/>
              <a:pathLst>
                <a:path w="5321934" h="6323330">
                  <a:moveTo>
                    <a:pt x="0" y="0"/>
                  </a:moveTo>
                  <a:lnTo>
                    <a:pt x="5321541" y="632286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441708" y="9195284"/>
              <a:ext cx="195337" cy="207660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4188752" y="8054904"/>
              <a:ext cx="5246370" cy="1322070"/>
            </a:xfrm>
            <a:custGeom>
              <a:avLst/>
              <a:gdLst/>
              <a:ahLst/>
              <a:cxnLst/>
              <a:rect l="l" t="t" r="r" b="b"/>
              <a:pathLst>
                <a:path w="5246370" h="1322070">
                  <a:moveTo>
                    <a:pt x="0" y="0"/>
                  </a:moveTo>
                  <a:lnTo>
                    <a:pt x="5246176" y="1322012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398177" y="9295833"/>
              <a:ext cx="216579" cy="1621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4188752" y="5494246"/>
              <a:ext cx="5283200" cy="3804285"/>
            </a:xfrm>
            <a:custGeom>
              <a:avLst/>
              <a:gdLst/>
              <a:ahLst/>
              <a:cxnLst/>
              <a:rect l="l" t="t" r="r" b="b"/>
              <a:pathLst>
                <a:path w="5283200" h="3804284">
                  <a:moveTo>
                    <a:pt x="0" y="0"/>
                  </a:moveTo>
                  <a:lnTo>
                    <a:pt x="5282767" y="3804016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413992" y="9226855"/>
              <a:ext cx="211588" cy="188455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2355825" y="201727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2355833" y="2017265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355825" y="71385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89" y="33523"/>
                  </a:lnTo>
                  <a:lnTo>
                    <a:pt x="625304" y="46933"/>
                  </a:lnTo>
                  <a:lnTo>
                    <a:pt x="582100" y="62577"/>
                  </a:lnTo>
                  <a:lnTo>
                    <a:pt x="539569" y="80456"/>
                  </a:lnTo>
                  <a:lnTo>
                    <a:pt x="497799" y="100570"/>
                  </a:lnTo>
                  <a:lnTo>
                    <a:pt x="456880" y="122919"/>
                  </a:lnTo>
                  <a:lnTo>
                    <a:pt x="416902" y="147503"/>
                  </a:lnTo>
                  <a:lnTo>
                    <a:pt x="377954" y="174322"/>
                  </a:lnTo>
                  <a:lnTo>
                    <a:pt x="340126" y="203376"/>
                  </a:lnTo>
                  <a:lnTo>
                    <a:pt x="303508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8" y="1597975"/>
                  </a:lnTo>
                  <a:lnTo>
                    <a:pt x="340126" y="1629263"/>
                  </a:lnTo>
                  <a:lnTo>
                    <a:pt x="377954" y="1658316"/>
                  </a:lnTo>
                  <a:lnTo>
                    <a:pt x="416902" y="1685134"/>
                  </a:lnTo>
                  <a:lnTo>
                    <a:pt x="456880" y="1709717"/>
                  </a:lnTo>
                  <a:lnTo>
                    <a:pt x="497799" y="1732066"/>
                  </a:lnTo>
                  <a:lnTo>
                    <a:pt x="539569" y="1752179"/>
                  </a:lnTo>
                  <a:lnTo>
                    <a:pt x="582100" y="1770058"/>
                  </a:lnTo>
                  <a:lnTo>
                    <a:pt x="625304" y="1785702"/>
                  </a:lnTo>
                  <a:lnTo>
                    <a:pt x="669089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5"/>
                  </a:lnTo>
                  <a:lnTo>
                    <a:pt x="1119266" y="1810285"/>
                  </a:lnTo>
                  <a:lnTo>
                    <a:pt x="1163545" y="1799111"/>
                  </a:lnTo>
                  <a:lnTo>
                    <a:pt x="1207331" y="1785702"/>
                  </a:lnTo>
                  <a:lnTo>
                    <a:pt x="1250535" y="1770058"/>
                  </a:lnTo>
                  <a:lnTo>
                    <a:pt x="1293067" y="1752179"/>
                  </a:lnTo>
                  <a:lnTo>
                    <a:pt x="1334837" y="1732066"/>
                  </a:lnTo>
                  <a:lnTo>
                    <a:pt x="1375757" y="1709717"/>
                  </a:lnTo>
                  <a:lnTo>
                    <a:pt x="1415735" y="1685134"/>
                  </a:lnTo>
                  <a:lnTo>
                    <a:pt x="1454684" y="1658316"/>
                  </a:lnTo>
                  <a:lnTo>
                    <a:pt x="1492513" y="1629263"/>
                  </a:lnTo>
                  <a:lnTo>
                    <a:pt x="1529132" y="1597975"/>
                  </a:lnTo>
                  <a:lnTo>
                    <a:pt x="1564453" y="1564453"/>
                  </a:lnTo>
                  <a:lnTo>
                    <a:pt x="1597975" y="1529132"/>
                  </a:lnTo>
                  <a:lnTo>
                    <a:pt x="1629263" y="1492513"/>
                  </a:lnTo>
                  <a:lnTo>
                    <a:pt x="1658316" y="1454684"/>
                  </a:lnTo>
                  <a:lnTo>
                    <a:pt x="1685134" y="1415735"/>
                  </a:lnTo>
                  <a:lnTo>
                    <a:pt x="1709717" y="1375757"/>
                  </a:lnTo>
                  <a:lnTo>
                    <a:pt x="1732066" y="1334837"/>
                  </a:lnTo>
                  <a:lnTo>
                    <a:pt x="1752179" y="1293067"/>
                  </a:lnTo>
                  <a:lnTo>
                    <a:pt x="1770058" y="1250535"/>
                  </a:lnTo>
                  <a:lnTo>
                    <a:pt x="1785702" y="1207331"/>
                  </a:lnTo>
                  <a:lnTo>
                    <a:pt x="1799111" y="1163545"/>
                  </a:lnTo>
                  <a:lnTo>
                    <a:pt x="1810285" y="1119266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5"/>
                  </a:lnTo>
                  <a:lnTo>
                    <a:pt x="1819225" y="758049"/>
                  </a:lnTo>
                  <a:lnTo>
                    <a:pt x="1810285" y="713368"/>
                  </a:lnTo>
                  <a:lnTo>
                    <a:pt x="1799111" y="669089"/>
                  </a:lnTo>
                  <a:lnTo>
                    <a:pt x="1785702" y="625304"/>
                  </a:lnTo>
                  <a:lnTo>
                    <a:pt x="1770058" y="582100"/>
                  </a:lnTo>
                  <a:lnTo>
                    <a:pt x="1752179" y="539569"/>
                  </a:lnTo>
                  <a:lnTo>
                    <a:pt x="1732066" y="497799"/>
                  </a:lnTo>
                  <a:lnTo>
                    <a:pt x="1709717" y="456880"/>
                  </a:lnTo>
                  <a:lnTo>
                    <a:pt x="1685134" y="416902"/>
                  </a:lnTo>
                  <a:lnTo>
                    <a:pt x="1658316" y="377954"/>
                  </a:lnTo>
                  <a:lnTo>
                    <a:pt x="1629263" y="340126"/>
                  </a:lnTo>
                  <a:lnTo>
                    <a:pt x="1597975" y="303508"/>
                  </a:lnTo>
                  <a:lnTo>
                    <a:pt x="1564453" y="268188"/>
                  </a:lnTo>
                  <a:lnTo>
                    <a:pt x="1529132" y="234665"/>
                  </a:lnTo>
                  <a:lnTo>
                    <a:pt x="1492513" y="203376"/>
                  </a:lnTo>
                  <a:lnTo>
                    <a:pt x="1454684" y="174322"/>
                  </a:lnTo>
                  <a:lnTo>
                    <a:pt x="1415735" y="147503"/>
                  </a:lnTo>
                  <a:lnTo>
                    <a:pt x="1375757" y="122919"/>
                  </a:lnTo>
                  <a:lnTo>
                    <a:pt x="1334837" y="100570"/>
                  </a:lnTo>
                  <a:lnTo>
                    <a:pt x="1293067" y="80456"/>
                  </a:lnTo>
                  <a:lnTo>
                    <a:pt x="1250535" y="62577"/>
                  </a:lnTo>
                  <a:lnTo>
                    <a:pt x="1207331" y="46933"/>
                  </a:lnTo>
                  <a:lnTo>
                    <a:pt x="1163545" y="33523"/>
                  </a:lnTo>
                  <a:lnTo>
                    <a:pt x="1119266" y="22349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2355833" y="7138580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2355825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16" y="0"/>
                  </a:moveTo>
                  <a:lnTo>
                    <a:pt x="893617" y="0"/>
                  </a:lnTo>
                  <a:lnTo>
                    <a:pt x="848264" y="2234"/>
                  </a:lnTo>
                  <a:lnTo>
                    <a:pt x="803045" y="6704"/>
                  </a:lnTo>
                  <a:lnTo>
                    <a:pt x="758049" y="13409"/>
                  </a:lnTo>
                  <a:lnTo>
                    <a:pt x="713368" y="22348"/>
                  </a:lnTo>
                  <a:lnTo>
                    <a:pt x="669089" y="33522"/>
                  </a:lnTo>
                  <a:lnTo>
                    <a:pt x="625304" y="46931"/>
                  </a:lnTo>
                  <a:lnTo>
                    <a:pt x="582100" y="62575"/>
                  </a:lnTo>
                  <a:lnTo>
                    <a:pt x="539569" y="80454"/>
                  </a:lnTo>
                  <a:lnTo>
                    <a:pt x="497799" y="100567"/>
                  </a:lnTo>
                  <a:lnTo>
                    <a:pt x="456880" y="122916"/>
                  </a:lnTo>
                  <a:lnTo>
                    <a:pt x="416902" y="147499"/>
                  </a:lnTo>
                  <a:lnTo>
                    <a:pt x="377954" y="174317"/>
                  </a:lnTo>
                  <a:lnTo>
                    <a:pt x="340126" y="203370"/>
                  </a:lnTo>
                  <a:lnTo>
                    <a:pt x="303508" y="234658"/>
                  </a:lnTo>
                  <a:lnTo>
                    <a:pt x="268188" y="268181"/>
                  </a:lnTo>
                  <a:lnTo>
                    <a:pt x="234665" y="303501"/>
                  </a:lnTo>
                  <a:lnTo>
                    <a:pt x="203376" y="340120"/>
                  </a:lnTo>
                  <a:lnTo>
                    <a:pt x="174322" y="377949"/>
                  </a:lnTo>
                  <a:lnTo>
                    <a:pt x="147503" y="416898"/>
                  </a:lnTo>
                  <a:lnTo>
                    <a:pt x="122919" y="456877"/>
                  </a:lnTo>
                  <a:lnTo>
                    <a:pt x="100570" y="497796"/>
                  </a:lnTo>
                  <a:lnTo>
                    <a:pt x="80456" y="539566"/>
                  </a:lnTo>
                  <a:lnTo>
                    <a:pt x="62577" y="582098"/>
                  </a:lnTo>
                  <a:lnTo>
                    <a:pt x="46933" y="625302"/>
                  </a:lnTo>
                  <a:lnTo>
                    <a:pt x="33523" y="669088"/>
                  </a:lnTo>
                  <a:lnTo>
                    <a:pt x="22349" y="713367"/>
                  </a:lnTo>
                  <a:lnTo>
                    <a:pt x="13409" y="758049"/>
                  </a:lnTo>
                  <a:lnTo>
                    <a:pt x="6704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5"/>
                  </a:lnTo>
                  <a:lnTo>
                    <a:pt x="33523" y="1163544"/>
                  </a:lnTo>
                  <a:lnTo>
                    <a:pt x="46933" y="1207330"/>
                  </a:lnTo>
                  <a:lnTo>
                    <a:pt x="62577" y="1250533"/>
                  </a:lnTo>
                  <a:lnTo>
                    <a:pt x="80456" y="1293064"/>
                  </a:lnTo>
                  <a:lnTo>
                    <a:pt x="100570" y="1334834"/>
                  </a:lnTo>
                  <a:lnTo>
                    <a:pt x="122919" y="1375753"/>
                  </a:lnTo>
                  <a:lnTo>
                    <a:pt x="147503" y="1415731"/>
                  </a:lnTo>
                  <a:lnTo>
                    <a:pt x="174322" y="1454679"/>
                  </a:lnTo>
                  <a:lnTo>
                    <a:pt x="203376" y="1492507"/>
                  </a:lnTo>
                  <a:lnTo>
                    <a:pt x="234665" y="1529125"/>
                  </a:lnTo>
                  <a:lnTo>
                    <a:pt x="268188" y="1564445"/>
                  </a:lnTo>
                  <a:lnTo>
                    <a:pt x="303508" y="1597968"/>
                  </a:lnTo>
                  <a:lnTo>
                    <a:pt x="340126" y="1629257"/>
                  </a:lnTo>
                  <a:lnTo>
                    <a:pt x="377954" y="1658311"/>
                  </a:lnTo>
                  <a:lnTo>
                    <a:pt x="416902" y="1685130"/>
                  </a:lnTo>
                  <a:lnTo>
                    <a:pt x="456880" y="1709714"/>
                  </a:lnTo>
                  <a:lnTo>
                    <a:pt x="497799" y="1732063"/>
                  </a:lnTo>
                  <a:lnTo>
                    <a:pt x="539569" y="1752177"/>
                  </a:lnTo>
                  <a:lnTo>
                    <a:pt x="582100" y="1770056"/>
                  </a:lnTo>
                  <a:lnTo>
                    <a:pt x="625304" y="1785701"/>
                  </a:lnTo>
                  <a:lnTo>
                    <a:pt x="669089" y="1799110"/>
                  </a:lnTo>
                  <a:lnTo>
                    <a:pt x="713368" y="1810285"/>
                  </a:lnTo>
                  <a:lnTo>
                    <a:pt x="758049" y="1819224"/>
                  </a:lnTo>
                  <a:lnTo>
                    <a:pt x="803045" y="1825929"/>
                  </a:lnTo>
                  <a:lnTo>
                    <a:pt x="848264" y="1830399"/>
                  </a:lnTo>
                  <a:lnTo>
                    <a:pt x="893617" y="1832634"/>
                  </a:lnTo>
                  <a:lnTo>
                    <a:pt x="939016" y="1832634"/>
                  </a:lnTo>
                  <a:lnTo>
                    <a:pt x="984369" y="1830399"/>
                  </a:lnTo>
                  <a:lnTo>
                    <a:pt x="1029589" y="1825929"/>
                  </a:lnTo>
                  <a:lnTo>
                    <a:pt x="1074584" y="1819224"/>
                  </a:lnTo>
                  <a:lnTo>
                    <a:pt x="1119266" y="1810285"/>
                  </a:lnTo>
                  <a:lnTo>
                    <a:pt x="1163545" y="1799110"/>
                  </a:lnTo>
                  <a:lnTo>
                    <a:pt x="1207331" y="1785701"/>
                  </a:lnTo>
                  <a:lnTo>
                    <a:pt x="1250535" y="1770056"/>
                  </a:lnTo>
                  <a:lnTo>
                    <a:pt x="1293067" y="1752177"/>
                  </a:lnTo>
                  <a:lnTo>
                    <a:pt x="1334837" y="1732063"/>
                  </a:lnTo>
                  <a:lnTo>
                    <a:pt x="1375757" y="1709714"/>
                  </a:lnTo>
                  <a:lnTo>
                    <a:pt x="1415735" y="1685130"/>
                  </a:lnTo>
                  <a:lnTo>
                    <a:pt x="1454684" y="1658311"/>
                  </a:lnTo>
                  <a:lnTo>
                    <a:pt x="1492513" y="1629257"/>
                  </a:lnTo>
                  <a:lnTo>
                    <a:pt x="1529132" y="1597968"/>
                  </a:lnTo>
                  <a:lnTo>
                    <a:pt x="1564453" y="1564445"/>
                  </a:lnTo>
                  <a:lnTo>
                    <a:pt x="1597975" y="1529125"/>
                  </a:lnTo>
                  <a:lnTo>
                    <a:pt x="1629263" y="1492507"/>
                  </a:lnTo>
                  <a:lnTo>
                    <a:pt x="1658316" y="1454679"/>
                  </a:lnTo>
                  <a:lnTo>
                    <a:pt x="1685134" y="1415731"/>
                  </a:lnTo>
                  <a:lnTo>
                    <a:pt x="1709717" y="1375753"/>
                  </a:lnTo>
                  <a:lnTo>
                    <a:pt x="1732066" y="1334834"/>
                  </a:lnTo>
                  <a:lnTo>
                    <a:pt x="1752179" y="1293064"/>
                  </a:lnTo>
                  <a:lnTo>
                    <a:pt x="1770058" y="1250533"/>
                  </a:lnTo>
                  <a:lnTo>
                    <a:pt x="1785702" y="1207330"/>
                  </a:lnTo>
                  <a:lnTo>
                    <a:pt x="1799111" y="1163544"/>
                  </a:lnTo>
                  <a:lnTo>
                    <a:pt x="1810285" y="1119265"/>
                  </a:lnTo>
                  <a:lnTo>
                    <a:pt x="1819225" y="1074584"/>
                  </a:lnTo>
                  <a:lnTo>
                    <a:pt x="1825929" y="1029589"/>
                  </a:lnTo>
                  <a:lnTo>
                    <a:pt x="1830399" y="984369"/>
                  </a:lnTo>
                  <a:lnTo>
                    <a:pt x="1832634" y="939016"/>
                  </a:lnTo>
                  <a:lnTo>
                    <a:pt x="1832634" y="893617"/>
                  </a:lnTo>
                  <a:lnTo>
                    <a:pt x="1830399" y="848264"/>
                  </a:lnTo>
                  <a:lnTo>
                    <a:pt x="1825929" y="803044"/>
                  </a:lnTo>
                  <a:lnTo>
                    <a:pt x="1819225" y="758049"/>
                  </a:lnTo>
                  <a:lnTo>
                    <a:pt x="1810285" y="713367"/>
                  </a:lnTo>
                  <a:lnTo>
                    <a:pt x="1799111" y="669088"/>
                  </a:lnTo>
                  <a:lnTo>
                    <a:pt x="1785702" y="625302"/>
                  </a:lnTo>
                  <a:lnTo>
                    <a:pt x="1770058" y="582098"/>
                  </a:lnTo>
                  <a:lnTo>
                    <a:pt x="1752179" y="539566"/>
                  </a:lnTo>
                  <a:lnTo>
                    <a:pt x="1732066" y="497796"/>
                  </a:lnTo>
                  <a:lnTo>
                    <a:pt x="1709717" y="456877"/>
                  </a:lnTo>
                  <a:lnTo>
                    <a:pt x="1685134" y="416898"/>
                  </a:lnTo>
                  <a:lnTo>
                    <a:pt x="1658316" y="377949"/>
                  </a:lnTo>
                  <a:lnTo>
                    <a:pt x="1629263" y="340120"/>
                  </a:lnTo>
                  <a:lnTo>
                    <a:pt x="1597975" y="303501"/>
                  </a:lnTo>
                  <a:lnTo>
                    <a:pt x="1564453" y="268181"/>
                  </a:lnTo>
                  <a:lnTo>
                    <a:pt x="1529132" y="234658"/>
                  </a:lnTo>
                  <a:lnTo>
                    <a:pt x="1492513" y="203370"/>
                  </a:lnTo>
                  <a:lnTo>
                    <a:pt x="1454684" y="174317"/>
                  </a:lnTo>
                  <a:lnTo>
                    <a:pt x="1415735" y="147499"/>
                  </a:lnTo>
                  <a:lnTo>
                    <a:pt x="1375757" y="122916"/>
                  </a:lnTo>
                  <a:lnTo>
                    <a:pt x="1334837" y="100567"/>
                  </a:lnTo>
                  <a:lnTo>
                    <a:pt x="1293067" y="80454"/>
                  </a:lnTo>
                  <a:lnTo>
                    <a:pt x="1250535" y="62575"/>
                  </a:lnTo>
                  <a:lnTo>
                    <a:pt x="1207331" y="46931"/>
                  </a:lnTo>
                  <a:lnTo>
                    <a:pt x="1163545" y="33522"/>
                  </a:lnTo>
                  <a:lnTo>
                    <a:pt x="1119266" y="22348"/>
                  </a:lnTo>
                  <a:lnTo>
                    <a:pt x="1074584" y="13409"/>
                  </a:lnTo>
                  <a:lnTo>
                    <a:pt x="1029589" y="6704"/>
                  </a:lnTo>
                  <a:lnTo>
                    <a:pt x="984369" y="2234"/>
                  </a:lnTo>
                  <a:lnTo>
                    <a:pt x="9390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355833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57" y="268185"/>
                  </a:moveTo>
                  <a:lnTo>
                    <a:pt x="1597980" y="303506"/>
                  </a:lnTo>
                  <a:lnTo>
                    <a:pt x="1629268" y="340125"/>
                  </a:lnTo>
                  <a:lnTo>
                    <a:pt x="1658322" y="377953"/>
                  </a:lnTo>
                  <a:lnTo>
                    <a:pt x="1685141" y="416902"/>
                  </a:lnTo>
                  <a:lnTo>
                    <a:pt x="1709724" y="456880"/>
                  </a:lnTo>
                  <a:lnTo>
                    <a:pt x="1732073" y="497800"/>
                  </a:lnTo>
                  <a:lnTo>
                    <a:pt x="1752187" y="539570"/>
                  </a:lnTo>
                  <a:lnTo>
                    <a:pt x="1770066" y="582102"/>
                  </a:lnTo>
                  <a:lnTo>
                    <a:pt x="1785710" y="625306"/>
                  </a:lnTo>
                  <a:lnTo>
                    <a:pt x="1799120" y="669093"/>
                  </a:lnTo>
                  <a:lnTo>
                    <a:pt x="1810294" y="713372"/>
                  </a:lnTo>
                  <a:lnTo>
                    <a:pt x="1819234" y="758054"/>
                  </a:lnTo>
                  <a:lnTo>
                    <a:pt x="1825938" y="803050"/>
                  </a:lnTo>
                  <a:lnTo>
                    <a:pt x="1830408" y="848269"/>
                  </a:lnTo>
                  <a:lnTo>
                    <a:pt x="1832643" y="893623"/>
                  </a:lnTo>
                  <a:lnTo>
                    <a:pt x="1832643" y="939022"/>
                  </a:lnTo>
                  <a:lnTo>
                    <a:pt x="1830408" y="984376"/>
                  </a:lnTo>
                  <a:lnTo>
                    <a:pt x="1825938" y="1029596"/>
                  </a:lnTo>
                  <a:lnTo>
                    <a:pt x="1819234" y="1074592"/>
                  </a:lnTo>
                  <a:lnTo>
                    <a:pt x="1810294" y="1119274"/>
                  </a:lnTo>
                  <a:lnTo>
                    <a:pt x="1799120" y="1163553"/>
                  </a:lnTo>
                  <a:lnTo>
                    <a:pt x="1785710" y="1207339"/>
                  </a:lnTo>
                  <a:lnTo>
                    <a:pt x="1770066" y="1250543"/>
                  </a:lnTo>
                  <a:lnTo>
                    <a:pt x="1752187" y="1293075"/>
                  </a:lnTo>
                  <a:lnTo>
                    <a:pt x="1732073" y="1334846"/>
                  </a:lnTo>
                  <a:lnTo>
                    <a:pt x="1709724" y="1375765"/>
                  </a:lnTo>
                  <a:lnTo>
                    <a:pt x="1685141" y="1415744"/>
                  </a:lnTo>
                  <a:lnTo>
                    <a:pt x="1658322" y="1454692"/>
                  </a:lnTo>
                  <a:lnTo>
                    <a:pt x="1629268" y="1492521"/>
                  </a:lnTo>
                  <a:lnTo>
                    <a:pt x="1597980" y="1529140"/>
                  </a:lnTo>
                  <a:lnTo>
                    <a:pt x="1564457" y="1564460"/>
                  </a:lnTo>
                  <a:lnTo>
                    <a:pt x="1529137" y="1597983"/>
                  </a:lnTo>
                  <a:lnTo>
                    <a:pt x="1492518" y="1629272"/>
                  </a:lnTo>
                  <a:lnTo>
                    <a:pt x="1454689" y="1658325"/>
                  </a:lnTo>
                  <a:lnTo>
                    <a:pt x="1415741" y="1685144"/>
                  </a:lnTo>
                  <a:lnTo>
                    <a:pt x="1375762" y="1709728"/>
                  </a:lnTo>
                  <a:lnTo>
                    <a:pt x="1334843" y="1732076"/>
                  </a:lnTo>
                  <a:lnTo>
                    <a:pt x="1293072" y="1752190"/>
                  </a:lnTo>
                  <a:lnTo>
                    <a:pt x="1250540" y="1770069"/>
                  </a:lnTo>
                  <a:lnTo>
                    <a:pt x="1207336" y="1785714"/>
                  </a:lnTo>
                  <a:lnTo>
                    <a:pt x="1163550" y="1799123"/>
                  </a:lnTo>
                  <a:lnTo>
                    <a:pt x="1119271" y="1810297"/>
                  </a:lnTo>
                  <a:lnTo>
                    <a:pt x="1074589" y="1819237"/>
                  </a:lnTo>
                  <a:lnTo>
                    <a:pt x="1029593" y="1825941"/>
                  </a:lnTo>
                  <a:lnTo>
                    <a:pt x="984373" y="1830411"/>
                  </a:lnTo>
                  <a:lnTo>
                    <a:pt x="939019" y="1832646"/>
                  </a:lnTo>
                  <a:lnTo>
                    <a:pt x="893621" y="1832646"/>
                  </a:lnTo>
                  <a:lnTo>
                    <a:pt x="848267" y="1830411"/>
                  </a:lnTo>
                  <a:lnTo>
                    <a:pt x="803047" y="1825941"/>
                  </a:lnTo>
                  <a:lnTo>
                    <a:pt x="758052" y="1819237"/>
                  </a:lnTo>
                  <a:lnTo>
                    <a:pt x="713370" y="1810297"/>
                  </a:lnTo>
                  <a:lnTo>
                    <a:pt x="669091" y="1799123"/>
                  </a:lnTo>
                  <a:lnTo>
                    <a:pt x="625305" y="1785714"/>
                  </a:lnTo>
                  <a:lnTo>
                    <a:pt x="582101" y="1770069"/>
                  </a:lnTo>
                  <a:lnTo>
                    <a:pt x="539569" y="1752190"/>
                  </a:lnTo>
                  <a:lnTo>
                    <a:pt x="497799" y="1732076"/>
                  </a:lnTo>
                  <a:lnTo>
                    <a:pt x="456880" y="1709728"/>
                  </a:lnTo>
                  <a:lnTo>
                    <a:pt x="416901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7" y="1564460"/>
                  </a:lnTo>
                  <a:lnTo>
                    <a:pt x="234663" y="1529140"/>
                  </a:lnTo>
                  <a:lnTo>
                    <a:pt x="203375" y="1492521"/>
                  </a:lnTo>
                  <a:lnTo>
                    <a:pt x="174321" y="1454692"/>
                  </a:lnTo>
                  <a:lnTo>
                    <a:pt x="147502" y="1415744"/>
                  </a:lnTo>
                  <a:lnTo>
                    <a:pt x="122919" y="1375765"/>
                  </a:lnTo>
                  <a:lnTo>
                    <a:pt x="100570" y="1334846"/>
                  </a:lnTo>
                  <a:lnTo>
                    <a:pt x="80456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6" y="539570"/>
                  </a:lnTo>
                  <a:lnTo>
                    <a:pt x="100570" y="497800"/>
                  </a:lnTo>
                  <a:lnTo>
                    <a:pt x="122919" y="456880"/>
                  </a:lnTo>
                  <a:lnTo>
                    <a:pt x="147502" y="416902"/>
                  </a:lnTo>
                  <a:lnTo>
                    <a:pt x="174321" y="377953"/>
                  </a:lnTo>
                  <a:lnTo>
                    <a:pt x="203375" y="340125"/>
                  </a:lnTo>
                  <a:lnTo>
                    <a:pt x="234663" y="303506"/>
                  </a:lnTo>
                  <a:lnTo>
                    <a:pt x="268187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1" y="147502"/>
                  </a:lnTo>
                  <a:lnTo>
                    <a:pt x="456880" y="122918"/>
                  </a:lnTo>
                  <a:lnTo>
                    <a:pt x="497799" y="100569"/>
                  </a:lnTo>
                  <a:lnTo>
                    <a:pt x="539569" y="80455"/>
                  </a:lnTo>
                  <a:lnTo>
                    <a:pt x="582101" y="62576"/>
                  </a:lnTo>
                  <a:lnTo>
                    <a:pt x="625305" y="46932"/>
                  </a:lnTo>
                  <a:lnTo>
                    <a:pt x="669091" y="33523"/>
                  </a:lnTo>
                  <a:lnTo>
                    <a:pt x="713370" y="22348"/>
                  </a:lnTo>
                  <a:lnTo>
                    <a:pt x="758052" y="13409"/>
                  </a:lnTo>
                  <a:lnTo>
                    <a:pt x="803047" y="6704"/>
                  </a:lnTo>
                  <a:lnTo>
                    <a:pt x="848267" y="2234"/>
                  </a:lnTo>
                  <a:lnTo>
                    <a:pt x="893621" y="0"/>
                  </a:lnTo>
                  <a:lnTo>
                    <a:pt x="939019" y="0"/>
                  </a:lnTo>
                  <a:lnTo>
                    <a:pt x="984373" y="2234"/>
                  </a:lnTo>
                  <a:lnTo>
                    <a:pt x="1029593" y="6704"/>
                  </a:lnTo>
                  <a:lnTo>
                    <a:pt x="1074589" y="13409"/>
                  </a:lnTo>
                  <a:lnTo>
                    <a:pt x="1119271" y="22348"/>
                  </a:lnTo>
                  <a:lnTo>
                    <a:pt x="1163550" y="33523"/>
                  </a:lnTo>
                  <a:lnTo>
                    <a:pt x="1207336" y="46932"/>
                  </a:lnTo>
                  <a:lnTo>
                    <a:pt x="1250540" y="62576"/>
                  </a:lnTo>
                  <a:lnTo>
                    <a:pt x="1293072" y="80455"/>
                  </a:lnTo>
                  <a:lnTo>
                    <a:pt x="1334843" y="100569"/>
                  </a:lnTo>
                  <a:lnTo>
                    <a:pt x="1375762" y="122918"/>
                  </a:lnTo>
                  <a:lnTo>
                    <a:pt x="1415741" y="147502"/>
                  </a:lnTo>
                  <a:lnTo>
                    <a:pt x="1454689" y="174320"/>
                  </a:lnTo>
                  <a:lnTo>
                    <a:pt x="1492518" y="203374"/>
                  </a:lnTo>
                  <a:lnTo>
                    <a:pt x="1529137" y="234662"/>
                  </a:lnTo>
                  <a:lnTo>
                    <a:pt x="156445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4" name="object 34"/>
          <p:cNvGrpSpPr/>
          <p:nvPr/>
        </p:nvGrpSpPr>
        <p:grpSpPr>
          <a:xfrm>
            <a:off x="11599819" y="1908598"/>
            <a:ext cx="4284980" cy="3564254"/>
            <a:chOff x="11599819" y="1908598"/>
            <a:chExt cx="4284980" cy="3564254"/>
          </a:xfrm>
        </p:grpSpPr>
        <p:sp>
          <p:nvSpPr>
            <p:cNvPr id="35" name="object 35"/>
            <p:cNvSpPr/>
            <p:nvPr/>
          </p:nvSpPr>
          <p:spPr>
            <a:xfrm>
              <a:off x="11621642" y="1930422"/>
              <a:ext cx="4116070" cy="3416300"/>
            </a:xfrm>
            <a:custGeom>
              <a:avLst/>
              <a:gdLst/>
              <a:ahLst/>
              <a:cxnLst/>
              <a:rect l="l" t="t" r="r" b="b"/>
              <a:pathLst>
                <a:path w="4116069" h="3416300">
                  <a:moveTo>
                    <a:pt x="0" y="0"/>
                  </a:moveTo>
                  <a:lnTo>
                    <a:pt x="4115747" y="3416077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5676545" y="5277652"/>
              <a:ext cx="208053" cy="194740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9644974" y="3403076"/>
            <a:ext cx="8176259" cy="6052185"/>
            <a:chOff x="9644974" y="3403076"/>
            <a:chExt cx="8176259" cy="6052185"/>
          </a:xfrm>
        </p:grpSpPr>
        <p:sp>
          <p:nvSpPr>
            <p:cNvPr id="38" name="object 38"/>
            <p:cNvSpPr/>
            <p:nvPr/>
          </p:nvSpPr>
          <p:spPr>
            <a:xfrm>
              <a:off x="11623112" y="5565741"/>
              <a:ext cx="4072890" cy="1323975"/>
            </a:xfrm>
            <a:custGeom>
              <a:avLst/>
              <a:gdLst/>
              <a:ahLst/>
              <a:cxnLst/>
              <a:rect l="l" t="t" r="r" b="b"/>
              <a:pathLst>
                <a:path w="4072890" h="1323975">
                  <a:moveTo>
                    <a:pt x="0" y="1323496"/>
                  </a:moveTo>
                  <a:lnTo>
                    <a:pt x="4072289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5654678" y="5485808"/>
              <a:ext cx="217510" cy="159881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623214" y="4410477"/>
              <a:ext cx="4068445" cy="1027430"/>
            </a:xfrm>
            <a:custGeom>
              <a:avLst/>
              <a:gdLst/>
              <a:ahLst/>
              <a:cxnLst/>
              <a:rect l="l" t="t" r="r" b="b"/>
              <a:pathLst>
                <a:path w="4068444" h="1027429">
                  <a:moveTo>
                    <a:pt x="0" y="0"/>
                  </a:moveTo>
                  <a:lnTo>
                    <a:pt x="4067895" y="1027129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5654329" y="5356538"/>
              <a:ext cx="216593" cy="162150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92446" y="5648104"/>
              <a:ext cx="4250690" cy="3785870"/>
            </a:xfrm>
            <a:custGeom>
              <a:avLst/>
              <a:gdLst/>
              <a:ahLst/>
              <a:cxnLst/>
              <a:rect l="l" t="t" r="r" b="b"/>
              <a:pathLst>
                <a:path w="4250690" h="3785870">
                  <a:moveTo>
                    <a:pt x="0" y="3785335"/>
                  </a:moveTo>
                  <a:lnTo>
                    <a:pt x="4250196" y="0"/>
                  </a:lnTo>
                </a:path>
              </a:pathLst>
            </a:custGeom>
            <a:ln w="43647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5680183" y="5517903"/>
              <a:ext cx="205972" cy="197650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5915658" y="45779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938988" y="0"/>
                  </a:moveTo>
                  <a:lnTo>
                    <a:pt x="893590" y="0"/>
                  </a:lnTo>
                  <a:lnTo>
                    <a:pt x="848237" y="2234"/>
                  </a:lnTo>
                  <a:lnTo>
                    <a:pt x="803019" y="6704"/>
                  </a:lnTo>
                  <a:lnTo>
                    <a:pt x="758024" y="13409"/>
                  </a:lnTo>
                  <a:lnTo>
                    <a:pt x="713343" y="22348"/>
                  </a:lnTo>
                  <a:lnTo>
                    <a:pt x="669064" y="33522"/>
                  </a:lnTo>
                  <a:lnTo>
                    <a:pt x="625278" y="46931"/>
                  </a:lnTo>
                  <a:lnTo>
                    <a:pt x="582074" y="62575"/>
                  </a:lnTo>
                  <a:lnTo>
                    <a:pt x="539542" y="80454"/>
                  </a:lnTo>
                  <a:lnTo>
                    <a:pt x="497771" y="100567"/>
                  </a:lnTo>
                  <a:lnTo>
                    <a:pt x="456850" y="122916"/>
                  </a:lnTo>
                  <a:lnTo>
                    <a:pt x="416870" y="147499"/>
                  </a:lnTo>
                  <a:lnTo>
                    <a:pt x="377919" y="174317"/>
                  </a:lnTo>
                  <a:lnTo>
                    <a:pt x="340088" y="203370"/>
                  </a:lnTo>
                  <a:lnTo>
                    <a:pt x="303465" y="234658"/>
                  </a:lnTo>
                  <a:lnTo>
                    <a:pt x="268141" y="268181"/>
                  </a:lnTo>
                  <a:lnTo>
                    <a:pt x="234624" y="303501"/>
                  </a:lnTo>
                  <a:lnTo>
                    <a:pt x="203340" y="340120"/>
                  </a:lnTo>
                  <a:lnTo>
                    <a:pt x="174292" y="377949"/>
                  </a:lnTo>
                  <a:lnTo>
                    <a:pt x="147478" y="416898"/>
                  </a:lnTo>
                  <a:lnTo>
                    <a:pt x="122898" y="456877"/>
                  </a:lnTo>
                  <a:lnTo>
                    <a:pt x="100553" y="497796"/>
                  </a:lnTo>
                  <a:lnTo>
                    <a:pt x="80442" y="539566"/>
                  </a:lnTo>
                  <a:lnTo>
                    <a:pt x="62566" y="582098"/>
                  </a:lnTo>
                  <a:lnTo>
                    <a:pt x="46924" y="625302"/>
                  </a:lnTo>
                  <a:lnTo>
                    <a:pt x="33517" y="669088"/>
                  </a:lnTo>
                  <a:lnTo>
                    <a:pt x="22345" y="713367"/>
                  </a:lnTo>
                  <a:lnTo>
                    <a:pt x="13407" y="758049"/>
                  </a:lnTo>
                  <a:lnTo>
                    <a:pt x="6703" y="803044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3" y="1029589"/>
                  </a:lnTo>
                  <a:lnTo>
                    <a:pt x="13407" y="1074584"/>
                  </a:lnTo>
                  <a:lnTo>
                    <a:pt x="22345" y="1119265"/>
                  </a:lnTo>
                  <a:lnTo>
                    <a:pt x="33517" y="1163544"/>
                  </a:lnTo>
                  <a:lnTo>
                    <a:pt x="46924" y="1207330"/>
                  </a:lnTo>
                  <a:lnTo>
                    <a:pt x="62566" y="1250533"/>
                  </a:lnTo>
                  <a:lnTo>
                    <a:pt x="80442" y="1293064"/>
                  </a:lnTo>
                  <a:lnTo>
                    <a:pt x="100553" y="1334834"/>
                  </a:lnTo>
                  <a:lnTo>
                    <a:pt x="122898" y="1375753"/>
                  </a:lnTo>
                  <a:lnTo>
                    <a:pt x="147478" y="1415731"/>
                  </a:lnTo>
                  <a:lnTo>
                    <a:pt x="174292" y="1454679"/>
                  </a:lnTo>
                  <a:lnTo>
                    <a:pt x="203340" y="1492507"/>
                  </a:lnTo>
                  <a:lnTo>
                    <a:pt x="234624" y="1529125"/>
                  </a:lnTo>
                  <a:lnTo>
                    <a:pt x="268141" y="1564445"/>
                  </a:lnTo>
                  <a:lnTo>
                    <a:pt x="303465" y="1597968"/>
                  </a:lnTo>
                  <a:lnTo>
                    <a:pt x="340088" y="1629257"/>
                  </a:lnTo>
                  <a:lnTo>
                    <a:pt x="377919" y="1658311"/>
                  </a:lnTo>
                  <a:lnTo>
                    <a:pt x="416870" y="1685130"/>
                  </a:lnTo>
                  <a:lnTo>
                    <a:pt x="456850" y="1709714"/>
                  </a:lnTo>
                  <a:lnTo>
                    <a:pt x="497771" y="1732063"/>
                  </a:lnTo>
                  <a:lnTo>
                    <a:pt x="539542" y="1752177"/>
                  </a:lnTo>
                  <a:lnTo>
                    <a:pt x="582074" y="1770056"/>
                  </a:lnTo>
                  <a:lnTo>
                    <a:pt x="625278" y="1785701"/>
                  </a:lnTo>
                  <a:lnTo>
                    <a:pt x="669064" y="1799110"/>
                  </a:lnTo>
                  <a:lnTo>
                    <a:pt x="713343" y="1810285"/>
                  </a:lnTo>
                  <a:lnTo>
                    <a:pt x="758024" y="1819224"/>
                  </a:lnTo>
                  <a:lnTo>
                    <a:pt x="803019" y="1825929"/>
                  </a:lnTo>
                  <a:lnTo>
                    <a:pt x="848237" y="1830399"/>
                  </a:lnTo>
                  <a:lnTo>
                    <a:pt x="893590" y="1832634"/>
                  </a:lnTo>
                  <a:lnTo>
                    <a:pt x="938988" y="1832634"/>
                  </a:lnTo>
                  <a:lnTo>
                    <a:pt x="984341" y="1830399"/>
                  </a:lnTo>
                  <a:lnTo>
                    <a:pt x="1029560" y="1825929"/>
                  </a:lnTo>
                  <a:lnTo>
                    <a:pt x="1074554" y="1819224"/>
                  </a:lnTo>
                  <a:lnTo>
                    <a:pt x="1119236" y="1810285"/>
                  </a:lnTo>
                  <a:lnTo>
                    <a:pt x="1163514" y="1799110"/>
                  </a:lnTo>
                  <a:lnTo>
                    <a:pt x="1207300" y="1785701"/>
                  </a:lnTo>
                  <a:lnTo>
                    <a:pt x="1250504" y="1770056"/>
                  </a:lnTo>
                  <a:lnTo>
                    <a:pt x="1293036" y="1752177"/>
                  </a:lnTo>
                  <a:lnTo>
                    <a:pt x="1334807" y="1732063"/>
                  </a:lnTo>
                  <a:lnTo>
                    <a:pt x="1375728" y="1709714"/>
                  </a:lnTo>
                  <a:lnTo>
                    <a:pt x="1415708" y="1685130"/>
                  </a:lnTo>
                  <a:lnTo>
                    <a:pt x="1454659" y="1658311"/>
                  </a:lnTo>
                  <a:lnTo>
                    <a:pt x="1492490" y="1629257"/>
                  </a:lnTo>
                  <a:lnTo>
                    <a:pt x="1529113" y="1597968"/>
                  </a:lnTo>
                  <a:lnTo>
                    <a:pt x="1564437" y="1564445"/>
                  </a:lnTo>
                  <a:lnTo>
                    <a:pt x="1597964" y="1529125"/>
                  </a:lnTo>
                  <a:lnTo>
                    <a:pt x="1629257" y="1492507"/>
                  </a:lnTo>
                  <a:lnTo>
                    <a:pt x="1658314" y="1454679"/>
                  </a:lnTo>
                  <a:lnTo>
                    <a:pt x="1685136" y="1415731"/>
                  </a:lnTo>
                  <a:lnTo>
                    <a:pt x="1709723" y="1375753"/>
                  </a:lnTo>
                  <a:lnTo>
                    <a:pt x="1732075" y="1334834"/>
                  </a:lnTo>
                  <a:lnTo>
                    <a:pt x="1752191" y="1293064"/>
                  </a:lnTo>
                  <a:lnTo>
                    <a:pt x="1770072" y="1250533"/>
                  </a:lnTo>
                  <a:lnTo>
                    <a:pt x="1785719" y="1207330"/>
                  </a:lnTo>
                  <a:lnTo>
                    <a:pt x="1799130" y="1163544"/>
                  </a:lnTo>
                  <a:lnTo>
                    <a:pt x="1810306" y="1119265"/>
                  </a:lnTo>
                  <a:lnTo>
                    <a:pt x="1819246" y="1074584"/>
                  </a:lnTo>
                  <a:lnTo>
                    <a:pt x="1825952" y="1029589"/>
                  </a:lnTo>
                  <a:lnTo>
                    <a:pt x="1830422" y="984369"/>
                  </a:lnTo>
                  <a:lnTo>
                    <a:pt x="1832657" y="939016"/>
                  </a:lnTo>
                  <a:lnTo>
                    <a:pt x="1832657" y="893617"/>
                  </a:lnTo>
                  <a:lnTo>
                    <a:pt x="1830422" y="848264"/>
                  </a:lnTo>
                  <a:lnTo>
                    <a:pt x="1825952" y="803044"/>
                  </a:lnTo>
                  <a:lnTo>
                    <a:pt x="1819246" y="758049"/>
                  </a:lnTo>
                  <a:lnTo>
                    <a:pt x="1810306" y="713367"/>
                  </a:lnTo>
                  <a:lnTo>
                    <a:pt x="1799130" y="669088"/>
                  </a:lnTo>
                  <a:lnTo>
                    <a:pt x="1785719" y="625302"/>
                  </a:lnTo>
                  <a:lnTo>
                    <a:pt x="1770072" y="582098"/>
                  </a:lnTo>
                  <a:lnTo>
                    <a:pt x="1752191" y="539566"/>
                  </a:lnTo>
                  <a:lnTo>
                    <a:pt x="1732075" y="497796"/>
                  </a:lnTo>
                  <a:lnTo>
                    <a:pt x="1709723" y="456877"/>
                  </a:lnTo>
                  <a:lnTo>
                    <a:pt x="1685136" y="416898"/>
                  </a:lnTo>
                  <a:lnTo>
                    <a:pt x="1658314" y="377949"/>
                  </a:lnTo>
                  <a:lnTo>
                    <a:pt x="1629257" y="340120"/>
                  </a:lnTo>
                  <a:lnTo>
                    <a:pt x="1597964" y="303501"/>
                  </a:lnTo>
                  <a:lnTo>
                    <a:pt x="1564437" y="268181"/>
                  </a:lnTo>
                  <a:lnTo>
                    <a:pt x="1529113" y="234658"/>
                  </a:lnTo>
                  <a:lnTo>
                    <a:pt x="1492490" y="203370"/>
                  </a:lnTo>
                  <a:lnTo>
                    <a:pt x="1454659" y="174317"/>
                  </a:lnTo>
                  <a:lnTo>
                    <a:pt x="1415708" y="147499"/>
                  </a:lnTo>
                  <a:lnTo>
                    <a:pt x="1375728" y="122916"/>
                  </a:lnTo>
                  <a:lnTo>
                    <a:pt x="1334807" y="100567"/>
                  </a:lnTo>
                  <a:lnTo>
                    <a:pt x="1293036" y="80454"/>
                  </a:lnTo>
                  <a:lnTo>
                    <a:pt x="1250504" y="62575"/>
                  </a:lnTo>
                  <a:lnTo>
                    <a:pt x="1207300" y="46931"/>
                  </a:lnTo>
                  <a:lnTo>
                    <a:pt x="1163514" y="33522"/>
                  </a:lnTo>
                  <a:lnTo>
                    <a:pt x="1119236" y="22348"/>
                  </a:lnTo>
                  <a:lnTo>
                    <a:pt x="1074554" y="13409"/>
                  </a:lnTo>
                  <a:lnTo>
                    <a:pt x="1029560" y="6704"/>
                  </a:lnTo>
                  <a:lnTo>
                    <a:pt x="984341" y="2234"/>
                  </a:lnTo>
                  <a:lnTo>
                    <a:pt x="9389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5915668" y="457792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4" h="1833245">
                  <a:moveTo>
                    <a:pt x="1564497" y="268185"/>
                  </a:moveTo>
                  <a:lnTo>
                    <a:pt x="1598016" y="303506"/>
                  </a:lnTo>
                  <a:lnTo>
                    <a:pt x="1629300" y="340125"/>
                  </a:lnTo>
                  <a:lnTo>
                    <a:pt x="1658350" y="377953"/>
                  </a:lnTo>
                  <a:lnTo>
                    <a:pt x="1685165" y="416902"/>
                  </a:lnTo>
                  <a:lnTo>
                    <a:pt x="1709746" y="456880"/>
                  </a:lnTo>
                  <a:lnTo>
                    <a:pt x="1732092" y="497800"/>
                  </a:lnTo>
                  <a:lnTo>
                    <a:pt x="1752204" y="539570"/>
                  </a:lnTo>
                  <a:lnTo>
                    <a:pt x="1770081" y="582102"/>
                  </a:lnTo>
                  <a:lnTo>
                    <a:pt x="1785723" y="625306"/>
                  </a:lnTo>
                  <a:lnTo>
                    <a:pt x="1799131" y="669093"/>
                  </a:lnTo>
                  <a:lnTo>
                    <a:pt x="1810304" y="713372"/>
                  </a:lnTo>
                  <a:lnTo>
                    <a:pt x="1819242" y="758054"/>
                  </a:lnTo>
                  <a:lnTo>
                    <a:pt x="1825946" y="803050"/>
                  </a:lnTo>
                  <a:lnTo>
                    <a:pt x="1830415" y="848269"/>
                  </a:lnTo>
                  <a:lnTo>
                    <a:pt x="1832650" y="893623"/>
                  </a:lnTo>
                  <a:lnTo>
                    <a:pt x="1832650" y="939022"/>
                  </a:lnTo>
                  <a:lnTo>
                    <a:pt x="1830415" y="984376"/>
                  </a:lnTo>
                  <a:lnTo>
                    <a:pt x="1825946" y="1029596"/>
                  </a:lnTo>
                  <a:lnTo>
                    <a:pt x="1819242" y="1074592"/>
                  </a:lnTo>
                  <a:lnTo>
                    <a:pt x="1810304" y="1119274"/>
                  </a:lnTo>
                  <a:lnTo>
                    <a:pt x="1799131" y="1163553"/>
                  </a:lnTo>
                  <a:lnTo>
                    <a:pt x="1785723" y="1207339"/>
                  </a:lnTo>
                  <a:lnTo>
                    <a:pt x="1770081" y="1250543"/>
                  </a:lnTo>
                  <a:lnTo>
                    <a:pt x="1752204" y="1293075"/>
                  </a:lnTo>
                  <a:lnTo>
                    <a:pt x="1732092" y="1334846"/>
                  </a:lnTo>
                  <a:lnTo>
                    <a:pt x="1709746" y="1375765"/>
                  </a:lnTo>
                  <a:lnTo>
                    <a:pt x="1685165" y="1415744"/>
                  </a:lnTo>
                  <a:lnTo>
                    <a:pt x="1658350" y="1454692"/>
                  </a:lnTo>
                  <a:lnTo>
                    <a:pt x="1629300" y="1492521"/>
                  </a:lnTo>
                  <a:lnTo>
                    <a:pt x="1598016" y="1529140"/>
                  </a:lnTo>
                  <a:lnTo>
                    <a:pt x="1564497" y="1564460"/>
                  </a:lnTo>
                  <a:lnTo>
                    <a:pt x="1529181" y="1597983"/>
                  </a:lnTo>
                  <a:lnTo>
                    <a:pt x="1492565" y="1629272"/>
                  </a:lnTo>
                  <a:lnTo>
                    <a:pt x="1454740" y="1658325"/>
                  </a:lnTo>
                  <a:lnTo>
                    <a:pt x="1415795" y="1685144"/>
                  </a:lnTo>
                  <a:lnTo>
                    <a:pt x="1375819" y="1709728"/>
                  </a:lnTo>
                  <a:lnTo>
                    <a:pt x="1334902" y="1732076"/>
                  </a:lnTo>
                  <a:lnTo>
                    <a:pt x="1293134" y="1752190"/>
                  </a:lnTo>
                  <a:lnTo>
                    <a:pt x="1250604" y="1770069"/>
                  </a:lnTo>
                  <a:lnTo>
                    <a:pt x="1207401" y="1785714"/>
                  </a:lnTo>
                  <a:lnTo>
                    <a:pt x="1163616" y="1799123"/>
                  </a:lnTo>
                  <a:lnTo>
                    <a:pt x="1119338" y="1810297"/>
                  </a:lnTo>
                  <a:lnTo>
                    <a:pt x="1074656" y="1819237"/>
                  </a:lnTo>
                  <a:lnTo>
                    <a:pt x="1029660" y="1825941"/>
                  </a:lnTo>
                  <a:lnTo>
                    <a:pt x="984440" y="1830411"/>
                  </a:lnTo>
                  <a:lnTo>
                    <a:pt x="939085" y="1832646"/>
                  </a:lnTo>
                  <a:lnTo>
                    <a:pt x="893684" y="1832646"/>
                  </a:lnTo>
                  <a:lnTo>
                    <a:pt x="848328" y="1830411"/>
                  </a:lnTo>
                  <a:lnTo>
                    <a:pt x="803106" y="1825941"/>
                  </a:lnTo>
                  <a:lnTo>
                    <a:pt x="758108" y="1819237"/>
                  </a:lnTo>
                  <a:lnTo>
                    <a:pt x="713422" y="1810297"/>
                  </a:lnTo>
                  <a:lnTo>
                    <a:pt x="669140" y="1799123"/>
                  </a:lnTo>
                  <a:lnTo>
                    <a:pt x="625349" y="1785714"/>
                  </a:lnTo>
                  <a:lnTo>
                    <a:pt x="582140" y="1770069"/>
                  </a:lnTo>
                  <a:lnTo>
                    <a:pt x="539603" y="1752190"/>
                  </a:lnTo>
                  <a:lnTo>
                    <a:pt x="497826" y="1732076"/>
                  </a:lnTo>
                  <a:lnTo>
                    <a:pt x="456900" y="1709728"/>
                  </a:lnTo>
                  <a:lnTo>
                    <a:pt x="416914" y="1685144"/>
                  </a:lnTo>
                  <a:lnTo>
                    <a:pt x="377958" y="1658325"/>
                  </a:lnTo>
                  <a:lnTo>
                    <a:pt x="340121" y="1629272"/>
                  </a:lnTo>
                  <a:lnTo>
                    <a:pt x="303493" y="1597983"/>
                  </a:lnTo>
                  <a:lnTo>
                    <a:pt x="268164" y="1564460"/>
                  </a:lnTo>
                  <a:lnTo>
                    <a:pt x="234643" y="1529140"/>
                  </a:lnTo>
                  <a:lnTo>
                    <a:pt x="203357" y="1492521"/>
                  </a:lnTo>
                  <a:lnTo>
                    <a:pt x="174306" y="1454692"/>
                  </a:lnTo>
                  <a:lnTo>
                    <a:pt x="147490" y="1415744"/>
                  </a:lnTo>
                  <a:lnTo>
                    <a:pt x="122908" y="1375765"/>
                  </a:lnTo>
                  <a:lnTo>
                    <a:pt x="100561" y="1334846"/>
                  </a:lnTo>
                  <a:lnTo>
                    <a:pt x="80449" y="1293075"/>
                  </a:lnTo>
                  <a:lnTo>
                    <a:pt x="62571" y="1250543"/>
                  </a:lnTo>
                  <a:lnTo>
                    <a:pt x="46928" y="1207339"/>
                  </a:lnTo>
                  <a:lnTo>
                    <a:pt x="33520" y="1163553"/>
                  </a:lnTo>
                  <a:lnTo>
                    <a:pt x="22347" y="1119274"/>
                  </a:lnTo>
                  <a:lnTo>
                    <a:pt x="13408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8" y="758054"/>
                  </a:lnTo>
                  <a:lnTo>
                    <a:pt x="22347" y="713372"/>
                  </a:lnTo>
                  <a:lnTo>
                    <a:pt x="33520" y="669093"/>
                  </a:lnTo>
                  <a:lnTo>
                    <a:pt x="46928" y="625306"/>
                  </a:lnTo>
                  <a:lnTo>
                    <a:pt x="62571" y="582102"/>
                  </a:lnTo>
                  <a:lnTo>
                    <a:pt x="80449" y="539570"/>
                  </a:lnTo>
                  <a:lnTo>
                    <a:pt x="100561" y="497800"/>
                  </a:lnTo>
                  <a:lnTo>
                    <a:pt x="122908" y="456880"/>
                  </a:lnTo>
                  <a:lnTo>
                    <a:pt x="147490" y="416902"/>
                  </a:lnTo>
                  <a:lnTo>
                    <a:pt x="174306" y="377953"/>
                  </a:lnTo>
                  <a:lnTo>
                    <a:pt x="203357" y="340125"/>
                  </a:lnTo>
                  <a:lnTo>
                    <a:pt x="234643" y="303506"/>
                  </a:lnTo>
                  <a:lnTo>
                    <a:pt x="268164" y="268185"/>
                  </a:lnTo>
                  <a:lnTo>
                    <a:pt x="303493" y="234662"/>
                  </a:lnTo>
                  <a:lnTo>
                    <a:pt x="340121" y="203374"/>
                  </a:lnTo>
                  <a:lnTo>
                    <a:pt x="377958" y="174320"/>
                  </a:lnTo>
                  <a:lnTo>
                    <a:pt x="416914" y="147502"/>
                  </a:lnTo>
                  <a:lnTo>
                    <a:pt x="456900" y="122918"/>
                  </a:lnTo>
                  <a:lnTo>
                    <a:pt x="497826" y="100569"/>
                  </a:lnTo>
                  <a:lnTo>
                    <a:pt x="539603" y="80455"/>
                  </a:lnTo>
                  <a:lnTo>
                    <a:pt x="582140" y="62576"/>
                  </a:lnTo>
                  <a:lnTo>
                    <a:pt x="625349" y="46932"/>
                  </a:lnTo>
                  <a:lnTo>
                    <a:pt x="669140" y="33523"/>
                  </a:lnTo>
                  <a:lnTo>
                    <a:pt x="713422" y="22348"/>
                  </a:lnTo>
                  <a:lnTo>
                    <a:pt x="758108" y="13409"/>
                  </a:lnTo>
                  <a:lnTo>
                    <a:pt x="803106" y="6704"/>
                  </a:lnTo>
                  <a:lnTo>
                    <a:pt x="848328" y="2234"/>
                  </a:lnTo>
                  <a:lnTo>
                    <a:pt x="893684" y="0"/>
                  </a:lnTo>
                  <a:lnTo>
                    <a:pt x="939085" y="0"/>
                  </a:lnTo>
                  <a:lnTo>
                    <a:pt x="984440" y="2234"/>
                  </a:lnTo>
                  <a:lnTo>
                    <a:pt x="1029660" y="6704"/>
                  </a:lnTo>
                  <a:lnTo>
                    <a:pt x="1074656" y="13409"/>
                  </a:lnTo>
                  <a:lnTo>
                    <a:pt x="1119338" y="22348"/>
                  </a:lnTo>
                  <a:lnTo>
                    <a:pt x="1163616" y="33523"/>
                  </a:lnTo>
                  <a:lnTo>
                    <a:pt x="1207401" y="46932"/>
                  </a:lnTo>
                  <a:lnTo>
                    <a:pt x="1250604" y="62576"/>
                  </a:lnTo>
                  <a:lnTo>
                    <a:pt x="1293134" y="80455"/>
                  </a:lnTo>
                  <a:lnTo>
                    <a:pt x="1334902" y="100569"/>
                  </a:lnTo>
                  <a:lnTo>
                    <a:pt x="1375819" y="122918"/>
                  </a:lnTo>
                  <a:lnTo>
                    <a:pt x="1415795" y="147502"/>
                  </a:lnTo>
                  <a:lnTo>
                    <a:pt x="1454740" y="174320"/>
                  </a:lnTo>
                  <a:lnTo>
                    <a:pt x="1492565" y="203374"/>
                  </a:lnTo>
                  <a:lnTo>
                    <a:pt x="1529181" y="234662"/>
                  </a:lnTo>
                  <a:lnTo>
                    <a:pt x="1564497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9717695" y="5996458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6"/>
                  </a:lnTo>
                  <a:lnTo>
                    <a:pt x="122919" y="456884"/>
                  </a:lnTo>
                  <a:lnTo>
                    <a:pt x="100570" y="497804"/>
                  </a:lnTo>
                  <a:lnTo>
                    <a:pt x="80456" y="539574"/>
                  </a:lnTo>
                  <a:lnTo>
                    <a:pt x="62577" y="582106"/>
                  </a:lnTo>
                  <a:lnTo>
                    <a:pt x="46933" y="625310"/>
                  </a:lnTo>
                  <a:lnTo>
                    <a:pt x="33523" y="669096"/>
                  </a:lnTo>
                  <a:lnTo>
                    <a:pt x="22349" y="713375"/>
                  </a:lnTo>
                  <a:lnTo>
                    <a:pt x="13409" y="758057"/>
                  </a:lnTo>
                  <a:lnTo>
                    <a:pt x="6704" y="803052"/>
                  </a:lnTo>
                  <a:lnTo>
                    <a:pt x="2234" y="848272"/>
                  </a:lnTo>
                  <a:lnTo>
                    <a:pt x="0" y="893625"/>
                  </a:lnTo>
                  <a:lnTo>
                    <a:pt x="0" y="939024"/>
                  </a:lnTo>
                  <a:lnTo>
                    <a:pt x="2234" y="984377"/>
                  </a:lnTo>
                  <a:lnTo>
                    <a:pt x="6704" y="1029596"/>
                  </a:lnTo>
                  <a:lnTo>
                    <a:pt x="13409" y="1074592"/>
                  </a:lnTo>
                  <a:lnTo>
                    <a:pt x="22349" y="1119273"/>
                  </a:lnTo>
                  <a:lnTo>
                    <a:pt x="33523" y="1163552"/>
                  </a:lnTo>
                  <a:lnTo>
                    <a:pt x="46933" y="1207337"/>
                  </a:lnTo>
                  <a:lnTo>
                    <a:pt x="62577" y="1250541"/>
                  </a:lnTo>
                  <a:lnTo>
                    <a:pt x="80456" y="1293072"/>
                  </a:lnTo>
                  <a:lnTo>
                    <a:pt x="100570" y="1334842"/>
                  </a:lnTo>
                  <a:lnTo>
                    <a:pt x="122919" y="1375761"/>
                  </a:lnTo>
                  <a:lnTo>
                    <a:pt x="147503" y="1415739"/>
                  </a:lnTo>
                  <a:lnTo>
                    <a:pt x="174322" y="1454687"/>
                  </a:lnTo>
                  <a:lnTo>
                    <a:pt x="203376" y="1492515"/>
                  </a:lnTo>
                  <a:lnTo>
                    <a:pt x="234665" y="1529133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3"/>
                  </a:lnTo>
                  <a:lnTo>
                    <a:pt x="1629274" y="1492515"/>
                  </a:lnTo>
                  <a:lnTo>
                    <a:pt x="1658323" y="1454687"/>
                  </a:lnTo>
                  <a:lnTo>
                    <a:pt x="1685137" y="1415739"/>
                  </a:lnTo>
                  <a:lnTo>
                    <a:pt x="1709717" y="1375761"/>
                  </a:lnTo>
                  <a:lnTo>
                    <a:pt x="1732062" y="1334842"/>
                  </a:lnTo>
                  <a:lnTo>
                    <a:pt x="1752173" y="1293072"/>
                  </a:lnTo>
                  <a:lnTo>
                    <a:pt x="1770049" y="1250541"/>
                  </a:lnTo>
                  <a:lnTo>
                    <a:pt x="1785691" y="1207337"/>
                  </a:lnTo>
                  <a:lnTo>
                    <a:pt x="1799098" y="1163552"/>
                  </a:lnTo>
                  <a:lnTo>
                    <a:pt x="1810270" y="1119273"/>
                  </a:lnTo>
                  <a:lnTo>
                    <a:pt x="1819208" y="1074592"/>
                  </a:lnTo>
                  <a:lnTo>
                    <a:pt x="1825912" y="1029596"/>
                  </a:lnTo>
                  <a:lnTo>
                    <a:pt x="1830381" y="984377"/>
                  </a:lnTo>
                  <a:lnTo>
                    <a:pt x="1832615" y="939024"/>
                  </a:lnTo>
                  <a:lnTo>
                    <a:pt x="1832615" y="893625"/>
                  </a:lnTo>
                  <a:lnTo>
                    <a:pt x="1830381" y="848272"/>
                  </a:lnTo>
                  <a:lnTo>
                    <a:pt x="1825912" y="803052"/>
                  </a:lnTo>
                  <a:lnTo>
                    <a:pt x="1819208" y="758057"/>
                  </a:lnTo>
                  <a:lnTo>
                    <a:pt x="1810270" y="713375"/>
                  </a:lnTo>
                  <a:lnTo>
                    <a:pt x="1799098" y="669096"/>
                  </a:lnTo>
                  <a:lnTo>
                    <a:pt x="1785691" y="625310"/>
                  </a:lnTo>
                  <a:lnTo>
                    <a:pt x="1770049" y="582106"/>
                  </a:lnTo>
                  <a:lnTo>
                    <a:pt x="1752173" y="539574"/>
                  </a:lnTo>
                  <a:lnTo>
                    <a:pt x="1732062" y="497804"/>
                  </a:lnTo>
                  <a:lnTo>
                    <a:pt x="1709717" y="456884"/>
                  </a:lnTo>
                  <a:lnTo>
                    <a:pt x="1685137" y="416906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9717720" y="5996469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9717695" y="3475822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6"/>
                  </a:lnTo>
                  <a:lnTo>
                    <a:pt x="416904" y="1685134"/>
                  </a:lnTo>
                  <a:lnTo>
                    <a:pt x="456882" y="1709717"/>
                  </a:lnTo>
                  <a:lnTo>
                    <a:pt x="497801" y="1732066"/>
                  </a:lnTo>
                  <a:lnTo>
                    <a:pt x="539571" y="1752179"/>
                  </a:lnTo>
                  <a:lnTo>
                    <a:pt x="582102" y="1770058"/>
                  </a:lnTo>
                  <a:lnTo>
                    <a:pt x="625305" y="1785702"/>
                  </a:lnTo>
                  <a:lnTo>
                    <a:pt x="669090" y="1799111"/>
                  </a:lnTo>
                  <a:lnTo>
                    <a:pt x="713368" y="1810285"/>
                  </a:lnTo>
                  <a:lnTo>
                    <a:pt x="758049" y="1819225"/>
                  </a:lnTo>
                  <a:lnTo>
                    <a:pt x="803044" y="1825929"/>
                  </a:lnTo>
                  <a:lnTo>
                    <a:pt x="848263" y="1830399"/>
                  </a:lnTo>
                  <a:lnTo>
                    <a:pt x="893616" y="1832634"/>
                  </a:lnTo>
                  <a:lnTo>
                    <a:pt x="939014" y="1832634"/>
                  </a:lnTo>
                  <a:lnTo>
                    <a:pt x="984368" y="1830399"/>
                  </a:lnTo>
                  <a:lnTo>
                    <a:pt x="1029587" y="1825929"/>
                  </a:lnTo>
                  <a:lnTo>
                    <a:pt x="1074583" y="1819225"/>
                  </a:lnTo>
                  <a:lnTo>
                    <a:pt x="1119265" y="1810285"/>
                  </a:lnTo>
                  <a:lnTo>
                    <a:pt x="1163544" y="1799111"/>
                  </a:lnTo>
                  <a:lnTo>
                    <a:pt x="1207331" y="1785702"/>
                  </a:lnTo>
                  <a:lnTo>
                    <a:pt x="1250536" y="1770058"/>
                  </a:lnTo>
                  <a:lnTo>
                    <a:pt x="1293069" y="1752179"/>
                  </a:lnTo>
                  <a:lnTo>
                    <a:pt x="1334841" y="1732066"/>
                  </a:lnTo>
                  <a:lnTo>
                    <a:pt x="1375763" y="1709717"/>
                  </a:lnTo>
                  <a:lnTo>
                    <a:pt x="1415744" y="1685134"/>
                  </a:lnTo>
                  <a:lnTo>
                    <a:pt x="1454695" y="1658316"/>
                  </a:lnTo>
                  <a:lnTo>
                    <a:pt x="1492527" y="1629263"/>
                  </a:lnTo>
                  <a:lnTo>
                    <a:pt x="1529149" y="1597975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5"/>
                  </a:lnTo>
                  <a:lnTo>
                    <a:pt x="1709717" y="1375757"/>
                  </a:lnTo>
                  <a:lnTo>
                    <a:pt x="1732062" y="1334837"/>
                  </a:lnTo>
                  <a:lnTo>
                    <a:pt x="1752173" y="1293067"/>
                  </a:lnTo>
                  <a:lnTo>
                    <a:pt x="1770049" y="1250535"/>
                  </a:lnTo>
                  <a:lnTo>
                    <a:pt x="1785691" y="1207331"/>
                  </a:lnTo>
                  <a:lnTo>
                    <a:pt x="1799098" y="1163545"/>
                  </a:lnTo>
                  <a:lnTo>
                    <a:pt x="1810270" y="1119266"/>
                  </a:lnTo>
                  <a:lnTo>
                    <a:pt x="1819208" y="1074584"/>
                  </a:lnTo>
                  <a:lnTo>
                    <a:pt x="1825912" y="1029589"/>
                  </a:lnTo>
                  <a:lnTo>
                    <a:pt x="1830381" y="984369"/>
                  </a:lnTo>
                  <a:lnTo>
                    <a:pt x="1832615" y="939016"/>
                  </a:lnTo>
                  <a:lnTo>
                    <a:pt x="1832615" y="893617"/>
                  </a:lnTo>
                  <a:lnTo>
                    <a:pt x="1830381" y="848264"/>
                  </a:lnTo>
                  <a:lnTo>
                    <a:pt x="1825912" y="803045"/>
                  </a:lnTo>
                  <a:lnTo>
                    <a:pt x="1819208" y="758049"/>
                  </a:lnTo>
                  <a:lnTo>
                    <a:pt x="1810270" y="713368"/>
                  </a:lnTo>
                  <a:lnTo>
                    <a:pt x="1799098" y="669089"/>
                  </a:lnTo>
                  <a:lnTo>
                    <a:pt x="1785691" y="625304"/>
                  </a:lnTo>
                  <a:lnTo>
                    <a:pt x="1770049" y="582100"/>
                  </a:lnTo>
                  <a:lnTo>
                    <a:pt x="1752173" y="539569"/>
                  </a:lnTo>
                  <a:lnTo>
                    <a:pt x="1732062" y="497799"/>
                  </a:lnTo>
                  <a:lnTo>
                    <a:pt x="1709717" y="456880"/>
                  </a:lnTo>
                  <a:lnTo>
                    <a:pt x="1685137" y="416902"/>
                  </a:lnTo>
                  <a:lnTo>
                    <a:pt x="1658323" y="377954"/>
                  </a:lnTo>
                  <a:lnTo>
                    <a:pt x="1629274" y="340126"/>
                  </a:lnTo>
                  <a:lnTo>
                    <a:pt x="1597991" y="303508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9717720" y="3475822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0" name="object 50"/>
          <p:cNvGrpSpPr/>
          <p:nvPr/>
        </p:nvGrpSpPr>
        <p:grpSpPr>
          <a:xfrm>
            <a:off x="9644974" y="882428"/>
            <a:ext cx="1978660" cy="1978660"/>
            <a:chOff x="9644974" y="882428"/>
            <a:chExt cx="1978660" cy="1978660"/>
          </a:xfrm>
        </p:grpSpPr>
        <p:sp>
          <p:nvSpPr>
            <p:cNvPr id="51" name="object 51"/>
            <p:cNvSpPr/>
            <p:nvPr/>
          </p:nvSpPr>
          <p:spPr>
            <a:xfrm>
              <a:off x="9717695" y="955177"/>
              <a:ext cx="1832610" cy="1833245"/>
            </a:xfrm>
            <a:custGeom>
              <a:avLst/>
              <a:gdLst/>
              <a:ahLst/>
              <a:cxnLst/>
              <a:rect l="l" t="t" r="r" b="b"/>
              <a:pathLst>
                <a:path w="1832609" h="1833245">
                  <a:moveTo>
                    <a:pt x="939014" y="0"/>
                  </a:moveTo>
                  <a:lnTo>
                    <a:pt x="893616" y="0"/>
                  </a:lnTo>
                  <a:lnTo>
                    <a:pt x="848263" y="2234"/>
                  </a:lnTo>
                  <a:lnTo>
                    <a:pt x="803044" y="6704"/>
                  </a:lnTo>
                  <a:lnTo>
                    <a:pt x="758049" y="13409"/>
                  </a:lnTo>
                  <a:lnTo>
                    <a:pt x="713368" y="22349"/>
                  </a:lnTo>
                  <a:lnTo>
                    <a:pt x="669090" y="33523"/>
                  </a:lnTo>
                  <a:lnTo>
                    <a:pt x="625305" y="46933"/>
                  </a:lnTo>
                  <a:lnTo>
                    <a:pt x="582102" y="62577"/>
                  </a:lnTo>
                  <a:lnTo>
                    <a:pt x="539571" y="80456"/>
                  </a:lnTo>
                  <a:lnTo>
                    <a:pt x="497801" y="100570"/>
                  </a:lnTo>
                  <a:lnTo>
                    <a:pt x="456882" y="122919"/>
                  </a:lnTo>
                  <a:lnTo>
                    <a:pt x="416904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9"/>
                  </a:lnTo>
                  <a:lnTo>
                    <a:pt x="203376" y="340128"/>
                  </a:lnTo>
                  <a:lnTo>
                    <a:pt x="174322" y="377957"/>
                  </a:lnTo>
                  <a:lnTo>
                    <a:pt x="147503" y="416905"/>
                  </a:lnTo>
                  <a:lnTo>
                    <a:pt x="122919" y="456884"/>
                  </a:lnTo>
                  <a:lnTo>
                    <a:pt x="100570" y="497803"/>
                  </a:lnTo>
                  <a:lnTo>
                    <a:pt x="80456" y="539573"/>
                  </a:lnTo>
                  <a:lnTo>
                    <a:pt x="62577" y="582105"/>
                  </a:lnTo>
                  <a:lnTo>
                    <a:pt x="46933" y="625308"/>
                  </a:lnTo>
                  <a:lnTo>
                    <a:pt x="33523" y="669094"/>
                  </a:lnTo>
                  <a:lnTo>
                    <a:pt x="22349" y="713372"/>
                  </a:lnTo>
                  <a:lnTo>
                    <a:pt x="13409" y="758054"/>
                  </a:lnTo>
                  <a:lnTo>
                    <a:pt x="6704" y="803049"/>
                  </a:lnTo>
                  <a:lnTo>
                    <a:pt x="2234" y="848268"/>
                  </a:lnTo>
                  <a:lnTo>
                    <a:pt x="0" y="893621"/>
                  </a:lnTo>
                  <a:lnTo>
                    <a:pt x="0" y="939020"/>
                  </a:lnTo>
                  <a:lnTo>
                    <a:pt x="2234" y="984373"/>
                  </a:lnTo>
                  <a:lnTo>
                    <a:pt x="6704" y="1029592"/>
                  </a:lnTo>
                  <a:lnTo>
                    <a:pt x="13409" y="1074587"/>
                  </a:lnTo>
                  <a:lnTo>
                    <a:pt x="22349" y="1119269"/>
                  </a:lnTo>
                  <a:lnTo>
                    <a:pt x="33523" y="1163547"/>
                  </a:lnTo>
                  <a:lnTo>
                    <a:pt x="46933" y="1207333"/>
                  </a:lnTo>
                  <a:lnTo>
                    <a:pt x="62577" y="1250536"/>
                  </a:lnTo>
                  <a:lnTo>
                    <a:pt x="80456" y="1293068"/>
                  </a:lnTo>
                  <a:lnTo>
                    <a:pt x="100570" y="1334838"/>
                  </a:lnTo>
                  <a:lnTo>
                    <a:pt x="122919" y="1375757"/>
                  </a:lnTo>
                  <a:lnTo>
                    <a:pt x="147503" y="1415736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6"/>
                  </a:lnTo>
                  <a:lnTo>
                    <a:pt x="340128" y="1629265"/>
                  </a:lnTo>
                  <a:lnTo>
                    <a:pt x="377956" y="1658319"/>
                  </a:lnTo>
                  <a:lnTo>
                    <a:pt x="416904" y="1685138"/>
                  </a:lnTo>
                  <a:lnTo>
                    <a:pt x="456882" y="1709722"/>
                  </a:lnTo>
                  <a:lnTo>
                    <a:pt x="497801" y="1732071"/>
                  </a:lnTo>
                  <a:lnTo>
                    <a:pt x="539571" y="1752185"/>
                  </a:lnTo>
                  <a:lnTo>
                    <a:pt x="582102" y="1770064"/>
                  </a:lnTo>
                  <a:lnTo>
                    <a:pt x="625305" y="1785708"/>
                  </a:lnTo>
                  <a:lnTo>
                    <a:pt x="669090" y="1799118"/>
                  </a:lnTo>
                  <a:lnTo>
                    <a:pt x="713368" y="1810292"/>
                  </a:lnTo>
                  <a:lnTo>
                    <a:pt x="758049" y="1819232"/>
                  </a:lnTo>
                  <a:lnTo>
                    <a:pt x="803044" y="1825937"/>
                  </a:lnTo>
                  <a:lnTo>
                    <a:pt x="848263" y="1830407"/>
                  </a:lnTo>
                  <a:lnTo>
                    <a:pt x="893616" y="1832641"/>
                  </a:lnTo>
                  <a:lnTo>
                    <a:pt x="939014" y="1832641"/>
                  </a:lnTo>
                  <a:lnTo>
                    <a:pt x="984368" y="1830407"/>
                  </a:lnTo>
                  <a:lnTo>
                    <a:pt x="1029587" y="1825937"/>
                  </a:lnTo>
                  <a:lnTo>
                    <a:pt x="1074583" y="1819232"/>
                  </a:lnTo>
                  <a:lnTo>
                    <a:pt x="1119265" y="1810292"/>
                  </a:lnTo>
                  <a:lnTo>
                    <a:pt x="1163544" y="1799118"/>
                  </a:lnTo>
                  <a:lnTo>
                    <a:pt x="1207331" y="1785708"/>
                  </a:lnTo>
                  <a:lnTo>
                    <a:pt x="1250536" y="1770064"/>
                  </a:lnTo>
                  <a:lnTo>
                    <a:pt x="1293069" y="1752185"/>
                  </a:lnTo>
                  <a:lnTo>
                    <a:pt x="1334841" y="1732071"/>
                  </a:lnTo>
                  <a:lnTo>
                    <a:pt x="1375763" y="1709722"/>
                  </a:lnTo>
                  <a:lnTo>
                    <a:pt x="1415744" y="1685138"/>
                  </a:lnTo>
                  <a:lnTo>
                    <a:pt x="1454695" y="1658319"/>
                  </a:lnTo>
                  <a:lnTo>
                    <a:pt x="1492527" y="1629265"/>
                  </a:lnTo>
                  <a:lnTo>
                    <a:pt x="1529149" y="1597976"/>
                  </a:lnTo>
                  <a:lnTo>
                    <a:pt x="1564474" y="1564453"/>
                  </a:lnTo>
                  <a:lnTo>
                    <a:pt x="1597991" y="1529132"/>
                  </a:lnTo>
                  <a:lnTo>
                    <a:pt x="1629274" y="1492513"/>
                  </a:lnTo>
                  <a:lnTo>
                    <a:pt x="1658323" y="1454684"/>
                  </a:lnTo>
                  <a:lnTo>
                    <a:pt x="1685137" y="1415736"/>
                  </a:lnTo>
                  <a:lnTo>
                    <a:pt x="1709717" y="1375757"/>
                  </a:lnTo>
                  <a:lnTo>
                    <a:pt x="1732062" y="1334838"/>
                  </a:lnTo>
                  <a:lnTo>
                    <a:pt x="1752173" y="1293068"/>
                  </a:lnTo>
                  <a:lnTo>
                    <a:pt x="1770049" y="1250536"/>
                  </a:lnTo>
                  <a:lnTo>
                    <a:pt x="1785691" y="1207333"/>
                  </a:lnTo>
                  <a:lnTo>
                    <a:pt x="1799098" y="1163547"/>
                  </a:lnTo>
                  <a:lnTo>
                    <a:pt x="1810270" y="1119269"/>
                  </a:lnTo>
                  <a:lnTo>
                    <a:pt x="1819208" y="1074587"/>
                  </a:lnTo>
                  <a:lnTo>
                    <a:pt x="1825912" y="1029592"/>
                  </a:lnTo>
                  <a:lnTo>
                    <a:pt x="1830381" y="984373"/>
                  </a:lnTo>
                  <a:lnTo>
                    <a:pt x="1832615" y="939020"/>
                  </a:lnTo>
                  <a:lnTo>
                    <a:pt x="1832615" y="893621"/>
                  </a:lnTo>
                  <a:lnTo>
                    <a:pt x="1830381" y="848268"/>
                  </a:lnTo>
                  <a:lnTo>
                    <a:pt x="1825912" y="803049"/>
                  </a:lnTo>
                  <a:lnTo>
                    <a:pt x="1819208" y="758054"/>
                  </a:lnTo>
                  <a:lnTo>
                    <a:pt x="1810270" y="713372"/>
                  </a:lnTo>
                  <a:lnTo>
                    <a:pt x="1799098" y="669094"/>
                  </a:lnTo>
                  <a:lnTo>
                    <a:pt x="1785691" y="625308"/>
                  </a:lnTo>
                  <a:lnTo>
                    <a:pt x="1770049" y="582105"/>
                  </a:lnTo>
                  <a:lnTo>
                    <a:pt x="1752173" y="539573"/>
                  </a:lnTo>
                  <a:lnTo>
                    <a:pt x="1732062" y="497803"/>
                  </a:lnTo>
                  <a:lnTo>
                    <a:pt x="1709717" y="456884"/>
                  </a:lnTo>
                  <a:lnTo>
                    <a:pt x="1685137" y="416905"/>
                  </a:lnTo>
                  <a:lnTo>
                    <a:pt x="1658323" y="377957"/>
                  </a:lnTo>
                  <a:lnTo>
                    <a:pt x="1629274" y="340128"/>
                  </a:lnTo>
                  <a:lnTo>
                    <a:pt x="1597991" y="303509"/>
                  </a:lnTo>
                  <a:lnTo>
                    <a:pt x="1564474" y="268188"/>
                  </a:lnTo>
                  <a:lnTo>
                    <a:pt x="1529149" y="234665"/>
                  </a:lnTo>
                  <a:lnTo>
                    <a:pt x="1492527" y="203376"/>
                  </a:lnTo>
                  <a:lnTo>
                    <a:pt x="1454695" y="174322"/>
                  </a:lnTo>
                  <a:lnTo>
                    <a:pt x="1415744" y="147503"/>
                  </a:lnTo>
                  <a:lnTo>
                    <a:pt x="1375763" y="122919"/>
                  </a:lnTo>
                  <a:lnTo>
                    <a:pt x="1334841" y="100570"/>
                  </a:lnTo>
                  <a:lnTo>
                    <a:pt x="1293069" y="80456"/>
                  </a:lnTo>
                  <a:lnTo>
                    <a:pt x="1250536" y="62577"/>
                  </a:lnTo>
                  <a:lnTo>
                    <a:pt x="1207331" y="46933"/>
                  </a:lnTo>
                  <a:lnTo>
                    <a:pt x="1163544" y="33523"/>
                  </a:lnTo>
                  <a:lnTo>
                    <a:pt x="1119265" y="22349"/>
                  </a:lnTo>
                  <a:lnTo>
                    <a:pt x="1074583" y="13409"/>
                  </a:lnTo>
                  <a:lnTo>
                    <a:pt x="1029587" y="6704"/>
                  </a:lnTo>
                  <a:lnTo>
                    <a:pt x="984368" y="2234"/>
                  </a:lnTo>
                  <a:lnTo>
                    <a:pt x="9390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9717720" y="955174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3" name="object 53"/>
          <p:cNvGrpSpPr/>
          <p:nvPr/>
        </p:nvGrpSpPr>
        <p:grpSpPr>
          <a:xfrm>
            <a:off x="9586777" y="8444370"/>
            <a:ext cx="1978660" cy="1978660"/>
            <a:chOff x="9586777" y="8444370"/>
            <a:chExt cx="1978660" cy="1978660"/>
          </a:xfrm>
        </p:grpSpPr>
        <p:sp>
          <p:nvSpPr>
            <p:cNvPr id="54" name="object 54"/>
            <p:cNvSpPr/>
            <p:nvPr/>
          </p:nvSpPr>
          <p:spPr>
            <a:xfrm>
              <a:off x="9659498" y="8517103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939003" y="0"/>
                  </a:moveTo>
                  <a:lnTo>
                    <a:pt x="893606" y="0"/>
                  </a:lnTo>
                  <a:lnTo>
                    <a:pt x="848254" y="2234"/>
                  </a:lnTo>
                  <a:lnTo>
                    <a:pt x="803036" y="6704"/>
                  </a:lnTo>
                  <a:lnTo>
                    <a:pt x="758042" y="13409"/>
                  </a:lnTo>
                  <a:lnTo>
                    <a:pt x="713362" y="22349"/>
                  </a:lnTo>
                  <a:lnTo>
                    <a:pt x="669085" y="33523"/>
                  </a:lnTo>
                  <a:lnTo>
                    <a:pt x="625301" y="46933"/>
                  </a:lnTo>
                  <a:lnTo>
                    <a:pt x="582098" y="62577"/>
                  </a:lnTo>
                  <a:lnTo>
                    <a:pt x="539568" y="80456"/>
                  </a:lnTo>
                  <a:lnTo>
                    <a:pt x="497799" y="100570"/>
                  </a:lnTo>
                  <a:lnTo>
                    <a:pt x="456881" y="122919"/>
                  </a:lnTo>
                  <a:lnTo>
                    <a:pt x="416903" y="147503"/>
                  </a:lnTo>
                  <a:lnTo>
                    <a:pt x="377956" y="174322"/>
                  </a:lnTo>
                  <a:lnTo>
                    <a:pt x="340128" y="203376"/>
                  </a:lnTo>
                  <a:lnTo>
                    <a:pt x="303509" y="234665"/>
                  </a:lnTo>
                  <a:lnTo>
                    <a:pt x="268188" y="268188"/>
                  </a:lnTo>
                  <a:lnTo>
                    <a:pt x="234665" y="303508"/>
                  </a:lnTo>
                  <a:lnTo>
                    <a:pt x="203376" y="340126"/>
                  </a:lnTo>
                  <a:lnTo>
                    <a:pt x="174322" y="377954"/>
                  </a:lnTo>
                  <a:lnTo>
                    <a:pt x="147503" y="416902"/>
                  </a:lnTo>
                  <a:lnTo>
                    <a:pt x="122919" y="456880"/>
                  </a:lnTo>
                  <a:lnTo>
                    <a:pt x="100570" y="497799"/>
                  </a:lnTo>
                  <a:lnTo>
                    <a:pt x="80456" y="539569"/>
                  </a:lnTo>
                  <a:lnTo>
                    <a:pt x="62577" y="582100"/>
                  </a:lnTo>
                  <a:lnTo>
                    <a:pt x="46933" y="625304"/>
                  </a:lnTo>
                  <a:lnTo>
                    <a:pt x="33523" y="669089"/>
                  </a:lnTo>
                  <a:lnTo>
                    <a:pt x="22349" y="713368"/>
                  </a:lnTo>
                  <a:lnTo>
                    <a:pt x="13409" y="758049"/>
                  </a:lnTo>
                  <a:lnTo>
                    <a:pt x="6704" y="803045"/>
                  </a:lnTo>
                  <a:lnTo>
                    <a:pt x="2234" y="848264"/>
                  </a:lnTo>
                  <a:lnTo>
                    <a:pt x="0" y="893617"/>
                  </a:lnTo>
                  <a:lnTo>
                    <a:pt x="0" y="939016"/>
                  </a:lnTo>
                  <a:lnTo>
                    <a:pt x="2234" y="984369"/>
                  </a:lnTo>
                  <a:lnTo>
                    <a:pt x="6704" y="1029589"/>
                  </a:lnTo>
                  <a:lnTo>
                    <a:pt x="13409" y="1074584"/>
                  </a:lnTo>
                  <a:lnTo>
                    <a:pt x="22349" y="1119266"/>
                  </a:lnTo>
                  <a:lnTo>
                    <a:pt x="33523" y="1163545"/>
                  </a:lnTo>
                  <a:lnTo>
                    <a:pt x="46933" y="1207331"/>
                  </a:lnTo>
                  <a:lnTo>
                    <a:pt x="62577" y="1250535"/>
                  </a:lnTo>
                  <a:lnTo>
                    <a:pt x="80456" y="1293067"/>
                  </a:lnTo>
                  <a:lnTo>
                    <a:pt x="100570" y="1334837"/>
                  </a:lnTo>
                  <a:lnTo>
                    <a:pt x="122919" y="1375757"/>
                  </a:lnTo>
                  <a:lnTo>
                    <a:pt x="147503" y="1415735"/>
                  </a:lnTo>
                  <a:lnTo>
                    <a:pt x="174322" y="1454684"/>
                  </a:lnTo>
                  <a:lnTo>
                    <a:pt x="203376" y="1492513"/>
                  </a:lnTo>
                  <a:lnTo>
                    <a:pt x="234665" y="1529132"/>
                  </a:lnTo>
                  <a:lnTo>
                    <a:pt x="268188" y="1564453"/>
                  </a:lnTo>
                  <a:lnTo>
                    <a:pt x="303509" y="1597975"/>
                  </a:lnTo>
                  <a:lnTo>
                    <a:pt x="340128" y="1629263"/>
                  </a:lnTo>
                  <a:lnTo>
                    <a:pt x="377956" y="1658317"/>
                  </a:lnTo>
                  <a:lnTo>
                    <a:pt x="416903" y="1685135"/>
                  </a:lnTo>
                  <a:lnTo>
                    <a:pt x="456881" y="1709718"/>
                  </a:lnTo>
                  <a:lnTo>
                    <a:pt x="497799" y="1732067"/>
                  </a:lnTo>
                  <a:lnTo>
                    <a:pt x="539568" y="1752180"/>
                  </a:lnTo>
                  <a:lnTo>
                    <a:pt x="582098" y="1770059"/>
                  </a:lnTo>
                  <a:lnTo>
                    <a:pt x="625301" y="1785703"/>
                  </a:lnTo>
                  <a:lnTo>
                    <a:pt x="669085" y="1799112"/>
                  </a:lnTo>
                  <a:lnTo>
                    <a:pt x="713362" y="1810287"/>
                  </a:lnTo>
                  <a:lnTo>
                    <a:pt x="758042" y="1819226"/>
                  </a:lnTo>
                  <a:lnTo>
                    <a:pt x="803036" y="1825931"/>
                  </a:lnTo>
                  <a:lnTo>
                    <a:pt x="848254" y="1830400"/>
                  </a:lnTo>
                  <a:lnTo>
                    <a:pt x="893606" y="1832635"/>
                  </a:lnTo>
                  <a:lnTo>
                    <a:pt x="939003" y="1832635"/>
                  </a:lnTo>
                  <a:lnTo>
                    <a:pt x="984356" y="1830400"/>
                  </a:lnTo>
                  <a:lnTo>
                    <a:pt x="1029574" y="1825931"/>
                  </a:lnTo>
                  <a:lnTo>
                    <a:pt x="1074569" y="1819226"/>
                  </a:lnTo>
                  <a:lnTo>
                    <a:pt x="1119250" y="1810287"/>
                  </a:lnTo>
                  <a:lnTo>
                    <a:pt x="1163529" y="1799112"/>
                  </a:lnTo>
                  <a:lnTo>
                    <a:pt x="1207314" y="1785703"/>
                  </a:lnTo>
                  <a:lnTo>
                    <a:pt x="1250518" y="1770059"/>
                  </a:lnTo>
                  <a:lnTo>
                    <a:pt x="1293051" y="1752180"/>
                  </a:lnTo>
                  <a:lnTo>
                    <a:pt x="1334822" y="1732067"/>
                  </a:lnTo>
                  <a:lnTo>
                    <a:pt x="1375743" y="1709718"/>
                  </a:lnTo>
                  <a:lnTo>
                    <a:pt x="1415724" y="1685135"/>
                  </a:lnTo>
                  <a:lnTo>
                    <a:pt x="1454674" y="1658317"/>
                  </a:lnTo>
                  <a:lnTo>
                    <a:pt x="1492506" y="1629263"/>
                  </a:lnTo>
                  <a:lnTo>
                    <a:pt x="1529128" y="1597975"/>
                  </a:lnTo>
                  <a:lnTo>
                    <a:pt x="1564453" y="1564453"/>
                  </a:lnTo>
                  <a:lnTo>
                    <a:pt x="1597980" y="1529132"/>
                  </a:lnTo>
                  <a:lnTo>
                    <a:pt x="1629272" y="1492513"/>
                  </a:lnTo>
                  <a:lnTo>
                    <a:pt x="1658330" y="1454684"/>
                  </a:lnTo>
                  <a:lnTo>
                    <a:pt x="1685152" y="1415735"/>
                  </a:lnTo>
                  <a:lnTo>
                    <a:pt x="1709739" y="1375757"/>
                  </a:lnTo>
                  <a:lnTo>
                    <a:pt x="1732090" y="1334837"/>
                  </a:lnTo>
                  <a:lnTo>
                    <a:pt x="1752207" y="1293067"/>
                  </a:lnTo>
                  <a:lnTo>
                    <a:pt x="1770088" y="1250535"/>
                  </a:lnTo>
                  <a:lnTo>
                    <a:pt x="1785734" y="1207331"/>
                  </a:lnTo>
                  <a:lnTo>
                    <a:pt x="1799145" y="1163545"/>
                  </a:lnTo>
                  <a:lnTo>
                    <a:pt x="1810321" y="1119266"/>
                  </a:lnTo>
                  <a:lnTo>
                    <a:pt x="1819262" y="1074584"/>
                  </a:lnTo>
                  <a:lnTo>
                    <a:pt x="1825967" y="1029589"/>
                  </a:lnTo>
                  <a:lnTo>
                    <a:pt x="1830438" y="984369"/>
                  </a:lnTo>
                  <a:lnTo>
                    <a:pt x="1832673" y="939016"/>
                  </a:lnTo>
                  <a:lnTo>
                    <a:pt x="1832673" y="893617"/>
                  </a:lnTo>
                  <a:lnTo>
                    <a:pt x="1830438" y="848264"/>
                  </a:lnTo>
                  <a:lnTo>
                    <a:pt x="1825967" y="803045"/>
                  </a:lnTo>
                  <a:lnTo>
                    <a:pt x="1819262" y="758049"/>
                  </a:lnTo>
                  <a:lnTo>
                    <a:pt x="1810321" y="713368"/>
                  </a:lnTo>
                  <a:lnTo>
                    <a:pt x="1799145" y="669089"/>
                  </a:lnTo>
                  <a:lnTo>
                    <a:pt x="1785734" y="625304"/>
                  </a:lnTo>
                  <a:lnTo>
                    <a:pt x="1770088" y="582100"/>
                  </a:lnTo>
                  <a:lnTo>
                    <a:pt x="1752207" y="539569"/>
                  </a:lnTo>
                  <a:lnTo>
                    <a:pt x="1732090" y="497799"/>
                  </a:lnTo>
                  <a:lnTo>
                    <a:pt x="1709739" y="456880"/>
                  </a:lnTo>
                  <a:lnTo>
                    <a:pt x="1685152" y="416902"/>
                  </a:lnTo>
                  <a:lnTo>
                    <a:pt x="1658330" y="377954"/>
                  </a:lnTo>
                  <a:lnTo>
                    <a:pt x="1629272" y="340126"/>
                  </a:lnTo>
                  <a:lnTo>
                    <a:pt x="1597980" y="303508"/>
                  </a:lnTo>
                  <a:lnTo>
                    <a:pt x="1564453" y="268188"/>
                  </a:lnTo>
                  <a:lnTo>
                    <a:pt x="1529128" y="234665"/>
                  </a:lnTo>
                  <a:lnTo>
                    <a:pt x="1492506" y="203376"/>
                  </a:lnTo>
                  <a:lnTo>
                    <a:pt x="1454674" y="174322"/>
                  </a:lnTo>
                  <a:lnTo>
                    <a:pt x="1415724" y="147503"/>
                  </a:lnTo>
                  <a:lnTo>
                    <a:pt x="1375743" y="122919"/>
                  </a:lnTo>
                  <a:lnTo>
                    <a:pt x="1334822" y="100570"/>
                  </a:lnTo>
                  <a:lnTo>
                    <a:pt x="1293051" y="80456"/>
                  </a:lnTo>
                  <a:lnTo>
                    <a:pt x="1250518" y="62577"/>
                  </a:lnTo>
                  <a:lnTo>
                    <a:pt x="1207314" y="46933"/>
                  </a:lnTo>
                  <a:lnTo>
                    <a:pt x="1163529" y="33523"/>
                  </a:lnTo>
                  <a:lnTo>
                    <a:pt x="1119250" y="22349"/>
                  </a:lnTo>
                  <a:lnTo>
                    <a:pt x="1074569" y="13409"/>
                  </a:lnTo>
                  <a:lnTo>
                    <a:pt x="1029574" y="6704"/>
                  </a:lnTo>
                  <a:lnTo>
                    <a:pt x="984356" y="2234"/>
                  </a:lnTo>
                  <a:lnTo>
                    <a:pt x="9390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9659523" y="8517116"/>
              <a:ext cx="1833245" cy="1833245"/>
            </a:xfrm>
            <a:custGeom>
              <a:avLst/>
              <a:gdLst/>
              <a:ahLst/>
              <a:cxnLst/>
              <a:rect l="l" t="t" r="r" b="b"/>
              <a:pathLst>
                <a:path w="1833245" h="1833245">
                  <a:moveTo>
                    <a:pt x="1564460" y="268185"/>
                  </a:moveTo>
                  <a:lnTo>
                    <a:pt x="1597983" y="303506"/>
                  </a:lnTo>
                  <a:lnTo>
                    <a:pt x="1629272" y="340125"/>
                  </a:lnTo>
                  <a:lnTo>
                    <a:pt x="1658325" y="377953"/>
                  </a:lnTo>
                  <a:lnTo>
                    <a:pt x="1685144" y="416902"/>
                  </a:lnTo>
                  <a:lnTo>
                    <a:pt x="1709728" y="456880"/>
                  </a:lnTo>
                  <a:lnTo>
                    <a:pt x="1732076" y="497800"/>
                  </a:lnTo>
                  <a:lnTo>
                    <a:pt x="1752190" y="539570"/>
                  </a:lnTo>
                  <a:lnTo>
                    <a:pt x="1770069" y="582102"/>
                  </a:lnTo>
                  <a:lnTo>
                    <a:pt x="1785714" y="625306"/>
                  </a:lnTo>
                  <a:lnTo>
                    <a:pt x="1799123" y="669093"/>
                  </a:lnTo>
                  <a:lnTo>
                    <a:pt x="1810297" y="713372"/>
                  </a:lnTo>
                  <a:lnTo>
                    <a:pt x="1819237" y="758054"/>
                  </a:lnTo>
                  <a:lnTo>
                    <a:pt x="1825941" y="803050"/>
                  </a:lnTo>
                  <a:lnTo>
                    <a:pt x="1830411" y="848269"/>
                  </a:lnTo>
                  <a:lnTo>
                    <a:pt x="1832646" y="893623"/>
                  </a:lnTo>
                  <a:lnTo>
                    <a:pt x="1832646" y="939022"/>
                  </a:lnTo>
                  <a:lnTo>
                    <a:pt x="1830411" y="984376"/>
                  </a:lnTo>
                  <a:lnTo>
                    <a:pt x="1825941" y="1029596"/>
                  </a:lnTo>
                  <a:lnTo>
                    <a:pt x="1819237" y="1074592"/>
                  </a:lnTo>
                  <a:lnTo>
                    <a:pt x="1810297" y="1119274"/>
                  </a:lnTo>
                  <a:lnTo>
                    <a:pt x="1799123" y="1163553"/>
                  </a:lnTo>
                  <a:lnTo>
                    <a:pt x="1785714" y="1207339"/>
                  </a:lnTo>
                  <a:lnTo>
                    <a:pt x="1770069" y="1250543"/>
                  </a:lnTo>
                  <a:lnTo>
                    <a:pt x="1752190" y="1293075"/>
                  </a:lnTo>
                  <a:lnTo>
                    <a:pt x="1732076" y="1334846"/>
                  </a:lnTo>
                  <a:lnTo>
                    <a:pt x="1709728" y="1375765"/>
                  </a:lnTo>
                  <a:lnTo>
                    <a:pt x="1685144" y="1415744"/>
                  </a:lnTo>
                  <a:lnTo>
                    <a:pt x="1658325" y="1454692"/>
                  </a:lnTo>
                  <a:lnTo>
                    <a:pt x="1629272" y="1492521"/>
                  </a:lnTo>
                  <a:lnTo>
                    <a:pt x="1597983" y="1529140"/>
                  </a:lnTo>
                  <a:lnTo>
                    <a:pt x="1564460" y="1564460"/>
                  </a:lnTo>
                  <a:lnTo>
                    <a:pt x="1529140" y="1597983"/>
                  </a:lnTo>
                  <a:lnTo>
                    <a:pt x="1492521" y="1629272"/>
                  </a:lnTo>
                  <a:lnTo>
                    <a:pt x="1454692" y="1658325"/>
                  </a:lnTo>
                  <a:lnTo>
                    <a:pt x="1415744" y="1685144"/>
                  </a:lnTo>
                  <a:lnTo>
                    <a:pt x="1375765" y="1709728"/>
                  </a:lnTo>
                  <a:lnTo>
                    <a:pt x="1334846" y="1732076"/>
                  </a:lnTo>
                  <a:lnTo>
                    <a:pt x="1293075" y="1752190"/>
                  </a:lnTo>
                  <a:lnTo>
                    <a:pt x="1250543" y="1770069"/>
                  </a:lnTo>
                  <a:lnTo>
                    <a:pt x="1207339" y="1785714"/>
                  </a:lnTo>
                  <a:lnTo>
                    <a:pt x="1163553" y="1799123"/>
                  </a:lnTo>
                  <a:lnTo>
                    <a:pt x="1119274" y="1810297"/>
                  </a:lnTo>
                  <a:lnTo>
                    <a:pt x="1074592" y="1819237"/>
                  </a:lnTo>
                  <a:lnTo>
                    <a:pt x="1029596" y="1825941"/>
                  </a:lnTo>
                  <a:lnTo>
                    <a:pt x="984376" y="1830411"/>
                  </a:lnTo>
                  <a:lnTo>
                    <a:pt x="939022" y="1832646"/>
                  </a:lnTo>
                  <a:lnTo>
                    <a:pt x="893623" y="1832646"/>
                  </a:lnTo>
                  <a:lnTo>
                    <a:pt x="848269" y="1830411"/>
                  </a:lnTo>
                  <a:lnTo>
                    <a:pt x="803050" y="1825941"/>
                  </a:lnTo>
                  <a:lnTo>
                    <a:pt x="758054" y="1819237"/>
                  </a:lnTo>
                  <a:lnTo>
                    <a:pt x="713372" y="1810297"/>
                  </a:lnTo>
                  <a:lnTo>
                    <a:pt x="669093" y="1799123"/>
                  </a:lnTo>
                  <a:lnTo>
                    <a:pt x="625306" y="1785714"/>
                  </a:lnTo>
                  <a:lnTo>
                    <a:pt x="582102" y="1770069"/>
                  </a:lnTo>
                  <a:lnTo>
                    <a:pt x="539570" y="1752190"/>
                  </a:lnTo>
                  <a:lnTo>
                    <a:pt x="497800" y="1732076"/>
                  </a:lnTo>
                  <a:lnTo>
                    <a:pt x="456880" y="1709728"/>
                  </a:lnTo>
                  <a:lnTo>
                    <a:pt x="416902" y="1685144"/>
                  </a:lnTo>
                  <a:lnTo>
                    <a:pt x="377953" y="1658325"/>
                  </a:lnTo>
                  <a:lnTo>
                    <a:pt x="340125" y="1629272"/>
                  </a:lnTo>
                  <a:lnTo>
                    <a:pt x="303506" y="1597983"/>
                  </a:lnTo>
                  <a:lnTo>
                    <a:pt x="268185" y="1564460"/>
                  </a:lnTo>
                  <a:lnTo>
                    <a:pt x="234662" y="1529140"/>
                  </a:lnTo>
                  <a:lnTo>
                    <a:pt x="203374" y="1492521"/>
                  </a:lnTo>
                  <a:lnTo>
                    <a:pt x="174320" y="1454692"/>
                  </a:lnTo>
                  <a:lnTo>
                    <a:pt x="147502" y="1415744"/>
                  </a:lnTo>
                  <a:lnTo>
                    <a:pt x="122918" y="1375765"/>
                  </a:lnTo>
                  <a:lnTo>
                    <a:pt x="100569" y="1334846"/>
                  </a:lnTo>
                  <a:lnTo>
                    <a:pt x="80455" y="1293075"/>
                  </a:lnTo>
                  <a:lnTo>
                    <a:pt x="62576" y="1250543"/>
                  </a:lnTo>
                  <a:lnTo>
                    <a:pt x="46932" y="1207339"/>
                  </a:lnTo>
                  <a:lnTo>
                    <a:pt x="33523" y="1163553"/>
                  </a:lnTo>
                  <a:lnTo>
                    <a:pt x="22348" y="1119274"/>
                  </a:lnTo>
                  <a:lnTo>
                    <a:pt x="13409" y="1074592"/>
                  </a:lnTo>
                  <a:lnTo>
                    <a:pt x="6704" y="1029596"/>
                  </a:lnTo>
                  <a:lnTo>
                    <a:pt x="2234" y="984376"/>
                  </a:lnTo>
                  <a:lnTo>
                    <a:pt x="0" y="939022"/>
                  </a:lnTo>
                  <a:lnTo>
                    <a:pt x="0" y="893623"/>
                  </a:lnTo>
                  <a:lnTo>
                    <a:pt x="2234" y="848269"/>
                  </a:lnTo>
                  <a:lnTo>
                    <a:pt x="6704" y="803050"/>
                  </a:lnTo>
                  <a:lnTo>
                    <a:pt x="13409" y="758054"/>
                  </a:lnTo>
                  <a:lnTo>
                    <a:pt x="22348" y="713372"/>
                  </a:lnTo>
                  <a:lnTo>
                    <a:pt x="33523" y="669093"/>
                  </a:lnTo>
                  <a:lnTo>
                    <a:pt x="46932" y="625306"/>
                  </a:lnTo>
                  <a:lnTo>
                    <a:pt x="62576" y="582102"/>
                  </a:lnTo>
                  <a:lnTo>
                    <a:pt x="80455" y="539570"/>
                  </a:lnTo>
                  <a:lnTo>
                    <a:pt x="100569" y="497800"/>
                  </a:lnTo>
                  <a:lnTo>
                    <a:pt x="122918" y="456880"/>
                  </a:lnTo>
                  <a:lnTo>
                    <a:pt x="147502" y="416902"/>
                  </a:lnTo>
                  <a:lnTo>
                    <a:pt x="174320" y="377953"/>
                  </a:lnTo>
                  <a:lnTo>
                    <a:pt x="203374" y="340125"/>
                  </a:lnTo>
                  <a:lnTo>
                    <a:pt x="234662" y="303506"/>
                  </a:lnTo>
                  <a:lnTo>
                    <a:pt x="268185" y="268185"/>
                  </a:lnTo>
                  <a:lnTo>
                    <a:pt x="303506" y="234662"/>
                  </a:lnTo>
                  <a:lnTo>
                    <a:pt x="340125" y="203374"/>
                  </a:lnTo>
                  <a:lnTo>
                    <a:pt x="377953" y="174320"/>
                  </a:lnTo>
                  <a:lnTo>
                    <a:pt x="416902" y="147502"/>
                  </a:lnTo>
                  <a:lnTo>
                    <a:pt x="456880" y="122918"/>
                  </a:lnTo>
                  <a:lnTo>
                    <a:pt x="497800" y="100569"/>
                  </a:lnTo>
                  <a:lnTo>
                    <a:pt x="539570" y="80455"/>
                  </a:lnTo>
                  <a:lnTo>
                    <a:pt x="582102" y="62576"/>
                  </a:lnTo>
                  <a:lnTo>
                    <a:pt x="625306" y="46932"/>
                  </a:lnTo>
                  <a:lnTo>
                    <a:pt x="669093" y="33523"/>
                  </a:lnTo>
                  <a:lnTo>
                    <a:pt x="713372" y="22348"/>
                  </a:lnTo>
                  <a:lnTo>
                    <a:pt x="758054" y="13409"/>
                  </a:lnTo>
                  <a:lnTo>
                    <a:pt x="803050" y="6704"/>
                  </a:lnTo>
                  <a:lnTo>
                    <a:pt x="848269" y="2234"/>
                  </a:lnTo>
                  <a:lnTo>
                    <a:pt x="893623" y="0"/>
                  </a:lnTo>
                  <a:lnTo>
                    <a:pt x="939022" y="0"/>
                  </a:lnTo>
                  <a:lnTo>
                    <a:pt x="984376" y="2234"/>
                  </a:lnTo>
                  <a:lnTo>
                    <a:pt x="1029596" y="6704"/>
                  </a:lnTo>
                  <a:lnTo>
                    <a:pt x="1074592" y="13409"/>
                  </a:lnTo>
                  <a:lnTo>
                    <a:pt x="1119274" y="22348"/>
                  </a:lnTo>
                  <a:lnTo>
                    <a:pt x="1163553" y="33523"/>
                  </a:lnTo>
                  <a:lnTo>
                    <a:pt x="1207339" y="46932"/>
                  </a:lnTo>
                  <a:lnTo>
                    <a:pt x="1250543" y="62576"/>
                  </a:lnTo>
                  <a:lnTo>
                    <a:pt x="1293075" y="80455"/>
                  </a:lnTo>
                  <a:lnTo>
                    <a:pt x="1334846" y="100569"/>
                  </a:lnTo>
                  <a:lnTo>
                    <a:pt x="1375765" y="122918"/>
                  </a:lnTo>
                  <a:lnTo>
                    <a:pt x="1415744" y="147502"/>
                  </a:lnTo>
                  <a:lnTo>
                    <a:pt x="1454692" y="174320"/>
                  </a:lnTo>
                  <a:lnTo>
                    <a:pt x="1492521" y="203374"/>
                  </a:lnTo>
                  <a:lnTo>
                    <a:pt x="1529140" y="234662"/>
                  </a:lnTo>
                  <a:lnTo>
                    <a:pt x="1564460" y="268185"/>
                  </a:lnTo>
                </a:path>
              </a:pathLst>
            </a:custGeom>
            <a:ln w="145491">
              <a:solidFill>
                <a:srgbClr val="002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0" dirty="0">
                <a:latin typeface="Verdana"/>
                <a:cs typeface="Verdana"/>
              </a:rPr>
              <a:t>deep</a:t>
            </a:r>
            <a:r>
              <a:rPr sz="9200" spc="-60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600" dirty="0">
                <a:latin typeface="Verdana"/>
                <a:cs typeface="Verdana"/>
              </a:rPr>
              <a:t> </a:t>
            </a:r>
            <a:r>
              <a:rPr sz="9200" spc="40" dirty="0">
                <a:latin typeface="Verdana"/>
                <a:cs typeface="Verdana"/>
              </a:rPr>
              <a:t>networks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391890" cy="968375"/>
          </a:xfrm>
          <a:prstGeom prst="rect">
            <a:avLst/>
          </a:prstGeom>
        </p:spPr>
        <p:txBody>
          <a:bodyPr vert="horz" wrap="square" lIns="0" tIns="1651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0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0" dirty="0">
                <a:solidFill>
                  <a:srgbClr val="FFFFFF"/>
                </a:solidFill>
                <a:latin typeface="Lucida Sans"/>
                <a:cs typeface="Lucida Sans"/>
              </a:rPr>
              <a:t>with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multiple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hidden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layers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802590" y="4809928"/>
            <a:ext cx="649922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20" dirty="0">
                <a:latin typeface="Verdana"/>
                <a:cs typeface="Verdana"/>
              </a:rPr>
              <a:t>Overfitting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9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45" dirty="0">
                <a:latin typeface="Verdana"/>
                <a:cs typeface="Verdana"/>
              </a:rPr>
              <a:t>dropout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92719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temporarily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removing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615" dirty="0">
                <a:solidFill>
                  <a:srgbClr val="FFFFFF"/>
                </a:solidFill>
                <a:latin typeface="Lucida Sans"/>
                <a:cs typeface="Lucida Sans"/>
              </a:rPr>
              <a:t>—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selected</a:t>
            </a:r>
            <a:r>
              <a:rPr sz="6150" spc="-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at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random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615" dirty="0">
                <a:solidFill>
                  <a:srgbClr val="FFFFFF"/>
                </a:solidFill>
                <a:latin typeface="Lucida Sans"/>
                <a:cs typeface="Lucida Sans"/>
              </a:rPr>
              <a:t>—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6150" spc="-8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prevent </a:t>
            </a:r>
            <a:r>
              <a:rPr sz="6150" spc="155" dirty="0">
                <a:solidFill>
                  <a:srgbClr val="FFFFFF"/>
                </a:solidFill>
                <a:latin typeface="Lucida Sans"/>
                <a:cs typeface="Lucida Sans"/>
              </a:rPr>
              <a:t>over-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reliance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5" dirty="0">
                <a:solidFill>
                  <a:srgbClr val="FFFFFF"/>
                </a:solidFill>
                <a:latin typeface="Lucida Sans"/>
                <a:cs typeface="Lucida Sans"/>
              </a:rPr>
              <a:t>on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certain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units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4732034"/>
            <a:ext cx="2874645" cy="2665730"/>
            <a:chOff x="2497306" y="4732034"/>
            <a:chExt cx="2874645" cy="2665730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11" name="object 11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8" name="object 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0" name="object 2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2" name="object 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3" name="object 23"/>
          <p:cNvGrpSpPr/>
          <p:nvPr/>
        </p:nvGrpSpPr>
        <p:grpSpPr>
          <a:xfrm>
            <a:off x="15669679" y="3680516"/>
            <a:ext cx="1901825" cy="1918335"/>
            <a:chOff x="15669679" y="3680516"/>
            <a:chExt cx="1901825" cy="1918335"/>
          </a:xfrm>
        </p:grpSpPr>
        <p:sp>
          <p:nvSpPr>
            <p:cNvPr id="24" name="object 24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29" name="object 29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48" name="object 48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50" name="object 50"/>
          <p:cNvGrpSpPr/>
          <p:nvPr/>
        </p:nvGrpSpPr>
        <p:grpSpPr>
          <a:xfrm>
            <a:off x="11418500" y="5536606"/>
            <a:ext cx="2917190" cy="1039494"/>
            <a:chOff x="11418500" y="5536606"/>
            <a:chExt cx="2917190" cy="1039494"/>
          </a:xfrm>
        </p:grpSpPr>
        <p:sp>
          <p:nvSpPr>
            <p:cNvPr id="51" name="object 51"/>
            <p:cNvSpPr/>
            <p:nvPr/>
          </p:nvSpPr>
          <p:spPr>
            <a:xfrm>
              <a:off x="11434207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</p:grpSp>
      <p:grpSp>
        <p:nvGrpSpPr>
          <p:cNvPr id="53" name="object 53"/>
          <p:cNvGrpSpPr/>
          <p:nvPr/>
        </p:nvGrpSpPr>
        <p:grpSpPr>
          <a:xfrm>
            <a:off x="11418500" y="2916141"/>
            <a:ext cx="2915920" cy="796925"/>
            <a:chOff x="11418500" y="2916141"/>
            <a:chExt cx="2915920" cy="796925"/>
          </a:xfrm>
        </p:grpSpPr>
        <p:sp>
          <p:nvSpPr>
            <p:cNvPr id="54" name="object 54"/>
            <p:cNvSpPr/>
            <p:nvPr/>
          </p:nvSpPr>
          <p:spPr>
            <a:xfrm>
              <a:off x="11434207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11366145" y="3714902"/>
            <a:ext cx="2989580" cy="4675505"/>
            <a:chOff x="11366145" y="3714902"/>
            <a:chExt cx="2989580" cy="4675505"/>
          </a:xfrm>
        </p:grpSpPr>
        <p:sp>
          <p:nvSpPr>
            <p:cNvPr id="57" name="object 57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63" name="object 63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64" name="object 64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67" name="object 67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70" name="object 70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73" name="object 73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76" name="object 76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79" name="object 79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82" name="object 82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85" name="object 85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88" name="object 88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91" name="object 91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94" name="object 94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6" name="object 96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97" name="object 97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3680516"/>
            <a:ext cx="2876550" cy="4696460"/>
            <a:chOff x="2497306" y="3680516"/>
            <a:chExt cx="2876550" cy="4696460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6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3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6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10972" y="8193226"/>
              <a:ext cx="129828" cy="154487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7381973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2" name="object 22"/>
          <p:cNvGrpSpPr/>
          <p:nvPr/>
        </p:nvGrpSpPr>
        <p:grpSpPr>
          <a:xfrm>
            <a:off x="15669679" y="3680516"/>
            <a:ext cx="1901825" cy="1840230"/>
            <a:chOff x="15669679" y="3680516"/>
            <a:chExt cx="1901825" cy="1840230"/>
          </a:xfrm>
        </p:grpSpPr>
        <p:sp>
          <p:nvSpPr>
            <p:cNvPr id="23" name="object 23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4" name="object 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</p:grpSp>
      <p:grpSp>
        <p:nvGrpSpPr>
          <p:cNvPr id="25" name="object 25"/>
          <p:cNvGrpSpPr/>
          <p:nvPr/>
        </p:nvGrpSpPr>
        <p:grpSpPr>
          <a:xfrm>
            <a:off x="15669679" y="5557600"/>
            <a:ext cx="1901825" cy="1840230"/>
            <a:chOff x="15669679" y="5557600"/>
            <a:chExt cx="1901825" cy="1840230"/>
          </a:xfrm>
        </p:grpSpPr>
        <p:sp>
          <p:nvSpPr>
            <p:cNvPr id="26" name="object 26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6654247" y="2939292"/>
            <a:ext cx="3450590" cy="5450840"/>
            <a:chOff x="6654247" y="2939292"/>
            <a:chExt cx="3450590" cy="5450840"/>
          </a:xfrm>
        </p:grpSpPr>
        <p:sp>
          <p:nvSpPr>
            <p:cNvPr id="29" name="object 2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" name="object 3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</p:grpSp>
      <p:grpSp>
        <p:nvGrpSpPr>
          <p:cNvPr id="47" name="object 47"/>
          <p:cNvGrpSpPr/>
          <p:nvPr/>
        </p:nvGrpSpPr>
        <p:grpSpPr>
          <a:xfrm>
            <a:off x="11418500" y="2916141"/>
            <a:ext cx="2936240" cy="4479290"/>
            <a:chOff x="11418500" y="2916141"/>
            <a:chExt cx="2936240" cy="4479290"/>
          </a:xfrm>
        </p:grpSpPr>
        <p:sp>
          <p:nvSpPr>
            <p:cNvPr id="48" name="object 48"/>
            <p:cNvSpPr/>
            <p:nvPr/>
          </p:nvSpPr>
          <p:spPr>
            <a:xfrm>
              <a:off x="11434207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178165" y="7278982"/>
              <a:ext cx="156204" cy="116101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1434207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1434207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11434207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7" name="object 5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58" name="object 58"/>
            <p:cNvSpPr/>
            <p:nvPr/>
          </p:nvSpPr>
          <p:spPr>
            <a:xfrm>
              <a:off x="11434207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9" name="object 5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14178783" y="3695227"/>
              <a:ext cx="156644" cy="114226"/>
            </a:xfrm>
            <a:prstGeom prst="rect">
              <a:avLst/>
            </a:prstGeom>
          </p:spPr>
        </p:pic>
      </p:grpSp>
      <p:grpSp>
        <p:nvGrpSpPr>
          <p:cNvPr id="60" name="object 60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61" name="object 61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3" name="object 63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64" name="object 64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6" name="object 66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67" name="object 67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9" name="object 69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70" name="object 70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2" name="object 72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73" name="object 73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5" name="object 75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76" name="object 76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8" name="object 78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79" name="object 79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1" name="object 81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82" name="object 82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4" name="object 84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85" name="object 85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7" name="object 87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88" name="object 88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0" name="object 90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91" name="object 91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3" name="object 93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94" name="object 94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4732034"/>
            <a:ext cx="2874645" cy="2665730"/>
            <a:chOff x="2497306" y="4732034"/>
            <a:chExt cx="2874645" cy="2665730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</p:grpSp>
      <p:grpSp>
        <p:nvGrpSpPr>
          <p:cNvPr id="10" name="object 10"/>
          <p:cNvGrpSpPr/>
          <p:nvPr/>
        </p:nvGrpSpPr>
        <p:grpSpPr>
          <a:xfrm>
            <a:off x="2497306" y="2916351"/>
            <a:ext cx="2884170" cy="4481830"/>
            <a:chOff x="2497306" y="2916351"/>
            <a:chExt cx="2884170" cy="4481830"/>
          </a:xfrm>
        </p:grpSpPr>
        <p:sp>
          <p:nvSpPr>
            <p:cNvPr id="11" name="object 11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" name="object 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4" name="object 1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6" name="object 1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</p:grpSp>
      <p:grpSp>
        <p:nvGrpSpPr>
          <p:cNvPr id="17" name="object 17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18" name="object 18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24" name="object 24"/>
          <p:cNvGrpSpPr/>
          <p:nvPr/>
        </p:nvGrpSpPr>
        <p:grpSpPr>
          <a:xfrm>
            <a:off x="6696131" y="2872163"/>
            <a:ext cx="3391535" cy="5481955"/>
            <a:chOff x="6696131" y="2872163"/>
            <a:chExt cx="3391535" cy="5481955"/>
          </a:xfrm>
        </p:grpSpPr>
        <p:sp>
          <p:nvSpPr>
            <p:cNvPr id="25" name="object 25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6" name="object 26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6764192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8" name="object 2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9932682" y="4686244"/>
              <a:ext cx="148686" cy="119368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6764192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9932682" y="2872163"/>
              <a:ext cx="148686" cy="119368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6759920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9922075" y="8193551"/>
              <a:ext cx="130352" cy="154340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6762119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" name="object 3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9901552" y="8206242"/>
              <a:ext cx="143283" cy="147398"/>
            </a:xfrm>
            <a:prstGeom prst="rect">
              <a:avLst/>
            </a:prstGeom>
          </p:spPr>
        </p:pic>
      </p:grpSp>
      <p:grpSp>
        <p:nvGrpSpPr>
          <p:cNvPr id="37" name="object 37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38" name="object 38"/>
            <p:cNvSpPr/>
            <p:nvPr/>
          </p:nvSpPr>
          <p:spPr>
            <a:xfrm>
              <a:off x="11434206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4196708" y="5379888"/>
              <a:ext cx="148278" cy="142215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1" name="object 4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42" name="object 42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" name="object 43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44" name="object 44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" name="object 4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7" name="object 4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" name="object 4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" name="object 5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3" name="object 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54" name="object 54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" name="object 5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56" name="object 56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57" name="object 5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60" name="object 60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2" name="object 62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63" name="object 63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5" name="object 65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66" name="object 66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68" name="object 68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69" name="object 69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72" name="object 72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4" name="object 74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75" name="object 75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7" name="object 77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78" name="object 78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0" name="object 80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81" name="object 81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3" name="object 83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84" name="object 84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87" name="object 87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9" name="object 89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90" name="object 90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6578596" y="4809928"/>
            <a:ext cx="6947534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95" dirty="0">
                <a:latin typeface="Verdana"/>
                <a:cs typeface="Verdana"/>
              </a:rPr>
              <a:t>TensorFlow</a:t>
            </a:r>
            <a:endParaRPr sz="9200">
              <a:latin typeface="Verdana"/>
              <a:cs typeface="Verdana"/>
            </a:endParaRPr>
          </a:p>
        </p:txBody>
      </p:sp>
    </p:spTree>
  </p:cSld>
  <p:clrMapOvr>
    <a:masterClrMapping/>
  </p:clrMapOvr>
</p:sld>
</file>

<file path=ppt/slides/slide9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title"/>
          </p:nvPr>
        </p:nvSpPr>
        <p:spPr>
          <a:xfrm>
            <a:off x="1979626" y="4751961"/>
            <a:ext cx="16144875" cy="1433195"/>
          </a:xfrm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-10" dirty="0">
                <a:latin typeface="Consolas"/>
                <a:cs typeface="Consolas"/>
              </a:rPr>
              <a:t>playground.tensorflow.org</a:t>
            </a:r>
            <a:endParaRPr sz="92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05" dirty="0">
                <a:latin typeface="Verdana"/>
                <a:cs typeface="Verdana"/>
              </a:rPr>
              <a:t>computer</a:t>
            </a:r>
            <a:r>
              <a:rPr sz="9200" spc="-430" dirty="0">
                <a:latin typeface="Verdana"/>
                <a:cs typeface="Verdana"/>
              </a:rPr>
              <a:t> </a:t>
            </a:r>
            <a:r>
              <a:rPr sz="9200" spc="-10" dirty="0">
                <a:latin typeface="Verdana"/>
                <a:cs typeface="Verdana"/>
              </a:rPr>
              <a:t>vision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17726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computational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methods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analyzing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and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understanding</a:t>
            </a:r>
            <a:r>
              <a:rPr sz="6150" spc="20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digital</a:t>
            </a:r>
            <a:r>
              <a:rPr sz="6150" spc="20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images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98885" y="418835"/>
            <a:ext cx="15706328" cy="10470885"/>
          </a:xfrm>
          <a:prstGeom prst="rect">
            <a:avLst/>
          </a:prstGeom>
        </p:spPr>
      </p:pic>
    </p:spTree>
  </p:cSld>
  <p:clrMapOvr>
    <a:masterClrMapping/>
  </p:clrMapOvr>
</p:sld>
</file>

<file path=ppt/slides/slide9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976540" y="295617"/>
            <a:ext cx="18151070" cy="11012938"/>
          </a:xfrm>
          <a:prstGeom prst="rect">
            <a:avLst/>
          </a:prstGeom>
        </p:spPr>
      </p:pic>
    </p:spTree>
  </p:cSld>
  <p:clrMapOvr>
    <a:masterClrMapping/>
  </p:clrMapOvr>
</p:sld>
</file>

<file path=ppt/slides/slide9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858460" y="1471159"/>
          <a:ext cx="8453120" cy="8356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</a:tblGrid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146561" y="1460688"/>
          <a:ext cx="8453120" cy="8356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</a:tblGrid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 cap="flat" cmpd="sng" algn="ctr">
                      <a:solidFill>
                        <a:srgbClr val="D6D7D6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737892" y="1460688"/>
          <a:ext cx="8453120" cy="8356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</a:tblGrid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4" name="object 4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441922" y="5344270"/>
            <a:ext cx="8651875" cy="620395"/>
            <a:chOff x="9441922" y="5344270"/>
            <a:chExt cx="865187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7473387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2"/>
                  </a:lnTo>
                  <a:lnTo>
                    <a:pt x="601941" y="416689"/>
                  </a:lnTo>
                  <a:lnTo>
                    <a:pt x="613977" y="374696"/>
                  </a:lnTo>
                  <a:lnTo>
                    <a:pt x="619994" y="331684"/>
                  </a:lnTo>
                  <a:lnTo>
                    <a:pt x="619994" y="288331"/>
                  </a:lnTo>
                  <a:lnTo>
                    <a:pt x="613977" y="245319"/>
                  </a:lnTo>
                  <a:lnTo>
                    <a:pt x="601941" y="203326"/>
                  </a:lnTo>
                  <a:lnTo>
                    <a:pt x="583888" y="163033"/>
                  </a:lnTo>
                  <a:lnTo>
                    <a:pt x="559817" y="125119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80808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441922" y="5344270"/>
            <a:ext cx="8381365" cy="620395"/>
            <a:chOff x="9441922" y="5344270"/>
            <a:chExt cx="838136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3322624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2"/>
                  </a:lnTo>
                  <a:lnTo>
                    <a:pt x="601941" y="416689"/>
                  </a:lnTo>
                  <a:lnTo>
                    <a:pt x="613977" y="374696"/>
                  </a:lnTo>
                  <a:lnTo>
                    <a:pt x="619994" y="331684"/>
                  </a:lnTo>
                  <a:lnTo>
                    <a:pt x="619994" y="288331"/>
                  </a:lnTo>
                  <a:lnTo>
                    <a:pt x="613977" y="245319"/>
                  </a:lnTo>
                  <a:lnTo>
                    <a:pt x="601941" y="203326"/>
                  </a:lnTo>
                  <a:lnTo>
                    <a:pt x="583888" y="163033"/>
                  </a:lnTo>
                  <a:lnTo>
                    <a:pt x="559817" y="125119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4" name="object 4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5" name="object 5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4" name="object 4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9" name="object 9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4" name="object 14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441922" y="3089710"/>
            <a:ext cx="8644890" cy="620395"/>
            <a:chOff x="9441922" y="3089710"/>
            <a:chExt cx="8644890" cy="620395"/>
          </a:xfrm>
        </p:grpSpPr>
        <p:sp>
          <p:nvSpPr>
            <p:cNvPr id="11" name="object 11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7466581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2"/>
                  </a:lnTo>
                  <a:lnTo>
                    <a:pt x="601941" y="416689"/>
                  </a:lnTo>
                  <a:lnTo>
                    <a:pt x="613977" y="374696"/>
                  </a:lnTo>
                  <a:lnTo>
                    <a:pt x="619994" y="331684"/>
                  </a:lnTo>
                  <a:lnTo>
                    <a:pt x="619994" y="288331"/>
                  </a:lnTo>
                  <a:lnTo>
                    <a:pt x="613977" y="245319"/>
                  </a:lnTo>
                  <a:lnTo>
                    <a:pt x="601941" y="203326"/>
                  </a:lnTo>
                  <a:lnTo>
                    <a:pt x="583888" y="163033"/>
                  </a:lnTo>
                  <a:lnTo>
                    <a:pt x="559817" y="125119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6" name="object 16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4" name="object 4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9" name="object 9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4" name="object 14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441922" y="5344270"/>
            <a:ext cx="8644890" cy="620395"/>
            <a:chOff x="9441922" y="5344270"/>
            <a:chExt cx="8644890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7466581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2"/>
                  </a:lnTo>
                  <a:lnTo>
                    <a:pt x="601941" y="416689"/>
                  </a:lnTo>
                  <a:lnTo>
                    <a:pt x="613977" y="374696"/>
                  </a:lnTo>
                  <a:lnTo>
                    <a:pt x="619994" y="331684"/>
                  </a:lnTo>
                  <a:lnTo>
                    <a:pt x="619994" y="288331"/>
                  </a:lnTo>
                  <a:lnTo>
                    <a:pt x="613977" y="245319"/>
                  </a:lnTo>
                  <a:lnTo>
                    <a:pt x="601941" y="203326"/>
                  </a:lnTo>
                  <a:lnTo>
                    <a:pt x="583888" y="163033"/>
                  </a:lnTo>
                  <a:lnTo>
                    <a:pt x="559817" y="125119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11" name="object 11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6" name="object 16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4" name="object 4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9" name="object 9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4" name="object 14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11" name="object 11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441922" y="7598829"/>
            <a:ext cx="8644890" cy="620395"/>
            <a:chOff x="9441922" y="7598829"/>
            <a:chExt cx="8644890" cy="620395"/>
          </a:xfrm>
        </p:grpSpPr>
        <p:sp>
          <p:nvSpPr>
            <p:cNvPr id="16" name="object 16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7466581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22"/>
                  </a:lnTo>
                  <a:lnTo>
                    <a:pt x="36106" y="163037"/>
                  </a:lnTo>
                  <a:lnTo>
                    <a:pt x="18053" y="203330"/>
                  </a:lnTo>
                  <a:lnTo>
                    <a:pt x="6017" y="245323"/>
                  </a:lnTo>
                  <a:lnTo>
                    <a:pt x="0" y="288335"/>
                  </a:lnTo>
                  <a:lnTo>
                    <a:pt x="0" y="331687"/>
                  </a:lnTo>
                  <a:lnTo>
                    <a:pt x="6017" y="374699"/>
                  </a:lnTo>
                  <a:lnTo>
                    <a:pt x="18053" y="416691"/>
                  </a:lnTo>
                  <a:lnTo>
                    <a:pt x="36106" y="456983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3"/>
                  </a:lnTo>
                  <a:lnTo>
                    <a:pt x="601941" y="416691"/>
                  </a:lnTo>
                  <a:lnTo>
                    <a:pt x="613977" y="374699"/>
                  </a:lnTo>
                  <a:lnTo>
                    <a:pt x="619994" y="331687"/>
                  </a:lnTo>
                  <a:lnTo>
                    <a:pt x="619994" y="288335"/>
                  </a:lnTo>
                  <a:lnTo>
                    <a:pt x="613977" y="245323"/>
                  </a:lnTo>
                  <a:lnTo>
                    <a:pt x="601941" y="203330"/>
                  </a:lnTo>
                  <a:lnTo>
                    <a:pt x="583888" y="163037"/>
                  </a:lnTo>
                  <a:lnTo>
                    <a:pt x="559817" y="125122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082240" y="3357227"/>
            <a:ext cx="4594225" cy="4594225"/>
          </a:xfrm>
          <a:custGeom>
            <a:avLst/>
            <a:gdLst/>
            <a:ahLst/>
            <a:cxnLst/>
            <a:rect l="l" t="t" r="r" b="b"/>
            <a:pathLst>
              <a:path w="4594225" h="4594225">
                <a:moveTo>
                  <a:pt x="0" y="0"/>
                </a:moveTo>
                <a:lnTo>
                  <a:pt x="4594090" y="0"/>
                </a:lnTo>
                <a:lnTo>
                  <a:pt x="4594090" y="4594090"/>
                </a:lnTo>
                <a:lnTo>
                  <a:pt x="0" y="4594090"/>
                </a:lnTo>
                <a:lnTo>
                  <a:pt x="0" y="0"/>
                </a:lnTo>
                <a:close/>
              </a:path>
            </a:pathLst>
          </a:custGeom>
          <a:ln w="52354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3" name="object 3"/>
          <p:cNvGrpSpPr/>
          <p:nvPr/>
        </p:nvGrpSpPr>
        <p:grpSpPr>
          <a:xfrm>
            <a:off x="9226215" y="5344270"/>
            <a:ext cx="8597265" cy="620395"/>
            <a:chOff x="9226215" y="5344270"/>
            <a:chExt cx="8597265" cy="620395"/>
          </a:xfrm>
        </p:grpSpPr>
        <p:sp>
          <p:nvSpPr>
            <p:cNvPr id="4" name="object 4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9226215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9226215" y="3089710"/>
            <a:ext cx="8597265" cy="620395"/>
            <a:chOff x="9226215" y="3089710"/>
            <a:chExt cx="8597265" cy="620395"/>
          </a:xfrm>
        </p:grpSpPr>
        <p:sp>
          <p:nvSpPr>
            <p:cNvPr id="9" name="object 9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9226215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" name="object 11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3" name="object 13"/>
          <p:cNvGrpSpPr/>
          <p:nvPr/>
        </p:nvGrpSpPr>
        <p:grpSpPr>
          <a:xfrm>
            <a:off x="9226215" y="7598829"/>
            <a:ext cx="8597265" cy="620395"/>
            <a:chOff x="9226215" y="7598829"/>
            <a:chExt cx="8597265" cy="620395"/>
          </a:xfrm>
        </p:grpSpPr>
        <p:sp>
          <p:nvSpPr>
            <p:cNvPr id="14" name="object 14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9226215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84" y="0"/>
                  </a:moveTo>
                  <a:lnTo>
                    <a:pt x="288331" y="0"/>
                  </a:lnTo>
                  <a:lnTo>
                    <a:pt x="245319" y="6017"/>
                  </a:lnTo>
                  <a:lnTo>
                    <a:pt x="203326" y="18053"/>
                  </a:lnTo>
                  <a:lnTo>
                    <a:pt x="163033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3" y="583909"/>
                  </a:lnTo>
                  <a:lnTo>
                    <a:pt x="203326" y="601962"/>
                  </a:lnTo>
                  <a:lnTo>
                    <a:pt x="245319" y="613998"/>
                  </a:lnTo>
                  <a:lnTo>
                    <a:pt x="288331" y="620015"/>
                  </a:lnTo>
                  <a:lnTo>
                    <a:pt x="331684" y="620015"/>
                  </a:lnTo>
                  <a:lnTo>
                    <a:pt x="374696" y="613998"/>
                  </a:lnTo>
                  <a:lnTo>
                    <a:pt x="416689" y="601962"/>
                  </a:lnTo>
                  <a:lnTo>
                    <a:pt x="456982" y="583909"/>
                  </a:lnTo>
                  <a:lnTo>
                    <a:pt x="494896" y="559838"/>
                  </a:lnTo>
                  <a:lnTo>
                    <a:pt x="529749" y="529749"/>
                  </a:lnTo>
                  <a:lnTo>
                    <a:pt x="559838" y="494896"/>
                  </a:lnTo>
                  <a:lnTo>
                    <a:pt x="583909" y="456982"/>
                  </a:lnTo>
                  <a:lnTo>
                    <a:pt x="601962" y="416689"/>
                  </a:lnTo>
                  <a:lnTo>
                    <a:pt x="613998" y="374696"/>
                  </a:lnTo>
                  <a:lnTo>
                    <a:pt x="620015" y="331684"/>
                  </a:lnTo>
                  <a:lnTo>
                    <a:pt x="620015" y="288331"/>
                  </a:lnTo>
                  <a:lnTo>
                    <a:pt x="613998" y="245319"/>
                  </a:lnTo>
                  <a:lnTo>
                    <a:pt x="601962" y="203326"/>
                  </a:lnTo>
                  <a:lnTo>
                    <a:pt x="583909" y="163033"/>
                  </a:lnTo>
                  <a:lnTo>
                    <a:pt x="559838" y="125119"/>
                  </a:lnTo>
                  <a:lnTo>
                    <a:pt x="529749" y="90265"/>
                  </a:lnTo>
                  <a:lnTo>
                    <a:pt x="494896" y="60177"/>
                  </a:lnTo>
                  <a:lnTo>
                    <a:pt x="456982" y="36106"/>
                  </a:lnTo>
                  <a:lnTo>
                    <a:pt x="416689" y="18053"/>
                  </a:lnTo>
                  <a:lnTo>
                    <a:pt x="374696" y="6017"/>
                  </a:lnTo>
                  <a:lnTo>
                    <a:pt x="331684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6" name="object 16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056063" y="3331050"/>
            <a:ext cx="4646930" cy="4646930"/>
            <a:chOff x="2056063" y="3331050"/>
            <a:chExt cx="4646930" cy="4646930"/>
          </a:xfrm>
        </p:grpSpPr>
        <p:sp>
          <p:nvSpPr>
            <p:cNvPr id="3" name="object 3"/>
            <p:cNvSpPr/>
            <p:nvPr/>
          </p:nvSpPr>
          <p:spPr>
            <a:xfrm>
              <a:off x="2082240" y="3357238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4594090" y="0"/>
                  </a:moveTo>
                  <a:lnTo>
                    <a:pt x="0" y="0"/>
                  </a:lnTo>
                  <a:lnTo>
                    <a:pt x="0" y="4594090"/>
                  </a:lnTo>
                  <a:lnTo>
                    <a:pt x="4594090" y="4594090"/>
                  </a:lnTo>
                  <a:lnTo>
                    <a:pt x="4594090" y="0"/>
                  </a:lnTo>
                  <a:close/>
                </a:path>
              </a:pathLst>
            </a:custGeom>
            <a:solidFill>
              <a:srgbClr val="55B359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2082240" y="3357227"/>
              <a:ext cx="4594225" cy="4594225"/>
            </a:xfrm>
            <a:custGeom>
              <a:avLst/>
              <a:gdLst/>
              <a:ahLst/>
              <a:cxnLst/>
              <a:rect l="l" t="t" r="r" b="b"/>
              <a:pathLst>
                <a:path w="4594225" h="4594225">
                  <a:moveTo>
                    <a:pt x="0" y="0"/>
                  </a:moveTo>
                  <a:lnTo>
                    <a:pt x="4594090" y="0"/>
                  </a:lnTo>
                  <a:lnTo>
                    <a:pt x="4594090" y="4594090"/>
                  </a:lnTo>
                  <a:lnTo>
                    <a:pt x="0" y="4594090"/>
                  </a:lnTo>
                  <a:lnTo>
                    <a:pt x="0" y="0"/>
                  </a:lnTo>
                  <a:close/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" name="object 5"/>
          <p:cNvGrpSpPr/>
          <p:nvPr/>
        </p:nvGrpSpPr>
        <p:grpSpPr>
          <a:xfrm>
            <a:off x="9441922" y="5344270"/>
            <a:ext cx="8381365" cy="620395"/>
            <a:chOff x="9441922" y="5344270"/>
            <a:chExt cx="8381365" cy="620395"/>
          </a:xfrm>
        </p:grpSpPr>
        <p:sp>
          <p:nvSpPr>
            <p:cNvPr id="6" name="object 6"/>
            <p:cNvSpPr/>
            <p:nvPr/>
          </p:nvSpPr>
          <p:spPr>
            <a:xfrm>
              <a:off x="9441922" y="565427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15013881" y="534427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4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2"/>
                  </a:lnTo>
                  <a:lnTo>
                    <a:pt x="601941" y="416689"/>
                  </a:lnTo>
                  <a:lnTo>
                    <a:pt x="613977" y="374696"/>
                  </a:lnTo>
                  <a:lnTo>
                    <a:pt x="619994" y="331684"/>
                  </a:lnTo>
                  <a:lnTo>
                    <a:pt x="619994" y="288331"/>
                  </a:lnTo>
                  <a:lnTo>
                    <a:pt x="613977" y="245319"/>
                  </a:lnTo>
                  <a:lnTo>
                    <a:pt x="601941" y="203326"/>
                  </a:lnTo>
                  <a:lnTo>
                    <a:pt x="583888" y="163033"/>
                  </a:lnTo>
                  <a:lnTo>
                    <a:pt x="559817" y="125119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00FF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8" name="object 8"/>
          <p:cNvSpPr txBox="1"/>
          <p:nvPr/>
        </p:nvSpPr>
        <p:spPr>
          <a:xfrm>
            <a:off x="9382480" y="608872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17340803" y="608872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0" name="object 10"/>
          <p:cNvGrpSpPr/>
          <p:nvPr/>
        </p:nvGrpSpPr>
        <p:grpSpPr>
          <a:xfrm>
            <a:off x="9441922" y="3089710"/>
            <a:ext cx="8381365" cy="620395"/>
            <a:chOff x="9441922" y="3089710"/>
            <a:chExt cx="8381365" cy="620395"/>
          </a:xfrm>
        </p:grpSpPr>
        <p:sp>
          <p:nvSpPr>
            <p:cNvPr id="11" name="object 11"/>
            <p:cNvSpPr/>
            <p:nvPr/>
          </p:nvSpPr>
          <p:spPr>
            <a:xfrm>
              <a:off x="9441922" y="3399718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11937116" y="3089710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731" y="0"/>
                  </a:moveTo>
                  <a:lnTo>
                    <a:pt x="288367" y="0"/>
                  </a:lnTo>
                  <a:lnTo>
                    <a:pt x="245344" y="6017"/>
                  </a:lnTo>
                  <a:lnTo>
                    <a:pt x="203341" y="18053"/>
                  </a:lnTo>
                  <a:lnTo>
                    <a:pt x="163040" y="36106"/>
                  </a:lnTo>
                  <a:lnTo>
                    <a:pt x="125121" y="60177"/>
                  </a:lnTo>
                  <a:lnTo>
                    <a:pt x="90265" y="90265"/>
                  </a:lnTo>
                  <a:lnTo>
                    <a:pt x="60177" y="125119"/>
                  </a:lnTo>
                  <a:lnTo>
                    <a:pt x="36106" y="163033"/>
                  </a:lnTo>
                  <a:lnTo>
                    <a:pt x="18053" y="203326"/>
                  </a:lnTo>
                  <a:lnTo>
                    <a:pt x="6017" y="245319"/>
                  </a:lnTo>
                  <a:lnTo>
                    <a:pt x="0" y="288331"/>
                  </a:lnTo>
                  <a:lnTo>
                    <a:pt x="0" y="331684"/>
                  </a:lnTo>
                  <a:lnTo>
                    <a:pt x="6017" y="374696"/>
                  </a:lnTo>
                  <a:lnTo>
                    <a:pt x="18053" y="416689"/>
                  </a:lnTo>
                  <a:lnTo>
                    <a:pt x="36106" y="456982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21" y="559838"/>
                  </a:lnTo>
                  <a:lnTo>
                    <a:pt x="163040" y="583909"/>
                  </a:lnTo>
                  <a:lnTo>
                    <a:pt x="203341" y="601962"/>
                  </a:lnTo>
                  <a:lnTo>
                    <a:pt x="245344" y="613998"/>
                  </a:lnTo>
                  <a:lnTo>
                    <a:pt x="288367" y="620015"/>
                  </a:lnTo>
                  <a:lnTo>
                    <a:pt x="331731" y="620015"/>
                  </a:lnTo>
                  <a:lnTo>
                    <a:pt x="374755" y="613998"/>
                  </a:lnTo>
                  <a:lnTo>
                    <a:pt x="416758" y="601962"/>
                  </a:lnTo>
                  <a:lnTo>
                    <a:pt x="457059" y="583909"/>
                  </a:lnTo>
                  <a:lnTo>
                    <a:pt x="494977" y="559838"/>
                  </a:lnTo>
                  <a:lnTo>
                    <a:pt x="529833" y="529749"/>
                  </a:lnTo>
                  <a:lnTo>
                    <a:pt x="559922" y="494896"/>
                  </a:lnTo>
                  <a:lnTo>
                    <a:pt x="583993" y="456982"/>
                  </a:lnTo>
                  <a:lnTo>
                    <a:pt x="602046" y="416689"/>
                  </a:lnTo>
                  <a:lnTo>
                    <a:pt x="614081" y="374696"/>
                  </a:lnTo>
                  <a:lnTo>
                    <a:pt x="620099" y="331684"/>
                  </a:lnTo>
                  <a:lnTo>
                    <a:pt x="620099" y="288331"/>
                  </a:lnTo>
                  <a:lnTo>
                    <a:pt x="614081" y="245319"/>
                  </a:lnTo>
                  <a:lnTo>
                    <a:pt x="602046" y="203326"/>
                  </a:lnTo>
                  <a:lnTo>
                    <a:pt x="583993" y="163033"/>
                  </a:lnTo>
                  <a:lnTo>
                    <a:pt x="559922" y="125119"/>
                  </a:lnTo>
                  <a:lnTo>
                    <a:pt x="529833" y="90265"/>
                  </a:lnTo>
                  <a:lnTo>
                    <a:pt x="494977" y="60177"/>
                  </a:lnTo>
                  <a:lnTo>
                    <a:pt x="457059" y="36106"/>
                  </a:lnTo>
                  <a:lnTo>
                    <a:pt x="416758" y="18053"/>
                  </a:lnTo>
                  <a:lnTo>
                    <a:pt x="374755" y="6017"/>
                  </a:lnTo>
                  <a:lnTo>
                    <a:pt x="331731" y="0"/>
                  </a:lnTo>
                  <a:close/>
                </a:path>
              </a:pathLst>
            </a:custGeom>
            <a:solidFill>
              <a:srgbClr val="FF0000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3" name="object 13"/>
          <p:cNvSpPr txBox="1"/>
          <p:nvPr/>
        </p:nvSpPr>
        <p:spPr>
          <a:xfrm>
            <a:off x="9382480" y="3834167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17340803" y="3834167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9441922" y="7598829"/>
            <a:ext cx="8381365" cy="620395"/>
            <a:chOff x="9441922" y="7598829"/>
            <a:chExt cx="8381365" cy="620395"/>
          </a:xfrm>
        </p:grpSpPr>
        <p:sp>
          <p:nvSpPr>
            <p:cNvPr id="16" name="object 16"/>
            <p:cNvSpPr/>
            <p:nvPr/>
          </p:nvSpPr>
          <p:spPr>
            <a:xfrm>
              <a:off x="9441922" y="7908837"/>
              <a:ext cx="8381365" cy="0"/>
            </a:xfrm>
            <a:custGeom>
              <a:avLst/>
              <a:gdLst/>
              <a:ahLst/>
              <a:cxnLst/>
              <a:rect l="l" t="t" r="r" b="b"/>
              <a:pathLst>
                <a:path w="8381365">
                  <a:moveTo>
                    <a:pt x="0" y="0"/>
                  </a:moveTo>
                  <a:lnTo>
                    <a:pt x="8381336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2152293" y="7598829"/>
              <a:ext cx="620395" cy="620395"/>
            </a:xfrm>
            <a:custGeom>
              <a:avLst/>
              <a:gdLst/>
              <a:ahLst/>
              <a:cxnLst/>
              <a:rect l="l" t="t" r="r" b="b"/>
              <a:pathLst>
                <a:path w="620395" h="620395">
                  <a:moveTo>
                    <a:pt x="331672" y="0"/>
                  </a:moveTo>
                  <a:lnTo>
                    <a:pt x="288322" y="0"/>
                  </a:lnTo>
                  <a:lnTo>
                    <a:pt x="245312" y="6017"/>
                  </a:lnTo>
                  <a:lnTo>
                    <a:pt x="203322" y="18053"/>
                  </a:lnTo>
                  <a:lnTo>
                    <a:pt x="163031" y="36106"/>
                  </a:lnTo>
                  <a:lnTo>
                    <a:pt x="125119" y="60177"/>
                  </a:lnTo>
                  <a:lnTo>
                    <a:pt x="90265" y="90265"/>
                  </a:lnTo>
                  <a:lnTo>
                    <a:pt x="60177" y="125122"/>
                  </a:lnTo>
                  <a:lnTo>
                    <a:pt x="36106" y="163037"/>
                  </a:lnTo>
                  <a:lnTo>
                    <a:pt x="18053" y="203330"/>
                  </a:lnTo>
                  <a:lnTo>
                    <a:pt x="6017" y="245323"/>
                  </a:lnTo>
                  <a:lnTo>
                    <a:pt x="0" y="288335"/>
                  </a:lnTo>
                  <a:lnTo>
                    <a:pt x="0" y="331687"/>
                  </a:lnTo>
                  <a:lnTo>
                    <a:pt x="6017" y="374699"/>
                  </a:lnTo>
                  <a:lnTo>
                    <a:pt x="18053" y="416691"/>
                  </a:lnTo>
                  <a:lnTo>
                    <a:pt x="36106" y="456983"/>
                  </a:lnTo>
                  <a:lnTo>
                    <a:pt x="60177" y="494896"/>
                  </a:lnTo>
                  <a:lnTo>
                    <a:pt x="90265" y="529749"/>
                  </a:lnTo>
                  <a:lnTo>
                    <a:pt x="125119" y="559838"/>
                  </a:lnTo>
                  <a:lnTo>
                    <a:pt x="163031" y="583909"/>
                  </a:lnTo>
                  <a:lnTo>
                    <a:pt x="203322" y="601962"/>
                  </a:lnTo>
                  <a:lnTo>
                    <a:pt x="245312" y="613998"/>
                  </a:lnTo>
                  <a:lnTo>
                    <a:pt x="288322" y="620015"/>
                  </a:lnTo>
                  <a:lnTo>
                    <a:pt x="331672" y="620015"/>
                  </a:lnTo>
                  <a:lnTo>
                    <a:pt x="374682" y="613998"/>
                  </a:lnTo>
                  <a:lnTo>
                    <a:pt x="416672" y="601962"/>
                  </a:lnTo>
                  <a:lnTo>
                    <a:pt x="456963" y="583909"/>
                  </a:lnTo>
                  <a:lnTo>
                    <a:pt x="494875" y="559838"/>
                  </a:lnTo>
                  <a:lnTo>
                    <a:pt x="529729" y="529749"/>
                  </a:lnTo>
                  <a:lnTo>
                    <a:pt x="559817" y="494896"/>
                  </a:lnTo>
                  <a:lnTo>
                    <a:pt x="583888" y="456983"/>
                  </a:lnTo>
                  <a:lnTo>
                    <a:pt x="601941" y="416691"/>
                  </a:lnTo>
                  <a:lnTo>
                    <a:pt x="613977" y="374699"/>
                  </a:lnTo>
                  <a:lnTo>
                    <a:pt x="619994" y="331687"/>
                  </a:lnTo>
                  <a:lnTo>
                    <a:pt x="619994" y="288335"/>
                  </a:lnTo>
                  <a:lnTo>
                    <a:pt x="613977" y="245323"/>
                  </a:lnTo>
                  <a:lnTo>
                    <a:pt x="601941" y="203330"/>
                  </a:lnTo>
                  <a:lnTo>
                    <a:pt x="583888" y="163037"/>
                  </a:lnTo>
                  <a:lnTo>
                    <a:pt x="559817" y="125122"/>
                  </a:lnTo>
                  <a:lnTo>
                    <a:pt x="529729" y="90265"/>
                  </a:lnTo>
                  <a:lnTo>
                    <a:pt x="494875" y="60177"/>
                  </a:lnTo>
                  <a:lnTo>
                    <a:pt x="456963" y="36106"/>
                  </a:lnTo>
                  <a:lnTo>
                    <a:pt x="416672" y="18053"/>
                  </a:lnTo>
                  <a:lnTo>
                    <a:pt x="374682" y="6017"/>
                  </a:lnTo>
                  <a:lnTo>
                    <a:pt x="331672" y="0"/>
                  </a:lnTo>
                  <a:close/>
                </a:path>
              </a:pathLst>
            </a:custGeom>
            <a:solidFill>
              <a:srgbClr val="0000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9382480" y="8343286"/>
            <a:ext cx="30797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4000">
              <a:latin typeface="Consolas"/>
              <a:cs typeface="Consolas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7340803" y="8343286"/>
            <a:ext cx="871855" cy="641350"/>
          </a:xfrm>
          <a:prstGeom prst="rect">
            <a:avLst/>
          </a:prstGeom>
        </p:spPr>
        <p:txBody>
          <a:bodyPr vert="horz" wrap="square" lIns="0" tIns="1778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40"/>
              </a:spcBef>
            </a:pPr>
            <a:r>
              <a:rPr sz="4000" spc="-25" dirty="0">
                <a:solidFill>
                  <a:srgbClr val="FFFFFF"/>
                </a:solidFill>
                <a:latin typeface="Consolas"/>
                <a:cs typeface="Consolas"/>
              </a:rPr>
              <a:t>255</a:t>
            </a:r>
            <a:endParaRPr sz="40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146561" y="1460688"/>
          <a:ext cx="8453120" cy="8356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</a:tblGrid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0737892" y="1460688"/>
          <a:ext cx="8453120" cy="835660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990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19"/>
                    </a:ext>
                  </a:extLst>
                </a:gridCol>
                <a:gridCol w="299085">
                  <a:extLst>
                    <a:ext uri="{9D8B030D-6E8A-4147-A177-3AD203B41FA5}">
                      <a16:colId xmlns:a16="http://schemas.microsoft.com/office/drawing/2014/main" val="20020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1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2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3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4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5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6"/>
                    </a:ext>
                  </a:extLst>
                </a:gridCol>
                <a:gridCol w="299084">
                  <a:extLst>
                    <a:ext uri="{9D8B030D-6E8A-4147-A177-3AD203B41FA5}">
                      <a16:colId xmlns:a16="http://schemas.microsoft.com/office/drawing/2014/main" val="20027"/>
                    </a:ext>
                  </a:extLst>
                </a:gridCol>
              </a:tblGrid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BEBEBE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FFFFF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DCDCDC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29845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50025" y="3164281"/>
            <a:ext cx="5146040" cy="5224145"/>
            <a:chOff x="2450025" y="3164281"/>
            <a:chExt cx="5146040" cy="5224145"/>
          </a:xfrm>
        </p:grpSpPr>
        <p:sp>
          <p:nvSpPr>
            <p:cNvPr id="3" name="object 3"/>
            <p:cNvSpPr/>
            <p:nvPr/>
          </p:nvSpPr>
          <p:spPr>
            <a:xfrm>
              <a:off x="2685318" y="5140029"/>
              <a:ext cx="4882515" cy="445770"/>
            </a:xfrm>
            <a:custGeom>
              <a:avLst/>
              <a:gdLst/>
              <a:ahLst/>
              <a:cxnLst/>
              <a:rect l="l" t="t" r="r" b="b"/>
              <a:pathLst>
                <a:path w="4882515" h="445770">
                  <a:moveTo>
                    <a:pt x="0" y="0"/>
                  </a:moveTo>
                  <a:lnTo>
                    <a:pt x="4882189" y="44520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" name="object 4"/>
            <p:cNvSpPr/>
            <p:nvPr/>
          </p:nvSpPr>
          <p:spPr>
            <a:xfrm>
              <a:off x="7566827" y="557771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371" y="0"/>
                  </a:moveTo>
                  <a:lnTo>
                    <a:pt x="0" y="15025"/>
                  </a:lnTo>
                  <a:lnTo>
                    <a:pt x="20711" y="9340"/>
                  </a:lnTo>
                  <a:lnTo>
                    <a:pt x="13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566822" y="557771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18" y="9339"/>
                  </a:moveTo>
                  <a:lnTo>
                    <a:pt x="1370" y="0"/>
                  </a:lnTo>
                  <a:lnTo>
                    <a:pt x="0" y="15026"/>
                  </a:lnTo>
                  <a:lnTo>
                    <a:pt x="20718" y="933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" name="object 6"/>
            <p:cNvSpPr/>
            <p:nvPr/>
          </p:nvSpPr>
          <p:spPr>
            <a:xfrm>
              <a:off x="2685318" y="5588838"/>
              <a:ext cx="4882515" cy="173990"/>
            </a:xfrm>
            <a:custGeom>
              <a:avLst/>
              <a:gdLst/>
              <a:ahLst/>
              <a:cxnLst/>
              <a:rect l="l" t="t" r="r" b="b"/>
              <a:pathLst>
                <a:path w="4882515" h="173989">
                  <a:moveTo>
                    <a:pt x="0" y="173551"/>
                  </a:moveTo>
                  <a:lnTo>
                    <a:pt x="488208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" name="object 7"/>
            <p:cNvSpPr/>
            <p:nvPr/>
          </p:nvSpPr>
          <p:spPr>
            <a:xfrm>
              <a:off x="7567141" y="558129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534" y="15078"/>
                  </a:lnTo>
                  <a:lnTo>
                    <a:pt x="20376" y="68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" name="object 8"/>
            <p:cNvSpPr/>
            <p:nvPr/>
          </p:nvSpPr>
          <p:spPr>
            <a:xfrm>
              <a:off x="7567140" y="558129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371" y="6825"/>
                  </a:moveTo>
                  <a:lnTo>
                    <a:pt x="0" y="0"/>
                  </a:lnTo>
                  <a:lnTo>
                    <a:pt x="535" y="15078"/>
                  </a:lnTo>
                  <a:lnTo>
                    <a:pt x="20371" y="682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2685318" y="5451209"/>
              <a:ext cx="4882515" cy="135890"/>
            </a:xfrm>
            <a:custGeom>
              <a:avLst/>
              <a:gdLst/>
              <a:ahLst/>
              <a:cxnLst/>
              <a:rect l="l" t="t" r="r" b="b"/>
              <a:pathLst>
                <a:path w="4882515" h="135889">
                  <a:moveTo>
                    <a:pt x="0" y="0"/>
                  </a:moveTo>
                  <a:lnTo>
                    <a:pt x="4882082" y="13582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" name="object 10"/>
            <p:cNvSpPr/>
            <p:nvPr/>
          </p:nvSpPr>
          <p:spPr>
            <a:xfrm>
              <a:off x="7567193" y="5579484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418" y="0"/>
                  </a:moveTo>
                  <a:lnTo>
                    <a:pt x="0" y="15078"/>
                  </a:lnTo>
                  <a:lnTo>
                    <a:pt x="20323" y="8104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" name="object 11"/>
            <p:cNvSpPr/>
            <p:nvPr/>
          </p:nvSpPr>
          <p:spPr>
            <a:xfrm>
              <a:off x="7567191" y="5579489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319" y="8098"/>
                  </a:moveTo>
                  <a:lnTo>
                    <a:pt x="420" y="0"/>
                  </a:lnTo>
                  <a:lnTo>
                    <a:pt x="0" y="15080"/>
                  </a:lnTo>
                  <a:lnTo>
                    <a:pt x="20319" y="809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" name="object 12"/>
            <p:cNvSpPr/>
            <p:nvPr/>
          </p:nvSpPr>
          <p:spPr>
            <a:xfrm>
              <a:off x="2685318" y="5140029"/>
              <a:ext cx="4882515" cy="760095"/>
            </a:xfrm>
            <a:custGeom>
              <a:avLst/>
              <a:gdLst/>
              <a:ahLst/>
              <a:cxnLst/>
              <a:rect l="l" t="t" r="r" b="b"/>
              <a:pathLst>
                <a:path w="4882515" h="760095">
                  <a:moveTo>
                    <a:pt x="0" y="0"/>
                  </a:moveTo>
                  <a:lnTo>
                    <a:pt x="4882410" y="75952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7566575" y="589209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314" y="0"/>
                  </a:moveTo>
                  <a:lnTo>
                    <a:pt x="0" y="14910"/>
                  </a:lnTo>
                  <a:lnTo>
                    <a:pt x="21036" y="10554"/>
                  </a:lnTo>
                  <a:lnTo>
                    <a:pt x="231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" name="object 14"/>
            <p:cNvSpPr/>
            <p:nvPr/>
          </p:nvSpPr>
          <p:spPr>
            <a:xfrm>
              <a:off x="7566569" y="589209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38" y="10546"/>
                  </a:moveTo>
                  <a:lnTo>
                    <a:pt x="2318" y="0"/>
                  </a:lnTo>
                  <a:lnTo>
                    <a:pt x="0" y="14907"/>
                  </a:lnTo>
                  <a:lnTo>
                    <a:pt x="21038" y="1054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" name="object 15"/>
            <p:cNvSpPr/>
            <p:nvPr/>
          </p:nvSpPr>
          <p:spPr>
            <a:xfrm>
              <a:off x="2694299" y="5762648"/>
              <a:ext cx="4873625" cy="140970"/>
            </a:xfrm>
            <a:custGeom>
              <a:avLst/>
              <a:gdLst/>
              <a:ahLst/>
              <a:cxnLst/>
              <a:rect l="l" t="t" r="r" b="b"/>
              <a:pathLst>
                <a:path w="4873625" h="140970">
                  <a:moveTo>
                    <a:pt x="0" y="0"/>
                  </a:moveTo>
                  <a:lnTo>
                    <a:pt x="4873103" y="14047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" name="object 16"/>
            <p:cNvSpPr/>
            <p:nvPr/>
          </p:nvSpPr>
          <p:spPr>
            <a:xfrm>
              <a:off x="7567193" y="5895579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429" y="0"/>
                  </a:moveTo>
                  <a:lnTo>
                    <a:pt x="0" y="15078"/>
                  </a:lnTo>
                  <a:lnTo>
                    <a:pt x="20323" y="8114"/>
                  </a:lnTo>
                  <a:lnTo>
                    <a:pt x="42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7567185" y="5895580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325" y="8120"/>
                  </a:moveTo>
                  <a:lnTo>
                    <a:pt x="434" y="0"/>
                  </a:lnTo>
                  <a:lnTo>
                    <a:pt x="0" y="15080"/>
                  </a:lnTo>
                  <a:lnTo>
                    <a:pt x="20325" y="812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" name="object 18"/>
            <p:cNvSpPr/>
            <p:nvPr/>
          </p:nvSpPr>
          <p:spPr>
            <a:xfrm>
              <a:off x="2685318" y="5451209"/>
              <a:ext cx="4882515" cy="450215"/>
            </a:xfrm>
            <a:custGeom>
              <a:avLst/>
              <a:gdLst/>
              <a:ahLst/>
              <a:cxnLst/>
              <a:rect l="l" t="t" r="r" b="b"/>
              <a:pathLst>
                <a:path w="4882515" h="450214">
                  <a:moveTo>
                    <a:pt x="0" y="0"/>
                  </a:moveTo>
                  <a:lnTo>
                    <a:pt x="4882191" y="45011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" name="object 19"/>
            <p:cNvSpPr/>
            <p:nvPr/>
          </p:nvSpPr>
          <p:spPr>
            <a:xfrm>
              <a:off x="7566816" y="589381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392" y="0"/>
                  </a:moveTo>
                  <a:lnTo>
                    <a:pt x="0" y="15025"/>
                  </a:lnTo>
                  <a:lnTo>
                    <a:pt x="20732" y="9360"/>
                  </a:lnTo>
                  <a:lnTo>
                    <a:pt x="13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" name="object 20"/>
            <p:cNvSpPr/>
            <p:nvPr/>
          </p:nvSpPr>
          <p:spPr>
            <a:xfrm>
              <a:off x="7566819" y="5893809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23" y="9357"/>
                  </a:moveTo>
                  <a:lnTo>
                    <a:pt x="1384" y="0"/>
                  </a:lnTo>
                  <a:lnTo>
                    <a:pt x="0" y="15024"/>
                  </a:lnTo>
                  <a:lnTo>
                    <a:pt x="20723" y="935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2685318" y="5140029"/>
              <a:ext cx="4882515" cy="131445"/>
            </a:xfrm>
            <a:custGeom>
              <a:avLst/>
              <a:gdLst/>
              <a:ahLst/>
              <a:cxnLst/>
              <a:rect l="l" t="t" r="r" b="b"/>
              <a:pathLst>
                <a:path w="4882515" h="131445">
                  <a:moveTo>
                    <a:pt x="0" y="0"/>
                  </a:moveTo>
                  <a:lnTo>
                    <a:pt x="4882082" y="13090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" name="object 22"/>
            <p:cNvSpPr/>
            <p:nvPr/>
          </p:nvSpPr>
          <p:spPr>
            <a:xfrm>
              <a:off x="7567204" y="5263389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397" y="0"/>
                  </a:moveTo>
                  <a:lnTo>
                    <a:pt x="0" y="15088"/>
                  </a:lnTo>
                  <a:lnTo>
                    <a:pt x="20313" y="8083"/>
                  </a:lnTo>
                  <a:lnTo>
                    <a:pt x="3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" name="object 23"/>
            <p:cNvSpPr/>
            <p:nvPr/>
          </p:nvSpPr>
          <p:spPr>
            <a:xfrm>
              <a:off x="7567197" y="5263396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312" y="8080"/>
                  </a:moveTo>
                  <a:lnTo>
                    <a:pt x="404" y="0"/>
                  </a:lnTo>
                  <a:lnTo>
                    <a:pt x="0" y="15082"/>
                  </a:lnTo>
                  <a:lnTo>
                    <a:pt x="20312" y="808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" name="object 24"/>
            <p:cNvSpPr/>
            <p:nvPr/>
          </p:nvSpPr>
          <p:spPr>
            <a:xfrm>
              <a:off x="2685318" y="5274543"/>
              <a:ext cx="4882515" cy="488315"/>
            </a:xfrm>
            <a:custGeom>
              <a:avLst/>
              <a:gdLst/>
              <a:ahLst/>
              <a:cxnLst/>
              <a:rect l="l" t="t" r="r" b="b"/>
              <a:pathLst>
                <a:path w="4882515" h="488314">
                  <a:moveTo>
                    <a:pt x="0" y="487846"/>
                  </a:moveTo>
                  <a:lnTo>
                    <a:pt x="488221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7566785" y="5267033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497" y="15015"/>
                  </a:lnTo>
                  <a:lnTo>
                    <a:pt x="20763" y="55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" name="object 26"/>
            <p:cNvSpPr/>
            <p:nvPr/>
          </p:nvSpPr>
          <p:spPr>
            <a:xfrm>
              <a:off x="7566781" y="526703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66" y="5505"/>
                  </a:moveTo>
                  <a:lnTo>
                    <a:pt x="0" y="0"/>
                  </a:lnTo>
                  <a:lnTo>
                    <a:pt x="1499" y="15012"/>
                  </a:lnTo>
                  <a:lnTo>
                    <a:pt x="20766" y="550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" name="object 27"/>
            <p:cNvSpPr/>
            <p:nvPr/>
          </p:nvSpPr>
          <p:spPr>
            <a:xfrm>
              <a:off x="2685318" y="5272747"/>
              <a:ext cx="4882515" cy="179070"/>
            </a:xfrm>
            <a:custGeom>
              <a:avLst/>
              <a:gdLst/>
              <a:ahLst/>
              <a:cxnLst/>
              <a:rect l="l" t="t" r="r" b="b"/>
              <a:pathLst>
                <a:path w="4882515" h="179070">
                  <a:moveTo>
                    <a:pt x="0" y="178462"/>
                  </a:moveTo>
                  <a:lnTo>
                    <a:pt x="488209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" name="object 28"/>
            <p:cNvSpPr/>
            <p:nvPr/>
          </p:nvSpPr>
          <p:spPr>
            <a:xfrm>
              <a:off x="7567141" y="526521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544" y="15067"/>
                  </a:lnTo>
                  <a:lnTo>
                    <a:pt x="20376" y="6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7567133" y="526520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378" y="6803"/>
                  </a:moveTo>
                  <a:lnTo>
                    <a:pt x="0" y="0"/>
                  </a:lnTo>
                  <a:lnTo>
                    <a:pt x="551" y="15076"/>
                  </a:lnTo>
                  <a:lnTo>
                    <a:pt x="20378" y="680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2685318" y="5591523"/>
              <a:ext cx="4873625" cy="482600"/>
            </a:xfrm>
            <a:custGeom>
              <a:avLst/>
              <a:gdLst/>
              <a:ahLst/>
              <a:cxnLst/>
              <a:rect l="l" t="t" r="r" b="b"/>
              <a:pathLst>
                <a:path w="4873625" h="482600">
                  <a:moveTo>
                    <a:pt x="0" y="482046"/>
                  </a:moveTo>
                  <a:lnTo>
                    <a:pt x="487323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" name="object 31"/>
            <p:cNvSpPr/>
            <p:nvPr/>
          </p:nvSpPr>
          <p:spPr>
            <a:xfrm>
              <a:off x="7557811" y="558401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486" y="15004"/>
                  </a:lnTo>
                  <a:lnTo>
                    <a:pt x="20763" y="55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" name="object 32"/>
            <p:cNvSpPr/>
            <p:nvPr/>
          </p:nvSpPr>
          <p:spPr>
            <a:xfrm>
              <a:off x="7557807" y="558401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63" y="5526"/>
                  </a:moveTo>
                  <a:lnTo>
                    <a:pt x="0" y="0"/>
                  </a:lnTo>
                  <a:lnTo>
                    <a:pt x="1485" y="15013"/>
                  </a:lnTo>
                  <a:lnTo>
                    <a:pt x="20763" y="552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2685318" y="5904928"/>
              <a:ext cx="4882515" cy="168910"/>
            </a:xfrm>
            <a:custGeom>
              <a:avLst/>
              <a:gdLst/>
              <a:ahLst/>
              <a:cxnLst/>
              <a:rect l="l" t="t" r="r" b="b"/>
              <a:pathLst>
                <a:path w="4882515" h="168910">
                  <a:moveTo>
                    <a:pt x="0" y="168640"/>
                  </a:moveTo>
                  <a:lnTo>
                    <a:pt x="488208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7567151" y="589739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523" y="15078"/>
                  </a:lnTo>
                  <a:lnTo>
                    <a:pt x="20365" y="68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7567146" y="589738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366" y="6845"/>
                  </a:moveTo>
                  <a:lnTo>
                    <a:pt x="0" y="0"/>
                  </a:lnTo>
                  <a:lnTo>
                    <a:pt x="520" y="15078"/>
                  </a:lnTo>
                  <a:lnTo>
                    <a:pt x="20366" y="684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2685318" y="5276305"/>
              <a:ext cx="4882515" cy="797560"/>
            </a:xfrm>
            <a:custGeom>
              <a:avLst/>
              <a:gdLst/>
              <a:ahLst/>
              <a:cxnLst/>
              <a:rect l="l" t="t" r="r" b="b"/>
              <a:pathLst>
                <a:path w="4882515" h="797560">
                  <a:moveTo>
                    <a:pt x="0" y="797264"/>
                  </a:moveTo>
                  <a:lnTo>
                    <a:pt x="488244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7566555" y="526885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429" y="14889"/>
                  </a:lnTo>
                  <a:lnTo>
                    <a:pt x="21067" y="4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7566548" y="526886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68" y="4202"/>
                  </a:moveTo>
                  <a:lnTo>
                    <a:pt x="0" y="0"/>
                  </a:lnTo>
                  <a:lnTo>
                    <a:pt x="2431" y="14889"/>
                  </a:lnTo>
                  <a:lnTo>
                    <a:pt x="21068" y="420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" name="object 3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5640251"/>
              <a:ext cx="244274" cy="244275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0025" y="5329071"/>
              <a:ext cx="244274" cy="24427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5017891"/>
              <a:ext cx="244274" cy="24427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5951432"/>
              <a:ext cx="244274" cy="244275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2685318" y="4828848"/>
              <a:ext cx="4883785" cy="756285"/>
            </a:xfrm>
            <a:custGeom>
              <a:avLst/>
              <a:gdLst/>
              <a:ahLst/>
              <a:cxnLst/>
              <a:rect l="l" t="t" r="r" b="b"/>
              <a:pathLst>
                <a:path w="4883784" h="756285">
                  <a:moveTo>
                    <a:pt x="0" y="0"/>
                  </a:moveTo>
                  <a:lnTo>
                    <a:pt x="4883538" y="75573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7567706" y="557712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303" y="0"/>
                  </a:moveTo>
                  <a:lnTo>
                    <a:pt x="0" y="14910"/>
                  </a:lnTo>
                  <a:lnTo>
                    <a:pt x="21036" y="10533"/>
                  </a:lnTo>
                  <a:lnTo>
                    <a:pt x="230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7567704" y="557713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32" y="10530"/>
                  </a:moveTo>
                  <a:lnTo>
                    <a:pt x="2306" y="0"/>
                  </a:lnTo>
                  <a:lnTo>
                    <a:pt x="0" y="14909"/>
                  </a:lnTo>
                  <a:lnTo>
                    <a:pt x="21032" y="1053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2685318" y="4828848"/>
              <a:ext cx="4884420" cy="1070610"/>
            </a:xfrm>
            <a:custGeom>
              <a:avLst/>
              <a:gdLst/>
              <a:ahLst/>
              <a:cxnLst/>
              <a:rect l="l" t="t" r="r" b="b"/>
              <a:pathLst>
                <a:path w="4884420" h="1070610">
                  <a:moveTo>
                    <a:pt x="0" y="0"/>
                  </a:moveTo>
                  <a:lnTo>
                    <a:pt x="4883863" y="107011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7567570" y="589159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225" y="0"/>
                  </a:moveTo>
                  <a:lnTo>
                    <a:pt x="0" y="14743"/>
                  </a:lnTo>
                  <a:lnTo>
                    <a:pt x="21266" y="11675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7567570" y="589159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64" y="11674"/>
                  </a:moveTo>
                  <a:lnTo>
                    <a:pt x="3227" y="0"/>
                  </a:lnTo>
                  <a:lnTo>
                    <a:pt x="0" y="14737"/>
                  </a:lnTo>
                  <a:lnTo>
                    <a:pt x="21264" y="1167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2685318" y="4828848"/>
              <a:ext cx="4883785" cy="441959"/>
            </a:xfrm>
            <a:custGeom>
              <a:avLst/>
              <a:gdLst/>
              <a:ahLst/>
              <a:cxnLst/>
              <a:rect l="l" t="t" r="r" b="b"/>
              <a:pathLst>
                <a:path w="4883784" h="441960">
                  <a:moveTo>
                    <a:pt x="0" y="0"/>
                  </a:moveTo>
                  <a:lnTo>
                    <a:pt x="4883319" y="44141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7567958" y="526275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361" y="0"/>
                  </a:moveTo>
                  <a:lnTo>
                    <a:pt x="0" y="15025"/>
                  </a:lnTo>
                  <a:lnTo>
                    <a:pt x="20721" y="9319"/>
                  </a:lnTo>
                  <a:lnTo>
                    <a:pt x="13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7567958" y="526275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14" y="9323"/>
                  </a:moveTo>
                  <a:lnTo>
                    <a:pt x="1359" y="0"/>
                  </a:lnTo>
                  <a:lnTo>
                    <a:pt x="0" y="15024"/>
                  </a:lnTo>
                  <a:lnTo>
                    <a:pt x="20714" y="932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4706711"/>
              <a:ext cx="244274" cy="244274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2685318" y="5594646"/>
              <a:ext cx="4885055" cy="790575"/>
            </a:xfrm>
            <a:custGeom>
              <a:avLst/>
              <a:gdLst/>
              <a:ahLst/>
              <a:cxnLst/>
              <a:rect l="l" t="t" r="r" b="b"/>
              <a:pathLst>
                <a:path w="4885055" h="790575">
                  <a:moveTo>
                    <a:pt x="0" y="790103"/>
                  </a:moveTo>
                  <a:lnTo>
                    <a:pt x="488470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7568816" y="5587201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408" y="14889"/>
                  </a:lnTo>
                  <a:lnTo>
                    <a:pt x="21067" y="4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7568814" y="558720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63" y="4233"/>
                  </a:moveTo>
                  <a:lnTo>
                    <a:pt x="0" y="0"/>
                  </a:lnTo>
                  <a:lnTo>
                    <a:pt x="2410" y="14893"/>
                  </a:lnTo>
                  <a:lnTo>
                    <a:pt x="21063" y="423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2685318" y="5908973"/>
              <a:ext cx="4885055" cy="476250"/>
            </a:xfrm>
            <a:custGeom>
              <a:avLst/>
              <a:gdLst/>
              <a:ahLst/>
              <a:cxnLst/>
              <a:rect l="l" t="t" r="r" b="b"/>
              <a:pathLst>
                <a:path w="4885055" h="476250">
                  <a:moveTo>
                    <a:pt x="0" y="475776"/>
                  </a:moveTo>
                  <a:lnTo>
                    <a:pt x="488446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7569057" y="5901464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465" y="15015"/>
                  </a:lnTo>
                  <a:lnTo>
                    <a:pt x="20753" y="55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7569057" y="590146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52" y="5559"/>
                  </a:moveTo>
                  <a:lnTo>
                    <a:pt x="0" y="0"/>
                  </a:lnTo>
                  <a:lnTo>
                    <a:pt x="1462" y="15017"/>
                  </a:lnTo>
                  <a:lnTo>
                    <a:pt x="20752" y="555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2685318" y="5280264"/>
              <a:ext cx="4885055" cy="1104900"/>
            </a:xfrm>
            <a:custGeom>
              <a:avLst/>
              <a:gdLst/>
              <a:ahLst/>
              <a:cxnLst/>
              <a:rect l="l" t="t" r="r" b="b"/>
              <a:pathLst>
                <a:path w="4885055" h="1104900">
                  <a:moveTo>
                    <a:pt x="0" y="1104485"/>
                  </a:moveTo>
                  <a:lnTo>
                    <a:pt x="488503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7568690" y="5272907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3329" y="14711"/>
                  </a:lnTo>
                  <a:lnTo>
                    <a:pt x="21287" y="2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7568692" y="5272907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85" y="2920"/>
                  </a:moveTo>
                  <a:lnTo>
                    <a:pt x="0" y="0"/>
                  </a:lnTo>
                  <a:lnTo>
                    <a:pt x="3328" y="14715"/>
                  </a:lnTo>
                  <a:lnTo>
                    <a:pt x="21285" y="292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0025" y="6262612"/>
              <a:ext cx="244274" cy="244273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2685318" y="5597145"/>
              <a:ext cx="4885055" cy="1424305"/>
            </a:xfrm>
            <a:custGeom>
              <a:avLst/>
              <a:gdLst/>
              <a:ahLst/>
              <a:cxnLst/>
              <a:rect l="l" t="t" r="r" b="b"/>
              <a:pathLst>
                <a:path w="4885055" h="1424304">
                  <a:moveTo>
                    <a:pt x="0" y="1423885"/>
                  </a:moveTo>
                  <a:lnTo>
                    <a:pt x="488454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7567748" y="558990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230" y="14481"/>
                  </a:lnTo>
                  <a:lnTo>
                    <a:pt x="21423" y="16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7567749" y="558990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24" y="1611"/>
                  </a:moveTo>
                  <a:lnTo>
                    <a:pt x="0" y="0"/>
                  </a:lnTo>
                  <a:lnTo>
                    <a:pt x="4222" y="14484"/>
                  </a:lnTo>
                  <a:lnTo>
                    <a:pt x="21424" y="161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2685318" y="5600171"/>
              <a:ext cx="4885690" cy="2043430"/>
            </a:xfrm>
            <a:custGeom>
              <a:avLst/>
              <a:gdLst/>
              <a:ahLst/>
              <a:cxnLst/>
              <a:rect l="l" t="t" r="r" b="b"/>
              <a:pathLst>
                <a:path w="4885690" h="2043429">
                  <a:moveTo>
                    <a:pt x="0" y="2043218"/>
                  </a:moveTo>
                  <a:lnTo>
                    <a:pt x="488561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7568020" y="559240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75" y="0"/>
                  </a:moveTo>
                  <a:lnTo>
                    <a:pt x="0" y="806"/>
                  </a:lnTo>
                  <a:lnTo>
                    <a:pt x="5821" y="14722"/>
                  </a:lnTo>
                  <a:lnTo>
                    <a:pt x="2147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7568020" y="559240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69" y="0"/>
                  </a:moveTo>
                  <a:lnTo>
                    <a:pt x="0" y="802"/>
                  </a:lnTo>
                  <a:lnTo>
                    <a:pt x="5821" y="14721"/>
                  </a:lnTo>
                  <a:lnTo>
                    <a:pt x="2146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2685318" y="5598702"/>
              <a:ext cx="4885055" cy="1733550"/>
            </a:xfrm>
            <a:custGeom>
              <a:avLst/>
              <a:gdLst/>
              <a:ahLst/>
              <a:cxnLst/>
              <a:rect l="l" t="t" r="r" b="b"/>
              <a:pathLst>
                <a:path w="4885055" h="1733550">
                  <a:moveTo>
                    <a:pt x="0" y="1733508"/>
                  </a:moveTo>
                  <a:lnTo>
                    <a:pt x="488504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7567842" y="5591588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5046" y="14219"/>
                  </a:lnTo>
                  <a:lnTo>
                    <a:pt x="21486" y="3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7567840" y="559159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81" y="382"/>
                  </a:moveTo>
                  <a:lnTo>
                    <a:pt x="0" y="0"/>
                  </a:lnTo>
                  <a:lnTo>
                    <a:pt x="5045" y="14219"/>
                  </a:lnTo>
                  <a:lnTo>
                    <a:pt x="21481" y="38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2685318" y="5911597"/>
              <a:ext cx="4884420" cy="1109980"/>
            </a:xfrm>
            <a:custGeom>
              <a:avLst/>
              <a:gdLst/>
              <a:ahLst/>
              <a:cxnLst/>
              <a:rect l="l" t="t" r="r" b="b"/>
              <a:pathLst>
                <a:path w="4884420" h="1109979">
                  <a:moveTo>
                    <a:pt x="0" y="1109432"/>
                  </a:moveTo>
                  <a:lnTo>
                    <a:pt x="488410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7567759" y="590423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3340" y="14711"/>
                  </a:lnTo>
                  <a:lnTo>
                    <a:pt x="21287" y="29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7567758" y="590424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87" y="2900"/>
                  </a:moveTo>
                  <a:lnTo>
                    <a:pt x="0" y="0"/>
                  </a:lnTo>
                  <a:lnTo>
                    <a:pt x="3340" y="14713"/>
                  </a:lnTo>
                  <a:lnTo>
                    <a:pt x="21287" y="290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2694263" y="5914798"/>
              <a:ext cx="4876165" cy="1725930"/>
            </a:xfrm>
            <a:custGeom>
              <a:avLst/>
              <a:gdLst/>
              <a:ahLst/>
              <a:cxnLst/>
              <a:rect l="l" t="t" r="r" b="b"/>
              <a:pathLst>
                <a:path w="4876165" h="1725929">
                  <a:moveTo>
                    <a:pt x="0" y="1725430"/>
                  </a:moveTo>
                  <a:lnTo>
                    <a:pt x="487609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7567842" y="590768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5036" y="14219"/>
                  </a:lnTo>
                  <a:lnTo>
                    <a:pt x="21475" y="3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7567839" y="590768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9" y="400"/>
                  </a:moveTo>
                  <a:lnTo>
                    <a:pt x="0" y="0"/>
                  </a:lnTo>
                  <a:lnTo>
                    <a:pt x="5032" y="14221"/>
                  </a:lnTo>
                  <a:lnTo>
                    <a:pt x="21479" y="40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2685318" y="5913239"/>
              <a:ext cx="4885055" cy="1419225"/>
            </a:xfrm>
            <a:custGeom>
              <a:avLst/>
              <a:gdLst/>
              <a:ahLst/>
              <a:cxnLst/>
              <a:rect l="l" t="t" r="r" b="b"/>
              <a:pathLst>
                <a:path w="4885055" h="1419225">
                  <a:moveTo>
                    <a:pt x="0" y="1418970"/>
                  </a:moveTo>
                  <a:lnTo>
                    <a:pt x="488453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7567748" y="590598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209" y="14491"/>
                  </a:lnTo>
                  <a:lnTo>
                    <a:pt x="21423" y="1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7567749" y="590599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22" y="1632"/>
                  </a:moveTo>
                  <a:lnTo>
                    <a:pt x="0" y="0"/>
                  </a:lnTo>
                  <a:lnTo>
                    <a:pt x="4208" y="14489"/>
                  </a:lnTo>
                  <a:lnTo>
                    <a:pt x="21422" y="163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2685318" y="5282607"/>
              <a:ext cx="4885055" cy="1738630"/>
            </a:xfrm>
            <a:custGeom>
              <a:avLst/>
              <a:gdLst/>
              <a:ahLst/>
              <a:cxnLst/>
              <a:rect l="l" t="t" r="r" b="b"/>
              <a:pathLst>
                <a:path w="4885055" h="1738629">
                  <a:moveTo>
                    <a:pt x="0" y="1738422"/>
                  </a:moveTo>
                  <a:lnTo>
                    <a:pt x="488505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7567842" y="527549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5057" y="14219"/>
                  </a:lnTo>
                  <a:lnTo>
                    <a:pt x="21486" y="3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7567842" y="527550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81" y="362"/>
                  </a:moveTo>
                  <a:lnTo>
                    <a:pt x="0" y="0"/>
                  </a:lnTo>
                  <a:lnTo>
                    <a:pt x="5057" y="14214"/>
                  </a:lnTo>
                  <a:lnTo>
                    <a:pt x="21481" y="36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2685318" y="5285444"/>
              <a:ext cx="4886325" cy="2358390"/>
            </a:xfrm>
            <a:custGeom>
              <a:avLst/>
              <a:gdLst/>
              <a:ahLst/>
              <a:cxnLst/>
              <a:rect l="l" t="t" r="r" b="b"/>
              <a:pathLst>
                <a:path w="4886325" h="2358390">
                  <a:moveTo>
                    <a:pt x="0" y="2357946"/>
                  </a:moveTo>
                  <a:lnTo>
                    <a:pt x="488623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7568282" y="5276698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392" y="0"/>
                  </a:moveTo>
                  <a:lnTo>
                    <a:pt x="0" y="1947"/>
                  </a:lnTo>
                  <a:lnTo>
                    <a:pt x="6554" y="15538"/>
                  </a:lnTo>
                  <a:lnTo>
                    <a:pt x="2139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7568279" y="5276702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395" y="0"/>
                  </a:moveTo>
                  <a:lnTo>
                    <a:pt x="0" y="1948"/>
                  </a:lnTo>
                  <a:lnTo>
                    <a:pt x="6557" y="15536"/>
                  </a:lnTo>
                  <a:lnTo>
                    <a:pt x="21395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2685318" y="5284073"/>
              <a:ext cx="4885690" cy="2048510"/>
            </a:xfrm>
            <a:custGeom>
              <a:avLst/>
              <a:gdLst/>
              <a:ahLst/>
              <a:cxnLst/>
              <a:rect l="l" t="t" r="r" b="b"/>
              <a:pathLst>
                <a:path w="4885690" h="2048509">
                  <a:moveTo>
                    <a:pt x="0" y="2048136"/>
                  </a:moveTo>
                  <a:lnTo>
                    <a:pt x="488562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7568031" y="527628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65" y="0"/>
                  </a:moveTo>
                  <a:lnTo>
                    <a:pt x="0" y="827"/>
                  </a:lnTo>
                  <a:lnTo>
                    <a:pt x="5832" y="14743"/>
                  </a:lnTo>
                  <a:lnTo>
                    <a:pt x="21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7568024" y="5276296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67" y="0"/>
                  </a:moveTo>
                  <a:lnTo>
                    <a:pt x="0" y="820"/>
                  </a:lnTo>
                  <a:lnTo>
                    <a:pt x="5832" y="14735"/>
                  </a:lnTo>
                  <a:lnTo>
                    <a:pt x="2146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2685318" y="5601543"/>
              <a:ext cx="4886325" cy="2353310"/>
            </a:xfrm>
            <a:custGeom>
              <a:avLst/>
              <a:gdLst/>
              <a:ahLst/>
              <a:cxnLst/>
              <a:rect l="l" t="t" r="r" b="b"/>
              <a:pathLst>
                <a:path w="4886325" h="2353309">
                  <a:moveTo>
                    <a:pt x="0" y="2353026"/>
                  </a:moveTo>
                  <a:lnTo>
                    <a:pt x="488622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7568272" y="5592814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02" y="0"/>
                  </a:moveTo>
                  <a:lnTo>
                    <a:pt x="0" y="1926"/>
                  </a:lnTo>
                  <a:lnTo>
                    <a:pt x="6554" y="15528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7568273" y="5592814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397" y="0"/>
                  </a:moveTo>
                  <a:lnTo>
                    <a:pt x="0" y="1930"/>
                  </a:lnTo>
                  <a:lnTo>
                    <a:pt x="6546" y="15525"/>
                  </a:lnTo>
                  <a:lnTo>
                    <a:pt x="2139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2685318" y="5916267"/>
              <a:ext cx="4885690" cy="2038350"/>
            </a:xfrm>
            <a:custGeom>
              <a:avLst/>
              <a:gdLst/>
              <a:ahLst/>
              <a:cxnLst/>
              <a:rect l="l" t="t" r="r" b="b"/>
              <a:pathLst>
                <a:path w="4885690" h="2038350">
                  <a:moveTo>
                    <a:pt x="0" y="2038302"/>
                  </a:moveTo>
                  <a:lnTo>
                    <a:pt x="488560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7568020" y="5908521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65" y="0"/>
                  </a:moveTo>
                  <a:lnTo>
                    <a:pt x="0" y="785"/>
                  </a:lnTo>
                  <a:lnTo>
                    <a:pt x="5811" y="14711"/>
                  </a:lnTo>
                  <a:lnTo>
                    <a:pt x="21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7568017" y="590852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469" y="0"/>
                  </a:moveTo>
                  <a:lnTo>
                    <a:pt x="0" y="783"/>
                  </a:lnTo>
                  <a:lnTo>
                    <a:pt x="5808" y="14706"/>
                  </a:lnTo>
                  <a:lnTo>
                    <a:pt x="2146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2685318" y="5286717"/>
              <a:ext cx="4886960" cy="2668270"/>
            </a:xfrm>
            <a:custGeom>
              <a:avLst/>
              <a:gdLst/>
              <a:ahLst/>
              <a:cxnLst/>
              <a:rect l="l" t="t" r="r" b="b"/>
              <a:pathLst>
                <a:path w="4886959" h="2668270">
                  <a:moveTo>
                    <a:pt x="0" y="2667853"/>
                  </a:moveTo>
                  <a:lnTo>
                    <a:pt x="488689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568596" y="5277074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76" y="0"/>
                  </a:moveTo>
                  <a:lnTo>
                    <a:pt x="0" y="3015"/>
                  </a:lnTo>
                  <a:lnTo>
                    <a:pt x="7235" y="16261"/>
                  </a:lnTo>
                  <a:lnTo>
                    <a:pt x="21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7568597" y="5277077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71" y="0"/>
                  </a:moveTo>
                  <a:lnTo>
                    <a:pt x="0" y="3017"/>
                  </a:lnTo>
                  <a:lnTo>
                    <a:pt x="7229" y="16260"/>
                  </a:lnTo>
                  <a:lnTo>
                    <a:pt x="21271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9" name="object 9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0025" y="7521253"/>
              <a:ext cx="244274" cy="244274"/>
            </a:xfrm>
            <a:prstGeom prst="rect">
              <a:avLst/>
            </a:prstGeom>
          </p:spPr>
        </p:pic>
        <p:pic>
          <p:nvPicPr>
            <p:cNvPr id="100" name="object 10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0025" y="7210073"/>
              <a:ext cx="244274" cy="244274"/>
            </a:xfrm>
            <a:prstGeom prst="rect">
              <a:avLst/>
            </a:prstGeom>
          </p:spPr>
        </p:pic>
        <p:pic>
          <p:nvPicPr>
            <p:cNvPr id="101" name="object 10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0025" y="6898893"/>
              <a:ext cx="244274" cy="244274"/>
            </a:xfrm>
            <a:prstGeom prst="rect">
              <a:avLst/>
            </a:prstGeom>
          </p:spPr>
        </p:pic>
        <p:pic>
          <p:nvPicPr>
            <p:cNvPr id="102" name="object 10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50025" y="7832433"/>
              <a:ext cx="244274" cy="244274"/>
            </a:xfrm>
            <a:prstGeom prst="rect">
              <a:avLst/>
            </a:prstGeom>
          </p:spPr>
        </p:pic>
        <p:sp>
          <p:nvSpPr>
            <p:cNvPr id="103" name="object 103"/>
            <p:cNvSpPr/>
            <p:nvPr/>
          </p:nvSpPr>
          <p:spPr>
            <a:xfrm>
              <a:off x="2685318" y="5596629"/>
              <a:ext cx="4885690" cy="1113790"/>
            </a:xfrm>
            <a:custGeom>
              <a:avLst/>
              <a:gdLst/>
              <a:ahLst/>
              <a:cxnLst/>
              <a:rect l="l" t="t" r="r" b="b"/>
              <a:pathLst>
                <a:path w="4885690" h="1113790">
                  <a:moveTo>
                    <a:pt x="0" y="1113220"/>
                  </a:moveTo>
                  <a:lnTo>
                    <a:pt x="488524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7568889" y="5589274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3350" y="14711"/>
                  </a:lnTo>
                  <a:lnTo>
                    <a:pt x="21287" y="28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7568888" y="5589274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89" y="2884"/>
                  </a:moveTo>
                  <a:lnTo>
                    <a:pt x="0" y="0"/>
                  </a:lnTo>
                  <a:lnTo>
                    <a:pt x="3351" y="14710"/>
                  </a:lnTo>
                  <a:lnTo>
                    <a:pt x="21289" y="288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2685318" y="5911012"/>
              <a:ext cx="4885055" cy="799465"/>
            </a:xfrm>
            <a:custGeom>
              <a:avLst/>
              <a:gdLst/>
              <a:ahLst/>
              <a:cxnLst/>
              <a:rect l="l" t="t" r="r" b="b"/>
              <a:pathLst>
                <a:path w="4885055" h="799465">
                  <a:moveTo>
                    <a:pt x="0" y="798837"/>
                  </a:moveTo>
                  <a:lnTo>
                    <a:pt x="488490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7569015" y="590356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429" y="14889"/>
                  </a:lnTo>
                  <a:lnTo>
                    <a:pt x="21067" y="4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7569008" y="5903567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70" y="4197"/>
                  </a:moveTo>
                  <a:lnTo>
                    <a:pt x="0" y="0"/>
                  </a:lnTo>
                  <a:lnTo>
                    <a:pt x="2433" y="14889"/>
                  </a:lnTo>
                  <a:lnTo>
                    <a:pt x="21070" y="419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2685318" y="5282175"/>
              <a:ext cx="4885690" cy="1428115"/>
            </a:xfrm>
            <a:custGeom>
              <a:avLst/>
              <a:gdLst/>
              <a:ahLst/>
              <a:cxnLst/>
              <a:rect l="l" t="t" r="r" b="b"/>
              <a:pathLst>
                <a:path w="4885690" h="1428115">
                  <a:moveTo>
                    <a:pt x="0" y="1427674"/>
                  </a:moveTo>
                  <a:lnTo>
                    <a:pt x="488567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7568879" y="5274928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240" y="14481"/>
                  </a:lnTo>
                  <a:lnTo>
                    <a:pt x="21433" y="160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7568881" y="527493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26" y="1598"/>
                  </a:moveTo>
                  <a:lnTo>
                    <a:pt x="0" y="0"/>
                  </a:lnTo>
                  <a:lnTo>
                    <a:pt x="4231" y="14482"/>
                  </a:lnTo>
                  <a:lnTo>
                    <a:pt x="21426" y="159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2" name="object 11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0025" y="6587712"/>
              <a:ext cx="244274" cy="244274"/>
            </a:xfrm>
            <a:prstGeom prst="rect">
              <a:avLst/>
            </a:prstGeom>
          </p:spPr>
        </p:pic>
        <p:sp>
          <p:nvSpPr>
            <p:cNvPr id="113" name="object 113"/>
            <p:cNvSpPr/>
            <p:nvPr/>
          </p:nvSpPr>
          <p:spPr>
            <a:xfrm>
              <a:off x="2685318" y="5605066"/>
              <a:ext cx="4889500" cy="2661285"/>
            </a:xfrm>
            <a:custGeom>
              <a:avLst/>
              <a:gdLst/>
              <a:ahLst/>
              <a:cxnLst/>
              <a:rect l="l" t="t" r="r" b="b"/>
              <a:pathLst>
                <a:path w="4889500" h="2661284">
                  <a:moveTo>
                    <a:pt x="0" y="2660684"/>
                  </a:moveTo>
                  <a:lnTo>
                    <a:pt x="488913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7570848" y="5595452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76" y="0"/>
                  </a:moveTo>
                  <a:lnTo>
                    <a:pt x="0" y="2984"/>
                  </a:lnTo>
                  <a:lnTo>
                    <a:pt x="7214" y="16240"/>
                  </a:lnTo>
                  <a:lnTo>
                    <a:pt x="2127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7570849" y="5595451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77" y="0"/>
                  </a:moveTo>
                  <a:lnTo>
                    <a:pt x="0" y="2988"/>
                  </a:lnTo>
                  <a:lnTo>
                    <a:pt x="7213" y="16240"/>
                  </a:lnTo>
                  <a:lnTo>
                    <a:pt x="2127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2685318" y="5919890"/>
              <a:ext cx="4888865" cy="2346325"/>
            </a:xfrm>
            <a:custGeom>
              <a:avLst/>
              <a:gdLst/>
              <a:ahLst/>
              <a:cxnLst/>
              <a:rect l="l" t="t" r="r" b="b"/>
              <a:pathLst>
                <a:path w="4888865" h="2346325">
                  <a:moveTo>
                    <a:pt x="0" y="2345860"/>
                  </a:moveTo>
                  <a:lnTo>
                    <a:pt x="488847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7570533" y="5911181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02" y="0"/>
                  </a:moveTo>
                  <a:lnTo>
                    <a:pt x="0" y="1905"/>
                  </a:lnTo>
                  <a:lnTo>
                    <a:pt x="6523" y="15507"/>
                  </a:lnTo>
                  <a:lnTo>
                    <a:pt x="214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7570529" y="5911186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00" y="0"/>
                  </a:moveTo>
                  <a:lnTo>
                    <a:pt x="0" y="1902"/>
                  </a:lnTo>
                  <a:lnTo>
                    <a:pt x="6527" y="15506"/>
                  </a:lnTo>
                  <a:lnTo>
                    <a:pt x="21400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2685318" y="5290141"/>
              <a:ext cx="4890135" cy="2975610"/>
            </a:xfrm>
            <a:custGeom>
              <a:avLst/>
              <a:gdLst/>
              <a:ahLst/>
              <a:cxnLst/>
              <a:rect l="l" t="t" r="r" b="b"/>
              <a:pathLst>
                <a:path w="4890134" h="2975609">
                  <a:moveTo>
                    <a:pt x="0" y="2975609"/>
                  </a:moveTo>
                  <a:lnTo>
                    <a:pt x="488982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7571224" y="5279682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109" y="0"/>
                  </a:moveTo>
                  <a:lnTo>
                    <a:pt x="0" y="4010"/>
                  </a:lnTo>
                  <a:lnTo>
                    <a:pt x="7842" y="16900"/>
                  </a:lnTo>
                  <a:lnTo>
                    <a:pt x="2110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7571223" y="5279683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106" y="0"/>
                  </a:moveTo>
                  <a:lnTo>
                    <a:pt x="0" y="4014"/>
                  </a:lnTo>
                  <a:lnTo>
                    <a:pt x="7843" y="16901"/>
                  </a:lnTo>
                  <a:lnTo>
                    <a:pt x="21106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22" name="object 12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0025" y="8143613"/>
              <a:ext cx="244274" cy="244274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2685318" y="3286419"/>
              <a:ext cx="4887595" cy="2292350"/>
            </a:xfrm>
            <a:custGeom>
              <a:avLst/>
              <a:gdLst/>
              <a:ahLst/>
              <a:cxnLst/>
              <a:rect l="l" t="t" r="r" b="b"/>
              <a:pathLst>
                <a:path w="4887595" h="2292350">
                  <a:moveTo>
                    <a:pt x="0" y="0"/>
                  </a:moveTo>
                  <a:lnTo>
                    <a:pt x="4887502" y="229200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7569623" y="5571600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6408" y="0"/>
                  </a:moveTo>
                  <a:lnTo>
                    <a:pt x="0" y="13654"/>
                  </a:lnTo>
                  <a:lnTo>
                    <a:pt x="21412" y="15360"/>
                  </a:lnTo>
                  <a:lnTo>
                    <a:pt x="640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7569619" y="5571596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17" y="15373"/>
                  </a:moveTo>
                  <a:lnTo>
                    <a:pt x="6405" y="0"/>
                  </a:lnTo>
                  <a:lnTo>
                    <a:pt x="0" y="13661"/>
                  </a:lnTo>
                  <a:lnTo>
                    <a:pt x="21417" y="1537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2685318" y="3910180"/>
              <a:ext cx="4886960" cy="1671320"/>
            </a:xfrm>
            <a:custGeom>
              <a:avLst/>
              <a:gdLst/>
              <a:ahLst/>
              <a:cxnLst/>
              <a:rect l="l" t="t" r="r" b="b"/>
              <a:pathLst>
                <a:path w="4886959" h="1671320">
                  <a:moveTo>
                    <a:pt x="0" y="0"/>
                  </a:moveTo>
                  <a:lnTo>
                    <a:pt x="4886337" y="167113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7569214" y="5574175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889" y="0"/>
                  </a:moveTo>
                  <a:lnTo>
                    <a:pt x="0" y="14271"/>
                  </a:lnTo>
                  <a:lnTo>
                    <a:pt x="21475" y="13643"/>
                  </a:lnTo>
                  <a:lnTo>
                    <a:pt x="48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7569215" y="557417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6" y="13647"/>
                  </a:moveTo>
                  <a:lnTo>
                    <a:pt x="4883" y="0"/>
                  </a:lnTo>
                  <a:lnTo>
                    <a:pt x="0" y="14275"/>
                  </a:lnTo>
                  <a:lnTo>
                    <a:pt x="21476" y="1364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2685318" y="3599000"/>
              <a:ext cx="4886960" cy="1981200"/>
            </a:xfrm>
            <a:custGeom>
              <a:avLst/>
              <a:gdLst/>
              <a:ahLst/>
              <a:cxnLst/>
              <a:rect l="l" t="t" r="r" b="b"/>
              <a:pathLst>
                <a:path w="4886959" h="1981200">
                  <a:moveTo>
                    <a:pt x="0" y="0"/>
                  </a:moveTo>
                  <a:lnTo>
                    <a:pt x="4886892" y="198082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7569381" y="5572835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5664" y="0"/>
                  </a:moveTo>
                  <a:lnTo>
                    <a:pt x="0" y="13978"/>
                  </a:lnTo>
                  <a:lnTo>
                    <a:pt x="21475" y="14544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7569378" y="557283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6" y="14548"/>
                  </a:moveTo>
                  <a:lnTo>
                    <a:pt x="5666" y="0"/>
                  </a:lnTo>
                  <a:lnTo>
                    <a:pt x="0" y="13982"/>
                  </a:lnTo>
                  <a:lnTo>
                    <a:pt x="21476" y="1454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2685318" y="3286419"/>
              <a:ext cx="4888230" cy="2607310"/>
            </a:xfrm>
            <a:custGeom>
              <a:avLst/>
              <a:gdLst/>
              <a:ahLst/>
              <a:cxnLst/>
              <a:rect l="l" t="t" r="r" b="b"/>
              <a:pathLst>
                <a:path w="4888230" h="2607310">
                  <a:moveTo>
                    <a:pt x="0" y="0"/>
                  </a:moveTo>
                  <a:lnTo>
                    <a:pt x="4888160" y="260681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7569936" y="5886574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7099" y="0"/>
                  </a:moveTo>
                  <a:lnTo>
                    <a:pt x="0" y="13318"/>
                  </a:lnTo>
                  <a:lnTo>
                    <a:pt x="21297" y="16125"/>
                  </a:lnTo>
                  <a:lnTo>
                    <a:pt x="70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7569929" y="5886577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300" y="16122"/>
                  </a:moveTo>
                  <a:lnTo>
                    <a:pt x="7100" y="0"/>
                  </a:lnTo>
                  <a:lnTo>
                    <a:pt x="0" y="13312"/>
                  </a:lnTo>
                  <a:lnTo>
                    <a:pt x="21300" y="1612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2694245" y="3913808"/>
              <a:ext cx="4878070" cy="1982470"/>
            </a:xfrm>
            <a:custGeom>
              <a:avLst/>
              <a:gdLst/>
              <a:ahLst/>
              <a:cxnLst/>
              <a:rect l="l" t="t" r="r" b="b"/>
              <a:pathLst>
                <a:path w="4878070" h="1982470">
                  <a:moveTo>
                    <a:pt x="0" y="0"/>
                  </a:moveTo>
                  <a:lnTo>
                    <a:pt x="4877976" y="198211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7569381" y="588893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5685" y="0"/>
                  </a:moveTo>
                  <a:lnTo>
                    <a:pt x="0" y="13978"/>
                  </a:lnTo>
                  <a:lnTo>
                    <a:pt x="21475" y="14565"/>
                  </a:lnTo>
                  <a:lnTo>
                    <a:pt x="56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7569382" y="5888932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6" y="14563"/>
                  </a:moveTo>
                  <a:lnTo>
                    <a:pt x="5679" y="0"/>
                  </a:lnTo>
                  <a:lnTo>
                    <a:pt x="0" y="13977"/>
                  </a:lnTo>
                  <a:lnTo>
                    <a:pt x="21476" y="1456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2685318" y="3599000"/>
              <a:ext cx="4887595" cy="2296160"/>
            </a:xfrm>
            <a:custGeom>
              <a:avLst/>
              <a:gdLst/>
              <a:ahLst/>
              <a:cxnLst/>
              <a:rect l="l" t="t" r="r" b="b"/>
              <a:pathLst>
                <a:path w="4887595" h="2296160">
                  <a:moveTo>
                    <a:pt x="0" y="0"/>
                  </a:moveTo>
                  <a:lnTo>
                    <a:pt x="4887510" y="229553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7569623" y="5887705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6418" y="0"/>
                  </a:moveTo>
                  <a:lnTo>
                    <a:pt x="0" y="13654"/>
                  </a:lnTo>
                  <a:lnTo>
                    <a:pt x="21412" y="15381"/>
                  </a:lnTo>
                  <a:lnTo>
                    <a:pt x="64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0" name="object 140"/>
            <p:cNvSpPr/>
            <p:nvPr/>
          </p:nvSpPr>
          <p:spPr>
            <a:xfrm>
              <a:off x="7569623" y="5887703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15" y="15380"/>
                  </a:moveTo>
                  <a:lnTo>
                    <a:pt x="6413" y="0"/>
                  </a:lnTo>
                  <a:lnTo>
                    <a:pt x="0" y="13656"/>
                  </a:lnTo>
                  <a:lnTo>
                    <a:pt x="21415" y="1538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2685318" y="3286419"/>
              <a:ext cx="4886960" cy="1977389"/>
            </a:xfrm>
            <a:custGeom>
              <a:avLst/>
              <a:gdLst/>
              <a:ahLst/>
              <a:cxnLst/>
              <a:rect l="l" t="t" r="r" b="b"/>
              <a:pathLst>
                <a:path w="4886959" h="1977389">
                  <a:moveTo>
                    <a:pt x="0" y="0"/>
                  </a:moveTo>
                  <a:lnTo>
                    <a:pt x="4886886" y="197730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7569381" y="525673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5654" y="0"/>
                  </a:moveTo>
                  <a:lnTo>
                    <a:pt x="0" y="13978"/>
                  </a:lnTo>
                  <a:lnTo>
                    <a:pt x="21475" y="14533"/>
                  </a:lnTo>
                  <a:lnTo>
                    <a:pt x="5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7569374" y="5256729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8" y="14537"/>
                  </a:moveTo>
                  <a:lnTo>
                    <a:pt x="5659" y="0"/>
                  </a:lnTo>
                  <a:lnTo>
                    <a:pt x="0" y="13986"/>
                  </a:lnTo>
                  <a:lnTo>
                    <a:pt x="21478" y="1453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4" name="object 144"/>
            <p:cNvSpPr/>
            <p:nvPr/>
          </p:nvSpPr>
          <p:spPr>
            <a:xfrm>
              <a:off x="2685318" y="3910180"/>
              <a:ext cx="4886325" cy="1356995"/>
            </a:xfrm>
            <a:custGeom>
              <a:avLst/>
              <a:gdLst/>
              <a:ahLst/>
              <a:cxnLst/>
              <a:rect l="l" t="t" r="r" b="b"/>
              <a:pathLst>
                <a:path w="4886325" h="1356995">
                  <a:moveTo>
                    <a:pt x="0" y="0"/>
                  </a:moveTo>
                  <a:lnTo>
                    <a:pt x="4885843" y="135661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5" name="object 145"/>
            <p:cNvSpPr/>
            <p:nvPr/>
          </p:nvSpPr>
          <p:spPr>
            <a:xfrm>
              <a:off x="7569141" y="5259525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041" y="0"/>
                  </a:moveTo>
                  <a:lnTo>
                    <a:pt x="0" y="14533"/>
                  </a:lnTo>
                  <a:lnTo>
                    <a:pt x="21402" y="12648"/>
                  </a:lnTo>
                  <a:lnTo>
                    <a:pt x="404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7569143" y="525952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00" y="12651"/>
                  </a:moveTo>
                  <a:lnTo>
                    <a:pt x="4035" y="0"/>
                  </a:lnTo>
                  <a:lnTo>
                    <a:pt x="0" y="14537"/>
                  </a:lnTo>
                  <a:lnTo>
                    <a:pt x="21400" y="1265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2685318" y="3599000"/>
              <a:ext cx="4886325" cy="1666239"/>
            </a:xfrm>
            <a:custGeom>
              <a:avLst/>
              <a:gdLst/>
              <a:ahLst/>
              <a:cxnLst/>
              <a:rect l="l" t="t" r="r" b="b"/>
              <a:pathLst>
                <a:path w="4886325" h="1666239">
                  <a:moveTo>
                    <a:pt x="0" y="0"/>
                  </a:moveTo>
                  <a:lnTo>
                    <a:pt x="4886329" y="166621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8" name="object 148"/>
            <p:cNvSpPr/>
            <p:nvPr/>
          </p:nvSpPr>
          <p:spPr>
            <a:xfrm>
              <a:off x="7569214" y="525807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868" y="0"/>
                  </a:moveTo>
                  <a:lnTo>
                    <a:pt x="0" y="14282"/>
                  </a:lnTo>
                  <a:lnTo>
                    <a:pt x="21475" y="13633"/>
                  </a:lnTo>
                  <a:lnTo>
                    <a:pt x="486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9" name="object 149"/>
            <p:cNvSpPr/>
            <p:nvPr/>
          </p:nvSpPr>
          <p:spPr>
            <a:xfrm>
              <a:off x="7569213" y="5258076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6" y="13632"/>
                  </a:moveTo>
                  <a:lnTo>
                    <a:pt x="4869" y="0"/>
                  </a:lnTo>
                  <a:lnTo>
                    <a:pt x="0" y="14281"/>
                  </a:lnTo>
                  <a:lnTo>
                    <a:pt x="21476" y="1363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2685318" y="4221360"/>
              <a:ext cx="4886325" cy="1362075"/>
            </a:xfrm>
            <a:custGeom>
              <a:avLst/>
              <a:gdLst/>
              <a:ahLst/>
              <a:cxnLst/>
              <a:rect l="l" t="t" r="r" b="b"/>
              <a:pathLst>
                <a:path w="4886325" h="1362075">
                  <a:moveTo>
                    <a:pt x="0" y="0"/>
                  </a:moveTo>
                  <a:lnTo>
                    <a:pt x="4885850" y="136152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7569141" y="557562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052" y="0"/>
                  </a:moveTo>
                  <a:lnTo>
                    <a:pt x="0" y="14533"/>
                  </a:lnTo>
                  <a:lnTo>
                    <a:pt x="21402" y="12659"/>
                  </a:lnTo>
                  <a:lnTo>
                    <a:pt x="40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7569143" y="557562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02" y="12666"/>
                  </a:moveTo>
                  <a:lnTo>
                    <a:pt x="4050" y="0"/>
                  </a:lnTo>
                  <a:lnTo>
                    <a:pt x="0" y="14534"/>
                  </a:lnTo>
                  <a:lnTo>
                    <a:pt x="21402" y="1266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2685318" y="4221360"/>
              <a:ext cx="4886960" cy="1676400"/>
            </a:xfrm>
            <a:custGeom>
              <a:avLst/>
              <a:gdLst/>
              <a:ahLst/>
              <a:cxnLst/>
              <a:rect l="l" t="t" r="r" b="b"/>
              <a:pathLst>
                <a:path w="4886959" h="1676400">
                  <a:moveTo>
                    <a:pt x="0" y="0"/>
                  </a:moveTo>
                  <a:lnTo>
                    <a:pt x="4886346" y="167604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4" name="object 154"/>
            <p:cNvSpPr/>
            <p:nvPr/>
          </p:nvSpPr>
          <p:spPr>
            <a:xfrm>
              <a:off x="7569214" y="5890271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900" y="0"/>
                  </a:moveTo>
                  <a:lnTo>
                    <a:pt x="0" y="14271"/>
                  </a:lnTo>
                  <a:lnTo>
                    <a:pt x="21486" y="13664"/>
                  </a:lnTo>
                  <a:lnTo>
                    <a:pt x="490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7569216" y="589027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76" y="13663"/>
                  </a:moveTo>
                  <a:lnTo>
                    <a:pt x="4896" y="0"/>
                  </a:lnTo>
                  <a:lnTo>
                    <a:pt x="0" y="14272"/>
                  </a:lnTo>
                  <a:lnTo>
                    <a:pt x="21476" y="1366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6" name="object 156"/>
            <p:cNvSpPr/>
            <p:nvPr/>
          </p:nvSpPr>
          <p:spPr>
            <a:xfrm>
              <a:off x="2685318" y="4221360"/>
              <a:ext cx="4885690" cy="1047115"/>
            </a:xfrm>
            <a:custGeom>
              <a:avLst/>
              <a:gdLst/>
              <a:ahLst/>
              <a:cxnLst/>
              <a:rect l="l" t="t" r="r" b="b"/>
              <a:pathLst>
                <a:path w="4885690" h="1047114">
                  <a:moveTo>
                    <a:pt x="0" y="0"/>
                  </a:moveTo>
                  <a:lnTo>
                    <a:pt x="4885435" y="104708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7" name="object 157"/>
            <p:cNvSpPr/>
            <p:nvPr/>
          </p:nvSpPr>
          <p:spPr>
            <a:xfrm>
              <a:off x="7569172" y="526106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162" y="0"/>
                  </a:moveTo>
                  <a:lnTo>
                    <a:pt x="0" y="14753"/>
                  </a:lnTo>
                  <a:lnTo>
                    <a:pt x="21255" y="11601"/>
                  </a:lnTo>
                  <a:lnTo>
                    <a:pt x="31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7569173" y="526107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50" y="11592"/>
                  </a:moveTo>
                  <a:lnTo>
                    <a:pt x="3161" y="0"/>
                  </a:lnTo>
                  <a:lnTo>
                    <a:pt x="0" y="14753"/>
                  </a:lnTo>
                  <a:lnTo>
                    <a:pt x="21250" y="1159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9" name="object 15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3788042"/>
              <a:ext cx="244274" cy="244275"/>
            </a:xfrm>
            <a:prstGeom prst="rect">
              <a:avLst/>
            </a:prstGeom>
          </p:spPr>
        </p:pic>
        <p:pic>
          <p:nvPicPr>
            <p:cNvPr id="160" name="object 1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3476862"/>
              <a:ext cx="244274" cy="244275"/>
            </a:xfrm>
            <a:prstGeom prst="rect">
              <a:avLst/>
            </a:prstGeom>
          </p:spPr>
        </p:pic>
        <p:pic>
          <p:nvPicPr>
            <p:cNvPr id="161" name="object 16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3164281"/>
              <a:ext cx="244274" cy="244275"/>
            </a:xfrm>
            <a:prstGeom prst="rect">
              <a:avLst/>
            </a:prstGeom>
          </p:spPr>
        </p:pic>
        <p:pic>
          <p:nvPicPr>
            <p:cNvPr id="162" name="object 1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50025" y="4099223"/>
              <a:ext cx="244274" cy="244275"/>
            </a:xfrm>
            <a:prstGeom prst="rect">
              <a:avLst/>
            </a:prstGeom>
          </p:spPr>
        </p:pic>
        <p:sp>
          <p:nvSpPr>
            <p:cNvPr id="163" name="object 163"/>
            <p:cNvSpPr/>
            <p:nvPr/>
          </p:nvSpPr>
          <p:spPr>
            <a:xfrm>
              <a:off x="2685318" y="4532540"/>
              <a:ext cx="4888230" cy="1054735"/>
            </a:xfrm>
            <a:custGeom>
              <a:avLst/>
              <a:gdLst/>
              <a:ahLst/>
              <a:cxnLst/>
              <a:rect l="l" t="t" r="r" b="b"/>
              <a:pathLst>
                <a:path w="4888230" h="1054735">
                  <a:moveTo>
                    <a:pt x="0" y="0"/>
                  </a:moveTo>
                  <a:lnTo>
                    <a:pt x="4887705" y="105425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7571434" y="5579421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183" y="0"/>
                  </a:moveTo>
                  <a:lnTo>
                    <a:pt x="0" y="14743"/>
                  </a:lnTo>
                  <a:lnTo>
                    <a:pt x="21255" y="11612"/>
                  </a:lnTo>
                  <a:lnTo>
                    <a:pt x="318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7571435" y="557942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55" y="11615"/>
                  </a:moveTo>
                  <a:lnTo>
                    <a:pt x="3180" y="0"/>
                  </a:lnTo>
                  <a:lnTo>
                    <a:pt x="0" y="14748"/>
                  </a:lnTo>
                  <a:lnTo>
                    <a:pt x="21255" y="1161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6" name="object 166"/>
            <p:cNvSpPr/>
            <p:nvPr/>
          </p:nvSpPr>
          <p:spPr>
            <a:xfrm>
              <a:off x="2685318" y="4532540"/>
              <a:ext cx="4888230" cy="1369060"/>
            </a:xfrm>
            <a:custGeom>
              <a:avLst/>
              <a:gdLst/>
              <a:ahLst/>
              <a:cxnLst/>
              <a:rect l="l" t="t" r="r" b="b"/>
              <a:pathLst>
                <a:path w="4888230" h="1369060">
                  <a:moveTo>
                    <a:pt x="0" y="0"/>
                  </a:moveTo>
                  <a:lnTo>
                    <a:pt x="4888122" y="136869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7" name="object 167"/>
            <p:cNvSpPr/>
            <p:nvPr/>
          </p:nvSpPr>
          <p:spPr>
            <a:xfrm>
              <a:off x="7571413" y="589396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062" y="0"/>
                  </a:moveTo>
                  <a:lnTo>
                    <a:pt x="0" y="14533"/>
                  </a:lnTo>
                  <a:lnTo>
                    <a:pt x="21402" y="12690"/>
                  </a:lnTo>
                  <a:lnTo>
                    <a:pt x="40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7571406" y="589397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06" y="12689"/>
                  </a:moveTo>
                  <a:lnTo>
                    <a:pt x="4068" y="0"/>
                  </a:lnTo>
                  <a:lnTo>
                    <a:pt x="0" y="14528"/>
                  </a:lnTo>
                  <a:lnTo>
                    <a:pt x="21406" y="1268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2685318" y="4532540"/>
              <a:ext cx="4887595" cy="740410"/>
            </a:xfrm>
            <a:custGeom>
              <a:avLst/>
              <a:gdLst/>
              <a:ahLst/>
              <a:cxnLst/>
              <a:rect l="l" t="t" r="r" b="b"/>
              <a:pathLst>
                <a:path w="4887595" h="740410">
                  <a:moveTo>
                    <a:pt x="0" y="0"/>
                  </a:moveTo>
                  <a:lnTo>
                    <a:pt x="4887386" y="73988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0" name="object 170"/>
            <p:cNvSpPr/>
            <p:nvPr/>
          </p:nvSpPr>
          <p:spPr>
            <a:xfrm>
              <a:off x="7571581" y="526496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251" y="0"/>
                  </a:moveTo>
                  <a:lnTo>
                    <a:pt x="0" y="14921"/>
                  </a:lnTo>
                  <a:lnTo>
                    <a:pt x="21015" y="10470"/>
                  </a:lnTo>
                  <a:lnTo>
                    <a:pt x="22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1" name="object 171"/>
            <p:cNvSpPr/>
            <p:nvPr/>
          </p:nvSpPr>
          <p:spPr>
            <a:xfrm>
              <a:off x="7571575" y="526496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020" y="10469"/>
                  </a:moveTo>
                  <a:lnTo>
                    <a:pt x="2259" y="0"/>
                  </a:lnTo>
                  <a:lnTo>
                    <a:pt x="0" y="14918"/>
                  </a:lnTo>
                  <a:lnTo>
                    <a:pt x="21020" y="1046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2" name="object 17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450025" y="4410403"/>
              <a:ext cx="244274" cy="244274"/>
            </a:xfrm>
            <a:prstGeom prst="rect">
              <a:avLst/>
            </a:prstGeom>
          </p:spPr>
        </p:pic>
      </p:grpSp>
      <p:grpSp>
        <p:nvGrpSpPr>
          <p:cNvPr id="173" name="object 173"/>
          <p:cNvGrpSpPr/>
          <p:nvPr/>
        </p:nvGrpSpPr>
        <p:grpSpPr>
          <a:xfrm>
            <a:off x="7819567" y="5134452"/>
            <a:ext cx="1632585" cy="948690"/>
            <a:chOff x="7819567" y="5134452"/>
            <a:chExt cx="1632585" cy="948690"/>
          </a:xfrm>
        </p:grpSpPr>
        <p:sp>
          <p:nvSpPr>
            <p:cNvPr id="174" name="object 174"/>
            <p:cNvSpPr/>
            <p:nvPr/>
          </p:nvSpPr>
          <p:spPr>
            <a:xfrm>
              <a:off x="7822261" y="5273499"/>
              <a:ext cx="1606550" cy="177165"/>
            </a:xfrm>
            <a:custGeom>
              <a:avLst/>
              <a:gdLst/>
              <a:ahLst/>
              <a:cxnLst/>
              <a:rect l="l" t="t" r="r" b="b"/>
              <a:pathLst>
                <a:path w="1606550" h="177164">
                  <a:moveTo>
                    <a:pt x="0" y="0"/>
                  </a:moveTo>
                  <a:lnTo>
                    <a:pt x="1606102" y="17693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5" name="object 175"/>
            <p:cNvSpPr/>
            <p:nvPr/>
          </p:nvSpPr>
          <p:spPr>
            <a:xfrm>
              <a:off x="9427535" y="5442933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654" y="0"/>
                  </a:moveTo>
                  <a:lnTo>
                    <a:pt x="0" y="14994"/>
                  </a:lnTo>
                  <a:lnTo>
                    <a:pt x="20826" y="9706"/>
                  </a:lnTo>
                  <a:lnTo>
                    <a:pt x="165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6" name="object 176"/>
            <p:cNvSpPr/>
            <p:nvPr/>
          </p:nvSpPr>
          <p:spPr>
            <a:xfrm>
              <a:off x="9427538" y="544293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817" y="9700"/>
                  </a:moveTo>
                  <a:lnTo>
                    <a:pt x="1652" y="0"/>
                  </a:lnTo>
                  <a:lnTo>
                    <a:pt x="0" y="14997"/>
                  </a:lnTo>
                  <a:lnTo>
                    <a:pt x="20817" y="970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7" name="object 177"/>
            <p:cNvSpPr/>
            <p:nvPr/>
          </p:nvSpPr>
          <p:spPr>
            <a:xfrm>
              <a:off x="7822261" y="5461176"/>
              <a:ext cx="1607185" cy="445134"/>
            </a:xfrm>
            <a:custGeom>
              <a:avLst/>
              <a:gdLst/>
              <a:ahLst/>
              <a:cxnLst/>
              <a:rect l="l" t="t" r="r" b="b"/>
              <a:pathLst>
                <a:path w="1607184" h="445135">
                  <a:moveTo>
                    <a:pt x="0" y="444562"/>
                  </a:moveTo>
                  <a:lnTo>
                    <a:pt x="160696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8" name="object 178"/>
            <p:cNvSpPr/>
            <p:nvPr/>
          </p:nvSpPr>
          <p:spPr>
            <a:xfrm>
              <a:off x="9427210" y="545390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020" y="14533"/>
                  </a:lnTo>
                  <a:lnTo>
                    <a:pt x="21402" y="1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9" name="object 179"/>
            <p:cNvSpPr/>
            <p:nvPr/>
          </p:nvSpPr>
          <p:spPr>
            <a:xfrm>
              <a:off x="9427215" y="5453905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91" y="1907"/>
                  </a:moveTo>
                  <a:lnTo>
                    <a:pt x="0" y="0"/>
                  </a:lnTo>
                  <a:lnTo>
                    <a:pt x="4005" y="14541"/>
                  </a:lnTo>
                  <a:lnTo>
                    <a:pt x="21391" y="190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0" name="object 180"/>
            <p:cNvSpPr/>
            <p:nvPr/>
          </p:nvSpPr>
          <p:spPr>
            <a:xfrm>
              <a:off x="7822261" y="5455931"/>
              <a:ext cx="1606550" cy="133985"/>
            </a:xfrm>
            <a:custGeom>
              <a:avLst/>
              <a:gdLst/>
              <a:ahLst/>
              <a:cxnLst/>
              <a:rect l="l" t="t" r="r" b="b"/>
              <a:pathLst>
                <a:path w="1606550" h="133985">
                  <a:moveTo>
                    <a:pt x="0" y="133688"/>
                  </a:moveTo>
                  <a:lnTo>
                    <a:pt x="160601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1" name="object 181"/>
            <p:cNvSpPr/>
            <p:nvPr/>
          </p:nvSpPr>
          <p:spPr>
            <a:xfrm>
              <a:off x="9427660" y="544841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256" y="15036"/>
                  </a:lnTo>
                  <a:lnTo>
                    <a:pt x="20679" y="58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9427664" y="544841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673" y="5850"/>
                  </a:moveTo>
                  <a:lnTo>
                    <a:pt x="0" y="0"/>
                  </a:lnTo>
                  <a:lnTo>
                    <a:pt x="1239" y="15035"/>
                  </a:lnTo>
                  <a:lnTo>
                    <a:pt x="20673" y="585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3" name="object 183"/>
            <p:cNvSpPr/>
            <p:nvPr/>
          </p:nvSpPr>
          <p:spPr>
            <a:xfrm>
              <a:off x="7822261" y="5273499"/>
              <a:ext cx="1607185" cy="483234"/>
            </a:xfrm>
            <a:custGeom>
              <a:avLst/>
              <a:gdLst/>
              <a:ahLst/>
              <a:cxnLst/>
              <a:rect l="l" t="t" r="r" b="b"/>
              <a:pathLst>
                <a:path w="1607184" h="483235">
                  <a:moveTo>
                    <a:pt x="0" y="0"/>
                  </a:moveTo>
                  <a:lnTo>
                    <a:pt x="1607126" y="48302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4" name="object 184"/>
            <p:cNvSpPr/>
            <p:nvPr/>
          </p:nvSpPr>
          <p:spPr>
            <a:xfrm>
              <a:off x="9427231" y="574929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334" y="0"/>
                  </a:moveTo>
                  <a:lnTo>
                    <a:pt x="0" y="14460"/>
                  </a:lnTo>
                  <a:lnTo>
                    <a:pt x="21433" y="13015"/>
                  </a:lnTo>
                  <a:lnTo>
                    <a:pt x="433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9427215" y="574929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45" y="13014"/>
                  </a:moveTo>
                  <a:lnTo>
                    <a:pt x="4346" y="0"/>
                  </a:lnTo>
                  <a:lnTo>
                    <a:pt x="0" y="14449"/>
                  </a:lnTo>
                  <a:lnTo>
                    <a:pt x="21445" y="1301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6" name="object 186"/>
            <p:cNvSpPr/>
            <p:nvPr/>
          </p:nvSpPr>
          <p:spPr>
            <a:xfrm>
              <a:off x="7831240" y="5767195"/>
              <a:ext cx="1597660" cy="137795"/>
            </a:xfrm>
            <a:custGeom>
              <a:avLst/>
              <a:gdLst/>
              <a:ahLst/>
              <a:cxnLst/>
              <a:rect l="l" t="t" r="r" b="b"/>
              <a:pathLst>
                <a:path w="1597659" h="137795">
                  <a:moveTo>
                    <a:pt x="0" y="137768"/>
                  </a:moveTo>
                  <a:lnTo>
                    <a:pt x="159705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7" name="object 187"/>
            <p:cNvSpPr/>
            <p:nvPr/>
          </p:nvSpPr>
          <p:spPr>
            <a:xfrm>
              <a:off x="9427650" y="575967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298" y="15036"/>
                  </a:lnTo>
                  <a:lnTo>
                    <a:pt x="20690" y="57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9427646" y="575968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691" y="5787"/>
                  </a:moveTo>
                  <a:lnTo>
                    <a:pt x="0" y="0"/>
                  </a:lnTo>
                  <a:lnTo>
                    <a:pt x="1293" y="15031"/>
                  </a:lnTo>
                  <a:lnTo>
                    <a:pt x="20691" y="578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9" name="object 189"/>
            <p:cNvSpPr/>
            <p:nvPr/>
          </p:nvSpPr>
          <p:spPr>
            <a:xfrm>
              <a:off x="7822261" y="5589619"/>
              <a:ext cx="1606550" cy="172085"/>
            </a:xfrm>
            <a:custGeom>
              <a:avLst/>
              <a:gdLst/>
              <a:ahLst/>
              <a:cxnLst/>
              <a:rect l="l" t="t" r="r" b="b"/>
              <a:pathLst>
                <a:path w="1606550" h="172085">
                  <a:moveTo>
                    <a:pt x="0" y="0"/>
                  </a:moveTo>
                  <a:lnTo>
                    <a:pt x="1606084" y="17208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0" name="object 190"/>
            <p:cNvSpPr/>
            <p:nvPr/>
          </p:nvSpPr>
          <p:spPr>
            <a:xfrm>
              <a:off x="9427545" y="575420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612" y="0"/>
                  </a:moveTo>
                  <a:lnTo>
                    <a:pt x="0" y="14994"/>
                  </a:lnTo>
                  <a:lnTo>
                    <a:pt x="20805" y="9643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9427538" y="5754199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817" y="9643"/>
                  </a:moveTo>
                  <a:lnTo>
                    <a:pt x="1616" y="0"/>
                  </a:lnTo>
                  <a:lnTo>
                    <a:pt x="0" y="15001"/>
                  </a:lnTo>
                  <a:lnTo>
                    <a:pt x="20817" y="96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2" name="object 192"/>
            <p:cNvSpPr/>
            <p:nvPr/>
          </p:nvSpPr>
          <p:spPr>
            <a:xfrm>
              <a:off x="7822261" y="5144664"/>
              <a:ext cx="1606550" cy="128905"/>
            </a:xfrm>
            <a:custGeom>
              <a:avLst/>
              <a:gdLst/>
              <a:ahLst/>
              <a:cxnLst/>
              <a:rect l="l" t="t" r="r" b="b"/>
              <a:pathLst>
                <a:path w="1606550" h="128904">
                  <a:moveTo>
                    <a:pt x="0" y="128834"/>
                  </a:moveTo>
                  <a:lnTo>
                    <a:pt x="160601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3" name="object 193"/>
            <p:cNvSpPr/>
            <p:nvPr/>
          </p:nvSpPr>
          <p:spPr>
            <a:xfrm>
              <a:off x="9427681" y="513714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204" y="15036"/>
                  </a:lnTo>
                  <a:lnTo>
                    <a:pt x="20648" y="59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9427682" y="513714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655" y="5911"/>
                  </a:moveTo>
                  <a:lnTo>
                    <a:pt x="0" y="0"/>
                  </a:lnTo>
                  <a:lnTo>
                    <a:pt x="1203" y="15039"/>
                  </a:lnTo>
                  <a:lnTo>
                    <a:pt x="20655" y="591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7822261" y="5154466"/>
              <a:ext cx="1609090" cy="751840"/>
            </a:xfrm>
            <a:custGeom>
              <a:avLst/>
              <a:gdLst/>
              <a:ahLst/>
              <a:cxnLst/>
              <a:rect l="l" t="t" r="r" b="b"/>
              <a:pathLst>
                <a:path w="1609090" h="751839">
                  <a:moveTo>
                    <a:pt x="0" y="751272"/>
                  </a:moveTo>
                  <a:lnTo>
                    <a:pt x="160859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6" name="object 196"/>
            <p:cNvSpPr/>
            <p:nvPr/>
          </p:nvSpPr>
          <p:spPr>
            <a:xfrm>
              <a:off x="9427681" y="5145948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23" y="0"/>
                  </a:moveTo>
                  <a:lnTo>
                    <a:pt x="0" y="1685"/>
                  </a:lnTo>
                  <a:lnTo>
                    <a:pt x="6387" y="15350"/>
                  </a:lnTo>
                  <a:lnTo>
                    <a:pt x="2142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7" name="object 197"/>
            <p:cNvSpPr/>
            <p:nvPr/>
          </p:nvSpPr>
          <p:spPr>
            <a:xfrm>
              <a:off x="9427682" y="5145954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09" y="0"/>
                  </a:moveTo>
                  <a:lnTo>
                    <a:pt x="0" y="1677"/>
                  </a:lnTo>
                  <a:lnTo>
                    <a:pt x="6376" y="15347"/>
                  </a:lnTo>
                  <a:lnTo>
                    <a:pt x="2140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8" name="object 198"/>
            <p:cNvSpPr/>
            <p:nvPr/>
          </p:nvSpPr>
          <p:spPr>
            <a:xfrm>
              <a:off x="7822261" y="5149918"/>
              <a:ext cx="1607185" cy="440055"/>
            </a:xfrm>
            <a:custGeom>
              <a:avLst/>
              <a:gdLst/>
              <a:ahLst/>
              <a:cxnLst/>
              <a:rect l="l" t="t" r="r" b="b"/>
              <a:pathLst>
                <a:path w="1607184" h="440054">
                  <a:moveTo>
                    <a:pt x="0" y="439700"/>
                  </a:moveTo>
                  <a:lnTo>
                    <a:pt x="160692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9" name="object 199"/>
            <p:cNvSpPr/>
            <p:nvPr/>
          </p:nvSpPr>
          <p:spPr>
            <a:xfrm>
              <a:off x="9427210" y="5142639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3989" y="14554"/>
                  </a:lnTo>
                  <a:lnTo>
                    <a:pt x="21392" y="19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0" name="object 200"/>
            <p:cNvSpPr/>
            <p:nvPr/>
          </p:nvSpPr>
          <p:spPr>
            <a:xfrm>
              <a:off x="9427215" y="5142642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91" y="1966"/>
                  </a:moveTo>
                  <a:lnTo>
                    <a:pt x="0" y="0"/>
                  </a:lnTo>
                  <a:lnTo>
                    <a:pt x="3969" y="14552"/>
                  </a:lnTo>
                  <a:lnTo>
                    <a:pt x="21391" y="196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7822261" y="5273499"/>
              <a:ext cx="1602105" cy="789940"/>
            </a:xfrm>
            <a:custGeom>
              <a:avLst/>
              <a:gdLst/>
              <a:ahLst/>
              <a:cxnLst/>
              <a:rect l="l" t="t" r="r" b="b"/>
              <a:pathLst>
                <a:path w="1602104" h="789939">
                  <a:moveTo>
                    <a:pt x="0" y="0"/>
                  </a:moveTo>
                  <a:lnTo>
                    <a:pt x="1601684" y="78979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9420613" y="6056527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6669" y="0"/>
                  </a:moveTo>
                  <a:lnTo>
                    <a:pt x="0" y="13528"/>
                  </a:lnTo>
                  <a:lnTo>
                    <a:pt x="21381" y="15664"/>
                  </a:lnTo>
                  <a:lnTo>
                    <a:pt x="666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9420605" y="6056526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391" y="15662"/>
                  </a:moveTo>
                  <a:lnTo>
                    <a:pt x="6681" y="0"/>
                  </a:lnTo>
                  <a:lnTo>
                    <a:pt x="0" y="13532"/>
                  </a:lnTo>
                  <a:lnTo>
                    <a:pt x="21391" y="1566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7822261" y="5905738"/>
              <a:ext cx="1598930" cy="167640"/>
            </a:xfrm>
            <a:custGeom>
              <a:avLst/>
              <a:gdLst/>
              <a:ahLst/>
              <a:cxnLst/>
              <a:rect l="l" t="t" r="r" b="b"/>
              <a:pathLst>
                <a:path w="1598929" h="167639">
                  <a:moveTo>
                    <a:pt x="0" y="0"/>
                  </a:moveTo>
                  <a:lnTo>
                    <a:pt x="1598900" y="16721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5" name="object 205"/>
            <p:cNvSpPr/>
            <p:nvPr/>
          </p:nvSpPr>
          <p:spPr>
            <a:xfrm>
              <a:off x="9420372" y="606544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570" y="0"/>
                  </a:moveTo>
                  <a:lnTo>
                    <a:pt x="0" y="15004"/>
                  </a:lnTo>
                  <a:lnTo>
                    <a:pt x="20795" y="9591"/>
                  </a:lnTo>
                  <a:lnTo>
                    <a:pt x="157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6" name="object 206"/>
            <p:cNvSpPr/>
            <p:nvPr/>
          </p:nvSpPr>
          <p:spPr>
            <a:xfrm>
              <a:off x="9420371" y="6065449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799" y="9594"/>
                  </a:moveTo>
                  <a:lnTo>
                    <a:pt x="1562" y="0"/>
                  </a:lnTo>
                  <a:lnTo>
                    <a:pt x="0" y="15004"/>
                  </a:lnTo>
                  <a:lnTo>
                    <a:pt x="20799" y="959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7822261" y="5589619"/>
              <a:ext cx="1600200" cy="478155"/>
            </a:xfrm>
            <a:custGeom>
              <a:avLst/>
              <a:gdLst/>
              <a:ahLst/>
              <a:cxnLst/>
              <a:rect l="l" t="t" r="r" b="b"/>
              <a:pathLst>
                <a:path w="1600200" h="478154">
                  <a:moveTo>
                    <a:pt x="0" y="0"/>
                  </a:moveTo>
                  <a:lnTo>
                    <a:pt x="1599942" y="47812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8" name="object 208"/>
            <p:cNvSpPr/>
            <p:nvPr/>
          </p:nvSpPr>
          <p:spPr>
            <a:xfrm>
              <a:off x="9420037" y="606051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324" y="0"/>
                  </a:moveTo>
                  <a:lnTo>
                    <a:pt x="0" y="14460"/>
                  </a:lnTo>
                  <a:lnTo>
                    <a:pt x="21444" y="12983"/>
                  </a:lnTo>
                  <a:lnTo>
                    <a:pt x="432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9" name="object 209"/>
            <p:cNvSpPr/>
            <p:nvPr/>
          </p:nvSpPr>
          <p:spPr>
            <a:xfrm>
              <a:off x="9420030" y="606051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45" y="12987"/>
                  </a:moveTo>
                  <a:lnTo>
                    <a:pt x="4328" y="0"/>
                  </a:lnTo>
                  <a:lnTo>
                    <a:pt x="0" y="14455"/>
                  </a:lnTo>
                  <a:lnTo>
                    <a:pt x="21445" y="1298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0" name="object 210"/>
          <p:cNvGrpSpPr/>
          <p:nvPr/>
        </p:nvGrpSpPr>
        <p:grpSpPr>
          <a:xfrm>
            <a:off x="14734682" y="5270805"/>
            <a:ext cx="3154045" cy="638175"/>
            <a:chOff x="14734682" y="5270805"/>
            <a:chExt cx="3154045" cy="638175"/>
          </a:xfrm>
        </p:grpSpPr>
        <p:sp>
          <p:nvSpPr>
            <p:cNvPr id="211" name="object 211"/>
            <p:cNvSpPr/>
            <p:nvPr/>
          </p:nvSpPr>
          <p:spPr>
            <a:xfrm>
              <a:off x="14737376" y="5273499"/>
              <a:ext cx="3128645" cy="76835"/>
            </a:xfrm>
            <a:custGeom>
              <a:avLst/>
              <a:gdLst/>
              <a:ahLst/>
              <a:cxnLst/>
              <a:rect l="l" t="t" r="r" b="b"/>
              <a:pathLst>
                <a:path w="3128644" h="76835">
                  <a:moveTo>
                    <a:pt x="0" y="0"/>
                  </a:moveTo>
                  <a:lnTo>
                    <a:pt x="3128236" y="7653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2" name="object 212"/>
            <p:cNvSpPr/>
            <p:nvPr/>
          </p:nvSpPr>
          <p:spPr>
            <a:xfrm>
              <a:off x="17865423" y="5342486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19" h="15239">
                  <a:moveTo>
                    <a:pt x="418" y="0"/>
                  </a:moveTo>
                  <a:lnTo>
                    <a:pt x="0" y="15088"/>
                  </a:lnTo>
                  <a:lnTo>
                    <a:pt x="20313" y="8041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7865415" y="5342492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19" h="15239">
                  <a:moveTo>
                    <a:pt x="20296" y="8034"/>
                  </a:moveTo>
                  <a:lnTo>
                    <a:pt x="377" y="0"/>
                  </a:lnTo>
                  <a:lnTo>
                    <a:pt x="0" y="15083"/>
                  </a:lnTo>
                  <a:lnTo>
                    <a:pt x="20296" y="803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14737376" y="5352888"/>
              <a:ext cx="3128645" cy="236854"/>
            </a:xfrm>
            <a:custGeom>
              <a:avLst/>
              <a:gdLst/>
              <a:ahLst/>
              <a:cxnLst/>
              <a:rect l="l" t="t" r="r" b="b"/>
              <a:pathLst>
                <a:path w="3128644" h="236854">
                  <a:moveTo>
                    <a:pt x="0" y="236730"/>
                  </a:moveTo>
                  <a:lnTo>
                    <a:pt x="312830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17865109" y="534536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0" y="0"/>
                  </a:moveTo>
                  <a:lnTo>
                    <a:pt x="1151" y="15046"/>
                  </a:lnTo>
                  <a:lnTo>
                    <a:pt x="20627" y="5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17865109" y="534536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619" y="6004"/>
                  </a:moveTo>
                  <a:lnTo>
                    <a:pt x="0" y="0"/>
                  </a:lnTo>
                  <a:lnTo>
                    <a:pt x="1131" y="15044"/>
                  </a:lnTo>
                  <a:lnTo>
                    <a:pt x="20619" y="600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4737376" y="5355678"/>
              <a:ext cx="3128645" cy="550545"/>
            </a:xfrm>
            <a:custGeom>
              <a:avLst/>
              <a:gdLst/>
              <a:ahLst/>
              <a:cxnLst/>
              <a:rect l="l" t="t" r="r" b="b"/>
              <a:pathLst>
                <a:path w="3128644" h="550545">
                  <a:moveTo>
                    <a:pt x="0" y="550060"/>
                  </a:moveTo>
                  <a:lnTo>
                    <a:pt x="312864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7864690" y="534824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617" y="14858"/>
                  </a:lnTo>
                  <a:lnTo>
                    <a:pt x="21151" y="3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7864714" y="534824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122" y="3946"/>
                  </a:moveTo>
                  <a:lnTo>
                    <a:pt x="0" y="0"/>
                  </a:lnTo>
                  <a:lnTo>
                    <a:pt x="2622" y="14859"/>
                  </a:lnTo>
                  <a:lnTo>
                    <a:pt x="21122" y="394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20" name="object 220"/>
          <p:cNvGrpSpPr/>
          <p:nvPr/>
        </p:nvGrpSpPr>
        <p:grpSpPr>
          <a:xfrm>
            <a:off x="9673177" y="5132144"/>
            <a:ext cx="2372995" cy="954405"/>
            <a:chOff x="9673177" y="5132144"/>
            <a:chExt cx="2372995" cy="954405"/>
          </a:xfrm>
        </p:grpSpPr>
        <p:sp>
          <p:nvSpPr>
            <p:cNvPr id="221" name="object 221"/>
            <p:cNvSpPr/>
            <p:nvPr/>
          </p:nvSpPr>
          <p:spPr>
            <a:xfrm>
              <a:off x="9683056" y="5142382"/>
              <a:ext cx="2339975" cy="307975"/>
            </a:xfrm>
            <a:custGeom>
              <a:avLst/>
              <a:gdLst/>
              <a:ahLst/>
              <a:cxnLst/>
              <a:rect l="l" t="t" r="r" b="b"/>
              <a:pathLst>
                <a:path w="2339975" h="307975">
                  <a:moveTo>
                    <a:pt x="0" y="0"/>
                  </a:moveTo>
                  <a:lnTo>
                    <a:pt x="2339895" y="30746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2021937" y="544235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989" y="0"/>
                  </a:moveTo>
                  <a:lnTo>
                    <a:pt x="0" y="14962"/>
                  </a:lnTo>
                  <a:lnTo>
                    <a:pt x="20941" y="10104"/>
                  </a:lnTo>
                  <a:lnTo>
                    <a:pt x="19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2021964" y="544236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10101"/>
                  </a:moveTo>
                  <a:lnTo>
                    <a:pt x="1957" y="0"/>
                  </a:lnTo>
                  <a:lnTo>
                    <a:pt x="0" y="14959"/>
                  </a:lnTo>
                  <a:lnTo>
                    <a:pt x="20924" y="1010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9683056" y="5457282"/>
              <a:ext cx="2339975" cy="307975"/>
            </a:xfrm>
            <a:custGeom>
              <a:avLst/>
              <a:gdLst/>
              <a:ahLst/>
              <a:cxnLst/>
              <a:rect l="l" t="t" r="r" b="b"/>
              <a:pathLst>
                <a:path w="2339975" h="307975">
                  <a:moveTo>
                    <a:pt x="0" y="307460"/>
                  </a:moveTo>
                  <a:lnTo>
                    <a:pt x="233989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2021937" y="544980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989" y="14952"/>
                  </a:lnTo>
                  <a:lnTo>
                    <a:pt x="20941" y="48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2021964" y="544980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4858"/>
                  </a:moveTo>
                  <a:lnTo>
                    <a:pt x="0" y="0"/>
                  </a:lnTo>
                  <a:lnTo>
                    <a:pt x="1957" y="14959"/>
                  </a:lnTo>
                  <a:lnTo>
                    <a:pt x="20924" y="485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9692037" y="5453562"/>
              <a:ext cx="2331085" cy="0"/>
            </a:xfrm>
            <a:custGeom>
              <a:avLst/>
              <a:gdLst/>
              <a:ahLst/>
              <a:cxnLst/>
              <a:rect l="l" t="t" r="r" b="b"/>
              <a:pathLst>
                <a:path w="2331084">
                  <a:moveTo>
                    <a:pt x="0" y="0"/>
                  </a:moveTo>
                  <a:lnTo>
                    <a:pt x="233066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2022670" y="5446012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0" y="0"/>
                  </a:moveTo>
                  <a:lnTo>
                    <a:pt x="0" y="15088"/>
                  </a:lnTo>
                  <a:lnTo>
                    <a:pt x="20208" y="75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2022700" y="5446018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116" y="7543"/>
                  </a:moveTo>
                  <a:lnTo>
                    <a:pt x="0" y="0"/>
                  </a:lnTo>
                  <a:lnTo>
                    <a:pt x="0" y="15087"/>
                  </a:lnTo>
                  <a:lnTo>
                    <a:pt x="20116" y="75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9683056" y="5142382"/>
              <a:ext cx="2340610" cy="615315"/>
            </a:xfrm>
            <a:custGeom>
              <a:avLst/>
              <a:gdLst/>
              <a:ahLst/>
              <a:cxnLst/>
              <a:rect l="l" t="t" r="r" b="b"/>
              <a:pathLst>
                <a:path w="2340609" h="615314">
                  <a:moveTo>
                    <a:pt x="0" y="0"/>
                  </a:moveTo>
                  <a:lnTo>
                    <a:pt x="2340577" y="61510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2021728" y="5750191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3874" y="0"/>
                  </a:moveTo>
                  <a:lnTo>
                    <a:pt x="0" y="14585"/>
                  </a:lnTo>
                  <a:lnTo>
                    <a:pt x="21360" y="12407"/>
                  </a:lnTo>
                  <a:lnTo>
                    <a:pt x="38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2021730" y="5750188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56" y="12407"/>
                  </a:moveTo>
                  <a:lnTo>
                    <a:pt x="3825" y="0"/>
                  </a:lnTo>
                  <a:lnTo>
                    <a:pt x="0" y="14591"/>
                  </a:lnTo>
                  <a:lnTo>
                    <a:pt x="21356" y="1240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9683056" y="5764742"/>
              <a:ext cx="2339975" cy="0"/>
            </a:xfrm>
            <a:custGeom>
              <a:avLst/>
              <a:gdLst/>
              <a:ahLst/>
              <a:cxnLst/>
              <a:rect l="l" t="t" r="r" b="b"/>
              <a:pathLst>
                <a:path w="2339975">
                  <a:moveTo>
                    <a:pt x="0" y="0"/>
                  </a:moveTo>
                  <a:lnTo>
                    <a:pt x="233964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2022670" y="5757196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0" y="0"/>
                  </a:moveTo>
                  <a:lnTo>
                    <a:pt x="0" y="15088"/>
                  </a:lnTo>
                  <a:lnTo>
                    <a:pt x="20208" y="75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5" name="object 235"/>
            <p:cNvSpPr/>
            <p:nvPr/>
          </p:nvSpPr>
          <p:spPr>
            <a:xfrm>
              <a:off x="12022700" y="5757198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116" y="7543"/>
                  </a:moveTo>
                  <a:lnTo>
                    <a:pt x="0" y="0"/>
                  </a:lnTo>
                  <a:lnTo>
                    <a:pt x="0" y="15087"/>
                  </a:lnTo>
                  <a:lnTo>
                    <a:pt x="20116" y="75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6" name="object 236"/>
            <p:cNvSpPr/>
            <p:nvPr/>
          </p:nvSpPr>
          <p:spPr>
            <a:xfrm>
              <a:off x="9683056" y="5453562"/>
              <a:ext cx="2339975" cy="307975"/>
            </a:xfrm>
            <a:custGeom>
              <a:avLst/>
              <a:gdLst/>
              <a:ahLst/>
              <a:cxnLst/>
              <a:rect l="l" t="t" r="r" b="b"/>
              <a:pathLst>
                <a:path w="2339975" h="307975">
                  <a:moveTo>
                    <a:pt x="0" y="0"/>
                  </a:moveTo>
                  <a:lnTo>
                    <a:pt x="2339895" y="30746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2021937" y="575354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989" y="0"/>
                  </a:moveTo>
                  <a:lnTo>
                    <a:pt x="0" y="14962"/>
                  </a:lnTo>
                  <a:lnTo>
                    <a:pt x="20941" y="10104"/>
                  </a:lnTo>
                  <a:lnTo>
                    <a:pt x="19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8" name="object 238"/>
            <p:cNvSpPr/>
            <p:nvPr/>
          </p:nvSpPr>
          <p:spPr>
            <a:xfrm>
              <a:off x="12021964" y="575354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10101"/>
                  </a:moveTo>
                  <a:lnTo>
                    <a:pt x="1957" y="0"/>
                  </a:lnTo>
                  <a:lnTo>
                    <a:pt x="0" y="14959"/>
                  </a:lnTo>
                  <a:lnTo>
                    <a:pt x="20924" y="1010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9" name="object 239"/>
            <p:cNvSpPr/>
            <p:nvPr/>
          </p:nvSpPr>
          <p:spPr>
            <a:xfrm>
              <a:off x="9692037" y="5142382"/>
              <a:ext cx="2331085" cy="0"/>
            </a:xfrm>
            <a:custGeom>
              <a:avLst/>
              <a:gdLst/>
              <a:ahLst/>
              <a:cxnLst/>
              <a:rect l="l" t="t" r="r" b="b"/>
              <a:pathLst>
                <a:path w="2331084">
                  <a:moveTo>
                    <a:pt x="0" y="0"/>
                  </a:moveTo>
                  <a:lnTo>
                    <a:pt x="233066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2022670" y="5134838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0" y="0"/>
                  </a:moveTo>
                  <a:lnTo>
                    <a:pt x="0" y="15088"/>
                  </a:lnTo>
                  <a:lnTo>
                    <a:pt x="20208" y="7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12022700" y="5134838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116" y="7543"/>
                  </a:moveTo>
                  <a:lnTo>
                    <a:pt x="0" y="0"/>
                  </a:lnTo>
                  <a:lnTo>
                    <a:pt x="0" y="15087"/>
                  </a:lnTo>
                  <a:lnTo>
                    <a:pt x="20116" y="75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9683056" y="5149640"/>
              <a:ext cx="2340610" cy="615315"/>
            </a:xfrm>
            <a:custGeom>
              <a:avLst/>
              <a:gdLst/>
              <a:ahLst/>
              <a:cxnLst/>
              <a:rect l="l" t="t" r="r" b="b"/>
              <a:pathLst>
                <a:path w="2340609" h="615314">
                  <a:moveTo>
                    <a:pt x="0" y="615102"/>
                  </a:moveTo>
                  <a:lnTo>
                    <a:pt x="234057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12021728" y="5142346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3874" y="14585"/>
                  </a:lnTo>
                  <a:lnTo>
                    <a:pt x="21360" y="2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12021730" y="514234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56" y="2184"/>
                  </a:moveTo>
                  <a:lnTo>
                    <a:pt x="0" y="0"/>
                  </a:lnTo>
                  <a:lnTo>
                    <a:pt x="3825" y="14591"/>
                  </a:lnTo>
                  <a:lnTo>
                    <a:pt x="21356" y="218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9683056" y="5146101"/>
              <a:ext cx="2339975" cy="307975"/>
            </a:xfrm>
            <a:custGeom>
              <a:avLst/>
              <a:gdLst/>
              <a:ahLst/>
              <a:cxnLst/>
              <a:rect l="l" t="t" r="r" b="b"/>
              <a:pathLst>
                <a:path w="2339975" h="307975">
                  <a:moveTo>
                    <a:pt x="0" y="307460"/>
                  </a:moveTo>
                  <a:lnTo>
                    <a:pt x="233989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2021937" y="513861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989" y="14962"/>
                  </a:lnTo>
                  <a:lnTo>
                    <a:pt x="20941" y="48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12021964" y="513862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4858"/>
                  </a:moveTo>
                  <a:lnTo>
                    <a:pt x="0" y="0"/>
                  </a:lnTo>
                  <a:lnTo>
                    <a:pt x="1957" y="14959"/>
                  </a:lnTo>
                  <a:lnTo>
                    <a:pt x="20924" y="485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9691983" y="5145915"/>
              <a:ext cx="2324100" cy="920115"/>
            </a:xfrm>
            <a:custGeom>
              <a:avLst/>
              <a:gdLst/>
              <a:ahLst/>
              <a:cxnLst/>
              <a:rect l="l" t="t" r="r" b="b"/>
              <a:pathLst>
                <a:path w="2324100" h="920114">
                  <a:moveTo>
                    <a:pt x="0" y="0"/>
                  </a:moveTo>
                  <a:lnTo>
                    <a:pt x="2323730" y="91950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12012932" y="6058402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5549" y="0"/>
                  </a:moveTo>
                  <a:lnTo>
                    <a:pt x="0" y="14030"/>
                  </a:lnTo>
                  <a:lnTo>
                    <a:pt x="21465" y="14418"/>
                  </a:lnTo>
                  <a:lnTo>
                    <a:pt x="55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2012947" y="6058399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81" y="14417"/>
                  </a:moveTo>
                  <a:lnTo>
                    <a:pt x="5550" y="0"/>
                  </a:lnTo>
                  <a:lnTo>
                    <a:pt x="0" y="14029"/>
                  </a:lnTo>
                  <a:lnTo>
                    <a:pt x="21481" y="1441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9683056" y="5764742"/>
              <a:ext cx="2331085" cy="307975"/>
            </a:xfrm>
            <a:custGeom>
              <a:avLst/>
              <a:gdLst/>
              <a:ahLst/>
              <a:cxnLst/>
              <a:rect l="l" t="t" r="r" b="b"/>
              <a:pathLst>
                <a:path w="2331084" h="307975">
                  <a:moveTo>
                    <a:pt x="0" y="0"/>
                  </a:moveTo>
                  <a:lnTo>
                    <a:pt x="2330914" y="30744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2013037" y="606470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1884" y="0"/>
                  </a:moveTo>
                  <a:lnTo>
                    <a:pt x="0" y="14962"/>
                  </a:lnTo>
                  <a:lnTo>
                    <a:pt x="20837" y="10114"/>
                  </a:lnTo>
                  <a:lnTo>
                    <a:pt x="18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2012983" y="6064709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10108"/>
                  </a:moveTo>
                  <a:lnTo>
                    <a:pt x="1975" y="0"/>
                  </a:lnTo>
                  <a:lnTo>
                    <a:pt x="0" y="14958"/>
                  </a:lnTo>
                  <a:lnTo>
                    <a:pt x="20924" y="1010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4" name="object 254"/>
            <p:cNvSpPr/>
            <p:nvPr/>
          </p:nvSpPr>
          <p:spPr>
            <a:xfrm>
              <a:off x="9692019" y="5455925"/>
              <a:ext cx="2322830" cy="612775"/>
            </a:xfrm>
            <a:custGeom>
              <a:avLst/>
              <a:gdLst/>
              <a:ahLst/>
              <a:cxnLst/>
              <a:rect l="l" t="t" r="r" b="b"/>
              <a:pathLst>
                <a:path w="2322829" h="612775">
                  <a:moveTo>
                    <a:pt x="0" y="0"/>
                  </a:moveTo>
                  <a:lnTo>
                    <a:pt x="2322652" y="61271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5" name="object 255"/>
            <p:cNvSpPr/>
            <p:nvPr/>
          </p:nvSpPr>
          <p:spPr>
            <a:xfrm>
              <a:off x="12012723" y="606134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3874" y="0"/>
                  </a:moveTo>
                  <a:lnTo>
                    <a:pt x="0" y="14585"/>
                  </a:lnTo>
                  <a:lnTo>
                    <a:pt x="21360" y="12428"/>
                  </a:lnTo>
                  <a:lnTo>
                    <a:pt x="387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2012749" y="606134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73" y="12425"/>
                  </a:moveTo>
                  <a:lnTo>
                    <a:pt x="3843" y="0"/>
                  </a:lnTo>
                  <a:lnTo>
                    <a:pt x="0" y="14588"/>
                  </a:lnTo>
                  <a:lnTo>
                    <a:pt x="21373" y="1242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7" name="object 257"/>
            <p:cNvSpPr/>
            <p:nvPr/>
          </p:nvSpPr>
          <p:spPr>
            <a:xfrm>
              <a:off x="9675871" y="5463148"/>
              <a:ext cx="2339340" cy="612775"/>
            </a:xfrm>
            <a:custGeom>
              <a:avLst/>
              <a:gdLst/>
              <a:ahLst/>
              <a:cxnLst/>
              <a:rect l="l" t="t" r="r" b="b"/>
              <a:pathLst>
                <a:path w="2339340" h="612775">
                  <a:moveTo>
                    <a:pt x="0" y="612774"/>
                  </a:moveTo>
                  <a:lnTo>
                    <a:pt x="233879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8" name="object 258"/>
            <p:cNvSpPr/>
            <p:nvPr/>
          </p:nvSpPr>
          <p:spPr>
            <a:xfrm>
              <a:off x="12012828" y="545584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3769" y="14596"/>
                  </a:lnTo>
                  <a:lnTo>
                    <a:pt x="21360" y="219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9" name="object 259"/>
            <p:cNvSpPr/>
            <p:nvPr/>
          </p:nvSpPr>
          <p:spPr>
            <a:xfrm>
              <a:off x="12012767" y="545585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73" y="2198"/>
                  </a:moveTo>
                  <a:lnTo>
                    <a:pt x="0" y="0"/>
                  </a:lnTo>
                  <a:lnTo>
                    <a:pt x="3825" y="14595"/>
                  </a:lnTo>
                  <a:lnTo>
                    <a:pt x="21373" y="219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0" name="object 260"/>
            <p:cNvSpPr/>
            <p:nvPr/>
          </p:nvSpPr>
          <p:spPr>
            <a:xfrm>
              <a:off x="9675871" y="5768451"/>
              <a:ext cx="2347595" cy="307975"/>
            </a:xfrm>
            <a:custGeom>
              <a:avLst/>
              <a:gdLst/>
              <a:ahLst/>
              <a:cxnLst/>
              <a:rect l="l" t="t" r="r" b="b"/>
              <a:pathLst>
                <a:path w="2347595" h="307975">
                  <a:moveTo>
                    <a:pt x="0" y="307471"/>
                  </a:moveTo>
                  <a:lnTo>
                    <a:pt x="234707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1" name="object 261"/>
            <p:cNvSpPr/>
            <p:nvPr/>
          </p:nvSpPr>
          <p:spPr>
            <a:xfrm>
              <a:off x="12021937" y="576096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0" y="0"/>
                  </a:moveTo>
                  <a:lnTo>
                    <a:pt x="1989" y="14962"/>
                  </a:lnTo>
                  <a:lnTo>
                    <a:pt x="20941" y="48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2" name="object 262"/>
            <p:cNvSpPr/>
            <p:nvPr/>
          </p:nvSpPr>
          <p:spPr>
            <a:xfrm>
              <a:off x="12021964" y="576097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4" h="15239">
                  <a:moveTo>
                    <a:pt x="20924" y="4865"/>
                  </a:moveTo>
                  <a:lnTo>
                    <a:pt x="0" y="0"/>
                  </a:lnTo>
                  <a:lnTo>
                    <a:pt x="1957" y="14959"/>
                  </a:lnTo>
                  <a:lnTo>
                    <a:pt x="20924" y="486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3" name="object 263"/>
            <p:cNvSpPr/>
            <p:nvPr/>
          </p:nvSpPr>
          <p:spPr>
            <a:xfrm>
              <a:off x="9675871" y="5152828"/>
              <a:ext cx="2348865" cy="923290"/>
            </a:xfrm>
            <a:custGeom>
              <a:avLst/>
              <a:gdLst/>
              <a:ahLst/>
              <a:cxnLst/>
              <a:rect l="l" t="t" r="r" b="b"/>
              <a:pathLst>
                <a:path w="2348865" h="923289">
                  <a:moveTo>
                    <a:pt x="0" y="923094"/>
                  </a:moveTo>
                  <a:lnTo>
                    <a:pt x="234880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4" name="object 264"/>
            <p:cNvSpPr/>
            <p:nvPr/>
          </p:nvSpPr>
          <p:spPr>
            <a:xfrm>
              <a:off x="12021937" y="5145466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65" y="0"/>
                  </a:moveTo>
                  <a:lnTo>
                    <a:pt x="0" y="335"/>
                  </a:lnTo>
                  <a:lnTo>
                    <a:pt x="5549" y="14376"/>
                  </a:lnTo>
                  <a:lnTo>
                    <a:pt x="21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5" name="object 265"/>
            <p:cNvSpPr/>
            <p:nvPr/>
          </p:nvSpPr>
          <p:spPr>
            <a:xfrm>
              <a:off x="12021928" y="5145469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81" y="0"/>
                  </a:moveTo>
                  <a:lnTo>
                    <a:pt x="0" y="337"/>
                  </a:lnTo>
                  <a:lnTo>
                    <a:pt x="5514" y="14379"/>
                  </a:lnTo>
                  <a:lnTo>
                    <a:pt x="21481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6" name="object 266"/>
            <p:cNvSpPr/>
            <p:nvPr/>
          </p:nvSpPr>
          <p:spPr>
            <a:xfrm>
              <a:off x="9675871" y="6075922"/>
              <a:ext cx="2338070" cy="0"/>
            </a:xfrm>
            <a:custGeom>
              <a:avLst/>
              <a:gdLst/>
              <a:ahLst/>
              <a:cxnLst/>
              <a:rect l="l" t="t" r="r" b="b"/>
              <a:pathLst>
                <a:path w="2338070">
                  <a:moveTo>
                    <a:pt x="0" y="0"/>
                  </a:moveTo>
                  <a:lnTo>
                    <a:pt x="233784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7" name="object 267"/>
            <p:cNvSpPr/>
            <p:nvPr/>
          </p:nvSpPr>
          <p:spPr>
            <a:xfrm>
              <a:off x="12013770" y="6068380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0" y="0"/>
                  </a:moveTo>
                  <a:lnTo>
                    <a:pt x="0" y="15088"/>
                  </a:lnTo>
                  <a:lnTo>
                    <a:pt x="20104" y="75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68" name="object 268"/>
            <p:cNvSpPr/>
            <p:nvPr/>
          </p:nvSpPr>
          <p:spPr>
            <a:xfrm>
              <a:off x="12013719" y="6068378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20" h="15239">
                  <a:moveTo>
                    <a:pt x="20116" y="7543"/>
                  </a:moveTo>
                  <a:lnTo>
                    <a:pt x="0" y="0"/>
                  </a:lnTo>
                  <a:lnTo>
                    <a:pt x="0" y="15087"/>
                  </a:lnTo>
                  <a:lnTo>
                    <a:pt x="20116" y="75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69" name="object 269"/>
          <p:cNvGrpSpPr/>
          <p:nvPr/>
        </p:nvGrpSpPr>
        <p:grpSpPr>
          <a:xfrm>
            <a:off x="12265897" y="5139687"/>
            <a:ext cx="2240280" cy="939165"/>
            <a:chOff x="12265897" y="5139687"/>
            <a:chExt cx="2240280" cy="939165"/>
          </a:xfrm>
        </p:grpSpPr>
        <p:sp>
          <p:nvSpPr>
            <p:cNvPr id="270" name="object 270"/>
            <p:cNvSpPr/>
            <p:nvPr/>
          </p:nvSpPr>
          <p:spPr>
            <a:xfrm>
              <a:off x="12277571" y="5142382"/>
              <a:ext cx="2205990" cy="441959"/>
            </a:xfrm>
            <a:custGeom>
              <a:avLst/>
              <a:gdLst/>
              <a:ahLst/>
              <a:cxnLst/>
              <a:rect l="l" t="t" r="r" b="b"/>
              <a:pathLst>
                <a:path w="2205990" h="441960">
                  <a:moveTo>
                    <a:pt x="0" y="0"/>
                  </a:moveTo>
                  <a:lnTo>
                    <a:pt x="2205490" y="44162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1" name="object 271"/>
            <p:cNvSpPr/>
            <p:nvPr/>
          </p:nvSpPr>
          <p:spPr>
            <a:xfrm>
              <a:off x="14481548" y="557661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036" y="0"/>
                  </a:moveTo>
                  <a:lnTo>
                    <a:pt x="0" y="14795"/>
                  </a:lnTo>
                  <a:lnTo>
                    <a:pt x="21255" y="11339"/>
                  </a:lnTo>
                  <a:lnTo>
                    <a:pt x="3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2" name="object 272"/>
            <p:cNvSpPr/>
            <p:nvPr/>
          </p:nvSpPr>
          <p:spPr>
            <a:xfrm>
              <a:off x="14481589" y="557661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194" y="11346"/>
                  </a:moveTo>
                  <a:lnTo>
                    <a:pt x="2945" y="0"/>
                  </a:lnTo>
                  <a:lnTo>
                    <a:pt x="0" y="14792"/>
                  </a:lnTo>
                  <a:lnTo>
                    <a:pt x="21194" y="1134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3" name="object 273"/>
            <p:cNvSpPr/>
            <p:nvPr/>
          </p:nvSpPr>
          <p:spPr>
            <a:xfrm>
              <a:off x="12277571" y="5591851"/>
              <a:ext cx="2205355" cy="173355"/>
            </a:xfrm>
            <a:custGeom>
              <a:avLst/>
              <a:gdLst/>
              <a:ahLst/>
              <a:cxnLst/>
              <a:rect l="l" t="t" r="r" b="b"/>
              <a:pathLst>
                <a:path w="2205355" h="173354">
                  <a:moveTo>
                    <a:pt x="0" y="172890"/>
                  </a:moveTo>
                  <a:lnTo>
                    <a:pt x="220502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4" name="object 274"/>
            <p:cNvSpPr/>
            <p:nvPr/>
          </p:nvSpPr>
          <p:spPr>
            <a:xfrm>
              <a:off x="14482072" y="5584332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0" y="0"/>
                  </a:moveTo>
                  <a:lnTo>
                    <a:pt x="1151" y="15036"/>
                  </a:lnTo>
                  <a:lnTo>
                    <a:pt x="20627" y="59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5" name="object 275"/>
            <p:cNvSpPr/>
            <p:nvPr/>
          </p:nvSpPr>
          <p:spPr>
            <a:xfrm>
              <a:off x="14482002" y="558433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637" y="5946"/>
                  </a:moveTo>
                  <a:lnTo>
                    <a:pt x="0" y="0"/>
                  </a:lnTo>
                  <a:lnTo>
                    <a:pt x="1185" y="15040"/>
                  </a:lnTo>
                  <a:lnTo>
                    <a:pt x="20637" y="594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6" name="object 276"/>
            <p:cNvSpPr/>
            <p:nvPr/>
          </p:nvSpPr>
          <p:spPr>
            <a:xfrm>
              <a:off x="12277571" y="5453562"/>
              <a:ext cx="2205355" cy="134620"/>
            </a:xfrm>
            <a:custGeom>
              <a:avLst/>
              <a:gdLst/>
              <a:ahLst/>
              <a:cxnLst/>
              <a:rect l="l" t="t" r="r" b="b"/>
              <a:pathLst>
                <a:path w="2205355" h="134620">
                  <a:moveTo>
                    <a:pt x="0" y="0"/>
                  </a:moveTo>
                  <a:lnTo>
                    <a:pt x="2204987" y="13432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7" name="object 277"/>
            <p:cNvSpPr/>
            <p:nvPr/>
          </p:nvSpPr>
          <p:spPr>
            <a:xfrm>
              <a:off x="14482072" y="5580353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942" y="0"/>
                  </a:moveTo>
                  <a:lnTo>
                    <a:pt x="0" y="15057"/>
                  </a:lnTo>
                  <a:lnTo>
                    <a:pt x="20627" y="8753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8" name="object 278"/>
            <p:cNvSpPr/>
            <p:nvPr/>
          </p:nvSpPr>
          <p:spPr>
            <a:xfrm>
              <a:off x="14482092" y="5580353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547" y="8752"/>
                  </a:moveTo>
                  <a:lnTo>
                    <a:pt x="933" y="0"/>
                  </a:lnTo>
                  <a:lnTo>
                    <a:pt x="0" y="15058"/>
                  </a:lnTo>
                  <a:lnTo>
                    <a:pt x="20547" y="875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79" name="object 279"/>
            <p:cNvSpPr/>
            <p:nvPr/>
          </p:nvSpPr>
          <p:spPr>
            <a:xfrm>
              <a:off x="12277571" y="5142382"/>
              <a:ext cx="2206625" cy="754380"/>
            </a:xfrm>
            <a:custGeom>
              <a:avLst/>
              <a:gdLst/>
              <a:ahLst/>
              <a:cxnLst/>
              <a:rect l="l" t="t" r="r" b="b"/>
              <a:pathLst>
                <a:path w="2206625" h="754379">
                  <a:moveTo>
                    <a:pt x="0" y="0"/>
                  </a:moveTo>
                  <a:lnTo>
                    <a:pt x="2206460" y="75412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0" name="object 280"/>
            <p:cNvSpPr/>
            <p:nvPr/>
          </p:nvSpPr>
          <p:spPr>
            <a:xfrm>
              <a:off x="14481653" y="588936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816" y="0"/>
                  </a:moveTo>
                  <a:lnTo>
                    <a:pt x="0" y="14282"/>
                  </a:lnTo>
                  <a:lnTo>
                    <a:pt x="21465" y="13643"/>
                  </a:lnTo>
                  <a:lnTo>
                    <a:pt x="48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1" name="object 281"/>
            <p:cNvSpPr/>
            <p:nvPr/>
          </p:nvSpPr>
          <p:spPr>
            <a:xfrm>
              <a:off x="14481607" y="588936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63" y="13645"/>
                  </a:moveTo>
                  <a:lnTo>
                    <a:pt x="4867" y="0"/>
                  </a:lnTo>
                  <a:lnTo>
                    <a:pt x="0" y="14277"/>
                  </a:lnTo>
                  <a:lnTo>
                    <a:pt x="21463" y="1364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2" name="object 282"/>
            <p:cNvSpPr/>
            <p:nvPr/>
          </p:nvSpPr>
          <p:spPr>
            <a:xfrm>
              <a:off x="12286552" y="5765309"/>
              <a:ext cx="2196465" cy="139065"/>
            </a:xfrm>
            <a:custGeom>
              <a:avLst/>
              <a:gdLst/>
              <a:ahLst/>
              <a:cxnLst/>
              <a:rect l="l" t="t" r="r" b="b"/>
              <a:pathLst>
                <a:path w="2196465" h="139064">
                  <a:moveTo>
                    <a:pt x="0" y="0"/>
                  </a:moveTo>
                  <a:lnTo>
                    <a:pt x="2196007" y="13862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3" name="object 283"/>
            <p:cNvSpPr/>
            <p:nvPr/>
          </p:nvSpPr>
          <p:spPr>
            <a:xfrm>
              <a:off x="14482072" y="5896406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942" y="0"/>
                  </a:moveTo>
                  <a:lnTo>
                    <a:pt x="0" y="15057"/>
                  </a:lnTo>
                  <a:lnTo>
                    <a:pt x="20627" y="8795"/>
                  </a:lnTo>
                  <a:lnTo>
                    <a:pt x="94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4" name="object 284"/>
            <p:cNvSpPr/>
            <p:nvPr/>
          </p:nvSpPr>
          <p:spPr>
            <a:xfrm>
              <a:off x="14482092" y="589641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547" y="8795"/>
                  </a:moveTo>
                  <a:lnTo>
                    <a:pt x="951" y="0"/>
                  </a:lnTo>
                  <a:lnTo>
                    <a:pt x="0" y="15056"/>
                  </a:lnTo>
                  <a:lnTo>
                    <a:pt x="20547" y="879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5" name="object 285"/>
            <p:cNvSpPr/>
            <p:nvPr/>
          </p:nvSpPr>
          <p:spPr>
            <a:xfrm>
              <a:off x="12277571" y="5453562"/>
              <a:ext cx="2205990" cy="447040"/>
            </a:xfrm>
            <a:custGeom>
              <a:avLst/>
              <a:gdLst/>
              <a:ahLst/>
              <a:cxnLst/>
              <a:rect l="l" t="t" r="r" b="b"/>
              <a:pathLst>
                <a:path w="2205990" h="447039">
                  <a:moveTo>
                    <a:pt x="0" y="0"/>
                  </a:moveTo>
                  <a:lnTo>
                    <a:pt x="2205508" y="44650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6" name="object 286"/>
            <p:cNvSpPr/>
            <p:nvPr/>
          </p:nvSpPr>
          <p:spPr>
            <a:xfrm>
              <a:off x="14481548" y="589267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036" y="0"/>
                  </a:moveTo>
                  <a:lnTo>
                    <a:pt x="0" y="14784"/>
                  </a:lnTo>
                  <a:lnTo>
                    <a:pt x="21255" y="11381"/>
                  </a:lnTo>
                  <a:lnTo>
                    <a:pt x="3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7" name="object 287"/>
            <p:cNvSpPr/>
            <p:nvPr/>
          </p:nvSpPr>
          <p:spPr>
            <a:xfrm>
              <a:off x="14481571" y="5892679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12" y="11383"/>
                  </a:moveTo>
                  <a:lnTo>
                    <a:pt x="2999" y="0"/>
                  </a:lnTo>
                  <a:lnTo>
                    <a:pt x="0" y="14785"/>
                  </a:lnTo>
                  <a:lnTo>
                    <a:pt x="21212" y="1138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8" name="object 288"/>
            <p:cNvSpPr/>
            <p:nvPr/>
          </p:nvSpPr>
          <p:spPr>
            <a:xfrm>
              <a:off x="12277571" y="5142382"/>
              <a:ext cx="2205355" cy="129539"/>
            </a:xfrm>
            <a:custGeom>
              <a:avLst/>
              <a:gdLst/>
              <a:ahLst/>
              <a:cxnLst/>
              <a:rect l="l" t="t" r="r" b="b"/>
              <a:pathLst>
                <a:path w="2205355" h="129539">
                  <a:moveTo>
                    <a:pt x="0" y="0"/>
                  </a:moveTo>
                  <a:lnTo>
                    <a:pt x="2204987" y="12944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89" name="object 289"/>
            <p:cNvSpPr/>
            <p:nvPr/>
          </p:nvSpPr>
          <p:spPr>
            <a:xfrm>
              <a:off x="14482177" y="526429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837" y="0"/>
                  </a:moveTo>
                  <a:lnTo>
                    <a:pt x="0" y="15067"/>
                  </a:lnTo>
                  <a:lnTo>
                    <a:pt x="20522" y="8711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0" name="object 290"/>
            <p:cNvSpPr/>
            <p:nvPr/>
          </p:nvSpPr>
          <p:spPr>
            <a:xfrm>
              <a:off x="14482110" y="5264294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529" y="8711"/>
                  </a:moveTo>
                  <a:lnTo>
                    <a:pt x="880" y="0"/>
                  </a:lnTo>
                  <a:lnTo>
                    <a:pt x="0" y="15062"/>
                  </a:lnTo>
                  <a:lnTo>
                    <a:pt x="20529" y="871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1" name="object 291"/>
            <p:cNvSpPr/>
            <p:nvPr/>
          </p:nvSpPr>
          <p:spPr>
            <a:xfrm>
              <a:off x="12277571" y="5279633"/>
              <a:ext cx="2205990" cy="485140"/>
            </a:xfrm>
            <a:custGeom>
              <a:avLst/>
              <a:gdLst/>
              <a:ahLst/>
              <a:cxnLst/>
              <a:rect l="l" t="t" r="r" b="b"/>
              <a:pathLst>
                <a:path w="2205990" h="485139">
                  <a:moveTo>
                    <a:pt x="0" y="485108"/>
                  </a:moveTo>
                  <a:lnTo>
                    <a:pt x="220559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2" name="object 292"/>
            <p:cNvSpPr/>
            <p:nvPr/>
          </p:nvSpPr>
          <p:spPr>
            <a:xfrm>
              <a:off x="14481548" y="527226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3245" y="14732"/>
                  </a:lnTo>
                  <a:lnTo>
                    <a:pt x="21255" y="30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3" name="object 293"/>
            <p:cNvSpPr/>
            <p:nvPr/>
          </p:nvSpPr>
          <p:spPr>
            <a:xfrm>
              <a:off x="14481553" y="527226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66" y="3048"/>
                  </a:moveTo>
                  <a:lnTo>
                    <a:pt x="0" y="0"/>
                  </a:lnTo>
                  <a:lnTo>
                    <a:pt x="3233" y="14735"/>
                  </a:lnTo>
                  <a:lnTo>
                    <a:pt x="21266" y="304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4" name="object 294"/>
            <p:cNvSpPr/>
            <p:nvPr/>
          </p:nvSpPr>
          <p:spPr>
            <a:xfrm>
              <a:off x="12277571" y="5275795"/>
              <a:ext cx="2205355" cy="177800"/>
            </a:xfrm>
            <a:custGeom>
              <a:avLst/>
              <a:gdLst/>
              <a:ahLst/>
              <a:cxnLst/>
              <a:rect l="l" t="t" r="r" b="b"/>
              <a:pathLst>
                <a:path w="2205355" h="177800">
                  <a:moveTo>
                    <a:pt x="0" y="177766"/>
                  </a:moveTo>
                  <a:lnTo>
                    <a:pt x="220502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5" name="object 295"/>
            <p:cNvSpPr/>
            <p:nvPr/>
          </p:nvSpPr>
          <p:spPr>
            <a:xfrm>
              <a:off x="14481967" y="5268268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0" y="0"/>
                  </a:moveTo>
                  <a:lnTo>
                    <a:pt x="1256" y="15046"/>
                  </a:lnTo>
                  <a:lnTo>
                    <a:pt x="20732" y="59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6" name="object 296"/>
            <p:cNvSpPr/>
            <p:nvPr/>
          </p:nvSpPr>
          <p:spPr>
            <a:xfrm>
              <a:off x="14481984" y="5268274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673" y="5903"/>
                  </a:moveTo>
                  <a:lnTo>
                    <a:pt x="0" y="0"/>
                  </a:lnTo>
                  <a:lnTo>
                    <a:pt x="1221" y="15039"/>
                  </a:lnTo>
                  <a:lnTo>
                    <a:pt x="20673" y="590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7" name="object 297"/>
            <p:cNvSpPr/>
            <p:nvPr/>
          </p:nvSpPr>
          <p:spPr>
            <a:xfrm>
              <a:off x="12268591" y="5597615"/>
              <a:ext cx="2205990" cy="478790"/>
            </a:xfrm>
            <a:custGeom>
              <a:avLst/>
              <a:gdLst/>
              <a:ahLst/>
              <a:cxnLst/>
              <a:rect l="l" t="t" r="r" b="b"/>
              <a:pathLst>
                <a:path w="2205990" h="478789">
                  <a:moveTo>
                    <a:pt x="0" y="478306"/>
                  </a:moveTo>
                  <a:lnTo>
                    <a:pt x="220559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8" name="object 298"/>
            <p:cNvSpPr/>
            <p:nvPr/>
          </p:nvSpPr>
          <p:spPr>
            <a:xfrm>
              <a:off x="14472648" y="559023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3141" y="14753"/>
                  </a:lnTo>
                  <a:lnTo>
                    <a:pt x="21255" y="3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9" name="object 299"/>
            <p:cNvSpPr/>
            <p:nvPr/>
          </p:nvSpPr>
          <p:spPr>
            <a:xfrm>
              <a:off x="14472591" y="5590244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66" y="3109"/>
                  </a:moveTo>
                  <a:lnTo>
                    <a:pt x="0" y="0"/>
                  </a:lnTo>
                  <a:lnTo>
                    <a:pt x="3197" y="14744"/>
                  </a:lnTo>
                  <a:lnTo>
                    <a:pt x="21266" y="310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0" name="object 300"/>
            <p:cNvSpPr/>
            <p:nvPr/>
          </p:nvSpPr>
          <p:spPr>
            <a:xfrm>
              <a:off x="12268591" y="5907899"/>
              <a:ext cx="2214245" cy="168275"/>
            </a:xfrm>
            <a:custGeom>
              <a:avLst/>
              <a:gdLst/>
              <a:ahLst/>
              <a:cxnLst/>
              <a:rect l="l" t="t" r="r" b="b"/>
              <a:pathLst>
                <a:path w="2214244" h="168275">
                  <a:moveTo>
                    <a:pt x="0" y="168022"/>
                  </a:moveTo>
                  <a:lnTo>
                    <a:pt x="221400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1" name="object 301"/>
            <p:cNvSpPr/>
            <p:nvPr/>
          </p:nvSpPr>
          <p:spPr>
            <a:xfrm>
              <a:off x="14482072" y="590037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0" y="0"/>
                  </a:moveTo>
                  <a:lnTo>
                    <a:pt x="1047" y="15046"/>
                  </a:lnTo>
                  <a:lnTo>
                    <a:pt x="20627" y="5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2" name="object 302"/>
            <p:cNvSpPr/>
            <p:nvPr/>
          </p:nvSpPr>
          <p:spPr>
            <a:xfrm>
              <a:off x="14482020" y="590037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619" y="6000"/>
                  </a:moveTo>
                  <a:lnTo>
                    <a:pt x="0" y="0"/>
                  </a:lnTo>
                  <a:lnTo>
                    <a:pt x="1131" y="15044"/>
                  </a:lnTo>
                  <a:lnTo>
                    <a:pt x="20619" y="600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3" name="object 303"/>
            <p:cNvSpPr/>
            <p:nvPr/>
          </p:nvSpPr>
          <p:spPr>
            <a:xfrm>
              <a:off x="12268591" y="5283121"/>
              <a:ext cx="2216150" cy="793115"/>
            </a:xfrm>
            <a:custGeom>
              <a:avLst/>
              <a:gdLst/>
              <a:ahLst/>
              <a:cxnLst/>
              <a:rect l="l" t="t" r="r" b="b"/>
              <a:pathLst>
                <a:path w="2216150" h="793114">
                  <a:moveTo>
                    <a:pt x="0" y="792800"/>
                  </a:moveTo>
                  <a:lnTo>
                    <a:pt x="221558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4" name="object 304"/>
            <p:cNvSpPr/>
            <p:nvPr/>
          </p:nvSpPr>
          <p:spPr>
            <a:xfrm>
              <a:off x="14481653" y="527601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5130" y="14198"/>
                  </a:lnTo>
                  <a:lnTo>
                    <a:pt x="21465" y="3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5" name="object 305"/>
            <p:cNvSpPr/>
            <p:nvPr/>
          </p:nvSpPr>
          <p:spPr>
            <a:xfrm>
              <a:off x="14481643" y="5276017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63" y="325"/>
                  </a:moveTo>
                  <a:lnTo>
                    <a:pt x="0" y="0"/>
                  </a:lnTo>
                  <a:lnTo>
                    <a:pt x="5065" y="14205"/>
                  </a:lnTo>
                  <a:lnTo>
                    <a:pt x="21463" y="32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06" name="object 306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17885173" y="5228595"/>
            <a:ext cx="244274" cy="244275"/>
          </a:xfrm>
          <a:prstGeom prst="rect">
            <a:avLst/>
          </a:prstGeom>
        </p:spPr>
      </p:pic>
      <p:pic>
        <p:nvPicPr>
          <p:cNvPr id="307" name="object 307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502083" y="5783601"/>
            <a:ext cx="244274" cy="244275"/>
          </a:xfrm>
          <a:prstGeom prst="rect">
            <a:avLst/>
          </a:prstGeom>
        </p:spPr>
      </p:pic>
      <p:pic>
        <p:nvPicPr>
          <p:cNvPr id="308" name="object 308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4502083" y="5467481"/>
            <a:ext cx="244274" cy="244275"/>
          </a:xfrm>
          <a:prstGeom prst="rect">
            <a:avLst/>
          </a:prstGeom>
        </p:spPr>
      </p:pic>
      <p:grpSp>
        <p:nvGrpSpPr>
          <p:cNvPr id="309" name="object 309"/>
          <p:cNvGrpSpPr/>
          <p:nvPr/>
        </p:nvGrpSpPr>
        <p:grpSpPr>
          <a:xfrm>
            <a:off x="14502083" y="5151362"/>
            <a:ext cx="244475" cy="244475"/>
            <a:chOff x="14502083" y="5151362"/>
            <a:chExt cx="244475" cy="244475"/>
          </a:xfrm>
        </p:grpSpPr>
        <p:sp>
          <p:nvSpPr>
            <p:cNvPr id="310" name="object 310"/>
            <p:cNvSpPr/>
            <p:nvPr/>
          </p:nvSpPr>
          <p:spPr>
            <a:xfrm>
              <a:off x="14511129" y="5160337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4" h="226695">
                  <a:moveTo>
                    <a:pt x="113137" y="0"/>
                  </a:moveTo>
                  <a:lnTo>
                    <a:pt x="70567" y="8287"/>
                  </a:lnTo>
                  <a:lnTo>
                    <a:pt x="33140" y="33148"/>
                  </a:lnTo>
                  <a:lnTo>
                    <a:pt x="8285" y="70579"/>
                  </a:lnTo>
                  <a:lnTo>
                    <a:pt x="0" y="113161"/>
                  </a:lnTo>
                  <a:lnTo>
                    <a:pt x="8285" y="155742"/>
                  </a:lnTo>
                  <a:lnTo>
                    <a:pt x="33140" y="193174"/>
                  </a:lnTo>
                  <a:lnTo>
                    <a:pt x="70567" y="218030"/>
                  </a:lnTo>
                  <a:lnTo>
                    <a:pt x="113137" y="226315"/>
                  </a:lnTo>
                  <a:lnTo>
                    <a:pt x="155708" y="218030"/>
                  </a:lnTo>
                  <a:lnTo>
                    <a:pt x="193135" y="193174"/>
                  </a:lnTo>
                  <a:lnTo>
                    <a:pt x="217990" y="155742"/>
                  </a:lnTo>
                  <a:lnTo>
                    <a:pt x="226275" y="113161"/>
                  </a:lnTo>
                  <a:lnTo>
                    <a:pt x="217990" y="70579"/>
                  </a:lnTo>
                  <a:lnTo>
                    <a:pt x="193135" y="33148"/>
                  </a:lnTo>
                  <a:lnTo>
                    <a:pt x="155708" y="8287"/>
                  </a:lnTo>
                  <a:lnTo>
                    <a:pt x="1131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11" name="object 311"/>
            <p:cNvSpPr/>
            <p:nvPr/>
          </p:nvSpPr>
          <p:spPr>
            <a:xfrm>
              <a:off x="14511064" y="5160342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4" h="226695">
                  <a:moveTo>
                    <a:pt x="193174" y="33142"/>
                  </a:moveTo>
                  <a:lnTo>
                    <a:pt x="218028" y="70575"/>
                  </a:lnTo>
                  <a:lnTo>
                    <a:pt x="226312" y="113156"/>
                  </a:lnTo>
                  <a:lnTo>
                    <a:pt x="218028" y="155738"/>
                  </a:lnTo>
                  <a:lnTo>
                    <a:pt x="193174" y="193171"/>
                  </a:lnTo>
                  <a:lnTo>
                    <a:pt x="155736" y="218028"/>
                  </a:lnTo>
                  <a:lnTo>
                    <a:pt x="113156" y="226313"/>
                  </a:lnTo>
                  <a:lnTo>
                    <a:pt x="70576" y="218028"/>
                  </a:lnTo>
                  <a:lnTo>
                    <a:pt x="33138" y="193171"/>
                  </a:lnTo>
                  <a:lnTo>
                    <a:pt x="8284" y="155738"/>
                  </a:lnTo>
                  <a:lnTo>
                    <a:pt x="0" y="113156"/>
                  </a:lnTo>
                  <a:lnTo>
                    <a:pt x="8284" y="70575"/>
                  </a:lnTo>
                  <a:lnTo>
                    <a:pt x="33138" y="33142"/>
                  </a:lnTo>
                  <a:lnTo>
                    <a:pt x="70576" y="8285"/>
                  </a:lnTo>
                  <a:lnTo>
                    <a:pt x="113156" y="0"/>
                  </a:lnTo>
                  <a:lnTo>
                    <a:pt x="155736" y="8285"/>
                  </a:lnTo>
                  <a:lnTo>
                    <a:pt x="193174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pic>
        <p:nvPicPr>
          <p:cNvPr id="312" name="object 312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2042278" y="5642604"/>
            <a:ext cx="244274" cy="244275"/>
          </a:xfrm>
          <a:prstGeom prst="rect">
            <a:avLst/>
          </a:prstGeom>
        </p:spPr>
      </p:pic>
      <p:pic>
        <p:nvPicPr>
          <p:cNvPr id="313" name="object 313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2042278" y="5331424"/>
            <a:ext cx="244274" cy="244275"/>
          </a:xfrm>
          <a:prstGeom prst="rect">
            <a:avLst/>
          </a:prstGeom>
        </p:spPr>
      </p:pic>
      <p:pic>
        <p:nvPicPr>
          <p:cNvPr id="314" name="object 314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12042278" y="5020244"/>
            <a:ext cx="244274" cy="244275"/>
          </a:xfrm>
          <a:prstGeom prst="rect">
            <a:avLst/>
          </a:prstGeom>
        </p:spPr>
      </p:pic>
      <p:pic>
        <p:nvPicPr>
          <p:cNvPr id="315" name="object 31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2033297" y="5953785"/>
            <a:ext cx="244274" cy="244275"/>
          </a:xfrm>
          <a:prstGeom prst="rect">
            <a:avLst/>
          </a:prstGeom>
        </p:spPr>
      </p:pic>
      <p:pic>
        <p:nvPicPr>
          <p:cNvPr id="316" name="object 31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9447762" y="5642604"/>
            <a:ext cx="244274" cy="244275"/>
          </a:xfrm>
          <a:prstGeom prst="rect">
            <a:avLst/>
          </a:prstGeom>
        </p:spPr>
      </p:pic>
      <p:pic>
        <p:nvPicPr>
          <p:cNvPr id="317" name="object 317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447762" y="5331424"/>
            <a:ext cx="244274" cy="244275"/>
          </a:xfrm>
          <a:prstGeom prst="rect">
            <a:avLst/>
          </a:prstGeom>
        </p:spPr>
      </p:pic>
      <p:pic>
        <p:nvPicPr>
          <p:cNvPr id="318" name="object 318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9447762" y="5020244"/>
            <a:ext cx="244274" cy="244275"/>
          </a:xfrm>
          <a:prstGeom prst="rect">
            <a:avLst/>
          </a:prstGeom>
        </p:spPr>
      </p:pic>
      <p:pic>
        <p:nvPicPr>
          <p:cNvPr id="319" name="object 319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9440578" y="5953785"/>
            <a:ext cx="244274" cy="244275"/>
          </a:xfrm>
          <a:prstGeom prst="rect">
            <a:avLst/>
          </a:prstGeom>
        </p:spPr>
      </p:pic>
      <p:grpSp>
        <p:nvGrpSpPr>
          <p:cNvPr id="320" name="object 320"/>
          <p:cNvGrpSpPr/>
          <p:nvPr/>
        </p:nvGrpSpPr>
        <p:grpSpPr>
          <a:xfrm>
            <a:off x="14736066" y="3978487"/>
            <a:ext cx="3393440" cy="3062605"/>
            <a:chOff x="14736066" y="3978487"/>
            <a:chExt cx="3393440" cy="3062605"/>
          </a:xfrm>
        </p:grpSpPr>
        <p:sp>
          <p:nvSpPr>
            <p:cNvPr id="321" name="object 321"/>
            <p:cNvSpPr/>
            <p:nvPr/>
          </p:nvSpPr>
          <p:spPr>
            <a:xfrm>
              <a:off x="14738760" y="5049241"/>
              <a:ext cx="3127375" cy="226060"/>
            </a:xfrm>
            <a:custGeom>
              <a:avLst/>
              <a:gdLst/>
              <a:ahLst/>
              <a:cxnLst/>
              <a:rect l="l" t="t" r="r" b="b"/>
              <a:pathLst>
                <a:path w="3127375" h="226060">
                  <a:moveTo>
                    <a:pt x="0" y="225641"/>
                  </a:moveTo>
                  <a:lnTo>
                    <a:pt x="312690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2" name="object 322"/>
            <p:cNvSpPr/>
            <p:nvPr/>
          </p:nvSpPr>
          <p:spPr>
            <a:xfrm>
              <a:off x="17865111" y="5041710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0" y="0"/>
                  </a:moveTo>
                  <a:lnTo>
                    <a:pt x="1151" y="15057"/>
                  </a:lnTo>
                  <a:lnTo>
                    <a:pt x="20627" y="60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3" name="object 323"/>
            <p:cNvSpPr/>
            <p:nvPr/>
          </p:nvSpPr>
          <p:spPr>
            <a:xfrm>
              <a:off x="17865129" y="504171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601" y="6076"/>
                  </a:moveTo>
                  <a:lnTo>
                    <a:pt x="0" y="0"/>
                  </a:lnTo>
                  <a:lnTo>
                    <a:pt x="1077" y="15048"/>
                  </a:lnTo>
                  <a:lnTo>
                    <a:pt x="20601" y="607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4" name="object 324"/>
            <p:cNvSpPr/>
            <p:nvPr/>
          </p:nvSpPr>
          <p:spPr>
            <a:xfrm>
              <a:off x="14738760" y="5052036"/>
              <a:ext cx="3127375" cy="539115"/>
            </a:xfrm>
            <a:custGeom>
              <a:avLst/>
              <a:gdLst/>
              <a:ahLst/>
              <a:cxnLst/>
              <a:rect l="l" t="t" r="r" b="b"/>
              <a:pathLst>
                <a:path w="3127375" h="539114">
                  <a:moveTo>
                    <a:pt x="0" y="538965"/>
                  </a:moveTo>
                  <a:lnTo>
                    <a:pt x="312724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5" name="object 325"/>
            <p:cNvSpPr/>
            <p:nvPr/>
          </p:nvSpPr>
          <p:spPr>
            <a:xfrm>
              <a:off x="17864796" y="504460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513" y="14868"/>
                  </a:lnTo>
                  <a:lnTo>
                    <a:pt x="21046" y="40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6" name="object 326"/>
            <p:cNvSpPr/>
            <p:nvPr/>
          </p:nvSpPr>
          <p:spPr>
            <a:xfrm>
              <a:off x="17864733" y="504460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104" y="4017"/>
                  </a:moveTo>
                  <a:lnTo>
                    <a:pt x="0" y="0"/>
                  </a:lnTo>
                  <a:lnTo>
                    <a:pt x="2550" y="14868"/>
                  </a:lnTo>
                  <a:lnTo>
                    <a:pt x="21104" y="401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27" name="object 327"/>
            <p:cNvSpPr/>
            <p:nvPr/>
          </p:nvSpPr>
          <p:spPr>
            <a:xfrm>
              <a:off x="14738760" y="5054696"/>
              <a:ext cx="3128010" cy="852805"/>
            </a:xfrm>
            <a:custGeom>
              <a:avLst/>
              <a:gdLst/>
              <a:ahLst/>
              <a:cxnLst/>
              <a:rect l="l" t="t" r="r" b="b"/>
              <a:pathLst>
                <a:path w="3128009" h="852804">
                  <a:moveTo>
                    <a:pt x="0" y="852425"/>
                  </a:moveTo>
                  <a:lnTo>
                    <a:pt x="312784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8" name="object 3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861932" y="4925049"/>
              <a:ext cx="267516" cy="244275"/>
            </a:xfrm>
            <a:prstGeom prst="rect">
              <a:avLst/>
            </a:prstGeom>
          </p:spPr>
        </p:pic>
        <p:sp>
          <p:nvSpPr>
            <p:cNvPr id="329" name="object 329"/>
            <p:cNvSpPr/>
            <p:nvPr/>
          </p:nvSpPr>
          <p:spPr>
            <a:xfrm>
              <a:off x="14740143" y="5276266"/>
              <a:ext cx="3126105" cy="387350"/>
            </a:xfrm>
            <a:custGeom>
              <a:avLst/>
              <a:gdLst/>
              <a:ahLst/>
              <a:cxnLst/>
              <a:rect l="l" t="t" r="r" b="b"/>
              <a:pathLst>
                <a:path w="3126105" h="387350">
                  <a:moveTo>
                    <a:pt x="0" y="0"/>
                  </a:moveTo>
                  <a:lnTo>
                    <a:pt x="3125667" y="38707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0" name="object 330"/>
            <p:cNvSpPr/>
            <p:nvPr/>
          </p:nvSpPr>
          <p:spPr>
            <a:xfrm>
              <a:off x="17864901" y="5655859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1884" y="0"/>
                  </a:moveTo>
                  <a:lnTo>
                    <a:pt x="0" y="14973"/>
                  </a:lnTo>
                  <a:lnTo>
                    <a:pt x="20941" y="9957"/>
                  </a:lnTo>
                  <a:lnTo>
                    <a:pt x="1884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1" name="object 331"/>
            <p:cNvSpPr/>
            <p:nvPr/>
          </p:nvSpPr>
          <p:spPr>
            <a:xfrm>
              <a:off x="17864877" y="5655857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906" y="9957"/>
                  </a:moveTo>
                  <a:lnTo>
                    <a:pt x="1867" y="0"/>
                  </a:lnTo>
                  <a:lnTo>
                    <a:pt x="0" y="14972"/>
                  </a:lnTo>
                  <a:lnTo>
                    <a:pt x="20906" y="995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2" name="object 332"/>
            <p:cNvSpPr/>
            <p:nvPr/>
          </p:nvSpPr>
          <p:spPr>
            <a:xfrm>
              <a:off x="14740143" y="5592385"/>
              <a:ext cx="3125470" cy="74295"/>
            </a:xfrm>
            <a:custGeom>
              <a:avLst/>
              <a:gdLst/>
              <a:ahLst/>
              <a:cxnLst/>
              <a:rect l="l" t="t" r="r" b="b"/>
              <a:pathLst>
                <a:path w="3125469" h="74295">
                  <a:moveTo>
                    <a:pt x="0" y="0"/>
                  </a:moveTo>
                  <a:lnTo>
                    <a:pt x="3125452" y="7379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3" name="object 333"/>
            <p:cNvSpPr/>
            <p:nvPr/>
          </p:nvSpPr>
          <p:spPr>
            <a:xfrm>
              <a:off x="17865425" y="5658634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19" h="15239">
                  <a:moveTo>
                    <a:pt x="418" y="0"/>
                  </a:moveTo>
                  <a:lnTo>
                    <a:pt x="0" y="15088"/>
                  </a:lnTo>
                  <a:lnTo>
                    <a:pt x="20313" y="8020"/>
                  </a:lnTo>
                  <a:lnTo>
                    <a:pt x="41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4" name="object 334"/>
            <p:cNvSpPr/>
            <p:nvPr/>
          </p:nvSpPr>
          <p:spPr>
            <a:xfrm>
              <a:off x="17865434" y="5658637"/>
              <a:ext cx="20320" cy="15240"/>
            </a:xfrm>
            <a:custGeom>
              <a:avLst/>
              <a:gdLst/>
              <a:ahLst/>
              <a:cxnLst/>
              <a:rect l="l" t="t" r="r" b="b"/>
              <a:pathLst>
                <a:path w="20319" h="15239">
                  <a:moveTo>
                    <a:pt x="20278" y="8016"/>
                  </a:moveTo>
                  <a:lnTo>
                    <a:pt x="341" y="0"/>
                  </a:lnTo>
                  <a:lnTo>
                    <a:pt x="0" y="15082"/>
                  </a:lnTo>
                  <a:lnTo>
                    <a:pt x="20278" y="801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5" name="object 335"/>
            <p:cNvSpPr/>
            <p:nvPr/>
          </p:nvSpPr>
          <p:spPr>
            <a:xfrm>
              <a:off x="14740143" y="5669035"/>
              <a:ext cx="3126105" cy="240029"/>
            </a:xfrm>
            <a:custGeom>
              <a:avLst/>
              <a:gdLst/>
              <a:ahLst/>
              <a:cxnLst/>
              <a:rect l="l" t="t" r="r" b="b"/>
              <a:pathLst>
                <a:path w="3126105" h="240029">
                  <a:moveTo>
                    <a:pt x="0" y="239469"/>
                  </a:moveTo>
                  <a:lnTo>
                    <a:pt x="312554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36" name="object 33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862416" y="5544715"/>
              <a:ext cx="267031" cy="244275"/>
            </a:xfrm>
            <a:prstGeom prst="rect">
              <a:avLst/>
            </a:prstGeom>
          </p:spPr>
        </p:pic>
        <p:sp>
          <p:nvSpPr>
            <p:cNvPr id="337" name="object 337"/>
            <p:cNvSpPr/>
            <p:nvPr/>
          </p:nvSpPr>
          <p:spPr>
            <a:xfrm>
              <a:off x="14738760" y="4411766"/>
              <a:ext cx="3128010" cy="863600"/>
            </a:xfrm>
            <a:custGeom>
              <a:avLst/>
              <a:gdLst/>
              <a:ahLst/>
              <a:cxnLst/>
              <a:rect l="l" t="t" r="r" b="b"/>
              <a:pathLst>
                <a:path w="3128009" h="863600">
                  <a:moveTo>
                    <a:pt x="0" y="863115"/>
                  </a:moveTo>
                  <a:lnTo>
                    <a:pt x="312785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8" name="object 338"/>
            <p:cNvSpPr/>
            <p:nvPr/>
          </p:nvSpPr>
          <p:spPr>
            <a:xfrm>
              <a:off x="17864587" y="4404494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083" y="14544"/>
                  </a:lnTo>
                  <a:lnTo>
                    <a:pt x="21465" y="19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9" name="object 339"/>
            <p:cNvSpPr/>
            <p:nvPr/>
          </p:nvSpPr>
          <p:spPr>
            <a:xfrm>
              <a:off x="17864626" y="4404496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91" y="1920"/>
                  </a:moveTo>
                  <a:lnTo>
                    <a:pt x="0" y="0"/>
                  </a:lnTo>
                  <a:lnTo>
                    <a:pt x="4005" y="14543"/>
                  </a:lnTo>
                  <a:lnTo>
                    <a:pt x="21391" y="192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0" name="object 340"/>
            <p:cNvSpPr/>
            <p:nvPr/>
          </p:nvSpPr>
          <p:spPr>
            <a:xfrm>
              <a:off x="14738760" y="4414225"/>
              <a:ext cx="3129280" cy="1177290"/>
            </a:xfrm>
            <a:custGeom>
              <a:avLst/>
              <a:gdLst/>
              <a:ahLst/>
              <a:cxnLst/>
              <a:rect l="l" t="t" r="r" b="b"/>
              <a:pathLst>
                <a:path w="3129280" h="1177289">
                  <a:moveTo>
                    <a:pt x="0" y="1176776"/>
                  </a:moveTo>
                  <a:lnTo>
                    <a:pt x="312866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1" name="object 341"/>
            <p:cNvSpPr/>
            <p:nvPr/>
          </p:nvSpPr>
          <p:spPr>
            <a:xfrm>
              <a:off x="17864796" y="440715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53" y="0"/>
                  </a:moveTo>
                  <a:lnTo>
                    <a:pt x="0" y="0"/>
                  </a:lnTo>
                  <a:lnTo>
                    <a:pt x="5340" y="14125"/>
                  </a:lnTo>
                  <a:lnTo>
                    <a:pt x="2145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2" name="object 342"/>
            <p:cNvSpPr/>
            <p:nvPr/>
          </p:nvSpPr>
          <p:spPr>
            <a:xfrm>
              <a:off x="17864769" y="440714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81" y="0"/>
                  </a:moveTo>
                  <a:lnTo>
                    <a:pt x="0" y="21"/>
                  </a:lnTo>
                  <a:lnTo>
                    <a:pt x="5316" y="14142"/>
                  </a:lnTo>
                  <a:lnTo>
                    <a:pt x="21481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3" name="object 343"/>
            <p:cNvSpPr/>
            <p:nvPr/>
          </p:nvSpPr>
          <p:spPr>
            <a:xfrm>
              <a:off x="14738760" y="4416451"/>
              <a:ext cx="3129915" cy="1490980"/>
            </a:xfrm>
            <a:custGeom>
              <a:avLst/>
              <a:gdLst/>
              <a:ahLst/>
              <a:cxnLst/>
              <a:rect l="l" t="t" r="r" b="b"/>
              <a:pathLst>
                <a:path w="3129915" h="1490979">
                  <a:moveTo>
                    <a:pt x="0" y="1490670"/>
                  </a:moveTo>
                  <a:lnTo>
                    <a:pt x="312961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4" name="object 344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862434" y="4282033"/>
              <a:ext cx="267013" cy="244274"/>
            </a:xfrm>
            <a:prstGeom prst="rect">
              <a:avLst/>
            </a:prstGeom>
          </p:spPr>
        </p:pic>
        <p:sp>
          <p:nvSpPr>
            <p:cNvPr id="345" name="object 345"/>
            <p:cNvSpPr/>
            <p:nvPr/>
          </p:nvSpPr>
          <p:spPr>
            <a:xfrm>
              <a:off x="14740143" y="4110598"/>
              <a:ext cx="3127375" cy="1165860"/>
            </a:xfrm>
            <a:custGeom>
              <a:avLst/>
              <a:gdLst/>
              <a:ahLst/>
              <a:cxnLst/>
              <a:rect l="l" t="t" r="r" b="b"/>
              <a:pathLst>
                <a:path w="3127375" h="1165860">
                  <a:moveTo>
                    <a:pt x="0" y="1165667"/>
                  </a:moveTo>
                  <a:lnTo>
                    <a:pt x="312724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6" name="object 346"/>
            <p:cNvSpPr/>
            <p:nvPr/>
          </p:nvSpPr>
          <p:spPr>
            <a:xfrm>
              <a:off x="17864812" y="4103571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49" y="0"/>
                  </a:moveTo>
                  <a:lnTo>
                    <a:pt x="0" y="0"/>
                  </a:lnTo>
                  <a:lnTo>
                    <a:pt x="5219" y="14093"/>
                  </a:lnTo>
                  <a:lnTo>
                    <a:pt x="2144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7" name="object 347"/>
            <p:cNvSpPr/>
            <p:nvPr/>
          </p:nvSpPr>
          <p:spPr>
            <a:xfrm>
              <a:off x="17864751" y="410353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99" y="43"/>
                  </a:moveTo>
                  <a:lnTo>
                    <a:pt x="0" y="0"/>
                  </a:lnTo>
                  <a:lnTo>
                    <a:pt x="5280" y="14137"/>
                  </a:lnTo>
                  <a:lnTo>
                    <a:pt x="21499" y="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8" name="object 348"/>
            <p:cNvSpPr/>
            <p:nvPr/>
          </p:nvSpPr>
          <p:spPr>
            <a:xfrm>
              <a:off x="14740143" y="4112834"/>
              <a:ext cx="3128645" cy="1479550"/>
            </a:xfrm>
            <a:custGeom>
              <a:avLst/>
              <a:gdLst/>
              <a:ahLst/>
              <a:cxnLst/>
              <a:rect l="l" t="t" r="r" b="b"/>
              <a:pathLst>
                <a:path w="3128644" h="1479550">
                  <a:moveTo>
                    <a:pt x="0" y="1479550"/>
                  </a:moveTo>
                  <a:lnTo>
                    <a:pt x="312820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9" name="object 349"/>
            <p:cNvSpPr/>
            <p:nvPr/>
          </p:nvSpPr>
          <p:spPr>
            <a:xfrm>
              <a:off x="17865111" y="4104231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65" y="0"/>
                  </a:moveTo>
                  <a:lnTo>
                    <a:pt x="0" y="1780"/>
                  </a:lnTo>
                  <a:lnTo>
                    <a:pt x="6491" y="15423"/>
                  </a:lnTo>
                  <a:lnTo>
                    <a:pt x="2146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0" name="object 350"/>
            <p:cNvSpPr/>
            <p:nvPr/>
          </p:nvSpPr>
          <p:spPr>
            <a:xfrm>
              <a:off x="17865111" y="4104234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09" y="0"/>
                  </a:moveTo>
                  <a:lnTo>
                    <a:pt x="0" y="1781"/>
                  </a:lnTo>
                  <a:lnTo>
                    <a:pt x="6448" y="15419"/>
                  </a:lnTo>
                  <a:lnTo>
                    <a:pt x="2140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1" name="object 351"/>
            <p:cNvSpPr/>
            <p:nvPr/>
          </p:nvSpPr>
          <p:spPr>
            <a:xfrm>
              <a:off x="14740143" y="4114826"/>
              <a:ext cx="3129280" cy="1793875"/>
            </a:xfrm>
            <a:custGeom>
              <a:avLst/>
              <a:gdLst/>
              <a:ahLst/>
              <a:cxnLst/>
              <a:rect l="l" t="t" r="r" b="b"/>
              <a:pathLst>
                <a:path w="3129280" h="1793875">
                  <a:moveTo>
                    <a:pt x="0" y="1793678"/>
                  </a:moveTo>
                  <a:lnTo>
                    <a:pt x="3129224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52" name="object 35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862937" y="3978487"/>
              <a:ext cx="266510" cy="244275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14741526" y="4723893"/>
              <a:ext cx="3123565" cy="554355"/>
            </a:xfrm>
            <a:custGeom>
              <a:avLst/>
              <a:gdLst/>
              <a:ahLst/>
              <a:cxnLst/>
              <a:rect l="l" t="t" r="r" b="b"/>
              <a:pathLst>
                <a:path w="3123565" h="554354">
                  <a:moveTo>
                    <a:pt x="0" y="553755"/>
                  </a:moveTo>
                  <a:lnTo>
                    <a:pt x="312311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4" name="object 354"/>
            <p:cNvSpPr/>
            <p:nvPr/>
          </p:nvSpPr>
          <p:spPr>
            <a:xfrm>
              <a:off x="17863331" y="4716463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0" y="0"/>
                  </a:moveTo>
                  <a:lnTo>
                    <a:pt x="2617" y="14858"/>
                  </a:lnTo>
                  <a:lnTo>
                    <a:pt x="21151" y="39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5" name="object 355"/>
            <p:cNvSpPr/>
            <p:nvPr/>
          </p:nvSpPr>
          <p:spPr>
            <a:xfrm>
              <a:off x="17863332" y="471646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122" y="3915"/>
                  </a:moveTo>
                  <a:lnTo>
                    <a:pt x="0" y="0"/>
                  </a:lnTo>
                  <a:lnTo>
                    <a:pt x="2640" y="14855"/>
                  </a:lnTo>
                  <a:lnTo>
                    <a:pt x="21122" y="391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6" name="object 356"/>
            <p:cNvSpPr/>
            <p:nvPr/>
          </p:nvSpPr>
          <p:spPr>
            <a:xfrm>
              <a:off x="14741526" y="4726547"/>
              <a:ext cx="3124200" cy="867410"/>
            </a:xfrm>
            <a:custGeom>
              <a:avLst/>
              <a:gdLst/>
              <a:ahLst/>
              <a:cxnLst/>
              <a:rect l="l" t="t" r="r" b="b"/>
              <a:pathLst>
                <a:path w="3124200" h="867410">
                  <a:moveTo>
                    <a:pt x="0" y="867221"/>
                  </a:moveTo>
                  <a:lnTo>
                    <a:pt x="3123728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7" name="object 357"/>
            <p:cNvSpPr/>
            <p:nvPr/>
          </p:nvSpPr>
          <p:spPr>
            <a:xfrm>
              <a:off x="17863226" y="471927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0" y="0"/>
                  </a:moveTo>
                  <a:lnTo>
                    <a:pt x="4083" y="14544"/>
                  </a:lnTo>
                  <a:lnTo>
                    <a:pt x="21465" y="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8" name="object 358"/>
            <p:cNvSpPr/>
            <p:nvPr/>
          </p:nvSpPr>
          <p:spPr>
            <a:xfrm>
              <a:off x="17863243" y="4719278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391" y="1887"/>
                  </a:moveTo>
                  <a:lnTo>
                    <a:pt x="0" y="0"/>
                  </a:lnTo>
                  <a:lnTo>
                    <a:pt x="4023" y="14537"/>
                  </a:lnTo>
                  <a:lnTo>
                    <a:pt x="21391" y="188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9" name="object 359"/>
            <p:cNvSpPr/>
            <p:nvPr/>
          </p:nvSpPr>
          <p:spPr>
            <a:xfrm>
              <a:off x="14741526" y="4729004"/>
              <a:ext cx="3124835" cy="1181100"/>
            </a:xfrm>
            <a:custGeom>
              <a:avLst/>
              <a:gdLst/>
              <a:ahLst/>
              <a:cxnLst/>
              <a:rect l="l" t="t" r="r" b="b"/>
              <a:pathLst>
                <a:path w="3124834" h="1181100">
                  <a:moveTo>
                    <a:pt x="0" y="1180883"/>
                  </a:moveTo>
                  <a:lnTo>
                    <a:pt x="312453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0" name="object 3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17860692" y="4596770"/>
              <a:ext cx="267372" cy="244274"/>
            </a:xfrm>
            <a:prstGeom prst="rect">
              <a:avLst/>
            </a:prstGeom>
          </p:spPr>
        </p:pic>
        <p:sp>
          <p:nvSpPr>
            <p:cNvPr id="361" name="object 361"/>
            <p:cNvSpPr/>
            <p:nvPr/>
          </p:nvSpPr>
          <p:spPr>
            <a:xfrm>
              <a:off x="14738760" y="5274882"/>
              <a:ext cx="3128010" cy="1320165"/>
            </a:xfrm>
            <a:custGeom>
              <a:avLst/>
              <a:gdLst/>
              <a:ahLst/>
              <a:cxnLst/>
              <a:rect l="l" t="t" r="r" b="b"/>
              <a:pathLst>
                <a:path w="3128009" h="1320165">
                  <a:moveTo>
                    <a:pt x="0" y="0"/>
                  </a:moveTo>
                  <a:lnTo>
                    <a:pt x="3127697" y="131983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2" name="object 362"/>
            <p:cNvSpPr/>
            <p:nvPr/>
          </p:nvSpPr>
          <p:spPr>
            <a:xfrm>
              <a:off x="17863540" y="658776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40">
                  <a:moveTo>
                    <a:pt x="5863" y="0"/>
                  </a:moveTo>
                  <a:lnTo>
                    <a:pt x="0" y="13894"/>
                  </a:lnTo>
                  <a:lnTo>
                    <a:pt x="21465" y="14763"/>
                  </a:lnTo>
                  <a:lnTo>
                    <a:pt x="5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3" name="object 363"/>
            <p:cNvSpPr/>
            <p:nvPr/>
          </p:nvSpPr>
          <p:spPr>
            <a:xfrm>
              <a:off x="17863530" y="6587766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40">
                  <a:moveTo>
                    <a:pt x="21463" y="14764"/>
                  </a:moveTo>
                  <a:lnTo>
                    <a:pt x="5855" y="0"/>
                  </a:lnTo>
                  <a:lnTo>
                    <a:pt x="0" y="13902"/>
                  </a:lnTo>
                  <a:lnTo>
                    <a:pt x="21463" y="1476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4" name="object 364"/>
            <p:cNvSpPr/>
            <p:nvPr/>
          </p:nvSpPr>
          <p:spPr>
            <a:xfrm>
              <a:off x="14738760" y="5591002"/>
              <a:ext cx="3127375" cy="1006475"/>
            </a:xfrm>
            <a:custGeom>
              <a:avLst/>
              <a:gdLst/>
              <a:ahLst/>
              <a:cxnLst/>
              <a:rect l="l" t="t" r="r" b="b"/>
              <a:pathLst>
                <a:path w="3127375" h="1006475">
                  <a:moveTo>
                    <a:pt x="0" y="0"/>
                  </a:moveTo>
                  <a:lnTo>
                    <a:pt x="3126817" y="100606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5" name="object 365"/>
            <p:cNvSpPr/>
            <p:nvPr/>
          </p:nvSpPr>
          <p:spPr>
            <a:xfrm>
              <a:off x="17863331" y="6589893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607" y="0"/>
                  </a:moveTo>
                  <a:lnTo>
                    <a:pt x="0" y="14355"/>
                  </a:lnTo>
                  <a:lnTo>
                    <a:pt x="21465" y="13339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6" name="object 366"/>
            <p:cNvSpPr/>
            <p:nvPr/>
          </p:nvSpPr>
          <p:spPr>
            <a:xfrm>
              <a:off x="17863279" y="6589886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63" y="13345"/>
                  </a:moveTo>
                  <a:lnTo>
                    <a:pt x="4616" y="0"/>
                  </a:lnTo>
                  <a:lnTo>
                    <a:pt x="0" y="14369"/>
                  </a:lnTo>
                  <a:lnTo>
                    <a:pt x="21463" y="1334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7" name="object 367"/>
            <p:cNvSpPr/>
            <p:nvPr/>
          </p:nvSpPr>
          <p:spPr>
            <a:xfrm>
              <a:off x="14738760" y="5907121"/>
              <a:ext cx="3126740" cy="692785"/>
            </a:xfrm>
            <a:custGeom>
              <a:avLst/>
              <a:gdLst/>
              <a:ahLst/>
              <a:cxnLst/>
              <a:rect l="l" t="t" r="r" b="b"/>
              <a:pathLst>
                <a:path w="3126740" h="692784">
                  <a:moveTo>
                    <a:pt x="0" y="0"/>
                  </a:moveTo>
                  <a:lnTo>
                    <a:pt x="3126134" y="69251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68" name="object 36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860566" y="6483680"/>
              <a:ext cx="267498" cy="244274"/>
            </a:xfrm>
            <a:prstGeom prst="rect">
              <a:avLst/>
            </a:prstGeom>
          </p:spPr>
        </p:pic>
        <p:sp>
          <p:nvSpPr>
            <p:cNvPr id="369" name="object 369"/>
            <p:cNvSpPr/>
            <p:nvPr/>
          </p:nvSpPr>
          <p:spPr>
            <a:xfrm>
              <a:off x="14740143" y="5276266"/>
              <a:ext cx="3125470" cy="1017269"/>
            </a:xfrm>
            <a:custGeom>
              <a:avLst/>
              <a:gdLst/>
              <a:ahLst/>
              <a:cxnLst/>
              <a:rect l="l" t="t" r="r" b="b"/>
              <a:pathLst>
                <a:path w="3125469" h="1017270">
                  <a:moveTo>
                    <a:pt x="0" y="0"/>
                  </a:moveTo>
                  <a:lnTo>
                    <a:pt x="3125470" y="101716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0" name="object 370"/>
            <p:cNvSpPr/>
            <p:nvPr/>
          </p:nvSpPr>
          <p:spPr>
            <a:xfrm>
              <a:off x="17863331" y="6286259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4607" y="0"/>
                  </a:moveTo>
                  <a:lnTo>
                    <a:pt x="0" y="14345"/>
                  </a:lnTo>
                  <a:lnTo>
                    <a:pt x="21465" y="13402"/>
                  </a:lnTo>
                  <a:lnTo>
                    <a:pt x="460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1" name="object 371"/>
            <p:cNvSpPr/>
            <p:nvPr/>
          </p:nvSpPr>
          <p:spPr>
            <a:xfrm>
              <a:off x="17863279" y="6286260"/>
              <a:ext cx="21590" cy="14604"/>
            </a:xfrm>
            <a:custGeom>
              <a:avLst/>
              <a:gdLst/>
              <a:ahLst/>
              <a:cxnLst/>
              <a:rect l="l" t="t" r="r" b="b"/>
              <a:pathLst>
                <a:path w="21590" h="14604">
                  <a:moveTo>
                    <a:pt x="21463" y="13397"/>
                  </a:moveTo>
                  <a:lnTo>
                    <a:pt x="4669" y="0"/>
                  </a:lnTo>
                  <a:lnTo>
                    <a:pt x="0" y="14345"/>
                  </a:lnTo>
                  <a:lnTo>
                    <a:pt x="21463" y="1339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2" name="object 372"/>
            <p:cNvSpPr/>
            <p:nvPr/>
          </p:nvSpPr>
          <p:spPr>
            <a:xfrm>
              <a:off x="14740143" y="5592385"/>
              <a:ext cx="3124835" cy="704215"/>
            </a:xfrm>
            <a:custGeom>
              <a:avLst/>
              <a:gdLst/>
              <a:ahLst/>
              <a:cxnLst/>
              <a:rect l="l" t="t" r="r" b="b"/>
              <a:pathLst>
                <a:path w="3124834" h="704214">
                  <a:moveTo>
                    <a:pt x="0" y="0"/>
                  </a:moveTo>
                  <a:lnTo>
                    <a:pt x="3124769" y="70361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3" name="object 373"/>
            <p:cNvSpPr/>
            <p:nvPr/>
          </p:nvSpPr>
          <p:spPr>
            <a:xfrm>
              <a:off x="17863331" y="6288635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245" y="0"/>
                  </a:moveTo>
                  <a:lnTo>
                    <a:pt x="0" y="14722"/>
                  </a:lnTo>
                  <a:lnTo>
                    <a:pt x="21255" y="11779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4" name="object 374"/>
            <p:cNvSpPr/>
            <p:nvPr/>
          </p:nvSpPr>
          <p:spPr>
            <a:xfrm>
              <a:off x="17863261" y="6288638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66" y="11777"/>
                  </a:moveTo>
                  <a:lnTo>
                    <a:pt x="3304" y="0"/>
                  </a:lnTo>
                  <a:lnTo>
                    <a:pt x="0" y="14719"/>
                  </a:lnTo>
                  <a:lnTo>
                    <a:pt x="21266" y="11777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5" name="object 375"/>
            <p:cNvSpPr/>
            <p:nvPr/>
          </p:nvSpPr>
          <p:spPr>
            <a:xfrm>
              <a:off x="14740143" y="5908505"/>
              <a:ext cx="3124835" cy="390525"/>
            </a:xfrm>
            <a:custGeom>
              <a:avLst/>
              <a:gdLst/>
              <a:ahLst/>
              <a:cxnLst/>
              <a:rect l="l" t="t" r="r" b="b"/>
              <a:pathLst>
                <a:path w="3124834" h="390525">
                  <a:moveTo>
                    <a:pt x="0" y="0"/>
                  </a:moveTo>
                  <a:lnTo>
                    <a:pt x="3124284" y="39022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6" name="object 37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17860800" y="6180134"/>
              <a:ext cx="267264" cy="244275"/>
            </a:xfrm>
            <a:prstGeom prst="rect">
              <a:avLst/>
            </a:prstGeom>
          </p:spPr>
        </p:pic>
        <p:sp>
          <p:nvSpPr>
            <p:cNvPr id="377" name="object 377"/>
            <p:cNvSpPr/>
            <p:nvPr/>
          </p:nvSpPr>
          <p:spPr>
            <a:xfrm>
              <a:off x="14741526" y="5277648"/>
              <a:ext cx="3127375" cy="1628139"/>
            </a:xfrm>
            <a:custGeom>
              <a:avLst/>
              <a:gdLst/>
              <a:ahLst/>
              <a:cxnLst/>
              <a:rect l="l" t="t" r="r" b="b"/>
              <a:pathLst>
                <a:path w="3127375" h="1628140">
                  <a:moveTo>
                    <a:pt x="0" y="0"/>
                  </a:moveTo>
                  <a:lnTo>
                    <a:pt x="3127302" y="162792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8" name="object 378"/>
            <p:cNvSpPr/>
            <p:nvPr/>
          </p:nvSpPr>
          <p:spPr>
            <a:xfrm>
              <a:off x="17865320" y="6898879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09">
                  <a:moveTo>
                    <a:pt x="7015" y="0"/>
                  </a:moveTo>
                  <a:lnTo>
                    <a:pt x="0" y="13381"/>
                  </a:lnTo>
                  <a:lnTo>
                    <a:pt x="21360" y="15978"/>
                  </a:lnTo>
                  <a:lnTo>
                    <a:pt x="7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9" name="object 379"/>
            <p:cNvSpPr/>
            <p:nvPr/>
          </p:nvSpPr>
          <p:spPr>
            <a:xfrm>
              <a:off x="17865344" y="6898875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09">
                  <a:moveTo>
                    <a:pt x="21320" y="15985"/>
                  </a:moveTo>
                  <a:lnTo>
                    <a:pt x="6968" y="0"/>
                  </a:lnTo>
                  <a:lnTo>
                    <a:pt x="0" y="13381"/>
                  </a:lnTo>
                  <a:lnTo>
                    <a:pt x="21320" y="1598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0" name="object 380"/>
            <p:cNvSpPr/>
            <p:nvPr/>
          </p:nvSpPr>
          <p:spPr>
            <a:xfrm>
              <a:off x="14741526" y="5593768"/>
              <a:ext cx="3126740" cy="1314450"/>
            </a:xfrm>
            <a:custGeom>
              <a:avLst/>
              <a:gdLst/>
              <a:ahLst/>
              <a:cxnLst/>
              <a:rect l="l" t="t" r="r" b="b"/>
              <a:pathLst>
                <a:path w="3126740" h="1314450">
                  <a:moveTo>
                    <a:pt x="0" y="0"/>
                  </a:moveTo>
                  <a:lnTo>
                    <a:pt x="3126296" y="131392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1" name="object 381"/>
            <p:cNvSpPr/>
            <p:nvPr/>
          </p:nvSpPr>
          <p:spPr>
            <a:xfrm>
              <a:off x="17864901" y="6900742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40">
                  <a:moveTo>
                    <a:pt x="5863" y="0"/>
                  </a:moveTo>
                  <a:lnTo>
                    <a:pt x="0" y="13905"/>
                  </a:lnTo>
                  <a:lnTo>
                    <a:pt x="21465" y="14743"/>
                  </a:lnTo>
                  <a:lnTo>
                    <a:pt x="5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2" name="object 382"/>
            <p:cNvSpPr/>
            <p:nvPr/>
          </p:nvSpPr>
          <p:spPr>
            <a:xfrm>
              <a:off x="17864895" y="6900743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40">
                  <a:moveTo>
                    <a:pt x="21481" y="14746"/>
                  </a:moveTo>
                  <a:lnTo>
                    <a:pt x="5855" y="0"/>
                  </a:lnTo>
                  <a:lnTo>
                    <a:pt x="0" y="13902"/>
                  </a:lnTo>
                  <a:lnTo>
                    <a:pt x="21481" y="1474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3" name="object 383"/>
            <p:cNvSpPr/>
            <p:nvPr/>
          </p:nvSpPr>
          <p:spPr>
            <a:xfrm>
              <a:off x="14741526" y="5909888"/>
              <a:ext cx="3125470" cy="1000760"/>
            </a:xfrm>
            <a:custGeom>
              <a:avLst/>
              <a:gdLst/>
              <a:ahLst/>
              <a:cxnLst/>
              <a:rect l="l" t="t" r="r" b="b"/>
              <a:pathLst>
                <a:path w="3125469" h="1000759">
                  <a:moveTo>
                    <a:pt x="0" y="0"/>
                  </a:moveTo>
                  <a:lnTo>
                    <a:pt x="3125434" y="100015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84" name="object 38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17861967" y="6796621"/>
              <a:ext cx="267480" cy="244274"/>
            </a:xfrm>
            <a:prstGeom prst="rect">
              <a:avLst/>
            </a:prstGeom>
          </p:spPr>
        </p:pic>
        <p:sp>
          <p:nvSpPr>
            <p:cNvPr id="385" name="object 385"/>
            <p:cNvSpPr/>
            <p:nvPr/>
          </p:nvSpPr>
          <p:spPr>
            <a:xfrm>
              <a:off x="14742909" y="5279032"/>
              <a:ext cx="3121025" cy="688975"/>
            </a:xfrm>
            <a:custGeom>
              <a:avLst/>
              <a:gdLst/>
              <a:ahLst/>
              <a:cxnLst/>
              <a:rect l="l" t="t" r="r" b="b"/>
              <a:pathLst>
                <a:path w="3121025" h="688975">
                  <a:moveTo>
                    <a:pt x="0" y="0"/>
                  </a:moveTo>
                  <a:lnTo>
                    <a:pt x="3120584" y="68880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6" name="object 386"/>
            <p:cNvSpPr/>
            <p:nvPr/>
          </p:nvSpPr>
          <p:spPr>
            <a:xfrm>
              <a:off x="17861865" y="5960467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3245" y="0"/>
                  </a:moveTo>
                  <a:lnTo>
                    <a:pt x="0" y="14732"/>
                  </a:lnTo>
                  <a:lnTo>
                    <a:pt x="21255" y="11706"/>
                  </a:lnTo>
                  <a:lnTo>
                    <a:pt x="32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7" name="object 387"/>
            <p:cNvSpPr/>
            <p:nvPr/>
          </p:nvSpPr>
          <p:spPr>
            <a:xfrm>
              <a:off x="17861878" y="5960470"/>
              <a:ext cx="21590" cy="15240"/>
            </a:xfrm>
            <a:custGeom>
              <a:avLst/>
              <a:gdLst/>
              <a:ahLst/>
              <a:cxnLst/>
              <a:rect l="l" t="t" r="r" b="b"/>
              <a:pathLst>
                <a:path w="21590" h="15239">
                  <a:moveTo>
                    <a:pt x="21266" y="11701"/>
                  </a:moveTo>
                  <a:lnTo>
                    <a:pt x="3251" y="0"/>
                  </a:lnTo>
                  <a:lnTo>
                    <a:pt x="0" y="14731"/>
                  </a:lnTo>
                  <a:lnTo>
                    <a:pt x="21266" y="1170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8" name="object 388"/>
            <p:cNvSpPr/>
            <p:nvPr/>
          </p:nvSpPr>
          <p:spPr>
            <a:xfrm>
              <a:off x="14742909" y="5595151"/>
              <a:ext cx="3120390" cy="375920"/>
            </a:xfrm>
            <a:custGeom>
              <a:avLst/>
              <a:gdLst/>
              <a:ahLst/>
              <a:cxnLst/>
              <a:rect l="l" t="t" r="r" b="b"/>
              <a:pathLst>
                <a:path w="3120390" h="375920">
                  <a:moveTo>
                    <a:pt x="0" y="0"/>
                  </a:moveTo>
                  <a:lnTo>
                    <a:pt x="3120117" y="37542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9" name="object 389"/>
            <p:cNvSpPr/>
            <p:nvPr/>
          </p:nvSpPr>
          <p:spPr>
            <a:xfrm>
              <a:off x="17862179" y="5963085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1780" y="0"/>
                  </a:moveTo>
                  <a:lnTo>
                    <a:pt x="0" y="14983"/>
                  </a:lnTo>
                  <a:lnTo>
                    <a:pt x="20837" y="9894"/>
                  </a:lnTo>
                  <a:lnTo>
                    <a:pt x="17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0" name="object 390"/>
            <p:cNvSpPr/>
            <p:nvPr/>
          </p:nvSpPr>
          <p:spPr>
            <a:xfrm>
              <a:off x="17862129" y="5963091"/>
              <a:ext cx="20955" cy="15240"/>
            </a:xfrm>
            <a:custGeom>
              <a:avLst/>
              <a:gdLst/>
              <a:ahLst/>
              <a:cxnLst/>
              <a:rect l="l" t="t" r="r" b="b"/>
              <a:pathLst>
                <a:path w="20955" h="15239">
                  <a:moveTo>
                    <a:pt x="20871" y="9891"/>
                  </a:moveTo>
                  <a:lnTo>
                    <a:pt x="1814" y="0"/>
                  </a:lnTo>
                  <a:lnTo>
                    <a:pt x="0" y="14979"/>
                  </a:lnTo>
                  <a:lnTo>
                    <a:pt x="20871" y="989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1" name="object 391"/>
            <p:cNvSpPr/>
            <p:nvPr/>
          </p:nvSpPr>
          <p:spPr>
            <a:xfrm>
              <a:off x="14742909" y="5911271"/>
              <a:ext cx="3120390" cy="62230"/>
            </a:xfrm>
            <a:custGeom>
              <a:avLst/>
              <a:gdLst/>
              <a:ahLst/>
              <a:cxnLst/>
              <a:rect l="l" t="t" r="r" b="b"/>
              <a:pathLst>
                <a:path w="3120390" h="62229">
                  <a:moveTo>
                    <a:pt x="0" y="0"/>
                  </a:moveTo>
                  <a:lnTo>
                    <a:pt x="3119920" y="6215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92" name="object 39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17859992" y="5851854"/>
              <a:ext cx="266689" cy="244275"/>
            </a:xfrm>
            <a:prstGeom prst="rect">
              <a:avLst/>
            </a:prstGeom>
          </p:spPr>
        </p:pic>
      </p:grpSp>
      <p:grpSp>
        <p:nvGrpSpPr>
          <p:cNvPr id="393" name="object 393"/>
          <p:cNvGrpSpPr/>
          <p:nvPr/>
        </p:nvGrpSpPr>
        <p:grpSpPr>
          <a:xfrm>
            <a:off x="2450025" y="393404"/>
            <a:ext cx="5381625" cy="10520680"/>
            <a:chOff x="2450025" y="393404"/>
            <a:chExt cx="5381625" cy="10520680"/>
          </a:xfrm>
        </p:grpSpPr>
        <p:sp>
          <p:nvSpPr>
            <p:cNvPr id="394" name="object 394"/>
            <p:cNvSpPr/>
            <p:nvPr/>
          </p:nvSpPr>
          <p:spPr>
            <a:xfrm>
              <a:off x="2686809" y="2369151"/>
              <a:ext cx="4886960" cy="3204845"/>
            </a:xfrm>
            <a:custGeom>
              <a:avLst/>
              <a:gdLst/>
              <a:ahLst/>
              <a:cxnLst/>
              <a:rect l="l" t="t" r="r" b="b"/>
              <a:pathLst>
                <a:path w="4886959" h="3204845">
                  <a:moveTo>
                    <a:pt x="0" y="0"/>
                  </a:moveTo>
                  <a:lnTo>
                    <a:pt x="4886748" y="320450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5" name="object 395"/>
            <p:cNvSpPr/>
            <p:nvPr/>
          </p:nvSpPr>
          <p:spPr>
            <a:xfrm>
              <a:off x="7569423" y="5567348"/>
              <a:ext cx="21590" cy="17780"/>
            </a:xfrm>
            <a:custGeom>
              <a:avLst/>
              <a:gdLst/>
              <a:ahLst/>
              <a:cxnLst/>
              <a:rect l="l" t="t" r="r" b="b"/>
              <a:pathLst>
                <a:path w="21590" h="17779">
                  <a:moveTo>
                    <a:pt x="8271" y="0"/>
                  </a:moveTo>
                  <a:lnTo>
                    <a:pt x="0" y="12606"/>
                  </a:lnTo>
                  <a:lnTo>
                    <a:pt x="20962" y="17339"/>
                  </a:lnTo>
                  <a:lnTo>
                    <a:pt x="82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6" name="object 396"/>
            <p:cNvSpPr/>
            <p:nvPr/>
          </p:nvSpPr>
          <p:spPr>
            <a:xfrm>
              <a:off x="7569421" y="5567345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959" y="17339"/>
                  </a:moveTo>
                  <a:lnTo>
                    <a:pt x="8272" y="0"/>
                  </a:lnTo>
                  <a:lnTo>
                    <a:pt x="0" y="12616"/>
                  </a:lnTo>
                  <a:lnTo>
                    <a:pt x="20959" y="1733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7" name="object 397"/>
            <p:cNvSpPr/>
            <p:nvPr/>
          </p:nvSpPr>
          <p:spPr>
            <a:xfrm>
              <a:off x="2686809" y="2991511"/>
              <a:ext cx="4885690" cy="2584450"/>
            </a:xfrm>
            <a:custGeom>
              <a:avLst/>
              <a:gdLst/>
              <a:ahLst/>
              <a:cxnLst/>
              <a:rect l="l" t="t" r="r" b="b"/>
              <a:pathLst>
                <a:path w="4885690" h="2584450">
                  <a:moveTo>
                    <a:pt x="0" y="0"/>
                  </a:moveTo>
                  <a:lnTo>
                    <a:pt x="4885385" y="258444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8" name="object 398"/>
            <p:cNvSpPr/>
            <p:nvPr/>
          </p:nvSpPr>
          <p:spPr>
            <a:xfrm>
              <a:off x="7568669" y="5569285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7057" y="0"/>
                  </a:moveTo>
                  <a:lnTo>
                    <a:pt x="0" y="13339"/>
                  </a:lnTo>
                  <a:lnTo>
                    <a:pt x="21308" y="16083"/>
                  </a:lnTo>
                  <a:lnTo>
                    <a:pt x="70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9" name="object 399"/>
            <p:cNvSpPr/>
            <p:nvPr/>
          </p:nvSpPr>
          <p:spPr>
            <a:xfrm>
              <a:off x="7568667" y="5569290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311" y="16075"/>
                  </a:moveTo>
                  <a:lnTo>
                    <a:pt x="7055" y="0"/>
                  </a:lnTo>
                  <a:lnTo>
                    <a:pt x="0" y="13336"/>
                  </a:lnTo>
                  <a:lnTo>
                    <a:pt x="21311" y="1607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0" name="object 400"/>
            <p:cNvSpPr/>
            <p:nvPr/>
          </p:nvSpPr>
          <p:spPr>
            <a:xfrm>
              <a:off x="2686809" y="2680331"/>
              <a:ext cx="4886325" cy="2894965"/>
            </a:xfrm>
            <a:custGeom>
              <a:avLst/>
              <a:gdLst/>
              <a:ahLst/>
              <a:cxnLst/>
              <a:rect l="l" t="t" r="r" b="b"/>
              <a:pathLst>
                <a:path w="4886325" h="2894965">
                  <a:moveTo>
                    <a:pt x="0" y="0"/>
                  </a:moveTo>
                  <a:lnTo>
                    <a:pt x="4886058" y="2894426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1" name="object 401"/>
            <p:cNvSpPr/>
            <p:nvPr/>
          </p:nvSpPr>
          <p:spPr>
            <a:xfrm>
              <a:off x="7569026" y="5568270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7696" y="0"/>
                  </a:moveTo>
                  <a:lnTo>
                    <a:pt x="0" y="12973"/>
                  </a:lnTo>
                  <a:lnTo>
                    <a:pt x="21151" y="16742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2" name="object 402"/>
            <p:cNvSpPr/>
            <p:nvPr/>
          </p:nvSpPr>
          <p:spPr>
            <a:xfrm>
              <a:off x="7569023" y="5568268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153" y="16743"/>
                  </a:moveTo>
                  <a:lnTo>
                    <a:pt x="7691" y="0"/>
                  </a:lnTo>
                  <a:lnTo>
                    <a:pt x="0" y="12980"/>
                  </a:lnTo>
                  <a:lnTo>
                    <a:pt x="21153" y="1674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3" name="object 403"/>
            <p:cNvSpPr/>
            <p:nvPr/>
          </p:nvSpPr>
          <p:spPr>
            <a:xfrm>
              <a:off x="2686809" y="2369151"/>
              <a:ext cx="4887595" cy="3519804"/>
            </a:xfrm>
            <a:custGeom>
              <a:avLst/>
              <a:gdLst/>
              <a:ahLst/>
              <a:cxnLst/>
              <a:rect l="l" t="t" r="r" b="b"/>
              <a:pathLst>
                <a:path w="4887595" h="3519804">
                  <a:moveTo>
                    <a:pt x="0" y="0"/>
                  </a:moveTo>
                  <a:lnTo>
                    <a:pt x="4887454" y="351959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4" name="object 404"/>
            <p:cNvSpPr/>
            <p:nvPr/>
          </p:nvSpPr>
          <p:spPr>
            <a:xfrm>
              <a:off x="7569863" y="5882616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8816" y="0"/>
                  </a:moveTo>
                  <a:lnTo>
                    <a:pt x="0" y="12250"/>
                  </a:lnTo>
                  <a:lnTo>
                    <a:pt x="20732" y="17884"/>
                  </a:lnTo>
                  <a:lnTo>
                    <a:pt x="88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5" name="object 405"/>
            <p:cNvSpPr/>
            <p:nvPr/>
          </p:nvSpPr>
          <p:spPr>
            <a:xfrm>
              <a:off x="7569856" y="588262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732" y="17876"/>
                  </a:moveTo>
                  <a:lnTo>
                    <a:pt x="8817" y="0"/>
                  </a:lnTo>
                  <a:lnTo>
                    <a:pt x="0" y="12244"/>
                  </a:lnTo>
                  <a:lnTo>
                    <a:pt x="20732" y="1787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6" name="object 406"/>
            <p:cNvSpPr/>
            <p:nvPr/>
          </p:nvSpPr>
          <p:spPr>
            <a:xfrm>
              <a:off x="2695682" y="2996774"/>
              <a:ext cx="4877435" cy="2894330"/>
            </a:xfrm>
            <a:custGeom>
              <a:avLst/>
              <a:gdLst/>
              <a:ahLst/>
              <a:cxnLst/>
              <a:rect l="l" t="t" r="r" b="b"/>
              <a:pathLst>
                <a:path w="4877434" h="2894329">
                  <a:moveTo>
                    <a:pt x="0" y="0"/>
                  </a:moveTo>
                  <a:lnTo>
                    <a:pt x="4877196" y="289408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7" name="object 407"/>
            <p:cNvSpPr/>
            <p:nvPr/>
          </p:nvSpPr>
          <p:spPr>
            <a:xfrm>
              <a:off x="7569036" y="5884375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7696" y="0"/>
                  </a:moveTo>
                  <a:lnTo>
                    <a:pt x="0" y="12973"/>
                  </a:lnTo>
                  <a:lnTo>
                    <a:pt x="21151" y="16753"/>
                  </a:lnTo>
                  <a:lnTo>
                    <a:pt x="76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8" name="object 408"/>
            <p:cNvSpPr/>
            <p:nvPr/>
          </p:nvSpPr>
          <p:spPr>
            <a:xfrm>
              <a:off x="7569030" y="5884372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149" y="16752"/>
                  </a:moveTo>
                  <a:lnTo>
                    <a:pt x="7698" y="0"/>
                  </a:lnTo>
                  <a:lnTo>
                    <a:pt x="0" y="12975"/>
                  </a:lnTo>
                  <a:lnTo>
                    <a:pt x="21149" y="1675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9" name="object 409"/>
            <p:cNvSpPr/>
            <p:nvPr/>
          </p:nvSpPr>
          <p:spPr>
            <a:xfrm>
              <a:off x="2686809" y="2680331"/>
              <a:ext cx="4886960" cy="3209925"/>
            </a:xfrm>
            <a:custGeom>
              <a:avLst/>
              <a:gdLst/>
              <a:ahLst/>
              <a:cxnLst/>
              <a:rect l="l" t="t" r="r" b="b"/>
              <a:pathLst>
                <a:path w="4886959" h="3209925">
                  <a:moveTo>
                    <a:pt x="0" y="0"/>
                  </a:moveTo>
                  <a:lnTo>
                    <a:pt x="4886759" y="320942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0" name="object 410"/>
            <p:cNvSpPr/>
            <p:nvPr/>
          </p:nvSpPr>
          <p:spPr>
            <a:xfrm>
              <a:off x="7569434" y="5883443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8282" y="0"/>
                  </a:moveTo>
                  <a:lnTo>
                    <a:pt x="0" y="12617"/>
                  </a:lnTo>
                  <a:lnTo>
                    <a:pt x="20952" y="17350"/>
                  </a:lnTo>
                  <a:lnTo>
                    <a:pt x="828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1" name="object 411"/>
            <p:cNvSpPr/>
            <p:nvPr/>
          </p:nvSpPr>
          <p:spPr>
            <a:xfrm>
              <a:off x="7569427" y="5883450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955" y="17348"/>
                  </a:moveTo>
                  <a:lnTo>
                    <a:pt x="8281" y="0"/>
                  </a:lnTo>
                  <a:lnTo>
                    <a:pt x="0" y="12610"/>
                  </a:lnTo>
                  <a:lnTo>
                    <a:pt x="20955" y="1734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2" name="object 412"/>
            <p:cNvSpPr/>
            <p:nvPr/>
          </p:nvSpPr>
          <p:spPr>
            <a:xfrm>
              <a:off x="2686809" y="2369151"/>
              <a:ext cx="4886325" cy="2889885"/>
            </a:xfrm>
            <a:custGeom>
              <a:avLst/>
              <a:gdLst/>
              <a:ahLst/>
              <a:cxnLst/>
              <a:rect l="l" t="t" r="r" b="b"/>
              <a:pathLst>
                <a:path w="4886325" h="2889885">
                  <a:moveTo>
                    <a:pt x="0" y="0"/>
                  </a:moveTo>
                  <a:lnTo>
                    <a:pt x="4886047" y="288950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3" name="object 413"/>
            <p:cNvSpPr/>
            <p:nvPr/>
          </p:nvSpPr>
          <p:spPr>
            <a:xfrm>
              <a:off x="7569015" y="5252164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7685" y="0"/>
                  </a:moveTo>
                  <a:lnTo>
                    <a:pt x="0" y="12983"/>
                  </a:lnTo>
                  <a:lnTo>
                    <a:pt x="21161" y="16732"/>
                  </a:lnTo>
                  <a:lnTo>
                    <a:pt x="76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4" name="object 414"/>
            <p:cNvSpPr/>
            <p:nvPr/>
          </p:nvSpPr>
          <p:spPr>
            <a:xfrm>
              <a:off x="7569017" y="5252163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154" y="16734"/>
                  </a:moveTo>
                  <a:lnTo>
                    <a:pt x="7680" y="0"/>
                  </a:lnTo>
                  <a:lnTo>
                    <a:pt x="0" y="12987"/>
                  </a:lnTo>
                  <a:lnTo>
                    <a:pt x="21154" y="16734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5" name="object 415"/>
            <p:cNvSpPr/>
            <p:nvPr/>
          </p:nvSpPr>
          <p:spPr>
            <a:xfrm>
              <a:off x="2686809" y="2991511"/>
              <a:ext cx="4885055" cy="2270125"/>
            </a:xfrm>
            <a:custGeom>
              <a:avLst/>
              <a:gdLst/>
              <a:ahLst/>
              <a:cxnLst/>
              <a:rect l="l" t="t" r="r" b="b"/>
              <a:pathLst>
                <a:path w="4885055" h="2270125">
                  <a:moveTo>
                    <a:pt x="0" y="0"/>
                  </a:moveTo>
                  <a:lnTo>
                    <a:pt x="4884729" y="226964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6" name="object 416"/>
            <p:cNvSpPr/>
            <p:nvPr/>
          </p:nvSpPr>
          <p:spPr>
            <a:xfrm>
              <a:off x="7568366" y="5254321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6355" y="0"/>
                  </a:moveTo>
                  <a:lnTo>
                    <a:pt x="0" y="13674"/>
                  </a:lnTo>
                  <a:lnTo>
                    <a:pt x="21423" y="15308"/>
                  </a:lnTo>
                  <a:lnTo>
                    <a:pt x="635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7" name="object 417"/>
            <p:cNvSpPr/>
            <p:nvPr/>
          </p:nvSpPr>
          <p:spPr>
            <a:xfrm>
              <a:off x="7568361" y="5254318"/>
              <a:ext cx="21590" cy="15875"/>
            </a:xfrm>
            <a:custGeom>
              <a:avLst/>
              <a:gdLst/>
              <a:ahLst/>
              <a:cxnLst/>
              <a:rect l="l" t="t" r="r" b="b"/>
              <a:pathLst>
                <a:path w="21590" h="15875">
                  <a:moveTo>
                    <a:pt x="21422" y="15319"/>
                  </a:moveTo>
                  <a:lnTo>
                    <a:pt x="6356" y="0"/>
                  </a:lnTo>
                  <a:lnTo>
                    <a:pt x="0" y="13682"/>
                  </a:lnTo>
                  <a:lnTo>
                    <a:pt x="21422" y="1531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8" name="object 418"/>
            <p:cNvSpPr/>
            <p:nvPr/>
          </p:nvSpPr>
          <p:spPr>
            <a:xfrm>
              <a:off x="2686809" y="2680331"/>
              <a:ext cx="4885690" cy="2580005"/>
            </a:xfrm>
            <a:custGeom>
              <a:avLst/>
              <a:gdLst/>
              <a:ahLst/>
              <a:cxnLst/>
              <a:rect l="l" t="t" r="r" b="b"/>
              <a:pathLst>
                <a:path w="4885690" h="2580004">
                  <a:moveTo>
                    <a:pt x="0" y="0"/>
                  </a:moveTo>
                  <a:lnTo>
                    <a:pt x="4885376" y="257952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9" name="object 419"/>
            <p:cNvSpPr/>
            <p:nvPr/>
          </p:nvSpPr>
          <p:spPr>
            <a:xfrm>
              <a:off x="7568669" y="5253190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7036" y="0"/>
                  </a:moveTo>
                  <a:lnTo>
                    <a:pt x="0" y="13339"/>
                  </a:lnTo>
                  <a:lnTo>
                    <a:pt x="21308" y="16062"/>
                  </a:lnTo>
                  <a:lnTo>
                    <a:pt x="703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0" name="object 420"/>
            <p:cNvSpPr/>
            <p:nvPr/>
          </p:nvSpPr>
          <p:spPr>
            <a:xfrm>
              <a:off x="7568663" y="5253188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311" y="16062"/>
                  </a:moveTo>
                  <a:lnTo>
                    <a:pt x="7044" y="0"/>
                  </a:lnTo>
                  <a:lnTo>
                    <a:pt x="0" y="13341"/>
                  </a:lnTo>
                  <a:lnTo>
                    <a:pt x="21311" y="1606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1" name="object 421"/>
            <p:cNvSpPr/>
            <p:nvPr/>
          </p:nvSpPr>
          <p:spPr>
            <a:xfrm>
              <a:off x="2685318" y="5604236"/>
              <a:ext cx="4888230" cy="2995295"/>
            </a:xfrm>
            <a:custGeom>
              <a:avLst/>
              <a:gdLst/>
              <a:ahLst/>
              <a:cxnLst/>
              <a:rect l="l" t="t" r="r" b="b"/>
              <a:pathLst>
                <a:path w="4888230" h="2995295">
                  <a:moveTo>
                    <a:pt x="0" y="2995146"/>
                  </a:moveTo>
                  <a:lnTo>
                    <a:pt x="488777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2" name="object 422"/>
            <p:cNvSpPr/>
            <p:nvPr/>
          </p:nvSpPr>
          <p:spPr>
            <a:xfrm>
              <a:off x="7569151" y="5593725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088" y="0"/>
                  </a:moveTo>
                  <a:lnTo>
                    <a:pt x="0" y="4073"/>
                  </a:lnTo>
                  <a:lnTo>
                    <a:pt x="7884" y="16941"/>
                  </a:lnTo>
                  <a:lnTo>
                    <a:pt x="2108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3" name="object 423"/>
            <p:cNvSpPr/>
            <p:nvPr/>
          </p:nvSpPr>
          <p:spPr>
            <a:xfrm>
              <a:off x="7569147" y="5593725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093" y="0"/>
                  </a:moveTo>
                  <a:lnTo>
                    <a:pt x="0" y="4077"/>
                  </a:lnTo>
                  <a:lnTo>
                    <a:pt x="7883" y="16942"/>
                  </a:lnTo>
                  <a:lnTo>
                    <a:pt x="21093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4" name="object 424"/>
            <p:cNvSpPr/>
            <p:nvPr/>
          </p:nvSpPr>
          <p:spPr>
            <a:xfrm>
              <a:off x="2685318" y="5919166"/>
              <a:ext cx="4887595" cy="2680335"/>
            </a:xfrm>
            <a:custGeom>
              <a:avLst/>
              <a:gdLst/>
              <a:ahLst/>
              <a:cxnLst/>
              <a:rect l="l" t="t" r="r" b="b"/>
              <a:pathLst>
                <a:path w="4887595" h="2680334">
                  <a:moveTo>
                    <a:pt x="0" y="2680216"/>
                  </a:moveTo>
                  <a:lnTo>
                    <a:pt x="488708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5" name="object 425"/>
            <p:cNvSpPr/>
            <p:nvPr/>
          </p:nvSpPr>
          <p:spPr>
            <a:xfrm>
              <a:off x="7568774" y="5909495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66" y="0"/>
                  </a:moveTo>
                  <a:lnTo>
                    <a:pt x="0" y="3057"/>
                  </a:lnTo>
                  <a:lnTo>
                    <a:pt x="7256" y="16282"/>
                  </a:lnTo>
                  <a:lnTo>
                    <a:pt x="212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6" name="object 426"/>
            <p:cNvSpPr/>
            <p:nvPr/>
          </p:nvSpPr>
          <p:spPr>
            <a:xfrm>
              <a:off x="7568771" y="5909492"/>
              <a:ext cx="21590" cy="16510"/>
            </a:xfrm>
            <a:custGeom>
              <a:avLst/>
              <a:gdLst/>
              <a:ahLst/>
              <a:cxnLst/>
              <a:rect l="l" t="t" r="r" b="b"/>
              <a:pathLst>
                <a:path w="21590" h="16510">
                  <a:moveTo>
                    <a:pt x="21266" y="0"/>
                  </a:moveTo>
                  <a:lnTo>
                    <a:pt x="0" y="3058"/>
                  </a:lnTo>
                  <a:lnTo>
                    <a:pt x="7254" y="16287"/>
                  </a:lnTo>
                  <a:lnTo>
                    <a:pt x="21266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7" name="object 427"/>
            <p:cNvSpPr/>
            <p:nvPr/>
          </p:nvSpPr>
          <p:spPr>
            <a:xfrm>
              <a:off x="2685318" y="5289206"/>
              <a:ext cx="4888865" cy="3310254"/>
            </a:xfrm>
            <a:custGeom>
              <a:avLst/>
              <a:gdLst/>
              <a:ahLst/>
              <a:cxnLst/>
              <a:rect l="l" t="t" r="r" b="b"/>
              <a:pathLst>
                <a:path w="4888865" h="3310254">
                  <a:moveTo>
                    <a:pt x="0" y="3310175"/>
                  </a:moveTo>
                  <a:lnTo>
                    <a:pt x="488847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8" name="object 428"/>
            <p:cNvSpPr/>
            <p:nvPr/>
          </p:nvSpPr>
          <p:spPr>
            <a:xfrm>
              <a:off x="7569560" y="5277923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89" y="0"/>
                  </a:moveTo>
                  <a:lnTo>
                    <a:pt x="0" y="5036"/>
                  </a:lnTo>
                  <a:lnTo>
                    <a:pt x="8460" y="17528"/>
                  </a:lnTo>
                  <a:lnTo>
                    <a:pt x="208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9" name="object 429"/>
            <p:cNvSpPr/>
            <p:nvPr/>
          </p:nvSpPr>
          <p:spPr>
            <a:xfrm>
              <a:off x="7569561" y="5277927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87" y="0"/>
                  </a:moveTo>
                  <a:lnTo>
                    <a:pt x="0" y="5032"/>
                  </a:lnTo>
                  <a:lnTo>
                    <a:pt x="8459" y="17526"/>
                  </a:lnTo>
                  <a:lnTo>
                    <a:pt x="2088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30" name="object 43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2451516" y="2869375"/>
              <a:ext cx="244274" cy="244273"/>
            </a:xfrm>
            <a:prstGeom prst="rect">
              <a:avLst/>
            </a:prstGeom>
          </p:spPr>
        </p:pic>
        <p:pic>
          <p:nvPicPr>
            <p:cNvPr id="431" name="object 43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51516" y="2558194"/>
              <a:ext cx="244274" cy="244274"/>
            </a:xfrm>
            <a:prstGeom prst="rect">
              <a:avLst/>
            </a:prstGeom>
          </p:spPr>
        </p:pic>
        <p:pic>
          <p:nvPicPr>
            <p:cNvPr id="432" name="object 432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451516" y="2247014"/>
              <a:ext cx="244274" cy="244274"/>
            </a:xfrm>
            <a:prstGeom prst="rect">
              <a:avLst/>
            </a:prstGeom>
          </p:spPr>
        </p:pic>
        <p:pic>
          <p:nvPicPr>
            <p:cNvPr id="433" name="object 4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0025" y="8477245"/>
              <a:ext cx="244274" cy="244274"/>
            </a:xfrm>
            <a:prstGeom prst="rect">
              <a:avLst/>
            </a:prstGeom>
          </p:spPr>
        </p:pic>
        <p:sp>
          <p:nvSpPr>
            <p:cNvPr id="434" name="object 434"/>
            <p:cNvSpPr/>
            <p:nvPr/>
          </p:nvSpPr>
          <p:spPr>
            <a:xfrm>
              <a:off x="2686809" y="2057971"/>
              <a:ext cx="4888865" cy="3515995"/>
            </a:xfrm>
            <a:custGeom>
              <a:avLst/>
              <a:gdLst/>
              <a:ahLst/>
              <a:cxnLst/>
              <a:rect l="l" t="t" r="r" b="b"/>
              <a:pathLst>
                <a:path w="4888865" h="3515995">
                  <a:moveTo>
                    <a:pt x="0" y="0"/>
                  </a:moveTo>
                  <a:lnTo>
                    <a:pt x="4888576" y="351579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5" name="object 435"/>
            <p:cNvSpPr/>
            <p:nvPr/>
          </p:nvSpPr>
          <p:spPr>
            <a:xfrm>
              <a:off x="7570984" y="556764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8806" y="0"/>
                  </a:moveTo>
                  <a:lnTo>
                    <a:pt x="0" y="12250"/>
                  </a:lnTo>
                  <a:lnTo>
                    <a:pt x="20732" y="17873"/>
                  </a:lnTo>
                  <a:lnTo>
                    <a:pt x="88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6" name="object 436"/>
            <p:cNvSpPr/>
            <p:nvPr/>
          </p:nvSpPr>
          <p:spPr>
            <a:xfrm>
              <a:off x="7570980" y="556764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736" y="17869"/>
                  </a:moveTo>
                  <a:lnTo>
                    <a:pt x="8810" y="0"/>
                  </a:lnTo>
                  <a:lnTo>
                    <a:pt x="0" y="12247"/>
                  </a:lnTo>
                  <a:lnTo>
                    <a:pt x="20736" y="1786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7" name="object 437"/>
            <p:cNvSpPr/>
            <p:nvPr/>
          </p:nvSpPr>
          <p:spPr>
            <a:xfrm>
              <a:off x="2686809" y="2057971"/>
              <a:ext cx="4889500" cy="3831590"/>
            </a:xfrm>
            <a:custGeom>
              <a:avLst/>
              <a:gdLst/>
              <a:ahLst/>
              <a:cxnLst/>
              <a:rect l="l" t="t" r="r" b="b"/>
              <a:pathLst>
                <a:path w="4889500" h="3831590">
                  <a:moveTo>
                    <a:pt x="0" y="0"/>
                  </a:moveTo>
                  <a:lnTo>
                    <a:pt x="4889281" y="383097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8" name="object 438"/>
            <p:cNvSpPr/>
            <p:nvPr/>
          </p:nvSpPr>
          <p:spPr>
            <a:xfrm>
              <a:off x="7571445" y="5883014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9298" y="0"/>
                  </a:moveTo>
                  <a:lnTo>
                    <a:pt x="0" y="11873"/>
                  </a:lnTo>
                  <a:lnTo>
                    <a:pt x="20481" y="18344"/>
                  </a:lnTo>
                  <a:lnTo>
                    <a:pt x="92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9" name="object 439"/>
            <p:cNvSpPr/>
            <p:nvPr/>
          </p:nvSpPr>
          <p:spPr>
            <a:xfrm>
              <a:off x="7571438" y="588301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486" y="18345"/>
                  </a:moveTo>
                  <a:lnTo>
                    <a:pt x="9305" y="0"/>
                  </a:lnTo>
                  <a:lnTo>
                    <a:pt x="0" y="11876"/>
                  </a:lnTo>
                  <a:lnTo>
                    <a:pt x="20486" y="1834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0" name="object 440"/>
            <p:cNvSpPr/>
            <p:nvPr/>
          </p:nvSpPr>
          <p:spPr>
            <a:xfrm>
              <a:off x="2686809" y="2057971"/>
              <a:ext cx="4888230" cy="3201035"/>
            </a:xfrm>
            <a:custGeom>
              <a:avLst/>
              <a:gdLst/>
              <a:ahLst/>
              <a:cxnLst/>
              <a:rect l="l" t="t" r="r" b="b"/>
              <a:pathLst>
                <a:path w="4888230" h="3201035">
                  <a:moveTo>
                    <a:pt x="0" y="0"/>
                  </a:moveTo>
                  <a:lnTo>
                    <a:pt x="4887869" y="320071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1" name="object 441"/>
            <p:cNvSpPr/>
            <p:nvPr/>
          </p:nvSpPr>
          <p:spPr>
            <a:xfrm>
              <a:off x="7570544" y="5252363"/>
              <a:ext cx="21590" cy="17780"/>
            </a:xfrm>
            <a:custGeom>
              <a:avLst/>
              <a:gdLst/>
              <a:ahLst/>
              <a:cxnLst/>
              <a:rect l="l" t="t" r="r" b="b"/>
              <a:pathLst>
                <a:path w="21590" h="17779">
                  <a:moveTo>
                    <a:pt x="8271" y="0"/>
                  </a:moveTo>
                  <a:lnTo>
                    <a:pt x="0" y="12627"/>
                  </a:lnTo>
                  <a:lnTo>
                    <a:pt x="20962" y="17329"/>
                  </a:lnTo>
                  <a:lnTo>
                    <a:pt x="827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2" name="object 442"/>
            <p:cNvSpPr/>
            <p:nvPr/>
          </p:nvSpPr>
          <p:spPr>
            <a:xfrm>
              <a:off x="7570546" y="5252370"/>
              <a:ext cx="21590" cy="17780"/>
            </a:xfrm>
            <a:custGeom>
              <a:avLst/>
              <a:gdLst/>
              <a:ahLst/>
              <a:cxnLst/>
              <a:rect l="l" t="t" r="r" b="b"/>
              <a:pathLst>
                <a:path w="21590" h="17779">
                  <a:moveTo>
                    <a:pt x="20962" y="17330"/>
                  </a:moveTo>
                  <a:lnTo>
                    <a:pt x="8265" y="0"/>
                  </a:lnTo>
                  <a:lnTo>
                    <a:pt x="0" y="12621"/>
                  </a:lnTo>
                  <a:lnTo>
                    <a:pt x="20962" y="1733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3" name="object 443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451516" y="1935834"/>
              <a:ext cx="244274" cy="244274"/>
            </a:xfrm>
            <a:prstGeom prst="rect">
              <a:avLst/>
            </a:prstGeom>
          </p:spPr>
        </p:pic>
        <p:sp>
          <p:nvSpPr>
            <p:cNvPr id="444" name="object 444"/>
            <p:cNvSpPr/>
            <p:nvPr/>
          </p:nvSpPr>
          <p:spPr>
            <a:xfrm>
              <a:off x="2685318" y="5607560"/>
              <a:ext cx="4890770" cy="3303270"/>
            </a:xfrm>
            <a:custGeom>
              <a:avLst/>
              <a:gdLst/>
              <a:ahLst/>
              <a:cxnLst/>
              <a:rect l="l" t="t" r="r" b="b"/>
              <a:pathLst>
                <a:path w="4890770" h="3303270">
                  <a:moveTo>
                    <a:pt x="0" y="3303002"/>
                  </a:moveTo>
                  <a:lnTo>
                    <a:pt x="489071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5" name="object 445"/>
            <p:cNvSpPr/>
            <p:nvPr/>
          </p:nvSpPr>
          <p:spPr>
            <a:xfrm>
              <a:off x="7571811" y="5596300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99" y="0"/>
                  </a:moveTo>
                  <a:lnTo>
                    <a:pt x="0" y="5005"/>
                  </a:lnTo>
                  <a:lnTo>
                    <a:pt x="8450" y="17507"/>
                  </a:lnTo>
                  <a:lnTo>
                    <a:pt x="208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6" name="object 446"/>
            <p:cNvSpPr/>
            <p:nvPr/>
          </p:nvSpPr>
          <p:spPr>
            <a:xfrm>
              <a:off x="7571814" y="5596302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92" y="0"/>
                  </a:moveTo>
                  <a:lnTo>
                    <a:pt x="0" y="5005"/>
                  </a:lnTo>
                  <a:lnTo>
                    <a:pt x="8443" y="17508"/>
                  </a:lnTo>
                  <a:lnTo>
                    <a:pt x="20892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7" name="object 447"/>
            <p:cNvSpPr/>
            <p:nvPr/>
          </p:nvSpPr>
          <p:spPr>
            <a:xfrm>
              <a:off x="2685318" y="5922586"/>
              <a:ext cx="4890135" cy="2988310"/>
            </a:xfrm>
            <a:custGeom>
              <a:avLst/>
              <a:gdLst/>
              <a:ahLst/>
              <a:cxnLst/>
              <a:rect l="l" t="t" r="r" b="b"/>
              <a:pathLst>
                <a:path w="4890134" h="2988309">
                  <a:moveTo>
                    <a:pt x="0" y="2987976"/>
                  </a:moveTo>
                  <a:lnTo>
                    <a:pt x="489001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8" name="object 448"/>
            <p:cNvSpPr/>
            <p:nvPr/>
          </p:nvSpPr>
          <p:spPr>
            <a:xfrm>
              <a:off x="7571402" y="5912102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098" y="0"/>
                  </a:moveTo>
                  <a:lnTo>
                    <a:pt x="0" y="4041"/>
                  </a:lnTo>
                  <a:lnTo>
                    <a:pt x="7863" y="16920"/>
                  </a:lnTo>
                  <a:lnTo>
                    <a:pt x="2109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9" name="object 449"/>
            <p:cNvSpPr/>
            <p:nvPr/>
          </p:nvSpPr>
          <p:spPr>
            <a:xfrm>
              <a:off x="7571399" y="5912099"/>
              <a:ext cx="21590" cy="17145"/>
            </a:xfrm>
            <a:custGeom>
              <a:avLst/>
              <a:gdLst/>
              <a:ahLst/>
              <a:cxnLst/>
              <a:rect l="l" t="t" r="r" b="b"/>
              <a:pathLst>
                <a:path w="21590" h="17145">
                  <a:moveTo>
                    <a:pt x="21099" y="0"/>
                  </a:moveTo>
                  <a:lnTo>
                    <a:pt x="0" y="4050"/>
                  </a:lnTo>
                  <a:lnTo>
                    <a:pt x="7867" y="16924"/>
                  </a:lnTo>
                  <a:lnTo>
                    <a:pt x="2109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0" name="object 450"/>
            <p:cNvSpPr/>
            <p:nvPr/>
          </p:nvSpPr>
          <p:spPr>
            <a:xfrm>
              <a:off x="2685318" y="5292440"/>
              <a:ext cx="4892040" cy="3618229"/>
            </a:xfrm>
            <a:custGeom>
              <a:avLst/>
              <a:gdLst/>
              <a:ahLst/>
              <a:cxnLst/>
              <a:rect l="l" t="t" r="r" b="b"/>
              <a:pathLst>
                <a:path w="4892040" h="3618229">
                  <a:moveTo>
                    <a:pt x="0" y="3618122"/>
                  </a:moveTo>
                  <a:lnTo>
                    <a:pt x="489142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1" name="object 451"/>
            <p:cNvSpPr/>
            <p:nvPr/>
          </p:nvSpPr>
          <p:spPr>
            <a:xfrm>
              <a:off x="7572261" y="528047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59" y="0"/>
                  </a:moveTo>
                  <a:lnTo>
                    <a:pt x="0" y="5895"/>
                  </a:lnTo>
                  <a:lnTo>
                    <a:pt x="8973" y="18020"/>
                  </a:lnTo>
                  <a:lnTo>
                    <a:pt x="206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2" name="object 452"/>
            <p:cNvSpPr/>
            <p:nvPr/>
          </p:nvSpPr>
          <p:spPr>
            <a:xfrm>
              <a:off x="7572256" y="528047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59" y="0"/>
                  </a:moveTo>
                  <a:lnTo>
                    <a:pt x="0" y="5898"/>
                  </a:lnTo>
                  <a:lnTo>
                    <a:pt x="8973" y="18027"/>
                  </a:lnTo>
                  <a:lnTo>
                    <a:pt x="2065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53" name="object 45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0025" y="8788425"/>
              <a:ext cx="244274" cy="244274"/>
            </a:xfrm>
            <a:prstGeom prst="rect">
              <a:avLst/>
            </a:prstGeom>
          </p:spPr>
        </p:pic>
        <p:sp>
          <p:nvSpPr>
            <p:cNvPr id="454" name="object 454"/>
            <p:cNvSpPr/>
            <p:nvPr/>
          </p:nvSpPr>
          <p:spPr>
            <a:xfrm>
              <a:off x="2685318" y="5608554"/>
              <a:ext cx="4891405" cy="3938904"/>
            </a:xfrm>
            <a:custGeom>
              <a:avLst/>
              <a:gdLst/>
              <a:ahLst/>
              <a:cxnLst/>
              <a:rect l="l" t="t" r="r" b="b"/>
              <a:pathLst>
                <a:path w="4891405" h="3938904">
                  <a:moveTo>
                    <a:pt x="0" y="3938289"/>
                  </a:moveTo>
                  <a:lnTo>
                    <a:pt x="489120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5" name="object 455"/>
            <p:cNvSpPr/>
            <p:nvPr/>
          </p:nvSpPr>
          <p:spPr>
            <a:xfrm>
              <a:off x="7571800" y="5595934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397" y="0"/>
                  </a:moveTo>
                  <a:lnTo>
                    <a:pt x="0" y="6743"/>
                  </a:lnTo>
                  <a:lnTo>
                    <a:pt x="9455" y="18491"/>
                  </a:lnTo>
                  <a:lnTo>
                    <a:pt x="203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6" name="object 456"/>
            <p:cNvSpPr/>
            <p:nvPr/>
          </p:nvSpPr>
          <p:spPr>
            <a:xfrm>
              <a:off x="7571792" y="5595938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400" y="0"/>
                  </a:moveTo>
                  <a:lnTo>
                    <a:pt x="0" y="6739"/>
                  </a:lnTo>
                  <a:lnTo>
                    <a:pt x="9462" y="18491"/>
                  </a:lnTo>
                  <a:lnTo>
                    <a:pt x="20400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7" name="object 457"/>
            <p:cNvSpPr/>
            <p:nvPr/>
          </p:nvSpPr>
          <p:spPr>
            <a:xfrm>
              <a:off x="2685318" y="5610113"/>
              <a:ext cx="4892675" cy="4559300"/>
            </a:xfrm>
            <a:custGeom>
              <a:avLst/>
              <a:gdLst/>
              <a:ahLst/>
              <a:cxnLst/>
              <a:rect l="l" t="t" r="r" b="b"/>
              <a:pathLst>
                <a:path w="4892675" h="4559300">
                  <a:moveTo>
                    <a:pt x="0" y="4559090"/>
                  </a:moveTo>
                  <a:lnTo>
                    <a:pt x="4892555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8" name="object 458"/>
            <p:cNvSpPr/>
            <p:nvPr/>
          </p:nvSpPr>
          <p:spPr>
            <a:xfrm>
              <a:off x="7572732" y="5596395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63" y="0"/>
                  </a:moveTo>
                  <a:lnTo>
                    <a:pt x="0" y="8198"/>
                  </a:lnTo>
                  <a:lnTo>
                    <a:pt x="10292" y="19235"/>
                  </a:lnTo>
                  <a:lnTo>
                    <a:pt x="1986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9" name="object 459"/>
            <p:cNvSpPr/>
            <p:nvPr/>
          </p:nvSpPr>
          <p:spPr>
            <a:xfrm>
              <a:off x="7572732" y="5596397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59" y="0"/>
                  </a:moveTo>
                  <a:lnTo>
                    <a:pt x="0" y="8195"/>
                  </a:lnTo>
                  <a:lnTo>
                    <a:pt x="10286" y="19233"/>
                  </a:lnTo>
                  <a:lnTo>
                    <a:pt x="1985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0" name="object 460"/>
            <p:cNvSpPr/>
            <p:nvPr/>
          </p:nvSpPr>
          <p:spPr>
            <a:xfrm>
              <a:off x="2685318" y="5609369"/>
              <a:ext cx="4892040" cy="4248785"/>
            </a:xfrm>
            <a:custGeom>
              <a:avLst/>
              <a:gdLst/>
              <a:ahLst/>
              <a:cxnLst/>
              <a:rect l="l" t="t" r="r" b="b"/>
              <a:pathLst>
                <a:path w="4892040" h="4248784">
                  <a:moveTo>
                    <a:pt x="0" y="4248653"/>
                  </a:moveTo>
                  <a:lnTo>
                    <a:pt x="489188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1" name="object 461"/>
            <p:cNvSpPr/>
            <p:nvPr/>
          </p:nvSpPr>
          <p:spPr>
            <a:xfrm>
              <a:off x="7572261" y="5596175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35" y="0"/>
                  </a:moveTo>
                  <a:lnTo>
                    <a:pt x="0" y="7497"/>
                  </a:lnTo>
                  <a:lnTo>
                    <a:pt x="9894" y="18889"/>
                  </a:lnTo>
                  <a:lnTo>
                    <a:pt x="2013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2" name="object 462"/>
            <p:cNvSpPr/>
            <p:nvPr/>
          </p:nvSpPr>
          <p:spPr>
            <a:xfrm>
              <a:off x="7572259" y="5596178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34" y="0"/>
                  </a:moveTo>
                  <a:lnTo>
                    <a:pt x="0" y="7495"/>
                  </a:lnTo>
                  <a:lnTo>
                    <a:pt x="9893" y="18886"/>
                  </a:lnTo>
                  <a:lnTo>
                    <a:pt x="20134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3" name="object 463"/>
            <p:cNvSpPr/>
            <p:nvPr/>
          </p:nvSpPr>
          <p:spPr>
            <a:xfrm>
              <a:off x="2685318" y="5923763"/>
              <a:ext cx="4890770" cy="3623310"/>
            </a:xfrm>
            <a:custGeom>
              <a:avLst/>
              <a:gdLst/>
              <a:ahLst/>
              <a:cxnLst/>
              <a:rect l="l" t="t" r="r" b="b"/>
              <a:pathLst>
                <a:path w="4890770" h="3623309">
                  <a:moveTo>
                    <a:pt x="0" y="3623080"/>
                  </a:moveTo>
                  <a:lnTo>
                    <a:pt x="4890502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4" name="object 464"/>
            <p:cNvSpPr/>
            <p:nvPr/>
          </p:nvSpPr>
          <p:spPr>
            <a:xfrm>
              <a:off x="7571329" y="5911788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59" y="0"/>
                  </a:moveTo>
                  <a:lnTo>
                    <a:pt x="0" y="5916"/>
                  </a:lnTo>
                  <a:lnTo>
                    <a:pt x="8984" y="18030"/>
                  </a:lnTo>
                  <a:lnTo>
                    <a:pt x="2065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5" name="object 465"/>
            <p:cNvSpPr/>
            <p:nvPr/>
          </p:nvSpPr>
          <p:spPr>
            <a:xfrm>
              <a:off x="7571331" y="5911788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53" y="0"/>
                  </a:moveTo>
                  <a:lnTo>
                    <a:pt x="0" y="5912"/>
                  </a:lnTo>
                  <a:lnTo>
                    <a:pt x="8980" y="18036"/>
                  </a:lnTo>
                  <a:lnTo>
                    <a:pt x="20653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6" name="object 466"/>
            <p:cNvSpPr/>
            <p:nvPr/>
          </p:nvSpPr>
          <p:spPr>
            <a:xfrm>
              <a:off x="2694066" y="5925476"/>
              <a:ext cx="4883150" cy="4236720"/>
            </a:xfrm>
            <a:custGeom>
              <a:avLst/>
              <a:gdLst/>
              <a:ahLst/>
              <a:cxnLst/>
              <a:rect l="l" t="t" r="r" b="b"/>
              <a:pathLst>
                <a:path w="4883150" h="4236720">
                  <a:moveTo>
                    <a:pt x="0" y="4236147"/>
                  </a:moveTo>
                  <a:lnTo>
                    <a:pt x="488312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7" name="object 467"/>
            <p:cNvSpPr/>
            <p:nvPr/>
          </p:nvSpPr>
          <p:spPr>
            <a:xfrm>
              <a:off x="7572251" y="591229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45" y="0"/>
                  </a:moveTo>
                  <a:lnTo>
                    <a:pt x="0" y="7486"/>
                  </a:lnTo>
                  <a:lnTo>
                    <a:pt x="9894" y="18879"/>
                  </a:lnTo>
                  <a:lnTo>
                    <a:pt x="2014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8" name="object 468"/>
            <p:cNvSpPr/>
            <p:nvPr/>
          </p:nvSpPr>
          <p:spPr>
            <a:xfrm>
              <a:off x="7572252" y="5912294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40" y="0"/>
                  </a:moveTo>
                  <a:lnTo>
                    <a:pt x="0" y="7484"/>
                  </a:lnTo>
                  <a:lnTo>
                    <a:pt x="9887" y="18880"/>
                  </a:lnTo>
                  <a:lnTo>
                    <a:pt x="20140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9" name="object 469"/>
            <p:cNvSpPr/>
            <p:nvPr/>
          </p:nvSpPr>
          <p:spPr>
            <a:xfrm>
              <a:off x="2685318" y="5924659"/>
              <a:ext cx="4891405" cy="3933825"/>
            </a:xfrm>
            <a:custGeom>
              <a:avLst/>
              <a:gdLst/>
              <a:ahLst/>
              <a:cxnLst/>
              <a:rect l="l" t="t" r="r" b="b"/>
              <a:pathLst>
                <a:path w="4891405" h="3933825">
                  <a:moveTo>
                    <a:pt x="0" y="3933364"/>
                  </a:moveTo>
                  <a:lnTo>
                    <a:pt x="489119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0" name="object 470"/>
            <p:cNvSpPr/>
            <p:nvPr/>
          </p:nvSpPr>
          <p:spPr>
            <a:xfrm>
              <a:off x="7571790" y="5912050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397" y="0"/>
                  </a:moveTo>
                  <a:lnTo>
                    <a:pt x="0" y="6732"/>
                  </a:lnTo>
                  <a:lnTo>
                    <a:pt x="9455" y="18491"/>
                  </a:lnTo>
                  <a:lnTo>
                    <a:pt x="203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1" name="object 471"/>
            <p:cNvSpPr/>
            <p:nvPr/>
          </p:nvSpPr>
          <p:spPr>
            <a:xfrm>
              <a:off x="7571785" y="5912052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404" y="0"/>
                  </a:moveTo>
                  <a:lnTo>
                    <a:pt x="0" y="6728"/>
                  </a:lnTo>
                  <a:lnTo>
                    <a:pt x="9454" y="18485"/>
                  </a:lnTo>
                  <a:lnTo>
                    <a:pt x="20404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2" name="object 472"/>
            <p:cNvSpPr/>
            <p:nvPr/>
          </p:nvSpPr>
          <p:spPr>
            <a:xfrm>
              <a:off x="2685318" y="5293262"/>
              <a:ext cx="4892040" cy="4253865"/>
            </a:xfrm>
            <a:custGeom>
              <a:avLst/>
              <a:gdLst/>
              <a:ahLst/>
              <a:cxnLst/>
              <a:rect l="l" t="t" r="r" b="b"/>
              <a:pathLst>
                <a:path w="4892040" h="4253865">
                  <a:moveTo>
                    <a:pt x="0" y="4253580"/>
                  </a:moveTo>
                  <a:lnTo>
                    <a:pt x="489189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3" name="object 473"/>
            <p:cNvSpPr/>
            <p:nvPr/>
          </p:nvSpPr>
          <p:spPr>
            <a:xfrm>
              <a:off x="7572272" y="5280059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25" y="0"/>
                  </a:moveTo>
                  <a:lnTo>
                    <a:pt x="0" y="7507"/>
                  </a:lnTo>
                  <a:lnTo>
                    <a:pt x="9894" y="18889"/>
                  </a:lnTo>
                  <a:lnTo>
                    <a:pt x="20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4" name="object 474"/>
            <p:cNvSpPr/>
            <p:nvPr/>
          </p:nvSpPr>
          <p:spPr>
            <a:xfrm>
              <a:off x="7572268" y="5280062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129" y="0"/>
                  </a:moveTo>
                  <a:lnTo>
                    <a:pt x="0" y="7506"/>
                  </a:lnTo>
                  <a:lnTo>
                    <a:pt x="9898" y="18891"/>
                  </a:lnTo>
                  <a:lnTo>
                    <a:pt x="20129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5" name="object 475"/>
            <p:cNvSpPr/>
            <p:nvPr/>
          </p:nvSpPr>
          <p:spPr>
            <a:xfrm>
              <a:off x="2685318" y="5294677"/>
              <a:ext cx="4893310" cy="4874895"/>
            </a:xfrm>
            <a:custGeom>
              <a:avLst/>
              <a:gdLst/>
              <a:ahLst/>
              <a:cxnLst/>
              <a:rect l="l" t="t" r="r" b="b"/>
              <a:pathLst>
                <a:path w="4893309" h="4874895">
                  <a:moveTo>
                    <a:pt x="0" y="4874525"/>
                  </a:moveTo>
                  <a:lnTo>
                    <a:pt x="489321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6" name="object 476"/>
            <p:cNvSpPr/>
            <p:nvPr/>
          </p:nvSpPr>
          <p:spPr>
            <a:xfrm>
              <a:off x="7573214" y="528047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80" y="0"/>
                  </a:moveTo>
                  <a:lnTo>
                    <a:pt x="0" y="8858"/>
                  </a:lnTo>
                  <a:lnTo>
                    <a:pt x="10648" y="19538"/>
                  </a:lnTo>
                  <a:lnTo>
                    <a:pt x="195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7" name="object 477"/>
            <p:cNvSpPr/>
            <p:nvPr/>
          </p:nvSpPr>
          <p:spPr>
            <a:xfrm>
              <a:off x="7573211" y="528048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76" y="0"/>
                  </a:moveTo>
                  <a:lnTo>
                    <a:pt x="0" y="8853"/>
                  </a:lnTo>
                  <a:lnTo>
                    <a:pt x="10649" y="19541"/>
                  </a:lnTo>
                  <a:lnTo>
                    <a:pt x="19576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8" name="object 478"/>
            <p:cNvSpPr/>
            <p:nvPr/>
          </p:nvSpPr>
          <p:spPr>
            <a:xfrm>
              <a:off x="2685318" y="5294004"/>
              <a:ext cx="4892675" cy="4564380"/>
            </a:xfrm>
            <a:custGeom>
              <a:avLst/>
              <a:gdLst/>
              <a:ahLst/>
              <a:cxnLst/>
              <a:rect l="l" t="t" r="r" b="b"/>
              <a:pathLst>
                <a:path w="4892675" h="4564380">
                  <a:moveTo>
                    <a:pt x="0" y="4564019"/>
                  </a:moveTo>
                  <a:lnTo>
                    <a:pt x="489256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9" name="object 479"/>
            <p:cNvSpPr/>
            <p:nvPr/>
          </p:nvSpPr>
          <p:spPr>
            <a:xfrm>
              <a:off x="7572743" y="5280279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52" y="0"/>
                  </a:moveTo>
                  <a:lnTo>
                    <a:pt x="0" y="8209"/>
                  </a:lnTo>
                  <a:lnTo>
                    <a:pt x="10292" y="19235"/>
                  </a:lnTo>
                  <a:lnTo>
                    <a:pt x="1985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0" name="object 480"/>
            <p:cNvSpPr/>
            <p:nvPr/>
          </p:nvSpPr>
          <p:spPr>
            <a:xfrm>
              <a:off x="7572739" y="5280281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56" y="0"/>
                  </a:moveTo>
                  <a:lnTo>
                    <a:pt x="0" y="8206"/>
                  </a:lnTo>
                  <a:lnTo>
                    <a:pt x="10291" y="19238"/>
                  </a:lnTo>
                  <a:lnTo>
                    <a:pt x="19856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1" name="object 481"/>
            <p:cNvSpPr/>
            <p:nvPr/>
          </p:nvSpPr>
          <p:spPr>
            <a:xfrm>
              <a:off x="2685318" y="5610788"/>
              <a:ext cx="4893310" cy="4869815"/>
            </a:xfrm>
            <a:custGeom>
              <a:avLst/>
              <a:gdLst/>
              <a:ahLst/>
              <a:cxnLst/>
              <a:rect l="l" t="t" r="r" b="b"/>
              <a:pathLst>
                <a:path w="4893309" h="4869815">
                  <a:moveTo>
                    <a:pt x="0" y="4869595"/>
                  </a:moveTo>
                  <a:lnTo>
                    <a:pt x="4893207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2" name="object 482"/>
            <p:cNvSpPr/>
            <p:nvPr/>
          </p:nvSpPr>
          <p:spPr>
            <a:xfrm>
              <a:off x="7573203" y="5596593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80" y="0"/>
                  </a:moveTo>
                  <a:lnTo>
                    <a:pt x="0" y="8847"/>
                  </a:lnTo>
                  <a:lnTo>
                    <a:pt x="10648" y="19538"/>
                  </a:lnTo>
                  <a:lnTo>
                    <a:pt x="1958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3" name="object 483"/>
            <p:cNvSpPr/>
            <p:nvPr/>
          </p:nvSpPr>
          <p:spPr>
            <a:xfrm>
              <a:off x="7573204" y="559659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81" y="0"/>
                  </a:moveTo>
                  <a:lnTo>
                    <a:pt x="0" y="8844"/>
                  </a:lnTo>
                  <a:lnTo>
                    <a:pt x="10642" y="19538"/>
                  </a:lnTo>
                  <a:lnTo>
                    <a:pt x="19581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4" name="object 484"/>
            <p:cNvSpPr/>
            <p:nvPr/>
          </p:nvSpPr>
          <p:spPr>
            <a:xfrm>
              <a:off x="2685318" y="5926220"/>
              <a:ext cx="4892675" cy="4554220"/>
            </a:xfrm>
            <a:custGeom>
              <a:avLst/>
              <a:gdLst/>
              <a:ahLst/>
              <a:cxnLst/>
              <a:rect l="l" t="t" r="r" b="b"/>
              <a:pathLst>
                <a:path w="4892675" h="4554220">
                  <a:moveTo>
                    <a:pt x="0" y="4554163"/>
                  </a:moveTo>
                  <a:lnTo>
                    <a:pt x="489254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5" name="object 485"/>
            <p:cNvSpPr/>
            <p:nvPr/>
          </p:nvSpPr>
          <p:spPr>
            <a:xfrm>
              <a:off x="7572722" y="5912511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73" y="0"/>
                  </a:moveTo>
                  <a:lnTo>
                    <a:pt x="0" y="8188"/>
                  </a:lnTo>
                  <a:lnTo>
                    <a:pt x="10282" y="19235"/>
                  </a:lnTo>
                  <a:lnTo>
                    <a:pt x="19873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6" name="object 486"/>
            <p:cNvSpPr/>
            <p:nvPr/>
          </p:nvSpPr>
          <p:spPr>
            <a:xfrm>
              <a:off x="7572724" y="5912513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865" y="0"/>
                  </a:moveTo>
                  <a:lnTo>
                    <a:pt x="0" y="8184"/>
                  </a:lnTo>
                  <a:lnTo>
                    <a:pt x="10279" y="19229"/>
                  </a:lnTo>
                  <a:lnTo>
                    <a:pt x="19865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7" name="object 487"/>
            <p:cNvSpPr/>
            <p:nvPr/>
          </p:nvSpPr>
          <p:spPr>
            <a:xfrm>
              <a:off x="2685318" y="5295292"/>
              <a:ext cx="4893945" cy="5185410"/>
            </a:xfrm>
            <a:custGeom>
              <a:avLst/>
              <a:gdLst/>
              <a:ahLst/>
              <a:cxnLst/>
              <a:rect l="l" t="t" r="r" b="b"/>
              <a:pathLst>
                <a:path w="4893945" h="5185409">
                  <a:moveTo>
                    <a:pt x="0" y="5185091"/>
                  </a:moveTo>
                  <a:lnTo>
                    <a:pt x="4893846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8" name="object 488"/>
            <p:cNvSpPr/>
            <p:nvPr/>
          </p:nvSpPr>
          <p:spPr>
            <a:xfrm>
              <a:off x="7573685" y="5280655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287" y="0"/>
                  </a:moveTo>
                  <a:lnTo>
                    <a:pt x="0" y="9455"/>
                  </a:lnTo>
                  <a:lnTo>
                    <a:pt x="10973" y="19810"/>
                  </a:lnTo>
                  <a:lnTo>
                    <a:pt x="1928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9" name="object 489"/>
            <p:cNvSpPr/>
            <p:nvPr/>
          </p:nvSpPr>
          <p:spPr>
            <a:xfrm>
              <a:off x="7573680" y="5280662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294" y="0"/>
                  </a:moveTo>
                  <a:lnTo>
                    <a:pt x="0" y="9451"/>
                  </a:lnTo>
                  <a:lnTo>
                    <a:pt x="10972" y="19807"/>
                  </a:lnTo>
                  <a:lnTo>
                    <a:pt x="19294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90" name="object 49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450025" y="10047066"/>
              <a:ext cx="244274" cy="244274"/>
            </a:xfrm>
            <a:prstGeom prst="rect">
              <a:avLst/>
            </a:prstGeom>
          </p:spPr>
        </p:pic>
        <p:pic>
          <p:nvPicPr>
            <p:cNvPr id="491" name="object 49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50025" y="9735886"/>
              <a:ext cx="244274" cy="244274"/>
            </a:xfrm>
            <a:prstGeom prst="rect">
              <a:avLst/>
            </a:prstGeom>
          </p:spPr>
        </p:pic>
        <p:pic>
          <p:nvPicPr>
            <p:cNvPr id="492" name="object 49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0025" y="9424706"/>
              <a:ext cx="244274" cy="244274"/>
            </a:xfrm>
            <a:prstGeom prst="rect">
              <a:avLst/>
            </a:prstGeom>
          </p:spPr>
        </p:pic>
        <p:pic>
          <p:nvPicPr>
            <p:cNvPr id="493" name="object 49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450025" y="10358247"/>
              <a:ext cx="244274" cy="244274"/>
            </a:xfrm>
            <a:prstGeom prst="rect">
              <a:avLst/>
            </a:prstGeom>
          </p:spPr>
        </p:pic>
        <p:sp>
          <p:nvSpPr>
            <p:cNvPr id="494" name="object 494"/>
            <p:cNvSpPr/>
            <p:nvPr/>
          </p:nvSpPr>
          <p:spPr>
            <a:xfrm>
              <a:off x="2685318" y="5608783"/>
              <a:ext cx="4892040" cy="3627120"/>
            </a:xfrm>
            <a:custGeom>
              <a:avLst/>
              <a:gdLst/>
              <a:ahLst/>
              <a:cxnLst/>
              <a:rect l="l" t="t" r="r" b="b"/>
              <a:pathLst>
                <a:path w="4892040" h="3627120">
                  <a:moveTo>
                    <a:pt x="0" y="3626879"/>
                  </a:moveTo>
                  <a:lnTo>
                    <a:pt x="489164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5" name="object 495"/>
            <p:cNvSpPr/>
            <p:nvPr/>
          </p:nvSpPr>
          <p:spPr>
            <a:xfrm>
              <a:off x="7572470" y="5596803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48" y="0"/>
                  </a:moveTo>
                  <a:lnTo>
                    <a:pt x="0" y="5916"/>
                  </a:lnTo>
                  <a:lnTo>
                    <a:pt x="8984" y="18041"/>
                  </a:lnTo>
                  <a:lnTo>
                    <a:pt x="2064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6" name="object 496"/>
            <p:cNvSpPr/>
            <p:nvPr/>
          </p:nvSpPr>
          <p:spPr>
            <a:xfrm>
              <a:off x="7572466" y="5596802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651" y="0"/>
                  </a:moveTo>
                  <a:lnTo>
                    <a:pt x="0" y="5921"/>
                  </a:lnTo>
                  <a:lnTo>
                    <a:pt x="8986" y="18042"/>
                  </a:lnTo>
                  <a:lnTo>
                    <a:pt x="20651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7" name="object 497"/>
            <p:cNvSpPr/>
            <p:nvPr/>
          </p:nvSpPr>
          <p:spPr>
            <a:xfrm>
              <a:off x="2685318" y="5923906"/>
              <a:ext cx="4891405" cy="3312160"/>
            </a:xfrm>
            <a:custGeom>
              <a:avLst/>
              <a:gdLst/>
              <a:ahLst/>
              <a:cxnLst/>
              <a:rect l="l" t="t" r="r" b="b"/>
              <a:pathLst>
                <a:path w="4891405" h="3312159">
                  <a:moveTo>
                    <a:pt x="0" y="3311756"/>
                  </a:moveTo>
                  <a:lnTo>
                    <a:pt x="489093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8" name="object 498"/>
            <p:cNvSpPr/>
            <p:nvPr/>
          </p:nvSpPr>
          <p:spPr>
            <a:xfrm>
              <a:off x="7572020" y="5912626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89" y="0"/>
                  </a:moveTo>
                  <a:lnTo>
                    <a:pt x="0" y="5036"/>
                  </a:lnTo>
                  <a:lnTo>
                    <a:pt x="8460" y="17528"/>
                  </a:lnTo>
                  <a:lnTo>
                    <a:pt x="2088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9" name="object 499"/>
            <p:cNvSpPr/>
            <p:nvPr/>
          </p:nvSpPr>
          <p:spPr>
            <a:xfrm>
              <a:off x="7572022" y="5912626"/>
              <a:ext cx="20955" cy="17780"/>
            </a:xfrm>
            <a:custGeom>
              <a:avLst/>
              <a:gdLst/>
              <a:ahLst/>
              <a:cxnLst/>
              <a:rect l="l" t="t" r="r" b="b"/>
              <a:pathLst>
                <a:path w="20954" h="17779">
                  <a:moveTo>
                    <a:pt x="20887" y="0"/>
                  </a:moveTo>
                  <a:lnTo>
                    <a:pt x="0" y="5032"/>
                  </a:lnTo>
                  <a:lnTo>
                    <a:pt x="8459" y="17524"/>
                  </a:lnTo>
                  <a:lnTo>
                    <a:pt x="2088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0" name="object 500"/>
            <p:cNvSpPr/>
            <p:nvPr/>
          </p:nvSpPr>
          <p:spPr>
            <a:xfrm>
              <a:off x="2685318" y="5293573"/>
              <a:ext cx="4892675" cy="3942715"/>
            </a:xfrm>
            <a:custGeom>
              <a:avLst/>
              <a:gdLst/>
              <a:ahLst/>
              <a:cxnLst/>
              <a:rect l="l" t="t" r="r" b="b"/>
              <a:pathLst>
                <a:path w="4892675" h="3942715">
                  <a:moveTo>
                    <a:pt x="0" y="3942089"/>
                  </a:moveTo>
                  <a:lnTo>
                    <a:pt x="4892343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1" name="object 501"/>
            <p:cNvSpPr/>
            <p:nvPr/>
          </p:nvSpPr>
          <p:spPr>
            <a:xfrm>
              <a:off x="7572931" y="5280949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397" y="0"/>
                  </a:moveTo>
                  <a:lnTo>
                    <a:pt x="0" y="6753"/>
                  </a:lnTo>
                  <a:lnTo>
                    <a:pt x="9465" y="18502"/>
                  </a:lnTo>
                  <a:lnTo>
                    <a:pt x="203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2" name="object 502"/>
            <p:cNvSpPr/>
            <p:nvPr/>
          </p:nvSpPr>
          <p:spPr>
            <a:xfrm>
              <a:off x="7572929" y="5280951"/>
              <a:ext cx="20955" cy="19050"/>
            </a:xfrm>
            <a:custGeom>
              <a:avLst/>
              <a:gdLst/>
              <a:ahLst/>
              <a:cxnLst/>
              <a:rect l="l" t="t" r="r" b="b"/>
              <a:pathLst>
                <a:path w="20954" h="19050">
                  <a:moveTo>
                    <a:pt x="20396" y="0"/>
                  </a:moveTo>
                  <a:lnTo>
                    <a:pt x="0" y="6748"/>
                  </a:lnTo>
                  <a:lnTo>
                    <a:pt x="9465" y="18496"/>
                  </a:lnTo>
                  <a:lnTo>
                    <a:pt x="20396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3" name="object 50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50025" y="9113526"/>
              <a:ext cx="244274" cy="244274"/>
            </a:xfrm>
            <a:prstGeom prst="rect">
              <a:avLst/>
            </a:prstGeom>
          </p:spPr>
        </p:pic>
        <p:sp>
          <p:nvSpPr>
            <p:cNvPr id="504" name="object 504"/>
            <p:cNvSpPr/>
            <p:nvPr/>
          </p:nvSpPr>
          <p:spPr>
            <a:xfrm>
              <a:off x="2685318" y="5613656"/>
              <a:ext cx="4896485" cy="5178425"/>
            </a:xfrm>
            <a:custGeom>
              <a:avLst/>
              <a:gdLst/>
              <a:ahLst/>
              <a:cxnLst/>
              <a:rect l="l" t="t" r="r" b="b"/>
              <a:pathLst>
                <a:path w="4896484" h="5178425">
                  <a:moveTo>
                    <a:pt x="0" y="5177907"/>
                  </a:moveTo>
                  <a:lnTo>
                    <a:pt x="4896091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5" name="object 505"/>
            <p:cNvSpPr/>
            <p:nvPr/>
          </p:nvSpPr>
          <p:spPr>
            <a:xfrm>
              <a:off x="7575936" y="5599033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297" y="0"/>
                  </a:moveTo>
                  <a:lnTo>
                    <a:pt x="0" y="9434"/>
                  </a:lnTo>
                  <a:lnTo>
                    <a:pt x="10952" y="19800"/>
                  </a:lnTo>
                  <a:lnTo>
                    <a:pt x="1929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6" name="object 506"/>
            <p:cNvSpPr/>
            <p:nvPr/>
          </p:nvSpPr>
          <p:spPr>
            <a:xfrm>
              <a:off x="7575929" y="5599039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303" y="0"/>
                  </a:moveTo>
                  <a:lnTo>
                    <a:pt x="0" y="9433"/>
                  </a:lnTo>
                  <a:lnTo>
                    <a:pt x="10961" y="19800"/>
                  </a:lnTo>
                  <a:lnTo>
                    <a:pt x="19303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7" name="object 507"/>
            <p:cNvSpPr/>
            <p:nvPr/>
          </p:nvSpPr>
          <p:spPr>
            <a:xfrm>
              <a:off x="2685318" y="5929151"/>
              <a:ext cx="4895850" cy="4862830"/>
            </a:xfrm>
            <a:custGeom>
              <a:avLst/>
              <a:gdLst/>
              <a:ahLst/>
              <a:cxnLst/>
              <a:rect l="l" t="t" r="r" b="b"/>
              <a:pathLst>
                <a:path w="4895850" h="4862830">
                  <a:moveTo>
                    <a:pt x="0" y="4862412"/>
                  </a:moveTo>
                  <a:lnTo>
                    <a:pt x="4895450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8" name="object 508"/>
            <p:cNvSpPr/>
            <p:nvPr/>
          </p:nvSpPr>
          <p:spPr>
            <a:xfrm>
              <a:off x="7575455" y="5914971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91" y="0"/>
                  </a:moveTo>
                  <a:lnTo>
                    <a:pt x="0" y="8826"/>
                  </a:lnTo>
                  <a:lnTo>
                    <a:pt x="10638" y="19528"/>
                  </a:lnTo>
                  <a:lnTo>
                    <a:pt x="1959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9" name="object 509"/>
            <p:cNvSpPr/>
            <p:nvPr/>
          </p:nvSpPr>
          <p:spPr>
            <a:xfrm>
              <a:off x="7575453" y="5914974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588" y="0"/>
                  </a:moveTo>
                  <a:lnTo>
                    <a:pt x="0" y="8824"/>
                  </a:lnTo>
                  <a:lnTo>
                    <a:pt x="10633" y="19529"/>
                  </a:lnTo>
                  <a:lnTo>
                    <a:pt x="19588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0" name="object 510"/>
            <p:cNvSpPr/>
            <p:nvPr/>
          </p:nvSpPr>
          <p:spPr>
            <a:xfrm>
              <a:off x="2685318" y="5298105"/>
              <a:ext cx="4897120" cy="5494020"/>
            </a:xfrm>
            <a:custGeom>
              <a:avLst/>
              <a:gdLst/>
              <a:ahLst/>
              <a:cxnLst/>
              <a:rect l="l" t="t" r="r" b="b"/>
              <a:pathLst>
                <a:path w="4897120" h="5494020">
                  <a:moveTo>
                    <a:pt x="0" y="5493459"/>
                  </a:moveTo>
                  <a:lnTo>
                    <a:pt x="4896709" y="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1" name="object 511"/>
            <p:cNvSpPr/>
            <p:nvPr/>
          </p:nvSpPr>
          <p:spPr>
            <a:xfrm>
              <a:off x="7576397" y="5283085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15" y="0"/>
                  </a:moveTo>
                  <a:lnTo>
                    <a:pt x="0" y="9999"/>
                  </a:lnTo>
                  <a:lnTo>
                    <a:pt x="11266" y="20041"/>
                  </a:lnTo>
                  <a:lnTo>
                    <a:pt x="1901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2" name="object 512"/>
            <p:cNvSpPr/>
            <p:nvPr/>
          </p:nvSpPr>
          <p:spPr>
            <a:xfrm>
              <a:off x="7576397" y="5283087"/>
              <a:ext cx="19050" cy="20320"/>
            </a:xfrm>
            <a:custGeom>
              <a:avLst/>
              <a:gdLst/>
              <a:ahLst/>
              <a:cxnLst/>
              <a:rect l="l" t="t" r="r" b="b"/>
              <a:pathLst>
                <a:path w="19050" h="20320">
                  <a:moveTo>
                    <a:pt x="19017" y="0"/>
                  </a:moveTo>
                  <a:lnTo>
                    <a:pt x="0" y="9997"/>
                  </a:lnTo>
                  <a:lnTo>
                    <a:pt x="11261" y="20037"/>
                  </a:lnTo>
                  <a:lnTo>
                    <a:pt x="19017" y="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13" name="object 51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450025" y="10669427"/>
              <a:ext cx="244274" cy="244274"/>
            </a:xfrm>
            <a:prstGeom prst="rect">
              <a:avLst/>
            </a:prstGeom>
          </p:spPr>
        </p:pic>
        <p:sp>
          <p:nvSpPr>
            <p:cNvPr id="514" name="object 514"/>
            <p:cNvSpPr/>
            <p:nvPr/>
          </p:nvSpPr>
          <p:spPr>
            <a:xfrm>
              <a:off x="2686809" y="515541"/>
              <a:ext cx="4893945" cy="5056505"/>
            </a:xfrm>
            <a:custGeom>
              <a:avLst/>
              <a:gdLst/>
              <a:ahLst/>
              <a:cxnLst/>
              <a:rect l="l" t="t" r="r" b="b"/>
              <a:pathLst>
                <a:path w="4893945" h="5056505">
                  <a:moveTo>
                    <a:pt x="0" y="0"/>
                  </a:moveTo>
                  <a:lnTo>
                    <a:pt x="4893498" y="5055981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5" name="object 515"/>
            <p:cNvSpPr/>
            <p:nvPr/>
          </p:nvSpPr>
          <p:spPr>
            <a:xfrm>
              <a:off x="7574889" y="5566270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0837" y="0"/>
                  </a:moveTo>
                  <a:lnTo>
                    <a:pt x="0" y="10502"/>
                  </a:lnTo>
                  <a:lnTo>
                    <a:pt x="19413" y="19706"/>
                  </a:lnTo>
                  <a:lnTo>
                    <a:pt x="1083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6" name="object 516"/>
            <p:cNvSpPr/>
            <p:nvPr/>
          </p:nvSpPr>
          <p:spPr>
            <a:xfrm>
              <a:off x="7574887" y="5566276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410" y="19701"/>
                  </a:moveTo>
                  <a:lnTo>
                    <a:pt x="10841" y="0"/>
                  </a:lnTo>
                  <a:lnTo>
                    <a:pt x="0" y="10493"/>
                  </a:lnTo>
                  <a:lnTo>
                    <a:pt x="19410" y="1970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7" name="object 517"/>
            <p:cNvSpPr/>
            <p:nvPr/>
          </p:nvSpPr>
          <p:spPr>
            <a:xfrm>
              <a:off x="2686809" y="1139302"/>
              <a:ext cx="4892675" cy="4433570"/>
            </a:xfrm>
            <a:custGeom>
              <a:avLst/>
              <a:gdLst/>
              <a:ahLst/>
              <a:cxnLst/>
              <a:rect l="l" t="t" r="r" b="b"/>
              <a:pathLst>
                <a:path w="4892675" h="4433570">
                  <a:moveTo>
                    <a:pt x="0" y="0"/>
                  </a:moveTo>
                  <a:lnTo>
                    <a:pt x="4892197" y="443356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8" name="object 518"/>
            <p:cNvSpPr/>
            <p:nvPr/>
          </p:nvSpPr>
          <p:spPr>
            <a:xfrm>
              <a:off x="7573947" y="5567275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0125" y="0"/>
                  </a:moveTo>
                  <a:lnTo>
                    <a:pt x="0" y="11182"/>
                  </a:lnTo>
                  <a:lnTo>
                    <a:pt x="19967" y="19098"/>
                  </a:lnTo>
                  <a:lnTo>
                    <a:pt x="10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9" name="object 519"/>
            <p:cNvSpPr/>
            <p:nvPr/>
          </p:nvSpPr>
          <p:spPr>
            <a:xfrm>
              <a:off x="7573942" y="5567277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971" y="19098"/>
                  </a:moveTo>
                  <a:lnTo>
                    <a:pt x="10131" y="0"/>
                  </a:lnTo>
                  <a:lnTo>
                    <a:pt x="0" y="11179"/>
                  </a:lnTo>
                  <a:lnTo>
                    <a:pt x="19971" y="1909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0" name="object 520"/>
            <p:cNvSpPr/>
            <p:nvPr/>
          </p:nvSpPr>
          <p:spPr>
            <a:xfrm>
              <a:off x="2686809" y="828122"/>
              <a:ext cx="4893310" cy="4744085"/>
            </a:xfrm>
            <a:custGeom>
              <a:avLst/>
              <a:gdLst/>
              <a:ahLst/>
              <a:cxnLst/>
              <a:rect l="l" t="t" r="r" b="b"/>
              <a:pathLst>
                <a:path w="4893309" h="4744085">
                  <a:moveTo>
                    <a:pt x="0" y="0"/>
                  </a:moveTo>
                  <a:lnTo>
                    <a:pt x="4892857" y="474404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1" name="object 521"/>
            <p:cNvSpPr/>
            <p:nvPr/>
          </p:nvSpPr>
          <p:spPr>
            <a:xfrm>
              <a:off x="7574418" y="5566751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0502" y="0"/>
                  </a:moveTo>
                  <a:lnTo>
                    <a:pt x="0" y="10826"/>
                  </a:lnTo>
                  <a:lnTo>
                    <a:pt x="19695" y="19413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2" name="object 522"/>
            <p:cNvSpPr/>
            <p:nvPr/>
          </p:nvSpPr>
          <p:spPr>
            <a:xfrm>
              <a:off x="7574414" y="5566749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694" y="19418"/>
                  </a:moveTo>
                  <a:lnTo>
                    <a:pt x="10501" y="0"/>
                  </a:lnTo>
                  <a:lnTo>
                    <a:pt x="0" y="10830"/>
                  </a:lnTo>
                  <a:lnTo>
                    <a:pt x="19694" y="1941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3" name="object 523"/>
            <p:cNvSpPr/>
            <p:nvPr/>
          </p:nvSpPr>
          <p:spPr>
            <a:xfrm>
              <a:off x="2686809" y="515541"/>
              <a:ext cx="4894580" cy="5372100"/>
            </a:xfrm>
            <a:custGeom>
              <a:avLst/>
              <a:gdLst/>
              <a:ahLst/>
              <a:cxnLst/>
              <a:rect l="l" t="t" r="r" b="b"/>
              <a:pathLst>
                <a:path w="4894580" h="5372100">
                  <a:moveTo>
                    <a:pt x="0" y="0"/>
                  </a:moveTo>
                  <a:lnTo>
                    <a:pt x="4894125" y="5371512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4" name="object 524"/>
            <p:cNvSpPr/>
            <p:nvPr/>
          </p:nvSpPr>
          <p:spPr>
            <a:xfrm>
              <a:off x="7575361" y="5881967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1151" y="0"/>
                  </a:moveTo>
                  <a:lnTo>
                    <a:pt x="0" y="10167"/>
                  </a:lnTo>
                  <a:lnTo>
                    <a:pt x="19130" y="19957"/>
                  </a:lnTo>
                  <a:lnTo>
                    <a:pt x="1115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5" name="object 525"/>
            <p:cNvSpPr/>
            <p:nvPr/>
          </p:nvSpPr>
          <p:spPr>
            <a:xfrm>
              <a:off x="7575359" y="5881972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125" y="19951"/>
                  </a:moveTo>
                  <a:lnTo>
                    <a:pt x="11152" y="0"/>
                  </a:lnTo>
                  <a:lnTo>
                    <a:pt x="0" y="10162"/>
                  </a:lnTo>
                  <a:lnTo>
                    <a:pt x="19125" y="1995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6" name="object 526"/>
            <p:cNvSpPr/>
            <p:nvPr/>
          </p:nvSpPr>
          <p:spPr>
            <a:xfrm>
              <a:off x="2695503" y="1147744"/>
              <a:ext cx="4884420" cy="4740910"/>
            </a:xfrm>
            <a:custGeom>
              <a:avLst/>
              <a:gdLst/>
              <a:ahLst/>
              <a:cxnLst/>
              <a:rect l="l" t="t" r="r" b="b"/>
              <a:pathLst>
                <a:path w="4884420" h="4740910">
                  <a:moveTo>
                    <a:pt x="0" y="0"/>
                  </a:moveTo>
                  <a:lnTo>
                    <a:pt x="4884172" y="474052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7" name="object 527"/>
            <p:cNvSpPr/>
            <p:nvPr/>
          </p:nvSpPr>
          <p:spPr>
            <a:xfrm>
              <a:off x="7574428" y="5882857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0502" y="0"/>
                  </a:moveTo>
                  <a:lnTo>
                    <a:pt x="0" y="10826"/>
                  </a:lnTo>
                  <a:lnTo>
                    <a:pt x="19685" y="19423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8" name="object 528"/>
            <p:cNvSpPr/>
            <p:nvPr/>
          </p:nvSpPr>
          <p:spPr>
            <a:xfrm>
              <a:off x="7574422" y="5882859"/>
              <a:ext cx="19685" cy="19685"/>
            </a:xfrm>
            <a:custGeom>
              <a:avLst/>
              <a:gdLst/>
              <a:ahLst/>
              <a:cxnLst/>
              <a:rect l="l" t="t" r="r" b="b"/>
              <a:pathLst>
                <a:path w="19684" h="19685">
                  <a:moveTo>
                    <a:pt x="19689" y="19425"/>
                  </a:moveTo>
                  <a:lnTo>
                    <a:pt x="10509" y="0"/>
                  </a:lnTo>
                  <a:lnTo>
                    <a:pt x="0" y="10827"/>
                  </a:lnTo>
                  <a:lnTo>
                    <a:pt x="19689" y="1942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9" name="object 529"/>
            <p:cNvSpPr/>
            <p:nvPr/>
          </p:nvSpPr>
          <p:spPr>
            <a:xfrm>
              <a:off x="2686809" y="828122"/>
              <a:ext cx="4893945" cy="5059680"/>
            </a:xfrm>
            <a:custGeom>
              <a:avLst/>
              <a:gdLst/>
              <a:ahLst/>
              <a:cxnLst/>
              <a:rect l="l" t="t" r="r" b="b"/>
              <a:pathLst>
                <a:path w="4893945" h="5059680">
                  <a:moveTo>
                    <a:pt x="0" y="0"/>
                  </a:moveTo>
                  <a:lnTo>
                    <a:pt x="4893505" y="505951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0" name="object 530"/>
            <p:cNvSpPr/>
            <p:nvPr/>
          </p:nvSpPr>
          <p:spPr>
            <a:xfrm>
              <a:off x="7574889" y="5882386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0847" y="0"/>
                  </a:moveTo>
                  <a:lnTo>
                    <a:pt x="0" y="10491"/>
                  </a:lnTo>
                  <a:lnTo>
                    <a:pt x="19413" y="19706"/>
                  </a:lnTo>
                  <a:lnTo>
                    <a:pt x="1084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1" name="object 531"/>
            <p:cNvSpPr/>
            <p:nvPr/>
          </p:nvSpPr>
          <p:spPr>
            <a:xfrm>
              <a:off x="7574892" y="5882390"/>
              <a:ext cx="19685" cy="20320"/>
            </a:xfrm>
            <a:custGeom>
              <a:avLst/>
              <a:gdLst/>
              <a:ahLst/>
              <a:cxnLst/>
              <a:rect l="l" t="t" r="r" b="b"/>
              <a:pathLst>
                <a:path w="19684" h="20320">
                  <a:moveTo>
                    <a:pt x="19407" y="19705"/>
                  </a:moveTo>
                  <a:lnTo>
                    <a:pt x="10845" y="0"/>
                  </a:lnTo>
                  <a:lnTo>
                    <a:pt x="0" y="10489"/>
                  </a:lnTo>
                  <a:lnTo>
                    <a:pt x="19407" y="19705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2" name="object 532"/>
            <p:cNvSpPr/>
            <p:nvPr/>
          </p:nvSpPr>
          <p:spPr>
            <a:xfrm>
              <a:off x="2686809" y="515541"/>
              <a:ext cx="4893310" cy="4740910"/>
            </a:xfrm>
            <a:custGeom>
              <a:avLst/>
              <a:gdLst/>
              <a:ahLst/>
              <a:cxnLst/>
              <a:rect l="l" t="t" r="r" b="b"/>
              <a:pathLst>
                <a:path w="4893309" h="4740910">
                  <a:moveTo>
                    <a:pt x="0" y="0"/>
                  </a:moveTo>
                  <a:lnTo>
                    <a:pt x="4892849" y="474051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3" name="object 533"/>
            <p:cNvSpPr/>
            <p:nvPr/>
          </p:nvSpPr>
          <p:spPr>
            <a:xfrm>
              <a:off x="7574408" y="5250635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0502" y="0"/>
                  </a:moveTo>
                  <a:lnTo>
                    <a:pt x="0" y="10826"/>
                  </a:lnTo>
                  <a:lnTo>
                    <a:pt x="19706" y="19413"/>
                  </a:lnTo>
                  <a:lnTo>
                    <a:pt x="1050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4" name="object 534"/>
            <p:cNvSpPr/>
            <p:nvPr/>
          </p:nvSpPr>
          <p:spPr>
            <a:xfrm>
              <a:off x="7574409" y="5250634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696" y="19416"/>
                  </a:moveTo>
                  <a:lnTo>
                    <a:pt x="10498" y="0"/>
                  </a:lnTo>
                  <a:lnTo>
                    <a:pt x="0" y="10836"/>
                  </a:lnTo>
                  <a:lnTo>
                    <a:pt x="19696" y="1941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5" name="object 535"/>
            <p:cNvSpPr/>
            <p:nvPr/>
          </p:nvSpPr>
          <p:spPr>
            <a:xfrm>
              <a:off x="2686809" y="1139302"/>
              <a:ext cx="4892040" cy="4118610"/>
            </a:xfrm>
            <a:custGeom>
              <a:avLst/>
              <a:gdLst/>
              <a:ahLst/>
              <a:cxnLst/>
              <a:rect l="l" t="t" r="r" b="b"/>
              <a:pathLst>
                <a:path w="4892040" h="4118610">
                  <a:moveTo>
                    <a:pt x="0" y="0"/>
                  </a:moveTo>
                  <a:lnTo>
                    <a:pt x="4891513" y="4118229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6" name="object 536"/>
            <p:cNvSpPr/>
            <p:nvPr/>
          </p:nvSpPr>
          <p:spPr>
            <a:xfrm>
              <a:off x="7573465" y="5251756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9716" y="0"/>
                  </a:moveTo>
                  <a:lnTo>
                    <a:pt x="0" y="11549"/>
                  </a:lnTo>
                  <a:lnTo>
                    <a:pt x="20250" y="18732"/>
                  </a:lnTo>
                  <a:lnTo>
                    <a:pt x="971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7" name="object 537"/>
            <p:cNvSpPr/>
            <p:nvPr/>
          </p:nvSpPr>
          <p:spPr>
            <a:xfrm>
              <a:off x="7573464" y="525176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246" y="18726"/>
                  </a:moveTo>
                  <a:lnTo>
                    <a:pt x="9717" y="0"/>
                  </a:lnTo>
                  <a:lnTo>
                    <a:pt x="0" y="11540"/>
                  </a:lnTo>
                  <a:lnTo>
                    <a:pt x="20246" y="18726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8" name="object 538"/>
            <p:cNvSpPr/>
            <p:nvPr/>
          </p:nvSpPr>
          <p:spPr>
            <a:xfrm>
              <a:off x="2686809" y="828122"/>
              <a:ext cx="4892675" cy="4429125"/>
            </a:xfrm>
            <a:custGeom>
              <a:avLst/>
              <a:gdLst/>
              <a:ahLst/>
              <a:cxnLst/>
              <a:rect l="l" t="t" r="r" b="b"/>
              <a:pathLst>
                <a:path w="4892675" h="4429125">
                  <a:moveTo>
                    <a:pt x="0" y="0"/>
                  </a:moveTo>
                  <a:lnTo>
                    <a:pt x="4892187" y="4428635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9" name="object 539"/>
            <p:cNvSpPr/>
            <p:nvPr/>
          </p:nvSpPr>
          <p:spPr>
            <a:xfrm>
              <a:off x="7573936" y="5251159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0125" y="0"/>
                  </a:moveTo>
                  <a:lnTo>
                    <a:pt x="0" y="11193"/>
                  </a:lnTo>
                  <a:lnTo>
                    <a:pt x="19978" y="19098"/>
                  </a:lnTo>
                  <a:lnTo>
                    <a:pt x="101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0" name="object 540"/>
            <p:cNvSpPr/>
            <p:nvPr/>
          </p:nvSpPr>
          <p:spPr>
            <a:xfrm>
              <a:off x="7573935" y="5251166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976" y="19092"/>
                  </a:moveTo>
                  <a:lnTo>
                    <a:pt x="10124" y="0"/>
                  </a:lnTo>
                  <a:lnTo>
                    <a:pt x="0" y="11184"/>
                  </a:lnTo>
                  <a:lnTo>
                    <a:pt x="19976" y="19092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1" name="object 541"/>
            <p:cNvSpPr/>
            <p:nvPr/>
          </p:nvSpPr>
          <p:spPr>
            <a:xfrm>
              <a:off x="2686809" y="1450482"/>
              <a:ext cx="4892040" cy="4123690"/>
            </a:xfrm>
            <a:custGeom>
              <a:avLst/>
              <a:gdLst/>
              <a:ahLst/>
              <a:cxnLst/>
              <a:rect l="l" t="t" r="r" b="b"/>
              <a:pathLst>
                <a:path w="4892040" h="4123690">
                  <a:moveTo>
                    <a:pt x="0" y="0"/>
                  </a:moveTo>
                  <a:lnTo>
                    <a:pt x="4891524" y="412315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2" name="object 542"/>
            <p:cNvSpPr/>
            <p:nvPr/>
          </p:nvSpPr>
          <p:spPr>
            <a:xfrm>
              <a:off x="7573476" y="5567872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9727" y="0"/>
                  </a:moveTo>
                  <a:lnTo>
                    <a:pt x="0" y="11528"/>
                  </a:lnTo>
                  <a:lnTo>
                    <a:pt x="20240" y="18732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3" name="object 543"/>
            <p:cNvSpPr/>
            <p:nvPr/>
          </p:nvSpPr>
          <p:spPr>
            <a:xfrm>
              <a:off x="7573472" y="5567870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242" y="18733"/>
                  </a:moveTo>
                  <a:lnTo>
                    <a:pt x="9724" y="0"/>
                  </a:lnTo>
                  <a:lnTo>
                    <a:pt x="0" y="11536"/>
                  </a:lnTo>
                  <a:lnTo>
                    <a:pt x="20242" y="1873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4" name="object 544"/>
            <p:cNvSpPr/>
            <p:nvPr/>
          </p:nvSpPr>
          <p:spPr>
            <a:xfrm>
              <a:off x="2686809" y="1450482"/>
              <a:ext cx="4892675" cy="4438650"/>
            </a:xfrm>
            <a:custGeom>
              <a:avLst/>
              <a:gdLst/>
              <a:ahLst/>
              <a:cxnLst/>
              <a:rect l="l" t="t" r="r" b="b"/>
              <a:pathLst>
                <a:path w="4892675" h="4438650">
                  <a:moveTo>
                    <a:pt x="0" y="0"/>
                  </a:moveTo>
                  <a:lnTo>
                    <a:pt x="4892208" y="4438490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5" name="object 545"/>
            <p:cNvSpPr/>
            <p:nvPr/>
          </p:nvSpPr>
          <p:spPr>
            <a:xfrm>
              <a:off x="7573947" y="5883391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0146" y="0"/>
                  </a:moveTo>
                  <a:lnTo>
                    <a:pt x="0" y="11172"/>
                  </a:lnTo>
                  <a:lnTo>
                    <a:pt x="19967" y="19098"/>
                  </a:lnTo>
                  <a:lnTo>
                    <a:pt x="1014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6" name="object 546"/>
            <p:cNvSpPr/>
            <p:nvPr/>
          </p:nvSpPr>
          <p:spPr>
            <a:xfrm>
              <a:off x="7573949" y="5883387"/>
              <a:ext cx="20320" cy="19685"/>
            </a:xfrm>
            <a:custGeom>
              <a:avLst/>
              <a:gdLst/>
              <a:ahLst/>
              <a:cxnLst/>
              <a:rect l="l" t="t" r="r" b="b"/>
              <a:pathLst>
                <a:path w="20320" h="19685">
                  <a:moveTo>
                    <a:pt x="19967" y="19103"/>
                  </a:moveTo>
                  <a:lnTo>
                    <a:pt x="10137" y="0"/>
                  </a:lnTo>
                  <a:lnTo>
                    <a:pt x="0" y="11173"/>
                  </a:lnTo>
                  <a:lnTo>
                    <a:pt x="19967" y="19103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7" name="object 547"/>
            <p:cNvSpPr/>
            <p:nvPr/>
          </p:nvSpPr>
          <p:spPr>
            <a:xfrm>
              <a:off x="2686809" y="1450482"/>
              <a:ext cx="4891405" cy="3808095"/>
            </a:xfrm>
            <a:custGeom>
              <a:avLst/>
              <a:gdLst/>
              <a:ahLst/>
              <a:cxnLst/>
              <a:rect l="l" t="t" r="r" b="b"/>
              <a:pathLst>
                <a:path w="4891405" h="3808095">
                  <a:moveTo>
                    <a:pt x="0" y="0"/>
                  </a:moveTo>
                  <a:lnTo>
                    <a:pt x="4890825" y="3807897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8" name="object 548"/>
            <p:cNvSpPr/>
            <p:nvPr/>
          </p:nvSpPr>
          <p:spPr>
            <a:xfrm>
              <a:off x="7573005" y="5252426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9266" y="0"/>
                  </a:moveTo>
                  <a:lnTo>
                    <a:pt x="0" y="11905"/>
                  </a:lnTo>
                  <a:lnTo>
                    <a:pt x="20501" y="18313"/>
                  </a:lnTo>
                  <a:lnTo>
                    <a:pt x="926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9" name="object 549"/>
            <p:cNvSpPr/>
            <p:nvPr/>
          </p:nvSpPr>
          <p:spPr>
            <a:xfrm>
              <a:off x="7573001" y="525242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506" y="18311"/>
                  </a:moveTo>
                  <a:lnTo>
                    <a:pt x="9268" y="0"/>
                  </a:lnTo>
                  <a:lnTo>
                    <a:pt x="0" y="11904"/>
                  </a:lnTo>
                  <a:lnTo>
                    <a:pt x="20506" y="18311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50" name="object 550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451516" y="1017165"/>
              <a:ext cx="244274" cy="244274"/>
            </a:xfrm>
            <a:prstGeom prst="rect">
              <a:avLst/>
            </a:prstGeom>
          </p:spPr>
        </p:pic>
        <p:pic>
          <p:nvPicPr>
            <p:cNvPr id="551" name="object 551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451516" y="705985"/>
              <a:ext cx="244274" cy="244274"/>
            </a:xfrm>
            <a:prstGeom prst="rect">
              <a:avLst/>
            </a:prstGeom>
          </p:spPr>
        </p:pic>
        <p:pic>
          <p:nvPicPr>
            <p:cNvPr id="552" name="object 55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451516" y="393404"/>
              <a:ext cx="244274" cy="244274"/>
            </a:xfrm>
            <a:prstGeom prst="rect">
              <a:avLst/>
            </a:prstGeom>
          </p:spPr>
        </p:pic>
        <p:pic>
          <p:nvPicPr>
            <p:cNvPr id="553" name="object 5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451516" y="1328345"/>
              <a:ext cx="244274" cy="244274"/>
            </a:xfrm>
            <a:prstGeom prst="rect">
              <a:avLst/>
            </a:prstGeom>
          </p:spPr>
        </p:pic>
        <p:sp>
          <p:nvSpPr>
            <p:cNvPr id="554" name="object 554"/>
            <p:cNvSpPr/>
            <p:nvPr/>
          </p:nvSpPr>
          <p:spPr>
            <a:xfrm>
              <a:off x="2686809" y="1761663"/>
              <a:ext cx="4893310" cy="3815079"/>
            </a:xfrm>
            <a:custGeom>
              <a:avLst/>
              <a:gdLst/>
              <a:ahLst/>
              <a:cxnLst/>
              <a:rect l="l" t="t" r="r" b="b"/>
              <a:pathLst>
                <a:path w="4893309" h="3815079">
                  <a:moveTo>
                    <a:pt x="0" y="0"/>
                  </a:moveTo>
                  <a:lnTo>
                    <a:pt x="4893101" y="3815083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5" name="object 555"/>
            <p:cNvSpPr/>
            <p:nvPr/>
          </p:nvSpPr>
          <p:spPr>
            <a:xfrm>
              <a:off x="7575277" y="5570793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9277" y="0"/>
                  </a:moveTo>
                  <a:lnTo>
                    <a:pt x="0" y="11905"/>
                  </a:lnTo>
                  <a:lnTo>
                    <a:pt x="20501" y="18324"/>
                  </a:lnTo>
                  <a:lnTo>
                    <a:pt x="927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6" name="object 556"/>
            <p:cNvSpPr/>
            <p:nvPr/>
          </p:nvSpPr>
          <p:spPr>
            <a:xfrm>
              <a:off x="7575271" y="5570797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502" y="18318"/>
                  </a:moveTo>
                  <a:lnTo>
                    <a:pt x="9277" y="0"/>
                  </a:lnTo>
                  <a:lnTo>
                    <a:pt x="0" y="11899"/>
                  </a:lnTo>
                  <a:lnTo>
                    <a:pt x="20502" y="18318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7" name="object 557"/>
            <p:cNvSpPr/>
            <p:nvPr/>
          </p:nvSpPr>
          <p:spPr>
            <a:xfrm>
              <a:off x="2686809" y="1761663"/>
              <a:ext cx="4893945" cy="4130675"/>
            </a:xfrm>
            <a:custGeom>
              <a:avLst/>
              <a:gdLst/>
              <a:ahLst/>
              <a:cxnLst/>
              <a:rect l="l" t="t" r="r" b="b"/>
              <a:pathLst>
                <a:path w="4893945" h="4130675">
                  <a:moveTo>
                    <a:pt x="0" y="0"/>
                  </a:moveTo>
                  <a:lnTo>
                    <a:pt x="4893798" y="4130344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8" name="object 558"/>
            <p:cNvSpPr/>
            <p:nvPr/>
          </p:nvSpPr>
          <p:spPr>
            <a:xfrm>
              <a:off x="7575748" y="5886239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9727" y="0"/>
                  </a:moveTo>
                  <a:lnTo>
                    <a:pt x="0" y="11528"/>
                  </a:lnTo>
                  <a:lnTo>
                    <a:pt x="20240" y="18742"/>
                  </a:lnTo>
                  <a:lnTo>
                    <a:pt x="972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9" name="object 559"/>
            <p:cNvSpPr/>
            <p:nvPr/>
          </p:nvSpPr>
          <p:spPr>
            <a:xfrm>
              <a:off x="7575742" y="5886241"/>
              <a:ext cx="20320" cy="19050"/>
            </a:xfrm>
            <a:custGeom>
              <a:avLst/>
              <a:gdLst/>
              <a:ahLst/>
              <a:cxnLst/>
              <a:rect l="l" t="t" r="r" b="b"/>
              <a:pathLst>
                <a:path w="20320" h="19050">
                  <a:moveTo>
                    <a:pt x="20238" y="18740"/>
                  </a:moveTo>
                  <a:lnTo>
                    <a:pt x="9731" y="0"/>
                  </a:lnTo>
                  <a:lnTo>
                    <a:pt x="0" y="11529"/>
                  </a:lnTo>
                  <a:lnTo>
                    <a:pt x="20238" y="18740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0" name="object 560"/>
            <p:cNvSpPr/>
            <p:nvPr/>
          </p:nvSpPr>
          <p:spPr>
            <a:xfrm>
              <a:off x="2686809" y="1761663"/>
              <a:ext cx="4892675" cy="3500120"/>
            </a:xfrm>
            <a:custGeom>
              <a:avLst/>
              <a:gdLst/>
              <a:ahLst/>
              <a:cxnLst/>
              <a:rect l="l" t="t" r="r" b="b"/>
              <a:pathLst>
                <a:path w="4892675" h="3500120">
                  <a:moveTo>
                    <a:pt x="0" y="0"/>
                  </a:moveTo>
                  <a:lnTo>
                    <a:pt x="4892395" y="3499908"/>
                  </a:lnTo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1" name="object 561"/>
            <p:cNvSpPr/>
            <p:nvPr/>
          </p:nvSpPr>
          <p:spPr>
            <a:xfrm>
              <a:off x="7574816" y="5255431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8785" y="0"/>
                  </a:moveTo>
                  <a:lnTo>
                    <a:pt x="0" y="12271"/>
                  </a:lnTo>
                  <a:lnTo>
                    <a:pt x="20753" y="17842"/>
                  </a:lnTo>
                  <a:lnTo>
                    <a:pt x="878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2" name="object 562"/>
            <p:cNvSpPr/>
            <p:nvPr/>
          </p:nvSpPr>
          <p:spPr>
            <a:xfrm>
              <a:off x="7574817" y="5255436"/>
              <a:ext cx="20955" cy="18415"/>
            </a:xfrm>
            <a:custGeom>
              <a:avLst/>
              <a:gdLst/>
              <a:ahLst/>
              <a:cxnLst/>
              <a:rect l="l" t="t" r="r" b="b"/>
              <a:pathLst>
                <a:path w="20954" h="18414">
                  <a:moveTo>
                    <a:pt x="20748" y="17839"/>
                  </a:moveTo>
                  <a:lnTo>
                    <a:pt x="8777" y="0"/>
                  </a:lnTo>
                  <a:lnTo>
                    <a:pt x="0" y="12271"/>
                  </a:lnTo>
                  <a:lnTo>
                    <a:pt x="20748" y="17839"/>
                  </a:lnTo>
                  <a:close/>
                </a:path>
              </a:pathLst>
            </a:custGeom>
            <a:ln w="5388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3" name="object 563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451516" y="1639525"/>
              <a:ext cx="244274" cy="244274"/>
            </a:xfrm>
            <a:prstGeom prst="rect">
              <a:avLst/>
            </a:prstGeom>
          </p:spPr>
        </p:pic>
        <p:sp>
          <p:nvSpPr>
            <p:cNvPr id="564" name="object 564"/>
            <p:cNvSpPr/>
            <p:nvPr/>
          </p:nvSpPr>
          <p:spPr>
            <a:xfrm>
              <a:off x="7595949" y="5790787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5"/>
                  </a:lnTo>
                  <a:lnTo>
                    <a:pt x="33148" y="33140"/>
                  </a:lnTo>
                  <a:lnTo>
                    <a:pt x="8287" y="70572"/>
                  </a:lnTo>
                  <a:lnTo>
                    <a:pt x="0" y="113153"/>
                  </a:lnTo>
                  <a:lnTo>
                    <a:pt x="8287" y="155735"/>
                  </a:lnTo>
                  <a:lnTo>
                    <a:pt x="33148" y="193166"/>
                  </a:lnTo>
                  <a:lnTo>
                    <a:pt x="70578" y="218028"/>
                  </a:lnTo>
                  <a:lnTo>
                    <a:pt x="113157" y="226315"/>
                  </a:lnTo>
                  <a:lnTo>
                    <a:pt x="155738" y="218028"/>
                  </a:lnTo>
                  <a:lnTo>
                    <a:pt x="193174" y="193166"/>
                  </a:lnTo>
                  <a:lnTo>
                    <a:pt x="218030" y="155735"/>
                  </a:lnTo>
                  <a:lnTo>
                    <a:pt x="226315" y="113153"/>
                  </a:lnTo>
                  <a:lnTo>
                    <a:pt x="218030" y="70572"/>
                  </a:lnTo>
                  <a:lnTo>
                    <a:pt x="193174" y="33140"/>
                  </a:lnTo>
                  <a:lnTo>
                    <a:pt x="155738" y="8285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5" name="object 565"/>
            <p:cNvSpPr/>
            <p:nvPr/>
          </p:nvSpPr>
          <p:spPr>
            <a:xfrm>
              <a:off x="7595948" y="5790785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6" name="object 566"/>
            <p:cNvSpPr/>
            <p:nvPr/>
          </p:nvSpPr>
          <p:spPr>
            <a:xfrm>
              <a:off x="7595949" y="5474663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7"/>
                  </a:lnTo>
                  <a:lnTo>
                    <a:pt x="33148" y="33148"/>
                  </a:lnTo>
                  <a:lnTo>
                    <a:pt x="8287" y="70578"/>
                  </a:lnTo>
                  <a:lnTo>
                    <a:pt x="0" y="113157"/>
                  </a:lnTo>
                  <a:lnTo>
                    <a:pt x="8287" y="155738"/>
                  </a:lnTo>
                  <a:lnTo>
                    <a:pt x="33148" y="193174"/>
                  </a:lnTo>
                  <a:lnTo>
                    <a:pt x="70578" y="218030"/>
                  </a:lnTo>
                  <a:lnTo>
                    <a:pt x="113157" y="226315"/>
                  </a:lnTo>
                  <a:lnTo>
                    <a:pt x="155738" y="218030"/>
                  </a:lnTo>
                  <a:lnTo>
                    <a:pt x="193174" y="193174"/>
                  </a:lnTo>
                  <a:lnTo>
                    <a:pt x="218030" y="155738"/>
                  </a:lnTo>
                  <a:lnTo>
                    <a:pt x="226315" y="113157"/>
                  </a:lnTo>
                  <a:lnTo>
                    <a:pt x="218030" y="70578"/>
                  </a:lnTo>
                  <a:lnTo>
                    <a:pt x="193174" y="33148"/>
                  </a:lnTo>
                  <a:lnTo>
                    <a:pt x="155738" y="8287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7" name="object 567"/>
            <p:cNvSpPr/>
            <p:nvPr/>
          </p:nvSpPr>
          <p:spPr>
            <a:xfrm>
              <a:off x="7595948" y="5474666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8" name="object 568"/>
            <p:cNvSpPr/>
            <p:nvPr/>
          </p:nvSpPr>
          <p:spPr>
            <a:xfrm>
              <a:off x="7595949" y="5158544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5"/>
                  </a:lnTo>
                  <a:lnTo>
                    <a:pt x="33148" y="33140"/>
                  </a:lnTo>
                  <a:lnTo>
                    <a:pt x="8287" y="70576"/>
                  </a:lnTo>
                  <a:lnTo>
                    <a:pt x="0" y="113157"/>
                  </a:lnTo>
                  <a:lnTo>
                    <a:pt x="8287" y="155736"/>
                  </a:lnTo>
                  <a:lnTo>
                    <a:pt x="33148" y="193166"/>
                  </a:lnTo>
                  <a:lnTo>
                    <a:pt x="70578" y="218028"/>
                  </a:lnTo>
                  <a:lnTo>
                    <a:pt x="113157" y="226315"/>
                  </a:lnTo>
                  <a:lnTo>
                    <a:pt x="155738" y="218028"/>
                  </a:lnTo>
                  <a:lnTo>
                    <a:pt x="193174" y="193166"/>
                  </a:lnTo>
                  <a:lnTo>
                    <a:pt x="218030" y="155736"/>
                  </a:lnTo>
                  <a:lnTo>
                    <a:pt x="226315" y="113157"/>
                  </a:lnTo>
                  <a:lnTo>
                    <a:pt x="218030" y="70576"/>
                  </a:lnTo>
                  <a:lnTo>
                    <a:pt x="193174" y="33140"/>
                  </a:lnTo>
                  <a:lnTo>
                    <a:pt x="155738" y="8285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9" name="object 569"/>
            <p:cNvSpPr/>
            <p:nvPr/>
          </p:nvSpPr>
          <p:spPr>
            <a:xfrm>
              <a:off x="7595948" y="5158546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0" name="object 570"/>
            <p:cNvSpPr/>
            <p:nvPr/>
          </p:nvSpPr>
          <p:spPr>
            <a:xfrm>
              <a:off x="7595949" y="5160337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7"/>
                  </a:lnTo>
                  <a:lnTo>
                    <a:pt x="33148" y="33148"/>
                  </a:lnTo>
                  <a:lnTo>
                    <a:pt x="8287" y="70579"/>
                  </a:lnTo>
                  <a:lnTo>
                    <a:pt x="0" y="113161"/>
                  </a:lnTo>
                  <a:lnTo>
                    <a:pt x="8287" y="155742"/>
                  </a:lnTo>
                  <a:lnTo>
                    <a:pt x="33148" y="193174"/>
                  </a:lnTo>
                  <a:lnTo>
                    <a:pt x="70578" y="218030"/>
                  </a:lnTo>
                  <a:lnTo>
                    <a:pt x="113157" y="226315"/>
                  </a:lnTo>
                  <a:lnTo>
                    <a:pt x="155738" y="218030"/>
                  </a:lnTo>
                  <a:lnTo>
                    <a:pt x="193174" y="193174"/>
                  </a:lnTo>
                  <a:lnTo>
                    <a:pt x="218030" y="155742"/>
                  </a:lnTo>
                  <a:lnTo>
                    <a:pt x="226315" y="113161"/>
                  </a:lnTo>
                  <a:lnTo>
                    <a:pt x="218030" y="70579"/>
                  </a:lnTo>
                  <a:lnTo>
                    <a:pt x="193174" y="33148"/>
                  </a:lnTo>
                  <a:lnTo>
                    <a:pt x="155738" y="8287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1" name="object 571"/>
            <p:cNvSpPr/>
            <p:nvPr/>
          </p:nvSpPr>
          <p:spPr>
            <a:xfrm>
              <a:off x="7595948" y="5160343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2" name="object 572"/>
            <p:cNvSpPr/>
            <p:nvPr/>
          </p:nvSpPr>
          <p:spPr>
            <a:xfrm>
              <a:off x="7595949" y="5792580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7"/>
                  </a:lnTo>
                  <a:lnTo>
                    <a:pt x="33148" y="33148"/>
                  </a:lnTo>
                  <a:lnTo>
                    <a:pt x="8287" y="70578"/>
                  </a:lnTo>
                  <a:lnTo>
                    <a:pt x="0" y="113157"/>
                  </a:lnTo>
                  <a:lnTo>
                    <a:pt x="8287" y="155738"/>
                  </a:lnTo>
                  <a:lnTo>
                    <a:pt x="33148" y="193174"/>
                  </a:lnTo>
                  <a:lnTo>
                    <a:pt x="70578" y="218030"/>
                  </a:lnTo>
                  <a:lnTo>
                    <a:pt x="113157" y="226315"/>
                  </a:lnTo>
                  <a:lnTo>
                    <a:pt x="155738" y="218030"/>
                  </a:lnTo>
                  <a:lnTo>
                    <a:pt x="193174" y="193174"/>
                  </a:lnTo>
                  <a:lnTo>
                    <a:pt x="218030" y="155738"/>
                  </a:lnTo>
                  <a:lnTo>
                    <a:pt x="226315" y="113157"/>
                  </a:lnTo>
                  <a:lnTo>
                    <a:pt x="218030" y="70578"/>
                  </a:lnTo>
                  <a:lnTo>
                    <a:pt x="193174" y="33148"/>
                  </a:lnTo>
                  <a:lnTo>
                    <a:pt x="155738" y="8287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3" name="object 573"/>
            <p:cNvSpPr/>
            <p:nvPr/>
          </p:nvSpPr>
          <p:spPr>
            <a:xfrm>
              <a:off x="7595948" y="5792581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4" name="object 574"/>
            <p:cNvSpPr/>
            <p:nvPr/>
          </p:nvSpPr>
          <p:spPr>
            <a:xfrm>
              <a:off x="7595949" y="5476461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13157" y="0"/>
                  </a:moveTo>
                  <a:lnTo>
                    <a:pt x="70578" y="8285"/>
                  </a:lnTo>
                  <a:lnTo>
                    <a:pt x="33148" y="33140"/>
                  </a:lnTo>
                  <a:lnTo>
                    <a:pt x="8287" y="70572"/>
                  </a:lnTo>
                  <a:lnTo>
                    <a:pt x="0" y="113153"/>
                  </a:lnTo>
                  <a:lnTo>
                    <a:pt x="8287" y="155735"/>
                  </a:lnTo>
                  <a:lnTo>
                    <a:pt x="33148" y="193166"/>
                  </a:lnTo>
                  <a:lnTo>
                    <a:pt x="70578" y="218028"/>
                  </a:lnTo>
                  <a:lnTo>
                    <a:pt x="113157" y="226315"/>
                  </a:lnTo>
                  <a:lnTo>
                    <a:pt x="155738" y="218028"/>
                  </a:lnTo>
                  <a:lnTo>
                    <a:pt x="193174" y="193166"/>
                  </a:lnTo>
                  <a:lnTo>
                    <a:pt x="218030" y="155735"/>
                  </a:lnTo>
                  <a:lnTo>
                    <a:pt x="226315" y="113153"/>
                  </a:lnTo>
                  <a:lnTo>
                    <a:pt x="218030" y="70572"/>
                  </a:lnTo>
                  <a:lnTo>
                    <a:pt x="193174" y="33140"/>
                  </a:lnTo>
                  <a:lnTo>
                    <a:pt x="155738" y="8285"/>
                  </a:lnTo>
                  <a:lnTo>
                    <a:pt x="1131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5" name="object 575"/>
            <p:cNvSpPr/>
            <p:nvPr/>
          </p:nvSpPr>
          <p:spPr>
            <a:xfrm>
              <a:off x="7595948" y="5476462"/>
              <a:ext cx="226695" cy="226695"/>
            </a:xfrm>
            <a:custGeom>
              <a:avLst/>
              <a:gdLst/>
              <a:ahLst/>
              <a:cxnLst/>
              <a:rect l="l" t="t" r="r" b="b"/>
              <a:pathLst>
                <a:path w="226695" h="226695">
                  <a:moveTo>
                    <a:pt x="193171" y="33142"/>
                  </a:moveTo>
                  <a:lnTo>
                    <a:pt x="218028" y="70575"/>
                  </a:lnTo>
                  <a:lnTo>
                    <a:pt x="226313" y="113156"/>
                  </a:lnTo>
                  <a:lnTo>
                    <a:pt x="218028" y="155738"/>
                  </a:lnTo>
                  <a:lnTo>
                    <a:pt x="193171" y="193171"/>
                  </a:lnTo>
                  <a:lnTo>
                    <a:pt x="155738" y="218028"/>
                  </a:lnTo>
                  <a:lnTo>
                    <a:pt x="113156" y="226313"/>
                  </a:lnTo>
                  <a:lnTo>
                    <a:pt x="70575" y="218028"/>
                  </a:lnTo>
                  <a:lnTo>
                    <a:pt x="33142" y="193171"/>
                  </a:lnTo>
                  <a:lnTo>
                    <a:pt x="8285" y="155738"/>
                  </a:lnTo>
                  <a:lnTo>
                    <a:pt x="0" y="113156"/>
                  </a:lnTo>
                  <a:lnTo>
                    <a:pt x="8285" y="70575"/>
                  </a:lnTo>
                  <a:lnTo>
                    <a:pt x="33142" y="33142"/>
                  </a:lnTo>
                  <a:lnTo>
                    <a:pt x="70575" y="8285"/>
                  </a:lnTo>
                  <a:lnTo>
                    <a:pt x="113156" y="0"/>
                  </a:lnTo>
                  <a:lnTo>
                    <a:pt x="155738" y="8285"/>
                  </a:lnTo>
                  <a:lnTo>
                    <a:pt x="193171" y="33142"/>
                  </a:lnTo>
                </a:path>
              </a:pathLst>
            </a:custGeom>
            <a:ln w="17961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576" name="object 576"/>
          <p:cNvSpPr txBox="1"/>
          <p:nvPr/>
        </p:nvSpPr>
        <p:spPr>
          <a:xfrm>
            <a:off x="2419780" y="-128089"/>
            <a:ext cx="24257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-195" dirty="0">
                <a:solidFill>
                  <a:srgbClr val="FFFFFF"/>
                </a:solidFill>
                <a:latin typeface="Lucida Sans"/>
                <a:cs typeface="Lucida Sans"/>
              </a:rPr>
              <a:t>...</a:t>
            </a:r>
            <a:endParaRPr sz="2450">
              <a:latin typeface="Lucida Sans"/>
              <a:cs typeface="Lucida Sans"/>
            </a:endParaRPr>
          </a:p>
        </p:txBody>
      </p:sp>
      <p:sp>
        <p:nvSpPr>
          <p:cNvPr id="577" name="object 577"/>
          <p:cNvSpPr txBox="1"/>
          <p:nvPr/>
        </p:nvSpPr>
        <p:spPr>
          <a:xfrm>
            <a:off x="2419780" y="10803222"/>
            <a:ext cx="242570" cy="40259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2450" spc="-195" dirty="0">
                <a:solidFill>
                  <a:srgbClr val="FFFFFF"/>
                </a:solidFill>
                <a:latin typeface="Lucida Sans"/>
                <a:cs typeface="Lucida Sans"/>
              </a:rPr>
              <a:t>...</a:t>
            </a:r>
            <a:endParaRPr sz="24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55" dirty="0">
                <a:latin typeface="Verdana"/>
                <a:cs typeface="Verdana"/>
              </a:rPr>
              <a:t>image</a:t>
            </a:r>
            <a:r>
              <a:rPr sz="9200" spc="-459" dirty="0">
                <a:latin typeface="Verdana"/>
                <a:cs typeface="Verdana"/>
              </a:rPr>
              <a:t> </a:t>
            </a:r>
            <a:r>
              <a:rPr sz="9200" spc="135" dirty="0">
                <a:latin typeface="Verdana"/>
                <a:cs typeface="Verdana"/>
              </a:rPr>
              <a:t>convolution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301085" cy="2811145"/>
          </a:xfrm>
          <a:prstGeom prst="rect">
            <a:avLst/>
          </a:prstGeom>
        </p:spPr>
        <p:txBody>
          <a:bodyPr vert="horz" wrap="square" lIns="0" tIns="44450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0"/>
              </a:spcBef>
            </a:pP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applying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filter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adds</a:t>
            </a:r>
            <a:r>
              <a:rPr sz="6150" spc="-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65" dirty="0">
                <a:solidFill>
                  <a:srgbClr val="FFFFFF"/>
                </a:solidFill>
                <a:latin typeface="Lucida Sans"/>
                <a:cs typeface="Lucida Sans"/>
              </a:rPr>
              <a:t>pixel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30" dirty="0">
                <a:solidFill>
                  <a:srgbClr val="FFFFFF"/>
                </a:solidFill>
                <a:latin typeface="Lucida Sans"/>
                <a:cs typeface="Lucida Sans"/>
              </a:rPr>
              <a:t>value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image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6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its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neighbors,</a:t>
            </a:r>
            <a:r>
              <a:rPr sz="6150" spc="-15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weighted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according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5" dirty="0">
                <a:solidFill>
                  <a:srgbClr val="FFFFFF"/>
                </a:solidFill>
                <a:latin typeface="Lucida Sans"/>
                <a:cs typeface="Lucida Sans"/>
              </a:rPr>
              <a:t>to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35" dirty="0">
                <a:solidFill>
                  <a:srgbClr val="FFFFFF"/>
                </a:solidFill>
                <a:latin typeface="Lucida Sans"/>
                <a:cs typeface="Lucida Sans"/>
              </a:rPr>
              <a:t>a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kernel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matrix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581025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3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24567" y="1314096"/>
          <a:ext cx="9237345" cy="914908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28790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28790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28790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2872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970"/>
                        </a:spcBef>
                      </a:pPr>
                      <a:r>
                        <a:rPr sz="66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600">
                        <a:latin typeface="Consolas"/>
                        <a:cs typeface="Consolas"/>
                      </a:endParaRPr>
                    </a:p>
                  </a:txBody>
                  <a:tcPr marL="0" marR="0" marT="50419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3146196" y="6350591"/>
          <a:ext cx="4070985" cy="39827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99199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99199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99136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390"/>
                        </a:spcBef>
                      </a:pPr>
                      <a:r>
                        <a:rPr sz="59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43053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55422" y="2130825"/>
          <a:ext cx="7118350" cy="7029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43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3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43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0775984" y="5821846"/>
          <a:ext cx="8798560" cy="1642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7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5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35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317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33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5310">
                <a:tc>
                  <a:txBody>
                    <a:bodyPr/>
                    <a:lstStyle/>
                    <a:p>
                      <a:pPr marL="31750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979"/>
                        </a:lnSpc>
                      </a:pPr>
                      <a:r>
                        <a:rPr sz="38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(20)(8)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33400">
                <a:tc>
                  <a:txBody>
                    <a:bodyPr/>
                    <a:lstStyle/>
                    <a:p>
                      <a:pPr marL="31750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4778891" y="7799826"/>
            <a:ext cx="71628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50" dirty="0">
                <a:solidFill>
                  <a:srgbClr val="FFFFFF"/>
                </a:solidFill>
                <a:latin typeface="Consolas"/>
                <a:cs typeface="Consolas"/>
              </a:rPr>
              <a:t>0</a:t>
            </a:r>
            <a:endParaRPr sz="99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3146196" y="1209387"/>
          <a:ext cx="4070985" cy="3983354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327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27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32778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32778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750"/>
                        </a:spcBef>
                      </a:pPr>
                      <a:r>
                        <a:rPr sz="590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-</a:t>
                      </a:r>
                      <a:r>
                        <a:rPr sz="59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</a:t>
                      </a:r>
                      <a:endParaRPr sz="5900">
                        <a:latin typeface="Consolas"/>
                        <a:cs typeface="Consolas"/>
                      </a:endParaRPr>
                    </a:p>
                  </a:txBody>
                  <a:tcPr marL="0" marR="0" marT="952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2455422" y="2130825"/>
          <a:ext cx="7118350" cy="702945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3437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378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4378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34315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015"/>
                        </a:spcBef>
                      </a:pPr>
                      <a:r>
                        <a:rPr sz="82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8250">
                        <a:latin typeface="Consolas"/>
                        <a:cs typeface="Consolas"/>
                      </a:endParaRPr>
                    </a:p>
                  </a:txBody>
                  <a:tcPr marL="0" marR="0" marT="38290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graphicFrame>
        <p:nvGraphicFramePr>
          <p:cNvPr id="4" name="object 4"/>
          <p:cNvGraphicFramePr>
            <a:graphicFrameLocks noGrp="1"/>
          </p:cNvGraphicFramePr>
          <p:nvPr/>
        </p:nvGraphicFramePr>
        <p:xfrm>
          <a:off x="10775984" y="5821846"/>
          <a:ext cx="8798560" cy="164211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43751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435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352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4102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2331719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53340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34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650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650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(20)(-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75310">
                <a:tc>
                  <a:txBody>
                    <a:bodyPr/>
                    <a:lstStyle/>
                    <a:p>
                      <a:pPr marL="31750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979"/>
                        </a:lnSpc>
                      </a:pPr>
                      <a:r>
                        <a:rPr sz="3850" spc="-1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(50)(8)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33400">
                <a:tc>
                  <a:txBody>
                    <a:bodyPr/>
                    <a:lstStyle/>
                    <a:p>
                      <a:pPr marL="31750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L="135255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algn="ctr">
                        <a:lnSpc>
                          <a:spcPts val="3979"/>
                        </a:lnSpc>
                      </a:pPr>
                      <a:r>
                        <a:rPr sz="385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+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tc>
                  <a:txBody>
                    <a:bodyPr/>
                    <a:lstStyle/>
                    <a:p>
                      <a:pPr marR="24130" algn="r">
                        <a:lnSpc>
                          <a:spcPts val="3979"/>
                        </a:lnSpc>
                      </a:pPr>
                      <a:r>
                        <a:rPr sz="38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(50)(-</a:t>
                      </a:r>
                      <a:r>
                        <a:rPr sz="385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1)</a:t>
                      </a:r>
                      <a:endParaRPr sz="3850">
                        <a:latin typeface="Consolas"/>
                        <a:cs typeface="Consolas"/>
                      </a:endParaRPr>
                    </a:p>
                  </a:txBody>
                  <a:tcPr marL="0" marR="0" marT="0" marB="0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object 5"/>
          <p:cNvSpPr txBox="1"/>
          <p:nvPr/>
        </p:nvSpPr>
        <p:spPr>
          <a:xfrm>
            <a:off x="14433456" y="7799826"/>
            <a:ext cx="1407160" cy="1533525"/>
          </a:xfrm>
          <a:prstGeom prst="rect">
            <a:avLst/>
          </a:prstGeom>
        </p:spPr>
        <p:txBody>
          <a:bodyPr vert="horz" wrap="square" lIns="0" tIns="1143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90"/>
              </a:spcBef>
            </a:pPr>
            <a:r>
              <a:rPr sz="9900" spc="-25" dirty="0">
                <a:solidFill>
                  <a:srgbClr val="FFFFFF"/>
                </a:solidFill>
                <a:latin typeface="Consolas"/>
                <a:cs typeface="Consolas"/>
              </a:rPr>
              <a:t>90</a:t>
            </a:r>
            <a:endParaRPr sz="9900">
              <a:latin typeface="Consolas"/>
              <a:cs typeface="Consolas"/>
            </a:endParaRPr>
          </a:p>
        </p:txBody>
      </p:sp>
    </p:spTree>
  </p:cSld>
  <p:clrMapOvr>
    <a:masterClrMapping/>
  </p:clrMapOvr>
</p:sld>
</file>

<file path=ppt/slides/slide9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98885" y="418835"/>
            <a:ext cx="15706328" cy="10470885"/>
          </a:xfrm>
          <a:prstGeom prst="rect">
            <a:avLst/>
          </a:prstGeom>
        </p:spPr>
      </p:pic>
    </p:spTree>
  </p:cSld>
  <p:clrMapOvr>
    <a:masterClrMapping/>
  </p:clrMapOvr>
</p:sld>
</file>

<file path=ppt/slides/slide9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198885" y="418835"/>
            <a:ext cx="15706328" cy="10470885"/>
          </a:xfrm>
          <a:prstGeom prst="rect">
            <a:avLst/>
          </a:prstGeom>
        </p:spPr>
      </p:pic>
    </p:spTree>
  </p:cSld>
  <p:clrMapOvr>
    <a:masterClrMapping/>
  </p:clrMapOvr>
</p:sld>
</file>

<file path=ppt/slides/slide9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225" dirty="0">
                <a:latin typeface="Verdana"/>
                <a:cs typeface="Verdana"/>
              </a:rPr>
              <a:t>pooling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596072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reducing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size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of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8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sampling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from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regions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17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input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20" dirty="0">
                <a:latin typeface="Verdana"/>
                <a:cs typeface="Verdana"/>
              </a:rPr>
              <a:t>max-</a:t>
            </a:r>
            <a:r>
              <a:rPr sz="9200" spc="85" dirty="0">
                <a:latin typeface="Verdana"/>
                <a:cs typeface="Verdana"/>
              </a:rPr>
              <a:t>pooling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60525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pooling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225" dirty="0">
                <a:solidFill>
                  <a:srgbClr val="FFFFFF"/>
                </a:solidFill>
                <a:latin typeface="Lucida Sans"/>
                <a:cs typeface="Lucida Sans"/>
              </a:rPr>
              <a:t>by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choosing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the</a:t>
            </a:r>
            <a:r>
              <a:rPr sz="6150" spc="-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maximum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50" dirty="0">
                <a:solidFill>
                  <a:srgbClr val="FFFFFF"/>
                </a:solidFill>
                <a:latin typeface="Lucida Sans"/>
                <a:cs typeface="Lucida Sans"/>
              </a:rPr>
              <a:t>value</a:t>
            </a:r>
            <a:r>
              <a:rPr sz="6150" spc="-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in </a:t>
            </a:r>
            <a:r>
              <a:rPr sz="6150" spc="170" dirty="0">
                <a:solidFill>
                  <a:srgbClr val="FFFFFF"/>
                </a:solidFill>
                <a:latin typeface="Lucida Sans"/>
                <a:cs typeface="Lucida Sans"/>
              </a:rPr>
              <a:t>each</a:t>
            </a:r>
            <a:r>
              <a:rPr sz="6150" spc="-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region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marL="627380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marL="627380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marL="627380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marL="627380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marL="417195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60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0076BA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1628222" y="1471159"/>
          <a:ext cx="8450580" cy="836422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105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09105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09105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</a:tblGrid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80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90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50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1055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30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graphicFrame>
        <p:nvGraphicFramePr>
          <p:cNvPr id="3" name="object 3"/>
          <p:cNvGraphicFramePr>
            <a:graphicFrameLocks noGrp="1"/>
          </p:cNvGraphicFramePr>
          <p:nvPr/>
        </p:nvGraphicFramePr>
        <p:xfrm>
          <a:off x="13439381" y="3554865"/>
          <a:ext cx="4279265" cy="4193540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209613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0961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50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110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6770"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20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00000"/>
                        </a:lnSpc>
                        <a:spcBef>
                          <a:spcPts val="3665"/>
                        </a:spcBef>
                      </a:pPr>
                      <a:r>
                        <a:rPr sz="6000" spc="-25" dirty="0">
                          <a:solidFill>
                            <a:srgbClr val="FFFFFF"/>
                          </a:solidFill>
                          <a:latin typeface="Consolas"/>
                          <a:cs typeface="Consolas"/>
                        </a:rPr>
                        <a:t>40</a:t>
                      </a:r>
                      <a:endParaRPr sz="6000">
                        <a:latin typeface="Consolas"/>
                        <a:cs typeface="Consolas"/>
                      </a:endParaRPr>
                    </a:p>
                  </a:txBody>
                  <a:tcPr marL="0" marR="0" marT="465455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140" dirty="0">
                <a:latin typeface="Verdana"/>
                <a:cs typeface="Verdana"/>
              </a:rPr>
              <a:t>convolutional</a:t>
            </a:r>
            <a:r>
              <a:rPr sz="9200" spc="-60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60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4467205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70" dirty="0">
                <a:solidFill>
                  <a:srgbClr val="FFFFFF"/>
                </a:solidFill>
                <a:latin typeface="Lucida Sans"/>
                <a:cs typeface="Lucida Sans"/>
              </a:rPr>
              <a:t>networks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use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convolution,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usually</a:t>
            </a:r>
            <a:r>
              <a:rPr sz="6150" spc="-114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for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analyzing</a:t>
            </a:r>
            <a:r>
              <a:rPr sz="6150" spc="-1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images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2"/>
          <p:cNvGraphicFramePr>
            <a:graphicFrameLocks noGrp="1"/>
          </p:cNvGraphicFramePr>
          <p:nvPr/>
        </p:nvGraphicFramePr>
        <p:xfrm>
          <a:off x="5156911" y="2382126"/>
          <a:ext cx="13860778" cy="8041005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115506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155064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1155065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 marL="384810">
                        <a:lnSpc>
                          <a:spcPct val="100000"/>
                        </a:lnSpc>
                        <a:spcBef>
                          <a:spcPts val="1850"/>
                        </a:spcBef>
                      </a:pPr>
                      <a:r>
                        <a:rPr sz="4250" b="1" spc="35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B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3495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6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01710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7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148715">
                <a:tc>
                  <a:txBody>
                    <a:bodyPr/>
                    <a:lstStyle/>
                    <a:p>
                      <a:pPr marL="366395">
                        <a:lnSpc>
                          <a:spcPct val="100000"/>
                        </a:lnSpc>
                        <a:spcBef>
                          <a:spcPts val="1800"/>
                        </a:spcBef>
                      </a:pPr>
                      <a:r>
                        <a:rPr sz="4250" b="1" spc="200" dirty="0">
                          <a:solidFill>
                            <a:srgbClr val="FFFFFF"/>
                          </a:solidFill>
                          <a:latin typeface="Lucida Sans"/>
                          <a:cs typeface="Lucida Sans"/>
                        </a:rPr>
                        <a:t>A</a:t>
                      </a:r>
                      <a:endParaRPr sz="4250">
                        <a:latin typeface="Lucida Sans"/>
                        <a:cs typeface="Lucida Sans"/>
                      </a:endParaRPr>
                    </a:p>
                  </a:txBody>
                  <a:tcPr marL="0" marR="0" marT="228600" marB="0">
                    <a:lnL w="12700">
                      <a:solidFill>
                        <a:srgbClr val="D6D6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B51700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FAE232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  <a:solidFill>
                      <a:srgbClr val="434343"/>
                    </a:solidFill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7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46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12700">
                      <a:solidFill>
                        <a:srgbClr val="D6D7D6"/>
                      </a:solidFill>
                      <a:prstDash val="solid"/>
                    </a:lnL>
                    <a:lnR w="12700">
                      <a:solidFill>
                        <a:srgbClr val="D6D6D6"/>
                      </a:solidFill>
                      <a:prstDash val="solid"/>
                    </a:lnR>
                    <a:lnT w="12700">
                      <a:solidFill>
                        <a:srgbClr val="D6D7D6"/>
                      </a:solidFill>
                      <a:prstDash val="solid"/>
                    </a:lnT>
                    <a:lnB w="12700">
                      <a:solidFill>
                        <a:srgbClr val="D6D6D6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 vert="horz" wrap="square" lIns="0" tIns="1270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spc="100" dirty="0"/>
              <a:t>Depth-</a:t>
            </a:r>
            <a:r>
              <a:rPr spc="75" dirty="0"/>
              <a:t>First</a:t>
            </a:r>
            <a:r>
              <a:rPr spc="-60" dirty="0"/>
              <a:t> </a:t>
            </a:r>
            <a:r>
              <a:rPr spc="110" dirty="0"/>
              <a:t>Search</a:t>
            </a:r>
          </a:p>
        </p:txBody>
      </p:sp>
    </p:spTree>
  </p:cSld>
  <p:clrMapOvr>
    <a:masterClrMapping/>
  </p:clrMapOvr>
</p:sld>
</file>

<file path=ppt/slides/slide9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52274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749592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846910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944228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1041546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1138864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1236182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1333499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430818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528135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625458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722774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820091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917407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2014723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2112040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2209356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2306683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404000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501316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598632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695949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793265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890582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987909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3085225" y="4287827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549721" y="4287827"/>
            <a:ext cx="2735580" cy="2735580"/>
            <a:chOff x="549721" y="4287827"/>
            <a:chExt cx="2735580" cy="2735580"/>
          </a:xfrm>
        </p:grpSpPr>
        <p:sp>
          <p:nvSpPr>
            <p:cNvPr id="29" name="object 29"/>
            <p:cNvSpPr/>
            <p:nvPr/>
          </p:nvSpPr>
          <p:spPr>
            <a:xfrm>
              <a:off x="549721" y="4287827"/>
              <a:ext cx="2735580" cy="2735580"/>
            </a:xfrm>
            <a:custGeom>
              <a:avLst/>
              <a:gdLst/>
              <a:ahLst/>
              <a:cxnLst/>
              <a:rect l="l" t="t" r="r" b="b"/>
              <a:pathLst>
                <a:path w="2735579" h="2735579">
                  <a:moveTo>
                    <a:pt x="2632820" y="0"/>
                  </a:moveTo>
                  <a:lnTo>
                    <a:pt x="2632820" y="2735319"/>
                  </a:lnTo>
                </a:path>
                <a:path w="2735579" h="2735579">
                  <a:moveTo>
                    <a:pt x="0" y="102551"/>
                  </a:moveTo>
                  <a:lnTo>
                    <a:pt x="2735372" y="102551"/>
                  </a:lnTo>
                </a:path>
                <a:path w="2735579" h="2735579">
                  <a:moveTo>
                    <a:pt x="0" y="199867"/>
                  </a:moveTo>
                  <a:lnTo>
                    <a:pt x="2735372" y="199867"/>
                  </a:lnTo>
                </a:path>
                <a:path w="2735579" h="2735579">
                  <a:moveTo>
                    <a:pt x="0" y="297183"/>
                  </a:moveTo>
                  <a:lnTo>
                    <a:pt x="2735372" y="297183"/>
                  </a:lnTo>
                </a:path>
                <a:path w="2735579" h="2735579">
                  <a:moveTo>
                    <a:pt x="0" y="394500"/>
                  </a:moveTo>
                  <a:lnTo>
                    <a:pt x="2735372" y="394500"/>
                  </a:lnTo>
                </a:path>
                <a:path w="2735579" h="2735579">
                  <a:moveTo>
                    <a:pt x="0" y="491815"/>
                  </a:moveTo>
                  <a:lnTo>
                    <a:pt x="2735372" y="491815"/>
                  </a:lnTo>
                </a:path>
                <a:path w="2735579" h="2735579">
                  <a:moveTo>
                    <a:pt x="0" y="589131"/>
                  </a:moveTo>
                  <a:lnTo>
                    <a:pt x="2735372" y="589131"/>
                  </a:lnTo>
                </a:path>
                <a:path w="2735579" h="2735579">
                  <a:moveTo>
                    <a:pt x="0" y="686448"/>
                  </a:moveTo>
                  <a:lnTo>
                    <a:pt x="2735372" y="686448"/>
                  </a:lnTo>
                </a:path>
                <a:path w="2735579" h="2735579">
                  <a:moveTo>
                    <a:pt x="0" y="783763"/>
                  </a:moveTo>
                  <a:lnTo>
                    <a:pt x="2735372" y="783763"/>
                  </a:lnTo>
                </a:path>
                <a:path w="2735579" h="2735579">
                  <a:moveTo>
                    <a:pt x="0" y="881079"/>
                  </a:moveTo>
                  <a:lnTo>
                    <a:pt x="2735372" y="881079"/>
                  </a:lnTo>
                </a:path>
                <a:path w="2735579" h="2735579">
                  <a:moveTo>
                    <a:pt x="0" y="978396"/>
                  </a:moveTo>
                  <a:lnTo>
                    <a:pt x="2735372" y="978396"/>
                  </a:lnTo>
                </a:path>
                <a:path w="2735579" h="2735579">
                  <a:moveTo>
                    <a:pt x="0" y="1075715"/>
                  </a:moveTo>
                  <a:lnTo>
                    <a:pt x="2735372" y="1075715"/>
                  </a:lnTo>
                </a:path>
                <a:path w="2735579" h="2735579">
                  <a:moveTo>
                    <a:pt x="0" y="1173032"/>
                  </a:moveTo>
                  <a:lnTo>
                    <a:pt x="2735372" y="1173032"/>
                  </a:lnTo>
                </a:path>
                <a:path w="2735579" h="2735579">
                  <a:moveTo>
                    <a:pt x="0" y="1270348"/>
                  </a:moveTo>
                  <a:lnTo>
                    <a:pt x="2735372" y="1270348"/>
                  </a:lnTo>
                </a:path>
                <a:path w="2735579" h="2735579">
                  <a:moveTo>
                    <a:pt x="0" y="1367665"/>
                  </a:moveTo>
                  <a:lnTo>
                    <a:pt x="2735372" y="1367665"/>
                  </a:lnTo>
                </a:path>
                <a:path w="2735579" h="2735579">
                  <a:moveTo>
                    <a:pt x="0" y="1464971"/>
                  </a:moveTo>
                  <a:lnTo>
                    <a:pt x="2735372" y="1464971"/>
                  </a:lnTo>
                </a:path>
                <a:path w="2735579" h="2735579">
                  <a:moveTo>
                    <a:pt x="0" y="1562287"/>
                  </a:moveTo>
                  <a:lnTo>
                    <a:pt x="2735372" y="1562287"/>
                  </a:lnTo>
                </a:path>
                <a:path w="2735579" h="2735579">
                  <a:moveTo>
                    <a:pt x="0" y="1659603"/>
                  </a:moveTo>
                  <a:lnTo>
                    <a:pt x="2735372" y="1659603"/>
                  </a:lnTo>
                </a:path>
                <a:path w="2735579" h="2735579">
                  <a:moveTo>
                    <a:pt x="0" y="1756920"/>
                  </a:moveTo>
                  <a:lnTo>
                    <a:pt x="2735372" y="1756920"/>
                  </a:lnTo>
                </a:path>
                <a:path w="2735579" h="2735579">
                  <a:moveTo>
                    <a:pt x="0" y="1854236"/>
                  </a:moveTo>
                  <a:lnTo>
                    <a:pt x="2735372" y="1854236"/>
                  </a:lnTo>
                </a:path>
                <a:path w="2735579" h="2735579">
                  <a:moveTo>
                    <a:pt x="0" y="1951553"/>
                  </a:moveTo>
                  <a:lnTo>
                    <a:pt x="2735372" y="1951553"/>
                  </a:lnTo>
                </a:path>
                <a:path w="2735579" h="2735579">
                  <a:moveTo>
                    <a:pt x="0" y="2048869"/>
                  </a:moveTo>
                  <a:lnTo>
                    <a:pt x="2735372" y="2048869"/>
                  </a:lnTo>
                </a:path>
                <a:path w="2735579" h="2735579">
                  <a:moveTo>
                    <a:pt x="0" y="2146185"/>
                  </a:moveTo>
                  <a:lnTo>
                    <a:pt x="2735372" y="2146185"/>
                  </a:lnTo>
                </a:path>
                <a:path w="2735579" h="2735579">
                  <a:moveTo>
                    <a:pt x="0" y="2243502"/>
                  </a:moveTo>
                  <a:lnTo>
                    <a:pt x="2735372" y="2243502"/>
                  </a:lnTo>
                </a:path>
                <a:path w="2735579" h="2735579">
                  <a:moveTo>
                    <a:pt x="0" y="2340818"/>
                  </a:moveTo>
                  <a:lnTo>
                    <a:pt x="2735372" y="2340818"/>
                  </a:lnTo>
                </a:path>
                <a:path w="2735579" h="2735579">
                  <a:moveTo>
                    <a:pt x="0" y="2438135"/>
                  </a:moveTo>
                  <a:lnTo>
                    <a:pt x="2735372" y="2438135"/>
                  </a:lnTo>
                </a:path>
                <a:path w="2735579" h="2735579">
                  <a:moveTo>
                    <a:pt x="0" y="2535451"/>
                  </a:moveTo>
                  <a:lnTo>
                    <a:pt x="2735372" y="2535451"/>
                  </a:lnTo>
                </a:path>
                <a:path w="2735579" h="2735579">
                  <a:moveTo>
                    <a:pt x="0" y="2632768"/>
                  </a:moveTo>
                  <a:lnTo>
                    <a:pt x="2735372" y="263276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549721" y="4287827"/>
              <a:ext cx="2735580" cy="2735580"/>
            </a:xfrm>
            <a:custGeom>
              <a:avLst/>
              <a:gdLst/>
              <a:ahLst/>
              <a:cxnLst/>
              <a:rect l="l" t="t" r="r" b="b"/>
              <a:pathLst>
                <a:path w="2735579" h="2735579">
                  <a:moveTo>
                    <a:pt x="5235" y="0"/>
                  </a:moveTo>
                  <a:lnTo>
                    <a:pt x="5235" y="2735319"/>
                  </a:lnTo>
                </a:path>
                <a:path w="2735579" h="2735579">
                  <a:moveTo>
                    <a:pt x="2730136" y="0"/>
                  </a:moveTo>
                  <a:lnTo>
                    <a:pt x="2730136" y="2735319"/>
                  </a:lnTo>
                </a:path>
                <a:path w="2735579" h="2735579">
                  <a:moveTo>
                    <a:pt x="0" y="5235"/>
                  </a:moveTo>
                  <a:lnTo>
                    <a:pt x="2735372" y="5235"/>
                  </a:lnTo>
                </a:path>
                <a:path w="2735579" h="2735579">
                  <a:moveTo>
                    <a:pt x="0" y="2730084"/>
                  </a:moveTo>
                  <a:lnTo>
                    <a:pt x="2735372" y="2730084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11133169" y="3669050"/>
            <a:ext cx="3587750" cy="4058920"/>
            <a:chOff x="11133169" y="3669050"/>
            <a:chExt cx="3587750" cy="4058920"/>
          </a:xfrm>
        </p:grpSpPr>
        <p:sp>
          <p:nvSpPr>
            <p:cNvPr id="32" name="object 32"/>
            <p:cNvSpPr/>
            <p:nvPr/>
          </p:nvSpPr>
          <p:spPr>
            <a:xfrm>
              <a:off x="11216932" y="3752817"/>
              <a:ext cx="2172335" cy="1537335"/>
            </a:xfrm>
            <a:custGeom>
              <a:avLst/>
              <a:gdLst/>
              <a:ahLst/>
              <a:cxnLst/>
              <a:rect l="l" t="t" r="r" b="b"/>
              <a:pathLst>
                <a:path w="2172334" h="1537335">
                  <a:moveTo>
                    <a:pt x="2172258" y="0"/>
                  </a:moveTo>
                  <a:lnTo>
                    <a:pt x="2172258" y="0"/>
                  </a:lnTo>
                  <a:lnTo>
                    <a:pt x="0" y="0"/>
                  </a:lnTo>
                  <a:lnTo>
                    <a:pt x="0" y="183730"/>
                  </a:lnTo>
                  <a:lnTo>
                    <a:pt x="0" y="1537322"/>
                  </a:lnTo>
                  <a:lnTo>
                    <a:pt x="183654" y="1537322"/>
                  </a:lnTo>
                  <a:lnTo>
                    <a:pt x="409308" y="1537322"/>
                  </a:lnTo>
                  <a:lnTo>
                    <a:pt x="409308" y="1311719"/>
                  </a:lnTo>
                  <a:lnTo>
                    <a:pt x="518617" y="1311719"/>
                  </a:lnTo>
                  <a:lnTo>
                    <a:pt x="518617" y="1086116"/>
                  </a:lnTo>
                  <a:lnTo>
                    <a:pt x="518617" y="860526"/>
                  </a:lnTo>
                  <a:lnTo>
                    <a:pt x="602386" y="860526"/>
                  </a:lnTo>
                  <a:lnTo>
                    <a:pt x="602386" y="1086116"/>
                  </a:lnTo>
                  <a:lnTo>
                    <a:pt x="602386" y="1311719"/>
                  </a:lnTo>
                  <a:lnTo>
                    <a:pt x="634847" y="1311719"/>
                  </a:lnTo>
                  <a:lnTo>
                    <a:pt x="2172258" y="1311719"/>
                  </a:lnTo>
                  <a:lnTo>
                    <a:pt x="2172258" y="1086116"/>
                  </a:lnTo>
                  <a:lnTo>
                    <a:pt x="2172258" y="860526"/>
                  </a:lnTo>
                  <a:lnTo>
                    <a:pt x="2172258" y="815352"/>
                  </a:lnTo>
                  <a:lnTo>
                    <a:pt x="1988527" y="815352"/>
                  </a:lnTo>
                  <a:lnTo>
                    <a:pt x="634847" y="815352"/>
                  </a:lnTo>
                  <a:lnTo>
                    <a:pt x="634847" y="731583"/>
                  </a:lnTo>
                  <a:lnTo>
                    <a:pt x="2172258" y="731583"/>
                  </a:lnTo>
                  <a:lnTo>
                    <a:pt x="2172258" y="634923"/>
                  </a:lnTo>
                  <a:lnTo>
                    <a:pt x="2172258" y="409321"/>
                  </a:lnTo>
                  <a:lnTo>
                    <a:pt x="2172258" y="183730"/>
                  </a:lnTo>
                  <a:lnTo>
                    <a:pt x="217225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1216932" y="5064537"/>
              <a:ext cx="2172335" cy="861060"/>
            </a:xfrm>
            <a:custGeom>
              <a:avLst/>
              <a:gdLst/>
              <a:ahLst/>
              <a:cxnLst/>
              <a:rect l="l" t="t" r="r" b="b"/>
              <a:pathLst>
                <a:path w="2172334" h="861060">
                  <a:moveTo>
                    <a:pt x="518617" y="0"/>
                  </a:moveTo>
                  <a:lnTo>
                    <a:pt x="409308" y="0"/>
                  </a:lnTo>
                  <a:lnTo>
                    <a:pt x="183654" y="0"/>
                  </a:lnTo>
                  <a:lnTo>
                    <a:pt x="183654" y="225602"/>
                  </a:lnTo>
                  <a:lnTo>
                    <a:pt x="0" y="225602"/>
                  </a:lnTo>
                  <a:lnTo>
                    <a:pt x="0" y="451192"/>
                  </a:lnTo>
                  <a:lnTo>
                    <a:pt x="0" y="676795"/>
                  </a:lnTo>
                  <a:lnTo>
                    <a:pt x="0" y="860501"/>
                  </a:lnTo>
                  <a:lnTo>
                    <a:pt x="183654" y="860501"/>
                  </a:lnTo>
                  <a:lnTo>
                    <a:pt x="409308" y="860501"/>
                  </a:lnTo>
                  <a:lnTo>
                    <a:pt x="518617" y="860501"/>
                  </a:lnTo>
                  <a:lnTo>
                    <a:pt x="518617" y="676795"/>
                  </a:lnTo>
                  <a:lnTo>
                    <a:pt x="518617" y="451192"/>
                  </a:lnTo>
                  <a:lnTo>
                    <a:pt x="518617" y="225602"/>
                  </a:lnTo>
                  <a:lnTo>
                    <a:pt x="518617" y="0"/>
                  </a:lnTo>
                  <a:close/>
                </a:path>
                <a:path w="2172334" h="861060">
                  <a:moveTo>
                    <a:pt x="2172258" y="0"/>
                  </a:moveTo>
                  <a:lnTo>
                    <a:pt x="2172258" y="0"/>
                  </a:lnTo>
                  <a:lnTo>
                    <a:pt x="602386" y="0"/>
                  </a:lnTo>
                  <a:lnTo>
                    <a:pt x="602386" y="225602"/>
                  </a:lnTo>
                  <a:lnTo>
                    <a:pt x="602386" y="451192"/>
                  </a:lnTo>
                  <a:lnTo>
                    <a:pt x="602386" y="676795"/>
                  </a:lnTo>
                  <a:lnTo>
                    <a:pt x="602386" y="860501"/>
                  </a:lnTo>
                  <a:lnTo>
                    <a:pt x="634847" y="860501"/>
                  </a:lnTo>
                  <a:lnTo>
                    <a:pt x="860501" y="860501"/>
                  </a:lnTo>
                  <a:lnTo>
                    <a:pt x="1086040" y="860501"/>
                  </a:lnTo>
                  <a:lnTo>
                    <a:pt x="1164043" y="860501"/>
                  </a:lnTo>
                  <a:lnTo>
                    <a:pt x="1164043" y="676795"/>
                  </a:lnTo>
                  <a:lnTo>
                    <a:pt x="1164043" y="451192"/>
                  </a:lnTo>
                  <a:lnTo>
                    <a:pt x="1247813" y="451192"/>
                  </a:lnTo>
                  <a:lnTo>
                    <a:pt x="1247813" y="676795"/>
                  </a:lnTo>
                  <a:lnTo>
                    <a:pt x="1247813" y="860501"/>
                  </a:lnTo>
                  <a:lnTo>
                    <a:pt x="2172258" y="860501"/>
                  </a:lnTo>
                  <a:lnTo>
                    <a:pt x="2172258" y="676795"/>
                  </a:lnTo>
                  <a:lnTo>
                    <a:pt x="2172258" y="451192"/>
                  </a:lnTo>
                  <a:lnTo>
                    <a:pt x="2172258" y="407276"/>
                  </a:lnTo>
                  <a:lnTo>
                    <a:pt x="1988527" y="407276"/>
                  </a:lnTo>
                  <a:lnTo>
                    <a:pt x="1762874" y="407276"/>
                  </a:lnTo>
                  <a:lnTo>
                    <a:pt x="1537233" y="407276"/>
                  </a:lnTo>
                  <a:lnTo>
                    <a:pt x="1311681" y="407276"/>
                  </a:lnTo>
                  <a:lnTo>
                    <a:pt x="1311681" y="323519"/>
                  </a:lnTo>
                  <a:lnTo>
                    <a:pt x="1537233" y="323519"/>
                  </a:lnTo>
                  <a:lnTo>
                    <a:pt x="1762874" y="323519"/>
                  </a:lnTo>
                  <a:lnTo>
                    <a:pt x="1988527" y="323519"/>
                  </a:lnTo>
                  <a:lnTo>
                    <a:pt x="2172258" y="323519"/>
                  </a:lnTo>
                  <a:lnTo>
                    <a:pt x="2172258" y="225602"/>
                  </a:lnTo>
                  <a:lnTo>
                    <a:pt x="217225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11400655" y="3669050"/>
              <a:ext cx="226060" cy="2339975"/>
            </a:xfrm>
            <a:custGeom>
              <a:avLst/>
              <a:gdLst/>
              <a:ahLst/>
              <a:cxnLst/>
              <a:rect l="l" t="t" r="r" b="b"/>
              <a:pathLst>
                <a:path w="226059" h="2339975">
                  <a:moveTo>
                    <a:pt x="0" y="0"/>
                  </a:moveTo>
                  <a:lnTo>
                    <a:pt x="0" y="2339750"/>
                  </a:lnTo>
                </a:path>
                <a:path w="226059" h="2339975">
                  <a:moveTo>
                    <a:pt x="225602" y="0"/>
                  </a:moveTo>
                  <a:lnTo>
                    <a:pt x="225602" y="233975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11851861" y="3669050"/>
              <a:ext cx="226060" cy="857250"/>
            </a:xfrm>
            <a:custGeom>
              <a:avLst/>
              <a:gdLst/>
              <a:ahLst/>
              <a:cxnLst/>
              <a:rect l="l" t="t" r="r" b="b"/>
              <a:pathLst>
                <a:path w="226059" h="857250">
                  <a:moveTo>
                    <a:pt x="0" y="0"/>
                  </a:moveTo>
                  <a:lnTo>
                    <a:pt x="0" y="857230"/>
                  </a:lnTo>
                </a:path>
                <a:path w="226059" h="857250">
                  <a:moveTo>
                    <a:pt x="225602" y="0"/>
                  </a:moveTo>
                  <a:lnTo>
                    <a:pt x="225602" y="85723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12303070" y="3669050"/>
              <a:ext cx="902969" cy="857250"/>
            </a:xfrm>
            <a:custGeom>
              <a:avLst/>
              <a:gdLst/>
              <a:ahLst/>
              <a:cxnLst/>
              <a:rect l="l" t="t" r="r" b="b"/>
              <a:pathLst>
                <a:path w="902969" h="857250">
                  <a:moveTo>
                    <a:pt x="0" y="0"/>
                  </a:moveTo>
                  <a:lnTo>
                    <a:pt x="0" y="857230"/>
                  </a:lnTo>
                </a:path>
                <a:path w="902969" h="857250">
                  <a:moveTo>
                    <a:pt x="225595" y="0"/>
                  </a:moveTo>
                  <a:lnTo>
                    <a:pt x="225595" y="857230"/>
                  </a:lnTo>
                </a:path>
                <a:path w="902969" h="857250">
                  <a:moveTo>
                    <a:pt x="451200" y="0"/>
                  </a:moveTo>
                  <a:lnTo>
                    <a:pt x="451200" y="857230"/>
                  </a:lnTo>
                </a:path>
                <a:path w="902969" h="857250">
                  <a:moveTo>
                    <a:pt x="676806" y="0"/>
                  </a:moveTo>
                  <a:lnTo>
                    <a:pt x="676806" y="857230"/>
                  </a:lnTo>
                </a:path>
                <a:path w="902969" h="857250">
                  <a:moveTo>
                    <a:pt x="902401" y="0"/>
                  </a:moveTo>
                  <a:lnTo>
                    <a:pt x="902401" y="857230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11133169" y="3936532"/>
              <a:ext cx="2339975" cy="451484"/>
            </a:xfrm>
            <a:custGeom>
              <a:avLst/>
              <a:gdLst/>
              <a:ahLst/>
              <a:cxnLst/>
              <a:rect l="l" t="t" r="r" b="b"/>
              <a:pathLst>
                <a:path w="2339975" h="451485">
                  <a:moveTo>
                    <a:pt x="0" y="0"/>
                  </a:moveTo>
                  <a:lnTo>
                    <a:pt x="2339792" y="0"/>
                  </a:lnTo>
                </a:path>
                <a:path w="2339975" h="451485">
                  <a:moveTo>
                    <a:pt x="0" y="225598"/>
                  </a:moveTo>
                  <a:lnTo>
                    <a:pt x="2339792" y="225598"/>
                  </a:lnTo>
                </a:path>
                <a:path w="2339975" h="451485">
                  <a:moveTo>
                    <a:pt x="0" y="451197"/>
                  </a:moveTo>
                  <a:lnTo>
                    <a:pt x="2339792" y="451197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11133169" y="4613328"/>
              <a:ext cx="644525" cy="0"/>
            </a:xfrm>
            <a:custGeom>
              <a:avLst/>
              <a:gdLst/>
              <a:ahLst/>
              <a:cxnLst/>
              <a:rect l="l" t="t" r="r" b="b"/>
              <a:pathLst>
                <a:path w="644525">
                  <a:moveTo>
                    <a:pt x="0" y="0"/>
                  </a:moveTo>
                  <a:lnTo>
                    <a:pt x="644273" y="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11133169" y="4838931"/>
              <a:ext cx="644525" cy="902969"/>
            </a:xfrm>
            <a:custGeom>
              <a:avLst/>
              <a:gdLst/>
              <a:ahLst/>
              <a:cxnLst/>
              <a:rect l="l" t="t" r="r" b="b"/>
              <a:pathLst>
                <a:path w="644525" h="902970">
                  <a:moveTo>
                    <a:pt x="0" y="0"/>
                  </a:moveTo>
                  <a:lnTo>
                    <a:pt x="644273" y="0"/>
                  </a:lnTo>
                </a:path>
                <a:path w="644525" h="902970">
                  <a:moveTo>
                    <a:pt x="0" y="225595"/>
                  </a:moveTo>
                  <a:lnTo>
                    <a:pt x="644273" y="225595"/>
                  </a:lnTo>
                </a:path>
                <a:path w="644525" h="902970">
                  <a:moveTo>
                    <a:pt x="0" y="451190"/>
                  </a:moveTo>
                  <a:lnTo>
                    <a:pt x="644273" y="451190"/>
                  </a:lnTo>
                </a:path>
                <a:path w="644525" h="902970">
                  <a:moveTo>
                    <a:pt x="0" y="676785"/>
                  </a:moveTo>
                  <a:lnTo>
                    <a:pt x="644273" y="676785"/>
                  </a:lnTo>
                </a:path>
                <a:path w="644525" h="902970">
                  <a:moveTo>
                    <a:pt x="0" y="902391"/>
                  </a:moveTo>
                  <a:lnTo>
                    <a:pt x="644273" y="902391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11175052" y="3669050"/>
              <a:ext cx="0" cy="2339975"/>
            </a:xfrm>
            <a:custGeom>
              <a:avLst/>
              <a:gdLst/>
              <a:ahLst/>
              <a:cxnLst/>
              <a:rect l="l" t="t" r="r" b="b"/>
              <a:pathLst>
                <a:path h="2339975">
                  <a:moveTo>
                    <a:pt x="0" y="0"/>
                  </a:moveTo>
                  <a:lnTo>
                    <a:pt x="0" y="233975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13431078" y="3669050"/>
              <a:ext cx="0" cy="857250"/>
            </a:xfrm>
            <a:custGeom>
              <a:avLst/>
              <a:gdLst/>
              <a:ahLst/>
              <a:cxnLst/>
              <a:rect l="l" t="t" r="r" b="b"/>
              <a:pathLst>
                <a:path h="857250">
                  <a:moveTo>
                    <a:pt x="0" y="0"/>
                  </a:moveTo>
                  <a:lnTo>
                    <a:pt x="0" y="85723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11133169" y="3710934"/>
              <a:ext cx="2339975" cy="0"/>
            </a:xfrm>
            <a:custGeom>
              <a:avLst/>
              <a:gdLst/>
              <a:ahLst/>
              <a:cxnLst/>
              <a:rect l="l" t="t" r="r" b="b"/>
              <a:pathLst>
                <a:path w="2339975">
                  <a:moveTo>
                    <a:pt x="0" y="0"/>
                  </a:moveTo>
                  <a:lnTo>
                    <a:pt x="2339792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11133169" y="5966917"/>
              <a:ext cx="644525" cy="0"/>
            </a:xfrm>
            <a:custGeom>
              <a:avLst/>
              <a:gdLst/>
              <a:ahLst/>
              <a:cxnLst/>
              <a:rect l="l" t="t" r="r" b="b"/>
              <a:pathLst>
                <a:path w="644525">
                  <a:moveTo>
                    <a:pt x="0" y="0"/>
                  </a:moveTo>
                  <a:lnTo>
                    <a:pt x="644273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1819319" y="4568170"/>
              <a:ext cx="2172335" cy="1763395"/>
            </a:xfrm>
            <a:custGeom>
              <a:avLst/>
              <a:gdLst/>
              <a:ahLst/>
              <a:cxnLst/>
              <a:rect l="l" t="t" r="r" b="b"/>
              <a:pathLst>
                <a:path w="2172334" h="1763395">
                  <a:moveTo>
                    <a:pt x="1988527" y="903643"/>
                  </a:moveTo>
                  <a:lnTo>
                    <a:pt x="1988527" y="903643"/>
                  </a:lnTo>
                  <a:lnTo>
                    <a:pt x="645426" y="903643"/>
                  </a:lnTo>
                  <a:lnTo>
                    <a:pt x="645426" y="1086116"/>
                  </a:lnTo>
                  <a:lnTo>
                    <a:pt x="645426" y="1311706"/>
                  </a:lnTo>
                  <a:lnTo>
                    <a:pt x="645426" y="1537309"/>
                  </a:lnTo>
                  <a:lnTo>
                    <a:pt x="645426" y="1762912"/>
                  </a:lnTo>
                  <a:lnTo>
                    <a:pt x="860501" y="1762912"/>
                  </a:lnTo>
                  <a:lnTo>
                    <a:pt x="860501" y="1537309"/>
                  </a:lnTo>
                  <a:lnTo>
                    <a:pt x="1086142" y="1537309"/>
                  </a:lnTo>
                  <a:lnTo>
                    <a:pt x="1311694" y="1537309"/>
                  </a:lnTo>
                  <a:lnTo>
                    <a:pt x="1537335" y="1537309"/>
                  </a:lnTo>
                  <a:lnTo>
                    <a:pt x="1762988" y="1537309"/>
                  </a:lnTo>
                  <a:lnTo>
                    <a:pt x="1988527" y="1537309"/>
                  </a:lnTo>
                  <a:lnTo>
                    <a:pt x="1988527" y="1311706"/>
                  </a:lnTo>
                  <a:lnTo>
                    <a:pt x="1988527" y="1086116"/>
                  </a:lnTo>
                  <a:lnTo>
                    <a:pt x="1988527" y="903643"/>
                  </a:lnTo>
                  <a:close/>
                </a:path>
                <a:path w="2172334" h="1763395">
                  <a:moveTo>
                    <a:pt x="2172258" y="0"/>
                  </a:moveTo>
                  <a:lnTo>
                    <a:pt x="2172258" y="0"/>
                  </a:lnTo>
                  <a:lnTo>
                    <a:pt x="0" y="0"/>
                  </a:lnTo>
                  <a:lnTo>
                    <a:pt x="0" y="183718"/>
                  </a:lnTo>
                  <a:lnTo>
                    <a:pt x="0" y="1762912"/>
                  </a:lnTo>
                  <a:lnTo>
                    <a:pt x="183769" y="1762912"/>
                  </a:lnTo>
                  <a:lnTo>
                    <a:pt x="409308" y="1762912"/>
                  </a:lnTo>
                  <a:lnTo>
                    <a:pt x="561657" y="1762912"/>
                  </a:lnTo>
                  <a:lnTo>
                    <a:pt x="561657" y="1537309"/>
                  </a:lnTo>
                  <a:lnTo>
                    <a:pt x="561657" y="1311706"/>
                  </a:lnTo>
                  <a:lnTo>
                    <a:pt x="561657" y="1086116"/>
                  </a:lnTo>
                  <a:lnTo>
                    <a:pt x="561657" y="860513"/>
                  </a:lnTo>
                  <a:lnTo>
                    <a:pt x="634961" y="860513"/>
                  </a:lnTo>
                  <a:lnTo>
                    <a:pt x="634961" y="819886"/>
                  </a:lnTo>
                  <a:lnTo>
                    <a:pt x="860501" y="819886"/>
                  </a:lnTo>
                  <a:lnTo>
                    <a:pt x="1086142" y="819886"/>
                  </a:lnTo>
                  <a:lnTo>
                    <a:pt x="2172258" y="819886"/>
                  </a:lnTo>
                  <a:lnTo>
                    <a:pt x="2172258" y="634911"/>
                  </a:lnTo>
                  <a:lnTo>
                    <a:pt x="2172258" y="409321"/>
                  </a:lnTo>
                  <a:lnTo>
                    <a:pt x="2172258" y="183718"/>
                  </a:lnTo>
                  <a:lnTo>
                    <a:pt x="217225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11819319" y="6105480"/>
              <a:ext cx="1988820" cy="635000"/>
            </a:xfrm>
            <a:custGeom>
              <a:avLst/>
              <a:gdLst/>
              <a:ahLst/>
              <a:cxnLst/>
              <a:rect l="l" t="t" r="r" b="b"/>
              <a:pathLst>
                <a:path w="1988819" h="635000">
                  <a:moveTo>
                    <a:pt x="561657" y="225602"/>
                  </a:moveTo>
                  <a:lnTo>
                    <a:pt x="409308" y="225602"/>
                  </a:lnTo>
                  <a:lnTo>
                    <a:pt x="183769" y="225602"/>
                  </a:lnTo>
                  <a:lnTo>
                    <a:pt x="0" y="225602"/>
                  </a:lnTo>
                  <a:lnTo>
                    <a:pt x="0" y="451192"/>
                  </a:lnTo>
                  <a:lnTo>
                    <a:pt x="0" y="634911"/>
                  </a:lnTo>
                  <a:lnTo>
                    <a:pt x="183769" y="634911"/>
                  </a:lnTo>
                  <a:lnTo>
                    <a:pt x="409308" y="634911"/>
                  </a:lnTo>
                  <a:lnTo>
                    <a:pt x="561657" y="634911"/>
                  </a:lnTo>
                  <a:lnTo>
                    <a:pt x="561657" y="451192"/>
                  </a:lnTo>
                  <a:lnTo>
                    <a:pt x="561657" y="225602"/>
                  </a:lnTo>
                  <a:close/>
                </a:path>
                <a:path w="1988819" h="635000">
                  <a:moveTo>
                    <a:pt x="1988527" y="0"/>
                  </a:moveTo>
                  <a:lnTo>
                    <a:pt x="1988527" y="0"/>
                  </a:lnTo>
                  <a:lnTo>
                    <a:pt x="645426" y="0"/>
                  </a:lnTo>
                  <a:lnTo>
                    <a:pt x="645426" y="225602"/>
                  </a:lnTo>
                  <a:lnTo>
                    <a:pt x="645426" y="451192"/>
                  </a:lnTo>
                  <a:lnTo>
                    <a:pt x="645426" y="634911"/>
                  </a:lnTo>
                  <a:lnTo>
                    <a:pt x="860501" y="634911"/>
                  </a:lnTo>
                  <a:lnTo>
                    <a:pt x="1988527" y="634911"/>
                  </a:lnTo>
                  <a:lnTo>
                    <a:pt x="1988527" y="451192"/>
                  </a:lnTo>
                  <a:lnTo>
                    <a:pt x="1988527" y="225602"/>
                  </a:lnTo>
                  <a:lnTo>
                    <a:pt x="1988527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12003045" y="4484397"/>
              <a:ext cx="226060" cy="2339975"/>
            </a:xfrm>
            <a:custGeom>
              <a:avLst/>
              <a:gdLst/>
              <a:ahLst/>
              <a:cxnLst/>
              <a:rect l="l" t="t" r="r" b="b"/>
              <a:pathLst>
                <a:path w="226059" h="2339975">
                  <a:moveTo>
                    <a:pt x="0" y="0"/>
                  </a:moveTo>
                  <a:lnTo>
                    <a:pt x="0" y="2339750"/>
                  </a:lnTo>
                </a:path>
                <a:path w="226059" h="2339975">
                  <a:moveTo>
                    <a:pt x="225602" y="0"/>
                  </a:moveTo>
                  <a:lnTo>
                    <a:pt x="225602" y="233975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12454251" y="4484397"/>
              <a:ext cx="226060" cy="946150"/>
            </a:xfrm>
            <a:custGeom>
              <a:avLst/>
              <a:gdLst/>
              <a:ahLst/>
              <a:cxnLst/>
              <a:rect l="l" t="t" r="r" b="b"/>
              <a:pathLst>
                <a:path w="226059" h="946150">
                  <a:moveTo>
                    <a:pt x="0" y="0"/>
                  </a:moveTo>
                  <a:lnTo>
                    <a:pt x="0" y="945531"/>
                  </a:lnTo>
                </a:path>
                <a:path w="226059" h="946150">
                  <a:moveTo>
                    <a:pt x="225602" y="0"/>
                  </a:moveTo>
                  <a:lnTo>
                    <a:pt x="225602" y="945531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12905460" y="4484397"/>
              <a:ext cx="902969" cy="946150"/>
            </a:xfrm>
            <a:custGeom>
              <a:avLst/>
              <a:gdLst/>
              <a:ahLst/>
              <a:cxnLst/>
              <a:rect l="l" t="t" r="r" b="b"/>
              <a:pathLst>
                <a:path w="902969" h="946150">
                  <a:moveTo>
                    <a:pt x="0" y="0"/>
                  </a:moveTo>
                  <a:lnTo>
                    <a:pt x="0" y="945531"/>
                  </a:lnTo>
                </a:path>
                <a:path w="902969" h="946150">
                  <a:moveTo>
                    <a:pt x="225595" y="0"/>
                  </a:moveTo>
                  <a:lnTo>
                    <a:pt x="225595" y="945531"/>
                  </a:lnTo>
                </a:path>
                <a:path w="902969" h="946150">
                  <a:moveTo>
                    <a:pt x="451200" y="0"/>
                  </a:moveTo>
                  <a:lnTo>
                    <a:pt x="451200" y="945531"/>
                  </a:lnTo>
                </a:path>
                <a:path w="902969" h="946150">
                  <a:moveTo>
                    <a:pt x="676806" y="0"/>
                  </a:moveTo>
                  <a:lnTo>
                    <a:pt x="676806" y="945531"/>
                  </a:lnTo>
                </a:path>
                <a:path w="902969" h="946150">
                  <a:moveTo>
                    <a:pt x="902401" y="0"/>
                  </a:moveTo>
                  <a:lnTo>
                    <a:pt x="902401" y="945531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11735559" y="4751879"/>
              <a:ext cx="2339975" cy="676910"/>
            </a:xfrm>
            <a:custGeom>
              <a:avLst/>
              <a:gdLst/>
              <a:ahLst/>
              <a:cxnLst/>
              <a:rect l="l" t="t" r="r" b="b"/>
              <a:pathLst>
                <a:path w="2339975" h="676910">
                  <a:moveTo>
                    <a:pt x="0" y="0"/>
                  </a:moveTo>
                  <a:lnTo>
                    <a:pt x="2339792" y="0"/>
                  </a:lnTo>
                </a:path>
                <a:path w="2339975" h="676910">
                  <a:moveTo>
                    <a:pt x="0" y="225598"/>
                  </a:moveTo>
                  <a:lnTo>
                    <a:pt x="2339792" y="225598"/>
                  </a:lnTo>
                </a:path>
                <a:path w="2339975" h="676910">
                  <a:moveTo>
                    <a:pt x="0" y="451197"/>
                  </a:moveTo>
                  <a:lnTo>
                    <a:pt x="2339792" y="451197"/>
                  </a:lnTo>
                </a:path>
                <a:path w="2339975" h="676910">
                  <a:moveTo>
                    <a:pt x="0" y="676796"/>
                  </a:moveTo>
                  <a:lnTo>
                    <a:pt x="2339792" y="67679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11735559" y="5654277"/>
              <a:ext cx="2339975" cy="902969"/>
            </a:xfrm>
            <a:custGeom>
              <a:avLst/>
              <a:gdLst/>
              <a:ahLst/>
              <a:cxnLst/>
              <a:rect l="l" t="t" r="r" b="b"/>
              <a:pathLst>
                <a:path w="2339975" h="902970">
                  <a:moveTo>
                    <a:pt x="0" y="0"/>
                  </a:moveTo>
                  <a:lnTo>
                    <a:pt x="2339792" y="0"/>
                  </a:lnTo>
                </a:path>
                <a:path w="2339975" h="902970">
                  <a:moveTo>
                    <a:pt x="0" y="225595"/>
                  </a:moveTo>
                  <a:lnTo>
                    <a:pt x="2339792" y="225595"/>
                  </a:lnTo>
                </a:path>
                <a:path w="2339975" h="902970">
                  <a:moveTo>
                    <a:pt x="0" y="451190"/>
                  </a:moveTo>
                  <a:lnTo>
                    <a:pt x="2339792" y="451190"/>
                  </a:lnTo>
                </a:path>
                <a:path w="2339975" h="902970">
                  <a:moveTo>
                    <a:pt x="0" y="676785"/>
                  </a:moveTo>
                  <a:lnTo>
                    <a:pt x="2339792" y="676785"/>
                  </a:lnTo>
                </a:path>
                <a:path w="2339975" h="902970">
                  <a:moveTo>
                    <a:pt x="0" y="902391"/>
                  </a:moveTo>
                  <a:lnTo>
                    <a:pt x="2339792" y="902391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1735559" y="4484397"/>
              <a:ext cx="2339975" cy="2339975"/>
            </a:xfrm>
            <a:custGeom>
              <a:avLst/>
              <a:gdLst/>
              <a:ahLst/>
              <a:cxnLst/>
              <a:rect l="l" t="t" r="r" b="b"/>
              <a:pathLst>
                <a:path w="2339975" h="2339975">
                  <a:moveTo>
                    <a:pt x="41883" y="0"/>
                  </a:moveTo>
                  <a:lnTo>
                    <a:pt x="41883" y="2339750"/>
                  </a:lnTo>
                </a:path>
                <a:path w="2339975" h="2339975">
                  <a:moveTo>
                    <a:pt x="2297909" y="0"/>
                  </a:moveTo>
                  <a:lnTo>
                    <a:pt x="2297909" y="2339750"/>
                  </a:lnTo>
                </a:path>
                <a:path w="2339975" h="2339975">
                  <a:moveTo>
                    <a:pt x="0" y="41883"/>
                  </a:moveTo>
                  <a:lnTo>
                    <a:pt x="2339792" y="41883"/>
                  </a:lnTo>
                </a:path>
                <a:path w="2339975" h="2339975">
                  <a:moveTo>
                    <a:pt x="0" y="2297867"/>
                  </a:moveTo>
                  <a:lnTo>
                    <a:pt x="2339792" y="2297867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12464746" y="5471813"/>
              <a:ext cx="2172335" cy="1763395"/>
            </a:xfrm>
            <a:custGeom>
              <a:avLst/>
              <a:gdLst/>
              <a:ahLst/>
              <a:cxnLst/>
              <a:rect l="l" t="t" r="r" b="b"/>
              <a:pathLst>
                <a:path w="2172334" h="1763395">
                  <a:moveTo>
                    <a:pt x="2172258" y="0"/>
                  </a:moveTo>
                  <a:lnTo>
                    <a:pt x="2172258" y="0"/>
                  </a:lnTo>
                  <a:lnTo>
                    <a:pt x="0" y="0"/>
                  </a:lnTo>
                  <a:lnTo>
                    <a:pt x="0" y="183718"/>
                  </a:lnTo>
                  <a:lnTo>
                    <a:pt x="0" y="1762912"/>
                  </a:lnTo>
                  <a:lnTo>
                    <a:pt x="183769" y="1762912"/>
                  </a:lnTo>
                  <a:lnTo>
                    <a:pt x="183769" y="1537309"/>
                  </a:lnTo>
                  <a:lnTo>
                    <a:pt x="409308" y="1537309"/>
                  </a:lnTo>
                  <a:lnTo>
                    <a:pt x="634949" y="1537309"/>
                  </a:lnTo>
                  <a:lnTo>
                    <a:pt x="2172258" y="1537309"/>
                  </a:lnTo>
                  <a:lnTo>
                    <a:pt x="2172258" y="1311719"/>
                  </a:lnTo>
                  <a:lnTo>
                    <a:pt x="2172258" y="183718"/>
                  </a:lnTo>
                  <a:lnTo>
                    <a:pt x="217225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12464746" y="7009123"/>
              <a:ext cx="2172335" cy="635000"/>
            </a:xfrm>
            <a:custGeom>
              <a:avLst/>
              <a:gdLst/>
              <a:ahLst/>
              <a:cxnLst/>
              <a:rect l="l" t="t" r="r" b="b"/>
              <a:pathLst>
                <a:path w="2172334" h="635000">
                  <a:moveTo>
                    <a:pt x="2172258" y="0"/>
                  </a:moveTo>
                  <a:lnTo>
                    <a:pt x="2172258" y="0"/>
                  </a:lnTo>
                  <a:lnTo>
                    <a:pt x="0" y="0"/>
                  </a:lnTo>
                  <a:lnTo>
                    <a:pt x="0" y="225602"/>
                  </a:lnTo>
                  <a:lnTo>
                    <a:pt x="0" y="451205"/>
                  </a:lnTo>
                  <a:lnTo>
                    <a:pt x="0" y="634911"/>
                  </a:lnTo>
                  <a:lnTo>
                    <a:pt x="183769" y="634911"/>
                  </a:lnTo>
                  <a:lnTo>
                    <a:pt x="2172258" y="634911"/>
                  </a:lnTo>
                  <a:lnTo>
                    <a:pt x="2172258" y="451205"/>
                  </a:lnTo>
                  <a:lnTo>
                    <a:pt x="2172258" y="225602"/>
                  </a:lnTo>
                  <a:lnTo>
                    <a:pt x="217225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12648470" y="5388045"/>
              <a:ext cx="676910" cy="2339975"/>
            </a:xfrm>
            <a:custGeom>
              <a:avLst/>
              <a:gdLst/>
              <a:ahLst/>
              <a:cxnLst/>
              <a:rect l="l" t="t" r="r" b="b"/>
              <a:pathLst>
                <a:path w="676909" h="2339975">
                  <a:moveTo>
                    <a:pt x="0" y="0"/>
                  </a:moveTo>
                  <a:lnTo>
                    <a:pt x="0" y="2339750"/>
                  </a:lnTo>
                </a:path>
                <a:path w="676909" h="2339975">
                  <a:moveTo>
                    <a:pt x="225602" y="0"/>
                  </a:moveTo>
                  <a:lnTo>
                    <a:pt x="225602" y="2339750"/>
                  </a:lnTo>
                </a:path>
                <a:path w="676909" h="2339975">
                  <a:moveTo>
                    <a:pt x="451206" y="0"/>
                  </a:moveTo>
                  <a:lnTo>
                    <a:pt x="451206" y="2339750"/>
                  </a:lnTo>
                </a:path>
                <a:path w="676909" h="2339975">
                  <a:moveTo>
                    <a:pt x="676808" y="0"/>
                  </a:moveTo>
                  <a:lnTo>
                    <a:pt x="676808" y="233975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13550886" y="5388045"/>
              <a:ext cx="902969" cy="2339975"/>
            </a:xfrm>
            <a:custGeom>
              <a:avLst/>
              <a:gdLst/>
              <a:ahLst/>
              <a:cxnLst/>
              <a:rect l="l" t="t" r="r" b="b"/>
              <a:pathLst>
                <a:path w="902969" h="2339975">
                  <a:moveTo>
                    <a:pt x="0" y="0"/>
                  </a:moveTo>
                  <a:lnTo>
                    <a:pt x="0" y="2339750"/>
                  </a:lnTo>
                </a:path>
                <a:path w="902969" h="2339975">
                  <a:moveTo>
                    <a:pt x="225595" y="0"/>
                  </a:moveTo>
                  <a:lnTo>
                    <a:pt x="225595" y="2339750"/>
                  </a:lnTo>
                </a:path>
                <a:path w="902969" h="2339975">
                  <a:moveTo>
                    <a:pt x="451200" y="0"/>
                  </a:moveTo>
                  <a:lnTo>
                    <a:pt x="451200" y="2339750"/>
                  </a:lnTo>
                </a:path>
                <a:path w="902969" h="2339975">
                  <a:moveTo>
                    <a:pt x="676806" y="0"/>
                  </a:moveTo>
                  <a:lnTo>
                    <a:pt x="676806" y="2339750"/>
                  </a:lnTo>
                </a:path>
                <a:path w="902969" h="2339975">
                  <a:moveTo>
                    <a:pt x="902401" y="0"/>
                  </a:moveTo>
                  <a:lnTo>
                    <a:pt x="902401" y="2339750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12380984" y="5655527"/>
              <a:ext cx="2339975" cy="676910"/>
            </a:xfrm>
            <a:custGeom>
              <a:avLst/>
              <a:gdLst/>
              <a:ahLst/>
              <a:cxnLst/>
              <a:rect l="l" t="t" r="r" b="b"/>
              <a:pathLst>
                <a:path w="2339975" h="676910">
                  <a:moveTo>
                    <a:pt x="0" y="0"/>
                  </a:moveTo>
                  <a:lnTo>
                    <a:pt x="2339792" y="0"/>
                  </a:lnTo>
                </a:path>
                <a:path w="2339975" h="676910">
                  <a:moveTo>
                    <a:pt x="0" y="225598"/>
                  </a:moveTo>
                  <a:lnTo>
                    <a:pt x="2339792" y="225598"/>
                  </a:lnTo>
                </a:path>
                <a:path w="2339975" h="676910">
                  <a:moveTo>
                    <a:pt x="0" y="451197"/>
                  </a:moveTo>
                  <a:lnTo>
                    <a:pt x="2339792" y="451197"/>
                  </a:lnTo>
                </a:path>
                <a:path w="2339975" h="676910">
                  <a:moveTo>
                    <a:pt x="0" y="676796"/>
                  </a:moveTo>
                  <a:lnTo>
                    <a:pt x="2339792" y="67679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12380984" y="6557925"/>
              <a:ext cx="2339975" cy="902969"/>
            </a:xfrm>
            <a:custGeom>
              <a:avLst/>
              <a:gdLst/>
              <a:ahLst/>
              <a:cxnLst/>
              <a:rect l="l" t="t" r="r" b="b"/>
              <a:pathLst>
                <a:path w="2339975" h="902970">
                  <a:moveTo>
                    <a:pt x="0" y="0"/>
                  </a:moveTo>
                  <a:lnTo>
                    <a:pt x="2339792" y="0"/>
                  </a:lnTo>
                </a:path>
                <a:path w="2339975" h="902970">
                  <a:moveTo>
                    <a:pt x="0" y="225595"/>
                  </a:moveTo>
                  <a:lnTo>
                    <a:pt x="2339792" y="225595"/>
                  </a:lnTo>
                </a:path>
                <a:path w="2339975" h="902970">
                  <a:moveTo>
                    <a:pt x="0" y="451190"/>
                  </a:moveTo>
                  <a:lnTo>
                    <a:pt x="2339792" y="451190"/>
                  </a:lnTo>
                </a:path>
                <a:path w="2339975" h="902970">
                  <a:moveTo>
                    <a:pt x="0" y="676785"/>
                  </a:moveTo>
                  <a:lnTo>
                    <a:pt x="2339792" y="676785"/>
                  </a:lnTo>
                </a:path>
                <a:path w="2339975" h="902970">
                  <a:moveTo>
                    <a:pt x="0" y="902391"/>
                  </a:moveTo>
                  <a:lnTo>
                    <a:pt x="2339792" y="902391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12380984" y="5388045"/>
              <a:ext cx="2339975" cy="2339975"/>
            </a:xfrm>
            <a:custGeom>
              <a:avLst/>
              <a:gdLst/>
              <a:ahLst/>
              <a:cxnLst/>
              <a:rect l="l" t="t" r="r" b="b"/>
              <a:pathLst>
                <a:path w="2339975" h="2339975">
                  <a:moveTo>
                    <a:pt x="41883" y="0"/>
                  </a:moveTo>
                  <a:lnTo>
                    <a:pt x="41883" y="2339750"/>
                  </a:lnTo>
                </a:path>
                <a:path w="2339975" h="2339975">
                  <a:moveTo>
                    <a:pt x="2297909" y="0"/>
                  </a:moveTo>
                  <a:lnTo>
                    <a:pt x="2297909" y="2339750"/>
                  </a:lnTo>
                </a:path>
                <a:path w="2339975" h="2339975">
                  <a:moveTo>
                    <a:pt x="0" y="41883"/>
                  </a:moveTo>
                  <a:lnTo>
                    <a:pt x="2339792" y="41883"/>
                  </a:lnTo>
                </a:path>
                <a:path w="2339975" h="2339975">
                  <a:moveTo>
                    <a:pt x="0" y="2297867"/>
                  </a:moveTo>
                  <a:lnTo>
                    <a:pt x="2339792" y="2297867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59" name="object 59"/>
          <p:cNvGrpSpPr/>
          <p:nvPr/>
        </p:nvGrpSpPr>
        <p:grpSpPr>
          <a:xfrm>
            <a:off x="5223087" y="3690568"/>
            <a:ext cx="4014470" cy="4271645"/>
            <a:chOff x="5223087" y="3690568"/>
            <a:chExt cx="4014470" cy="4271645"/>
          </a:xfrm>
        </p:grpSpPr>
        <p:sp>
          <p:nvSpPr>
            <p:cNvPr id="60" name="object 60"/>
            <p:cNvSpPr/>
            <p:nvPr/>
          </p:nvSpPr>
          <p:spPr>
            <a:xfrm>
              <a:off x="5306847" y="3774344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0" y="260883"/>
                  </a:lnTo>
                  <a:lnTo>
                    <a:pt x="0" y="412254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2531643" y="563638"/>
                  </a:lnTo>
                  <a:lnTo>
                    <a:pt x="2531643" y="412254"/>
                  </a:lnTo>
                  <a:lnTo>
                    <a:pt x="2641130" y="412254"/>
                  </a:lnTo>
                  <a:lnTo>
                    <a:pt x="2641130" y="260883"/>
                  </a:lnTo>
                  <a:lnTo>
                    <a:pt x="2641130" y="109499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5306847" y="4186598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30" y="0"/>
                  </a:moveTo>
                  <a:lnTo>
                    <a:pt x="2531643" y="0"/>
                  </a:lnTo>
                  <a:lnTo>
                    <a:pt x="2380246" y="0"/>
                  </a:lnTo>
                  <a:lnTo>
                    <a:pt x="2380246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109499" y="605523"/>
                  </a:lnTo>
                  <a:lnTo>
                    <a:pt x="260883" y="605523"/>
                  </a:lnTo>
                  <a:lnTo>
                    <a:pt x="412267" y="605523"/>
                  </a:lnTo>
                  <a:lnTo>
                    <a:pt x="518668" y="605523"/>
                  </a:lnTo>
                  <a:lnTo>
                    <a:pt x="518668" y="454139"/>
                  </a:lnTo>
                  <a:lnTo>
                    <a:pt x="518668" y="302768"/>
                  </a:lnTo>
                  <a:lnTo>
                    <a:pt x="563651" y="302768"/>
                  </a:lnTo>
                  <a:lnTo>
                    <a:pt x="602437" y="302768"/>
                  </a:lnTo>
                  <a:lnTo>
                    <a:pt x="602437" y="454139"/>
                  </a:lnTo>
                  <a:lnTo>
                    <a:pt x="602437" y="605523"/>
                  </a:lnTo>
                  <a:lnTo>
                    <a:pt x="715035" y="605523"/>
                  </a:lnTo>
                  <a:lnTo>
                    <a:pt x="866419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276237"/>
                  </a:lnTo>
                  <a:lnTo>
                    <a:pt x="2531643" y="276237"/>
                  </a:lnTo>
                  <a:lnTo>
                    <a:pt x="563651" y="276237"/>
                  </a:lnTo>
                  <a:lnTo>
                    <a:pt x="563651" y="192468"/>
                  </a:lnTo>
                  <a:lnTo>
                    <a:pt x="2641130" y="1924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5306847" y="4792122"/>
              <a:ext cx="2641600" cy="605790"/>
            </a:xfrm>
            <a:custGeom>
              <a:avLst/>
              <a:gdLst/>
              <a:ahLst/>
              <a:cxnLst/>
              <a:rect l="l" t="t" r="r" b="b"/>
              <a:pathLst>
                <a:path w="2641600" h="605789">
                  <a:moveTo>
                    <a:pt x="518668" y="0"/>
                  </a:moveTo>
                  <a:lnTo>
                    <a:pt x="412267" y="0"/>
                  </a:lnTo>
                  <a:lnTo>
                    <a:pt x="260883" y="0"/>
                  </a:lnTo>
                  <a:lnTo>
                    <a:pt x="109499" y="0"/>
                  </a:lnTo>
                  <a:lnTo>
                    <a:pt x="0" y="0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109499" y="605523"/>
                  </a:lnTo>
                  <a:lnTo>
                    <a:pt x="260883" y="605523"/>
                  </a:lnTo>
                  <a:lnTo>
                    <a:pt x="412267" y="605523"/>
                  </a:lnTo>
                  <a:lnTo>
                    <a:pt x="518668" y="605523"/>
                  </a:lnTo>
                  <a:lnTo>
                    <a:pt x="518668" y="454139"/>
                  </a:lnTo>
                  <a:lnTo>
                    <a:pt x="518668" y="302768"/>
                  </a:lnTo>
                  <a:lnTo>
                    <a:pt x="518668" y="151384"/>
                  </a:lnTo>
                  <a:lnTo>
                    <a:pt x="518668" y="0"/>
                  </a:lnTo>
                  <a:close/>
                </a:path>
                <a:path w="2641600" h="605789">
                  <a:moveTo>
                    <a:pt x="2641130" y="0"/>
                  </a:moveTo>
                  <a:lnTo>
                    <a:pt x="2641130" y="0"/>
                  </a:lnTo>
                  <a:lnTo>
                    <a:pt x="602437" y="0"/>
                  </a:lnTo>
                  <a:lnTo>
                    <a:pt x="602437" y="151384"/>
                  </a:lnTo>
                  <a:lnTo>
                    <a:pt x="602437" y="302768"/>
                  </a:lnTo>
                  <a:lnTo>
                    <a:pt x="602437" y="454139"/>
                  </a:lnTo>
                  <a:lnTo>
                    <a:pt x="602437" y="605523"/>
                  </a:lnTo>
                  <a:lnTo>
                    <a:pt x="715035" y="605523"/>
                  </a:lnTo>
                  <a:lnTo>
                    <a:pt x="866419" y="605523"/>
                  </a:lnTo>
                  <a:lnTo>
                    <a:pt x="1017803" y="605523"/>
                  </a:lnTo>
                  <a:lnTo>
                    <a:pt x="1017803" y="454139"/>
                  </a:lnTo>
                  <a:lnTo>
                    <a:pt x="2641130" y="454139"/>
                  </a:lnTo>
                  <a:lnTo>
                    <a:pt x="2641130" y="445185"/>
                  </a:lnTo>
                  <a:lnTo>
                    <a:pt x="1169174" y="445185"/>
                  </a:lnTo>
                  <a:lnTo>
                    <a:pt x="1169174" y="361416"/>
                  </a:lnTo>
                  <a:lnTo>
                    <a:pt x="2641130" y="361416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5306847" y="5246261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518668" y="151384"/>
                  </a:moveTo>
                  <a:lnTo>
                    <a:pt x="412267" y="151384"/>
                  </a:lnTo>
                  <a:lnTo>
                    <a:pt x="260883" y="151384"/>
                  </a:lnTo>
                  <a:lnTo>
                    <a:pt x="109499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52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260883" y="756907"/>
                  </a:lnTo>
                  <a:lnTo>
                    <a:pt x="412267" y="756907"/>
                  </a:lnTo>
                  <a:lnTo>
                    <a:pt x="518668" y="756907"/>
                  </a:lnTo>
                  <a:lnTo>
                    <a:pt x="518668" y="605523"/>
                  </a:lnTo>
                  <a:lnTo>
                    <a:pt x="518668" y="454152"/>
                  </a:lnTo>
                  <a:lnTo>
                    <a:pt x="518668" y="302768"/>
                  </a:lnTo>
                  <a:lnTo>
                    <a:pt x="518668" y="151384"/>
                  </a:lnTo>
                  <a:close/>
                </a:path>
                <a:path w="2641600" h="756920">
                  <a:moveTo>
                    <a:pt x="1121664" y="0"/>
                  </a:moveTo>
                  <a:lnTo>
                    <a:pt x="1017803" y="0"/>
                  </a:lnTo>
                  <a:lnTo>
                    <a:pt x="866419" y="0"/>
                  </a:lnTo>
                  <a:lnTo>
                    <a:pt x="866419" y="151384"/>
                  </a:lnTo>
                  <a:lnTo>
                    <a:pt x="715035" y="151384"/>
                  </a:lnTo>
                  <a:lnTo>
                    <a:pt x="602437" y="151384"/>
                  </a:lnTo>
                  <a:lnTo>
                    <a:pt x="602437" y="302768"/>
                  </a:lnTo>
                  <a:lnTo>
                    <a:pt x="602437" y="454152"/>
                  </a:lnTo>
                  <a:lnTo>
                    <a:pt x="602437" y="605523"/>
                  </a:lnTo>
                  <a:lnTo>
                    <a:pt x="602437" y="756907"/>
                  </a:lnTo>
                  <a:lnTo>
                    <a:pt x="715035" y="756907"/>
                  </a:lnTo>
                  <a:lnTo>
                    <a:pt x="715035" y="605523"/>
                  </a:lnTo>
                  <a:lnTo>
                    <a:pt x="866419" y="605523"/>
                  </a:lnTo>
                  <a:lnTo>
                    <a:pt x="1017803" y="605523"/>
                  </a:lnTo>
                  <a:lnTo>
                    <a:pt x="1121664" y="605523"/>
                  </a:lnTo>
                  <a:lnTo>
                    <a:pt x="1121664" y="454152"/>
                  </a:lnTo>
                  <a:lnTo>
                    <a:pt x="1121664" y="302768"/>
                  </a:lnTo>
                  <a:lnTo>
                    <a:pt x="1121664" y="151384"/>
                  </a:lnTo>
                  <a:lnTo>
                    <a:pt x="1121664" y="0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1205433" y="0"/>
                  </a:lnTo>
                  <a:lnTo>
                    <a:pt x="1205433" y="151384"/>
                  </a:lnTo>
                  <a:lnTo>
                    <a:pt x="1205433" y="302768"/>
                  </a:lnTo>
                  <a:lnTo>
                    <a:pt x="1205433" y="454152"/>
                  </a:lnTo>
                  <a:lnTo>
                    <a:pt x="1205433" y="605523"/>
                  </a:lnTo>
                  <a:lnTo>
                    <a:pt x="1320571" y="605523"/>
                  </a:lnTo>
                  <a:lnTo>
                    <a:pt x="2641130" y="605523"/>
                  </a:lnTo>
                  <a:lnTo>
                    <a:pt x="2641130" y="454152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5306847" y="5851784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518668" y="151384"/>
                  </a:moveTo>
                  <a:lnTo>
                    <a:pt x="412267" y="151384"/>
                  </a:lnTo>
                  <a:lnTo>
                    <a:pt x="260883" y="151384"/>
                  </a:lnTo>
                  <a:lnTo>
                    <a:pt x="109499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260883" y="563638"/>
                  </a:lnTo>
                  <a:lnTo>
                    <a:pt x="412267" y="563638"/>
                  </a:lnTo>
                  <a:lnTo>
                    <a:pt x="518668" y="563638"/>
                  </a:lnTo>
                  <a:lnTo>
                    <a:pt x="518668" y="454139"/>
                  </a:lnTo>
                  <a:lnTo>
                    <a:pt x="518668" y="302768"/>
                  </a:lnTo>
                  <a:lnTo>
                    <a:pt x="518668" y="151384"/>
                  </a:lnTo>
                  <a:close/>
                </a:path>
                <a:path w="2641600" h="563879">
                  <a:moveTo>
                    <a:pt x="1121664" y="0"/>
                  </a:moveTo>
                  <a:lnTo>
                    <a:pt x="1017803" y="0"/>
                  </a:lnTo>
                  <a:lnTo>
                    <a:pt x="866419" y="0"/>
                  </a:lnTo>
                  <a:lnTo>
                    <a:pt x="715035" y="0"/>
                  </a:lnTo>
                  <a:lnTo>
                    <a:pt x="602437" y="0"/>
                  </a:lnTo>
                  <a:lnTo>
                    <a:pt x="602437" y="151384"/>
                  </a:lnTo>
                  <a:lnTo>
                    <a:pt x="602437" y="302768"/>
                  </a:lnTo>
                  <a:lnTo>
                    <a:pt x="602437" y="454139"/>
                  </a:lnTo>
                  <a:lnTo>
                    <a:pt x="602437" y="563638"/>
                  </a:lnTo>
                  <a:lnTo>
                    <a:pt x="715035" y="563638"/>
                  </a:lnTo>
                  <a:lnTo>
                    <a:pt x="866419" y="563638"/>
                  </a:lnTo>
                  <a:lnTo>
                    <a:pt x="1017803" y="563638"/>
                  </a:lnTo>
                  <a:lnTo>
                    <a:pt x="1121664" y="563638"/>
                  </a:lnTo>
                  <a:lnTo>
                    <a:pt x="1121664" y="454139"/>
                  </a:lnTo>
                  <a:lnTo>
                    <a:pt x="1121664" y="302768"/>
                  </a:lnTo>
                  <a:lnTo>
                    <a:pt x="1121664" y="151384"/>
                  </a:lnTo>
                  <a:lnTo>
                    <a:pt x="1121664" y="0"/>
                  </a:lnTo>
                  <a:close/>
                </a:path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1205433" y="0"/>
                  </a:lnTo>
                  <a:lnTo>
                    <a:pt x="1205433" y="151384"/>
                  </a:lnTo>
                  <a:lnTo>
                    <a:pt x="1205433" y="302768"/>
                  </a:lnTo>
                  <a:lnTo>
                    <a:pt x="1205433" y="454139"/>
                  </a:lnTo>
                  <a:lnTo>
                    <a:pt x="1205433" y="563638"/>
                  </a:lnTo>
                  <a:lnTo>
                    <a:pt x="1320571" y="563638"/>
                  </a:lnTo>
                  <a:lnTo>
                    <a:pt x="2641130" y="563638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5416354" y="3690568"/>
              <a:ext cx="908685" cy="2809240"/>
            </a:xfrm>
            <a:custGeom>
              <a:avLst/>
              <a:gdLst/>
              <a:ahLst/>
              <a:cxnLst/>
              <a:rect l="l" t="t" r="r" b="b"/>
              <a:pathLst>
                <a:path w="908685" h="2809240">
                  <a:moveTo>
                    <a:pt x="0" y="0"/>
                  </a:moveTo>
                  <a:lnTo>
                    <a:pt x="0" y="2808616"/>
                  </a:lnTo>
                </a:path>
                <a:path w="908685" h="2809240">
                  <a:moveTo>
                    <a:pt x="151382" y="0"/>
                  </a:moveTo>
                  <a:lnTo>
                    <a:pt x="151382" y="2808616"/>
                  </a:lnTo>
                </a:path>
                <a:path w="908685" h="2809240">
                  <a:moveTo>
                    <a:pt x="302766" y="0"/>
                  </a:moveTo>
                  <a:lnTo>
                    <a:pt x="302766" y="2808616"/>
                  </a:lnTo>
                </a:path>
                <a:path w="908685" h="2809240">
                  <a:moveTo>
                    <a:pt x="454149" y="0"/>
                  </a:moveTo>
                  <a:lnTo>
                    <a:pt x="454149" y="2808616"/>
                  </a:lnTo>
                </a:path>
                <a:path w="908685" h="2809240">
                  <a:moveTo>
                    <a:pt x="605533" y="0"/>
                  </a:moveTo>
                  <a:lnTo>
                    <a:pt x="605533" y="2808616"/>
                  </a:lnTo>
                </a:path>
                <a:path w="908685" h="2809240">
                  <a:moveTo>
                    <a:pt x="756916" y="0"/>
                  </a:moveTo>
                  <a:lnTo>
                    <a:pt x="756916" y="2808616"/>
                  </a:lnTo>
                </a:path>
                <a:path w="908685" h="2809240">
                  <a:moveTo>
                    <a:pt x="908301" y="0"/>
                  </a:moveTo>
                  <a:lnTo>
                    <a:pt x="908301" y="280861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6476033" y="3690568"/>
              <a:ext cx="1362710" cy="1504950"/>
            </a:xfrm>
            <a:custGeom>
              <a:avLst/>
              <a:gdLst/>
              <a:ahLst/>
              <a:cxnLst/>
              <a:rect l="l" t="t" r="r" b="b"/>
              <a:pathLst>
                <a:path w="1362709" h="1504950">
                  <a:moveTo>
                    <a:pt x="0" y="0"/>
                  </a:moveTo>
                  <a:lnTo>
                    <a:pt x="0" y="1504844"/>
                  </a:lnTo>
                </a:path>
                <a:path w="1362709" h="1504950">
                  <a:moveTo>
                    <a:pt x="151388" y="0"/>
                  </a:moveTo>
                  <a:lnTo>
                    <a:pt x="151388" y="1504844"/>
                  </a:lnTo>
                </a:path>
                <a:path w="1362709" h="1504950">
                  <a:moveTo>
                    <a:pt x="302776" y="0"/>
                  </a:moveTo>
                  <a:lnTo>
                    <a:pt x="302776" y="1504844"/>
                  </a:lnTo>
                </a:path>
                <a:path w="1362709" h="1504950">
                  <a:moveTo>
                    <a:pt x="454153" y="0"/>
                  </a:moveTo>
                  <a:lnTo>
                    <a:pt x="454153" y="1504844"/>
                  </a:lnTo>
                </a:path>
                <a:path w="1362709" h="1504950">
                  <a:moveTo>
                    <a:pt x="605541" y="0"/>
                  </a:moveTo>
                  <a:lnTo>
                    <a:pt x="605541" y="1504844"/>
                  </a:lnTo>
                </a:path>
                <a:path w="1362709" h="1504950">
                  <a:moveTo>
                    <a:pt x="756919" y="0"/>
                  </a:moveTo>
                  <a:lnTo>
                    <a:pt x="756919" y="1504844"/>
                  </a:lnTo>
                </a:path>
                <a:path w="1362709" h="1504950">
                  <a:moveTo>
                    <a:pt x="908307" y="0"/>
                  </a:moveTo>
                  <a:lnTo>
                    <a:pt x="908307" y="1504844"/>
                  </a:lnTo>
                </a:path>
                <a:path w="1362709" h="1504950">
                  <a:moveTo>
                    <a:pt x="1059685" y="0"/>
                  </a:moveTo>
                  <a:lnTo>
                    <a:pt x="1059685" y="1504844"/>
                  </a:lnTo>
                </a:path>
                <a:path w="1362709" h="1504950">
                  <a:moveTo>
                    <a:pt x="1211073" y="0"/>
                  </a:moveTo>
                  <a:lnTo>
                    <a:pt x="1211073" y="1504844"/>
                  </a:lnTo>
                </a:path>
                <a:path w="1362709" h="1504950">
                  <a:moveTo>
                    <a:pt x="1362450" y="0"/>
                  </a:moveTo>
                  <a:lnTo>
                    <a:pt x="1362450" y="150484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5223087" y="3883832"/>
              <a:ext cx="2809240" cy="454659"/>
            </a:xfrm>
            <a:custGeom>
              <a:avLst/>
              <a:gdLst/>
              <a:ahLst/>
              <a:cxnLst/>
              <a:rect l="l" t="t" r="r" b="b"/>
              <a:pathLst>
                <a:path w="2809240" h="454660">
                  <a:moveTo>
                    <a:pt x="0" y="0"/>
                  </a:moveTo>
                  <a:lnTo>
                    <a:pt x="2808668" y="0"/>
                  </a:lnTo>
                </a:path>
                <a:path w="2809240" h="454660">
                  <a:moveTo>
                    <a:pt x="0" y="151380"/>
                  </a:moveTo>
                  <a:lnTo>
                    <a:pt x="2808668" y="151380"/>
                  </a:lnTo>
                </a:path>
                <a:path w="2809240" h="454660">
                  <a:moveTo>
                    <a:pt x="0" y="302760"/>
                  </a:moveTo>
                  <a:lnTo>
                    <a:pt x="2808668" y="302760"/>
                  </a:lnTo>
                </a:path>
                <a:path w="2809240" h="454660">
                  <a:moveTo>
                    <a:pt x="0" y="454141"/>
                  </a:moveTo>
                  <a:lnTo>
                    <a:pt x="2808668" y="454141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5223087" y="4489354"/>
              <a:ext cx="644525" cy="1816735"/>
            </a:xfrm>
            <a:custGeom>
              <a:avLst/>
              <a:gdLst/>
              <a:ahLst/>
              <a:cxnLst/>
              <a:rect l="l" t="t" r="r" b="b"/>
              <a:pathLst>
                <a:path w="644525" h="1816735">
                  <a:moveTo>
                    <a:pt x="0" y="0"/>
                  </a:moveTo>
                  <a:lnTo>
                    <a:pt x="644315" y="0"/>
                  </a:lnTo>
                </a:path>
                <a:path w="644525" h="1816735">
                  <a:moveTo>
                    <a:pt x="0" y="151380"/>
                  </a:moveTo>
                  <a:lnTo>
                    <a:pt x="644315" y="151380"/>
                  </a:lnTo>
                </a:path>
                <a:path w="644525" h="1816735">
                  <a:moveTo>
                    <a:pt x="0" y="302761"/>
                  </a:moveTo>
                  <a:lnTo>
                    <a:pt x="644315" y="302761"/>
                  </a:lnTo>
                </a:path>
                <a:path w="644525" h="1816735">
                  <a:moveTo>
                    <a:pt x="0" y="454139"/>
                  </a:moveTo>
                  <a:lnTo>
                    <a:pt x="644315" y="454139"/>
                  </a:lnTo>
                </a:path>
                <a:path w="644525" h="1816735">
                  <a:moveTo>
                    <a:pt x="0" y="605527"/>
                  </a:moveTo>
                  <a:lnTo>
                    <a:pt x="644315" y="605527"/>
                  </a:lnTo>
                </a:path>
                <a:path w="644525" h="1816735">
                  <a:moveTo>
                    <a:pt x="0" y="756904"/>
                  </a:moveTo>
                  <a:lnTo>
                    <a:pt x="644315" y="756904"/>
                  </a:lnTo>
                </a:path>
                <a:path w="644525" h="1816735">
                  <a:moveTo>
                    <a:pt x="0" y="908282"/>
                  </a:moveTo>
                  <a:lnTo>
                    <a:pt x="644315" y="908282"/>
                  </a:lnTo>
                </a:path>
                <a:path w="644525" h="1816735">
                  <a:moveTo>
                    <a:pt x="0" y="1059659"/>
                  </a:moveTo>
                  <a:lnTo>
                    <a:pt x="644315" y="1059659"/>
                  </a:lnTo>
                </a:path>
                <a:path w="644525" h="1816735">
                  <a:moveTo>
                    <a:pt x="0" y="1211047"/>
                  </a:moveTo>
                  <a:lnTo>
                    <a:pt x="644315" y="1211047"/>
                  </a:lnTo>
                </a:path>
                <a:path w="644525" h="1816735">
                  <a:moveTo>
                    <a:pt x="0" y="1362425"/>
                  </a:moveTo>
                  <a:lnTo>
                    <a:pt x="644315" y="1362425"/>
                  </a:lnTo>
                </a:path>
                <a:path w="644525" h="1816735">
                  <a:moveTo>
                    <a:pt x="0" y="1513803"/>
                  </a:moveTo>
                  <a:lnTo>
                    <a:pt x="644315" y="1513803"/>
                  </a:lnTo>
                </a:path>
                <a:path w="644525" h="1816735">
                  <a:moveTo>
                    <a:pt x="0" y="1665191"/>
                  </a:moveTo>
                  <a:lnTo>
                    <a:pt x="644315" y="1665191"/>
                  </a:lnTo>
                </a:path>
                <a:path w="644525" h="1816735">
                  <a:moveTo>
                    <a:pt x="0" y="1816568"/>
                  </a:moveTo>
                  <a:lnTo>
                    <a:pt x="644315" y="181656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5223087" y="3690568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41883" y="0"/>
                  </a:moveTo>
                  <a:lnTo>
                    <a:pt x="41883" y="2808616"/>
                  </a:lnTo>
                </a:path>
                <a:path w="2809240" h="2809240">
                  <a:moveTo>
                    <a:pt x="2766784" y="0"/>
                  </a:moveTo>
                  <a:lnTo>
                    <a:pt x="2766784" y="2808616"/>
                  </a:lnTo>
                </a:path>
                <a:path w="2809240" h="2809240">
                  <a:moveTo>
                    <a:pt x="0" y="41883"/>
                  </a:moveTo>
                  <a:lnTo>
                    <a:pt x="2808668" y="41883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5223087" y="6457300"/>
              <a:ext cx="644525" cy="0"/>
            </a:xfrm>
            <a:custGeom>
              <a:avLst/>
              <a:gdLst/>
              <a:ahLst/>
              <a:cxnLst/>
              <a:rect l="l" t="t" r="r" b="b"/>
              <a:pathLst>
                <a:path w="644525">
                  <a:moveTo>
                    <a:pt x="0" y="0"/>
                  </a:moveTo>
                  <a:lnTo>
                    <a:pt x="644315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1" name="object 71"/>
            <p:cNvSpPr/>
            <p:nvPr/>
          </p:nvSpPr>
          <p:spPr>
            <a:xfrm>
              <a:off x="5909284" y="4462836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0" y="0"/>
                  </a:lnTo>
                  <a:lnTo>
                    <a:pt x="0" y="109486"/>
                  </a:lnTo>
                  <a:lnTo>
                    <a:pt x="0" y="260883"/>
                  </a:lnTo>
                  <a:lnTo>
                    <a:pt x="0" y="412254"/>
                  </a:lnTo>
                  <a:lnTo>
                    <a:pt x="0" y="563638"/>
                  </a:lnTo>
                  <a:lnTo>
                    <a:pt x="109486" y="563638"/>
                  </a:lnTo>
                  <a:lnTo>
                    <a:pt x="2531630" y="563638"/>
                  </a:lnTo>
                  <a:lnTo>
                    <a:pt x="2531630" y="412254"/>
                  </a:lnTo>
                  <a:lnTo>
                    <a:pt x="2641130" y="412254"/>
                  </a:lnTo>
                  <a:lnTo>
                    <a:pt x="2641130" y="260883"/>
                  </a:lnTo>
                  <a:lnTo>
                    <a:pt x="2641130" y="109486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2" name="object 72"/>
            <p:cNvSpPr/>
            <p:nvPr/>
          </p:nvSpPr>
          <p:spPr>
            <a:xfrm>
              <a:off x="5909284" y="4875091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30" y="362216"/>
                  </a:moveTo>
                  <a:lnTo>
                    <a:pt x="2641130" y="362216"/>
                  </a:lnTo>
                  <a:lnTo>
                    <a:pt x="602996" y="362216"/>
                  </a:lnTo>
                  <a:lnTo>
                    <a:pt x="602996" y="454139"/>
                  </a:lnTo>
                  <a:lnTo>
                    <a:pt x="602996" y="605523"/>
                  </a:lnTo>
                  <a:lnTo>
                    <a:pt x="602996" y="756894"/>
                  </a:lnTo>
                  <a:lnTo>
                    <a:pt x="715035" y="756894"/>
                  </a:lnTo>
                  <a:lnTo>
                    <a:pt x="2228862" y="756894"/>
                  </a:lnTo>
                  <a:lnTo>
                    <a:pt x="2228862" y="605523"/>
                  </a:lnTo>
                  <a:lnTo>
                    <a:pt x="2380246" y="605523"/>
                  </a:lnTo>
                  <a:lnTo>
                    <a:pt x="2531630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62216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531630" y="0"/>
                  </a:lnTo>
                  <a:lnTo>
                    <a:pt x="2380246" y="0"/>
                  </a:lnTo>
                  <a:lnTo>
                    <a:pt x="2380246" y="151384"/>
                  </a:lnTo>
                  <a:lnTo>
                    <a:pt x="0" y="151384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894"/>
                  </a:lnTo>
                  <a:lnTo>
                    <a:pt x="109486" y="756894"/>
                  </a:lnTo>
                  <a:lnTo>
                    <a:pt x="260883" y="756894"/>
                  </a:lnTo>
                  <a:lnTo>
                    <a:pt x="412254" y="756894"/>
                  </a:lnTo>
                  <a:lnTo>
                    <a:pt x="519226" y="756894"/>
                  </a:lnTo>
                  <a:lnTo>
                    <a:pt x="519226" y="605523"/>
                  </a:lnTo>
                  <a:lnTo>
                    <a:pt x="519226" y="454139"/>
                  </a:lnTo>
                  <a:lnTo>
                    <a:pt x="519226" y="302755"/>
                  </a:lnTo>
                  <a:lnTo>
                    <a:pt x="563638" y="302755"/>
                  </a:lnTo>
                  <a:lnTo>
                    <a:pt x="563638" y="278447"/>
                  </a:lnTo>
                  <a:lnTo>
                    <a:pt x="715035" y="278447"/>
                  </a:lnTo>
                  <a:lnTo>
                    <a:pt x="866406" y="278447"/>
                  </a:lnTo>
                  <a:lnTo>
                    <a:pt x="2641130" y="278447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5909284" y="5480614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519226" y="151371"/>
                  </a:moveTo>
                  <a:lnTo>
                    <a:pt x="412254" y="151371"/>
                  </a:lnTo>
                  <a:lnTo>
                    <a:pt x="260883" y="151371"/>
                  </a:lnTo>
                  <a:lnTo>
                    <a:pt x="109486" y="151371"/>
                  </a:lnTo>
                  <a:lnTo>
                    <a:pt x="0" y="151371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86" y="756907"/>
                  </a:lnTo>
                  <a:lnTo>
                    <a:pt x="260883" y="756907"/>
                  </a:lnTo>
                  <a:lnTo>
                    <a:pt x="412254" y="756907"/>
                  </a:lnTo>
                  <a:lnTo>
                    <a:pt x="519226" y="756907"/>
                  </a:lnTo>
                  <a:lnTo>
                    <a:pt x="519226" y="605523"/>
                  </a:lnTo>
                  <a:lnTo>
                    <a:pt x="519226" y="454139"/>
                  </a:lnTo>
                  <a:lnTo>
                    <a:pt x="519226" y="302768"/>
                  </a:lnTo>
                  <a:lnTo>
                    <a:pt x="519226" y="151371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531630" y="0"/>
                  </a:lnTo>
                  <a:lnTo>
                    <a:pt x="2380246" y="0"/>
                  </a:lnTo>
                  <a:lnTo>
                    <a:pt x="2228862" y="0"/>
                  </a:lnTo>
                  <a:lnTo>
                    <a:pt x="2077478" y="0"/>
                  </a:lnTo>
                  <a:lnTo>
                    <a:pt x="2077478" y="151371"/>
                  </a:lnTo>
                  <a:lnTo>
                    <a:pt x="602996" y="151371"/>
                  </a:lnTo>
                  <a:lnTo>
                    <a:pt x="602996" y="302768"/>
                  </a:lnTo>
                  <a:lnTo>
                    <a:pt x="602996" y="454139"/>
                  </a:lnTo>
                  <a:lnTo>
                    <a:pt x="602996" y="605523"/>
                  </a:lnTo>
                  <a:lnTo>
                    <a:pt x="602996" y="756907"/>
                  </a:lnTo>
                  <a:lnTo>
                    <a:pt x="715035" y="756907"/>
                  </a:lnTo>
                  <a:lnTo>
                    <a:pt x="1926094" y="756907"/>
                  </a:lnTo>
                  <a:lnTo>
                    <a:pt x="1926094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71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5909284" y="6086138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519226" y="151384"/>
                  </a:moveTo>
                  <a:lnTo>
                    <a:pt x="412254" y="151384"/>
                  </a:lnTo>
                  <a:lnTo>
                    <a:pt x="260883" y="151384"/>
                  </a:lnTo>
                  <a:lnTo>
                    <a:pt x="109486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86" y="756907"/>
                  </a:lnTo>
                  <a:lnTo>
                    <a:pt x="260883" y="756907"/>
                  </a:lnTo>
                  <a:lnTo>
                    <a:pt x="412254" y="756907"/>
                  </a:lnTo>
                  <a:lnTo>
                    <a:pt x="519226" y="756907"/>
                  </a:lnTo>
                  <a:lnTo>
                    <a:pt x="519226" y="605523"/>
                  </a:lnTo>
                  <a:lnTo>
                    <a:pt x="519226" y="454139"/>
                  </a:lnTo>
                  <a:lnTo>
                    <a:pt x="519226" y="302768"/>
                  </a:lnTo>
                  <a:lnTo>
                    <a:pt x="519226" y="151384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1774710" y="0"/>
                  </a:lnTo>
                  <a:lnTo>
                    <a:pt x="1774710" y="151384"/>
                  </a:lnTo>
                  <a:lnTo>
                    <a:pt x="602996" y="151384"/>
                  </a:lnTo>
                  <a:lnTo>
                    <a:pt x="602996" y="302768"/>
                  </a:lnTo>
                  <a:lnTo>
                    <a:pt x="602996" y="454139"/>
                  </a:lnTo>
                  <a:lnTo>
                    <a:pt x="602996" y="605523"/>
                  </a:lnTo>
                  <a:lnTo>
                    <a:pt x="602996" y="756907"/>
                  </a:lnTo>
                  <a:lnTo>
                    <a:pt x="715035" y="756907"/>
                  </a:lnTo>
                  <a:lnTo>
                    <a:pt x="1623326" y="756907"/>
                  </a:lnTo>
                  <a:lnTo>
                    <a:pt x="1623326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5909284" y="6691661"/>
              <a:ext cx="2641600" cy="412750"/>
            </a:xfrm>
            <a:custGeom>
              <a:avLst/>
              <a:gdLst/>
              <a:ahLst/>
              <a:cxnLst/>
              <a:rect l="l" t="t" r="r" b="b"/>
              <a:pathLst>
                <a:path w="2641600" h="412750">
                  <a:moveTo>
                    <a:pt x="519226" y="151384"/>
                  </a:moveTo>
                  <a:lnTo>
                    <a:pt x="412254" y="151384"/>
                  </a:lnTo>
                  <a:lnTo>
                    <a:pt x="260883" y="151384"/>
                  </a:lnTo>
                  <a:lnTo>
                    <a:pt x="109486" y="151384"/>
                  </a:lnTo>
                  <a:lnTo>
                    <a:pt x="0" y="151384"/>
                  </a:lnTo>
                  <a:lnTo>
                    <a:pt x="0" y="302755"/>
                  </a:lnTo>
                  <a:lnTo>
                    <a:pt x="0" y="412254"/>
                  </a:lnTo>
                  <a:lnTo>
                    <a:pt x="109486" y="412254"/>
                  </a:lnTo>
                  <a:lnTo>
                    <a:pt x="260883" y="412254"/>
                  </a:lnTo>
                  <a:lnTo>
                    <a:pt x="412254" y="412254"/>
                  </a:lnTo>
                  <a:lnTo>
                    <a:pt x="519226" y="412254"/>
                  </a:lnTo>
                  <a:lnTo>
                    <a:pt x="519226" y="302755"/>
                  </a:lnTo>
                  <a:lnTo>
                    <a:pt x="519226" y="151384"/>
                  </a:lnTo>
                  <a:close/>
                </a:path>
                <a:path w="2641600" h="412750">
                  <a:moveTo>
                    <a:pt x="2641130" y="0"/>
                  </a:moveTo>
                  <a:lnTo>
                    <a:pt x="2641130" y="0"/>
                  </a:lnTo>
                  <a:lnTo>
                    <a:pt x="1471942" y="0"/>
                  </a:lnTo>
                  <a:lnTo>
                    <a:pt x="1471942" y="151384"/>
                  </a:lnTo>
                  <a:lnTo>
                    <a:pt x="602996" y="151384"/>
                  </a:lnTo>
                  <a:lnTo>
                    <a:pt x="602996" y="302755"/>
                  </a:lnTo>
                  <a:lnTo>
                    <a:pt x="602996" y="412254"/>
                  </a:lnTo>
                  <a:lnTo>
                    <a:pt x="715035" y="412254"/>
                  </a:lnTo>
                  <a:lnTo>
                    <a:pt x="866406" y="412254"/>
                  </a:lnTo>
                  <a:lnTo>
                    <a:pt x="2641130" y="412254"/>
                  </a:lnTo>
                  <a:lnTo>
                    <a:pt x="2641130" y="302755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5825518" y="4379060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193267" y="0"/>
                  </a:moveTo>
                  <a:lnTo>
                    <a:pt x="193267" y="2808616"/>
                  </a:lnTo>
                </a:path>
                <a:path w="2809240" h="2809240">
                  <a:moveTo>
                    <a:pt x="344650" y="0"/>
                  </a:moveTo>
                  <a:lnTo>
                    <a:pt x="344650" y="2808616"/>
                  </a:lnTo>
                </a:path>
                <a:path w="2809240" h="2809240">
                  <a:moveTo>
                    <a:pt x="496034" y="0"/>
                  </a:moveTo>
                  <a:lnTo>
                    <a:pt x="496034" y="2808616"/>
                  </a:lnTo>
                </a:path>
                <a:path w="2809240" h="2809240">
                  <a:moveTo>
                    <a:pt x="647416" y="0"/>
                  </a:moveTo>
                  <a:lnTo>
                    <a:pt x="647416" y="2808616"/>
                  </a:lnTo>
                </a:path>
                <a:path w="2809240" h="2809240">
                  <a:moveTo>
                    <a:pt x="798800" y="0"/>
                  </a:moveTo>
                  <a:lnTo>
                    <a:pt x="798800" y="2808616"/>
                  </a:lnTo>
                </a:path>
                <a:path w="2809240" h="2809240">
                  <a:moveTo>
                    <a:pt x="950183" y="0"/>
                  </a:moveTo>
                  <a:lnTo>
                    <a:pt x="950183" y="2808616"/>
                  </a:lnTo>
                </a:path>
                <a:path w="2809240" h="2809240">
                  <a:moveTo>
                    <a:pt x="1101568" y="0"/>
                  </a:moveTo>
                  <a:lnTo>
                    <a:pt x="1101568" y="2808616"/>
                  </a:lnTo>
                </a:path>
                <a:path w="2809240" h="2809240">
                  <a:moveTo>
                    <a:pt x="1252946" y="0"/>
                  </a:moveTo>
                  <a:lnTo>
                    <a:pt x="1252946" y="2808616"/>
                  </a:lnTo>
                </a:path>
                <a:path w="2809240" h="2809240">
                  <a:moveTo>
                    <a:pt x="1404334" y="0"/>
                  </a:moveTo>
                  <a:lnTo>
                    <a:pt x="1404334" y="2808616"/>
                  </a:lnTo>
                </a:path>
                <a:path w="2809240" h="2809240">
                  <a:moveTo>
                    <a:pt x="1555722" y="0"/>
                  </a:moveTo>
                  <a:lnTo>
                    <a:pt x="1555722" y="2808616"/>
                  </a:lnTo>
                </a:path>
                <a:path w="2809240" h="2809240">
                  <a:moveTo>
                    <a:pt x="1707099" y="0"/>
                  </a:moveTo>
                  <a:lnTo>
                    <a:pt x="1707099" y="2808616"/>
                  </a:lnTo>
                </a:path>
                <a:path w="2809240" h="2809240">
                  <a:moveTo>
                    <a:pt x="1858487" y="0"/>
                  </a:moveTo>
                  <a:lnTo>
                    <a:pt x="1858487" y="2808616"/>
                  </a:lnTo>
                </a:path>
                <a:path w="2809240" h="2809240">
                  <a:moveTo>
                    <a:pt x="2009865" y="0"/>
                  </a:moveTo>
                  <a:lnTo>
                    <a:pt x="2009865" y="2808616"/>
                  </a:lnTo>
                </a:path>
                <a:path w="2809240" h="2809240">
                  <a:moveTo>
                    <a:pt x="2161253" y="0"/>
                  </a:moveTo>
                  <a:lnTo>
                    <a:pt x="2161253" y="2808616"/>
                  </a:lnTo>
                </a:path>
                <a:path w="2809240" h="2809240">
                  <a:moveTo>
                    <a:pt x="2312631" y="0"/>
                  </a:moveTo>
                  <a:lnTo>
                    <a:pt x="2312631" y="2808616"/>
                  </a:lnTo>
                </a:path>
                <a:path w="2809240" h="2809240">
                  <a:moveTo>
                    <a:pt x="2464019" y="0"/>
                  </a:moveTo>
                  <a:lnTo>
                    <a:pt x="2464019" y="2808616"/>
                  </a:lnTo>
                </a:path>
                <a:path w="2809240" h="2809240">
                  <a:moveTo>
                    <a:pt x="2615396" y="0"/>
                  </a:moveTo>
                  <a:lnTo>
                    <a:pt x="2615396" y="2808616"/>
                  </a:lnTo>
                </a:path>
                <a:path w="2809240" h="2809240">
                  <a:moveTo>
                    <a:pt x="0" y="193264"/>
                  </a:moveTo>
                  <a:lnTo>
                    <a:pt x="2808668" y="193264"/>
                  </a:lnTo>
                </a:path>
                <a:path w="2809240" h="2809240">
                  <a:moveTo>
                    <a:pt x="0" y="344645"/>
                  </a:moveTo>
                  <a:lnTo>
                    <a:pt x="2808668" y="344645"/>
                  </a:lnTo>
                </a:path>
                <a:path w="2809240" h="2809240">
                  <a:moveTo>
                    <a:pt x="0" y="496024"/>
                  </a:moveTo>
                  <a:lnTo>
                    <a:pt x="2808668" y="496024"/>
                  </a:lnTo>
                </a:path>
                <a:path w="2809240" h="2809240">
                  <a:moveTo>
                    <a:pt x="0" y="647405"/>
                  </a:moveTo>
                  <a:lnTo>
                    <a:pt x="2808668" y="647405"/>
                  </a:lnTo>
                </a:path>
                <a:path w="2809240" h="2809240">
                  <a:moveTo>
                    <a:pt x="0" y="798786"/>
                  </a:moveTo>
                  <a:lnTo>
                    <a:pt x="2808668" y="79878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5825518" y="5329227"/>
              <a:ext cx="645160" cy="1665605"/>
            </a:xfrm>
            <a:custGeom>
              <a:avLst/>
              <a:gdLst/>
              <a:ahLst/>
              <a:cxnLst/>
              <a:rect l="l" t="t" r="r" b="b"/>
              <a:pathLst>
                <a:path w="645160" h="1665604">
                  <a:moveTo>
                    <a:pt x="0" y="0"/>
                  </a:moveTo>
                  <a:lnTo>
                    <a:pt x="644880" y="0"/>
                  </a:lnTo>
                </a:path>
                <a:path w="645160" h="1665604">
                  <a:moveTo>
                    <a:pt x="0" y="151380"/>
                  </a:moveTo>
                  <a:lnTo>
                    <a:pt x="644880" y="151380"/>
                  </a:lnTo>
                </a:path>
                <a:path w="645160" h="1665604">
                  <a:moveTo>
                    <a:pt x="0" y="302758"/>
                  </a:moveTo>
                  <a:lnTo>
                    <a:pt x="644880" y="302758"/>
                  </a:lnTo>
                </a:path>
                <a:path w="645160" h="1665604">
                  <a:moveTo>
                    <a:pt x="0" y="454146"/>
                  </a:moveTo>
                  <a:lnTo>
                    <a:pt x="644880" y="454146"/>
                  </a:lnTo>
                </a:path>
                <a:path w="645160" h="1665604">
                  <a:moveTo>
                    <a:pt x="0" y="605523"/>
                  </a:moveTo>
                  <a:lnTo>
                    <a:pt x="644880" y="605523"/>
                  </a:lnTo>
                </a:path>
                <a:path w="645160" h="1665604">
                  <a:moveTo>
                    <a:pt x="0" y="756901"/>
                  </a:moveTo>
                  <a:lnTo>
                    <a:pt x="644880" y="756901"/>
                  </a:lnTo>
                </a:path>
                <a:path w="645160" h="1665604">
                  <a:moveTo>
                    <a:pt x="0" y="908279"/>
                  </a:moveTo>
                  <a:lnTo>
                    <a:pt x="644880" y="908279"/>
                  </a:lnTo>
                </a:path>
                <a:path w="645160" h="1665604">
                  <a:moveTo>
                    <a:pt x="0" y="1059667"/>
                  </a:moveTo>
                  <a:lnTo>
                    <a:pt x="644880" y="1059667"/>
                  </a:lnTo>
                </a:path>
                <a:path w="645160" h="1665604">
                  <a:moveTo>
                    <a:pt x="0" y="1211044"/>
                  </a:moveTo>
                  <a:lnTo>
                    <a:pt x="644880" y="1211044"/>
                  </a:lnTo>
                </a:path>
                <a:path w="645160" h="1665604">
                  <a:moveTo>
                    <a:pt x="0" y="1362422"/>
                  </a:moveTo>
                  <a:lnTo>
                    <a:pt x="644880" y="1362422"/>
                  </a:lnTo>
                </a:path>
                <a:path w="645160" h="1665604">
                  <a:moveTo>
                    <a:pt x="0" y="1513810"/>
                  </a:moveTo>
                  <a:lnTo>
                    <a:pt x="644880" y="1513810"/>
                  </a:lnTo>
                </a:path>
                <a:path w="645160" h="1665604">
                  <a:moveTo>
                    <a:pt x="0" y="1665188"/>
                  </a:moveTo>
                  <a:lnTo>
                    <a:pt x="644880" y="166518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5825518" y="4379060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41883" y="0"/>
                  </a:moveTo>
                  <a:lnTo>
                    <a:pt x="41883" y="2808616"/>
                  </a:lnTo>
                </a:path>
                <a:path w="2809240" h="2809240">
                  <a:moveTo>
                    <a:pt x="2766784" y="0"/>
                  </a:moveTo>
                  <a:lnTo>
                    <a:pt x="2766784" y="2808616"/>
                  </a:lnTo>
                </a:path>
                <a:path w="2809240" h="2809240">
                  <a:moveTo>
                    <a:pt x="0" y="41883"/>
                  </a:moveTo>
                  <a:lnTo>
                    <a:pt x="2808668" y="41883"/>
                  </a:lnTo>
                </a:path>
                <a:path w="2809240" h="2809240">
                  <a:moveTo>
                    <a:pt x="0" y="2766732"/>
                  </a:moveTo>
                  <a:lnTo>
                    <a:pt x="2808668" y="2766732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6512280" y="5237308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0" y="260870"/>
                  </a:lnTo>
                  <a:lnTo>
                    <a:pt x="0" y="412254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2531630" y="563638"/>
                  </a:lnTo>
                  <a:lnTo>
                    <a:pt x="2531630" y="412254"/>
                  </a:lnTo>
                  <a:lnTo>
                    <a:pt x="2641130" y="412254"/>
                  </a:lnTo>
                  <a:lnTo>
                    <a:pt x="2641130" y="260870"/>
                  </a:lnTo>
                  <a:lnTo>
                    <a:pt x="2641130" y="109499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6512280" y="5649562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30" y="0"/>
                  </a:moveTo>
                  <a:lnTo>
                    <a:pt x="2531630" y="0"/>
                  </a:lnTo>
                  <a:lnTo>
                    <a:pt x="2380246" y="0"/>
                  </a:lnTo>
                  <a:lnTo>
                    <a:pt x="2380246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2228875" y="756907"/>
                  </a:lnTo>
                  <a:lnTo>
                    <a:pt x="2228875" y="605523"/>
                  </a:lnTo>
                  <a:lnTo>
                    <a:pt x="2380246" y="605523"/>
                  </a:lnTo>
                  <a:lnTo>
                    <a:pt x="2531630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6512280" y="6255086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30" y="0"/>
                  </a:moveTo>
                  <a:lnTo>
                    <a:pt x="2531630" y="0"/>
                  </a:lnTo>
                  <a:lnTo>
                    <a:pt x="2380246" y="0"/>
                  </a:lnTo>
                  <a:lnTo>
                    <a:pt x="2228875" y="0"/>
                  </a:lnTo>
                  <a:lnTo>
                    <a:pt x="2077478" y="0"/>
                  </a:lnTo>
                  <a:lnTo>
                    <a:pt x="2077478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1926107" y="756907"/>
                  </a:lnTo>
                  <a:lnTo>
                    <a:pt x="1926107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6512280" y="6860609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1774723" y="0"/>
                  </a:lnTo>
                  <a:lnTo>
                    <a:pt x="1774723" y="151384"/>
                  </a:lnTo>
                  <a:lnTo>
                    <a:pt x="0" y="151384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1623326" y="756907"/>
                  </a:lnTo>
                  <a:lnTo>
                    <a:pt x="1623326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512280" y="7466132"/>
              <a:ext cx="2641600" cy="412750"/>
            </a:xfrm>
            <a:custGeom>
              <a:avLst/>
              <a:gdLst/>
              <a:ahLst/>
              <a:cxnLst/>
              <a:rect l="l" t="t" r="r" b="b"/>
              <a:pathLst>
                <a:path w="2641600" h="412750">
                  <a:moveTo>
                    <a:pt x="2641130" y="0"/>
                  </a:moveTo>
                  <a:lnTo>
                    <a:pt x="2641130" y="0"/>
                  </a:lnTo>
                  <a:lnTo>
                    <a:pt x="1471955" y="0"/>
                  </a:lnTo>
                  <a:lnTo>
                    <a:pt x="1471955" y="151384"/>
                  </a:lnTo>
                  <a:lnTo>
                    <a:pt x="0" y="151384"/>
                  </a:lnTo>
                  <a:lnTo>
                    <a:pt x="0" y="302755"/>
                  </a:lnTo>
                  <a:lnTo>
                    <a:pt x="0" y="412254"/>
                  </a:lnTo>
                  <a:lnTo>
                    <a:pt x="109499" y="412254"/>
                  </a:lnTo>
                  <a:lnTo>
                    <a:pt x="260883" y="412254"/>
                  </a:lnTo>
                  <a:lnTo>
                    <a:pt x="2641130" y="412254"/>
                  </a:lnTo>
                  <a:lnTo>
                    <a:pt x="2641130" y="302755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6428516" y="5153528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193267" y="0"/>
                  </a:moveTo>
                  <a:lnTo>
                    <a:pt x="193267" y="2808616"/>
                  </a:lnTo>
                </a:path>
                <a:path w="2809240" h="2809240">
                  <a:moveTo>
                    <a:pt x="344650" y="0"/>
                  </a:moveTo>
                  <a:lnTo>
                    <a:pt x="344650" y="2808616"/>
                  </a:lnTo>
                </a:path>
                <a:path w="2809240" h="2809240">
                  <a:moveTo>
                    <a:pt x="496034" y="0"/>
                  </a:moveTo>
                  <a:lnTo>
                    <a:pt x="496034" y="2808616"/>
                  </a:lnTo>
                </a:path>
                <a:path w="2809240" h="2809240">
                  <a:moveTo>
                    <a:pt x="647416" y="0"/>
                  </a:moveTo>
                  <a:lnTo>
                    <a:pt x="647416" y="2808616"/>
                  </a:lnTo>
                </a:path>
                <a:path w="2809240" h="2809240">
                  <a:moveTo>
                    <a:pt x="798800" y="0"/>
                  </a:moveTo>
                  <a:lnTo>
                    <a:pt x="798800" y="2808616"/>
                  </a:lnTo>
                </a:path>
                <a:path w="2809240" h="2809240">
                  <a:moveTo>
                    <a:pt x="950183" y="0"/>
                  </a:moveTo>
                  <a:lnTo>
                    <a:pt x="950183" y="2808616"/>
                  </a:lnTo>
                </a:path>
                <a:path w="2809240" h="2809240">
                  <a:moveTo>
                    <a:pt x="1101568" y="0"/>
                  </a:moveTo>
                  <a:lnTo>
                    <a:pt x="1101568" y="2808616"/>
                  </a:lnTo>
                </a:path>
                <a:path w="2809240" h="2809240">
                  <a:moveTo>
                    <a:pt x="1252946" y="0"/>
                  </a:moveTo>
                  <a:lnTo>
                    <a:pt x="1252946" y="2808616"/>
                  </a:lnTo>
                </a:path>
                <a:path w="2809240" h="2809240">
                  <a:moveTo>
                    <a:pt x="1404334" y="0"/>
                  </a:moveTo>
                  <a:lnTo>
                    <a:pt x="1404334" y="2808616"/>
                  </a:lnTo>
                </a:path>
                <a:path w="2809240" h="2809240">
                  <a:moveTo>
                    <a:pt x="1555722" y="0"/>
                  </a:moveTo>
                  <a:lnTo>
                    <a:pt x="1555722" y="2808616"/>
                  </a:lnTo>
                </a:path>
                <a:path w="2809240" h="2809240">
                  <a:moveTo>
                    <a:pt x="1707099" y="0"/>
                  </a:moveTo>
                  <a:lnTo>
                    <a:pt x="1707099" y="2808616"/>
                  </a:lnTo>
                </a:path>
                <a:path w="2809240" h="2809240">
                  <a:moveTo>
                    <a:pt x="1858487" y="0"/>
                  </a:moveTo>
                  <a:lnTo>
                    <a:pt x="1858487" y="2808616"/>
                  </a:lnTo>
                </a:path>
                <a:path w="2809240" h="2809240">
                  <a:moveTo>
                    <a:pt x="2009865" y="0"/>
                  </a:moveTo>
                  <a:lnTo>
                    <a:pt x="2009865" y="2808616"/>
                  </a:lnTo>
                </a:path>
                <a:path w="2809240" h="2809240">
                  <a:moveTo>
                    <a:pt x="2161253" y="0"/>
                  </a:moveTo>
                  <a:lnTo>
                    <a:pt x="2161253" y="2808616"/>
                  </a:lnTo>
                </a:path>
                <a:path w="2809240" h="2809240">
                  <a:moveTo>
                    <a:pt x="2312631" y="0"/>
                  </a:moveTo>
                  <a:lnTo>
                    <a:pt x="2312631" y="2808616"/>
                  </a:lnTo>
                </a:path>
                <a:path w="2809240" h="2809240">
                  <a:moveTo>
                    <a:pt x="2464019" y="0"/>
                  </a:moveTo>
                  <a:lnTo>
                    <a:pt x="2464019" y="2808616"/>
                  </a:lnTo>
                </a:path>
                <a:path w="2809240" h="2809240">
                  <a:moveTo>
                    <a:pt x="2615396" y="0"/>
                  </a:moveTo>
                  <a:lnTo>
                    <a:pt x="2615396" y="2808616"/>
                  </a:lnTo>
                </a:path>
                <a:path w="2809240" h="2809240">
                  <a:moveTo>
                    <a:pt x="0" y="193264"/>
                  </a:moveTo>
                  <a:lnTo>
                    <a:pt x="2808668" y="193264"/>
                  </a:lnTo>
                </a:path>
                <a:path w="2809240" h="2809240">
                  <a:moveTo>
                    <a:pt x="0" y="344645"/>
                  </a:moveTo>
                  <a:lnTo>
                    <a:pt x="2808668" y="344645"/>
                  </a:lnTo>
                </a:path>
                <a:path w="2809240" h="2809240">
                  <a:moveTo>
                    <a:pt x="0" y="496024"/>
                  </a:moveTo>
                  <a:lnTo>
                    <a:pt x="2808668" y="496024"/>
                  </a:lnTo>
                </a:path>
                <a:path w="2809240" h="2809240">
                  <a:moveTo>
                    <a:pt x="0" y="647405"/>
                  </a:moveTo>
                  <a:lnTo>
                    <a:pt x="2808668" y="647405"/>
                  </a:lnTo>
                </a:path>
                <a:path w="2809240" h="2809240">
                  <a:moveTo>
                    <a:pt x="0" y="798786"/>
                  </a:moveTo>
                  <a:lnTo>
                    <a:pt x="2808668" y="798786"/>
                  </a:lnTo>
                </a:path>
                <a:path w="2809240" h="2809240">
                  <a:moveTo>
                    <a:pt x="0" y="950166"/>
                  </a:moveTo>
                  <a:lnTo>
                    <a:pt x="2808668" y="950166"/>
                  </a:lnTo>
                </a:path>
                <a:path w="2809240" h="2809240">
                  <a:moveTo>
                    <a:pt x="0" y="1101547"/>
                  </a:moveTo>
                  <a:lnTo>
                    <a:pt x="2808668" y="1101547"/>
                  </a:lnTo>
                </a:path>
                <a:path w="2809240" h="2809240">
                  <a:moveTo>
                    <a:pt x="0" y="1252925"/>
                  </a:moveTo>
                  <a:lnTo>
                    <a:pt x="2808668" y="1252925"/>
                  </a:lnTo>
                </a:path>
                <a:path w="2809240" h="2809240">
                  <a:moveTo>
                    <a:pt x="0" y="1404313"/>
                  </a:moveTo>
                  <a:lnTo>
                    <a:pt x="2808668" y="1404313"/>
                  </a:lnTo>
                </a:path>
                <a:path w="2809240" h="2809240">
                  <a:moveTo>
                    <a:pt x="0" y="1555690"/>
                  </a:moveTo>
                  <a:lnTo>
                    <a:pt x="2808668" y="1555690"/>
                  </a:lnTo>
                </a:path>
                <a:path w="2809240" h="2809240">
                  <a:moveTo>
                    <a:pt x="0" y="1707068"/>
                  </a:moveTo>
                  <a:lnTo>
                    <a:pt x="2808668" y="1707068"/>
                  </a:lnTo>
                </a:path>
                <a:path w="2809240" h="2809240">
                  <a:moveTo>
                    <a:pt x="0" y="1858446"/>
                  </a:moveTo>
                  <a:lnTo>
                    <a:pt x="2808668" y="1858446"/>
                  </a:lnTo>
                </a:path>
                <a:path w="2809240" h="2809240">
                  <a:moveTo>
                    <a:pt x="0" y="2009834"/>
                  </a:moveTo>
                  <a:lnTo>
                    <a:pt x="2808668" y="2009834"/>
                  </a:lnTo>
                </a:path>
                <a:path w="2809240" h="2809240">
                  <a:moveTo>
                    <a:pt x="0" y="2161211"/>
                  </a:moveTo>
                  <a:lnTo>
                    <a:pt x="2808668" y="2161211"/>
                  </a:lnTo>
                </a:path>
                <a:path w="2809240" h="2809240">
                  <a:moveTo>
                    <a:pt x="0" y="2312589"/>
                  </a:moveTo>
                  <a:lnTo>
                    <a:pt x="2808668" y="2312589"/>
                  </a:lnTo>
                </a:path>
                <a:path w="2809240" h="2809240">
                  <a:moveTo>
                    <a:pt x="0" y="2463977"/>
                  </a:moveTo>
                  <a:lnTo>
                    <a:pt x="2808668" y="2463977"/>
                  </a:lnTo>
                </a:path>
                <a:path w="2809240" h="2809240">
                  <a:moveTo>
                    <a:pt x="0" y="2615354"/>
                  </a:moveTo>
                  <a:lnTo>
                    <a:pt x="2808668" y="261535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6428516" y="5153528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41883" y="0"/>
                  </a:moveTo>
                  <a:lnTo>
                    <a:pt x="41883" y="2808616"/>
                  </a:lnTo>
                </a:path>
                <a:path w="2809240" h="2809240">
                  <a:moveTo>
                    <a:pt x="2766784" y="0"/>
                  </a:moveTo>
                  <a:lnTo>
                    <a:pt x="2766784" y="2808616"/>
                  </a:lnTo>
                </a:path>
                <a:path w="2809240" h="2809240">
                  <a:moveTo>
                    <a:pt x="0" y="41883"/>
                  </a:moveTo>
                  <a:lnTo>
                    <a:pt x="2808668" y="41883"/>
                  </a:lnTo>
                </a:path>
                <a:path w="2809240" h="2809240">
                  <a:moveTo>
                    <a:pt x="0" y="2766732"/>
                  </a:moveTo>
                  <a:lnTo>
                    <a:pt x="2808668" y="2766732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86" name="object 86"/>
          <p:cNvGrpSpPr/>
          <p:nvPr/>
        </p:nvGrpSpPr>
        <p:grpSpPr>
          <a:xfrm>
            <a:off x="3504783" y="1956128"/>
            <a:ext cx="1498600" cy="3748404"/>
            <a:chOff x="3504783" y="1956128"/>
            <a:chExt cx="1498600" cy="3748404"/>
          </a:xfrm>
        </p:grpSpPr>
        <p:sp>
          <p:nvSpPr>
            <p:cNvPr id="87" name="object 87"/>
            <p:cNvSpPr/>
            <p:nvPr/>
          </p:nvSpPr>
          <p:spPr>
            <a:xfrm>
              <a:off x="3504783" y="5654277"/>
              <a:ext cx="1408430" cy="0"/>
            </a:xfrm>
            <a:custGeom>
              <a:avLst/>
              <a:gdLst/>
              <a:ahLst/>
              <a:cxnLst/>
              <a:rect l="l" t="t" r="r" b="b"/>
              <a:pathLst>
                <a:path w="1408429">
                  <a:moveTo>
                    <a:pt x="0" y="0"/>
                  </a:moveTo>
                  <a:lnTo>
                    <a:pt x="1397706" y="0"/>
                  </a:lnTo>
                  <a:lnTo>
                    <a:pt x="1408177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902489" y="5604017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253891" y="1956128"/>
              <a:ext cx="0" cy="3684904"/>
            </a:xfrm>
            <a:custGeom>
              <a:avLst/>
              <a:gdLst/>
              <a:ahLst/>
              <a:cxnLst/>
              <a:rect l="l" t="t" r="r" b="b"/>
              <a:pathLst>
                <a:path h="3684904">
                  <a:moveTo>
                    <a:pt x="0" y="3684390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90" name="object 90"/>
          <p:cNvSpPr txBox="1"/>
          <p:nvPr/>
        </p:nvSpPr>
        <p:spPr>
          <a:xfrm>
            <a:off x="2737310" y="1162279"/>
            <a:ext cx="3033395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convolution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91" name="object 91"/>
          <p:cNvGrpSpPr/>
          <p:nvPr/>
        </p:nvGrpSpPr>
        <p:grpSpPr>
          <a:xfrm>
            <a:off x="17128083" y="811090"/>
            <a:ext cx="2980690" cy="10039350"/>
            <a:chOff x="17128083" y="811090"/>
            <a:chExt cx="2980690" cy="10039350"/>
          </a:xfrm>
        </p:grpSpPr>
        <p:sp>
          <p:nvSpPr>
            <p:cNvPr id="92" name="object 92"/>
            <p:cNvSpPr/>
            <p:nvPr/>
          </p:nvSpPr>
          <p:spPr>
            <a:xfrm>
              <a:off x="17532206" y="5257078"/>
              <a:ext cx="2572385" cy="1608455"/>
            </a:xfrm>
            <a:custGeom>
              <a:avLst/>
              <a:gdLst/>
              <a:ahLst/>
              <a:cxnLst/>
              <a:rect l="l" t="t" r="r" b="b"/>
              <a:pathLst>
                <a:path w="2572384" h="1608454">
                  <a:moveTo>
                    <a:pt x="0" y="0"/>
                  </a:moveTo>
                  <a:lnTo>
                    <a:pt x="2571893" y="234527"/>
                  </a:lnTo>
                </a:path>
                <a:path w="2572384" h="1608454">
                  <a:moveTo>
                    <a:pt x="0" y="1072002"/>
                  </a:moveTo>
                  <a:lnTo>
                    <a:pt x="2571893" y="980574"/>
                  </a:lnTo>
                </a:path>
                <a:path w="2572384" h="1608454">
                  <a:moveTo>
                    <a:pt x="0" y="536001"/>
                  </a:moveTo>
                  <a:lnTo>
                    <a:pt x="2571893" y="607551"/>
                  </a:lnTo>
                </a:path>
                <a:path w="2572384" h="1608454">
                  <a:moveTo>
                    <a:pt x="0" y="0"/>
                  </a:moveTo>
                  <a:lnTo>
                    <a:pt x="2571893" y="400092"/>
                  </a:lnTo>
                </a:path>
                <a:path w="2572384" h="1608454">
                  <a:moveTo>
                    <a:pt x="15469" y="1072447"/>
                  </a:moveTo>
                  <a:lnTo>
                    <a:pt x="2571893" y="1146139"/>
                  </a:lnTo>
                </a:path>
                <a:path w="2572384" h="1608454">
                  <a:moveTo>
                    <a:pt x="0" y="536001"/>
                  </a:moveTo>
                  <a:lnTo>
                    <a:pt x="2571893" y="773115"/>
                  </a:lnTo>
                </a:path>
                <a:path w="2572384" h="1608454">
                  <a:moveTo>
                    <a:pt x="0" y="0"/>
                  </a:moveTo>
                  <a:lnTo>
                    <a:pt x="2571893" y="68963"/>
                  </a:lnTo>
                </a:path>
                <a:path w="2572384" h="1608454">
                  <a:moveTo>
                    <a:pt x="0" y="1072002"/>
                  </a:moveTo>
                  <a:lnTo>
                    <a:pt x="2571893" y="815010"/>
                  </a:lnTo>
                </a:path>
                <a:path w="2572384" h="1608454">
                  <a:moveTo>
                    <a:pt x="0" y="536001"/>
                  </a:moveTo>
                  <a:lnTo>
                    <a:pt x="2571893" y="441986"/>
                  </a:lnTo>
                </a:path>
                <a:path w="2572384" h="1608454">
                  <a:moveTo>
                    <a:pt x="0" y="1608003"/>
                  </a:moveTo>
                  <a:lnTo>
                    <a:pt x="2571893" y="1353598"/>
                  </a:lnTo>
                </a:path>
                <a:path w="2572384" h="1608454">
                  <a:moveTo>
                    <a:pt x="0" y="1608003"/>
                  </a:moveTo>
                  <a:lnTo>
                    <a:pt x="2571893" y="1519162"/>
                  </a:lnTo>
                </a:path>
                <a:path w="2572384" h="1608454">
                  <a:moveTo>
                    <a:pt x="0" y="1608003"/>
                  </a:moveTo>
                  <a:lnTo>
                    <a:pt x="2571893" y="1188033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17143548" y="613532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67" y="359533"/>
                  </a:lnTo>
                  <a:lnTo>
                    <a:pt x="130538" y="378173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3"/>
                  </a:lnTo>
                  <a:lnTo>
                    <a:pt x="296280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17143552" y="613533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17143548" y="559933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7"/>
                  </a:lnTo>
                  <a:lnTo>
                    <a:pt x="0" y="172398"/>
                  </a:lnTo>
                  <a:lnTo>
                    <a:pt x="0" y="215086"/>
                  </a:lnTo>
                  <a:lnTo>
                    <a:pt x="9321" y="256947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7"/>
                  </a:lnTo>
                  <a:lnTo>
                    <a:pt x="387448" y="215086"/>
                  </a:lnTo>
                  <a:lnTo>
                    <a:pt x="387448" y="172398"/>
                  </a:lnTo>
                  <a:lnTo>
                    <a:pt x="378127" y="130537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17143552" y="5599334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143548" y="506332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9"/>
                  </a:lnTo>
                  <a:lnTo>
                    <a:pt x="130538" y="378171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1"/>
                  </a:lnTo>
                  <a:lnTo>
                    <a:pt x="296280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17143552" y="506333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17143548" y="667133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9"/>
                  </a:lnTo>
                  <a:lnTo>
                    <a:pt x="130538" y="378171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1"/>
                  </a:lnTo>
                  <a:lnTo>
                    <a:pt x="296280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7143552" y="667133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17532206" y="4721077"/>
              <a:ext cx="2572385" cy="563880"/>
            </a:xfrm>
            <a:custGeom>
              <a:avLst/>
              <a:gdLst/>
              <a:ahLst/>
              <a:cxnLst/>
              <a:rect l="l" t="t" r="r" b="b"/>
              <a:pathLst>
                <a:path w="2572384" h="563879">
                  <a:moveTo>
                    <a:pt x="0" y="0"/>
                  </a:moveTo>
                  <a:lnTo>
                    <a:pt x="2571893" y="398005"/>
                  </a:lnTo>
                </a:path>
                <a:path w="2572384" h="563879">
                  <a:moveTo>
                    <a:pt x="0" y="0"/>
                  </a:moveTo>
                  <a:lnTo>
                    <a:pt x="2571893" y="563532"/>
                  </a:lnTo>
                </a:path>
                <a:path w="2572384" h="563879">
                  <a:moveTo>
                    <a:pt x="0" y="0"/>
                  </a:moveTo>
                  <a:lnTo>
                    <a:pt x="2571893" y="23248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17143548" y="452733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7143552" y="452733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4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5"/>
                  </a:lnTo>
                  <a:lnTo>
                    <a:pt x="331573" y="331567"/>
                  </a:lnTo>
                  <a:lnTo>
                    <a:pt x="296333" y="359528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28"/>
                  </a:lnTo>
                  <a:lnTo>
                    <a:pt x="55915" y="331567"/>
                  </a:lnTo>
                  <a:lnTo>
                    <a:pt x="27957" y="296325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4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17532206" y="6819589"/>
              <a:ext cx="2572385" cy="581660"/>
            </a:xfrm>
            <a:custGeom>
              <a:avLst/>
              <a:gdLst/>
              <a:ahLst/>
              <a:cxnLst/>
              <a:rect l="l" t="t" r="r" b="b"/>
              <a:pathLst>
                <a:path w="2572384" h="581659">
                  <a:moveTo>
                    <a:pt x="0" y="581493"/>
                  </a:moveTo>
                  <a:lnTo>
                    <a:pt x="2571893" y="165488"/>
                  </a:lnTo>
                </a:path>
                <a:path w="2572384" h="581659">
                  <a:moveTo>
                    <a:pt x="0" y="581493"/>
                  </a:moveTo>
                  <a:lnTo>
                    <a:pt x="2571893" y="330976"/>
                  </a:lnTo>
                </a:path>
                <a:path w="2572384" h="581659">
                  <a:moveTo>
                    <a:pt x="0" y="581493"/>
                  </a:moveTo>
                  <a:lnTo>
                    <a:pt x="2571893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17143548" y="720732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67" y="359533"/>
                  </a:lnTo>
                  <a:lnTo>
                    <a:pt x="130538" y="378173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3"/>
                  </a:lnTo>
                  <a:lnTo>
                    <a:pt x="296280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7143552" y="720733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7"/>
                  </a:lnTo>
                  <a:lnTo>
                    <a:pt x="256954" y="378168"/>
                  </a:lnTo>
                  <a:lnTo>
                    <a:pt x="215090" y="387488"/>
                  </a:lnTo>
                  <a:lnTo>
                    <a:pt x="172398" y="387488"/>
                  </a:lnTo>
                  <a:lnTo>
                    <a:pt x="130534" y="378168"/>
                  </a:lnTo>
                  <a:lnTo>
                    <a:pt x="91155" y="359527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7" name="object 107"/>
            <p:cNvSpPr/>
            <p:nvPr/>
          </p:nvSpPr>
          <p:spPr>
            <a:xfrm>
              <a:off x="17532206" y="7581813"/>
              <a:ext cx="2572385" cy="2523490"/>
            </a:xfrm>
            <a:custGeom>
              <a:avLst/>
              <a:gdLst/>
              <a:ahLst/>
              <a:cxnLst/>
              <a:rect l="l" t="t" r="r" b="b"/>
              <a:pathLst>
                <a:path w="2572384" h="2523490">
                  <a:moveTo>
                    <a:pt x="0" y="915248"/>
                  </a:moveTo>
                  <a:lnTo>
                    <a:pt x="2571893" y="165519"/>
                  </a:lnTo>
                </a:path>
                <a:path w="2572384" h="2523490">
                  <a:moveTo>
                    <a:pt x="0" y="1987250"/>
                  </a:moveTo>
                  <a:lnTo>
                    <a:pt x="2571893" y="911655"/>
                  </a:lnTo>
                </a:path>
                <a:path w="2572384" h="2523490">
                  <a:moveTo>
                    <a:pt x="0" y="1451249"/>
                  </a:moveTo>
                  <a:lnTo>
                    <a:pt x="2571893" y="538586"/>
                  </a:lnTo>
                </a:path>
                <a:path w="2572384" h="2523490">
                  <a:moveTo>
                    <a:pt x="0" y="915248"/>
                  </a:moveTo>
                  <a:lnTo>
                    <a:pt x="2571893" y="331039"/>
                  </a:lnTo>
                </a:path>
                <a:path w="2572384" h="2523490">
                  <a:moveTo>
                    <a:pt x="15407" y="1981805"/>
                  </a:moveTo>
                  <a:lnTo>
                    <a:pt x="2571893" y="1077179"/>
                  </a:lnTo>
                </a:path>
                <a:path w="2572384" h="2523490">
                  <a:moveTo>
                    <a:pt x="0" y="1451249"/>
                  </a:moveTo>
                  <a:lnTo>
                    <a:pt x="2571893" y="704107"/>
                  </a:lnTo>
                </a:path>
                <a:path w="2572384" h="2523490">
                  <a:moveTo>
                    <a:pt x="0" y="915248"/>
                  </a:moveTo>
                  <a:lnTo>
                    <a:pt x="2571893" y="0"/>
                  </a:lnTo>
                </a:path>
                <a:path w="2572384" h="2523490">
                  <a:moveTo>
                    <a:pt x="0" y="1987250"/>
                  </a:moveTo>
                  <a:lnTo>
                    <a:pt x="2571893" y="746134"/>
                  </a:lnTo>
                </a:path>
                <a:path w="2572384" h="2523490">
                  <a:moveTo>
                    <a:pt x="0" y="1451249"/>
                  </a:moveTo>
                  <a:lnTo>
                    <a:pt x="2571893" y="373067"/>
                  </a:lnTo>
                </a:path>
                <a:path w="2572384" h="2523490">
                  <a:moveTo>
                    <a:pt x="0" y="2523251"/>
                  </a:moveTo>
                  <a:lnTo>
                    <a:pt x="2571893" y="1284722"/>
                  </a:lnTo>
                </a:path>
                <a:path w="2572384" h="2523490">
                  <a:moveTo>
                    <a:pt x="0" y="2523251"/>
                  </a:moveTo>
                  <a:lnTo>
                    <a:pt x="2571893" y="1450242"/>
                  </a:lnTo>
                </a:path>
                <a:path w="2572384" h="2523490">
                  <a:moveTo>
                    <a:pt x="0" y="2523251"/>
                  </a:moveTo>
                  <a:lnTo>
                    <a:pt x="2571893" y="1119203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8" name="object 108"/>
            <p:cNvSpPr/>
            <p:nvPr/>
          </p:nvSpPr>
          <p:spPr>
            <a:xfrm>
              <a:off x="17143548" y="937531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7143552" y="937531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0" name="object 110"/>
            <p:cNvSpPr/>
            <p:nvPr/>
          </p:nvSpPr>
          <p:spPr>
            <a:xfrm>
              <a:off x="17143548" y="883931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2"/>
                  </a:lnTo>
                  <a:lnTo>
                    <a:pt x="0" y="215088"/>
                  </a:lnTo>
                  <a:lnTo>
                    <a:pt x="9321" y="256946"/>
                  </a:lnTo>
                  <a:lnTo>
                    <a:pt x="27963" y="296323"/>
                  </a:lnTo>
                  <a:lnTo>
                    <a:pt x="55927" y="331562"/>
                  </a:lnTo>
                  <a:lnTo>
                    <a:pt x="91167" y="359526"/>
                  </a:lnTo>
                  <a:lnTo>
                    <a:pt x="130538" y="378169"/>
                  </a:lnTo>
                  <a:lnTo>
                    <a:pt x="172386" y="387490"/>
                  </a:lnTo>
                  <a:lnTo>
                    <a:pt x="215061" y="387490"/>
                  </a:lnTo>
                  <a:lnTo>
                    <a:pt x="256910" y="378169"/>
                  </a:lnTo>
                  <a:lnTo>
                    <a:pt x="296280" y="359526"/>
                  </a:lnTo>
                  <a:lnTo>
                    <a:pt x="331521" y="331562"/>
                  </a:lnTo>
                  <a:lnTo>
                    <a:pt x="359484" y="296323"/>
                  </a:lnTo>
                  <a:lnTo>
                    <a:pt x="378127" y="256946"/>
                  </a:lnTo>
                  <a:lnTo>
                    <a:pt x="387448" y="215088"/>
                  </a:lnTo>
                  <a:lnTo>
                    <a:pt x="387448" y="172402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1" name="object 111"/>
            <p:cNvSpPr/>
            <p:nvPr/>
          </p:nvSpPr>
          <p:spPr>
            <a:xfrm>
              <a:off x="17143552" y="883931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7143548" y="830331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3" name="object 113"/>
            <p:cNvSpPr/>
            <p:nvPr/>
          </p:nvSpPr>
          <p:spPr>
            <a:xfrm>
              <a:off x="17143552" y="830331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4" name="object 114"/>
            <p:cNvSpPr/>
            <p:nvPr/>
          </p:nvSpPr>
          <p:spPr>
            <a:xfrm>
              <a:off x="17143548" y="991130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67" y="359533"/>
                  </a:lnTo>
                  <a:lnTo>
                    <a:pt x="130538" y="378173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3"/>
                  </a:lnTo>
                  <a:lnTo>
                    <a:pt x="296280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7143552" y="991132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6" name="object 116"/>
            <p:cNvSpPr/>
            <p:nvPr/>
          </p:nvSpPr>
          <p:spPr>
            <a:xfrm>
              <a:off x="17532206" y="7209511"/>
              <a:ext cx="2572385" cy="751840"/>
            </a:xfrm>
            <a:custGeom>
              <a:avLst/>
              <a:gdLst/>
              <a:ahLst/>
              <a:cxnLst/>
              <a:rect l="l" t="t" r="r" b="b"/>
              <a:pathLst>
                <a:path w="2572384" h="751840">
                  <a:moveTo>
                    <a:pt x="0" y="751549"/>
                  </a:moveTo>
                  <a:lnTo>
                    <a:pt x="2571893" y="165481"/>
                  </a:lnTo>
                </a:path>
                <a:path w="2572384" h="751840">
                  <a:moveTo>
                    <a:pt x="0" y="751549"/>
                  </a:moveTo>
                  <a:lnTo>
                    <a:pt x="2571893" y="330962"/>
                  </a:lnTo>
                </a:path>
                <a:path w="2572384" h="751840">
                  <a:moveTo>
                    <a:pt x="0" y="751549"/>
                  </a:moveTo>
                  <a:lnTo>
                    <a:pt x="2571893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7" name="object 117"/>
            <p:cNvSpPr/>
            <p:nvPr/>
          </p:nvSpPr>
          <p:spPr>
            <a:xfrm>
              <a:off x="17143548" y="776730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9"/>
                  </a:lnTo>
                  <a:lnTo>
                    <a:pt x="130538" y="378171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1"/>
                  </a:lnTo>
                  <a:lnTo>
                    <a:pt x="296280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7143552" y="776731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9" name="object 119"/>
            <p:cNvSpPr/>
            <p:nvPr/>
          </p:nvSpPr>
          <p:spPr>
            <a:xfrm>
              <a:off x="17532206" y="9075990"/>
              <a:ext cx="2572385" cy="1565275"/>
            </a:xfrm>
            <a:custGeom>
              <a:avLst/>
              <a:gdLst/>
              <a:ahLst/>
              <a:cxnLst/>
              <a:rect l="l" t="t" r="r" b="b"/>
              <a:pathLst>
                <a:path w="2572384" h="1565275">
                  <a:moveTo>
                    <a:pt x="0" y="1565076"/>
                  </a:moveTo>
                  <a:lnTo>
                    <a:pt x="2571893" y="165443"/>
                  </a:lnTo>
                </a:path>
                <a:path w="2572384" h="1565275">
                  <a:moveTo>
                    <a:pt x="0" y="1565076"/>
                  </a:moveTo>
                  <a:lnTo>
                    <a:pt x="2571893" y="330887"/>
                  </a:lnTo>
                </a:path>
                <a:path w="2572384" h="1565275">
                  <a:moveTo>
                    <a:pt x="0" y="1565076"/>
                  </a:moveTo>
                  <a:lnTo>
                    <a:pt x="2571893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0" name="object 120"/>
            <p:cNvSpPr/>
            <p:nvPr/>
          </p:nvSpPr>
          <p:spPr>
            <a:xfrm>
              <a:off x="17143548" y="1044731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0"/>
                  </a:lnTo>
                  <a:lnTo>
                    <a:pt x="91167" y="27960"/>
                  </a:lnTo>
                  <a:lnTo>
                    <a:pt x="55927" y="55921"/>
                  </a:lnTo>
                  <a:lnTo>
                    <a:pt x="27963" y="91163"/>
                  </a:lnTo>
                  <a:lnTo>
                    <a:pt x="9321" y="130540"/>
                  </a:lnTo>
                  <a:lnTo>
                    <a:pt x="0" y="172400"/>
                  </a:lnTo>
                  <a:lnTo>
                    <a:pt x="0" y="215087"/>
                  </a:lnTo>
                  <a:lnTo>
                    <a:pt x="9321" y="256946"/>
                  </a:lnTo>
                  <a:lnTo>
                    <a:pt x="27963" y="296324"/>
                  </a:lnTo>
                  <a:lnTo>
                    <a:pt x="55927" y="331565"/>
                  </a:lnTo>
                  <a:lnTo>
                    <a:pt x="91167" y="359527"/>
                  </a:lnTo>
                  <a:lnTo>
                    <a:pt x="130538" y="378168"/>
                  </a:lnTo>
                  <a:lnTo>
                    <a:pt x="172386" y="387488"/>
                  </a:lnTo>
                  <a:lnTo>
                    <a:pt x="215061" y="387488"/>
                  </a:lnTo>
                  <a:lnTo>
                    <a:pt x="256910" y="378168"/>
                  </a:lnTo>
                  <a:lnTo>
                    <a:pt x="296280" y="359527"/>
                  </a:lnTo>
                  <a:lnTo>
                    <a:pt x="331521" y="331565"/>
                  </a:lnTo>
                  <a:lnTo>
                    <a:pt x="359484" y="296324"/>
                  </a:lnTo>
                  <a:lnTo>
                    <a:pt x="378127" y="256946"/>
                  </a:lnTo>
                  <a:lnTo>
                    <a:pt x="387448" y="215087"/>
                  </a:lnTo>
                  <a:lnTo>
                    <a:pt x="387448" y="172400"/>
                  </a:lnTo>
                  <a:lnTo>
                    <a:pt x="378127" y="130540"/>
                  </a:lnTo>
                  <a:lnTo>
                    <a:pt x="359484" y="91163"/>
                  </a:lnTo>
                  <a:lnTo>
                    <a:pt x="331521" y="55921"/>
                  </a:lnTo>
                  <a:lnTo>
                    <a:pt x="296280" y="27960"/>
                  </a:lnTo>
                  <a:lnTo>
                    <a:pt x="256910" y="9320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17143552" y="1044732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7532206" y="2064275"/>
              <a:ext cx="2572385" cy="2493010"/>
            </a:xfrm>
            <a:custGeom>
              <a:avLst/>
              <a:gdLst/>
              <a:ahLst/>
              <a:cxnLst/>
              <a:rect l="l" t="t" r="r" b="b"/>
              <a:pathLst>
                <a:path w="2572384" h="2493010">
                  <a:moveTo>
                    <a:pt x="0" y="0"/>
                  </a:moveTo>
                  <a:lnTo>
                    <a:pt x="2571893" y="1206096"/>
                  </a:lnTo>
                </a:path>
                <a:path w="2572384" h="2493010">
                  <a:moveTo>
                    <a:pt x="0" y="1074415"/>
                  </a:moveTo>
                  <a:lnTo>
                    <a:pt x="2571893" y="1954005"/>
                  </a:lnTo>
                </a:path>
                <a:path w="2572384" h="2493010">
                  <a:moveTo>
                    <a:pt x="0" y="538414"/>
                  </a:moveTo>
                  <a:lnTo>
                    <a:pt x="2571893" y="1580890"/>
                  </a:lnTo>
                </a:path>
                <a:path w="2572384" h="2493010">
                  <a:moveTo>
                    <a:pt x="0" y="0"/>
                  </a:moveTo>
                  <a:lnTo>
                    <a:pt x="2571893" y="1371569"/>
                  </a:lnTo>
                </a:path>
                <a:path w="2572384" h="2493010">
                  <a:moveTo>
                    <a:pt x="15376" y="1080664"/>
                  </a:moveTo>
                  <a:lnTo>
                    <a:pt x="2571893" y="2119477"/>
                  </a:lnTo>
                </a:path>
                <a:path w="2572384" h="2493010">
                  <a:moveTo>
                    <a:pt x="0" y="538414"/>
                  </a:moveTo>
                  <a:lnTo>
                    <a:pt x="2571893" y="1746363"/>
                  </a:lnTo>
                </a:path>
                <a:path w="2572384" h="2493010">
                  <a:moveTo>
                    <a:pt x="0" y="0"/>
                  </a:moveTo>
                  <a:lnTo>
                    <a:pt x="2571893" y="1040623"/>
                  </a:lnTo>
                </a:path>
                <a:path w="2572384" h="2493010">
                  <a:moveTo>
                    <a:pt x="0" y="1074415"/>
                  </a:moveTo>
                  <a:lnTo>
                    <a:pt x="2571893" y="1788532"/>
                  </a:lnTo>
                </a:path>
                <a:path w="2572384" h="2493010">
                  <a:moveTo>
                    <a:pt x="0" y="538414"/>
                  </a:moveTo>
                  <a:lnTo>
                    <a:pt x="2571893" y="1415417"/>
                  </a:lnTo>
                </a:path>
                <a:path w="2572384" h="2493010">
                  <a:moveTo>
                    <a:pt x="0" y="1610416"/>
                  </a:moveTo>
                  <a:lnTo>
                    <a:pt x="2571893" y="2327118"/>
                  </a:lnTo>
                </a:path>
                <a:path w="2572384" h="2493010">
                  <a:moveTo>
                    <a:pt x="0" y="1610416"/>
                  </a:moveTo>
                  <a:lnTo>
                    <a:pt x="2571893" y="2492591"/>
                  </a:lnTo>
                </a:path>
                <a:path w="2572384" h="2493010">
                  <a:moveTo>
                    <a:pt x="0" y="1610416"/>
                  </a:moveTo>
                  <a:lnTo>
                    <a:pt x="2571893" y="2161646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3" name="object 123"/>
            <p:cNvSpPr/>
            <p:nvPr/>
          </p:nvSpPr>
          <p:spPr>
            <a:xfrm>
              <a:off x="17143548" y="2944944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2"/>
                  </a:lnTo>
                  <a:lnTo>
                    <a:pt x="0" y="215088"/>
                  </a:lnTo>
                  <a:lnTo>
                    <a:pt x="9321" y="256946"/>
                  </a:lnTo>
                  <a:lnTo>
                    <a:pt x="27963" y="296323"/>
                  </a:lnTo>
                  <a:lnTo>
                    <a:pt x="55927" y="331562"/>
                  </a:lnTo>
                  <a:lnTo>
                    <a:pt x="91167" y="359526"/>
                  </a:lnTo>
                  <a:lnTo>
                    <a:pt x="130538" y="378169"/>
                  </a:lnTo>
                  <a:lnTo>
                    <a:pt x="172386" y="387490"/>
                  </a:lnTo>
                  <a:lnTo>
                    <a:pt x="215061" y="387490"/>
                  </a:lnTo>
                  <a:lnTo>
                    <a:pt x="256910" y="378169"/>
                  </a:lnTo>
                  <a:lnTo>
                    <a:pt x="296280" y="359526"/>
                  </a:lnTo>
                  <a:lnTo>
                    <a:pt x="331521" y="331562"/>
                  </a:lnTo>
                  <a:lnTo>
                    <a:pt x="359484" y="296323"/>
                  </a:lnTo>
                  <a:lnTo>
                    <a:pt x="378127" y="256946"/>
                  </a:lnTo>
                  <a:lnTo>
                    <a:pt x="387448" y="215088"/>
                  </a:lnTo>
                  <a:lnTo>
                    <a:pt x="387448" y="172402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17143552" y="294494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7143548" y="240894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6" name="object 126"/>
            <p:cNvSpPr/>
            <p:nvPr/>
          </p:nvSpPr>
          <p:spPr>
            <a:xfrm>
              <a:off x="17143552" y="2408944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17143548" y="187052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67" y="359533"/>
                  </a:lnTo>
                  <a:lnTo>
                    <a:pt x="130538" y="378173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3"/>
                  </a:lnTo>
                  <a:lnTo>
                    <a:pt x="296280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7143552" y="187053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9" name="object 129"/>
            <p:cNvSpPr/>
            <p:nvPr/>
          </p:nvSpPr>
          <p:spPr>
            <a:xfrm>
              <a:off x="17143548" y="348094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7"/>
                  </a:lnTo>
                  <a:lnTo>
                    <a:pt x="0" y="172398"/>
                  </a:lnTo>
                  <a:lnTo>
                    <a:pt x="0" y="215086"/>
                  </a:lnTo>
                  <a:lnTo>
                    <a:pt x="9321" y="256947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5"/>
                  </a:lnTo>
                  <a:lnTo>
                    <a:pt x="130538" y="378165"/>
                  </a:lnTo>
                  <a:lnTo>
                    <a:pt x="172386" y="387485"/>
                  </a:lnTo>
                  <a:lnTo>
                    <a:pt x="215061" y="387485"/>
                  </a:lnTo>
                  <a:lnTo>
                    <a:pt x="256910" y="378165"/>
                  </a:lnTo>
                  <a:lnTo>
                    <a:pt x="296280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7"/>
                  </a:lnTo>
                  <a:lnTo>
                    <a:pt x="387448" y="215086"/>
                  </a:lnTo>
                  <a:lnTo>
                    <a:pt x="387448" y="172398"/>
                  </a:lnTo>
                  <a:lnTo>
                    <a:pt x="378127" y="130537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17143552" y="348094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7532206" y="4210693"/>
              <a:ext cx="2572385" cy="720725"/>
            </a:xfrm>
            <a:custGeom>
              <a:avLst/>
              <a:gdLst/>
              <a:ahLst/>
              <a:cxnLst/>
              <a:rect l="l" t="t" r="r" b="b"/>
              <a:pathLst>
                <a:path w="2572384" h="720725">
                  <a:moveTo>
                    <a:pt x="0" y="0"/>
                  </a:moveTo>
                  <a:lnTo>
                    <a:pt x="2571893" y="554744"/>
                  </a:lnTo>
                </a:path>
                <a:path w="2572384" h="720725">
                  <a:moveTo>
                    <a:pt x="0" y="0"/>
                  </a:moveTo>
                  <a:lnTo>
                    <a:pt x="2571893" y="720141"/>
                  </a:lnTo>
                </a:path>
                <a:path w="2572384" h="720725">
                  <a:moveTo>
                    <a:pt x="0" y="0"/>
                  </a:moveTo>
                  <a:lnTo>
                    <a:pt x="2571893" y="389348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2" name="object 132"/>
            <p:cNvSpPr/>
            <p:nvPr/>
          </p:nvSpPr>
          <p:spPr>
            <a:xfrm>
              <a:off x="17143548" y="401694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21"/>
                  </a:lnTo>
                  <a:lnTo>
                    <a:pt x="91167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67" y="359533"/>
                  </a:lnTo>
                  <a:lnTo>
                    <a:pt x="130538" y="378173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3"/>
                  </a:lnTo>
                  <a:lnTo>
                    <a:pt x="296280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80" y="27963"/>
                  </a:lnTo>
                  <a:lnTo>
                    <a:pt x="256910" y="9321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7143552" y="401694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4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5"/>
                  </a:lnTo>
                  <a:lnTo>
                    <a:pt x="331573" y="331566"/>
                  </a:lnTo>
                  <a:lnTo>
                    <a:pt x="296333" y="359528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28"/>
                  </a:lnTo>
                  <a:lnTo>
                    <a:pt x="55915" y="331566"/>
                  </a:lnTo>
                  <a:lnTo>
                    <a:pt x="27957" y="296325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4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7534774" y="1020303"/>
              <a:ext cx="2569845" cy="2061210"/>
            </a:xfrm>
            <a:custGeom>
              <a:avLst/>
              <a:gdLst/>
              <a:ahLst/>
              <a:cxnLst/>
              <a:rect l="l" t="t" r="r" b="b"/>
              <a:pathLst>
                <a:path w="2569844" h="2061210">
                  <a:moveTo>
                    <a:pt x="0" y="536001"/>
                  </a:moveTo>
                  <a:lnTo>
                    <a:pt x="2569325" y="1895215"/>
                  </a:lnTo>
                </a:path>
                <a:path w="2569844" h="2061210">
                  <a:moveTo>
                    <a:pt x="0" y="0"/>
                  </a:moveTo>
                  <a:lnTo>
                    <a:pt x="2569325" y="1522028"/>
                  </a:lnTo>
                </a:path>
                <a:path w="2569844" h="2061210">
                  <a:moveTo>
                    <a:pt x="15283" y="545065"/>
                  </a:moveTo>
                  <a:lnTo>
                    <a:pt x="2569325" y="2060611"/>
                  </a:lnTo>
                </a:path>
                <a:path w="2569844" h="2061210">
                  <a:moveTo>
                    <a:pt x="0" y="0"/>
                  </a:moveTo>
                  <a:lnTo>
                    <a:pt x="2569325" y="1687428"/>
                  </a:lnTo>
                </a:path>
                <a:path w="2569844" h="2061210">
                  <a:moveTo>
                    <a:pt x="0" y="536001"/>
                  </a:moveTo>
                  <a:lnTo>
                    <a:pt x="2569325" y="1729816"/>
                  </a:lnTo>
                </a:path>
                <a:path w="2569844" h="2061210">
                  <a:moveTo>
                    <a:pt x="0" y="0"/>
                  </a:moveTo>
                  <a:lnTo>
                    <a:pt x="2569325" y="1356629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7146165" y="136256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28" y="0"/>
                  </a:moveTo>
                  <a:lnTo>
                    <a:pt x="172342" y="0"/>
                  </a:lnTo>
                  <a:lnTo>
                    <a:pt x="130492" y="9319"/>
                  </a:lnTo>
                  <a:lnTo>
                    <a:pt x="91134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34" y="359525"/>
                  </a:lnTo>
                  <a:lnTo>
                    <a:pt x="130492" y="378165"/>
                  </a:lnTo>
                  <a:lnTo>
                    <a:pt x="172342" y="387485"/>
                  </a:lnTo>
                  <a:lnTo>
                    <a:pt x="215028" y="387485"/>
                  </a:lnTo>
                  <a:lnTo>
                    <a:pt x="256892" y="378165"/>
                  </a:lnTo>
                  <a:lnTo>
                    <a:pt x="296275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75" y="27959"/>
                  </a:lnTo>
                  <a:lnTo>
                    <a:pt x="256892" y="9319"/>
                  </a:lnTo>
                  <a:lnTo>
                    <a:pt x="2150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7146120" y="136256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0"/>
                  </a:moveTo>
                  <a:lnTo>
                    <a:pt x="359531" y="91161"/>
                  </a:lnTo>
                  <a:lnTo>
                    <a:pt x="378169" y="130539"/>
                  </a:lnTo>
                  <a:lnTo>
                    <a:pt x="387489" y="172399"/>
                  </a:lnTo>
                  <a:lnTo>
                    <a:pt x="387489" y="215086"/>
                  </a:lnTo>
                  <a:lnTo>
                    <a:pt x="378169" y="256946"/>
                  </a:lnTo>
                  <a:lnTo>
                    <a:pt x="359531" y="296324"/>
                  </a:lnTo>
                  <a:lnTo>
                    <a:pt x="331573" y="331565"/>
                  </a:lnTo>
                  <a:lnTo>
                    <a:pt x="296333" y="359526"/>
                  </a:lnTo>
                  <a:lnTo>
                    <a:pt x="256954" y="378167"/>
                  </a:lnTo>
                  <a:lnTo>
                    <a:pt x="215090" y="387488"/>
                  </a:lnTo>
                  <a:lnTo>
                    <a:pt x="172398" y="387488"/>
                  </a:lnTo>
                  <a:lnTo>
                    <a:pt x="130534" y="378167"/>
                  </a:lnTo>
                  <a:lnTo>
                    <a:pt x="91155" y="359526"/>
                  </a:lnTo>
                  <a:lnTo>
                    <a:pt x="55915" y="331565"/>
                  </a:lnTo>
                  <a:lnTo>
                    <a:pt x="27957" y="296324"/>
                  </a:lnTo>
                  <a:lnTo>
                    <a:pt x="9319" y="256946"/>
                  </a:lnTo>
                  <a:lnTo>
                    <a:pt x="0" y="215086"/>
                  </a:lnTo>
                  <a:lnTo>
                    <a:pt x="0" y="172399"/>
                  </a:lnTo>
                  <a:lnTo>
                    <a:pt x="9319" y="130539"/>
                  </a:lnTo>
                  <a:lnTo>
                    <a:pt x="27957" y="91161"/>
                  </a:lnTo>
                  <a:lnTo>
                    <a:pt x="55915" y="55920"/>
                  </a:lnTo>
                  <a:lnTo>
                    <a:pt x="91155" y="27960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0"/>
                  </a:lnTo>
                  <a:lnTo>
                    <a:pt x="331573" y="55920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7" name="object 137"/>
            <p:cNvSpPr/>
            <p:nvPr/>
          </p:nvSpPr>
          <p:spPr>
            <a:xfrm>
              <a:off x="17146165" y="82655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28" y="0"/>
                  </a:moveTo>
                  <a:lnTo>
                    <a:pt x="172342" y="0"/>
                  </a:lnTo>
                  <a:lnTo>
                    <a:pt x="130492" y="9321"/>
                  </a:lnTo>
                  <a:lnTo>
                    <a:pt x="91134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2"/>
                  </a:lnTo>
                  <a:lnTo>
                    <a:pt x="0" y="215088"/>
                  </a:lnTo>
                  <a:lnTo>
                    <a:pt x="9321" y="256946"/>
                  </a:lnTo>
                  <a:lnTo>
                    <a:pt x="27963" y="296323"/>
                  </a:lnTo>
                  <a:lnTo>
                    <a:pt x="55927" y="331562"/>
                  </a:lnTo>
                  <a:lnTo>
                    <a:pt x="91134" y="359526"/>
                  </a:lnTo>
                  <a:lnTo>
                    <a:pt x="130492" y="378169"/>
                  </a:lnTo>
                  <a:lnTo>
                    <a:pt x="172342" y="387490"/>
                  </a:lnTo>
                  <a:lnTo>
                    <a:pt x="215028" y="387490"/>
                  </a:lnTo>
                  <a:lnTo>
                    <a:pt x="256892" y="378169"/>
                  </a:lnTo>
                  <a:lnTo>
                    <a:pt x="296275" y="359526"/>
                  </a:lnTo>
                  <a:lnTo>
                    <a:pt x="331521" y="331562"/>
                  </a:lnTo>
                  <a:lnTo>
                    <a:pt x="359484" y="296323"/>
                  </a:lnTo>
                  <a:lnTo>
                    <a:pt x="378127" y="256946"/>
                  </a:lnTo>
                  <a:lnTo>
                    <a:pt x="387448" y="215088"/>
                  </a:lnTo>
                  <a:lnTo>
                    <a:pt x="387448" y="172402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275" y="27963"/>
                  </a:lnTo>
                  <a:lnTo>
                    <a:pt x="256892" y="9321"/>
                  </a:lnTo>
                  <a:lnTo>
                    <a:pt x="215028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7146120" y="82655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53"/>
                  </a:lnTo>
                  <a:lnTo>
                    <a:pt x="378169" y="130529"/>
                  </a:lnTo>
                  <a:lnTo>
                    <a:pt x="387489" y="172388"/>
                  </a:lnTo>
                  <a:lnTo>
                    <a:pt x="387489" y="215077"/>
                  </a:lnTo>
                  <a:lnTo>
                    <a:pt x="378169" y="256940"/>
                  </a:lnTo>
                  <a:lnTo>
                    <a:pt x="359531" y="296324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4"/>
                  </a:lnTo>
                  <a:lnTo>
                    <a:pt x="9319" y="256940"/>
                  </a:lnTo>
                  <a:lnTo>
                    <a:pt x="0" y="215077"/>
                  </a:lnTo>
                  <a:lnTo>
                    <a:pt x="0" y="172388"/>
                  </a:lnTo>
                  <a:lnTo>
                    <a:pt x="9319" y="130529"/>
                  </a:lnTo>
                  <a:lnTo>
                    <a:pt x="27957" y="9115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9" name="object 139"/>
          <p:cNvGrpSpPr/>
          <p:nvPr/>
        </p:nvGrpSpPr>
        <p:grpSpPr>
          <a:xfrm>
            <a:off x="9456696" y="1956128"/>
            <a:ext cx="1498600" cy="3748404"/>
            <a:chOff x="9456696" y="1956128"/>
            <a:chExt cx="1498600" cy="3748404"/>
          </a:xfrm>
        </p:grpSpPr>
        <p:sp>
          <p:nvSpPr>
            <p:cNvPr id="140" name="object 140"/>
            <p:cNvSpPr/>
            <p:nvPr/>
          </p:nvSpPr>
          <p:spPr>
            <a:xfrm>
              <a:off x="9456696" y="5654277"/>
              <a:ext cx="1408430" cy="0"/>
            </a:xfrm>
            <a:custGeom>
              <a:avLst/>
              <a:gdLst/>
              <a:ahLst/>
              <a:cxnLst/>
              <a:rect l="l" t="t" r="r" b="b"/>
              <a:pathLst>
                <a:path w="1408429">
                  <a:moveTo>
                    <a:pt x="0" y="0"/>
                  </a:moveTo>
                  <a:lnTo>
                    <a:pt x="1397706" y="0"/>
                  </a:lnTo>
                  <a:lnTo>
                    <a:pt x="1408177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1" name="object 141"/>
            <p:cNvSpPr/>
            <p:nvPr/>
          </p:nvSpPr>
          <p:spPr>
            <a:xfrm>
              <a:off x="10854433" y="5604017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2" name="object 142"/>
            <p:cNvSpPr/>
            <p:nvPr/>
          </p:nvSpPr>
          <p:spPr>
            <a:xfrm>
              <a:off x="10205804" y="1956128"/>
              <a:ext cx="0" cy="3684904"/>
            </a:xfrm>
            <a:custGeom>
              <a:avLst/>
              <a:gdLst/>
              <a:ahLst/>
              <a:cxnLst/>
              <a:rect l="l" t="t" r="r" b="b"/>
              <a:pathLst>
                <a:path h="3684904">
                  <a:moveTo>
                    <a:pt x="0" y="3684390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3" name="object 143"/>
          <p:cNvSpPr txBox="1"/>
          <p:nvPr/>
        </p:nvSpPr>
        <p:spPr>
          <a:xfrm>
            <a:off x="9221668" y="1162279"/>
            <a:ext cx="196850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>
                <a:solidFill>
                  <a:srgbClr val="FFFFFF"/>
                </a:solidFill>
                <a:latin typeface="Lucida Sans"/>
                <a:cs typeface="Lucida Sans"/>
              </a:rPr>
              <a:t>pooling</a:t>
            </a:r>
            <a:endParaRPr sz="4100">
              <a:latin typeface="Lucida Sans"/>
              <a:cs typeface="Lucida Sans"/>
            </a:endParaRPr>
          </a:p>
        </p:txBody>
      </p:sp>
      <p:grpSp>
        <p:nvGrpSpPr>
          <p:cNvPr id="144" name="object 144"/>
          <p:cNvGrpSpPr/>
          <p:nvPr/>
        </p:nvGrpSpPr>
        <p:grpSpPr>
          <a:xfrm>
            <a:off x="15182783" y="1956128"/>
            <a:ext cx="1498600" cy="3748404"/>
            <a:chOff x="15182783" y="1956128"/>
            <a:chExt cx="1498600" cy="3748404"/>
          </a:xfrm>
        </p:grpSpPr>
        <p:sp>
          <p:nvSpPr>
            <p:cNvPr id="145" name="object 145"/>
            <p:cNvSpPr/>
            <p:nvPr/>
          </p:nvSpPr>
          <p:spPr>
            <a:xfrm>
              <a:off x="15182783" y="5654277"/>
              <a:ext cx="1408430" cy="0"/>
            </a:xfrm>
            <a:custGeom>
              <a:avLst/>
              <a:gdLst/>
              <a:ahLst/>
              <a:cxnLst/>
              <a:rect l="l" t="t" r="r" b="b"/>
              <a:pathLst>
                <a:path w="1408430">
                  <a:moveTo>
                    <a:pt x="0" y="0"/>
                  </a:moveTo>
                  <a:lnTo>
                    <a:pt x="1397706" y="0"/>
                  </a:lnTo>
                  <a:lnTo>
                    <a:pt x="1408177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16580541" y="5604017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7" name="object 147"/>
            <p:cNvSpPr/>
            <p:nvPr/>
          </p:nvSpPr>
          <p:spPr>
            <a:xfrm>
              <a:off x="15931975" y="1956128"/>
              <a:ext cx="0" cy="3684904"/>
            </a:xfrm>
            <a:custGeom>
              <a:avLst/>
              <a:gdLst/>
              <a:ahLst/>
              <a:cxnLst/>
              <a:rect l="l" t="t" r="r" b="b"/>
              <a:pathLst>
                <a:path h="3684904">
                  <a:moveTo>
                    <a:pt x="0" y="3684390"/>
                  </a:moveTo>
                  <a:lnTo>
                    <a:pt x="0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8" name="object 148"/>
          <p:cNvSpPr txBox="1">
            <a:spLocks noGrp="1"/>
          </p:cNvSpPr>
          <p:nvPr>
            <p:ph type="title"/>
          </p:nvPr>
        </p:nvSpPr>
        <p:spPr>
          <a:xfrm>
            <a:off x="14312413" y="1162279"/>
            <a:ext cx="2477770" cy="654050"/>
          </a:xfrm>
          <a:prstGeom prst="rect">
            <a:avLst/>
          </a:prstGeom>
        </p:spPr>
        <p:txBody>
          <a:bodyPr vert="horz" wrap="square" lIns="0" tIns="15240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0"/>
              </a:spcBef>
            </a:pPr>
            <a:r>
              <a:rPr sz="4100" spc="-10" dirty="0"/>
              <a:t>flattening</a:t>
            </a:r>
            <a:endParaRPr sz="4100"/>
          </a:p>
        </p:txBody>
      </p:sp>
    </p:spTree>
  </p:cSld>
  <p:clrMapOvr>
    <a:masterClrMapping/>
  </p:clrMapOvr>
</p:sld>
</file>

<file path=ppt/slides/slide9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275509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3" name="object 3"/>
          <p:cNvSpPr/>
          <p:nvPr/>
        </p:nvSpPr>
        <p:spPr>
          <a:xfrm>
            <a:off x="373014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4" name="object 4"/>
          <p:cNvSpPr/>
          <p:nvPr/>
        </p:nvSpPr>
        <p:spPr>
          <a:xfrm>
            <a:off x="470519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5" name="object 5"/>
          <p:cNvSpPr/>
          <p:nvPr/>
        </p:nvSpPr>
        <p:spPr>
          <a:xfrm>
            <a:off x="568024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6"/>
          <p:cNvSpPr/>
          <p:nvPr/>
        </p:nvSpPr>
        <p:spPr>
          <a:xfrm>
            <a:off x="665529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7" name="object 7"/>
          <p:cNvSpPr/>
          <p:nvPr/>
        </p:nvSpPr>
        <p:spPr>
          <a:xfrm>
            <a:off x="763034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8" name="object 8"/>
          <p:cNvSpPr/>
          <p:nvPr/>
        </p:nvSpPr>
        <p:spPr>
          <a:xfrm>
            <a:off x="860539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9" name="object 9"/>
          <p:cNvSpPr/>
          <p:nvPr/>
        </p:nvSpPr>
        <p:spPr>
          <a:xfrm>
            <a:off x="958044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0" name="object 10"/>
          <p:cNvSpPr/>
          <p:nvPr/>
        </p:nvSpPr>
        <p:spPr>
          <a:xfrm>
            <a:off x="1055549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" name="object 11"/>
          <p:cNvSpPr/>
          <p:nvPr/>
        </p:nvSpPr>
        <p:spPr>
          <a:xfrm>
            <a:off x="1153053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2" name="object 12"/>
          <p:cNvSpPr/>
          <p:nvPr/>
        </p:nvSpPr>
        <p:spPr>
          <a:xfrm>
            <a:off x="1250558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3" name="object 13"/>
          <p:cNvSpPr/>
          <p:nvPr/>
        </p:nvSpPr>
        <p:spPr>
          <a:xfrm>
            <a:off x="1348063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" name="object 14"/>
          <p:cNvSpPr/>
          <p:nvPr/>
        </p:nvSpPr>
        <p:spPr>
          <a:xfrm>
            <a:off x="1445568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5" name="object 15"/>
          <p:cNvSpPr/>
          <p:nvPr/>
        </p:nvSpPr>
        <p:spPr>
          <a:xfrm>
            <a:off x="1543073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6" name="object 16"/>
          <p:cNvSpPr/>
          <p:nvPr/>
        </p:nvSpPr>
        <p:spPr>
          <a:xfrm>
            <a:off x="1640578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object 17"/>
          <p:cNvSpPr/>
          <p:nvPr/>
        </p:nvSpPr>
        <p:spPr>
          <a:xfrm>
            <a:off x="1738083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8" name="object 18"/>
          <p:cNvSpPr/>
          <p:nvPr/>
        </p:nvSpPr>
        <p:spPr>
          <a:xfrm>
            <a:off x="1835588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" name="object 19"/>
          <p:cNvSpPr/>
          <p:nvPr/>
        </p:nvSpPr>
        <p:spPr>
          <a:xfrm>
            <a:off x="1933093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0" name="object 20"/>
          <p:cNvSpPr/>
          <p:nvPr/>
        </p:nvSpPr>
        <p:spPr>
          <a:xfrm>
            <a:off x="2030597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1" name="object 21"/>
          <p:cNvSpPr/>
          <p:nvPr/>
        </p:nvSpPr>
        <p:spPr>
          <a:xfrm>
            <a:off x="2128102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2" name="object 22"/>
          <p:cNvSpPr/>
          <p:nvPr/>
        </p:nvSpPr>
        <p:spPr>
          <a:xfrm>
            <a:off x="2225607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object 23"/>
          <p:cNvSpPr/>
          <p:nvPr/>
        </p:nvSpPr>
        <p:spPr>
          <a:xfrm>
            <a:off x="2323112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4" name="object 24"/>
          <p:cNvSpPr/>
          <p:nvPr/>
        </p:nvSpPr>
        <p:spPr>
          <a:xfrm>
            <a:off x="2420617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" name="object 25"/>
          <p:cNvSpPr/>
          <p:nvPr/>
        </p:nvSpPr>
        <p:spPr>
          <a:xfrm>
            <a:off x="2518122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" name="object 26"/>
          <p:cNvSpPr/>
          <p:nvPr/>
        </p:nvSpPr>
        <p:spPr>
          <a:xfrm>
            <a:off x="2615627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object 27"/>
          <p:cNvSpPr/>
          <p:nvPr/>
        </p:nvSpPr>
        <p:spPr>
          <a:xfrm>
            <a:off x="2713132" y="4329711"/>
            <a:ext cx="0" cy="2735580"/>
          </a:xfrm>
          <a:custGeom>
            <a:avLst/>
            <a:gdLst/>
            <a:ahLst/>
            <a:cxnLst/>
            <a:rect l="l" t="t" r="r" b="b"/>
            <a:pathLst>
              <a:path h="2735579">
                <a:moveTo>
                  <a:pt x="0" y="0"/>
                </a:moveTo>
                <a:lnTo>
                  <a:pt x="0" y="2735319"/>
                </a:lnTo>
              </a:path>
            </a:pathLst>
          </a:custGeom>
          <a:ln w="10470">
            <a:solidFill>
              <a:srgbClr val="D6D7D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28" name="object 28"/>
          <p:cNvGrpSpPr/>
          <p:nvPr/>
        </p:nvGrpSpPr>
        <p:grpSpPr>
          <a:xfrm>
            <a:off x="172769" y="4329711"/>
            <a:ext cx="2740660" cy="2735580"/>
            <a:chOff x="172769" y="4329711"/>
            <a:chExt cx="2740660" cy="2735580"/>
          </a:xfrm>
        </p:grpSpPr>
        <p:sp>
          <p:nvSpPr>
            <p:cNvPr id="29" name="object 29"/>
            <p:cNvSpPr/>
            <p:nvPr/>
          </p:nvSpPr>
          <p:spPr>
            <a:xfrm>
              <a:off x="172769" y="4329711"/>
              <a:ext cx="2740660" cy="2735580"/>
            </a:xfrm>
            <a:custGeom>
              <a:avLst/>
              <a:gdLst/>
              <a:ahLst/>
              <a:cxnLst/>
              <a:rect l="l" t="t" r="r" b="b"/>
              <a:pathLst>
                <a:path w="2740660" h="2735579">
                  <a:moveTo>
                    <a:pt x="2637867" y="0"/>
                  </a:moveTo>
                  <a:lnTo>
                    <a:pt x="2637867" y="2735319"/>
                  </a:lnTo>
                </a:path>
                <a:path w="2740660" h="2735579">
                  <a:moveTo>
                    <a:pt x="0" y="102551"/>
                  </a:moveTo>
                  <a:lnTo>
                    <a:pt x="2740607" y="102551"/>
                  </a:lnTo>
                </a:path>
                <a:path w="2740660" h="2735579">
                  <a:moveTo>
                    <a:pt x="0" y="199867"/>
                  </a:moveTo>
                  <a:lnTo>
                    <a:pt x="2740607" y="199867"/>
                  </a:lnTo>
                </a:path>
                <a:path w="2740660" h="2735579">
                  <a:moveTo>
                    <a:pt x="0" y="297183"/>
                  </a:moveTo>
                  <a:lnTo>
                    <a:pt x="2740607" y="297183"/>
                  </a:lnTo>
                </a:path>
                <a:path w="2740660" h="2735579">
                  <a:moveTo>
                    <a:pt x="0" y="394500"/>
                  </a:moveTo>
                  <a:lnTo>
                    <a:pt x="2740607" y="394500"/>
                  </a:lnTo>
                </a:path>
                <a:path w="2740660" h="2735579">
                  <a:moveTo>
                    <a:pt x="0" y="491815"/>
                  </a:moveTo>
                  <a:lnTo>
                    <a:pt x="2740607" y="491815"/>
                  </a:lnTo>
                </a:path>
                <a:path w="2740660" h="2735579">
                  <a:moveTo>
                    <a:pt x="0" y="589131"/>
                  </a:moveTo>
                  <a:lnTo>
                    <a:pt x="2740607" y="589131"/>
                  </a:lnTo>
                </a:path>
                <a:path w="2740660" h="2735579">
                  <a:moveTo>
                    <a:pt x="0" y="686448"/>
                  </a:moveTo>
                  <a:lnTo>
                    <a:pt x="2740607" y="686448"/>
                  </a:lnTo>
                </a:path>
                <a:path w="2740660" h="2735579">
                  <a:moveTo>
                    <a:pt x="0" y="783763"/>
                  </a:moveTo>
                  <a:lnTo>
                    <a:pt x="2740607" y="783763"/>
                  </a:lnTo>
                </a:path>
                <a:path w="2740660" h="2735579">
                  <a:moveTo>
                    <a:pt x="0" y="881079"/>
                  </a:moveTo>
                  <a:lnTo>
                    <a:pt x="2740607" y="881079"/>
                  </a:lnTo>
                </a:path>
                <a:path w="2740660" h="2735579">
                  <a:moveTo>
                    <a:pt x="0" y="978396"/>
                  </a:moveTo>
                  <a:lnTo>
                    <a:pt x="2740607" y="978396"/>
                  </a:lnTo>
                </a:path>
                <a:path w="2740660" h="2735579">
                  <a:moveTo>
                    <a:pt x="0" y="1075715"/>
                  </a:moveTo>
                  <a:lnTo>
                    <a:pt x="2740607" y="1075715"/>
                  </a:lnTo>
                </a:path>
                <a:path w="2740660" h="2735579">
                  <a:moveTo>
                    <a:pt x="0" y="1173032"/>
                  </a:moveTo>
                  <a:lnTo>
                    <a:pt x="2740607" y="1173032"/>
                  </a:lnTo>
                </a:path>
                <a:path w="2740660" h="2735579">
                  <a:moveTo>
                    <a:pt x="0" y="1270348"/>
                  </a:moveTo>
                  <a:lnTo>
                    <a:pt x="2740607" y="1270348"/>
                  </a:lnTo>
                </a:path>
                <a:path w="2740660" h="2735579">
                  <a:moveTo>
                    <a:pt x="0" y="1367665"/>
                  </a:moveTo>
                  <a:lnTo>
                    <a:pt x="2740607" y="1367665"/>
                  </a:lnTo>
                </a:path>
                <a:path w="2740660" h="2735579">
                  <a:moveTo>
                    <a:pt x="0" y="1464971"/>
                  </a:moveTo>
                  <a:lnTo>
                    <a:pt x="2740607" y="1464971"/>
                  </a:lnTo>
                </a:path>
                <a:path w="2740660" h="2735579">
                  <a:moveTo>
                    <a:pt x="0" y="1562287"/>
                  </a:moveTo>
                  <a:lnTo>
                    <a:pt x="2740607" y="1562287"/>
                  </a:lnTo>
                </a:path>
                <a:path w="2740660" h="2735579">
                  <a:moveTo>
                    <a:pt x="0" y="1659603"/>
                  </a:moveTo>
                  <a:lnTo>
                    <a:pt x="2740607" y="1659603"/>
                  </a:lnTo>
                </a:path>
                <a:path w="2740660" h="2735579">
                  <a:moveTo>
                    <a:pt x="0" y="1756920"/>
                  </a:moveTo>
                  <a:lnTo>
                    <a:pt x="2740607" y="1756920"/>
                  </a:lnTo>
                </a:path>
                <a:path w="2740660" h="2735579">
                  <a:moveTo>
                    <a:pt x="0" y="1854236"/>
                  </a:moveTo>
                  <a:lnTo>
                    <a:pt x="2740607" y="1854236"/>
                  </a:lnTo>
                </a:path>
                <a:path w="2740660" h="2735579">
                  <a:moveTo>
                    <a:pt x="0" y="1951553"/>
                  </a:moveTo>
                  <a:lnTo>
                    <a:pt x="2740607" y="1951553"/>
                  </a:lnTo>
                </a:path>
                <a:path w="2740660" h="2735579">
                  <a:moveTo>
                    <a:pt x="0" y="2048869"/>
                  </a:moveTo>
                  <a:lnTo>
                    <a:pt x="2740607" y="2048869"/>
                  </a:lnTo>
                </a:path>
                <a:path w="2740660" h="2735579">
                  <a:moveTo>
                    <a:pt x="0" y="2146185"/>
                  </a:moveTo>
                  <a:lnTo>
                    <a:pt x="2740607" y="2146185"/>
                  </a:lnTo>
                </a:path>
                <a:path w="2740660" h="2735579">
                  <a:moveTo>
                    <a:pt x="0" y="2243502"/>
                  </a:moveTo>
                  <a:lnTo>
                    <a:pt x="2740607" y="2243502"/>
                  </a:lnTo>
                </a:path>
                <a:path w="2740660" h="2735579">
                  <a:moveTo>
                    <a:pt x="0" y="2340818"/>
                  </a:moveTo>
                  <a:lnTo>
                    <a:pt x="2740607" y="2340818"/>
                  </a:lnTo>
                </a:path>
                <a:path w="2740660" h="2735579">
                  <a:moveTo>
                    <a:pt x="0" y="2438135"/>
                  </a:moveTo>
                  <a:lnTo>
                    <a:pt x="2740607" y="2438135"/>
                  </a:lnTo>
                </a:path>
                <a:path w="2740660" h="2735579">
                  <a:moveTo>
                    <a:pt x="0" y="2535451"/>
                  </a:moveTo>
                  <a:lnTo>
                    <a:pt x="2740607" y="2535451"/>
                  </a:lnTo>
                </a:path>
                <a:path w="2740660" h="2735579">
                  <a:moveTo>
                    <a:pt x="0" y="2632768"/>
                  </a:moveTo>
                  <a:lnTo>
                    <a:pt x="2740607" y="263276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0" name="object 30"/>
            <p:cNvSpPr/>
            <p:nvPr/>
          </p:nvSpPr>
          <p:spPr>
            <a:xfrm>
              <a:off x="172769" y="4329711"/>
              <a:ext cx="2740660" cy="2735580"/>
            </a:xfrm>
            <a:custGeom>
              <a:avLst/>
              <a:gdLst/>
              <a:ahLst/>
              <a:cxnLst/>
              <a:rect l="l" t="t" r="r" b="b"/>
              <a:pathLst>
                <a:path w="2740660" h="2735579">
                  <a:moveTo>
                    <a:pt x="5235" y="0"/>
                  </a:moveTo>
                  <a:lnTo>
                    <a:pt x="5235" y="2735319"/>
                  </a:lnTo>
                </a:path>
                <a:path w="2740660" h="2735579">
                  <a:moveTo>
                    <a:pt x="2735372" y="0"/>
                  </a:moveTo>
                  <a:lnTo>
                    <a:pt x="2735372" y="2735319"/>
                  </a:lnTo>
                </a:path>
                <a:path w="2740660" h="2735579">
                  <a:moveTo>
                    <a:pt x="0" y="5235"/>
                  </a:moveTo>
                  <a:lnTo>
                    <a:pt x="2740607" y="5235"/>
                  </a:lnTo>
                </a:path>
                <a:path w="2740660" h="2735579">
                  <a:moveTo>
                    <a:pt x="0" y="2730084"/>
                  </a:moveTo>
                  <a:lnTo>
                    <a:pt x="2740607" y="2730084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31" name="object 31"/>
          <p:cNvGrpSpPr/>
          <p:nvPr/>
        </p:nvGrpSpPr>
        <p:grpSpPr>
          <a:xfrm>
            <a:off x="8425617" y="4303481"/>
            <a:ext cx="2678430" cy="2790190"/>
            <a:chOff x="8425617" y="4303481"/>
            <a:chExt cx="2678430" cy="2790190"/>
          </a:xfrm>
        </p:grpSpPr>
        <p:sp>
          <p:nvSpPr>
            <p:cNvPr id="32" name="object 32"/>
            <p:cNvSpPr/>
            <p:nvPr/>
          </p:nvSpPr>
          <p:spPr>
            <a:xfrm>
              <a:off x="8488438" y="4366316"/>
              <a:ext cx="2193290" cy="532765"/>
            </a:xfrm>
            <a:custGeom>
              <a:avLst/>
              <a:gdLst/>
              <a:ahLst/>
              <a:cxnLst/>
              <a:rect l="l" t="t" r="r" b="b"/>
              <a:pathLst>
                <a:path w="2193290" h="532764">
                  <a:moveTo>
                    <a:pt x="2193201" y="0"/>
                  </a:moveTo>
                  <a:lnTo>
                    <a:pt x="2193201" y="0"/>
                  </a:lnTo>
                  <a:lnTo>
                    <a:pt x="0" y="0"/>
                  </a:lnTo>
                  <a:lnTo>
                    <a:pt x="0" y="109575"/>
                  </a:lnTo>
                  <a:lnTo>
                    <a:pt x="0" y="250571"/>
                  </a:lnTo>
                  <a:lnTo>
                    <a:pt x="0" y="391579"/>
                  </a:lnTo>
                  <a:lnTo>
                    <a:pt x="0" y="532574"/>
                  </a:lnTo>
                  <a:lnTo>
                    <a:pt x="109575" y="532574"/>
                  </a:lnTo>
                  <a:lnTo>
                    <a:pt x="116586" y="532574"/>
                  </a:lnTo>
                  <a:lnTo>
                    <a:pt x="116586" y="391579"/>
                  </a:lnTo>
                  <a:lnTo>
                    <a:pt x="116586" y="250571"/>
                  </a:lnTo>
                  <a:lnTo>
                    <a:pt x="179400" y="250571"/>
                  </a:lnTo>
                  <a:lnTo>
                    <a:pt x="179400" y="391579"/>
                  </a:lnTo>
                  <a:lnTo>
                    <a:pt x="179400" y="532574"/>
                  </a:lnTo>
                  <a:lnTo>
                    <a:pt x="250583" y="532574"/>
                  </a:lnTo>
                  <a:lnTo>
                    <a:pt x="391591" y="532574"/>
                  </a:lnTo>
                  <a:lnTo>
                    <a:pt x="532587" y="532574"/>
                  </a:lnTo>
                  <a:lnTo>
                    <a:pt x="673595" y="532574"/>
                  </a:lnTo>
                  <a:lnTo>
                    <a:pt x="673595" y="471081"/>
                  </a:lnTo>
                  <a:lnTo>
                    <a:pt x="532587" y="471081"/>
                  </a:lnTo>
                  <a:lnTo>
                    <a:pt x="391591" y="471081"/>
                  </a:lnTo>
                  <a:lnTo>
                    <a:pt x="391591" y="408254"/>
                  </a:lnTo>
                  <a:lnTo>
                    <a:pt x="532587" y="408254"/>
                  </a:lnTo>
                  <a:lnTo>
                    <a:pt x="673595" y="408254"/>
                  </a:lnTo>
                  <a:lnTo>
                    <a:pt x="673595" y="391579"/>
                  </a:lnTo>
                  <a:lnTo>
                    <a:pt x="2193201" y="391579"/>
                  </a:lnTo>
                  <a:lnTo>
                    <a:pt x="2193201" y="250571"/>
                  </a:lnTo>
                  <a:lnTo>
                    <a:pt x="2193201" y="244259"/>
                  </a:lnTo>
                  <a:lnTo>
                    <a:pt x="2083587" y="244259"/>
                  </a:lnTo>
                  <a:lnTo>
                    <a:pt x="1942604" y="244259"/>
                  </a:lnTo>
                  <a:lnTo>
                    <a:pt x="250583" y="244259"/>
                  </a:lnTo>
                  <a:lnTo>
                    <a:pt x="250583" y="181432"/>
                  </a:lnTo>
                  <a:lnTo>
                    <a:pt x="2193201" y="181432"/>
                  </a:lnTo>
                  <a:lnTo>
                    <a:pt x="2193201" y="10957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8488438" y="4757895"/>
              <a:ext cx="2193290" cy="564515"/>
            </a:xfrm>
            <a:custGeom>
              <a:avLst/>
              <a:gdLst/>
              <a:ahLst/>
              <a:cxnLst/>
              <a:rect l="l" t="t" r="r" b="b"/>
              <a:pathLst>
                <a:path w="2193290" h="564514">
                  <a:moveTo>
                    <a:pt x="116586" y="140995"/>
                  </a:moveTo>
                  <a:lnTo>
                    <a:pt x="109575" y="140995"/>
                  </a:lnTo>
                  <a:lnTo>
                    <a:pt x="0" y="140995"/>
                  </a:lnTo>
                  <a:lnTo>
                    <a:pt x="0" y="282003"/>
                  </a:lnTo>
                  <a:lnTo>
                    <a:pt x="0" y="422998"/>
                  </a:lnTo>
                  <a:lnTo>
                    <a:pt x="0" y="563994"/>
                  </a:lnTo>
                  <a:lnTo>
                    <a:pt x="109575" y="563994"/>
                  </a:lnTo>
                  <a:lnTo>
                    <a:pt x="116586" y="563994"/>
                  </a:lnTo>
                  <a:lnTo>
                    <a:pt x="116586" y="422998"/>
                  </a:lnTo>
                  <a:lnTo>
                    <a:pt x="116586" y="282003"/>
                  </a:lnTo>
                  <a:lnTo>
                    <a:pt x="116586" y="140995"/>
                  </a:lnTo>
                  <a:close/>
                </a:path>
                <a:path w="2193290" h="564514">
                  <a:moveTo>
                    <a:pt x="296722" y="140995"/>
                  </a:moveTo>
                  <a:lnTo>
                    <a:pt x="250583" y="140995"/>
                  </a:lnTo>
                  <a:lnTo>
                    <a:pt x="179400" y="140995"/>
                  </a:lnTo>
                  <a:lnTo>
                    <a:pt x="179400" y="282003"/>
                  </a:lnTo>
                  <a:lnTo>
                    <a:pt x="179400" y="422998"/>
                  </a:lnTo>
                  <a:lnTo>
                    <a:pt x="179400" y="563994"/>
                  </a:lnTo>
                  <a:lnTo>
                    <a:pt x="250583" y="563994"/>
                  </a:lnTo>
                  <a:lnTo>
                    <a:pt x="296722" y="563994"/>
                  </a:lnTo>
                  <a:lnTo>
                    <a:pt x="296722" y="422998"/>
                  </a:lnTo>
                  <a:lnTo>
                    <a:pt x="296722" y="282003"/>
                  </a:lnTo>
                  <a:lnTo>
                    <a:pt x="296722" y="140995"/>
                  </a:lnTo>
                  <a:close/>
                </a:path>
                <a:path w="2193290" h="564514">
                  <a:moveTo>
                    <a:pt x="2193201" y="79502"/>
                  </a:moveTo>
                  <a:lnTo>
                    <a:pt x="2193201" y="79502"/>
                  </a:lnTo>
                  <a:lnTo>
                    <a:pt x="673595" y="79502"/>
                  </a:lnTo>
                  <a:lnTo>
                    <a:pt x="673595" y="140995"/>
                  </a:lnTo>
                  <a:lnTo>
                    <a:pt x="532587" y="140995"/>
                  </a:lnTo>
                  <a:lnTo>
                    <a:pt x="391591" y="140995"/>
                  </a:lnTo>
                  <a:lnTo>
                    <a:pt x="359549" y="140995"/>
                  </a:lnTo>
                  <a:lnTo>
                    <a:pt x="359549" y="282003"/>
                  </a:lnTo>
                  <a:lnTo>
                    <a:pt x="359549" y="422998"/>
                  </a:lnTo>
                  <a:lnTo>
                    <a:pt x="359549" y="563994"/>
                  </a:lnTo>
                  <a:lnTo>
                    <a:pt x="391591" y="563994"/>
                  </a:lnTo>
                  <a:lnTo>
                    <a:pt x="1378597" y="563994"/>
                  </a:lnTo>
                  <a:lnTo>
                    <a:pt x="1378597" y="422998"/>
                  </a:lnTo>
                  <a:lnTo>
                    <a:pt x="2193201" y="422998"/>
                  </a:lnTo>
                  <a:lnTo>
                    <a:pt x="2193201" y="282003"/>
                  </a:lnTo>
                  <a:lnTo>
                    <a:pt x="2193201" y="140995"/>
                  </a:lnTo>
                  <a:lnTo>
                    <a:pt x="2193201" y="79502"/>
                  </a:lnTo>
                  <a:close/>
                </a:path>
                <a:path w="2193290" h="564514">
                  <a:moveTo>
                    <a:pt x="2193201" y="0"/>
                  </a:moveTo>
                  <a:lnTo>
                    <a:pt x="2193201" y="0"/>
                  </a:lnTo>
                  <a:lnTo>
                    <a:pt x="532587" y="0"/>
                  </a:lnTo>
                  <a:lnTo>
                    <a:pt x="532587" y="16675"/>
                  </a:lnTo>
                  <a:lnTo>
                    <a:pt x="2193201" y="1667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4" name="object 34"/>
            <p:cNvSpPr/>
            <p:nvPr/>
          </p:nvSpPr>
          <p:spPr>
            <a:xfrm>
              <a:off x="8488438" y="5180894"/>
              <a:ext cx="2193290" cy="705485"/>
            </a:xfrm>
            <a:custGeom>
              <a:avLst/>
              <a:gdLst/>
              <a:ahLst/>
              <a:cxnLst/>
              <a:rect l="l" t="t" r="r" b="b"/>
              <a:pathLst>
                <a:path w="2193290" h="705485">
                  <a:moveTo>
                    <a:pt x="116586" y="140995"/>
                  </a:moveTo>
                  <a:lnTo>
                    <a:pt x="109575" y="140995"/>
                  </a:lnTo>
                  <a:lnTo>
                    <a:pt x="0" y="140995"/>
                  </a:lnTo>
                  <a:lnTo>
                    <a:pt x="0" y="281990"/>
                  </a:lnTo>
                  <a:lnTo>
                    <a:pt x="0" y="422998"/>
                  </a:lnTo>
                  <a:lnTo>
                    <a:pt x="0" y="563994"/>
                  </a:lnTo>
                  <a:lnTo>
                    <a:pt x="0" y="704989"/>
                  </a:lnTo>
                  <a:lnTo>
                    <a:pt x="109575" y="704989"/>
                  </a:lnTo>
                  <a:lnTo>
                    <a:pt x="116586" y="704989"/>
                  </a:lnTo>
                  <a:lnTo>
                    <a:pt x="116586" y="563994"/>
                  </a:lnTo>
                  <a:lnTo>
                    <a:pt x="116586" y="422998"/>
                  </a:lnTo>
                  <a:lnTo>
                    <a:pt x="116586" y="281990"/>
                  </a:lnTo>
                  <a:lnTo>
                    <a:pt x="116586" y="140995"/>
                  </a:lnTo>
                  <a:close/>
                </a:path>
                <a:path w="2193290" h="705485">
                  <a:moveTo>
                    <a:pt x="296722" y="140995"/>
                  </a:moveTo>
                  <a:lnTo>
                    <a:pt x="250583" y="140995"/>
                  </a:lnTo>
                  <a:lnTo>
                    <a:pt x="179400" y="140995"/>
                  </a:lnTo>
                  <a:lnTo>
                    <a:pt x="179400" y="281990"/>
                  </a:lnTo>
                  <a:lnTo>
                    <a:pt x="179400" y="422998"/>
                  </a:lnTo>
                  <a:lnTo>
                    <a:pt x="179400" y="563994"/>
                  </a:lnTo>
                  <a:lnTo>
                    <a:pt x="179400" y="704989"/>
                  </a:lnTo>
                  <a:lnTo>
                    <a:pt x="250583" y="704989"/>
                  </a:lnTo>
                  <a:lnTo>
                    <a:pt x="296722" y="704989"/>
                  </a:lnTo>
                  <a:lnTo>
                    <a:pt x="296722" y="563994"/>
                  </a:lnTo>
                  <a:lnTo>
                    <a:pt x="296722" y="422998"/>
                  </a:lnTo>
                  <a:lnTo>
                    <a:pt x="296722" y="281990"/>
                  </a:lnTo>
                  <a:lnTo>
                    <a:pt x="296722" y="140995"/>
                  </a:lnTo>
                  <a:close/>
                </a:path>
                <a:path w="2193290" h="705485">
                  <a:moveTo>
                    <a:pt x="2193201" y="0"/>
                  </a:moveTo>
                  <a:lnTo>
                    <a:pt x="2193201" y="0"/>
                  </a:lnTo>
                  <a:lnTo>
                    <a:pt x="1237589" y="0"/>
                  </a:lnTo>
                  <a:lnTo>
                    <a:pt x="1237589" y="140995"/>
                  </a:lnTo>
                  <a:lnTo>
                    <a:pt x="359549" y="140995"/>
                  </a:lnTo>
                  <a:lnTo>
                    <a:pt x="359549" y="281990"/>
                  </a:lnTo>
                  <a:lnTo>
                    <a:pt x="359549" y="422998"/>
                  </a:lnTo>
                  <a:lnTo>
                    <a:pt x="359549" y="563994"/>
                  </a:lnTo>
                  <a:lnTo>
                    <a:pt x="359549" y="704989"/>
                  </a:lnTo>
                  <a:lnTo>
                    <a:pt x="391591" y="704989"/>
                  </a:lnTo>
                  <a:lnTo>
                    <a:pt x="1096594" y="704989"/>
                  </a:lnTo>
                  <a:lnTo>
                    <a:pt x="1096594" y="563994"/>
                  </a:lnTo>
                  <a:lnTo>
                    <a:pt x="2193201" y="563994"/>
                  </a:lnTo>
                  <a:lnTo>
                    <a:pt x="2193201" y="422998"/>
                  </a:lnTo>
                  <a:lnTo>
                    <a:pt x="2193201" y="281990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5" name="object 35"/>
            <p:cNvSpPr/>
            <p:nvPr/>
          </p:nvSpPr>
          <p:spPr>
            <a:xfrm>
              <a:off x="8488438" y="5744889"/>
              <a:ext cx="2193290" cy="705485"/>
            </a:xfrm>
            <a:custGeom>
              <a:avLst/>
              <a:gdLst/>
              <a:ahLst/>
              <a:cxnLst/>
              <a:rect l="l" t="t" r="r" b="b"/>
              <a:pathLst>
                <a:path w="2193290" h="705485">
                  <a:moveTo>
                    <a:pt x="116586" y="140995"/>
                  </a:moveTo>
                  <a:lnTo>
                    <a:pt x="109575" y="140995"/>
                  </a:lnTo>
                  <a:lnTo>
                    <a:pt x="0" y="140995"/>
                  </a:lnTo>
                  <a:lnTo>
                    <a:pt x="0" y="282003"/>
                  </a:lnTo>
                  <a:lnTo>
                    <a:pt x="0" y="422986"/>
                  </a:lnTo>
                  <a:lnTo>
                    <a:pt x="0" y="563994"/>
                  </a:lnTo>
                  <a:lnTo>
                    <a:pt x="0" y="704989"/>
                  </a:lnTo>
                  <a:lnTo>
                    <a:pt x="109575" y="704989"/>
                  </a:lnTo>
                  <a:lnTo>
                    <a:pt x="116586" y="704989"/>
                  </a:lnTo>
                  <a:lnTo>
                    <a:pt x="116586" y="563994"/>
                  </a:lnTo>
                  <a:lnTo>
                    <a:pt x="116586" y="422986"/>
                  </a:lnTo>
                  <a:lnTo>
                    <a:pt x="116586" y="282003"/>
                  </a:lnTo>
                  <a:lnTo>
                    <a:pt x="116586" y="140995"/>
                  </a:lnTo>
                  <a:close/>
                </a:path>
                <a:path w="2193290" h="705485">
                  <a:moveTo>
                    <a:pt x="296722" y="140995"/>
                  </a:moveTo>
                  <a:lnTo>
                    <a:pt x="250583" y="140995"/>
                  </a:lnTo>
                  <a:lnTo>
                    <a:pt x="179400" y="140995"/>
                  </a:lnTo>
                  <a:lnTo>
                    <a:pt x="179400" y="282003"/>
                  </a:lnTo>
                  <a:lnTo>
                    <a:pt x="179400" y="422986"/>
                  </a:lnTo>
                  <a:lnTo>
                    <a:pt x="179400" y="563994"/>
                  </a:lnTo>
                  <a:lnTo>
                    <a:pt x="179400" y="704989"/>
                  </a:lnTo>
                  <a:lnTo>
                    <a:pt x="250583" y="704989"/>
                  </a:lnTo>
                  <a:lnTo>
                    <a:pt x="296722" y="704989"/>
                  </a:lnTo>
                  <a:lnTo>
                    <a:pt x="296722" y="563994"/>
                  </a:lnTo>
                  <a:lnTo>
                    <a:pt x="296722" y="422986"/>
                  </a:lnTo>
                  <a:lnTo>
                    <a:pt x="296722" y="282003"/>
                  </a:lnTo>
                  <a:lnTo>
                    <a:pt x="296722" y="140995"/>
                  </a:lnTo>
                  <a:close/>
                </a:path>
                <a:path w="2193290" h="705485">
                  <a:moveTo>
                    <a:pt x="2193201" y="0"/>
                  </a:moveTo>
                  <a:lnTo>
                    <a:pt x="2193201" y="0"/>
                  </a:lnTo>
                  <a:lnTo>
                    <a:pt x="955586" y="0"/>
                  </a:lnTo>
                  <a:lnTo>
                    <a:pt x="955586" y="140995"/>
                  </a:lnTo>
                  <a:lnTo>
                    <a:pt x="359549" y="140995"/>
                  </a:lnTo>
                  <a:lnTo>
                    <a:pt x="359549" y="282003"/>
                  </a:lnTo>
                  <a:lnTo>
                    <a:pt x="359549" y="422986"/>
                  </a:lnTo>
                  <a:lnTo>
                    <a:pt x="359549" y="563994"/>
                  </a:lnTo>
                  <a:lnTo>
                    <a:pt x="359549" y="704989"/>
                  </a:lnTo>
                  <a:lnTo>
                    <a:pt x="391591" y="704989"/>
                  </a:lnTo>
                  <a:lnTo>
                    <a:pt x="532587" y="704989"/>
                  </a:lnTo>
                  <a:lnTo>
                    <a:pt x="673595" y="704989"/>
                  </a:lnTo>
                  <a:lnTo>
                    <a:pt x="814590" y="704989"/>
                  </a:lnTo>
                  <a:lnTo>
                    <a:pt x="814590" y="563994"/>
                  </a:lnTo>
                  <a:lnTo>
                    <a:pt x="2193201" y="563994"/>
                  </a:lnTo>
                  <a:lnTo>
                    <a:pt x="2193201" y="422986"/>
                  </a:lnTo>
                  <a:lnTo>
                    <a:pt x="2193201" y="282003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6" name="object 36"/>
            <p:cNvSpPr/>
            <p:nvPr/>
          </p:nvSpPr>
          <p:spPr>
            <a:xfrm>
              <a:off x="8488438" y="6308883"/>
              <a:ext cx="2193290" cy="250825"/>
            </a:xfrm>
            <a:custGeom>
              <a:avLst/>
              <a:gdLst/>
              <a:ahLst/>
              <a:cxnLst/>
              <a:rect l="l" t="t" r="r" b="b"/>
              <a:pathLst>
                <a:path w="2193290" h="250825">
                  <a:moveTo>
                    <a:pt x="116586" y="140995"/>
                  </a:moveTo>
                  <a:lnTo>
                    <a:pt x="109575" y="140995"/>
                  </a:lnTo>
                  <a:lnTo>
                    <a:pt x="0" y="140995"/>
                  </a:lnTo>
                  <a:lnTo>
                    <a:pt x="0" y="250583"/>
                  </a:lnTo>
                  <a:lnTo>
                    <a:pt x="109575" y="250583"/>
                  </a:lnTo>
                  <a:lnTo>
                    <a:pt x="116586" y="250583"/>
                  </a:lnTo>
                  <a:lnTo>
                    <a:pt x="116586" y="140995"/>
                  </a:lnTo>
                  <a:close/>
                </a:path>
                <a:path w="2193290" h="250825">
                  <a:moveTo>
                    <a:pt x="296722" y="140995"/>
                  </a:moveTo>
                  <a:lnTo>
                    <a:pt x="250583" y="140995"/>
                  </a:lnTo>
                  <a:lnTo>
                    <a:pt x="179400" y="140995"/>
                  </a:lnTo>
                  <a:lnTo>
                    <a:pt x="179400" y="250583"/>
                  </a:lnTo>
                  <a:lnTo>
                    <a:pt x="250583" y="250583"/>
                  </a:lnTo>
                  <a:lnTo>
                    <a:pt x="296722" y="250583"/>
                  </a:lnTo>
                  <a:lnTo>
                    <a:pt x="296722" y="140995"/>
                  </a:lnTo>
                  <a:close/>
                </a:path>
                <a:path w="2193290" h="250825">
                  <a:moveTo>
                    <a:pt x="2193201" y="0"/>
                  </a:moveTo>
                  <a:lnTo>
                    <a:pt x="2193201" y="0"/>
                  </a:lnTo>
                  <a:lnTo>
                    <a:pt x="673595" y="0"/>
                  </a:lnTo>
                  <a:lnTo>
                    <a:pt x="673595" y="140995"/>
                  </a:lnTo>
                  <a:lnTo>
                    <a:pt x="532587" y="140995"/>
                  </a:lnTo>
                  <a:lnTo>
                    <a:pt x="391591" y="140995"/>
                  </a:lnTo>
                  <a:lnTo>
                    <a:pt x="359549" y="140995"/>
                  </a:lnTo>
                  <a:lnTo>
                    <a:pt x="359549" y="250583"/>
                  </a:lnTo>
                  <a:lnTo>
                    <a:pt x="2193201" y="250583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7" name="object 37"/>
            <p:cNvSpPr/>
            <p:nvPr/>
          </p:nvSpPr>
          <p:spPr>
            <a:xfrm>
              <a:off x="8598032" y="4303481"/>
              <a:ext cx="0" cy="2319020"/>
            </a:xfrm>
            <a:custGeom>
              <a:avLst/>
              <a:gdLst/>
              <a:ahLst/>
              <a:cxnLst/>
              <a:rect l="l" t="t" r="r" b="b"/>
              <a:pathLst>
                <a:path h="2319020">
                  <a:moveTo>
                    <a:pt x="0" y="0"/>
                  </a:moveTo>
                  <a:lnTo>
                    <a:pt x="0" y="231880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8" name="object 38"/>
            <p:cNvSpPr/>
            <p:nvPr/>
          </p:nvSpPr>
          <p:spPr>
            <a:xfrm>
              <a:off x="8739034" y="4303481"/>
              <a:ext cx="282575" cy="276225"/>
            </a:xfrm>
            <a:custGeom>
              <a:avLst/>
              <a:gdLst/>
              <a:ahLst/>
              <a:cxnLst/>
              <a:rect l="l" t="t" r="r" b="b"/>
              <a:pathLst>
                <a:path w="282575" h="276225">
                  <a:moveTo>
                    <a:pt x="0" y="0"/>
                  </a:moveTo>
                  <a:lnTo>
                    <a:pt x="0" y="275677"/>
                  </a:lnTo>
                </a:path>
                <a:path w="282575" h="276225">
                  <a:moveTo>
                    <a:pt x="141000" y="0"/>
                  </a:moveTo>
                  <a:lnTo>
                    <a:pt x="141000" y="275677"/>
                  </a:lnTo>
                </a:path>
                <a:path w="282575" h="276225">
                  <a:moveTo>
                    <a:pt x="282002" y="0"/>
                  </a:moveTo>
                  <a:lnTo>
                    <a:pt x="282002" y="275677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9" name="object 39"/>
            <p:cNvSpPr/>
            <p:nvPr/>
          </p:nvSpPr>
          <p:spPr>
            <a:xfrm>
              <a:off x="9162039" y="4303481"/>
              <a:ext cx="1410335" cy="276225"/>
            </a:xfrm>
            <a:custGeom>
              <a:avLst/>
              <a:gdLst/>
              <a:ahLst/>
              <a:cxnLst/>
              <a:rect l="l" t="t" r="r" b="b"/>
              <a:pathLst>
                <a:path w="1410334" h="276225">
                  <a:moveTo>
                    <a:pt x="0" y="0"/>
                  </a:moveTo>
                  <a:lnTo>
                    <a:pt x="0" y="275677"/>
                  </a:lnTo>
                </a:path>
                <a:path w="1410334" h="276225">
                  <a:moveTo>
                    <a:pt x="141001" y="0"/>
                  </a:moveTo>
                  <a:lnTo>
                    <a:pt x="141001" y="275677"/>
                  </a:lnTo>
                </a:path>
                <a:path w="1410334" h="276225">
                  <a:moveTo>
                    <a:pt x="282002" y="0"/>
                  </a:moveTo>
                  <a:lnTo>
                    <a:pt x="282002" y="275677"/>
                  </a:lnTo>
                </a:path>
                <a:path w="1410334" h="276225">
                  <a:moveTo>
                    <a:pt x="423009" y="0"/>
                  </a:moveTo>
                  <a:lnTo>
                    <a:pt x="423009" y="275677"/>
                  </a:lnTo>
                </a:path>
                <a:path w="1410334" h="276225">
                  <a:moveTo>
                    <a:pt x="564010" y="0"/>
                  </a:moveTo>
                  <a:lnTo>
                    <a:pt x="564010" y="275677"/>
                  </a:lnTo>
                </a:path>
                <a:path w="1410334" h="276225">
                  <a:moveTo>
                    <a:pt x="705010" y="0"/>
                  </a:moveTo>
                  <a:lnTo>
                    <a:pt x="705010" y="275677"/>
                  </a:lnTo>
                </a:path>
                <a:path w="1410334" h="276225">
                  <a:moveTo>
                    <a:pt x="846011" y="0"/>
                  </a:moveTo>
                  <a:lnTo>
                    <a:pt x="846011" y="275677"/>
                  </a:lnTo>
                </a:path>
                <a:path w="1410334" h="276225">
                  <a:moveTo>
                    <a:pt x="987012" y="0"/>
                  </a:moveTo>
                  <a:lnTo>
                    <a:pt x="987012" y="275677"/>
                  </a:lnTo>
                </a:path>
                <a:path w="1410334" h="276225">
                  <a:moveTo>
                    <a:pt x="1128013" y="0"/>
                  </a:moveTo>
                  <a:lnTo>
                    <a:pt x="1128013" y="275677"/>
                  </a:lnTo>
                </a:path>
                <a:path w="1410334" h="276225">
                  <a:moveTo>
                    <a:pt x="1269014" y="0"/>
                  </a:moveTo>
                  <a:lnTo>
                    <a:pt x="1269014" y="275677"/>
                  </a:lnTo>
                </a:path>
                <a:path w="1410334" h="276225">
                  <a:moveTo>
                    <a:pt x="1410015" y="0"/>
                  </a:moveTo>
                  <a:lnTo>
                    <a:pt x="1410015" y="27567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0" name="object 40"/>
            <p:cNvSpPr/>
            <p:nvPr/>
          </p:nvSpPr>
          <p:spPr>
            <a:xfrm>
              <a:off x="8425617" y="4475893"/>
              <a:ext cx="2319020" cy="0"/>
            </a:xfrm>
            <a:custGeom>
              <a:avLst/>
              <a:gdLst/>
              <a:ahLst/>
              <a:cxnLst/>
              <a:rect l="l" t="t" r="r" b="b"/>
              <a:pathLst>
                <a:path w="2319020">
                  <a:moveTo>
                    <a:pt x="0" y="0"/>
                  </a:moveTo>
                  <a:lnTo>
                    <a:pt x="2318850" y="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1" name="object 41"/>
            <p:cNvSpPr/>
            <p:nvPr/>
          </p:nvSpPr>
          <p:spPr>
            <a:xfrm>
              <a:off x="8425617" y="4616891"/>
              <a:ext cx="210820" cy="282575"/>
            </a:xfrm>
            <a:custGeom>
              <a:avLst/>
              <a:gdLst/>
              <a:ahLst/>
              <a:cxnLst/>
              <a:rect l="l" t="t" r="r" b="b"/>
              <a:pathLst>
                <a:path w="210820" h="282575">
                  <a:moveTo>
                    <a:pt x="0" y="0"/>
                  </a:moveTo>
                  <a:lnTo>
                    <a:pt x="210820" y="0"/>
                  </a:lnTo>
                </a:path>
                <a:path w="210820" h="282575">
                  <a:moveTo>
                    <a:pt x="0" y="140999"/>
                  </a:moveTo>
                  <a:lnTo>
                    <a:pt x="210820" y="140999"/>
                  </a:lnTo>
                </a:path>
                <a:path w="210820" h="282575">
                  <a:moveTo>
                    <a:pt x="0" y="281998"/>
                  </a:moveTo>
                  <a:lnTo>
                    <a:pt x="210820" y="28199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2" name="object 42"/>
            <p:cNvSpPr/>
            <p:nvPr/>
          </p:nvSpPr>
          <p:spPr>
            <a:xfrm>
              <a:off x="8425617" y="5039889"/>
              <a:ext cx="210820" cy="1410335"/>
            </a:xfrm>
            <a:custGeom>
              <a:avLst/>
              <a:gdLst/>
              <a:ahLst/>
              <a:cxnLst/>
              <a:rect l="l" t="t" r="r" b="b"/>
              <a:pathLst>
                <a:path w="210820" h="1410335">
                  <a:moveTo>
                    <a:pt x="0" y="0"/>
                  </a:moveTo>
                  <a:lnTo>
                    <a:pt x="210820" y="0"/>
                  </a:lnTo>
                </a:path>
                <a:path w="210820" h="1410335">
                  <a:moveTo>
                    <a:pt x="0" y="140998"/>
                  </a:moveTo>
                  <a:lnTo>
                    <a:pt x="210820" y="140998"/>
                  </a:lnTo>
                </a:path>
                <a:path w="210820" h="1410335">
                  <a:moveTo>
                    <a:pt x="0" y="281998"/>
                  </a:moveTo>
                  <a:lnTo>
                    <a:pt x="210820" y="281998"/>
                  </a:lnTo>
                </a:path>
                <a:path w="210820" h="1410335">
                  <a:moveTo>
                    <a:pt x="0" y="423001"/>
                  </a:moveTo>
                  <a:lnTo>
                    <a:pt x="210820" y="423001"/>
                  </a:lnTo>
                </a:path>
                <a:path w="210820" h="1410335">
                  <a:moveTo>
                    <a:pt x="0" y="563992"/>
                  </a:moveTo>
                  <a:lnTo>
                    <a:pt x="210820" y="563992"/>
                  </a:lnTo>
                </a:path>
                <a:path w="210820" h="1410335">
                  <a:moveTo>
                    <a:pt x="0" y="704993"/>
                  </a:moveTo>
                  <a:lnTo>
                    <a:pt x="210820" y="704993"/>
                  </a:lnTo>
                </a:path>
                <a:path w="210820" h="1410335">
                  <a:moveTo>
                    <a:pt x="0" y="845994"/>
                  </a:moveTo>
                  <a:lnTo>
                    <a:pt x="210820" y="845994"/>
                  </a:lnTo>
                </a:path>
                <a:path w="210820" h="1410335">
                  <a:moveTo>
                    <a:pt x="0" y="986995"/>
                  </a:moveTo>
                  <a:lnTo>
                    <a:pt x="210820" y="986995"/>
                  </a:lnTo>
                </a:path>
                <a:path w="210820" h="1410335">
                  <a:moveTo>
                    <a:pt x="0" y="1127996"/>
                  </a:moveTo>
                  <a:lnTo>
                    <a:pt x="210820" y="1127996"/>
                  </a:lnTo>
                </a:path>
                <a:path w="210820" h="1410335">
                  <a:moveTo>
                    <a:pt x="0" y="1268996"/>
                  </a:moveTo>
                  <a:lnTo>
                    <a:pt x="210820" y="1268996"/>
                  </a:lnTo>
                </a:path>
                <a:path w="210820" h="1410335">
                  <a:moveTo>
                    <a:pt x="0" y="1409987"/>
                  </a:moveTo>
                  <a:lnTo>
                    <a:pt x="210820" y="140998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3" name="object 43"/>
            <p:cNvSpPr/>
            <p:nvPr/>
          </p:nvSpPr>
          <p:spPr>
            <a:xfrm>
              <a:off x="8457030" y="4303481"/>
              <a:ext cx="0" cy="2319020"/>
            </a:xfrm>
            <a:custGeom>
              <a:avLst/>
              <a:gdLst/>
              <a:ahLst/>
              <a:cxnLst/>
              <a:rect l="l" t="t" r="r" b="b"/>
              <a:pathLst>
                <a:path h="2319020">
                  <a:moveTo>
                    <a:pt x="0" y="0"/>
                  </a:moveTo>
                  <a:lnTo>
                    <a:pt x="0" y="2318808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4" name="object 44"/>
            <p:cNvSpPr/>
            <p:nvPr/>
          </p:nvSpPr>
          <p:spPr>
            <a:xfrm>
              <a:off x="10713055" y="4303481"/>
              <a:ext cx="0" cy="276225"/>
            </a:xfrm>
            <a:custGeom>
              <a:avLst/>
              <a:gdLst/>
              <a:ahLst/>
              <a:cxnLst/>
              <a:rect l="l" t="t" r="r" b="b"/>
              <a:pathLst>
                <a:path h="276225">
                  <a:moveTo>
                    <a:pt x="0" y="0"/>
                  </a:moveTo>
                  <a:lnTo>
                    <a:pt x="0" y="275677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5" name="object 45"/>
            <p:cNvSpPr/>
            <p:nvPr/>
          </p:nvSpPr>
          <p:spPr>
            <a:xfrm>
              <a:off x="8425617" y="4334894"/>
              <a:ext cx="2319020" cy="0"/>
            </a:xfrm>
            <a:custGeom>
              <a:avLst/>
              <a:gdLst/>
              <a:ahLst/>
              <a:cxnLst/>
              <a:rect l="l" t="t" r="r" b="b"/>
              <a:pathLst>
                <a:path w="2319020">
                  <a:moveTo>
                    <a:pt x="0" y="0"/>
                  </a:moveTo>
                  <a:lnTo>
                    <a:pt x="2318850" y="0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6" name="object 46"/>
            <p:cNvSpPr/>
            <p:nvPr/>
          </p:nvSpPr>
          <p:spPr>
            <a:xfrm>
              <a:off x="8425617" y="6590877"/>
              <a:ext cx="210820" cy="0"/>
            </a:xfrm>
            <a:custGeom>
              <a:avLst/>
              <a:gdLst/>
              <a:ahLst/>
              <a:cxnLst/>
              <a:rect l="l" t="t" r="r" b="b"/>
              <a:pathLst>
                <a:path w="210820">
                  <a:moveTo>
                    <a:pt x="0" y="0"/>
                  </a:moveTo>
                  <a:lnTo>
                    <a:pt x="210820" y="0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7" name="object 47"/>
            <p:cNvSpPr/>
            <p:nvPr/>
          </p:nvSpPr>
          <p:spPr>
            <a:xfrm>
              <a:off x="8667838" y="4610575"/>
              <a:ext cx="2193290" cy="532765"/>
            </a:xfrm>
            <a:custGeom>
              <a:avLst/>
              <a:gdLst/>
              <a:ahLst/>
              <a:cxnLst/>
              <a:rect l="l" t="t" r="r" b="b"/>
              <a:pathLst>
                <a:path w="2193290" h="532764">
                  <a:moveTo>
                    <a:pt x="2193201" y="0"/>
                  </a:moveTo>
                  <a:lnTo>
                    <a:pt x="2193201" y="0"/>
                  </a:lnTo>
                  <a:lnTo>
                    <a:pt x="0" y="0"/>
                  </a:lnTo>
                  <a:lnTo>
                    <a:pt x="0" y="109588"/>
                  </a:lnTo>
                  <a:lnTo>
                    <a:pt x="0" y="250596"/>
                  </a:lnTo>
                  <a:lnTo>
                    <a:pt x="0" y="391591"/>
                  </a:lnTo>
                  <a:lnTo>
                    <a:pt x="0" y="532587"/>
                  </a:lnTo>
                  <a:lnTo>
                    <a:pt x="109588" y="532587"/>
                  </a:lnTo>
                  <a:lnTo>
                    <a:pt x="117322" y="532587"/>
                  </a:lnTo>
                  <a:lnTo>
                    <a:pt x="117322" y="391591"/>
                  </a:lnTo>
                  <a:lnTo>
                    <a:pt x="117322" y="250596"/>
                  </a:lnTo>
                  <a:lnTo>
                    <a:pt x="180149" y="250596"/>
                  </a:lnTo>
                  <a:lnTo>
                    <a:pt x="180149" y="391591"/>
                  </a:lnTo>
                  <a:lnTo>
                    <a:pt x="180149" y="532587"/>
                  </a:lnTo>
                  <a:lnTo>
                    <a:pt x="955598" y="532587"/>
                  </a:lnTo>
                  <a:lnTo>
                    <a:pt x="955598" y="391591"/>
                  </a:lnTo>
                  <a:lnTo>
                    <a:pt x="2193201" y="391591"/>
                  </a:lnTo>
                  <a:lnTo>
                    <a:pt x="2193201" y="250596"/>
                  </a:lnTo>
                  <a:lnTo>
                    <a:pt x="2193201" y="226822"/>
                  </a:lnTo>
                  <a:lnTo>
                    <a:pt x="2083663" y="226822"/>
                  </a:lnTo>
                  <a:lnTo>
                    <a:pt x="1942617" y="226822"/>
                  </a:lnTo>
                  <a:lnTo>
                    <a:pt x="250596" y="226822"/>
                  </a:lnTo>
                  <a:lnTo>
                    <a:pt x="250596" y="163995"/>
                  </a:lnTo>
                  <a:lnTo>
                    <a:pt x="2193201" y="163995"/>
                  </a:lnTo>
                  <a:lnTo>
                    <a:pt x="2193201" y="109588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8" name="object 48"/>
            <p:cNvSpPr/>
            <p:nvPr/>
          </p:nvSpPr>
          <p:spPr>
            <a:xfrm>
              <a:off x="8667838" y="5002167"/>
              <a:ext cx="2193290" cy="705485"/>
            </a:xfrm>
            <a:custGeom>
              <a:avLst/>
              <a:gdLst/>
              <a:ahLst/>
              <a:cxnLst/>
              <a:rect l="l" t="t" r="r" b="b"/>
              <a:pathLst>
                <a:path w="2193290" h="705485">
                  <a:moveTo>
                    <a:pt x="117322" y="140995"/>
                  </a:moveTo>
                  <a:lnTo>
                    <a:pt x="109588" y="140995"/>
                  </a:lnTo>
                  <a:lnTo>
                    <a:pt x="0" y="140995"/>
                  </a:lnTo>
                  <a:lnTo>
                    <a:pt x="0" y="282003"/>
                  </a:lnTo>
                  <a:lnTo>
                    <a:pt x="0" y="422986"/>
                  </a:lnTo>
                  <a:lnTo>
                    <a:pt x="0" y="563994"/>
                  </a:lnTo>
                  <a:lnTo>
                    <a:pt x="0" y="704989"/>
                  </a:lnTo>
                  <a:lnTo>
                    <a:pt x="109588" y="704989"/>
                  </a:lnTo>
                  <a:lnTo>
                    <a:pt x="117322" y="704989"/>
                  </a:lnTo>
                  <a:lnTo>
                    <a:pt x="117322" y="563994"/>
                  </a:lnTo>
                  <a:lnTo>
                    <a:pt x="117322" y="422986"/>
                  </a:lnTo>
                  <a:lnTo>
                    <a:pt x="117322" y="282003"/>
                  </a:lnTo>
                  <a:lnTo>
                    <a:pt x="117322" y="140995"/>
                  </a:lnTo>
                  <a:close/>
                </a:path>
                <a:path w="2193290" h="705485">
                  <a:moveTo>
                    <a:pt x="2193201" y="0"/>
                  </a:moveTo>
                  <a:lnTo>
                    <a:pt x="2193201" y="0"/>
                  </a:lnTo>
                  <a:lnTo>
                    <a:pt x="814603" y="0"/>
                  </a:lnTo>
                  <a:lnTo>
                    <a:pt x="814603" y="140995"/>
                  </a:lnTo>
                  <a:lnTo>
                    <a:pt x="180149" y="140995"/>
                  </a:lnTo>
                  <a:lnTo>
                    <a:pt x="180149" y="282003"/>
                  </a:lnTo>
                  <a:lnTo>
                    <a:pt x="180149" y="422986"/>
                  </a:lnTo>
                  <a:lnTo>
                    <a:pt x="180149" y="563994"/>
                  </a:lnTo>
                  <a:lnTo>
                    <a:pt x="180149" y="704989"/>
                  </a:lnTo>
                  <a:lnTo>
                    <a:pt x="250596" y="704989"/>
                  </a:lnTo>
                  <a:lnTo>
                    <a:pt x="1237615" y="704989"/>
                  </a:lnTo>
                  <a:lnTo>
                    <a:pt x="1237615" y="563994"/>
                  </a:lnTo>
                  <a:lnTo>
                    <a:pt x="2193201" y="563994"/>
                  </a:lnTo>
                  <a:lnTo>
                    <a:pt x="2193201" y="422986"/>
                  </a:lnTo>
                  <a:lnTo>
                    <a:pt x="2193201" y="282003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49" name="object 49"/>
            <p:cNvSpPr/>
            <p:nvPr/>
          </p:nvSpPr>
          <p:spPr>
            <a:xfrm>
              <a:off x="8667838" y="5566161"/>
              <a:ext cx="2193290" cy="705485"/>
            </a:xfrm>
            <a:custGeom>
              <a:avLst/>
              <a:gdLst/>
              <a:ahLst/>
              <a:cxnLst/>
              <a:rect l="l" t="t" r="r" b="b"/>
              <a:pathLst>
                <a:path w="2193290" h="705485">
                  <a:moveTo>
                    <a:pt x="117322" y="140995"/>
                  </a:moveTo>
                  <a:lnTo>
                    <a:pt x="109588" y="140995"/>
                  </a:lnTo>
                  <a:lnTo>
                    <a:pt x="0" y="140995"/>
                  </a:lnTo>
                  <a:lnTo>
                    <a:pt x="0" y="282003"/>
                  </a:lnTo>
                  <a:lnTo>
                    <a:pt x="0" y="422998"/>
                  </a:lnTo>
                  <a:lnTo>
                    <a:pt x="0" y="563994"/>
                  </a:lnTo>
                  <a:lnTo>
                    <a:pt x="0" y="704989"/>
                  </a:lnTo>
                  <a:lnTo>
                    <a:pt x="109588" y="704989"/>
                  </a:lnTo>
                  <a:lnTo>
                    <a:pt x="117322" y="704989"/>
                  </a:lnTo>
                  <a:lnTo>
                    <a:pt x="117322" y="563994"/>
                  </a:lnTo>
                  <a:lnTo>
                    <a:pt x="117322" y="422998"/>
                  </a:lnTo>
                  <a:lnTo>
                    <a:pt x="117322" y="282003"/>
                  </a:lnTo>
                  <a:lnTo>
                    <a:pt x="117322" y="140995"/>
                  </a:lnTo>
                  <a:close/>
                </a:path>
                <a:path w="2193290" h="705485">
                  <a:moveTo>
                    <a:pt x="2193201" y="0"/>
                  </a:moveTo>
                  <a:lnTo>
                    <a:pt x="2193201" y="0"/>
                  </a:lnTo>
                  <a:lnTo>
                    <a:pt x="1096606" y="0"/>
                  </a:lnTo>
                  <a:lnTo>
                    <a:pt x="1096606" y="140995"/>
                  </a:lnTo>
                  <a:lnTo>
                    <a:pt x="180149" y="140995"/>
                  </a:lnTo>
                  <a:lnTo>
                    <a:pt x="180149" y="282003"/>
                  </a:lnTo>
                  <a:lnTo>
                    <a:pt x="180149" y="422998"/>
                  </a:lnTo>
                  <a:lnTo>
                    <a:pt x="180149" y="563994"/>
                  </a:lnTo>
                  <a:lnTo>
                    <a:pt x="180149" y="704989"/>
                  </a:lnTo>
                  <a:lnTo>
                    <a:pt x="250596" y="704989"/>
                  </a:lnTo>
                  <a:lnTo>
                    <a:pt x="1519618" y="704989"/>
                  </a:lnTo>
                  <a:lnTo>
                    <a:pt x="1519618" y="563994"/>
                  </a:lnTo>
                  <a:lnTo>
                    <a:pt x="2193201" y="563994"/>
                  </a:lnTo>
                  <a:lnTo>
                    <a:pt x="2193201" y="422998"/>
                  </a:lnTo>
                  <a:lnTo>
                    <a:pt x="2193201" y="282003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0" name="object 50"/>
            <p:cNvSpPr/>
            <p:nvPr/>
          </p:nvSpPr>
          <p:spPr>
            <a:xfrm>
              <a:off x="8667838" y="6130156"/>
              <a:ext cx="2193290" cy="673735"/>
            </a:xfrm>
            <a:custGeom>
              <a:avLst/>
              <a:gdLst/>
              <a:ahLst/>
              <a:cxnLst/>
              <a:rect l="l" t="t" r="r" b="b"/>
              <a:pathLst>
                <a:path w="2193290" h="673734">
                  <a:moveTo>
                    <a:pt x="117322" y="140995"/>
                  </a:moveTo>
                  <a:lnTo>
                    <a:pt x="109588" y="140995"/>
                  </a:lnTo>
                  <a:lnTo>
                    <a:pt x="0" y="140995"/>
                  </a:lnTo>
                  <a:lnTo>
                    <a:pt x="0" y="282003"/>
                  </a:lnTo>
                  <a:lnTo>
                    <a:pt x="0" y="422998"/>
                  </a:lnTo>
                  <a:lnTo>
                    <a:pt x="0" y="564007"/>
                  </a:lnTo>
                  <a:lnTo>
                    <a:pt x="0" y="673582"/>
                  </a:lnTo>
                  <a:lnTo>
                    <a:pt x="109588" y="673582"/>
                  </a:lnTo>
                  <a:lnTo>
                    <a:pt x="117322" y="673582"/>
                  </a:lnTo>
                  <a:lnTo>
                    <a:pt x="117322" y="564007"/>
                  </a:lnTo>
                  <a:lnTo>
                    <a:pt x="117322" y="422998"/>
                  </a:lnTo>
                  <a:lnTo>
                    <a:pt x="117322" y="282003"/>
                  </a:lnTo>
                  <a:lnTo>
                    <a:pt x="117322" y="140995"/>
                  </a:lnTo>
                  <a:close/>
                </a:path>
                <a:path w="2193290" h="673734">
                  <a:moveTo>
                    <a:pt x="2193201" y="0"/>
                  </a:moveTo>
                  <a:lnTo>
                    <a:pt x="2193201" y="0"/>
                  </a:lnTo>
                  <a:lnTo>
                    <a:pt x="1378610" y="0"/>
                  </a:lnTo>
                  <a:lnTo>
                    <a:pt x="1378610" y="140995"/>
                  </a:lnTo>
                  <a:lnTo>
                    <a:pt x="180149" y="140995"/>
                  </a:lnTo>
                  <a:lnTo>
                    <a:pt x="180149" y="282003"/>
                  </a:lnTo>
                  <a:lnTo>
                    <a:pt x="180149" y="422998"/>
                  </a:lnTo>
                  <a:lnTo>
                    <a:pt x="180149" y="564007"/>
                  </a:lnTo>
                  <a:lnTo>
                    <a:pt x="180149" y="673582"/>
                  </a:lnTo>
                  <a:lnTo>
                    <a:pt x="250596" y="673582"/>
                  </a:lnTo>
                  <a:lnTo>
                    <a:pt x="1801622" y="673582"/>
                  </a:lnTo>
                  <a:lnTo>
                    <a:pt x="1801622" y="564007"/>
                  </a:lnTo>
                  <a:lnTo>
                    <a:pt x="1942617" y="564007"/>
                  </a:lnTo>
                  <a:lnTo>
                    <a:pt x="2083663" y="564007"/>
                  </a:lnTo>
                  <a:lnTo>
                    <a:pt x="2193201" y="564007"/>
                  </a:lnTo>
                  <a:lnTo>
                    <a:pt x="2193201" y="422998"/>
                  </a:lnTo>
                  <a:lnTo>
                    <a:pt x="2193201" y="282003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1" name="object 51"/>
            <p:cNvSpPr/>
            <p:nvPr/>
          </p:nvSpPr>
          <p:spPr>
            <a:xfrm>
              <a:off x="10328452" y="6694163"/>
              <a:ext cx="532765" cy="109855"/>
            </a:xfrm>
            <a:custGeom>
              <a:avLst/>
              <a:gdLst/>
              <a:ahLst/>
              <a:cxnLst/>
              <a:rect l="l" t="t" r="r" b="b"/>
              <a:pathLst>
                <a:path w="532765" h="109854">
                  <a:moveTo>
                    <a:pt x="532587" y="0"/>
                  </a:moveTo>
                  <a:lnTo>
                    <a:pt x="423049" y="0"/>
                  </a:lnTo>
                  <a:lnTo>
                    <a:pt x="282003" y="0"/>
                  </a:lnTo>
                  <a:lnTo>
                    <a:pt x="141008" y="0"/>
                  </a:lnTo>
                  <a:lnTo>
                    <a:pt x="0" y="0"/>
                  </a:lnTo>
                  <a:lnTo>
                    <a:pt x="0" y="109575"/>
                  </a:lnTo>
                  <a:lnTo>
                    <a:pt x="141008" y="109575"/>
                  </a:lnTo>
                  <a:lnTo>
                    <a:pt x="282003" y="109575"/>
                  </a:lnTo>
                  <a:lnTo>
                    <a:pt x="423049" y="109575"/>
                  </a:lnTo>
                  <a:lnTo>
                    <a:pt x="532587" y="109575"/>
                  </a:lnTo>
                  <a:lnTo>
                    <a:pt x="532587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2" name="object 52"/>
            <p:cNvSpPr/>
            <p:nvPr/>
          </p:nvSpPr>
          <p:spPr>
            <a:xfrm>
              <a:off x="8777440" y="4547746"/>
              <a:ext cx="0" cy="2319020"/>
            </a:xfrm>
            <a:custGeom>
              <a:avLst/>
              <a:gdLst/>
              <a:ahLst/>
              <a:cxnLst/>
              <a:rect l="l" t="t" r="r" b="b"/>
              <a:pathLst>
                <a:path h="2319020">
                  <a:moveTo>
                    <a:pt x="0" y="0"/>
                  </a:moveTo>
                  <a:lnTo>
                    <a:pt x="0" y="231880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3" name="object 53"/>
            <p:cNvSpPr/>
            <p:nvPr/>
          </p:nvSpPr>
          <p:spPr>
            <a:xfrm>
              <a:off x="8918442" y="4547746"/>
              <a:ext cx="282575" cy="258445"/>
            </a:xfrm>
            <a:custGeom>
              <a:avLst/>
              <a:gdLst/>
              <a:ahLst/>
              <a:cxnLst/>
              <a:rect l="l" t="t" r="r" b="b"/>
              <a:pathLst>
                <a:path w="282575" h="258445">
                  <a:moveTo>
                    <a:pt x="0" y="0"/>
                  </a:moveTo>
                  <a:lnTo>
                    <a:pt x="0" y="258233"/>
                  </a:lnTo>
                </a:path>
                <a:path w="282575" h="258445">
                  <a:moveTo>
                    <a:pt x="141000" y="0"/>
                  </a:moveTo>
                  <a:lnTo>
                    <a:pt x="141000" y="258233"/>
                  </a:lnTo>
                </a:path>
                <a:path w="282575" h="258445">
                  <a:moveTo>
                    <a:pt x="282002" y="0"/>
                  </a:moveTo>
                  <a:lnTo>
                    <a:pt x="282002" y="258233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4" name="object 54"/>
            <p:cNvSpPr/>
            <p:nvPr/>
          </p:nvSpPr>
          <p:spPr>
            <a:xfrm>
              <a:off x="9341447" y="4547746"/>
              <a:ext cx="1410335" cy="258445"/>
            </a:xfrm>
            <a:custGeom>
              <a:avLst/>
              <a:gdLst/>
              <a:ahLst/>
              <a:cxnLst/>
              <a:rect l="l" t="t" r="r" b="b"/>
              <a:pathLst>
                <a:path w="1410334" h="258445">
                  <a:moveTo>
                    <a:pt x="0" y="0"/>
                  </a:moveTo>
                  <a:lnTo>
                    <a:pt x="0" y="258233"/>
                  </a:lnTo>
                </a:path>
                <a:path w="1410334" h="258445">
                  <a:moveTo>
                    <a:pt x="141001" y="0"/>
                  </a:moveTo>
                  <a:lnTo>
                    <a:pt x="141001" y="258233"/>
                  </a:lnTo>
                </a:path>
                <a:path w="1410334" h="258445">
                  <a:moveTo>
                    <a:pt x="282002" y="0"/>
                  </a:moveTo>
                  <a:lnTo>
                    <a:pt x="282002" y="258233"/>
                  </a:lnTo>
                </a:path>
                <a:path w="1410334" h="258445">
                  <a:moveTo>
                    <a:pt x="423009" y="0"/>
                  </a:moveTo>
                  <a:lnTo>
                    <a:pt x="423009" y="258233"/>
                  </a:lnTo>
                </a:path>
                <a:path w="1410334" h="258445">
                  <a:moveTo>
                    <a:pt x="564010" y="0"/>
                  </a:moveTo>
                  <a:lnTo>
                    <a:pt x="564010" y="258233"/>
                  </a:lnTo>
                </a:path>
                <a:path w="1410334" h="258445">
                  <a:moveTo>
                    <a:pt x="705010" y="0"/>
                  </a:moveTo>
                  <a:lnTo>
                    <a:pt x="705010" y="258233"/>
                  </a:lnTo>
                </a:path>
                <a:path w="1410334" h="258445">
                  <a:moveTo>
                    <a:pt x="846011" y="0"/>
                  </a:moveTo>
                  <a:lnTo>
                    <a:pt x="846011" y="258233"/>
                  </a:lnTo>
                </a:path>
                <a:path w="1410334" h="258445">
                  <a:moveTo>
                    <a:pt x="987012" y="0"/>
                  </a:moveTo>
                  <a:lnTo>
                    <a:pt x="987012" y="258233"/>
                  </a:lnTo>
                </a:path>
                <a:path w="1410334" h="258445">
                  <a:moveTo>
                    <a:pt x="1128013" y="0"/>
                  </a:moveTo>
                  <a:lnTo>
                    <a:pt x="1128013" y="258233"/>
                  </a:lnTo>
                </a:path>
                <a:path w="1410334" h="258445">
                  <a:moveTo>
                    <a:pt x="1269014" y="0"/>
                  </a:moveTo>
                  <a:lnTo>
                    <a:pt x="1269014" y="258233"/>
                  </a:lnTo>
                </a:path>
                <a:path w="1410334" h="258445">
                  <a:moveTo>
                    <a:pt x="1410015" y="0"/>
                  </a:moveTo>
                  <a:lnTo>
                    <a:pt x="1410015" y="258233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5" name="object 55"/>
            <p:cNvSpPr/>
            <p:nvPr/>
          </p:nvSpPr>
          <p:spPr>
            <a:xfrm>
              <a:off x="8605025" y="4720157"/>
              <a:ext cx="2319020" cy="0"/>
            </a:xfrm>
            <a:custGeom>
              <a:avLst/>
              <a:gdLst/>
              <a:ahLst/>
              <a:cxnLst/>
              <a:rect l="l" t="t" r="r" b="b"/>
              <a:pathLst>
                <a:path w="2319020">
                  <a:moveTo>
                    <a:pt x="0" y="0"/>
                  </a:moveTo>
                  <a:lnTo>
                    <a:pt x="2318850" y="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6" name="object 56"/>
            <p:cNvSpPr/>
            <p:nvPr/>
          </p:nvSpPr>
          <p:spPr>
            <a:xfrm>
              <a:off x="8605025" y="4861156"/>
              <a:ext cx="212090" cy="282575"/>
            </a:xfrm>
            <a:custGeom>
              <a:avLst/>
              <a:gdLst/>
              <a:ahLst/>
              <a:cxnLst/>
              <a:rect l="l" t="t" r="r" b="b"/>
              <a:pathLst>
                <a:path w="212090" h="282575">
                  <a:moveTo>
                    <a:pt x="0" y="0"/>
                  </a:moveTo>
                  <a:lnTo>
                    <a:pt x="211553" y="0"/>
                  </a:lnTo>
                </a:path>
                <a:path w="212090" h="282575">
                  <a:moveTo>
                    <a:pt x="0" y="140999"/>
                  </a:moveTo>
                  <a:lnTo>
                    <a:pt x="211553" y="140999"/>
                  </a:lnTo>
                </a:path>
                <a:path w="212090" h="282575">
                  <a:moveTo>
                    <a:pt x="0" y="281998"/>
                  </a:moveTo>
                  <a:lnTo>
                    <a:pt x="211553" y="28199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7" name="object 57"/>
            <p:cNvSpPr/>
            <p:nvPr/>
          </p:nvSpPr>
          <p:spPr>
            <a:xfrm>
              <a:off x="8605025" y="5284154"/>
              <a:ext cx="212090" cy="1410335"/>
            </a:xfrm>
            <a:custGeom>
              <a:avLst/>
              <a:gdLst/>
              <a:ahLst/>
              <a:cxnLst/>
              <a:rect l="l" t="t" r="r" b="b"/>
              <a:pathLst>
                <a:path w="212090" h="1410334">
                  <a:moveTo>
                    <a:pt x="0" y="0"/>
                  </a:moveTo>
                  <a:lnTo>
                    <a:pt x="211553" y="0"/>
                  </a:lnTo>
                </a:path>
                <a:path w="212090" h="1410334">
                  <a:moveTo>
                    <a:pt x="0" y="140998"/>
                  </a:moveTo>
                  <a:lnTo>
                    <a:pt x="211553" y="140998"/>
                  </a:lnTo>
                </a:path>
                <a:path w="212090" h="1410334">
                  <a:moveTo>
                    <a:pt x="0" y="281998"/>
                  </a:moveTo>
                  <a:lnTo>
                    <a:pt x="211553" y="281998"/>
                  </a:lnTo>
                </a:path>
                <a:path w="212090" h="1410334">
                  <a:moveTo>
                    <a:pt x="0" y="423001"/>
                  </a:moveTo>
                  <a:lnTo>
                    <a:pt x="211553" y="423001"/>
                  </a:lnTo>
                </a:path>
                <a:path w="212090" h="1410334">
                  <a:moveTo>
                    <a:pt x="0" y="563992"/>
                  </a:moveTo>
                  <a:lnTo>
                    <a:pt x="211553" y="563992"/>
                  </a:lnTo>
                </a:path>
                <a:path w="212090" h="1410334">
                  <a:moveTo>
                    <a:pt x="0" y="704993"/>
                  </a:moveTo>
                  <a:lnTo>
                    <a:pt x="211553" y="704993"/>
                  </a:lnTo>
                </a:path>
                <a:path w="212090" h="1410334">
                  <a:moveTo>
                    <a:pt x="0" y="845994"/>
                  </a:moveTo>
                  <a:lnTo>
                    <a:pt x="211553" y="845994"/>
                  </a:lnTo>
                </a:path>
                <a:path w="212090" h="1410334">
                  <a:moveTo>
                    <a:pt x="0" y="986995"/>
                  </a:moveTo>
                  <a:lnTo>
                    <a:pt x="211553" y="986995"/>
                  </a:lnTo>
                </a:path>
                <a:path w="212090" h="1410334">
                  <a:moveTo>
                    <a:pt x="0" y="1127996"/>
                  </a:moveTo>
                  <a:lnTo>
                    <a:pt x="211553" y="1127996"/>
                  </a:lnTo>
                </a:path>
                <a:path w="212090" h="1410334">
                  <a:moveTo>
                    <a:pt x="0" y="1268996"/>
                  </a:moveTo>
                  <a:lnTo>
                    <a:pt x="211553" y="1268996"/>
                  </a:lnTo>
                </a:path>
                <a:path w="212090" h="1410334">
                  <a:moveTo>
                    <a:pt x="0" y="1409987"/>
                  </a:moveTo>
                  <a:lnTo>
                    <a:pt x="211553" y="140998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8" name="object 58"/>
            <p:cNvSpPr/>
            <p:nvPr/>
          </p:nvSpPr>
          <p:spPr>
            <a:xfrm>
              <a:off x="8636438" y="4547746"/>
              <a:ext cx="0" cy="2319020"/>
            </a:xfrm>
            <a:custGeom>
              <a:avLst/>
              <a:gdLst/>
              <a:ahLst/>
              <a:cxnLst/>
              <a:rect l="l" t="t" r="r" b="b"/>
              <a:pathLst>
                <a:path h="2319020">
                  <a:moveTo>
                    <a:pt x="0" y="0"/>
                  </a:moveTo>
                  <a:lnTo>
                    <a:pt x="0" y="2318808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9" name="object 59"/>
            <p:cNvSpPr/>
            <p:nvPr/>
          </p:nvSpPr>
          <p:spPr>
            <a:xfrm>
              <a:off x="10892463" y="4547746"/>
              <a:ext cx="0" cy="258445"/>
            </a:xfrm>
            <a:custGeom>
              <a:avLst/>
              <a:gdLst/>
              <a:ahLst/>
              <a:cxnLst/>
              <a:rect l="l" t="t" r="r" b="b"/>
              <a:pathLst>
                <a:path h="258445">
                  <a:moveTo>
                    <a:pt x="0" y="0"/>
                  </a:moveTo>
                  <a:lnTo>
                    <a:pt x="0" y="258233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0" name="object 60"/>
            <p:cNvSpPr/>
            <p:nvPr/>
          </p:nvSpPr>
          <p:spPr>
            <a:xfrm>
              <a:off x="8605025" y="4579158"/>
              <a:ext cx="2319020" cy="0"/>
            </a:xfrm>
            <a:custGeom>
              <a:avLst/>
              <a:gdLst/>
              <a:ahLst/>
              <a:cxnLst/>
              <a:rect l="l" t="t" r="r" b="b"/>
              <a:pathLst>
                <a:path w="2319020">
                  <a:moveTo>
                    <a:pt x="0" y="0"/>
                  </a:moveTo>
                  <a:lnTo>
                    <a:pt x="2318850" y="0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1" name="object 61"/>
            <p:cNvSpPr/>
            <p:nvPr/>
          </p:nvSpPr>
          <p:spPr>
            <a:xfrm>
              <a:off x="8605025" y="6835142"/>
              <a:ext cx="212090" cy="0"/>
            </a:xfrm>
            <a:custGeom>
              <a:avLst/>
              <a:gdLst/>
              <a:ahLst/>
              <a:cxnLst/>
              <a:rect l="l" t="t" r="r" b="b"/>
              <a:pathLst>
                <a:path w="212090">
                  <a:moveTo>
                    <a:pt x="0" y="0"/>
                  </a:moveTo>
                  <a:lnTo>
                    <a:pt x="211553" y="0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2" name="object 62"/>
            <p:cNvSpPr/>
            <p:nvPr/>
          </p:nvSpPr>
          <p:spPr>
            <a:xfrm>
              <a:off x="8847988" y="4837397"/>
              <a:ext cx="2193290" cy="673735"/>
            </a:xfrm>
            <a:custGeom>
              <a:avLst/>
              <a:gdLst/>
              <a:ahLst/>
              <a:cxnLst/>
              <a:rect l="l" t="t" r="r" b="b"/>
              <a:pathLst>
                <a:path w="2193290" h="673735">
                  <a:moveTo>
                    <a:pt x="2193201" y="0"/>
                  </a:moveTo>
                  <a:lnTo>
                    <a:pt x="2193201" y="0"/>
                  </a:lnTo>
                  <a:lnTo>
                    <a:pt x="0" y="0"/>
                  </a:lnTo>
                  <a:lnTo>
                    <a:pt x="0" y="109588"/>
                  </a:lnTo>
                  <a:lnTo>
                    <a:pt x="0" y="250583"/>
                  </a:lnTo>
                  <a:lnTo>
                    <a:pt x="0" y="391579"/>
                  </a:lnTo>
                  <a:lnTo>
                    <a:pt x="0" y="532574"/>
                  </a:lnTo>
                  <a:lnTo>
                    <a:pt x="0" y="673582"/>
                  </a:lnTo>
                  <a:lnTo>
                    <a:pt x="109588" y="673582"/>
                  </a:lnTo>
                  <a:lnTo>
                    <a:pt x="955586" y="673582"/>
                  </a:lnTo>
                  <a:lnTo>
                    <a:pt x="955586" y="532574"/>
                  </a:lnTo>
                  <a:lnTo>
                    <a:pt x="2193201" y="532574"/>
                  </a:lnTo>
                  <a:lnTo>
                    <a:pt x="2193201" y="391579"/>
                  </a:lnTo>
                  <a:lnTo>
                    <a:pt x="2193201" y="250583"/>
                  </a:lnTo>
                  <a:lnTo>
                    <a:pt x="2193201" y="109588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3" name="object 63"/>
            <p:cNvSpPr/>
            <p:nvPr/>
          </p:nvSpPr>
          <p:spPr>
            <a:xfrm>
              <a:off x="8847988" y="5369972"/>
              <a:ext cx="2193290" cy="705485"/>
            </a:xfrm>
            <a:custGeom>
              <a:avLst/>
              <a:gdLst/>
              <a:ahLst/>
              <a:cxnLst/>
              <a:rect l="l" t="t" r="r" b="b"/>
              <a:pathLst>
                <a:path w="2193290" h="705485">
                  <a:moveTo>
                    <a:pt x="2193201" y="0"/>
                  </a:moveTo>
                  <a:lnTo>
                    <a:pt x="2193201" y="0"/>
                  </a:lnTo>
                  <a:lnTo>
                    <a:pt x="814590" y="0"/>
                  </a:lnTo>
                  <a:lnTo>
                    <a:pt x="814590" y="141008"/>
                  </a:lnTo>
                  <a:lnTo>
                    <a:pt x="0" y="141008"/>
                  </a:lnTo>
                  <a:lnTo>
                    <a:pt x="0" y="282003"/>
                  </a:lnTo>
                  <a:lnTo>
                    <a:pt x="0" y="423011"/>
                  </a:lnTo>
                  <a:lnTo>
                    <a:pt x="0" y="563994"/>
                  </a:lnTo>
                  <a:lnTo>
                    <a:pt x="0" y="705002"/>
                  </a:lnTo>
                  <a:lnTo>
                    <a:pt x="109588" y="705002"/>
                  </a:lnTo>
                  <a:lnTo>
                    <a:pt x="1801634" y="705002"/>
                  </a:lnTo>
                  <a:lnTo>
                    <a:pt x="1801634" y="563994"/>
                  </a:lnTo>
                  <a:lnTo>
                    <a:pt x="1942566" y="563994"/>
                  </a:lnTo>
                  <a:lnTo>
                    <a:pt x="2083612" y="563994"/>
                  </a:lnTo>
                  <a:lnTo>
                    <a:pt x="2193201" y="563994"/>
                  </a:lnTo>
                  <a:lnTo>
                    <a:pt x="2193201" y="423011"/>
                  </a:lnTo>
                  <a:lnTo>
                    <a:pt x="2193201" y="282003"/>
                  </a:lnTo>
                  <a:lnTo>
                    <a:pt x="2193201" y="141008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4" name="object 64"/>
            <p:cNvSpPr/>
            <p:nvPr/>
          </p:nvSpPr>
          <p:spPr>
            <a:xfrm>
              <a:off x="8847988" y="5933966"/>
              <a:ext cx="2193290" cy="846455"/>
            </a:xfrm>
            <a:custGeom>
              <a:avLst/>
              <a:gdLst/>
              <a:ahLst/>
              <a:cxnLst/>
              <a:rect l="l" t="t" r="r" b="b"/>
              <a:pathLst>
                <a:path w="2193290" h="846454">
                  <a:moveTo>
                    <a:pt x="2193201" y="0"/>
                  </a:moveTo>
                  <a:lnTo>
                    <a:pt x="2083612" y="0"/>
                  </a:lnTo>
                  <a:lnTo>
                    <a:pt x="1942566" y="0"/>
                  </a:lnTo>
                  <a:lnTo>
                    <a:pt x="1801634" y="0"/>
                  </a:lnTo>
                  <a:lnTo>
                    <a:pt x="1660588" y="0"/>
                  </a:lnTo>
                  <a:lnTo>
                    <a:pt x="1660588" y="141008"/>
                  </a:lnTo>
                  <a:lnTo>
                    <a:pt x="0" y="141008"/>
                  </a:lnTo>
                  <a:lnTo>
                    <a:pt x="0" y="282003"/>
                  </a:lnTo>
                  <a:lnTo>
                    <a:pt x="0" y="423011"/>
                  </a:lnTo>
                  <a:lnTo>
                    <a:pt x="0" y="564007"/>
                  </a:lnTo>
                  <a:lnTo>
                    <a:pt x="0" y="705015"/>
                  </a:lnTo>
                  <a:lnTo>
                    <a:pt x="0" y="846010"/>
                  </a:lnTo>
                  <a:lnTo>
                    <a:pt x="109588" y="846010"/>
                  </a:lnTo>
                  <a:lnTo>
                    <a:pt x="250583" y="846010"/>
                  </a:lnTo>
                  <a:lnTo>
                    <a:pt x="391591" y="846010"/>
                  </a:lnTo>
                  <a:lnTo>
                    <a:pt x="391591" y="705015"/>
                  </a:lnTo>
                  <a:lnTo>
                    <a:pt x="2193201" y="705015"/>
                  </a:lnTo>
                  <a:lnTo>
                    <a:pt x="2193201" y="564007"/>
                  </a:lnTo>
                  <a:lnTo>
                    <a:pt x="2193201" y="423011"/>
                  </a:lnTo>
                  <a:lnTo>
                    <a:pt x="2193201" y="282003"/>
                  </a:lnTo>
                  <a:lnTo>
                    <a:pt x="2193201" y="141008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5" name="object 65"/>
            <p:cNvSpPr/>
            <p:nvPr/>
          </p:nvSpPr>
          <p:spPr>
            <a:xfrm>
              <a:off x="8847988" y="6638981"/>
              <a:ext cx="2193290" cy="391795"/>
            </a:xfrm>
            <a:custGeom>
              <a:avLst/>
              <a:gdLst/>
              <a:ahLst/>
              <a:cxnLst/>
              <a:rect l="l" t="t" r="r" b="b"/>
              <a:pathLst>
                <a:path w="2193290" h="391795">
                  <a:moveTo>
                    <a:pt x="2193201" y="0"/>
                  </a:moveTo>
                  <a:lnTo>
                    <a:pt x="2193201" y="0"/>
                  </a:lnTo>
                  <a:lnTo>
                    <a:pt x="250583" y="0"/>
                  </a:lnTo>
                  <a:lnTo>
                    <a:pt x="250583" y="140995"/>
                  </a:lnTo>
                  <a:lnTo>
                    <a:pt x="109588" y="140995"/>
                  </a:lnTo>
                  <a:lnTo>
                    <a:pt x="0" y="140995"/>
                  </a:lnTo>
                  <a:lnTo>
                    <a:pt x="0" y="281990"/>
                  </a:lnTo>
                  <a:lnTo>
                    <a:pt x="0" y="391579"/>
                  </a:lnTo>
                  <a:lnTo>
                    <a:pt x="109588" y="391579"/>
                  </a:lnTo>
                  <a:lnTo>
                    <a:pt x="250583" y="391579"/>
                  </a:lnTo>
                  <a:lnTo>
                    <a:pt x="2193201" y="391579"/>
                  </a:lnTo>
                  <a:lnTo>
                    <a:pt x="2193201" y="281990"/>
                  </a:lnTo>
                  <a:lnTo>
                    <a:pt x="2193201" y="140995"/>
                  </a:lnTo>
                  <a:lnTo>
                    <a:pt x="2193201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6" name="object 66"/>
            <p:cNvSpPr/>
            <p:nvPr/>
          </p:nvSpPr>
          <p:spPr>
            <a:xfrm>
              <a:off x="8957581" y="4774566"/>
              <a:ext cx="423545" cy="2319020"/>
            </a:xfrm>
            <a:custGeom>
              <a:avLst/>
              <a:gdLst/>
              <a:ahLst/>
              <a:cxnLst/>
              <a:rect l="l" t="t" r="r" b="b"/>
              <a:pathLst>
                <a:path w="423545" h="2319020">
                  <a:moveTo>
                    <a:pt x="0" y="0"/>
                  </a:moveTo>
                  <a:lnTo>
                    <a:pt x="0" y="2318808"/>
                  </a:lnTo>
                </a:path>
                <a:path w="423545" h="2319020">
                  <a:moveTo>
                    <a:pt x="141001" y="0"/>
                  </a:moveTo>
                  <a:lnTo>
                    <a:pt x="141001" y="2318808"/>
                  </a:lnTo>
                </a:path>
                <a:path w="423545" h="2319020">
                  <a:moveTo>
                    <a:pt x="282002" y="0"/>
                  </a:moveTo>
                  <a:lnTo>
                    <a:pt x="282002" y="2318808"/>
                  </a:lnTo>
                </a:path>
                <a:path w="423545" h="2319020">
                  <a:moveTo>
                    <a:pt x="423004" y="0"/>
                  </a:moveTo>
                  <a:lnTo>
                    <a:pt x="423004" y="231880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7" name="object 67"/>
            <p:cNvSpPr/>
            <p:nvPr/>
          </p:nvSpPr>
          <p:spPr>
            <a:xfrm>
              <a:off x="9521588" y="4774566"/>
              <a:ext cx="1410335" cy="2319020"/>
            </a:xfrm>
            <a:custGeom>
              <a:avLst/>
              <a:gdLst/>
              <a:ahLst/>
              <a:cxnLst/>
              <a:rect l="l" t="t" r="r" b="b"/>
              <a:pathLst>
                <a:path w="1410334" h="2319020">
                  <a:moveTo>
                    <a:pt x="0" y="0"/>
                  </a:moveTo>
                  <a:lnTo>
                    <a:pt x="0" y="2318808"/>
                  </a:lnTo>
                </a:path>
                <a:path w="1410334" h="2319020">
                  <a:moveTo>
                    <a:pt x="141001" y="0"/>
                  </a:moveTo>
                  <a:lnTo>
                    <a:pt x="141001" y="2318808"/>
                  </a:lnTo>
                </a:path>
                <a:path w="1410334" h="2319020">
                  <a:moveTo>
                    <a:pt x="282002" y="0"/>
                  </a:moveTo>
                  <a:lnTo>
                    <a:pt x="282002" y="2318808"/>
                  </a:lnTo>
                </a:path>
                <a:path w="1410334" h="2319020">
                  <a:moveTo>
                    <a:pt x="423009" y="0"/>
                  </a:moveTo>
                  <a:lnTo>
                    <a:pt x="423009" y="2318808"/>
                  </a:lnTo>
                </a:path>
                <a:path w="1410334" h="2319020">
                  <a:moveTo>
                    <a:pt x="564010" y="0"/>
                  </a:moveTo>
                  <a:lnTo>
                    <a:pt x="564010" y="2318808"/>
                  </a:lnTo>
                </a:path>
                <a:path w="1410334" h="2319020">
                  <a:moveTo>
                    <a:pt x="705010" y="0"/>
                  </a:moveTo>
                  <a:lnTo>
                    <a:pt x="705010" y="2318808"/>
                  </a:lnTo>
                </a:path>
                <a:path w="1410334" h="2319020">
                  <a:moveTo>
                    <a:pt x="846011" y="0"/>
                  </a:moveTo>
                  <a:lnTo>
                    <a:pt x="846011" y="2318808"/>
                  </a:lnTo>
                </a:path>
                <a:path w="1410334" h="2319020">
                  <a:moveTo>
                    <a:pt x="987012" y="0"/>
                  </a:moveTo>
                  <a:lnTo>
                    <a:pt x="987012" y="2318808"/>
                  </a:lnTo>
                </a:path>
                <a:path w="1410334" h="2319020">
                  <a:moveTo>
                    <a:pt x="1128013" y="0"/>
                  </a:moveTo>
                  <a:lnTo>
                    <a:pt x="1128013" y="2318808"/>
                  </a:lnTo>
                </a:path>
                <a:path w="1410334" h="2319020">
                  <a:moveTo>
                    <a:pt x="1269014" y="0"/>
                  </a:moveTo>
                  <a:lnTo>
                    <a:pt x="1269014" y="2318808"/>
                  </a:lnTo>
                </a:path>
                <a:path w="1410334" h="2319020">
                  <a:moveTo>
                    <a:pt x="1410015" y="0"/>
                  </a:moveTo>
                  <a:lnTo>
                    <a:pt x="1410015" y="2318808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8" name="object 68"/>
            <p:cNvSpPr/>
            <p:nvPr/>
          </p:nvSpPr>
          <p:spPr>
            <a:xfrm>
              <a:off x="8785166" y="4946978"/>
              <a:ext cx="2319020" cy="423545"/>
            </a:xfrm>
            <a:custGeom>
              <a:avLst/>
              <a:gdLst/>
              <a:ahLst/>
              <a:cxnLst/>
              <a:rect l="l" t="t" r="r" b="b"/>
              <a:pathLst>
                <a:path w="2319020" h="423545">
                  <a:moveTo>
                    <a:pt x="0" y="0"/>
                  </a:moveTo>
                  <a:lnTo>
                    <a:pt x="2318850" y="0"/>
                  </a:lnTo>
                </a:path>
                <a:path w="2319020" h="423545">
                  <a:moveTo>
                    <a:pt x="0" y="140998"/>
                  </a:moveTo>
                  <a:lnTo>
                    <a:pt x="2318850" y="140998"/>
                  </a:lnTo>
                </a:path>
                <a:path w="2319020" h="423545">
                  <a:moveTo>
                    <a:pt x="0" y="281998"/>
                  </a:moveTo>
                  <a:lnTo>
                    <a:pt x="2318850" y="281998"/>
                  </a:lnTo>
                </a:path>
                <a:path w="2319020" h="423545">
                  <a:moveTo>
                    <a:pt x="0" y="422997"/>
                  </a:moveTo>
                  <a:lnTo>
                    <a:pt x="2318850" y="422997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69" name="object 69"/>
            <p:cNvSpPr/>
            <p:nvPr/>
          </p:nvSpPr>
          <p:spPr>
            <a:xfrm>
              <a:off x="8785166" y="5510974"/>
              <a:ext cx="2319020" cy="1410335"/>
            </a:xfrm>
            <a:custGeom>
              <a:avLst/>
              <a:gdLst/>
              <a:ahLst/>
              <a:cxnLst/>
              <a:rect l="l" t="t" r="r" b="b"/>
              <a:pathLst>
                <a:path w="2319020" h="1410334">
                  <a:moveTo>
                    <a:pt x="0" y="0"/>
                  </a:moveTo>
                  <a:lnTo>
                    <a:pt x="2318850" y="0"/>
                  </a:lnTo>
                </a:path>
                <a:path w="2319020" h="1410334">
                  <a:moveTo>
                    <a:pt x="0" y="140998"/>
                  </a:moveTo>
                  <a:lnTo>
                    <a:pt x="2318850" y="140998"/>
                  </a:lnTo>
                </a:path>
                <a:path w="2319020" h="1410334">
                  <a:moveTo>
                    <a:pt x="0" y="281998"/>
                  </a:moveTo>
                  <a:lnTo>
                    <a:pt x="2318850" y="281998"/>
                  </a:lnTo>
                </a:path>
                <a:path w="2319020" h="1410334">
                  <a:moveTo>
                    <a:pt x="0" y="423001"/>
                  </a:moveTo>
                  <a:lnTo>
                    <a:pt x="2318850" y="423001"/>
                  </a:lnTo>
                </a:path>
                <a:path w="2319020" h="1410334">
                  <a:moveTo>
                    <a:pt x="0" y="563992"/>
                  </a:moveTo>
                  <a:lnTo>
                    <a:pt x="2318850" y="563992"/>
                  </a:lnTo>
                </a:path>
                <a:path w="2319020" h="1410334">
                  <a:moveTo>
                    <a:pt x="0" y="704993"/>
                  </a:moveTo>
                  <a:lnTo>
                    <a:pt x="2318850" y="704993"/>
                  </a:lnTo>
                </a:path>
                <a:path w="2319020" h="1410334">
                  <a:moveTo>
                    <a:pt x="0" y="845994"/>
                  </a:moveTo>
                  <a:lnTo>
                    <a:pt x="2318850" y="845994"/>
                  </a:lnTo>
                </a:path>
                <a:path w="2319020" h="1410334">
                  <a:moveTo>
                    <a:pt x="0" y="986995"/>
                  </a:moveTo>
                  <a:lnTo>
                    <a:pt x="2318850" y="986995"/>
                  </a:lnTo>
                </a:path>
                <a:path w="2319020" h="1410334">
                  <a:moveTo>
                    <a:pt x="0" y="1127996"/>
                  </a:moveTo>
                  <a:lnTo>
                    <a:pt x="2318850" y="1127996"/>
                  </a:lnTo>
                </a:path>
                <a:path w="2319020" h="1410334">
                  <a:moveTo>
                    <a:pt x="0" y="1268996"/>
                  </a:moveTo>
                  <a:lnTo>
                    <a:pt x="2318850" y="1268996"/>
                  </a:lnTo>
                </a:path>
                <a:path w="2319020" h="1410334">
                  <a:moveTo>
                    <a:pt x="0" y="1409987"/>
                  </a:moveTo>
                  <a:lnTo>
                    <a:pt x="2318850" y="140998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0" name="object 70"/>
            <p:cNvSpPr/>
            <p:nvPr/>
          </p:nvSpPr>
          <p:spPr>
            <a:xfrm>
              <a:off x="8785166" y="4774566"/>
              <a:ext cx="2319020" cy="2319020"/>
            </a:xfrm>
            <a:custGeom>
              <a:avLst/>
              <a:gdLst/>
              <a:ahLst/>
              <a:cxnLst/>
              <a:rect l="l" t="t" r="r" b="b"/>
              <a:pathLst>
                <a:path w="2319020" h="2319020">
                  <a:moveTo>
                    <a:pt x="31412" y="0"/>
                  </a:moveTo>
                  <a:lnTo>
                    <a:pt x="31412" y="2318808"/>
                  </a:lnTo>
                </a:path>
                <a:path w="2319020" h="2319020">
                  <a:moveTo>
                    <a:pt x="2287438" y="0"/>
                  </a:moveTo>
                  <a:lnTo>
                    <a:pt x="2287438" y="2318808"/>
                  </a:lnTo>
                </a:path>
                <a:path w="2319020" h="2319020">
                  <a:moveTo>
                    <a:pt x="0" y="31412"/>
                  </a:moveTo>
                  <a:lnTo>
                    <a:pt x="2318850" y="31412"/>
                  </a:lnTo>
                </a:path>
                <a:path w="2319020" h="2319020">
                  <a:moveTo>
                    <a:pt x="0" y="2287396"/>
                  </a:moveTo>
                  <a:lnTo>
                    <a:pt x="2318850" y="2287396"/>
                  </a:lnTo>
                </a:path>
              </a:pathLst>
            </a:custGeom>
            <a:ln w="62825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71" name="object 71"/>
          <p:cNvGrpSpPr/>
          <p:nvPr/>
        </p:nvGrpSpPr>
        <p:grpSpPr>
          <a:xfrm>
            <a:off x="4016034" y="3916331"/>
            <a:ext cx="3274060" cy="3468370"/>
            <a:chOff x="4016034" y="3916331"/>
            <a:chExt cx="3274060" cy="3468370"/>
          </a:xfrm>
        </p:grpSpPr>
        <p:sp>
          <p:nvSpPr>
            <p:cNvPr id="72" name="object 72"/>
            <p:cNvSpPr/>
            <p:nvPr/>
          </p:nvSpPr>
          <p:spPr>
            <a:xfrm>
              <a:off x="4099801" y="4000099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30" y="286626"/>
                  </a:moveTo>
                  <a:lnTo>
                    <a:pt x="2641130" y="286626"/>
                  </a:lnTo>
                  <a:lnTo>
                    <a:pt x="242862" y="286626"/>
                  </a:lnTo>
                  <a:lnTo>
                    <a:pt x="242862" y="412267"/>
                  </a:lnTo>
                  <a:lnTo>
                    <a:pt x="242862" y="563638"/>
                  </a:lnTo>
                  <a:lnTo>
                    <a:pt x="260870" y="563638"/>
                  </a:lnTo>
                  <a:lnTo>
                    <a:pt x="412267" y="563638"/>
                  </a:lnTo>
                  <a:lnTo>
                    <a:pt x="2228862" y="563638"/>
                  </a:lnTo>
                  <a:lnTo>
                    <a:pt x="2228862" y="412267"/>
                  </a:lnTo>
                  <a:lnTo>
                    <a:pt x="2380246" y="412267"/>
                  </a:lnTo>
                  <a:lnTo>
                    <a:pt x="2531618" y="412267"/>
                  </a:lnTo>
                  <a:lnTo>
                    <a:pt x="2641130" y="412267"/>
                  </a:lnTo>
                  <a:lnTo>
                    <a:pt x="2641130" y="286626"/>
                  </a:lnTo>
                  <a:close/>
                </a:path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0" y="260870"/>
                  </a:lnTo>
                  <a:lnTo>
                    <a:pt x="0" y="412267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159092" y="563638"/>
                  </a:lnTo>
                  <a:lnTo>
                    <a:pt x="159092" y="412267"/>
                  </a:lnTo>
                  <a:lnTo>
                    <a:pt x="159092" y="260870"/>
                  </a:lnTo>
                  <a:lnTo>
                    <a:pt x="260870" y="260870"/>
                  </a:lnTo>
                  <a:lnTo>
                    <a:pt x="260870" y="202857"/>
                  </a:lnTo>
                  <a:lnTo>
                    <a:pt x="412267" y="202857"/>
                  </a:lnTo>
                  <a:lnTo>
                    <a:pt x="2641130" y="202857"/>
                  </a:lnTo>
                  <a:lnTo>
                    <a:pt x="2641130" y="109499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3" name="object 73"/>
            <p:cNvSpPr/>
            <p:nvPr/>
          </p:nvSpPr>
          <p:spPr>
            <a:xfrm>
              <a:off x="4099801" y="4412367"/>
              <a:ext cx="2641600" cy="605790"/>
            </a:xfrm>
            <a:custGeom>
              <a:avLst/>
              <a:gdLst/>
              <a:ahLst/>
              <a:cxnLst/>
              <a:rect l="l" t="t" r="r" b="b"/>
              <a:pathLst>
                <a:path w="2641600" h="605789">
                  <a:moveTo>
                    <a:pt x="159092" y="151371"/>
                  </a:moveTo>
                  <a:lnTo>
                    <a:pt x="109499" y="151371"/>
                  </a:lnTo>
                  <a:lnTo>
                    <a:pt x="0" y="151371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109499" y="605523"/>
                  </a:lnTo>
                  <a:lnTo>
                    <a:pt x="159092" y="605523"/>
                  </a:lnTo>
                  <a:lnTo>
                    <a:pt x="159092" y="454139"/>
                  </a:lnTo>
                  <a:lnTo>
                    <a:pt x="159092" y="302755"/>
                  </a:lnTo>
                  <a:lnTo>
                    <a:pt x="159092" y="151371"/>
                  </a:lnTo>
                  <a:close/>
                </a:path>
                <a:path w="2641600" h="605789">
                  <a:moveTo>
                    <a:pt x="2641130" y="0"/>
                  </a:moveTo>
                  <a:lnTo>
                    <a:pt x="2531618" y="0"/>
                  </a:lnTo>
                  <a:lnTo>
                    <a:pt x="2380246" y="0"/>
                  </a:lnTo>
                  <a:lnTo>
                    <a:pt x="2228862" y="0"/>
                  </a:lnTo>
                  <a:lnTo>
                    <a:pt x="2077478" y="0"/>
                  </a:lnTo>
                  <a:lnTo>
                    <a:pt x="2077478" y="151371"/>
                  </a:lnTo>
                  <a:lnTo>
                    <a:pt x="242862" y="151371"/>
                  </a:lnTo>
                  <a:lnTo>
                    <a:pt x="242862" y="302755"/>
                  </a:lnTo>
                  <a:lnTo>
                    <a:pt x="242862" y="454139"/>
                  </a:lnTo>
                  <a:lnTo>
                    <a:pt x="242862" y="605523"/>
                  </a:lnTo>
                  <a:lnTo>
                    <a:pt x="260870" y="605523"/>
                  </a:lnTo>
                  <a:lnTo>
                    <a:pt x="381381" y="605523"/>
                  </a:lnTo>
                  <a:lnTo>
                    <a:pt x="381381" y="454139"/>
                  </a:lnTo>
                  <a:lnTo>
                    <a:pt x="381381" y="302755"/>
                  </a:lnTo>
                  <a:lnTo>
                    <a:pt x="412267" y="302755"/>
                  </a:lnTo>
                  <a:lnTo>
                    <a:pt x="465137" y="302755"/>
                  </a:lnTo>
                  <a:lnTo>
                    <a:pt x="465137" y="454139"/>
                  </a:lnTo>
                  <a:lnTo>
                    <a:pt x="465137" y="605523"/>
                  </a:lnTo>
                  <a:lnTo>
                    <a:pt x="563638" y="605523"/>
                  </a:lnTo>
                  <a:lnTo>
                    <a:pt x="715035" y="605523"/>
                  </a:lnTo>
                  <a:lnTo>
                    <a:pt x="1926094" y="605523"/>
                  </a:lnTo>
                  <a:lnTo>
                    <a:pt x="1926094" y="454139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246964"/>
                  </a:lnTo>
                  <a:lnTo>
                    <a:pt x="2531618" y="246964"/>
                  </a:lnTo>
                  <a:lnTo>
                    <a:pt x="2380246" y="246964"/>
                  </a:lnTo>
                  <a:lnTo>
                    <a:pt x="412267" y="246964"/>
                  </a:lnTo>
                  <a:lnTo>
                    <a:pt x="412267" y="163195"/>
                  </a:lnTo>
                  <a:lnTo>
                    <a:pt x="2641130" y="163195"/>
                  </a:lnTo>
                  <a:lnTo>
                    <a:pt x="2641130" y="151371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4" name="object 74"/>
            <p:cNvSpPr/>
            <p:nvPr/>
          </p:nvSpPr>
          <p:spPr>
            <a:xfrm>
              <a:off x="4099801" y="4866506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159092" y="151384"/>
                  </a:moveTo>
                  <a:lnTo>
                    <a:pt x="109499" y="151384"/>
                  </a:lnTo>
                  <a:lnTo>
                    <a:pt x="0" y="151384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894"/>
                  </a:lnTo>
                  <a:lnTo>
                    <a:pt x="109499" y="756894"/>
                  </a:lnTo>
                  <a:lnTo>
                    <a:pt x="159092" y="756894"/>
                  </a:lnTo>
                  <a:lnTo>
                    <a:pt x="159092" y="605523"/>
                  </a:lnTo>
                  <a:lnTo>
                    <a:pt x="159092" y="454139"/>
                  </a:lnTo>
                  <a:lnTo>
                    <a:pt x="159092" y="302755"/>
                  </a:lnTo>
                  <a:lnTo>
                    <a:pt x="159092" y="151384"/>
                  </a:lnTo>
                  <a:close/>
                </a:path>
                <a:path w="2641600" h="756920">
                  <a:moveTo>
                    <a:pt x="381381" y="151384"/>
                  </a:moveTo>
                  <a:lnTo>
                    <a:pt x="260870" y="151384"/>
                  </a:lnTo>
                  <a:lnTo>
                    <a:pt x="242862" y="151384"/>
                  </a:lnTo>
                  <a:lnTo>
                    <a:pt x="242862" y="302755"/>
                  </a:lnTo>
                  <a:lnTo>
                    <a:pt x="242862" y="454139"/>
                  </a:lnTo>
                  <a:lnTo>
                    <a:pt x="242862" y="605523"/>
                  </a:lnTo>
                  <a:lnTo>
                    <a:pt x="242862" y="756894"/>
                  </a:lnTo>
                  <a:lnTo>
                    <a:pt x="260870" y="756894"/>
                  </a:lnTo>
                  <a:lnTo>
                    <a:pt x="381381" y="756894"/>
                  </a:lnTo>
                  <a:lnTo>
                    <a:pt x="381381" y="605523"/>
                  </a:lnTo>
                  <a:lnTo>
                    <a:pt x="381381" y="454139"/>
                  </a:lnTo>
                  <a:lnTo>
                    <a:pt x="381381" y="302755"/>
                  </a:lnTo>
                  <a:lnTo>
                    <a:pt x="381381" y="151384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1774710" y="0"/>
                  </a:lnTo>
                  <a:lnTo>
                    <a:pt x="1774710" y="151384"/>
                  </a:lnTo>
                  <a:lnTo>
                    <a:pt x="465137" y="151384"/>
                  </a:lnTo>
                  <a:lnTo>
                    <a:pt x="465137" y="302755"/>
                  </a:lnTo>
                  <a:lnTo>
                    <a:pt x="465137" y="454139"/>
                  </a:lnTo>
                  <a:lnTo>
                    <a:pt x="465137" y="605523"/>
                  </a:lnTo>
                  <a:lnTo>
                    <a:pt x="465137" y="756894"/>
                  </a:lnTo>
                  <a:lnTo>
                    <a:pt x="563638" y="756894"/>
                  </a:lnTo>
                  <a:lnTo>
                    <a:pt x="715035" y="756894"/>
                  </a:lnTo>
                  <a:lnTo>
                    <a:pt x="866406" y="756894"/>
                  </a:lnTo>
                  <a:lnTo>
                    <a:pt x="1017790" y="756894"/>
                  </a:lnTo>
                  <a:lnTo>
                    <a:pt x="1017790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5" name="object 75"/>
            <p:cNvSpPr/>
            <p:nvPr/>
          </p:nvSpPr>
          <p:spPr>
            <a:xfrm>
              <a:off x="4099801" y="5472029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159092" y="151371"/>
                  </a:moveTo>
                  <a:lnTo>
                    <a:pt x="109499" y="151371"/>
                  </a:lnTo>
                  <a:lnTo>
                    <a:pt x="0" y="151371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894"/>
                  </a:lnTo>
                  <a:lnTo>
                    <a:pt x="109499" y="756894"/>
                  </a:lnTo>
                  <a:lnTo>
                    <a:pt x="159092" y="756894"/>
                  </a:lnTo>
                  <a:lnTo>
                    <a:pt x="159092" y="605523"/>
                  </a:lnTo>
                  <a:lnTo>
                    <a:pt x="159092" y="454139"/>
                  </a:lnTo>
                  <a:lnTo>
                    <a:pt x="159092" y="302755"/>
                  </a:lnTo>
                  <a:lnTo>
                    <a:pt x="159092" y="151371"/>
                  </a:lnTo>
                  <a:close/>
                </a:path>
                <a:path w="2641600" h="756920">
                  <a:moveTo>
                    <a:pt x="381381" y="151371"/>
                  </a:moveTo>
                  <a:lnTo>
                    <a:pt x="260870" y="151371"/>
                  </a:lnTo>
                  <a:lnTo>
                    <a:pt x="242862" y="151371"/>
                  </a:lnTo>
                  <a:lnTo>
                    <a:pt x="242862" y="302755"/>
                  </a:lnTo>
                  <a:lnTo>
                    <a:pt x="242862" y="454139"/>
                  </a:lnTo>
                  <a:lnTo>
                    <a:pt x="242862" y="605523"/>
                  </a:lnTo>
                  <a:lnTo>
                    <a:pt x="260870" y="605523"/>
                  </a:lnTo>
                  <a:lnTo>
                    <a:pt x="381381" y="605523"/>
                  </a:lnTo>
                  <a:lnTo>
                    <a:pt x="381381" y="454139"/>
                  </a:lnTo>
                  <a:lnTo>
                    <a:pt x="381381" y="302755"/>
                  </a:lnTo>
                  <a:lnTo>
                    <a:pt x="381381" y="151371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866406" y="0"/>
                  </a:lnTo>
                  <a:lnTo>
                    <a:pt x="866406" y="151371"/>
                  </a:lnTo>
                  <a:lnTo>
                    <a:pt x="715035" y="151371"/>
                  </a:lnTo>
                  <a:lnTo>
                    <a:pt x="563638" y="151371"/>
                  </a:lnTo>
                  <a:lnTo>
                    <a:pt x="465137" y="151371"/>
                  </a:lnTo>
                  <a:lnTo>
                    <a:pt x="465137" y="302755"/>
                  </a:lnTo>
                  <a:lnTo>
                    <a:pt x="465137" y="454139"/>
                  </a:lnTo>
                  <a:lnTo>
                    <a:pt x="465137" y="605523"/>
                  </a:lnTo>
                  <a:lnTo>
                    <a:pt x="563638" y="605523"/>
                  </a:lnTo>
                  <a:lnTo>
                    <a:pt x="2641130" y="605523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151371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6" name="object 76"/>
            <p:cNvSpPr/>
            <p:nvPr/>
          </p:nvSpPr>
          <p:spPr>
            <a:xfrm>
              <a:off x="4099801" y="6077553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159092" y="0"/>
                  </a:moveTo>
                  <a:lnTo>
                    <a:pt x="109499" y="0"/>
                  </a:lnTo>
                  <a:lnTo>
                    <a:pt x="109499" y="151371"/>
                  </a:lnTo>
                  <a:lnTo>
                    <a:pt x="0" y="151371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159092" y="563638"/>
                  </a:lnTo>
                  <a:lnTo>
                    <a:pt x="159092" y="454139"/>
                  </a:lnTo>
                  <a:lnTo>
                    <a:pt x="159092" y="302755"/>
                  </a:lnTo>
                  <a:lnTo>
                    <a:pt x="159092" y="151371"/>
                  </a:lnTo>
                  <a:lnTo>
                    <a:pt x="159092" y="0"/>
                  </a:lnTo>
                  <a:close/>
                </a:path>
                <a:path w="2641600" h="563879">
                  <a:moveTo>
                    <a:pt x="381381" y="0"/>
                  </a:moveTo>
                  <a:lnTo>
                    <a:pt x="260870" y="0"/>
                  </a:lnTo>
                  <a:lnTo>
                    <a:pt x="242862" y="0"/>
                  </a:lnTo>
                  <a:lnTo>
                    <a:pt x="242862" y="151371"/>
                  </a:lnTo>
                  <a:lnTo>
                    <a:pt x="242862" y="302755"/>
                  </a:lnTo>
                  <a:lnTo>
                    <a:pt x="242862" y="454139"/>
                  </a:lnTo>
                  <a:lnTo>
                    <a:pt x="242862" y="563638"/>
                  </a:lnTo>
                  <a:lnTo>
                    <a:pt x="260870" y="563638"/>
                  </a:lnTo>
                  <a:lnTo>
                    <a:pt x="381381" y="563638"/>
                  </a:lnTo>
                  <a:lnTo>
                    <a:pt x="381381" y="454139"/>
                  </a:lnTo>
                  <a:lnTo>
                    <a:pt x="381381" y="302755"/>
                  </a:lnTo>
                  <a:lnTo>
                    <a:pt x="381381" y="151371"/>
                  </a:lnTo>
                  <a:lnTo>
                    <a:pt x="381381" y="0"/>
                  </a:lnTo>
                  <a:close/>
                </a:path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465137" y="0"/>
                  </a:lnTo>
                  <a:lnTo>
                    <a:pt x="465137" y="151371"/>
                  </a:lnTo>
                  <a:lnTo>
                    <a:pt x="465137" y="302755"/>
                  </a:lnTo>
                  <a:lnTo>
                    <a:pt x="465137" y="454139"/>
                  </a:lnTo>
                  <a:lnTo>
                    <a:pt x="465137" y="563638"/>
                  </a:lnTo>
                  <a:lnTo>
                    <a:pt x="563638" y="563638"/>
                  </a:lnTo>
                  <a:lnTo>
                    <a:pt x="2077478" y="563638"/>
                  </a:lnTo>
                  <a:lnTo>
                    <a:pt x="2077478" y="454139"/>
                  </a:lnTo>
                  <a:lnTo>
                    <a:pt x="2228862" y="454139"/>
                  </a:lnTo>
                  <a:lnTo>
                    <a:pt x="2380246" y="454139"/>
                  </a:lnTo>
                  <a:lnTo>
                    <a:pt x="2531618" y="454139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151371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7" name="object 77"/>
            <p:cNvSpPr/>
            <p:nvPr/>
          </p:nvSpPr>
          <p:spPr>
            <a:xfrm>
              <a:off x="6025896" y="6531692"/>
              <a:ext cx="715645" cy="109855"/>
            </a:xfrm>
            <a:custGeom>
              <a:avLst/>
              <a:gdLst/>
              <a:ahLst/>
              <a:cxnLst/>
              <a:rect l="l" t="t" r="r" b="b"/>
              <a:pathLst>
                <a:path w="715645" h="109854">
                  <a:moveTo>
                    <a:pt x="715035" y="0"/>
                  </a:moveTo>
                  <a:lnTo>
                    <a:pt x="715035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715035" y="109499"/>
                  </a:lnTo>
                  <a:lnTo>
                    <a:pt x="715035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8" name="object 78"/>
            <p:cNvSpPr/>
            <p:nvPr/>
          </p:nvSpPr>
          <p:spPr>
            <a:xfrm>
              <a:off x="4209302" y="3916331"/>
              <a:ext cx="0" cy="2809240"/>
            </a:xfrm>
            <a:custGeom>
              <a:avLst/>
              <a:gdLst/>
              <a:ahLst/>
              <a:cxnLst/>
              <a:rect l="l" t="t" r="r" b="b"/>
              <a:pathLst>
                <a:path h="2809240">
                  <a:moveTo>
                    <a:pt x="0" y="0"/>
                  </a:moveTo>
                  <a:lnTo>
                    <a:pt x="0" y="280861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79" name="object 79"/>
            <p:cNvSpPr/>
            <p:nvPr/>
          </p:nvSpPr>
          <p:spPr>
            <a:xfrm>
              <a:off x="4360684" y="3916331"/>
              <a:ext cx="2270760" cy="328930"/>
            </a:xfrm>
            <a:custGeom>
              <a:avLst/>
              <a:gdLst/>
              <a:ahLst/>
              <a:cxnLst/>
              <a:rect l="l" t="t" r="r" b="b"/>
              <a:pathLst>
                <a:path w="2270759" h="328929">
                  <a:moveTo>
                    <a:pt x="0" y="0"/>
                  </a:moveTo>
                  <a:lnTo>
                    <a:pt x="0" y="328503"/>
                  </a:lnTo>
                </a:path>
                <a:path w="2270759" h="328929">
                  <a:moveTo>
                    <a:pt x="151383" y="0"/>
                  </a:moveTo>
                  <a:lnTo>
                    <a:pt x="151383" y="328503"/>
                  </a:lnTo>
                </a:path>
                <a:path w="2270759" h="328929">
                  <a:moveTo>
                    <a:pt x="302766" y="0"/>
                  </a:moveTo>
                  <a:lnTo>
                    <a:pt x="302766" y="328503"/>
                  </a:lnTo>
                </a:path>
                <a:path w="2270759" h="328929">
                  <a:moveTo>
                    <a:pt x="454150" y="0"/>
                  </a:moveTo>
                  <a:lnTo>
                    <a:pt x="454150" y="328503"/>
                  </a:lnTo>
                </a:path>
                <a:path w="2270759" h="328929">
                  <a:moveTo>
                    <a:pt x="605533" y="0"/>
                  </a:moveTo>
                  <a:lnTo>
                    <a:pt x="605533" y="328503"/>
                  </a:lnTo>
                </a:path>
                <a:path w="2270759" h="328929">
                  <a:moveTo>
                    <a:pt x="756918" y="0"/>
                  </a:moveTo>
                  <a:lnTo>
                    <a:pt x="756918" y="328503"/>
                  </a:lnTo>
                </a:path>
                <a:path w="2270759" h="328929">
                  <a:moveTo>
                    <a:pt x="908295" y="0"/>
                  </a:moveTo>
                  <a:lnTo>
                    <a:pt x="908295" y="328503"/>
                  </a:lnTo>
                </a:path>
                <a:path w="2270759" h="328929">
                  <a:moveTo>
                    <a:pt x="1059683" y="0"/>
                  </a:moveTo>
                  <a:lnTo>
                    <a:pt x="1059683" y="328503"/>
                  </a:lnTo>
                </a:path>
                <a:path w="2270759" h="328929">
                  <a:moveTo>
                    <a:pt x="1211072" y="0"/>
                  </a:moveTo>
                  <a:lnTo>
                    <a:pt x="1211072" y="328503"/>
                  </a:lnTo>
                </a:path>
                <a:path w="2270759" h="328929">
                  <a:moveTo>
                    <a:pt x="1362449" y="0"/>
                  </a:moveTo>
                  <a:lnTo>
                    <a:pt x="1362449" y="328503"/>
                  </a:lnTo>
                </a:path>
                <a:path w="2270759" h="328929">
                  <a:moveTo>
                    <a:pt x="1513837" y="0"/>
                  </a:moveTo>
                  <a:lnTo>
                    <a:pt x="1513837" y="328503"/>
                  </a:lnTo>
                </a:path>
                <a:path w="2270759" h="328929">
                  <a:moveTo>
                    <a:pt x="1665215" y="0"/>
                  </a:moveTo>
                  <a:lnTo>
                    <a:pt x="1665215" y="328503"/>
                  </a:lnTo>
                </a:path>
                <a:path w="2270759" h="328929">
                  <a:moveTo>
                    <a:pt x="1816603" y="0"/>
                  </a:moveTo>
                  <a:lnTo>
                    <a:pt x="1816603" y="328503"/>
                  </a:lnTo>
                </a:path>
                <a:path w="2270759" h="328929">
                  <a:moveTo>
                    <a:pt x="1967980" y="0"/>
                  </a:moveTo>
                  <a:lnTo>
                    <a:pt x="1967980" y="328503"/>
                  </a:lnTo>
                </a:path>
                <a:path w="2270759" h="328929">
                  <a:moveTo>
                    <a:pt x="2119368" y="0"/>
                  </a:moveTo>
                  <a:lnTo>
                    <a:pt x="2119368" y="328503"/>
                  </a:lnTo>
                </a:path>
                <a:path w="2270759" h="328929">
                  <a:moveTo>
                    <a:pt x="2270746" y="0"/>
                  </a:moveTo>
                  <a:lnTo>
                    <a:pt x="2270746" y="328503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0" name="object 80"/>
            <p:cNvSpPr/>
            <p:nvPr/>
          </p:nvSpPr>
          <p:spPr>
            <a:xfrm>
              <a:off x="4016034" y="4109595"/>
              <a:ext cx="2809240" cy="0"/>
            </a:xfrm>
            <a:custGeom>
              <a:avLst/>
              <a:gdLst/>
              <a:ahLst/>
              <a:cxnLst/>
              <a:rect l="l" t="t" r="r" b="b"/>
              <a:pathLst>
                <a:path w="2809240">
                  <a:moveTo>
                    <a:pt x="0" y="0"/>
                  </a:moveTo>
                  <a:lnTo>
                    <a:pt x="2808668" y="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1" name="object 81"/>
            <p:cNvSpPr/>
            <p:nvPr/>
          </p:nvSpPr>
          <p:spPr>
            <a:xfrm>
              <a:off x="4016034" y="4260976"/>
              <a:ext cx="285115" cy="2270760"/>
            </a:xfrm>
            <a:custGeom>
              <a:avLst/>
              <a:gdLst/>
              <a:ahLst/>
              <a:cxnLst/>
              <a:rect l="l" t="t" r="r" b="b"/>
              <a:pathLst>
                <a:path w="285114" h="2270759">
                  <a:moveTo>
                    <a:pt x="0" y="0"/>
                  </a:moveTo>
                  <a:lnTo>
                    <a:pt x="284745" y="0"/>
                  </a:lnTo>
                </a:path>
                <a:path w="285114" h="2270759">
                  <a:moveTo>
                    <a:pt x="0" y="151379"/>
                  </a:moveTo>
                  <a:lnTo>
                    <a:pt x="284745" y="151379"/>
                  </a:lnTo>
                </a:path>
                <a:path w="285114" h="2270759">
                  <a:moveTo>
                    <a:pt x="0" y="302760"/>
                  </a:moveTo>
                  <a:lnTo>
                    <a:pt x="284745" y="302760"/>
                  </a:lnTo>
                </a:path>
                <a:path w="285114" h="2270759">
                  <a:moveTo>
                    <a:pt x="0" y="454141"/>
                  </a:moveTo>
                  <a:lnTo>
                    <a:pt x="284745" y="454141"/>
                  </a:lnTo>
                </a:path>
                <a:path w="285114" h="2270759">
                  <a:moveTo>
                    <a:pt x="0" y="605521"/>
                  </a:moveTo>
                  <a:lnTo>
                    <a:pt x="284745" y="605521"/>
                  </a:lnTo>
                </a:path>
                <a:path w="285114" h="2270759">
                  <a:moveTo>
                    <a:pt x="0" y="756902"/>
                  </a:moveTo>
                  <a:lnTo>
                    <a:pt x="284745" y="756902"/>
                  </a:lnTo>
                </a:path>
                <a:path w="285114" h="2270759">
                  <a:moveTo>
                    <a:pt x="0" y="908280"/>
                  </a:moveTo>
                  <a:lnTo>
                    <a:pt x="284745" y="908280"/>
                  </a:lnTo>
                </a:path>
                <a:path w="285114" h="2270759">
                  <a:moveTo>
                    <a:pt x="0" y="1059668"/>
                  </a:moveTo>
                  <a:lnTo>
                    <a:pt x="284745" y="1059668"/>
                  </a:lnTo>
                </a:path>
                <a:path w="285114" h="2270759">
                  <a:moveTo>
                    <a:pt x="0" y="1211045"/>
                  </a:moveTo>
                  <a:lnTo>
                    <a:pt x="284745" y="1211045"/>
                  </a:lnTo>
                </a:path>
                <a:path w="285114" h="2270759">
                  <a:moveTo>
                    <a:pt x="0" y="1362423"/>
                  </a:moveTo>
                  <a:lnTo>
                    <a:pt x="284745" y="1362423"/>
                  </a:lnTo>
                </a:path>
                <a:path w="285114" h="2270759">
                  <a:moveTo>
                    <a:pt x="0" y="1513801"/>
                  </a:moveTo>
                  <a:lnTo>
                    <a:pt x="284745" y="1513801"/>
                  </a:lnTo>
                </a:path>
                <a:path w="285114" h="2270759">
                  <a:moveTo>
                    <a:pt x="0" y="1665189"/>
                  </a:moveTo>
                  <a:lnTo>
                    <a:pt x="284745" y="1665189"/>
                  </a:lnTo>
                </a:path>
                <a:path w="285114" h="2270759">
                  <a:moveTo>
                    <a:pt x="0" y="1816566"/>
                  </a:moveTo>
                  <a:lnTo>
                    <a:pt x="284745" y="1816566"/>
                  </a:lnTo>
                </a:path>
                <a:path w="285114" h="2270759">
                  <a:moveTo>
                    <a:pt x="0" y="1967944"/>
                  </a:moveTo>
                  <a:lnTo>
                    <a:pt x="284745" y="1967944"/>
                  </a:lnTo>
                </a:path>
                <a:path w="285114" h="2270759">
                  <a:moveTo>
                    <a:pt x="0" y="2119332"/>
                  </a:moveTo>
                  <a:lnTo>
                    <a:pt x="284745" y="2119332"/>
                  </a:lnTo>
                </a:path>
                <a:path w="285114" h="2270759">
                  <a:moveTo>
                    <a:pt x="0" y="2270709"/>
                  </a:moveTo>
                  <a:lnTo>
                    <a:pt x="284745" y="2270709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2" name="object 82"/>
            <p:cNvSpPr/>
            <p:nvPr/>
          </p:nvSpPr>
          <p:spPr>
            <a:xfrm>
              <a:off x="4057918" y="3916331"/>
              <a:ext cx="0" cy="2809240"/>
            </a:xfrm>
            <a:custGeom>
              <a:avLst/>
              <a:gdLst/>
              <a:ahLst/>
              <a:cxnLst/>
              <a:rect l="l" t="t" r="r" b="b"/>
              <a:pathLst>
                <a:path h="2809240">
                  <a:moveTo>
                    <a:pt x="0" y="0"/>
                  </a:moveTo>
                  <a:lnTo>
                    <a:pt x="0" y="2808616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3" name="object 83"/>
            <p:cNvSpPr/>
            <p:nvPr/>
          </p:nvSpPr>
          <p:spPr>
            <a:xfrm>
              <a:off x="6782819" y="3916331"/>
              <a:ext cx="0" cy="328930"/>
            </a:xfrm>
            <a:custGeom>
              <a:avLst/>
              <a:gdLst/>
              <a:ahLst/>
              <a:cxnLst/>
              <a:rect l="l" t="t" r="r" b="b"/>
              <a:pathLst>
                <a:path h="328929">
                  <a:moveTo>
                    <a:pt x="0" y="0"/>
                  </a:moveTo>
                  <a:lnTo>
                    <a:pt x="0" y="328503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4" name="object 84"/>
            <p:cNvSpPr/>
            <p:nvPr/>
          </p:nvSpPr>
          <p:spPr>
            <a:xfrm>
              <a:off x="4016034" y="3958214"/>
              <a:ext cx="2809240" cy="0"/>
            </a:xfrm>
            <a:custGeom>
              <a:avLst/>
              <a:gdLst/>
              <a:ahLst/>
              <a:cxnLst/>
              <a:rect l="l" t="t" r="r" b="b"/>
              <a:pathLst>
                <a:path w="2809240">
                  <a:moveTo>
                    <a:pt x="0" y="0"/>
                  </a:moveTo>
                  <a:lnTo>
                    <a:pt x="2808668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5" name="object 85"/>
            <p:cNvSpPr/>
            <p:nvPr/>
          </p:nvSpPr>
          <p:spPr>
            <a:xfrm>
              <a:off x="4016034" y="6683063"/>
              <a:ext cx="507365" cy="0"/>
            </a:xfrm>
            <a:custGeom>
              <a:avLst/>
              <a:gdLst/>
              <a:ahLst/>
              <a:cxnLst/>
              <a:rect l="l" t="t" r="r" b="b"/>
              <a:pathLst>
                <a:path w="507364">
                  <a:moveTo>
                    <a:pt x="0" y="0"/>
                  </a:moveTo>
                  <a:lnTo>
                    <a:pt x="507031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6" name="object 86"/>
            <p:cNvSpPr/>
            <p:nvPr/>
          </p:nvSpPr>
          <p:spPr>
            <a:xfrm>
              <a:off x="4342663" y="4286725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0" y="260883"/>
                  </a:lnTo>
                  <a:lnTo>
                    <a:pt x="0" y="412254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109499" y="412254"/>
                  </a:lnTo>
                  <a:lnTo>
                    <a:pt x="260870" y="412254"/>
                  </a:lnTo>
                  <a:lnTo>
                    <a:pt x="412267" y="412254"/>
                  </a:lnTo>
                  <a:lnTo>
                    <a:pt x="2641130" y="412254"/>
                  </a:lnTo>
                  <a:lnTo>
                    <a:pt x="2641130" y="372605"/>
                  </a:lnTo>
                  <a:lnTo>
                    <a:pt x="260870" y="372605"/>
                  </a:lnTo>
                  <a:lnTo>
                    <a:pt x="260870" y="288836"/>
                  </a:lnTo>
                  <a:lnTo>
                    <a:pt x="2641130" y="288836"/>
                  </a:lnTo>
                  <a:lnTo>
                    <a:pt x="2641130" y="260883"/>
                  </a:lnTo>
                  <a:lnTo>
                    <a:pt x="2641130" y="109499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7" name="object 87"/>
            <p:cNvSpPr/>
            <p:nvPr/>
          </p:nvSpPr>
          <p:spPr>
            <a:xfrm>
              <a:off x="4342663" y="4698980"/>
              <a:ext cx="2641600" cy="605790"/>
            </a:xfrm>
            <a:custGeom>
              <a:avLst/>
              <a:gdLst/>
              <a:ahLst/>
              <a:cxnLst/>
              <a:rect l="l" t="t" r="r" b="b"/>
              <a:pathLst>
                <a:path w="2641600" h="605789">
                  <a:moveTo>
                    <a:pt x="138518" y="0"/>
                  </a:moveTo>
                  <a:lnTo>
                    <a:pt x="109499" y="0"/>
                  </a:lnTo>
                  <a:lnTo>
                    <a:pt x="0" y="0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52"/>
                  </a:lnTo>
                  <a:lnTo>
                    <a:pt x="0" y="605523"/>
                  </a:lnTo>
                  <a:lnTo>
                    <a:pt x="109499" y="605523"/>
                  </a:lnTo>
                  <a:lnTo>
                    <a:pt x="138518" y="605523"/>
                  </a:lnTo>
                  <a:lnTo>
                    <a:pt x="138518" y="454152"/>
                  </a:lnTo>
                  <a:lnTo>
                    <a:pt x="138518" y="302768"/>
                  </a:lnTo>
                  <a:lnTo>
                    <a:pt x="138518" y="151384"/>
                  </a:lnTo>
                  <a:lnTo>
                    <a:pt x="138518" y="0"/>
                  </a:lnTo>
                  <a:close/>
                </a:path>
                <a:path w="2641600" h="605789">
                  <a:moveTo>
                    <a:pt x="2641130" y="0"/>
                  </a:moveTo>
                  <a:lnTo>
                    <a:pt x="2641130" y="0"/>
                  </a:lnTo>
                  <a:lnTo>
                    <a:pt x="222275" y="0"/>
                  </a:lnTo>
                  <a:lnTo>
                    <a:pt x="222275" y="151384"/>
                  </a:lnTo>
                  <a:lnTo>
                    <a:pt x="222275" y="302768"/>
                  </a:lnTo>
                  <a:lnTo>
                    <a:pt x="222275" y="454152"/>
                  </a:lnTo>
                  <a:lnTo>
                    <a:pt x="222275" y="605523"/>
                  </a:lnTo>
                  <a:lnTo>
                    <a:pt x="260870" y="605523"/>
                  </a:lnTo>
                  <a:lnTo>
                    <a:pt x="1926107" y="605523"/>
                  </a:lnTo>
                  <a:lnTo>
                    <a:pt x="1926107" y="454152"/>
                  </a:lnTo>
                  <a:lnTo>
                    <a:pt x="2641130" y="454152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8" name="object 88"/>
            <p:cNvSpPr/>
            <p:nvPr/>
          </p:nvSpPr>
          <p:spPr>
            <a:xfrm>
              <a:off x="4342663" y="5153132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138518" y="151371"/>
                  </a:moveTo>
                  <a:lnTo>
                    <a:pt x="109499" y="151371"/>
                  </a:lnTo>
                  <a:lnTo>
                    <a:pt x="0" y="151371"/>
                  </a:lnTo>
                  <a:lnTo>
                    <a:pt x="0" y="302755"/>
                  </a:lnTo>
                  <a:lnTo>
                    <a:pt x="0" y="454139"/>
                  </a:lnTo>
                  <a:lnTo>
                    <a:pt x="0" y="605510"/>
                  </a:lnTo>
                  <a:lnTo>
                    <a:pt x="0" y="756894"/>
                  </a:lnTo>
                  <a:lnTo>
                    <a:pt x="109499" y="756894"/>
                  </a:lnTo>
                  <a:lnTo>
                    <a:pt x="138518" y="756894"/>
                  </a:lnTo>
                  <a:lnTo>
                    <a:pt x="138518" y="605510"/>
                  </a:lnTo>
                  <a:lnTo>
                    <a:pt x="138518" y="454139"/>
                  </a:lnTo>
                  <a:lnTo>
                    <a:pt x="138518" y="302755"/>
                  </a:lnTo>
                  <a:lnTo>
                    <a:pt x="138518" y="151371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1774710" y="0"/>
                  </a:lnTo>
                  <a:lnTo>
                    <a:pt x="1774710" y="151371"/>
                  </a:lnTo>
                  <a:lnTo>
                    <a:pt x="222275" y="151371"/>
                  </a:lnTo>
                  <a:lnTo>
                    <a:pt x="222275" y="302755"/>
                  </a:lnTo>
                  <a:lnTo>
                    <a:pt x="222275" y="454139"/>
                  </a:lnTo>
                  <a:lnTo>
                    <a:pt x="222275" y="605510"/>
                  </a:lnTo>
                  <a:lnTo>
                    <a:pt x="222275" y="756894"/>
                  </a:lnTo>
                  <a:lnTo>
                    <a:pt x="260870" y="756894"/>
                  </a:lnTo>
                  <a:lnTo>
                    <a:pt x="1017790" y="756894"/>
                  </a:lnTo>
                  <a:lnTo>
                    <a:pt x="1017790" y="605510"/>
                  </a:lnTo>
                  <a:lnTo>
                    <a:pt x="2641130" y="605510"/>
                  </a:lnTo>
                  <a:lnTo>
                    <a:pt x="2641130" y="454139"/>
                  </a:lnTo>
                  <a:lnTo>
                    <a:pt x="2641130" y="302755"/>
                  </a:lnTo>
                  <a:lnTo>
                    <a:pt x="2641130" y="151371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89" name="object 89"/>
            <p:cNvSpPr/>
            <p:nvPr/>
          </p:nvSpPr>
          <p:spPr>
            <a:xfrm>
              <a:off x="4342663" y="5758643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138518" y="151384"/>
                  </a:moveTo>
                  <a:lnTo>
                    <a:pt x="109499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52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499" y="756907"/>
                  </a:lnTo>
                  <a:lnTo>
                    <a:pt x="138518" y="756907"/>
                  </a:lnTo>
                  <a:lnTo>
                    <a:pt x="138518" y="605523"/>
                  </a:lnTo>
                  <a:lnTo>
                    <a:pt x="138518" y="454152"/>
                  </a:lnTo>
                  <a:lnTo>
                    <a:pt x="138518" y="302768"/>
                  </a:lnTo>
                  <a:lnTo>
                    <a:pt x="138518" y="151384"/>
                  </a:lnTo>
                  <a:close/>
                </a:path>
                <a:path w="2641600" h="756920">
                  <a:moveTo>
                    <a:pt x="2641130" y="0"/>
                  </a:moveTo>
                  <a:lnTo>
                    <a:pt x="2641130" y="0"/>
                  </a:lnTo>
                  <a:lnTo>
                    <a:pt x="866419" y="0"/>
                  </a:lnTo>
                  <a:lnTo>
                    <a:pt x="866419" y="151384"/>
                  </a:lnTo>
                  <a:lnTo>
                    <a:pt x="222275" y="151384"/>
                  </a:lnTo>
                  <a:lnTo>
                    <a:pt x="222275" y="302768"/>
                  </a:lnTo>
                  <a:lnTo>
                    <a:pt x="222275" y="454152"/>
                  </a:lnTo>
                  <a:lnTo>
                    <a:pt x="222275" y="605523"/>
                  </a:lnTo>
                  <a:lnTo>
                    <a:pt x="260870" y="605523"/>
                  </a:lnTo>
                  <a:lnTo>
                    <a:pt x="2641130" y="605523"/>
                  </a:lnTo>
                  <a:lnTo>
                    <a:pt x="2641130" y="454152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0" name="object 90"/>
            <p:cNvSpPr/>
            <p:nvPr/>
          </p:nvSpPr>
          <p:spPr>
            <a:xfrm>
              <a:off x="4342663" y="6364166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138518" y="0"/>
                  </a:moveTo>
                  <a:lnTo>
                    <a:pt x="109499" y="0"/>
                  </a:lnTo>
                  <a:lnTo>
                    <a:pt x="109499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563638"/>
                  </a:lnTo>
                  <a:lnTo>
                    <a:pt x="109499" y="563638"/>
                  </a:lnTo>
                  <a:lnTo>
                    <a:pt x="138518" y="563638"/>
                  </a:lnTo>
                  <a:lnTo>
                    <a:pt x="138518" y="454139"/>
                  </a:lnTo>
                  <a:lnTo>
                    <a:pt x="138518" y="302768"/>
                  </a:lnTo>
                  <a:lnTo>
                    <a:pt x="138518" y="151384"/>
                  </a:lnTo>
                  <a:lnTo>
                    <a:pt x="138518" y="0"/>
                  </a:lnTo>
                  <a:close/>
                </a:path>
                <a:path w="2641600" h="563879">
                  <a:moveTo>
                    <a:pt x="2641130" y="0"/>
                  </a:moveTo>
                  <a:lnTo>
                    <a:pt x="2641130" y="0"/>
                  </a:lnTo>
                  <a:lnTo>
                    <a:pt x="222275" y="0"/>
                  </a:lnTo>
                  <a:lnTo>
                    <a:pt x="222275" y="151384"/>
                  </a:lnTo>
                  <a:lnTo>
                    <a:pt x="222275" y="302768"/>
                  </a:lnTo>
                  <a:lnTo>
                    <a:pt x="222275" y="454139"/>
                  </a:lnTo>
                  <a:lnTo>
                    <a:pt x="222275" y="563638"/>
                  </a:lnTo>
                  <a:lnTo>
                    <a:pt x="260870" y="563638"/>
                  </a:lnTo>
                  <a:lnTo>
                    <a:pt x="2077478" y="563638"/>
                  </a:lnTo>
                  <a:lnTo>
                    <a:pt x="2077478" y="454139"/>
                  </a:lnTo>
                  <a:lnTo>
                    <a:pt x="2228862" y="454139"/>
                  </a:lnTo>
                  <a:lnTo>
                    <a:pt x="2380246" y="454139"/>
                  </a:lnTo>
                  <a:lnTo>
                    <a:pt x="2531630" y="454139"/>
                  </a:lnTo>
                  <a:lnTo>
                    <a:pt x="2641130" y="454139"/>
                  </a:lnTo>
                  <a:lnTo>
                    <a:pt x="2641130" y="302768"/>
                  </a:lnTo>
                  <a:lnTo>
                    <a:pt x="2641130" y="151384"/>
                  </a:lnTo>
                  <a:lnTo>
                    <a:pt x="2641130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1" name="object 91"/>
            <p:cNvSpPr/>
            <p:nvPr/>
          </p:nvSpPr>
          <p:spPr>
            <a:xfrm>
              <a:off x="6268771" y="6818306"/>
              <a:ext cx="715645" cy="109855"/>
            </a:xfrm>
            <a:custGeom>
              <a:avLst/>
              <a:gdLst/>
              <a:ahLst/>
              <a:cxnLst/>
              <a:rect l="l" t="t" r="r" b="b"/>
              <a:pathLst>
                <a:path w="715645" h="109854">
                  <a:moveTo>
                    <a:pt x="715022" y="0"/>
                  </a:moveTo>
                  <a:lnTo>
                    <a:pt x="715022" y="0"/>
                  </a:lnTo>
                  <a:lnTo>
                    <a:pt x="0" y="0"/>
                  </a:lnTo>
                  <a:lnTo>
                    <a:pt x="0" y="109499"/>
                  </a:lnTo>
                  <a:lnTo>
                    <a:pt x="715022" y="109499"/>
                  </a:lnTo>
                  <a:lnTo>
                    <a:pt x="71502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2" name="object 92"/>
            <p:cNvSpPr/>
            <p:nvPr/>
          </p:nvSpPr>
          <p:spPr>
            <a:xfrm>
              <a:off x="4452163" y="4202950"/>
              <a:ext cx="0" cy="2809240"/>
            </a:xfrm>
            <a:custGeom>
              <a:avLst/>
              <a:gdLst/>
              <a:ahLst/>
              <a:cxnLst/>
              <a:rect l="l" t="t" r="r" b="b"/>
              <a:pathLst>
                <a:path h="2809240">
                  <a:moveTo>
                    <a:pt x="0" y="0"/>
                  </a:moveTo>
                  <a:lnTo>
                    <a:pt x="0" y="2808616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3" name="object 93"/>
            <p:cNvSpPr/>
            <p:nvPr/>
          </p:nvSpPr>
          <p:spPr>
            <a:xfrm>
              <a:off x="4603546" y="4202950"/>
              <a:ext cx="2270760" cy="414655"/>
            </a:xfrm>
            <a:custGeom>
              <a:avLst/>
              <a:gdLst/>
              <a:ahLst/>
              <a:cxnLst/>
              <a:rect l="l" t="t" r="r" b="b"/>
              <a:pathLst>
                <a:path w="2270759" h="414654">
                  <a:moveTo>
                    <a:pt x="0" y="0"/>
                  </a:moveTo>
                  <a:lnTo>
                    <a:pt x="0" y="414490"/>
                  </a:lnTo>
                </a:path>
                <a:path w="2270759" h="414654">
                  <a:moveTo>
                    <a:pt x="151383" y="0"/>
                  </a:moveTo>
                  <a:lnTo>
                    <a:pt x="151383" y="414490"/>
                  </a:lnTo>
                </a:path>
                <a:path w="2270759" h="414654">
                  <a:moveTo>
                    <a:pt x="302766" y="0"/>
                  </a:moveTo>
                  <a:lnTo>
                    <a:pt x="302766" y="414490"/>
                  </a:lnTo>
                </a:path>
                <a:path w="2270759" h="414654">
                  <a:moveTo>
                    <a:pt x="454150" y="0"/>
                  </a:moveTo>
                  <a:lnTo>
                    <a:pt x="454150" y="414490"/>
                  </a:lnTo>
                </a:path>
                <a:path w="2270759" h="414654">
                  <a:moveTo>
                    <a:pt x="605533" y="0"/>
                  </a:moveTo>
                  <a:lnTo>
                    <a:pt x="605533" y="414490"/>
                  </a:lnTo>
                </a:path>
                <a:path w="2270759" h="414654">
                  <a:moveTo>
                    <a:pt x="756918" y="0"/>
                  </a:moveTo>
                  <a:lnTo>
                    <a:pt x="756918" y="414490"/>
                  </a:lnTo>
                </a:path>
                <a:path w="2270759" h="414654">
                  <a:moveTo>
                    <a:pt x="908295" y="0"/>
                  </a:moveTo>
                  <a:lnTo>
                    <a:pt x="908295" y="414490"/>
                  </a:lnTo>
                </a:path>
                <a:path w="2270759" h="414654">
                  <a:moveTo>
                    <a:pt x="1059683" y="0"/>
                  </a:moveTo>
                  <a:lnTo>
                    <a:pt x="1059683" y="414490"/>
                  </a:lnTo>
                </a:path>
                <a:path w="2270759" h="414654">
                  <a:moveTo>
                    <a:pt x="1211072" y="0"/>
                  </a:moveTo>
                  <a:lnTo>
                    <a:pt x="1211072" y="414490"/>
                  </a:lnTo>
                </a:path>
                <a:path w="2270759" h="414654">
                  <a:moveTo>
                    <a:pt x="1362449" y="0"/>
                  </a:moveTo>
                  <a:lnTo>
                    <a:pt x="1362449" y="414490"/>
                  </a:lnTo>
                </a:path>
                <a:path w="2270759" h="414654">
                  <a:moveTo>
                    <a:pt x="1513837" y="0"/>
                  </a:moveTo>
                  <a:lnTo>
                    <a:pt x="1513837" y="414490"/>
                  </a:lnTo>
                </a:path>
                <a:path w="2270759" h="414654">
                  <a:moveTo>
                    <a:pt x="1665215" y="0"/>
                  </a:moveTo>
                  <a:lnTo>
                    <a:pt x="1665215" y="414490"/>
                  </a:lnTo>
                </a:path>
                <a:path w="2270759" h="414654">
                  <a:moveTo>
                    <a:pt x="1816603" y="0"/>
                  </a:moveTo>
                  <a:lnTo>
                    <a:pt x="1816603" y="414490"/>
                  </a:lnTo>
                </a:path>
                <a:path w="2270759" h="414654">
                  <a:moveTo>
                    <a:pt x="1967980" y="0"/>
                  </a:moveTo>
                  <a:lnTo>
                    <a:pt x="1967980" y="414490"/>
                  </a:lnTo>
                </a:path>
                <a:path w="2270759" h="414654">
                  <a:moveTo>
                    <a:pt x="2119368" y="0"/>
                  </a:moveTo>
                  <a:lnTo>
                    <a:pt x="2119368" y="414490"/>
                  </a:lnTo>
                </a:path>
                <a:path w="2270759" h="414654">
                  <a:moveTo>
                    <a:pt x="2270746" y="0"/>
                  </a:moveTo>
                  <a:lnTo>
                    <a:pt x="2270746" y="41449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4" name="object 94"/>
            <p:cNvSpPr/>
            <p:nvPr/>
          </p:nvSpPr>
          <p:spPr>
            <a:xfrm>
              <a:off x="4258896" y="4396214"/>
              <a:ext cx="2809240" cy="151765"/>
            </a:xfrm>
            <a:custGeom>
              <a:avLst/>
              <a:gdLst/>
              <a:ahLst/>
              <a:cxnLst/>
              <a:rect l="l" t="t" r="r" b="b"/>
              <a:pathLst>
                <a:path w="2809240" h="151764">
                  <a:moveTo>
                    <a:pt x="0" y="0"/>
                  </a:moveTo>
                  <a:lnTo>
                    <a:pt x="2808668" y="0"/>
                  </a:lnTo>
                </a:path>
                <a:path w="2809240" h="151764">
                  <a:moveTo>
                    <a:pt x="0" y="151380"/>
                  </a:moveTo>
                  <a:lnTo>
                    <a:pt x="2808668" y="15138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5" name="object 95"/>
            <p:cNvSpPr/>
            <p:nvPr/>
          </p:nvSpPr>
          <p:spPr>
            <a:xfrm>
              <a:off x="4258896" y="4698975"/>
              <a:ext cx="264795" cy="2119630"/>
            </a:xfrm>
            <a:custGeom>
              <a:avLst/>
              <a:gdLst/>
              <a:ahLst/>
              <a:cxnLst/>
              <a:rect l="l" t="t" r="r" b="b"/>
              <a:pathLst>
                <a:path w="264795" h="2119629">
                  <a:moveTo>
                    <a:pt x="0" y="0"/>
                  </a:moveTo>
                  <a:lnTo>
                    <a:pt x="264169" y="0"/>
                  </a:lnTo>
                </a:path>
                <a:path w="264795" h="2119629">
                  <a:moveTo>
                    <a:pt x="0" y="151380"/>
                  </a:moveTo>
                  <a:lnTo>
                    <a:pt x="264169" y="151380"/>
                  </a:lnTo>
                </a:path>
                <a:path w="264795" h="2119629">
                  <a:moveTo>
                    <a:pt x="0" y="302761"/>
                  </a:moveTo>
                  <a:lnTo>
                    <a:pt x="264169" y="302761"/>
                  </a:lnTo>
                </a:path>
                <a:path w="264795" h="2119629">
                  <a:moveTo>
                    <a:pt x="0" y="454142"/>
                  </a:moveTo>
                  <a:lnTo>
                    <a:pt x="264169" y="454142"/>
                  </a:lnTo>
                </a:path>
                <a:path w="264795" h="2119629">
                  <a:moveTo>
                    <a:pt x="0" y="605522"/>
                  </a:moveTo>
                  <a:lnTo>
                    <a:pt x="264169" y="605522"/>
                  </a:lnTo>
                </a:path>
                <a:path w="264795" h="2119629">
                  <a:moveTo>
                    <a:pt x="0" y="756900"/>
                  </a:moveTo>
                  <a:lnTo>
                    <a:pt x="264169" y="756900"/>
                  </a:lnTo>
                </a:path>
                <a:path w="264795" h="2119629">
                  <a:moveTo>
                    <a:pt x="0" y="908288"/>
                  </a:moveTo>
                  <a:lnTo>
                    <a:pt x="264169" y="908288"/>
                  </a:lnTo>
                </a:path>
                <a:path w="264795" h="2119629">
                  <a:moveTo>
                    <a:pt x="0" y="1059666"/>
                  </a:moveTo>
                  <a:lnTo>
                    <a:pt x="264169" y="1059666"/>
                  </a:lnTo>
                </a:path>
                <a:path w="264795" h="2119629">
                  <a:moveTo>
                    <a:pt x="0" y="1211043"/>
                  </a:moveTo>
                  <a:lnTo>
                    <a:pt x="264169" y="1211043"/>
                  </a:lnTo>
                </a:path>
                <a:path w="264795" h="2119629">
                  <a:moveTo>
                    <a:pt x="0" y="1362421"/>
                  </a:moveTo>
                  <a:lnTo>
                    <a:pt x="264169" y="1362421"/>
                  </a:lnTo>
                </a:path>
                <a:path w="264795" h="2119629">
                  <a:moveTo>
                    <a:pt x="0" y="1513809"/>
                  </a:moveTo>
                  <a:lnTo>
                    <a:pt x="264169" y="1513809"/>
                  </a:lnTo>
                </a:path>
                <a:path w="264795" h="2119629">
                  <a:moveTo>
                    <a:pt x="0" y="1665186"/>
                  </a:moveTo>
                  <a:lnTo>
                    <a:pt x="264169" y="1665186"/>
                  </a:lnTo>
                </a:path>
                <a:path w="264795" h="2119629">
                  <a:moveTo>
                    <a:pt x="0" y="1816564"/>
                  </a:moveTo>
                  <a:lnTo>
                    <a:pt x="264169" y="1816564"/>
                  </a:lnTo>
                </a:path>
                <a:path w="264795" h="2119629">
                  <a:moveTo>
                    <a:pt x="0" y="1967952"/>
                  </a:moveTo>
                  <a:lnTo>
                    <a:pt x="264169" y="1967952"/>
                  </a:lnTo>
                </a:path>
                <a:path w="264795" h="2119629">
                  <a:moveTo>
                    <a:pt x="0" y="2119330"/>
                  </a:moveTo>
                  <a:lnTo>
                    <a:pt x="264169" y="211933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6" name="object 96"/>
            <p:cNvSpPr/>
            <p:nvPr/>
          </p:nvSpPr>
          <p:spPr>
            <a:xfrm>
              <a:off x="4300779" y="4202950"/>
              <a:ext cx="0" cy="2809240"/>
            </a:xfrm>
            <a:custGeom>
              <a:avLst/>
              <a:gdLst/>
              <a:ahLst/>
              <a:cxnLst/>
              <a:rect l="l" t="t" r="r" b="b"/>
              <a:pathLst>
                <a:path h="2809240">
                  <a:moveTo>
                    <a:pt x="0" y="0"/>
                  </a:moveTo>
                  <a:lnTo>
                    <a:pt x="0" y="2808616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7025681" y="4202950"/>
              <a:ext cx="0" cy="414655"/>
            </a:xfrm>
            <a:custGeom>
              <a:avLst/>
              <a:gdLst/>
              <a:ahLst/>
              <a:cxnLst/>
              <a:rect l="l" t="t" r="r" b="b"/>
              <a:pathLst>
                <a:path h="414654">
                  <a:moveTo>
                    <a:pt x="0" y="0"/>
                  </a:moveTo>
                  <a:lnTo>
                    <a:pt x="0" y="41449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8" name="object 98"/>
            <p:cNvSpPr/>
            <p:nvPr/>
          </p:nvSpPr>
          <p:spPr>
            <a:xfrm>
              <a:off x="4258896" y="4244834"/>
              <a:ext cx="2809240" cy="0"/>
            </a:xfrm>
            <a:custGeom>
              <a:avLst/>
              <a:gdLst/>
              <a:ahLst/>
              <a:cxnLst/>
              <a:rect l="l" t="t" r="r" b="b"/>
              <a:pathLst>
                <a:path w="2809240">
                  <a:moveTo>
                    <a:pt x="0" y="0"/>
                  </a:moveTo>
                  <a:lnTo>
                    <a:pt x="2808668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9" name="object 99"/>
            <p:cNvSpPr/>
            <p:nvPr/>
          </p:nvSpPr>
          <p:spPr>
            <a:xfrm>
              <a:off x="4258896" y="6969683"/>
              <a:ext cx="264795" cy="0"/>
            </a:xfrm>
            <a:custGeom>
              <a:avLst/>
              <a:gdLst/>
              <a:ahLst/>
              <a:cxnLst/>
              <a:rect l="l" t="t" r="r" b="b"/>
              <a:pathLst>
                <a:path w="264795">
                  <a:moveTo>
                    <a:pt x="0" y="0"/>
                  </a:moveTo>
                  <a:lnTo>
                    <a:pt x="264169" y="0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4564938" y="4659331"/>
              <a:ext cx="2641600" cy="563880"/>
            </a:xfrm>
            <a:custGeom>
              <a:avLst/>
              <a:gdLst/>
              <a:ahLst/>
              <a:cxnLst/>
              <a:rect l="l" t="t" r="r" b="b"/>
              <a:pathLst>
                <a:path w="2641600" h="563879">
                  <a:moveTo>
                    <a:pt x="2641142" y="0"/>
                  </a:moveTo>
                  <a:lnTo>
                    <a:pt x="2641142" y="0"/>
                  </a:lnTo>
                  <a:lnTo>
                    <a:pt x="0" y="0"/>
                  </a:lnTo>
                  <a:lnTo>
                    <a:pt x="0" y="109486"/>
                  </a:lnTo>
                  <a:lnTo>
                    <a:pt x="0" y="260883"/>
                  </a:lnTo>
                  <a:lnTo>
                    <a:pt x="0" y="412254"/>
                  </a:lnTo>
                  <a:lnTo>
                    <a:pt x="0" y="563638"/>
                  </a:lnTo>
                  <a:lnTo>
                    <a:pt x="109512" y="563638"/>
                  </a:lnTo>
                  <a:lnTo>
                    <a:pt x="2531643" y="563638"/>
                  </a:lnTo>
                  <a:lnTo>
                    <a:pt x="2531643" y="412254"/>
                  </a:lnTo>
                  <a:lnTo>
                    <a:pt x="2641142" y="412254"/>
                  </a:lnTo>
                  <a:lnTo>
                    <a:pt x="2641142" y="260883"/>
                  </a:lnTo>
                  <a:lnTo>
                    <a:pt x="2641142" y="109486"/>
                  </a:lnTo>
                  <a:lnTo>
                    <a:pt x="264114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1" name="object 101"/>
            <p:cNvSpPr/>
            <p:nvPr/>
          </p:nvSpPr>
          <p:spPr>
            <a:xfrm>
              <a:off x="4564938" y="5071585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42" y="0"/>
                  </a:moveTo>
                  <a:lnTo>
                    <a:pt x="2531643" y="0"/>
                  </a:lnTo>
                  <a:lnTo>
                    <a:pt x="2380259" y="0"/>
                  </a:lnTo>
                  <a:lnTo>
                    <a:pt x="2380259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52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512" y="756907"/>
                  </a:lnTo>
                  <a:lnTo>
                    <a:pt x="2228875" y="756907"/>
                  </a:lnTo>
                  <a:lnTo>
                    <a:pt x="2228875" y="605523"/>
                  </a:lnTo>
                  <a:lnTo>
                    <a:pt x="2380259" y="605523"/>
                  </a:lnTo>
                  <a:lnTo>
                    <a:pt x="2531643" y="605523"/>
                  </a:lnTo>
                  <a:lnTo>
                    <a:pt x="2641142" y="605523"/>
                  </a:lnTo>
                  <a:lnTo>
                    <a:pt x="2641142" y="454152"/>
                  </a:lnTo>
                  <a:lnTo>
                    <a:pt x="2641142" y="302768"/>
                  </a:lnTo>
                  <a:lnTo>
                    <a:pt x="2641142" y="151384"/>
                  </a:lnTo>
                  <a:lnTo>
                    <a:pt x="264114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2" name="object 102"/>
            <p:cNvSpPr/>
            <p:nvPr/>
          </p:nvSpPr>
          <p:spPr>
            <a:xfrm>
              <a:off x="4564938" y="5677109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42" y="0"/>
                  </a:moveTo>
                  <a:lnTo>
                    <a:pt x="2531643" y="0"/>
                  </a:lnTo>
                  <a:lnTo>
                    <a:pt x="2380259" y="0"/>
                  </a:lnTo>
                  <a:lnTo>
                    <a:pt x="2228875" y="0"/>
                  </a:lnTo>
                  <a:lnTo>
                    <a:pt x="2077491" y="0"/>
                  </a:lnTo>
                  <a:lnTo>
                    <a:pt x="2077491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512" y="756907"/>
                  </a:lnTo>
                  <a:lnTo>
                    <a:pt x="1926120" y="756907"/>
                  </a:lnTo>
                  <a:lnTo>
                    <a:pt x="1926120" y="605523"/>
                  </a:lnTo>
                  <a:lnTo>
                    <a:pt x="2641142" y="605523"/>
                  </a:lnTo>
                  <a:lnTo>
                    <a:pt x="2641142" y="454139"/>
                  </a:lnTo>
                  <a:lnTo>
                    <a:pt x="2641142" y="302768"/>
                  </a:lnTo>
                  <a:lnTo>
                    <a:pt x="2641142" y="151384"/>
                  </a:lnTo>
                  <a:lnTo>
                    <a:pt x="264114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4564938" y="6282632"/>
              <a:ext cx="2641600" cy="756920"/>
            </a:xfrm>
            <a:custGeom>
              <a:avLst/>
              <a:gdLst/>
              <a:ahLst/>
              <a:cxnLst/>
              <a:rect l="l" t="t" r="r" b="b"/>
              <a:pathLst>
                <a:path w="2641600" h="756920">
                  <a:moveTo>
                    <a:pt x="2641142" y="0"/>
                  </a:moveTo>
                  <a:lnTo>
                    <a:pt x="2641142" y="0"/>
                  </a:lnTo>
                  <a:lnTo>
                    <a:pt x="1774723" y="0"/>
                  </a:lnTo>
                  <a:lnTo>
                    <a:pt x="1774723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54139"/>
                  </a:lnTo>
                  <a:lnTo>
                    <a:pt x="0" y="605523"/>
                  </a:lnTo>
                  <a:lnTo>
                    <a:pt x="0" y="756907"/>
                  </a:lnTo>
                  <a:lnTo>
                    <a:pt x="109512" y="756907"/>
                  </a:lnTo>
                  <a:lnTo>
                    <a:pt x="1623352" y="756907"/>
                  </a:lnTo>
                  <a:lnTo>
                    <a:pt x="1623352" y="605523"/>
                  </a:lnTo>
                  <a:lnTo>
                    <a:pt x="2641142" y="605523"/>
                  </a:lnTo>
                  <a:lnTo>
                    <a:pt x="2641142" y="454139"/>
                  </a:lnTo>
                  <a:lnTo>
                    <a:pt x="2641142" y="302768"/>
                  </a:lnTo>
                  <a:lnTo>
                    <a:pt x="2641142" y="151384"/>
                  </a:lnTo>
                  <a:lnTo>
                    <a:pt x="264114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4" name="object 104"/>
            <p:cNvSpPr/>
            <p:nvPr/>
          </p:nvSpPr>
          <p:spPr>
            <a:xfrm>
              <a:off x="4564938" y="6888156"/>
              <a:ext cx="2641600" cy="412750"/>
            </a:xfrm>
            <a:custGeom>
              <a:avLst/>
              <a:gdLst/>
              <a:ahLst/>
              <a:cxnLst/>
              <a:rect l="l" t="t" r="r" b="b"/>
              <a:pathLst>
                <a:path w="2641600" h="412750">
                  <a:moveTo>
                    <a:pt x="2641142" y="0"/>
                  </a:moveTo>
                  <a:lnTo>
                    <a:pt x="2641142" y="0"/>
                  </a:lnTo>
                  <a:lnTo>
                    <a:pt x="1471955" y="0"/>
                  </a:lnTo>
                  <a:lnTo>
                    <a:pt x="1471955" y="151384"/>
                  </a:lnTo>
                  <a:lnTo>
                    <a:pt x="0" y="151384"/>
                  </a:lnTo>
                  <a:lnTo>
                    <a:pt x="0" y="302768"/>
                  </a:lnTo>
                  <a:lnTo>
                    <a:pt x="0" y="412254"/>
                  </a:lnTo>
                  <a:lnTo>
                    <a:pt x="109512" y="412254"/>
                  </a:lnTo>
                  <a:lnTo>
                    <a:pt x="260883" y="412254"/>
                  </a:lnTo>
                  <a:lnTo>
                    <a:pt x="2641142" y="412254"/>
                  </a:lnTo>
                  <a:lnTo>
                    <a:pt x="2641142" y="302768"/>
                  </a:lnTo>
                  <a:lnTo>
                    <a:pt x="2641142" y="151384"/>
                  </a:lnTo>
                  <a:lnTo>
                    <a:pt x="2641142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5" name="object 105"/>
            <p:cNvSpPr/>
            <p:nvPr/>
          </p:nvSpPr>
          <p:spPr>
            <a:xfrm>
              <a:off x="4481182" y="4575557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193267" y="0"/>
                  </a:moveTo>
                  <a:lnTo>
                    <a:pt x="193267" y="2808616"/>
                  </a:lnTo>
                </a:path>
                <a:path w="2809240" h="2809240">
                  <a:moveTo>
                    <a:pt x="344650" y="0"/>
                  </a:moveTo>
                  <a:lnTo>
                    <a:pt x="344650" y="2808616"/>
                  </a:lnTo>
                </a:path>
                <a:path w="2809240" h="2809240">
                  <a:moveTo>
                    <a:pt x="496034" y="0"/>
                  </a:moveTo>
                  <a:lnTo>
                    <a:pt x="496034" y="2808616"/>
                  </a:lnTo>
                </a:path>
                <a:path w="2809240" h="2809240">
                  <a:moveTo>
                    <a:pt x="647416" y="0"/>
                  </a:moveTo>
                  <a:lnTo>
                    <a:pt x="647416" y="2808616"/>
                  </a:lnTo>
                </a:path>
                <a:path w="2809240" h="2809240">
                  <a:moveTo>
                    <a:pt x="798800" y="0"/>
                  </a:moveTo>
                  <a:lnTo>
                    <a:pt x="798800" y="2808616"/>
                  </a:lnTo>
                </a:path>
                <a:path w="2809240" h="2809240">
                  <a:moveTo>
                    <a:pt x="950183" y="0"/>
                  </a:moveTo>
                  <a:lnTo>
                    <a:pt x="950183" y="2808616"/>
                  </a:lnTo>
                </a:path>
                <a:path w="2809240" h="2809240">
                  <a:moveTo>
                    <a:pt x="1101568" y="0"/>
                  </a:moveTo>
                  <a:lnTo>
                    <a:pt x="1101568" y="2808616"/>
                  </a:lnTo>
                </a:path>
                <a:path w="2809240" h="2809240">
                  <a:moveTo>
                    <a:pt x="1252946" y="0"/>
                  </a:moveTo>
                  <a:lnTo>
                    <a:pt x="1252946" y="2808616"/>
                  </a:lnTo>
                </a:path>
                <a:path w="2809240" h="2809240">
                  <a:moveTo>
                    <a:pt x="1404334" y="0"/>
                  </a:moveTo>
                  <a:lnTo>
                    <a:pt x="1404334" y="2808616"/>
                  </a:lnTo>
                </a:path>
                <a:path w="2809240" h="2809240">
                  <a:moveTo>
                    <a:pt x="1555722" y="0"/>
                  </a:moveTo>
                  <a:lnTo>
                    <a:pt x="1555722" y="2808616"/>
                  </a:lnTo>
                </a:path>
                <a:path w="2809240" h="2809240">
                  <a:moveTo>
                    <a:pt x="1707099" y="0"/>
                  </a:moveTo>
                  <a:lnTo>
                    <a:pt x="1707099" y="2808616"/>
                  </a:lnTo>
                </a:path>
                <a:path w="2809240" h="2809240">
                  <a:moveTo>
                    <a:pt x="1858487" y="0"/>
                  </a:moveTo>
                  <a:lnTo>
                    <a:pt x="1858487" y="2808616"/>
                  </a:lnTo>
                </a:path>
                <a:path w="2809240" h="2809240">
                  <a:moveTo>
                    <a:pt x="2009865" y="0"/>
                  </a:moveTo>
                  <a:lnTo>
                    <a:pt x="2009865" y="2808616"/>
                  </a:lnTo>
                </a:path>
                <a:path w="2809240" h="2809240">
                  <a:moveTo>
                    <a:pt x="2161253" y="0"/>
                  </a:moveTo>
                  <a:lnTo>
                    <a:pt x="2161253" y="2808616"/>
                  </a:lnTo>
                </a:path>
                <a:path w="2809240" h="2809240">
                  <a:moveTo>
                    <a:pt x="2312631" y="0"/>
                  </a:moveTo>
                  <a:lnTo>
                    <a:pt x="2312631" y="2808616"/>
                  </a:lnTo>
                </a:path>
                <a:path w="2809240" h="2809240">
                  <a:moveTo>
                    <a:pt x="2464019" y="0"/>
                  </a:moveTo>
                  <a:lnTo>
                    <a:pt x="2464019" y="2808616"/>
                  </a:lnTo>
                </a:path>
                <a:path w="2809240" h="2809240">
                  <a:moveTo>
                    <a:pt x="2615396" y="0"/>
                  </a:moveTo>
                  <a:lnTo>
                    <a:pt x="2615396" y="2808616"/>
                  </a:lnTo>
                </a:path>
                <a:path w="2809240" h="2809240">
                  <a:moveTo>
                    <a:pt x="0" y="193264"/>
                  </a:moveTo>
                  <a:lnTo>
                    <a:pt x="2808668" y="193264"/>
                  </a:lnTo>
                </a:path>
                <a:path w="2809240" h="2809240">
                  <a:moveTo>
                    <a:pt x="0" y="344645"/>
                  </a:moveTo>
                  <a:lnTo>
                    <a:pt x="2808668" y="344645"/>
                  </a:lnTo>
                </a:path>
                <a:path w="2809240" h="2809240">
                  <a:moveTo>
                    <a:pt x="0" y="496024"/>
                  </a:moveTo>
                  <a:lnTo>
                    <a:pt x="2808668" y="496024"/>
                  </a:lnTo>
                </a:path>
                <a:path w="2809240" h="2809240">
                  <a:moveTo>
                    <a:pt x="0" y="647405"/>
                  </a:moveTo>
                  <a:lnTo>
                    <a:pt x="2808668" y="647405"/>
                  </a:lnTo>
                </a:path>
                <a:path w="2809240" h="2809240">
                  <a:moveTo>
                    <a:pt x="0" y="798786"/>
                  </a:moveTo>
                  <a:lnTo>
                    <a:pt x="2808668" y="798786"/>
                  </a:lnTo>
                </a:path>
                <a:path w="2809240" h="2809240">
                  <a:moveTo>
                    <a:pt x="0" y="950166"/>
                  </a:moveTo>
                  <a:lnTo>
                    <a:pt x="2808668" y="950166"/>
                  </a:lnTo>
                </a:path>
                <a:path w="2809240" h="2809240">
                  <a:moveTo>
                    <a:pt x="0" y="1101547"/>
                  </a:moveTo>
                  <a:lnTo>
                    <a:pt x="2808668" y="1101547"/>
                  </a:lnTo>
                </a:path>
                <a:path w="2809240" h="2809240">
                  <a:moveTo>
                    <a:pt x="0" y="1252925"/>
                  </a:moveTo>
                  <a:lnTo>
                    <a:pt x="2808668" y="1252925"/>
                  </a:lnTo>
                </a:path>
                <a:path w="2809240" h="2809240">
                  <a:moveTo>
                    <a:pt x="0" y="1404313"/>
                  </a:moveTo>
                  <a:lnTo>
                    <a:pt x="2808668" y="1404313"/>
                  </a:lnTo>
                </a:path>
                <a:path w="2809240" h="2809240">
                  <a:moveTo>
                    <a:pt x="0" y="1555690"/>
                  </a:moveTo>
                  <a:lnTo>
                    <a:pt x="2808668" y="1555690"/>
                  </a:lnTo>
                </a:path>
                <a:path w="2809240" h="2809240">
                  <a:moveTo>
                    <a:pt x="0" y="1707068"/>
                  </a:moveTo>
                  <a:lnTo>
                    <a:pt x="2808668" y="1707068"/>
                  </a:lnTo>
                </a:path>
                <a:path w="2809240" h="2809240">
                  <a:moveTo>
                    <a:pt x="0" y="1858446"/>
                  </a:moveTo>
                  <a:lnTo>
                    <a:pt x="2808668" y="1858446"/>
                  </a:lnTo>
                </a:path>
                <a:path w="2809240" h="2809240">
                  <a:moveTo>
                    <a:pt x="0" y="2009834"/>
                  </a:moveTo>
                  <a:lnTo>
                    <a:pt x="2808668" y="2009834"/>
                  </a:lnTo>
                </a:path>
                <a:path w="2809240" h="2809240">
                  <a:moveTo>
                    <a:pt x="0" y="2161211"/>
                  </a:moveTo>
                  <a:lnTo>
                    <a:pt x="2808668" y="2161211"/>
                  </a:lnTo>
                </a:path>
                <a:path w="2809240" h="2809240">
                  <a:moveTo>
                    <a:pt x="0" y="2312589"/>
                  </a:moveTo>
                  <a:lnTo>
                    <a:pt x="2808668" y="2312589"/>
                  </a:lnTo>
                </a:path>
                <a:path w="2809240" h="2809240">
                  <a:moveTo>
                    <a:pt x="0" y="2463977"/>
                  </a:moveTo>
                  <a:lnTo>
                    <a:pt x="2808668" y="2463977"/>
                  </a:lnTo>
                </a:path>
                <a:path w="2809240" h="2809240">
                  <a:moveTo>
                    <a:pt x="0" y="2615354"/>
                  </a:moveTo>
                  <a:lnTo>
                    <a:pt x="2808668" y="261535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4481182" y="4575557"/>
              <a:ext cx="2809240" cy="2809240"/>
            </a:xfrm>
            <a:custGeom>
              <a:avLst/>
              <a:gdLst/>
              <a:ahLst/>
              <a:cxnLst/>
              <a:rect l="l" t="t" r="r" b="b"/>
              <a:pathLst>
                <a:path w="2809240" h="2809240">
                  <a:moveTo>
                    <a:pt x="41883" y="0"/>
                  </a:moveTo>
                  <a:lnTo>
                    <a:pt x="41883" y="2808616"/>
                  </a:lnTo>
                </a:path>
                <a:path w="2809240" h="2809240">
                  <a:moveTo>
                    <a:pt x="2766784" y="0"/>
                  </a:moveTo>
                  <a:lnTo>
                    <a:pt x="2766784" y="2808616"/>
                  </a:lnTo>
                </a:path>
                <a:path w="2809240" h="2809240">
                  <a:moveTo>
                    <a:pt x="0" y="41883"/>
                  </a:moveTo>
                  <a:lnTo>
                    <a:pt x="2808668" y="41883"/>
                  </a:lnTo>
                </a:path>
                <a:path w="2809240" h="2809240">
                  <a:moveTo>
                    <a:pt x="0" y="2766732"/>
                  </a:moveTo>
                  <a:lnTo>
                    <a:pt x="2808668" y="2766732"/>
                  </a:lnTo>
                </a:path>
              </a:pathLst>
            </a:custGeom>
            <a:ln w="83767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3102910" y="5604018"/>
            <a:ext cx="814069" cy="100965"/>
            <a:chOff x="3102910" y="5604018"/>
            <a:chExt cx="814069" cy="100965"/>
          </a:xfrm>
        </p:grpSpPr>
        <p:sp>
          <p:nvSpPr>
            <p:cNvPr id="108" name="object 108"/>
            <p:cNvSpPr/>
            <p:nvPr/>
          </p:nvSpPr>
          <p:spPr>
            <a:xfrm>
              <a:off x="3102910" y="5654278"/>
              <a:ext cx="723900" cy="0"/>
            </a:xfrm>
            <a:custGeom>
              <a:avLst/>
              <a:gdLst/>
              <a:ahLst/>
              <a:cxnLst/>
              <a:rect l="l" t="t" r="r" b="b"/>
              <a:pathLst>
                <a:path w="723900">
                  <a:moveTo>
                    <a:pt x="0" y="0"/>
                  </a:moveTo>
                  <a:lnTo>
                    <a:pt x="713106" y="0"/>
                  </a:lnTo>
                  <a:lnTo>
                    <a:pt x="723576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3816019" y="5604018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4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10" name="object 110"/>
          <p:cNvSpPr/>
          <p:nvPr/>
        </p:nvSpPr>
        <p:spPr>
          <a:xfrm>
            <a:off x="19361576" y="5214493"/>
            <a:ext cx="742950" cy="67945"/>
          </a:xfrm>
          <a:custGeom>
            <a:avLst/>
            <a:gdLst/>
            <a:ahLst/>
            <a:cxnLst/>
            <a:rect l="l" t="t" r="r" b="b"/>
            <a:pathLst>
              <a:path w="742950" h="67945">
                <a:moveTo>
                  <a:pt x="0" y="0"/>
                </a:moveTo>
                <a:lnTo>
                  <a:pt x="742514" y="67708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1" name="object 111"/>
          <p:cNvSpPr/>
          <p:nvPr/>
        </p:nvSpPr>
        <p:spPr>
          <a:xfrm>
            <a:off x="19361576" y="6260100"/>
            <a:ext cx="742950" cy="26670"/>
          </a:xfrm>
          <a:custGeom>
            <a:avLst/>
            <a:gdLst/>
            <a:ahLst/>
            <a:cxnLst/>
            <a:rect l="l" t="t" r="r" b="b"/>
            <a:pathLst>
              <a:path w="742950" h="26670">
                <a:moveTo>
                  <a:pt x="0" y="26395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2" name="object 112"/>
          <p:cNvSpPr/>
          <p:nvPr/>
        </p:nvSpPr>
        <p:spPr>
          <a:xfrm>
            <a:off x="19361576" y="5750494"/>
            <a:ext cx="742950" cy="20955"/>
          </a:xfrm>
          <a:custGeom>
            <a:avLst/>
            <a:gdLst/>
            <a:ahLst/>
            <a:cxnLst/>
            <a:rect l="l" t="t" r="r" b="b"/>
            <a:pathLst>
              <a:path w="742950" h="20954">
                <a:moveTo>
                  <a:pt x="0" y="0"/>
                </a:moveTo>
                <a:lnTo>
                  <a:pt x="742514" y="20656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3" name="object 113"/>
          <p:cNvSpPr/>
          <p:nvPr/>
        </p:nvSpPr>
        <p:spPr>
          <a:xfrm>
            <a:off x="19361576" y="5214493"/>
            <a:ext cx="742950" cy="115570"/>
          </a:xfrm>
          <a:custGeom>
            <a:avLst/>
            <a:gdLst/>
            <a:ahLst/>
            <a:cxnLst/>
            <a:rect l="l" t="t" r="r" b="b"/>
            <a:pathLst>
              <a:path w="742950" h="115570">
                <a:moveTo>
                  <a:pt x="0" y="0"/>
                </a:moveTo>
                <a:lnTo>
                  <a:pt x="742514" y="115507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4" name="object 114"/>
          <p:cNvSpPr/>
          <p:nvPr/>
        </p:nvSpPr>
        <p:spPr>
          <a:xfrm>
            <a:off x="19377045" y="6286941"/>
            <a:ext cx="727075" cy="20955"/>
          </a:xfrm>
          <a:custGeom>
            <a:avLst/>
            <a:gdLst/>
            <a:ahLst/>
            <a:cxnLst/>
            <a:rect l="l" t="t" r="r" b="b"/>
            <a:pathLst>
              <a:path w="727075" h="20954">
                <a:moveTo>
                  <a:pt x="0" y="0"/>
                </a:moveTo>
                <a:lnTo>
                  <a:pt x="727045" y="20957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5" name="object 115"/>
          <p:cNvSpPr/>
          <p:nvPr/>
        </p:nvSpPr>
        <p:spPr>
          <a:xfrm>
            <a:off x="19361576" y="5750494"/>
            <a:ext cx="742950" cy="68580"/>
          </a:xfrm>
          <a:custGeom>
            <a:avLst/>
            <a:gdLst/>
            <a:ahLst/>
            <a:cxnLst/>
            <a:rect l="l" t="t" r="r" b="b"/>
            <a:pathLst>
              <a:path w="742950" h="68579">
                <a:moveTo>
                  <a:pt x="0" y="0"/>
                </a:moveTo>
                <a:lnTo>
                  <a:pt x="742514" y="68455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6" name="object 116"/>
          <p:cNvSpPr/>
          <p:nvPr/>
        </p:nvSpPr>
        <p:spPr>
          <a:xfrm>
            <a:off x="19361576" y="5214493"/>
            <a:ext cx="742950" cy="20320"/>
          </a:xfrm>
          <a:custGeom>
            <a:avLst/>
            <a:gdLst/>
            <a:ahLst/>
            <a:cxnLst/>
            <a:rect l="l" t="t" r="r" b="b"/>
            <a:pathLst>
              <a:path w="742950" h="20320">
                <a:moveTo>
                  <a:pt x="0" y="0"/>
                </a:moveTo>
                <a:lnTo>
                  <a:pt x="742514" y="19909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7" name="object 117"/>
          <p:cNvSpPr/>
          <p:nvPr/>
        </p:nvSpPr>
        <p:spPr>
          <a:xfrm>
            <a:off x="19361576" y="6212301"/>
            <a:ext cx="742950" cy="74295"/>
          </a:xfrm>
          <a:custGeom>
            <a:avLst/>
            <a:gdLst/>
            <a:ahLst/>
            <a:cxnLst/>
            <a:rect l="l" t="t" r="r" b="b"/>
            <a:pathLst>
              <a:path w="742950" h="74295">
                <a:moveTo>
                  <a:pt x="0" y="74194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8" name="object 118"/>
          <p:cNvSpPr/>
          <p:nvPr/>
        </p:nvSpPr>
        <p:spPr>
          <a:xfrm>
            <a:off x="19361576" y="5723352"/>
            <a:ext cx="742950" cy="27305"/>
          </a:xfrm>
          <a:custGeom>
            <a:avLst/>
            <a:gdLst/>
            <a:ahLst/>
            <a:cxnLst/>
            <a:rect l="l" t="t" r="r" b="b"/>
            <a:pathLst>
              <a:path w="742950" h="27304">
                <a:moveTo>
                  <a:pt x="0" y="27142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19" name="object 119"/>
          <p:cNvSpPr/>
          <p:nvPr/>
        </p:nvSpPr>
        <p:spPr>
          <a:xfrm>
            <a:off x="19361576" y="6701249"/>
            <a:ext cx="742950" cy="121285"/>
          </a:xfrm>
          <a:custGeom>
            <a:avLst/>
            <a:gdLst/>
            <a:ahLst/>
            <a:cxnLst/>
            <a:rect l="l" t="t" r="r" b="b"/>
            <a:pathLst>
              <a:path w="742950" h="121284">
                <a:moveTo>
                  <a:pt x="0" y="121246"/>
                </a:moveTo>
                <a:lnTo>
                  <a:pt x="742514" y="47799"/>
                </a:lnTo>
              </a:path>
              <a:path w="742950" h="121284">
                <a:moveTo>
                  <a:pt x="0" y="121246"/>
                </a:moveTo>
                <a:lnTo>
                  <a:pt x="742514" y="95598"/>
                </a:lnTo>
              </a:path>
              <a:path w="742950" h="121284">
                <a:moveTo>
                  <a:pt x="0" y="121246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20" name="object 120"/>
          <p:cNvGrpSpPr/>
          <p:nvPr/>
        </p:nvGrpSpPr>
        <p:grpSpPr>
          <a:xfrm>
            <a:off x="18957452" y="6077281"/>
            <a:ext cx="418465" cy="418465"/>
            <a:chOff x="18957452" y="6077281"/>
            <a:chExt cx="418465" cy="418465"/>
          </a:xfrm>
        </p:grpSpPr>
        <p:sp>
          <p:nvSpPr>
            <p:cNvPr id="121" name="object 121"/>
            <p:cNvSpPr/>
            <p:nvPr/>
          </p:nvSpPr>
          <p:spPr>
            <a:xfrm>
              <a:off x="18972917" y="609275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2" name="object 122"/>
            <p:cNvSpPr/>
            <p:nvPr/>
          </p:nvSpPr>
          <p:spPr>
            <a:xfrm>
              <a:off x="18972921" y="609275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3" name="object 123"/>
          <p:cNvGrpSpPr/>
          <p:nvPr/>
        </p:nvGrpSpPr>
        <p:grpSpPr>
          <a:xfrm>
            <a:off x="18957452" y="5541280"/>
            <a:ext cx="418465" cy="418465"/>
            <a:chOff x="18957452" y="5541280"/>
            <a:chExt cx="418465" cy="418465"/>
          </a:xfrm>
        </p:grpSpPr>
        <p:sp>
          <p:nvSpPr>
            <p:cNvPr id="124" name="object 124"/>
            <p:cNvSpPr/>
            <p:nvPr/>
          </p:nvSpPr>
          <p:spPr>
            <a:xfrm>
              <a:off x="18972917" y="555674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9"/>
                  </a:lnTo>
                  <a:lnTo>
                    <a:pt x="130556" y="378171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1"/>
                  </a:lnTo>
                  <a:lnTo>
                    <a:pt x="296313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5" name="object 125"/>
            <p:cNvSpPr/>
            <p:nvPr/>
          </p:nvSpPr>
          <p:spPr>
            <a:xfrm>
              <a:off x="18972921" y="555674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6" name="object 126"/>
          <p:cNvGrpSpPr/>
          <p:nvPr/>
        </p:nvGrpSpPr>
        <p:grpSpPr>
          <a:xfrm>
            <a:off x="18957452" y="5005279"/>
            <a:ext cx="418465" cy="418465"/>
            <a:chOff x="18957452" y="5005279"/>
            <a:chExt cx="418465" cy="418465"/>
          </a:xfrm>
        </p:grpSpPr>
        <p:sp>
          <p:nvSpPr>
            <p:cNvPr id="127" name="object 127"/>
            <p:cNvSpPr/>
            <p:nvPr/>
          </p:nvSpPr>
          <p:spPr>
            <a:xfrm>
              <a:off x="18972917" y="502074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21"/>
                  </a:lnTo>
                  <a:lnTo>
                    <a:pt x="91173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73" y="359533"/>
                  </a:lnTo>
                  <a:lnTo>
                    <a:pt x="130556" y="378173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3"/>
                  </a:lnTo>
                  <a:lnTo>
                    <a:pt x="296313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313" y="27963"/>
                  </a:lnTo>
                  <a:lnTo>
                    <a:pt x="256956" y="9321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8" name="object 128"/>
            <p:cNvSpPr/>
            <p:nvPr/>
          </p:nvSpPr>
          <p:spPr>
            <a:xfrm>
              <a:off x="18972921" y="502074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9" name="object 129"/>
          <p:cNvGrpSpPr/>
          <p:nvPr/>
        </p:nvGrpSpPr>
        <p:grpSpPr>
          <a:xfrm>
            <a:off x="18957452" y="6613282"/>
            <a:ext cx="418465" cy="418465"/>
            <a:chOff x="18957452" y="6613282"/>
            <a:chExt cx="418465" cy="418465"/>
          </a:xfrm>
        </p:grpSpPr>
        <p:sp>
          <p:nvSpPr>
            <p:cNvPr id="130" name="object 130"/>
            <p:cNvSpPr/>
            <p:nvPr/>
          </p:nvSpPr>
          <p:spPr>
            <a:xfrm>
              <a:off x="18972917" y="662874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21"/>
                  </a:lnTo>
                  <a:lnTo>
                    <a:pt x="91173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2"/>
                  </a:lnTo>
                  <a:lnTo>
                    <a:pt x="0" y="215088"/>
                  </a:lnTo>
                  <a:lnTo>
                    <a:pt x="9321" y="256946"/>
                  </a:lnTo>
                  <a:lnTo>
                    <a:pt x="27963" y="296323"/>
                  </a:lnTo>
                  <a:lnTo>
                    <a:pt x="55927" y="331562"/>
                  </a:lnTo>
                  <a:lnTo>
                    <a:pt x="91173" y="359526"/>
                  </a:lnTo>
                  <a:lnTo>
                    <a:pt x="130556" y="378169"/>
                  </a:lnTo>
                  <a:lnTo>
                    <a:pt x="172419" y="387490"/>
                  </a:lnTo>
                  <a:lnTo>
                    <a:pt x="215105" y="387490"/>
                  </a:lnTo>
                  <a:lnTo>
                    <a:pt x="256956" y="378169"/>
                  </a:lnTo>
                  <a:lnTo>
                    <a:pt x="296313" y="359526"/>
                  </a:lnTo>
                  <a:lnTo>
                    <a:pt x="331521" y="331562"/>
                  </a:lnTo>
                  <a:lnTo>
                    <a:pt x="359484" y="296323"/>
                  </a:lnTo>
                  <a:lnTo>
                    <a:pt x="378127" y="256946"/>
                  </a:lnTo>
                  <a:lnTo>
                    <a:pt x="387448" y="215088"/>
                  </a:lnTo>
                  <a:lnTo>
                    <a:pt x="387448" y="172402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313" y="27963"/>
                  </a:lnTo>
                  <a:lnTo>
                    <a:pt x="256956" y="9321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1" name="object 131"/>
            <p:cNvSpPr/>
            <p:nvPr/>
          </p:nvSpPr>
          <p:spPr>
            <a:xfrm>
              <a:off x="18972921" y="662875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2" name="object 132"/>
          <p:cNvGrpSpPr/>
          <p:nvPr/>
        </p:nvGrpSpPr>
        <p:grpSpPr>
          <a:xfrm>
            <a:off x="18957452" y="4469279"/>
            <a:ext cx="1151890" cy="418465"/>
            <a:chOff x="18957452" y="4469279"/>
            <a:chExt cx="1151890" cy="418465"/>
          </a:xfrm>
        </p:grpSpPr>
        <p:sp>
          <p:nvSpPr>
            <p:cNvPr id="133" name="object 133"/>
            <p:cNvSpPr/>
            <p:nvPr/>
          </p:nvSpPr>
          <p:spPr>
            <a:xfrm>
              <a:off x="19361575" y="4678492"/>
              <a:ext cx="742950" cy="163195"/>
            </a:xfrm>
            <a:custGeom>
              <a:avLst/>
              <a:gdLst/>
              <a:ahLst/>
              <a:cxnLst/>
              <a:rect l="l" t="t" r="r" b="b"/>
              <a:pathLst>
                <a:path w="742950" h="163195">
                  <a:moveTo>
                    <a:pt x="0" y="0"/>
                  </a:moveTo>
                  <a:lnTo>
                    <a:pt x="742514" y="114905"/>
                  </a:lnTo>
                </a:path>
                <a:path w="742950" h="163195">
                  <a:moveTo>
                    <a:pt x="0" y="0"/>
                  </a:moveTo>
                  <a:lnTo>
                    <a:pt x="742514" y="162693"/>
                  </a:lnTo>
                </a:path>
                <a:path w="742950" h="163195">
                  <a:moveTo>
                    <a:pt x="0" y="0"/>
                  </a:moveTo>
                  <a:lnTo>
                    <a:pt x="742514" y="67117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4" name="object 134"/>
            <p:cNvSpPr/>
            <p:nvPr/>
          </p:nvSpPr>
          <p:spPr>
            <a:xfrm>
              <a:off x="18972917" y="448474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7"/>
                  </a:lnTo>
                  <a:lnTo>
                    <a:pt x="0" y="172398"/>
                  </a:lnTo>
                  <a:lnTo>
                    <a:pt x="0" y="215086"/>
                  </a:lnTo>
                  <a:lnTo>
                    <a:pt x="9321" y="256947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7"/>
                  </a:lnTo>
                  <a:lnTo>
                    <a:pt x="387448" y="215086"/>
                  </a:lnTo>
                  <a:lnTo>
                    <a:pt x="387448" y="172398"/>
                  </a:lnTo>
                  <a:lnTo>
                    <a:pt x="378127" y="130537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5" name="object 135"/>
            <p:cNvSpPr/>
            <p:nvPr/>
          </p:nvSpPr>
          <p:spPr>
            <a:xfrm>
              <a:off x="18972921" y="4484748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4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5"/>
                  </a:lnTo>
                  <a:lnTo>
                    <a:pt x="331573" y="331567"/>
                  </a:lnTo>
                  <a:lnTo>
                    <a:pt x="296333" y="359528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28"/>
                  </a:lnTo>
                  <a:lnTo>
                    <a:pt x="55915" y="331567"/>
                  </a:lnTo>
                  <a:lnTo>
                    <a:pt x="27957" y="296325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4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6" name="object 136"/>
          <p:cNvGrpSpPr/>
          <p:nvPr/>
        </p:nvGrpSpPr>
        <p:grpSpPr>
          <a:xfrm>
            <a:off x="18957452" y="7149283"/>
            <a:ext cx="1151890" cy="418465"/>
            <a:chOff x="18957452" y="7149283"/>
            <a:chExt cx="1151890" cy="418465"/>
          </a:xfrm>
        </p:grpSpPr>
        <p:sp>
          <p:nvSpPr>
            <p:cNvPr id="137" name="object 137"/>
            <p:cNvSpPr/>
            <p:nvPr/>
          </p:nvSpPr>
          <p:spPr>
            <a:xfrm>
              <a:off x="19361575" y="7190618"/>
              <a:ext cx="742950" cy="168275"/>
            </a:xfrm>
            <a:custGeom>
              <a:avLst/>
              <a:gdLst/>
              <a:ahLst/>
              <a:cxnLst/>
              <a:rect l="l" t="t" r="r" b="b"/>
              <a:pathLst>
                <a:path w="742950" h="168275">
                  <a:moveTo>
                    <a:pt x="0" y="167879"/>
                  </a:moveTo>
                  <a:lnTo>
                    <a:pt x="742514" y="47777"/>
                  </a:lnTo>
                </a:path>
                <a:path w="742950" h="168275">
                  <a:moveTo>
                    <a:pt x="0" y="167879"/>
                  </a:moveTo>
                  <a:lnTo>
                    <a:pt x="742514" y="95553"/>
                  </a:lnTo>
                </a:path>
                <a:path w="742950" h="168275">
                  <a:moveTo>
                    <a:pt x="0" y="167879"/>
                  </a:moveTo>
                  <a:lnTo>
                    <a:pt x="742514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8" name="object 138"/>
            <p:cNvSpPr/>
            <p:nvPr/>
          </p:nvSpPr>
          <p:spPr>
            <a:xfrm>
              <a:off x="18972917" y="716475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7"/>
                  </a:lnTo>
                  <a:lnTo>
                    <a:pt x="0" y="172398"/>
                  </a:lnTo>
                  <a:lnTo>
                    <a:pt x="0" y="215086"/>
                  </a:lnTo>
                  <a:lnTo>
                    <a:pt x="9321" y="256947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7"/>
                  </a:lnTo>
                  <a:lnTo>
                    <a:pt x="387448" y="215086"/>
                  </a:lnTo>
                  <a:lnTo>
                    <a:pt x="387448" y="172398"/>
                  </a:lnTo>
                  <a:lnTo>
                    <a:pt x="378127" y="130537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8972921" y="716475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7"/>
                  </a:lnTo>
                  <a:lnTo>
                    <a:pt x="256954" y="378168"/>
                  </a:lnTo>
                  <a:lnTo>
                    <a:pt x="215090" y="387488"/>
                  </a:lnTo>
                  <a:lnTo>
                    <a:pt x="172398" y="387488"/>
                  </a:lnTo>
                  <a:lnTo>
                    <a:pt x="130534" y="378168"/>
                  </a:lnTo>
                  <a:lnTo>
                    <a:pt x="91155" y="359527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" name="object 140"/>
          <p:cNvSpPr/>
          <p:nvPr/>
        </p:nvSpPr>
        <p:spPr>
          <a:xfrm>
            <a:off x="19361576" y="8238028"/>
            <a:ext cx="742950" cy="216535"/>
          </a:xfrm>
          <a:custGeom>
            <a:avLst/>
            <a:gdLst/>
            <a:ahLst/>
            <a:cxnLst/>
            <a:rect l="l" t="t" r="r" b="b"/>
            <a:pathLst>
              <a:path w="742950" h="216534">
                <a:moveTo>
                  <a:pt x="0" y="216449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1" name="object 141"/>
          <p:cNvSpPr/>
          <p:nvPr/>
        </p:nvSpPr>
        <p:spPr>
          <a:xfrm>
            <a:off x="19361576" y="9215951"/>
            <a:ext cx="742950" cy="311150"/>
          </a:xfrm>
          <a:custGeom>
            <a:avLst/>
            <a:gdLst/>
            <a:ahLst/>
            <a:cxnLst/>
            <a:rect l="l" t="t" r="r" b="b"/>
            <a:pathLst>
              <a:path w="742950" h="311150">
                <a:moveTo>
                  <a:pt x="0" y="310527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2" name="object 142"/>
          <p:cNvSpPr/>
          <p:nvPr/>
        </p:nvSpPr>
        <p:spPr>
          <a:xfrm>
            <a:off x="19361576" y="8726989"/>
            <a:ext cx="742950" cy="263525"/>
          </a:xfrm>
          <a:custGeom>
            <a:avLst/>
            <a:gdLst/>
            <a:ahLst/>
            <a:cxnLst/>
            <a:rect l="l" t="t" r="r" b="b"/>
            <a:pathLst>
              <a:path w="742950" h="263525">
                <a:moveTo>
                  <a:pt x="0" y="263488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3" name="object 143"/>
          <p:cNvSpPr/>
          <p:nvPr/>
        </p:nvSpPr>
        <p:spPr>
          <a:xfrm>
            <a:off x="19361576" y="8285813"/>
            <a:ext cx="742950" cy="168910"/>
          </a:xfrm>
          <a:custGeom>
            <a:avLst/>
            <a:gdLst/>
            <a:ahLst/>
            <a:cxnLst/>
            <a:rect l="l" t="t" r="r" b="b"/>
            <a:pathLst>
              <a:path w="742950" h="168909">
                <a:moveTo>
                  <a:pt x="0" y="168663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4" name="object 144"/>
          <p:cNvSpPr/>
          <p:nvPr/>
        </p:nvSpPr>
        <p:spPr>
          <a:xfrm>
            <a:off x="19376983" y="9263743"/>
            <a:ext cx="727710" cy="257810"/>
          </a:xfrm>
          <a:custGeom>
            <a:avLst/>
            <a:gdLst/>
            <a:ahLst/>
            <a:cxnLst/>
            <a:rect l="l" t="t" r="r" b="b"/>
            <a:pathLst>
              <a:path w="727709" h="257809">
                <a:moveTo>
                  <a:pt x="0" y="257290"/>
                </a:moveTo>
                <a:lnTo>
                  <a:pt x="727106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5" name="object 145"/>
          <p:cNvSpPr/>
          <p:nvPr/>
        </p:nvSpPr>
        <p:spPr>
          <a:xfrm>
            <a:off x="19361576" y="8774776"/>
            <a:ext cx="742950" cy="215900"/>
          </a:xfrm>
          <a:custGeom>
            <a:avLst/>
            <a:gdLst/>
            <a:ahLst/>
            <a:cxnLst/>
            <a:rect l="l" t="t" r="r" b="b"/>
            <a:pathLst>
              <a:path w="742950" h="215900">
                <a:moveTo>
                  <a:pt x="0" y="215702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6" name="object 146"/>
          <p:cNvSpPr/>
          <p:nvPr/>
        </p:nvSpPr>
        <p:spPr>
          <a:xfrm>
            <a:off x="19361576" y="8190241"/>
            <a:ext cx="742950" cy="264795"/>
          </a:xfrm>
          <a:custGeom>
            <a:avLst/>
            <a:gdLst/>
            <a:ahLst/>
            <a:cxnLst/>
            <a:rect l="l" t="t" r="r" b="b"/>
            <a:pathLst>
              <a:path w="742950" h="264795">
                <a:moveTo>
                  <a:pt x="0" y="264235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7" name="object 147"/>
          <p:cNvSpPr/>
          <p:nvPr/>
        </p:nvSpPr>
        <p:spPr>
          <a:xfrm>
            <a:off x="19361576" y="9168165"/>
            <a:ext cx="742950" cy="358775"/>
          </a:xfrm>
          <a:custGeom>
            <a:avLst/>
            <a:gdLst/>
            <a:ahLst/>
            <a:cxnLst/>
            <a:rect l="l" t="t" r="r" b="b"/>
            <a:pathLst>
              <a:path w="742950" h="358775">
                <a:moveTo>
                  <a:pt x="0" y="358314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48" name="object 148"/>
          <p:cNvSpPr/>
          <p:nvPr/>
        </p:nvSpPr>
        <p:spPr>
          <a:xfrm>
            <a:off x="19361576" y="8679203"/>
            <a:ext cx="742950" cy="311785"/>
          </a:xfrm>
          <a:custGeom>
            <a:avLst/>
            <a:gdLst/>
            <a:ahLst/>
            <a:cxnLst/>
            <a:rect l="l" t="t" r="r" b="b"/>
            <a:pathLst>
              <a:path w="742950" h="311784">
                <a:moveTo>
                  <a:pt x="0" y="311274"/>
                </a:moveTo>
                <a:lnTo>
                  <a:pt x="742514" y="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49" name="object 149"/>
          <p:cNvGrpSpPr/>
          <p:nvPr/>
        </p:nvGrpSpPr>
        <p:grpSpPr>
          <a:xfrm>
            <a:off x="18957452" y="9317265"/>
            <a:ext cx="1151890" cy="749935"/>
            <a:chOff x="18957452" y="9317265"/>
            <a:chExt cx="1151890" cy="749935"/>
          </a:xfrm>
        </p:grpSpPr>
        <p:sp>
          <p:nvSpPr>
            <p:cNvPr id="150" name="object 150"/>
            <p:cNvSpPr/>
            <p:nvPr/>
          </p:nvSpPr>
          <p:spPr>
            <a:xfrm>
              <a:off x="19361575" y="9657126"/>
              <a:ext cx="742950" cy="405765"/>
            </a:xfrm>
            <a:custGeom>
              <a:avLst/>
              <a:gdLst/>
              <a:ahLst/>
              <a:cxnLst/>
              <a:rect l="l" t="t" r="r" b="b"/>
              <a:pathLst>
                <a:path w="742950" h="405765">
                  <a:moveTo>
                    <a:pt x="0" y="405353"/>
                  </a:moveTo>
                  <a:lnTo>
                    <a:pt x="742514" y="47786"/>
                  </a:lnTo>
                </a:path>
                <a:path w="742950" h="405765">
                  <a:moveTo>
                    <a:pt x="0" y="405353"/>
                  </a:moveTo>
                  <a:lnTo>
                    <a:pt x="742514" y="95572"/>
                  </a:lnTo>
                </a:path>
                <a:path w="742950" h="405765">
                  <a:moveTo>
                    <a:pt x="0" y="405353"/>
                  </a:moveTo>
                  <a:lnTo>
                    <a:pt x="742514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1" name="object 151"/>
            <p:cNvSpPr/>
            <p:nvPr/>
          </p:nvSpPr>
          <p:spPr>
            <a:xfrm>
              <a:off x="18972917" y="933272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9"/>
                  </a:lnTo>
                  <a:lnTo>
                    <a:pt x="130556" y="378171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1"/>
                  </a:lnTo>
                  <a:lnTo>
                    <a:pt x="296313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2" name="object 152"/>
            <p:cNvSpPr/>
            <p:nvPr/>
          </p:nvSpPr>
          <p:spPr>
            <a:xfrm>
              <a:off x="18972921" y="9332734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3" name="object 153"/>
          <p:cNvGrpSpPr/>
          <p:nvPr/>
        </p:nvGrpSpPr>
        <p:grpSpPr>
          <a:xfrm>
            <a:off x="18957452" y="8781264"/>
            <a:ext cx="418465" cy="418465"/>
            <a:chOff x="18957452" y="8781264"/>
            <a:chExt cx="418465" cy="418465"/>
          </a:xfrm>
        </p:grpSpPr>
        <p:sp>
          <p:nvSpPr>
            <p:cNvPr id="154" name="object 154"/>
            <p:cNvSpPr/>
            <p:nvPr/>
          </p:nvSpPr>
          <p:spPr>
            <a:xfrm>
              <a:off x="18972917" y="8796724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21"/>
                  </a:lnTo>
                  <a:lnTo>
                    <a:pt x="91173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73" y="359533"/>
                  </a:lnTo>
                  <a:lnTo>
                    <a:pt x="130556" y="378173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3"/>
                  </a:lnTo>
                  <a:lnTo>
                    <a:pt x="296313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313" y="27963"/>
                  </a:lnTo>
                  <a:lnTo>
                    <a:pt x="256956" y="9321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5" name="object 155"/>
            <p:cNvSpPr/>
            <p:nvPr/>
          </p:nvSpPr>
          <p:spPr>
            <a:xfrm>
              <a:off x="18972921" y="879673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6" name="object 156"/>
          <p:cNvGrpSpPr/>
          <p:nvPr/>
        </p:nvGrpSpPr>
        <p:grpSpPr>
          <a:xfrm>
            <a:off x="18957452" y="8245263"/>
            <a:ext cx="418465" cy="418465"/>
            <a:chOff x="18957452" y="8245263"/>
            <a:chExt cx="418465" cy="418465"/>
          </a:xfrm>
        </p:grpSpPr>
        <p:sp>
          <p:nvSpPr>
            <p:cNvPr id="157" name="object 157"/>
            <p:cNvSpPr/>
            <p:nvPr/>
          </p:nvSpPr>
          <p:spPr>
            <a:xfrm>
              <a:off x="18972917" y="8260727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8" name="object 158"/>
            <p:cNvSpPr/>
            <p:nvPr/>
          </p:nvSpPr>
          <p:spPr>
            <a:xfrm>
              <a:off x="18972921" y="826073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9" name="object 159"/>
          <p:cNvGrpSpPr/>
          <p:nvPr/>
        </p:nvGrpSpPr>
        <p:grpSpPr>
          <a:xfrm>
            <a:off x="18957452" y="9853266"/>
            <a:ext cx="418465" cy="418465"/>
            <a:chOff x="18957452" y="9853266"/>
            <a:chExt cx="418465" cy="418465"/>
          </a:xfrm>
        </p:grpSpPr>
        <p:sp>
          <p:nvSpPr>
            <p:cNvPr id="160" name="object 160"/>
            <p:cNvSpPr/>
            <p:nvPr/>
          </p:nvSpPr>
          <p:spPr>
            <a:xfrm>
              <a:off x="18972917" y="986873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73" y="359526"/>
                  </a:lnTo>
                  <a:lnTo>
                    <a:pt x="130556" y="378166"/>
                  </a:lnTo>
                  <a:lnTo>
                    <a:pt x="172419" y="387486"/>
                  </a:lnTo>
                  <a:lnTo>
                    <a:pt x="215105" y="387486"/>
                  </a:lnTo>
                  <a:lnTo>
                    <a:pt x="256956" y="378166"/>
                  </a:lnTo>
                  <a:lnTo>
                    <a:pt x="296313" y="359526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1" name="object 161"/>
            <p:cNvSpPr/>
            <p:nvPr/>
          </p:nvSpPr>
          <p:spPr>
            <a:xfrm>
              <a:off x="18972921" y="986873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2" name="object 162"/>
          <p:cNvGrpSpPr/>
          <p:nvPr/>
        </p:nvGrpSpPr>
        <p:grpSpPr>
          <a:xfrm>
            <a:off x="18957452" y="7696860"/>
            <a:ext cx="1151890" cy="431165"/>
            <a:chOff x="18957452" y="7696860"/>
            <a:chExt cx="1151890" cy="431165"/>
          </a:xfrm>
        </p:grpSpPr>
        <p:sp>
          <p:nvSpPr>
            <p:cNvPr id="163" name="object 163"/>
            <p:cNvSpPr/>
            <p:nvPr/>
          </p:nvSpPr>
          <p:spPr>
            <a:xfrm>
              <a:off x="19361575" y="7701501"/>
              <a:ext cx="742950" cy="217170"/>
            </a:xfrm>
            <a:custGeom>
              <a:avLst/>
              <a:gdLst/>
              <a:ahLst/>
              <a:cxnLst/>
              <a:rect l="l" t="t" r="r" b="b"/>
              <a:pathLst>
                <a:path w="742950" h="217170">
                  <a:moveTo>
                    <a:pt x="0" y="216974"/>
                  </a:moveTo>
                  <a:lnTo>
                    <a:pt x="742514" y="47775"/>
                  </a:lnTo>
                </a:path>
                <a:path w="742950" h="217170">
                  <a:moveTo>
                    <a:pt x="0" y="216974"/>
                  </a:moveTo>
                  <a:lnTo>
                    <a:pt x="742514" y="95550"/>
                  </a:lnTo>
                </a:path>
                <a:path w="742950" h="217170">
                  <a:moveTo>
                    <a:pt x="0" y="216974"/>
                  </a:moveTo>
                  <a:lnTo>
                    <a:pt x="742514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4" name="object 164"/>
            <p:cNvSpPr/>
            <p:nvPr/>
          </p:nvSpPr>
          <p:spPr>
            <a:xfrm>
              <a:off x="18972917" y="772472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21"/>
                  </a:lnTo>
                  <a:lnTo>
                    <a:pt x="91173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2"/>
                  </a:lnTo>
                  <a:lnTo>
                    <a:pt x="0" y="215088"/>
                  </a:lnTo>
                  <a:lnTo>
                    <a:pt x="9321" y="256946"/>
                  </a:lnTo>
                  <a:lnTo>
                    <a:pt x="27963" y="296323"/>
                  </a:lnTo>
                  <a:lnTo>
                    <a:pt x="55927" y="331562"/>
                  </a:lnTo>
                  <a:lnTo>
                    <a:pt x="91173" y="359526"/>
                  </a:lnTo>
                  <a:lnTo>
                    <a:pt x="130556" y="378169"/>
                  </a:lnTo>
                  <a:lnTo>
                    <a:pt x="172419" y="387490"/>
                  </a:lnTo>
                  <a:lnTo>
                    <a:pt x="215105" y="387490"/>
                  </a:lnTo>
                  <a:lnTo>
                    <a:pt x="256956" y="378169"/>
                  </a:lnTo>
                  <a:lnTo>
                    <a:pt x="296313" y="359526"/>
                  </a:lnTo>
                  <a:lnTo>
                    <a:pt x="331521" y="331562"/>
                  </a:lnTo>
                  <a:lnTo>
                    <a:pt x="359484" y="296323"/>
                  </a:lnTo>
                  <a:lnTo>
                    <a:pt x="378127" y="256946"/>
                  </a:lnTo>
                  <a:lnTo>
                    <a:pt x="387448" y="215088"/>
                  </a:lnTo>
                  <a:lnTo>
                    <a:pt x="387448" y="172402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313" y="27963"/>
                  </a:lnTo>
                  <a:lnTo>
                    <a:pt x="256956" y="9321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5" name="object 165"/>
            <p:cNvSpPr/>
            <p:nvPr/>
          </p:nvSpPr>
          <p:spPr>
            <a:xfrm>
              <a:off x="18972921" y="772473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5"/>
                  </a:lnTo>
                  <a:lnTo>
                    <a:pt x="378169" y="130548"/>
                  </a:lnTo>
                  <a:lnTo>
                    <a:pt x="387489" y="172411"/>
                  </a:lnTo>
                  <a:lnTo>
                    <a:pt x="387489" y="215100"/>
                  </a:lnTo>
                  <a:lnTo>
                    <a:pt x="378169" y="256959"/>
                  </a:lnTo>
                  <a:lnTo>
                    <a:pt x="359531" y="29633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35"/>
                  </a:lnTo>
                  <a:lnTo>
                    <a:pt x="9319" y="256959"/>
                  </a:lnTo>
                  <a:lnTo>
                    <a:pt x="0" y="215100"/>
                  </a:lnTo>
                  <a:lnTo>
                    <a:pt x="0" y="172411"/>
                  </a:lnTo>
                  <a:lnTo>
                    <a:pt x="9319" y="130548"/>
                  </a:lnTo>
                  <a:lnTo>
                    <a:pt x="27957" y="91165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66" name="object 166"/>
          <p:cNvGrpSpPr/>
          <p:nvPr/>
        </p:nvGrpSpPr>
        <p:grpSpPr>
          <a:xfrm>
            <a:off x="18957452" y="10141997"/>
            <a:ext cx="1151890" cy="666115"/>
            <a:chOff x="18957452" y="10141997"/>
            <a:chExt cx="1151890" cy="666115"/>
          </a:xfrm>
        </p:grpSpPr>
        <p:sp>
          <p:nvSpPr>
            <p:cNvPr id="167" name="object 167"/>
            <p:cNvSpPr/>
            <p:nvPr/>
          </p:nvSpPr>
          <p:spPr>
            <a:xfrm>
              <a:off x="19361575" y="10146638"/>
              <a:ext cx="742950" cy="452120"/>
            </a:xfrm>
            <a:custGeom>
              <a:avLst/>
              <a:gdLst/>
              <a:ahLst/>
              <a:cxnLst/>
              <a:rect l="l" t="t" r="r" b="b"/>
              <a:pathLst>
                <a:path w="742950" h="452120">
                  <a:moveTo>
                    <a:pt x="0" y="451842"/>
                  </a:moveTo>
                  <a:lnTo>
                    <a:pt x="742514" y="47764"/>
                  </a:lnTo>
                </a:path>
                <a:path w="742950" h="452120">
                  <a:moveTo>
                    <a:pt x="0" y="451842"/>
                  </a:moveTo>
                  <a:lnTo>
                    <a:pt x="742514" y="95528"/>
                  </a:lnTo>
                </a:path>
                <a:path w="742950" h="452120">
                  <a:moveTo>
                    <a:pt x="0" y="451842"/>
                  </a:moveTo>
                  <a:lnTo>
                    <a:pt x="742514" y="0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8" name="object 168"/>
            <p:cNvSpPr/>
            <p:nvPr/>
          </p:nvSpPr>
          <p:spPr>
            <a:xfrm>
              <a:off x="18972917" y="1040472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105" y="0"/>
                  </a:moveTo>
                  <a:lnTo>
                    <a:pt x="172419" y="0"/>
                  </a:lnTo>
                  <a:lnTo>
                    <a:pt x="130556" y="9320"/>
                  </a:lnTo>
                  <a:lnTo>
                    <a:pt x="91173" y="27961"/>
                  </a:lnTo>
                  <a:lnTo>
                    <a:pt x="55927" y="55922"/>
                  </a:lnTo>
                  <a:lnTo>
                    <a:pt x="27963" y="91163"/>
                  </a:lnTo>
                  <a:lnTo>
                    <a:pt x="9321" y="130541"/>
                  </a:lnTo>
                  <a:lnTo>
                    <a:pt x="0" y="172400"/>
                  </a:lnTo>
                  <a:lnTo>
                    <a:pt x="0" y="215087"/>
                  </a:lnTo>
                  <a:lnTo>
                    <a:pt x="9321" y="256946"/>
                  </a:lnTo>
                  <a:lnTo>
                    <a:pt x="27963" y="296324"/>
                  </a:lnTo>
                  <a:lnTo>
                    <a:pt x="55927" y="331565"/>
                  </a:lnTo>
                  <a:lnTo>
                    <a:pt x="91173" y="359527"/>
                  </a:lnTo>
                  <a:lnTo>
                    <a:pt x="130556" y="378167"/>
                  </a:lnTo>
                  <a:lnTo>
                    <a:pt x="172419" y="387488"/>
                  </a:lnTo>
                  <a:lnTo>
                    <a:pt x="215105" y="387488"/>
                  </a:lnTo>
                  <a:lnTo>
                    <a:pt x="256956" y="378167"/>
                  </a:lnTo>
                  <a:lnTo>
                    <a:pt x="296313" y="359527"/>
                  </a:lnTo>
                  <a:lnTo>
                    <a:pt x="331521" y="331565"/>
                  </a:lnTo>
                  <a:lnTo>
                    <a:pt x="359484" y="296324"/>
                  </a:lnTo>
                  <a:lnTo>
                    <a:pt x="378127" y="256946"/>
                  </a:lnTo>
                  <a:lnTo>
                    <a:pt x="387448" y="215087"/>
                  </a:lnTo>
                  <a:lnTo>
                    <a:pt x="387448" y="172400"/>
                  </a:lnTo>
                  <a:lnTo>
                    <a:pt x="378127" y="130541"/>
                  </a:lnTo>
                  <a:lnTo>
                    <a:pt x="359484" y="91163"/>
                  </a:lnTo>
                  <a:lnTo>
                    <a:pt x="331521" y="55922"/>
                  </a:lnTo>
                  <a:lnTo>
                    <a:pt x="296313" y="27961"/>
                  </a:lnTo>
                  <a:lnTo>
                    <a:pt x="256956" y="9320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69" name="object 169"/>
            <p:cNvSpPr/>
            <p:nvPr/>
          </p:nvSpPr>
          <p:spPr>
            <a:xfrm>
              <a:off x="18972921" y="1040473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63"/>
                  </a:lnTo>
                  <a:lnTo>
                    <a:pt x="378169" y="130543"/>
                  </a:lnTo>
                  <a:lnTo>
                    <a:pt x="387489" y="172401"/>
                  </a:lnTo>
                  <a:lnTo>
                    <a:pt x="387489" y="215087"/>
                  </a:lnTo>
                  <a:lnTo>
                    <a:pt x="378169" y="256946"/>
                  </a:lnTo>
                  <a:lnTo>
                    <a:pt x="359531" y="296325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5"/>
                  </a:lnTo>
                  <a:lnTo>
                    <a:pt x="9319" y="256946"/>
                  </a:lnTo>
                  <a:lnTo>
                    <a:pt x="0" y="215087"/>
                  </a:lnTo>
                  <a:lnTo>
                    <a:pt x="0" y="172401"/>
                  </a:lnTo>
                  <a:lnTo>
                    <a:pt x="9319" y="130543"/>
                  </a:lnTo>
                  <a:lnTo>
                    <a:pt x="27957" y="9116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70" name="object 170"/>
          <p:cNvSpPr/>
          <p:nvPr/>
        </p:nvSpPr>
        <p:spPr>
          <a:xfrm>
            <a:off x="19361576" y="2021690"/>
            <a:ext cx="742950" cy="348615"/>
          </a:xfrm>
          <a:custGeom>
            <a:avLst/>
            <a:gdLst/>
            <a:ahLst/>
            <a:cxnLst/>
            <a:rect l="l" t="t" r="r" b="b"/>
            <a:pathLst>
              <a:path w="742950" h="348614">
                <a:moveTo>
                  <a:pt x="0" y="0"/>
                </a:moveTo>
                <a:lnTo>
                  <a:pt x="742514" y="348204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1" name="object 171"/>
          <p:cNvSpPr/>
          <p:nvPr/>
        </p:nvSpPr>
        <p:spPr>
          <a:xfrm>
            <a:off x="19361576" y="3096105"/>
            <a:ext cx="742950" cy="254000"/>
          </a:xfrm>
          <a:custGeom>
            <a:avLst/>
            <a:gdLst/>
            <a:ahLst/>
            <a:cxnLst/>
            <a:rect l="l" t="t" r="r" b="b"/>
            <a:pathLst>
              <a:path w="742950" h="254000">
                <a:moveTo>
                  <a:pt x="0" y="0"/>
                </a:moveTo>
                <a:lnTo>
                  <a:pt x="742514" y="253940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2" name="object 172"/>
          <p:cNvSpPr/>
          <p:nvPr/>
        </p:nvSpPr>
        <p:spPr>
          <a:xfrm>
            <a:off x="19361576" y="2560104"/>
            <a:ext cx="742950" cy="300990"/>
          </a:xfrm>
          <a:custGeom>
            <a:avLst/>
            <a:gdLst/>
            <a:ahLst/>
            <a:cxnLst/>
            <a:rect l="l" t="t" r="r" b="b"/>
            <a:pathLst>
              <a:path w="742950" h="300989">
                <a:moveTo>
                  <a:pt x="0" y="0"/>
                </a:moveTo>
                <a:lnTo>
                  <a:pt x="742514" y="300966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3" name="object 173"/>
          <p:cNvSpPr/>
          <p:nvPr/>
        </p:nvSpPr>
        <p:spPr>
          <a:xfrm>
            <a:off x="19361576" y="2021690"/>
            <a:ext cx="742950" cy="396240"/>
          </a:xfrm>
          <a:custGeom>
            <a:avLst/>
            <a:gdLst/>
            <a:ahLst/>
            <a:cxnLst/>
            <a:rect l="l" t="t" r="r" b="b"/>
            <a:pathLst>
              <a:path w="742950" h="396239">
                <a:moveTo>
                  <a:pt x="0" y="0"/>
                </a:moveTo>
                <a:lnTo>
                  <a:pt x="742514" y="395976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4" name="object 174"/>
          <p:cNvSpPr/>
          <p:nvPr/>
        </p:nvSpPr>
        <p:spPr>
          <a:xfrm>
            <a:off x="19376952" y="3102355"/>
            <a:ext cx="727710" cy="295910"/>
          </a:xfrm>
          <a:custGeom>
            <a:avLst/>
            <a:gdLst/>
            <a:ahLst/>
            <a:cxnLst/>
            <a:rect l="l" t="t" r="r" b="b"/>
            <a:pathLst>
              <a:path w="727709" h="295910">
                <a:moveTo>
                  <a:pt x="0" y="0"/>
                </a:moveTo>
                <a:lnTo>
                  <a:pt x="727137" y="295464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5" name="object 175"/>
          <p:cNvSpPr/>
          <p:nvPr/>
        </p:nvSpPr>
        <p:spPr>
          <a:xfrm>
            <a:off x="19361576" y="2560104"/>
            <a:ext cx="742950" cy="349250"/>
          </a:xfrm>
          <a:custGeom>
            <a:avLst/>
            <a:gdLst/>
            <a:ahLst/>
            <a:cxnLst/>
            <a:rect l="l" t="t" r="r" b="b"/>
            <a:pathLst>
              <a:path w="742950" h="349250">
                <a:moveTo>
                  <a:pt x="0" y="0"/>
                </a:moveTo>
                <a:lnTo>
                  <a:pt x="742514" y="348738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6" name="object 176"/>
          <p:cNvSpPr/>
          <p:nvPr/>
        </p:nvSpPr>
        <p:spPr>
          <a:xfrm>
            <a:off x="19361576" y="2021690"/>
            <a:ext cx="742950" cy="300990"/>
          </a:xfrm>
          <a:custGeom>
            <a:avLst/>
            <a:gdLst/>
            <a:ahLst/>
            <a:cxnLst/>
            <a:rect l="l" t="t" r="r" b="b"/>
            <a:pathLst>
              <a:path w="742950" h="300989">
                <a:moveTo>
                  <a:pt x="0" y="0"/>
                </a:moveTo>
                <a:lnTo>
                  <a:pt x="742514" y="300431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7" name="object 177"/>
          <p:cNvSpPr/>
          <p:nvPr/>
        </p:nvSpPr>
        <p:spPr>
          <a:xfrm>
            <a:off x="19361576" y="3096105"/>
            <a:ext cx="742950" cy="206375"/>
          </a:xfrm>
          <a:custGeom>
            <a:avLst/>
            <a:gdLst/>
            <a:ahLst/>
            <a:cxnLst/>
            <a:rect l="l" t="t" r="r" b="b"/>
            <a:pathLst>
              <a:path w="742950" h="206375">
                <a:moveTo>
                  <a:pt x="0" y="0"/>
                </a:moveTo>
                <a:lnTo>
                  <a:pt x="742514" y="206167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8" name="object 178"/>
          <p:cNvSpPr/>
          <p:nvPr/>
        </p:nvSpPr>
        <p:spPr>
          <a:xfrm>
            <a:off x="19361576" y="2560104"/>
            <a:ext cx="742950" cy="253365"/>
          </a:xfrm>
          <a:custGeom>
            <a:avLst/>
            <a:gdLst/>
            <a:ahLst/>
            <a:cxnLst/>
            <a:rect l="l" t="t" r="r" b="b"/>
            <a:pathLst>
              <a:path w="742950" h="253364">
                <a:moveTo>
                  <a:pt x="0" y="0"/>
                </a:moveTo>
                <a:lnTo>
                  <a:pt x="742514" y="253193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9" name="object 179"/>
          <p:cNvSpPr/>
          <p:nvPr/>
        </p:nvSpPr>
        <p:spPr>
          <a:xfrm>
            <a:off x="19361576" y="3632106"/>
            <a:ext cx="742950" cy="255270"/>
          </a:xfrm>
          <a:custGeom>
            <a:avLst/>
            <a:gdLst/>
            <a:ahLst/>
            <a:cxnLst/>
            <a:rect l="l" t="t" r="r" b="b"/>
            <a:pathLst>
              <a:path w="742950" h="255270">
                <a:moveTo>
                  <a:pt x="0" y="0"/>
                </a:moveTo>
                <a:lnTo>
                  <a:pt x="742514" y="206914"/>
                </a:lnTo>
              </a:path>
              <a:path w="742950" h="255270">
                <a:moveTo>
                  <a:pt x="0" y="0"/>
                </a:moveTo>
                <a:lnTo>
                  <a:pt x="742514" y="254686"/>
                </a:lnTo>
              </a:path>
              <a:path w="742950" h="255270">
                <a:moveTo>
                  <a:pt x="0" y="0"/>
                </a:moveTo>
                <a:lnTo>
                  <a:pt x="742514" y="159142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80" name="object 180"/>
          <p:cNvGrpSpPr/>
          <p:nvPr/>
        </p:nvGrpSpPr>
        <p:grpSpPr>
          <a:xfrm>
            <a:off x="18957452" y="2886891"/>
            <a:ext cx="418465" cy="418465"/>
            <a:chOff x="18957452" y="2886891"/>
            <a:chExt cx="418465" cy="418465"/>
          </a:xfrm>
        </p:grpSpPr>
        <p:sp>
          <p:nvSpPr>
            <p:cNvPr id="181" name="object 181"/>
            <p:cNvSpPr/>
            <p:nvPr/>
          </p:nvSpPr>
          <p:spPr>
            <a:xfrm>
              <a:off x="18972917" y="290235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21"/>
                  </a:lnTo>
                  <a:lnTo>
                    <a:pt x="91173" y="27963"/>
                  </a:lnTo>
                  <a:lnTo>
                    <a:pt x="55927" y="55927"/>
                  </a:lnTo>
                  <a:lnTo>
                    <a:pt x="27963" y="91167"/>
                  </a:lnTo>
                  <a:lnTo>
                    <a:pt x="9321" y="130543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50"/>
                  </a:lnTo>
                  <a:lnTo>
                    <a:pt x="27963" y="296329"/>
                  </a:lnTo>
                  <a:lnTo>
                    <a:pt x="55927" y="331573"/>
                  </a:lnTo>
                  <a:lnTo>
                    <a:pt x="91173" y="359533"/>
                  </a:lnTo>
                  <a:lnTo>
                    <a:pt x="130556" y="378173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3"/>
                  </a:lnTo>
                  <a:lnTo>
                    <a:pt x="296313" y="359533"/>
                  </a:lnTo>
                  <a:lnTo>
                    <a:pt x="331521" y="331573"/>
                  </a:lnTo>
                  <a:lnTo>
                    <a:pt x="359484" y="296329"/>
                  </a:lnTo>
                  <a:lnTo>
                    <a:pt x="378127" y="256950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3"/>
                  </a:lnTo>
                  <a:lnTo>
                    <a:pt x="359484" y="91167"/>
                  </a:lnTo>
                  <a:lnTo>
                    <a:pt x="331521" y="55927"/>
                  </a:lnTo>
                  <a:lnTo>
                    <a:pt x="296313" y="27963"/>
                  </a:lnTo>
                  <a:lnTo>
                    <a:pt x="256956" y="9321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2" name="object 182"/>
            <p:cNvSpPr/>
            <p:nvPr/>
          </p:nvSpPr>
          <p:spPr>
            <a:xfrm>
              <a:off x="18972921" y="290236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3" name="object 183"/>
          <p:cNvGrpSpPr/>
          <p:nvPr/>
        </p:nvGrpSpPr>
        <p:grpSpPr>
          <a:xfrm>
            <a:off x="18957452" y="2350890"/>
            <a:ext cx="418465" cy="418465"/>
            <a:chOff x="18957452" y="2350890"/>
            <a:chExt cx="418465" cy="418465"/>
          </a:xfrm>
        </p:grpSpPr>
        <p:sp>
          <p:nvSpPr>
            <p:cNvPr id="184" name="object 184"/>
            <p:cNvSpPr/>
            <p:nvPr/>
          </p:nvSpPr>
          <p:spPr>
            <a:xfrm>
              <a:off x="18972917" y="236636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5" name="object 185"/>
            <p:cNvSpPr/>
            <p:nvPr/>
          </p:nvSpPr>
          <p:spPr>
            <a:xfrm>
              <a:off x="18972921" y="236635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6" name="object 186"/>
          <p:cNvGrpSpPr/>
          <p:nvPr/>
        </p:nvGrpSpPr>
        <p:grpSpPr>
          <a:xfrm>
            <a:off x="18957452" y="1812476"/>
            <a:ext cx="418465" cy="418465"/>
            <a:chOff x="18957452" y="1812476"/>
            <a:chExt cx="418465" cy="418465"/>
          </a:xfrm>
        </p:grpSpPr>
        <p:sp>
          <p:nvSpPr>
            <p:cNvPr id="187" name="object 187"/>
            <p:cNvSpPr/>
            <p:nvPr/>
          </p:nvSpPr>
          <p:spPr>
            <a:xfrm>
              <a:off x="18972917" y="1827949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7"/>
                  </a:lnTo>
                  <a:lnTo>
                    <a:pt x="0" y="172398"/>
                  </a:lnTo>
                  <a:lnTo>
                    <a:pt x="0" y="215086"/>
                  </a:lnTo>
                  <a:lnTo>
                    <a:pt x="9321" y="256947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7"/>
                  </a:lnTo>
                  <a:lnTo>
                    <a:pt x="387448" y="215086"/>
                  </a:lnTo>
                  <a:lnTo>
                    <a:pt x="387448" y="172398"/>
                  </a:lnTo>
                  <a:lnTo>
                    <a:pt x="378127" y="130537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88" name="object 188"/>
            <p:cNvSpPr/>
            <p:nvPr/>
          </p:nvSpPr>
          <p:spPr>
            <a:xfrm>
              <a:off x="18972921" y="182794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89" name="object 189"/>
          <p:cNvGrpSpPr/>
          <p:nvPr/>
        </p:nvGrpSpPr>
        <p:grpSpPr>
          <a:xfrm>
            <a:off x="18957452" y="3422893"/>
            <a:ext cx="418465" cy="418465"/>
            <a:chOff x="18957452" y="3422893"/>
            <a:chExt cx="418465" cy="418465"/>
          </a:xfrm>
        </p:grpSpPr>
        <p:sp>
          <p:nvSpPr>
            <p:cNvPr id="190" name="object 190"/>
            <p:cNvSpPr/>
            <p:nvPr/>
          </p:nvSpPr>
          <p:spPr>
            <a:xfrm>
              <a:off x="18972917" y="3438361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73" y="359529"/>
                  </a:lnTo>
                  <a:lnTo>
                    <a:pt x="130556" y="378171"/>
                  </a:lnTo>
                  <a:lnTo>
                    <a:pt x="172419" y="387493"/>
                  </a:lnTo>
                  <a:lnTo>
                    <a:pt x="215105" y="387493"/>
                  </a:lnTo>
                  <a:lnTo>
                    <a:pt x="256956" y="378171"/>
                  </a:lnTo>
                  <a:lnTo>
                    <a:pt x="296313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1" name="object 191"/>
            <p:cNvSpPr/>
            <p:nvPr/>
          </p:nvSpPr>
          <p:spPr>
            <a:xfrm>
              <a:off x="18972921" y="3438362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3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6"/>
                  </a:lnTo>
                  <a:lnTo>
                    <a:pt x="331573" y="331567"/>
                  </a:lnTo>
                  <a:lnTo>
                    <a:pt x="296333" y="359529"/>
                  </a:lnTo>
                  <a:lnTo>
                    <a:pt x="256954" y="378169"/>
                  </a:lnTo>
                  <a:lnTo>
                    <a:pt x="215090" y="387490"/>
                  </a:lnTo>
                  <a:lnTo>
                    <a:pt x="172398" y="387490"/>
                  </a:lnTo>
                  <a:lnTo>
                    <a:pt x="130534" y="378169"/>
                  </a:lnTo>
                  <a:lnTo>
                    <a:pt x="91155" y="359529"/>
                  </a:lnTo>
                  <a:lnTo>
                    <a:pt x="55915" y="331567"/>
                  </a:lnTo>
                  <a:lnTo>
                    <a:pt x="27957" y="296326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3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92" name="object 192"/>
          <p:cNvGrpSpPr/>
          <p:nvPr/>
        </p:nvGrpSpPr>
        <p:grpSpPr>
          <a:xfrm>
            <a:off x="18957452" y="3958894"/>
            <a:ext cx="1151890" cy="422275"/>
            <a:chOff x="18957452" y="3958894"/>
            <a:chExt cx="1151890" cy="422275"/>
          </a:xfrm>
        </p:grpSpPr>
        <p:sp>
          <p:nvSpPr>
            <p:cNvPr id="193" name="object 193"/>
            <p:cNvSpPr/>
            <p:nvPr/>
          </p:nvSpPr>
          <p:spPr>
            <a:xfrm>
              <a:off x="19361575" y="4168108"/>
              <a:ext cx="742950" cy="208279"/>
            </a:xfrm>
            <a:custGeom>
              <a:avLst/>
              <a:gdLst/>
              <a:ahLst/>
              <a:cxnLst/>
              <a:rect l="l" t="t" r="r" b="b"/>
              <a:pathLst>
                <a:path w="742950" h="208279">
                  <a:moveTo>
                    <a:pt x="0" y="0"/>
                  </a:moveTo>
                  <a:lnTo>
                    <a:pt x="742514" y="160156"/>
                  </a:lnTo>
                </a:path>
                <a:path w="742950" h="208279">
                  <a:moveTo>
                    <a:pt x="0" y="0"/>
                  </a:moveTo>
                  <a:lnTo>
                    <a:pt x="742514" y="207907"/>
                  </a:lnTo>
                </a:path>
                <a:path w="742950" h="208279">
                  <a:moveTo>
                    <a:pt x="0" y="0"/>
                  </a:moveTo>
                  <a:lnTo>
                    <a:pt x="742514" y="112406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4" name="object 194"/>
            <p:cNvSpPr/>
            <p:nvPr/>
          </p:nvSpPr>
          <p:spPr>
            <a:xfrm>
              <a:off x="18972917" y="397436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105" y="0"/>
                  </a:moveTo>
                  <a:lnTo>
                    <a:pt x="172419" y="0"/>
                  </a:lnTo>
                  <a:lnTo>
                    <a:pt x="130556" y="9319"/>
                  </a:lnTo>
                  <a:lnTo>
                    <a:pt x="91173" y="27959"/>
                  </a:lnTo>
                  <a:lnTo>
                    <a:pt x="55927" y="55919"/>
                  </a:lnTo>
                  <a:lnTo>
                    <a:pt x="27963" y="91159"/>
                  </a:lnTo>
                  <a:lnTo>
                    <a:pt x="9321" y="130536"/>
                  </a:lnTo>
                  <a:lnTo>
                    <a:pt x="0" y="172395"/>
                  </a:lnTo>
                  <a:lnTo>
                    <a:pt x="0" y="215082"/>
                  </a:lnTo>
                  <a:lnTo>
                    <a:pt x="9321" y="256942"/>
                  </a:lnTo>
                  <a:lnTo>
                    <a:pt x="27963" y="296322"/>
                  </a:lnTo>
                  <a:lnTo>
                    <a:pt x="55927" y="331565"/>
                  </a:lnTo>
                  <a:lnTo>
                    <a:pt x="91173" y="359525"/>
                  </a:lnTo>
                  <a:lnTo>
                    <a:pt x="130556" y="378165"/>
                  </a:lnTo>
                  <a:lnTo>
                    <a:pt x="172419" y="387485"/>
                  </a:lnTo>
                  <a:lnTo>
                    <a:pt x="215105" y="387485"/>
                  </a:lnTo>
                  <a:lnTo>
                    <a:pt x="256956" y="378165"/>
                  </a:lnTo>
                  <a:lnTo>
                    <a:pt x="296313" y="359525"/>
                  </a:lnTo>
                  <a:lnTo>
                    <a:pt x="331521" y="331565"/>
                  </a:lnTo>
                  <a:lnTo>
                    <a:pt x="359484" y="296322"/>
                  </a:lnTo>
                  <a:lnTo>
                    <a:pt x="378127" y="256942"/>
                  </a:lnTo>
                  <a:lnTo>
                    <a:pt x="387448" y="215082"/>
                  </a:lnTo>
                  <a:lnTo>
                    <a:pt x="387448" y="172395"/>
                  </a:lnTo>
                  <a:lnTo>
                    <a:pt x="378127" y="130536"/>
                  </a:lnTo>
                  <a:lnTo>
                    <a:pt x="359484" y="91159"/>
                  </a:lnTo>
                  <a:lnTo>
                    <a:pt x="331521" y="55919"/>
                  </a:lnTo>
                  <a:lnTo>
                    <a:pt x="296313" y="27959"/>
                  </a:lnTo>
                  <a:lnTo>
                    <a:pt x="256956" y="9319"/>
                  </a:lnTo>
                  <a:lnTo>
                    <a:pt x="21510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95" name="object 195"/>
            <p:cNvSpPr/>
            <p:nvPr/>
          </p:nvSpPr>
          <p:spPr>
            <a:xfrm>
              <a:off x="18972921" y="397436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2"/>
                  </a:moveTo>
                  <a:lnTo>
                    <a:pt x="359531" y="91164"/>
                  </a:lnTo>
                  <a:lnTo>
                    <a:pt x="378169" y="130541"/>
                  </a:lnTo>
                  <a:lnTo>
                    <a:pt x="387489" y="172401"/>
                  </a:lnTo>
                  <a:lnTo>
                    <a:pt x="387489" y="215088"/>
                  </a:lnTo>
                  <a:lnTo>
                    <a:pt x="378169" y="256948"/>
                  </a:lnTo>
                  <a:lnTo>
                    <a:pt x="359531" y="296325"/>
                  </a:lnTo>
                  <a:lnTo>
                    <a:pt x="331573" y="331566"/>
                  </a:lnTo>
                  <a:lnTo>
                    <a:pt x="296333" y="359528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28"/>
                  </a:lnTo>
                  <a:lnTo>
                    <a:pt x="55915" y="331566"/>
                  </a:lnTo>
                  <a:lnTo>
                    <a:pt x="27957" y="296325"/>
                  </a:lnTo>
                  <a:lnTo>
                    <a:pt x="9319" y="256948"/>
                  </a:lnTo>
                  <a:lnTo>
                    <a:pt x="0" y="215088"/>
                  </a:lnTo>
                  <a:lnTo>
                    <a:pt x="0" y="172401"/>
                  </a:lnTo>
                  <a:lnTo>
                    <a:pt x="9319" y="130541"/>
                  </a:lnTo>
                  <a:lnTo>
                    <a:pt x="27957" y="91164"/>
                  </a:lnTo>
                  <a:lnTo>
                    <a:pt x="55915" y="55922"/>
                  </a:lnTo>
                  <a:lnTo>
                    <a:pt x="91155" y="27961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1"/>
                  </a:lnTo>
                  <a:lnTo>
                    <a:pt x="331573" y="55922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96" name="object 196"/>
          <p:cNvSpPr/>
          <p:nvPr/>
        </p:nvSpPr>
        <p:spPr>
          <a:xfrm>
            <a:off x="19364143" y="1513719"/>
            <a:ext cx="740410" cy="391795"/>
          </a:xfrm>
          <a:custGeom>
            <a:avLst/>
            <a:gdLst/>
            <a:ahLst/>
            <a:cxnLst/>
            <a:rect l="l" t="t" r="r" b="b"/>
            <a:pathLst>
              <a:path w="740409" h="391794">
                <a:moveTo>
                  <a:pt x="0" y="0"/>
                </a:moveTo>
                <a:lnTo>
                  <a:pt x="739946" y="391443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7" name="object 197"/>
          <p:cNvSpPr/>
          <p:nvPr/>
        </p:nvSpPr>
        <p:spPr>
          <a:xfrm>
            <a:off x="19364143" y="977718"/>
            <a:ext cx="740410" cy="438784"/>
          </a:xfrm>
          <a:custGeom>
            <a:avLst/>
            <a:gdLst/>
            <a:ahLst/>
            <a:cxnLst/>
            <a:rect l="l" t="t" r="r" b="b"/>
            <a:pathLst>
              <a:path w="740409" h="438784">
                <a:moveTo>
                  <a:pt x="0" y="0"/>
                </a:moveTo>
                <a:lnTo>
                  <a:pt x="739946" y="438332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98" name="object 198"/>
          <p:cNvSpPr/>
          <p:nvPr/>
        </p:nvSpPr>
        <p:spPr>
          <a:xfrm>
            <a:off x="19379427" y="1522784"/>
            <a:ext cx="725170" cy="430530"/>
          </a:xfrm>
          <a:custGeom>
            <a:avLst/>
            <a:gdLst/>
            <a:ahLst/>
            <a:cxnLst/>
            <a:rect l="l" t="t" r="r" b="b"/>
            <a:pathLst>
              <a:path w="725169" h="430530">
                <a:moveTo>
                  <a:pt x="0" y="0"/>
                </a:moveTo>
                <a:lnTo>
                  <a:pt x="724662" y="430008"/>
                </a:lnTo>
              </a:path>
            </a:pathLst>
          </a:custGeom>
          <a:ln w="9281">
            <a:solidFill>
              <a:srgbClr val="FFFFFF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grpSp>
        <p:nvGrpSpPr>
          <p:cNvPr id="199" name="object 199"/>
          <p:cNvGrpSpPr/>
          <p:nvPr/>
        </p:nvGrpSpPr>
        <p:grpSpPr>
          <a:xfrm>
            <a:off x="18960019" y="768504"/>
            <a:ext cx="1148715" cy="1094105"/>
            <a:chOff x="18960019" y="768504"/>
            <a:chExt cx="1148715" cy="1094105"/>
          </a:xfrm>
        </p:grpSpPr>
        <p:sp>
          <p:nvSpPr>
            <p:cNvPr id="200" name="object 200"/>
            <p:cNvSpPr/>
            <p:nvPr/>
          </p:nvSpPr>
          <p:spPr>
            <a:xfrm>
              <a:off x="19364143" y="977718"/>
              <a:ext cx="740410" cy="880110"/>
            </a:xfrm>
            <a:custGeom>
              <a:avLst/>
              <a:gdLst/>
              <a:ahLst/>
              <a:cxnLst/>
              <a:rect l="l" t="t" r="r" b="b"/>
              <a:pathLst>
                <a:path w="740409" h="880110">
                  <a:moveTo>
                    <a:pt x="0" y="0"/>
                  </a:moveTo>
                  <a:lnTo>
                    <a:pt x="739946" y="485966"/>
                  </a:lnTo>
                </a:path>
                <a:path w="740409" h="880110">
                  <a:moveTo>
                    <a:pt x="0" y="536001"/>
                  </a:moveTo>
                  <a:lnTo>
                    <a:pt x="739946" y="879810"/>
                  </a:lnTo>
                </a:path>
                <a:path w="740409" h="880110">
                  <a:moveTo>
                    <a:pt x="0" y="0"/>
                  </a:moveTo>
                  <a:lnTo>
                    <a:pt x="739946" y="390699"/>
                  </a:lnTo>
                </a:path>
              </a:pathLst>
            </a:custGeom>
            <a:ln w="928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1" name="object 201"/>
            <p:cNvSpPr/>
            <p:nvPr/>
          </p:nvSpPr>
          <p:spPr>
            <a:xfrm>
              <a:off x="18975534" y="1319975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215061" y="0"/>
                  </a:moveTo>
                  <a:lnTo>
                    <a:pt x="172386" y="0"/>
                  </a:lnTo>
                  <a:lnTo>
                    <a:pt x="130538" y="9319"/>
                  </a:lnTo>
                  <a:lnTo>
                    <a:pt x="91167" y="27959"/>
                  </a:lnTo>
                  <a:lnTo>
                    <a:pt x="55927" y="55919"/>
                  </a:lnTo>
                  <a:lnTo>
                    <a:pt x="27963" y="91163"/>
                  </a:lnTo>
                  <a:lnTo>
                    <a:pt x="9321" y="130542"/>
                  </a:lnTo>
                  <a:lnTo>
                    <a:pt x="0" y="172403"/>
                  </a:lnTo>
                  <a:lnTo>
                    <a:pt x="0" y="215090"/>
                  </a:lnTo>
                  <a:lnTo>
                    <a:pt x="9321" y="256949"/>
                  </a:lnTo>
                  <a:lnTo>
                    <a:pt x="27963" y="296325"/>
                  </a:lnTo>
                  <a:lnTo>
                    <a:pt x="55927" y="331565"/>
                  </a:lnTo>
                  <a:lnTo>
                    <a:pt x="91167" y="359529"/>
                  </a:lnTo>
                  <a:lnTo>
                    <a:pt x="130538" y="378171"/>
                  </a:lnTo>
                  <a:lnTo>
                    <a:pt x="172386" y="387493"/>
                  </a:lnTo>
                  <a:lnTo>
                    <a:pt x="215061" y="387493"/>
                  </a:lnTo>
                  <a:lnTo>
                    <a:pt x="256910" y="378171"/>
                  </a:lnTo>
                  <a:lnTo>
                    <a:pt x="296280" y="359529"/>
                  </a:lnTo>
                  <a:lnTo>
                    <a:pt x="331521" y="331565"/>
                  </a:lnTo>
                  <a:lnTo>
                    <a:pt x="359484" y="296325"/>
                  </a:lnTo>
                  <a:lnTo>
                    <a:pt x="378127" y="256949"/>
                  </a:lnTo>
                  <a:lnTo>
                    <a:pt x="387448" y="215090"/>
                  </a:lnTo>
                  <a:lnTo>
                    <a:pt x="387448" y="172403"/>
                  </a:lnTo>
                  <a:lnTo>
                    <a:pt x="378127" y="130542"/>
                  </a:lnTo>
                  <a:lnTo>
                    <a:pt x="359484" y="91163"/>
                  </a:lnTo>
                  <a:lnTo>
                    <a:pt x="331521" y="55919"/>
                  </a:lnTo>
                  <a:lnTo>
                    <a:pt x="296280" y="27959"/>
                  </a:lnTo>
                  <a:lnTo>
                    <a:pt x="256910" y="9319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2" name="object 202"/>
            <p:cNvSpPr/>
            <p:nvPr/>
          </p:nvSpPr>
          <p:spPr>
            <a:xfrm>
              <a:off x="18975488" y="1319976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5">
                  <a:moveTo>
                    <a:pt x="331573" y="55920"/>
                  </a:moveTo>
                  <a:lnTo>
                    <a:pt x="359531" y="91161"/>
                  </a:lnTo>
                  <a:lnTo>
                    <a:pt x="378169" y="130539"/>
                  </a:lnTo>
                  <a:lnTo>
                    <a:pt x="387489" y="172399"/>
                  </a:lnTo>
                  <a:lnTo>
                    <a:pt x="387489" y="215086"/>
                  </a:lnTo>
                  <a:lnTo>
                    <a:pt x="378169" y="256946"/>
                  </a:lnTo>
                  <a:lnTo>
                    <a:pt x="359531" y="296324"/>
                  </a:lnTo>
                  <a:lnTo>
                    <a:pt x="331573" y="331565"/>
                  </a:lnTo>
                  <a:lnTo>
                    <a:pt x="296333" y="359526"/>
                  </a:lnTo>
                  <a:lnTo>
                    <a:pt x="256954" y="378167"/>
                  </a:lnTo>
                  <a:lnTo>
                    <a:pt x="215090" y="387488"/>
                  </a:lnTo>
                  <a:lnTo>
                    <a:pt x="172398" y="387488"/>
                  </a:lnTo>
                  <a:lnTo>
                    <a:pt x="130534" y="378167"/>
                  </a:lnTo>
                  <a:lnTo>
                    <a:pt x="91155" y="359526"/>
                  </a:lnTo>
                  <a:lnTo>
                    <a:pt x="55915" y="331565"/>
                  </a:lnTo>
                  <a:lnTo>
                    <a:pt x="27957" y="296324"/>
                  </a:lnTo>
                  <a:lnTo>
                    <a:pt x="9319" y="256946"/>
                  </a:lnTo>
                  <a:lnTo>
                    <a:pt x="0" y="215086"/>
                  </a:lnTo>
                  <a:lnTo>
                    <a:pt x="0" y="172399"/>
                  </a:lnTo>
                  <a:lnTo>
                    <a:pt x="9319" y="130539"/>
                  </a:lnTo>
                  <a:lnTo>
                    <a:pt x="27957" y="91161"/>
                  </a:lnTo>
                  <a:lnTo>
                    <a:pt x="55915" y="55920"/>
                  </a:lnTo>
                  <a:lnTo>
                    <a:pt x="91155" y="27960"/>
                  </a:lnTo>
                  <a:lnTo>
                    <a:pt x="130534" y="9320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20"/>
                  </a:lnTo>
                  <a:lnTo>
                    <a:pt x="296333" y="27960"/>
                  </a:lnTo>
                  <a:lnTo>
                    <a:pt x="331573" y="55920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3" name="object 203"/>
            <p:cNvSpPr/>
            <p:nvPr/>
          </p:nvSpPr>
          <p:spPr>
            <a:xfrm>
              <a:off x="18975534" y="783950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215061" y="0"/>
                  </a:moveTo>
                  <a:lnTo>
                    <a:pt x="172386" y="0"/>
                  </a:lnTo>
                  <a:lnTo>
                    <a:pt x="130538" y="9325"/>
                  </a:lnTo>
                  <a:lnTo>
                    <a:pt x="91167" y="27975"/>
                  </a:lnTo>
                  <a:lnTo>
                    <a:pt x="55927" y="55950"/>
                  </a:lnTo>
                  <a:lnTo>
                    <a:pt x="27963" y="91190"/>
                  </a:lnTo>
                  <a:lnTo>
                    <a:pt x="9321" y="130566"/>
                  </a:lnTo>
                  <a:lnTo>
                    <a:pt x="0" y="172426"/>
                  </a:lnTo>
                  <a:lnTo>
                    <a:pt x="0" y="215113"/>
                  </a:lnTo>
                  <a:lnTo>
                    <a:pt x="9321" y="256973"/>
                  </a:lnTo>
                  <a:lnTo>
                    <a:pt x="27963" y="296352"/>
                  </a:lnTo>
                  <a:lnTo>
                    <a:pt x="55927" y="331596"/>
                  </a:lnTo>
                  <a:lnTo>
                    <a:pt x="91167" y="359556"/>
                  </a:lnTo>
                  <a:lnTo>
                    <a:pt x="130538" y="378196"/>
                  </a:lnTo>
                  <a:lnTo>
                    <a:pt x="172386" y="387516"/>
                  </a:lnTo>
                  <a:lnTo>
                    <a:pt x="215061" y="387516"/>
                  </a:lnTo>
                  <a:lnTo>
                    <a:pt x="256910" y="378196"/>
                  </a:lnTo>
                  <a:lnTo>
                    <a:pt x="296280" y="359556"/>
                  </a:lnTo>
                  <a:lnTo>
                    <a:pt x="331521" y="331596"/>
                  </a:lnTo>
                  <a:lnTo>
                    <a:pt x="359484" y="296352"/>
                  </a:lnTo>
                  <a:lnTo>
                    <a:pt x="378127" y="256973"/>
                  </a:lnTo>
                  <a:lnTo>
                    <a:pt x="387448" y="215113"/>
                  </a:lnTo>
                  <a:lnTo>
                    <a:pt x="387448" y="172426"/>
                  </a:lnTo>
                  <a:lnTo>
                    <a:pt x="378127" y="130566"/>
                  </a:lnTo>
                  <a:lnTo>
                    <a:pt x="359484" y="91190"/>
                  </a:lnTo>
                  <a:lnTo>
                    <a:pt x="331521" y="55950"/>
                  </a:lnTo>
                  <a:lnTo>
                    <a:pt x="296280" y="27975"/>
                  </a:lnTo>
                  <a:lnTo>
                    <a:pt x="256910" y="9325"/>
                  </a:lnTo>
                  <a:lnTo>
                    <a:pt x="215061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4" name="object 204"/>
            <p:cNvSpPr/>
            <p:nvPr/>
          </p:nvSpPr>
          <p:spPr>
            <a:xfrm>
              <a:off x="18975488" y="783973"/>
              <a:ext cx="387985" cy="387985"/>
            </a:xfrm>
            <a:custGeom>
              <a:avLst/>
              <a:gdLst/>
              <a:ahLst/>
              <a:cxnLst/>
              <a:rect l="l" t="t" r="r" b="b"/>
              <a:pathLst>
                <a:path w="387984" h="387984">
                  <a:moveTo>
                    <a:pt x="331573" y="55915"/>
                  </a:moveTo>
                  <a:lnTo>
                    <a:pt x="359531" y="91153"/>
                  </a:lnTo>
                  <a:lnTo>
                    <a:pt x="378169" y="130529"/>
                  </a:lnTo>
                  <a:lnTo>
                    <a:pt x="387489" y="172388"/>
                  </a:lnTo>
                  <a:lnTo>
                    <a:pt x="387489" y="215077"/>
                  </a:lnTo>
                  <a:lnTo>
                    <a:pt x="378169" y="256940"/>
                  </a:lnTo>
                  <a:lnTo>
                    <a:pt x="359531" y="296324"/>
                  </a:lnTo>
                  <a:lnTo>
                    <a:pt x="331573" y="331573"/>
                  </a:lnTo>
                  <a:lnTo>
                    <a:pt x="296333" y="359531"/>
                  </a:lnTo>
                  <a:lnTo>
                    <a:pt x="256954" y="378169"/>
                  </a:lnTo>
                  <a:lnTo>
                    <a:pt x="215090" y="387489"/>
                  </a:lnTo>
                  <a:lnTo>
                    <a:pt x="172398" y="387489"/>
                  </a:lnTo>
                  <a:lnTo>
                    <a:pt x="130534" y="378169"/>
                  </a:lnTo>
                  <a:lnTo>
                    <a:pt x="91155" y="359531"/>
                  </a:lnTo>
                  <a:lnTo>
                    <a:pt x="55915" y="331573"/>
                  </a:lnTo>
                  <a:lnTo>
                    <a:pt x="27957" y="296324"/>
                  </a:lnTo>
                  <a:lnTo>
                    <a:pt x="9319" y="256940"/>
                  </a:lnTo>
                  <a:lnTo>
                    <a:pt x="0" y="215077"/>
                  </a:lnTo>
                  <a:lnTo>
                    <a:pt x="0" y="172388"/>
                  </a:lnTo>
                  <a:lnTo>
                    <a:pt x="9319" y="130529"/>
                  </a:lnTo>
                  <a:lnTo>
                    <a:pt x="27957" y="91153"/>
                  </a:lnTo>
                  <a:lnTo>
                    <a:pt x="55915" y="55915"/>
                  </a:lnTo>
                  <a:lnTo>
                    <a:pt x="91155" y="27957"/>
                  </a:lnTo>
                  <a:lnTo>
                    <a:pt x="130534" y="9319"/>
                  </a:lnTo>
                  <a:lnTo>
                    <a:pt x="172398" y="0"/>
                  </a:lnTo>
                  <a:lnTo>
                    <a:pt x="215090" y="0"/>
                  </a:lnTo>
                  <a:lnTo>
                    <a:pt x="256954" y="9319"/>
                  </a:lnTo>
                  <a:lnTo>
                    <a:pt x="296333" y="27957"/>
                  </a:lnTo>
                  <a:lnTo>
                    <a:pt x="331573" y="55915"/>
                  </a:lnTo>
                </a:path>
              </a:pathLst>
            </a:custGeom>
            <a:ln w="3093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5" name="object 205"/>
          <p:cNvGrpSpPr/>
          <p:nvPr/>
        </p:nvGrpSpPr>
        <p:grpSpPr>
          <a:xfrm>
            <a:off x="7460003" y="5604018"/>
            <a:ext cx="814069" cy="100965"/>
            <a:chOff x="7460003" y="5604018"/>
            <a:chExt cx="814069" cy="100965"/>
          </a:xfrm>
        </p:grpSpPr>
        <p:sp>
          <p:nvSpPr>
            <p:cNvPr id="206" name="object 206"/>
            <p:cNvSpPr/>
            <p:nvPr/>
          </p:nvSpPr>
          <p:spPr>
            <a:xfrm>
              <a:off x="7460003" y="5654278"/>
              <a:ext cx="723900" cy="0"/>
            </a:xfrm>
            <a:custGeom>
              <a:avLst/>
              <a:gdLst/>
              <a:ahLst/>
              <a:cxnLst/>
              <a:rect l="l" t="t" r="r" b="b"/>
              <a:pathLst>
                <a:path w="723900">
                  <a:moveTo>
                    <a:pt x="0" y="0"/>
                  </a:moveTo>
                  <a:lnTo>
                    <a:pt x="713106" y="0"/>
                  </a:lnTo>
                  <a:lnTo>
                    <a:pt x="723576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07" name="object 207"/>
            <p:cNvSpPr/>
            <p:nvPr/>
          </p:nvSpPr>
          <p:spPr>
            <a:xfrm>
              <a:off x="8173102" y="5604018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08" name="object 208"/>
          <p:cNvGrpSpPr/>
          <p:nvPr/>
        </p:nvGrpSpPr>
        <p:grpSpPr>
          <a:xfrm>
            <a:off x="11267195" y="5604018"/>
            <a:ext cx="814069" cy="100965"/>
            <a:chOff x="11267195" y="5604018"/>
            <a:chExt cx="814069" cy="100965"/>
          </a:xfrm>
        </p:grpSpPr>
        <p:sp>
          <p:nvSpPr>
            <p:cNvPr id="209" name="object 209"/>
            <p:cNvSpPr/>
            <p:nvPr/>
          </p:nvSpPr>
          <p:spPr>
            <a:xfrm>
              <a:off x="11267195" y="5654278"/>
              <a:ext cx="723900" cy="0"/>
            </a:xfrm>
            <a:custGeom>
              <a:avLst/>
              <a:gdLst/>
              <a:ahLst/>
              <a:cxnLst/>
              <a:rect l="l" t="t" r="r" b="b"/>
              <a:pathLst>
                <a:path w="723900">
                  <a:moveTo>
                    <a:pt x="0" y="0"/>
                  </a:moveTo>
                  <a:lnTo>
                    <a:pt x="713106" y="0"/>
                  </a:lnTo>
                  <a:lnTo>
                    <a:pt x="723576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0" name="object 210"/>
            <p:cNvSpPr/>
            <p:nvPr/>
          </p:nvSpPr>
          <p:spPr>
            <a:xfrm>
              <a:off x="11980263" y="5604018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11" name="object 211"/>
          <p:cNvGrpSpPr/>
          <p:nvPr/>
        </p:nvGrpSpPr>
        <p:grpSpPr>
          <a:xfrm>
            <a:off x="12404648" y="4668255"/>
            <a:ext cx="1879600" cy="1914525"/>
            <a:chOff x="12404648" y="4668255"/>
            <a:chExt cx="1879600" cy="1914525"/>
          </a:xfrm>
        </p:grpSpPr>
        <p:sp>
          <p:nvSpPr>
            <p:cNvPr id="212" name="object 212"/>
            <p:cNvSpPr/>
            <p:nvPr/>
          </p:nvSpPr>
          <p:spPr>
            <a:xfrm>
              <a:off x="12456998" y="4720621"/>
              <a:ext cx="1484630" cy="1203960"/>
            </a:xfrm>
            <a:custGeom>
              <a:avLst/>
              <a:gdLst/>
              <a:ahLst/>
              <a:cxnLst/>
              <a:rect l="l" t="t" r="r" b="b"/>
              <a:pathLst>
                <a:path w="1484630" h="1203960">
                  <a:moveTo>
                    <a:pt x="1484566" y="324916"/>
                  </a:moveTo>
                  <a:lnTo>
                    <a:pt x="1484566" y="324916"/>
                  </a:lnTo>
                  <a:lnTo>
                    <a:pt x="290144" y="324916"/>
                  </a:lnTo>
                  <a:lnTo>
                    <a:pt x="290144" y="434898"/>
                  </a:lnTo>
                  <a:lnTo>
                    <a:pt x="290144" y="588568"/>
                  </a:lnTo>
                  <a:lnTo>
                    <a:pt x="290144" y="742264"/>
                  </a:lnTo>
                  <a:lnTo>
                    <a:pt x="290144" y="895959"/>
                  </a:lnTo>
                  <a:lnTo>
                    <a:pt x="290144" y="1049655"/>
                  </a:lnTo>
                  <a:lnTo>
                    <a:pt x="434848" y="1049655"/>
                  </a:lnTo>
                  <a:lnTo>
                    <a:pt x="434848" y="895959"/>
                  </a:lnTo>
                  <a:lnTo>
                    <a:pt x="434848" y="742264"/>
                  </a:lnTo>
                  <a:lnTo>
                    <a:pt x="434848" y="588568"/>
                  </a:lnTo>
                  <a:lnTo>
                    <a:pt x="434848" y="434898"/>
                  </a:lnTo>
                  <a:lnTo>
                    <a:pt x="434860" y="588568"/>
                  </a:lnTo>
                  <a:lnTo>
                    <a:pt x="434860" y="742264"/>
                  </a:lnTo>
                  <a:lnTo>
                    <a:pt x="434860" y="895959"/>
                  </a:lnTo>
                  <a:lnTo>
                    <a:pt x="434860" y="1049642"/>
                  </a:lnTo>
                  <a:lnTo>
                    <a:pt x="588568" y="1049642"/>
                  </a:lnTo>
                  <a:lnTo>
                    <a:pt x="1357020" y="1049642"/>
                  </a:lnTo>
                  <a:lnTo>
                    <a:pt x="1484566" y="1049655"/>
                  </a:lnTo>
                  <a:lnTo>
                    <a:pt x="1484566" y="895959"/>
                  </a:lnTo>
                  <a:lnTo>
                    <a:pt x="1484566" y="742264"/>
                  </a:lnTo>
                  <a:lnTo>
                    <a:pt x="1484566" y="588568"/>
                  </a:lnTo>
                  <a:lnTo>
                    <a:pt x="1484566" y="434898"/>
                  </a:lnTo>
                  <a:lnTo>
                    <a:pt x="1484566" y="324916"/>
                  </a:lnTo>
                  <a:close/>
                </a:path>
                <a:path w="1484630" h="1203960">
                  <a:moveTo>
                    <a:pt x="1484566" y="158013"/>
                  </a:moveTo>
                  <a:lnTo>
                    <a:pt x="1484566" y="158013"/>
                  </a:lnTo>
                  <a:lnTo>
                    <a:pt x="140512" y="158013"/>
                  </a:lnTo>
                  <a:lnTo>
                    <a:pt x="140512" y="281203"/>
                  </a:lnTo>
                  <a:lnTo>
                    <a:pt x="140512" y="1049655"/>
                  </a:lnTo>
                  <a:lnTo>
                    <a:pt x="237794" y="1049655"/>
                  </a:lnTo>
                  <a:lnTo>
                    <a:pt x="237794" y="281203"/>
                  </a:lnTo>
                  <a:lnTo>
                    <a:pt x="281139" y="281203"/>
                  </a:lnTo>
                  <a:lnTo>
                    <a:pt x="281139" y="272567"/>
                  </a:lnTo>
                  <a:lnTo>
                    <a:pt x="434848" y="272567"/>
                  </a:lnTo>
                  <a:lnTo>
                    <a:pt x="588568" y="272567"/>
                  </a:lnTo>
                  <a:lnTo>
                    <a:pt x="1484566" y="272567"/>
                  </a:lnTo>
                  <a:lnTo>
                    <a:pt x="1484566" y="158013"/>
                  </a:lnTo>
                  <a:close/>
                </a:path>
                <a:path w="1484630" h="1203960">
                  <a:moveTo>
                    <a:pt x="1484566" y="0"/>
                  </a:moveTo>
                  <a:lnTo>
                    <a:pt x="1484566" y="0"/>
                  </a:lnTo>
                  <a:lnTo>
                    <a:pt x="0" y="0"/>
                  </a:lnTo>
                  <a:lnTo>
                    <a:pt x="0" y="127508"/>
                  </a:lnTo>
                  <a:lnTo>
                    <a:pt x="0" y="1203337"/>
                  </a:lnTo>
                  <a:lnTo>
                    <a:pt x="88163" y="1203337"/>
                  </a:lnTo>
                  <a:lnTo>
                    <a:pt x="88163" y="127508"/>
                  </a:lnTo>
                  <a:lnTo>
                    <a:pt x="127533" y="127508"/>
                  </a:lnTo>
                  <a:lnTo>
                    <a:pt x="127533" y="105651"/>
                  </a:lnTo>
                  <a:lnTo>
                    <a:pt x="281139" y="105651"/>
                  </a:lnTo>
                  <a:lnTo>
                    <a:pt x="434848" y="105651"/>
                  </a:lnTo>
                  <a:lnTo>
                    <a:pt x="1484566" y="105651"/>
                  </a:lnTo>
                  <a:lnTo>
                    <a:pt x="1484566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3" name="object 213"/>
            <p:cNvSpPr/>
            <p:nvPr/>
          </p:nvSpPr>
          <p:spPr>
            <a:xfrm>
              <a:off x="12456998" y="5770263"/>
              <a:ext cx="1484630" cy="434975"/>
            </a:xfrm>
            <a:custGeom>
              <a:avLst/>
              <a:gdLst/>
              <a:ahLst/>
              <a:cxnLst/>
              <a:rect l="l" t="t" r="r" b="b"/>
              <a:pathLst>
                <a:path w="1484630" h="434975">
                  <a:moveTo>
                    <a:pt x="88163" y="12"/>
                  </a:moveTo>
                  <a:lnTo>
                    <a:pt x="0" y="12"/>
                  </a:lnTo>
                  <a:lnTo>
                    <a:pt x="0" y="153695"/>
                  </a:lnTo>
                  <a:lnTo>
                    <a:pt x="0" y="307378"/>
                  </a:lnTo>
                  <a:lnTo>
                    <a:pt x="0" y="434898"/>
                  </a:lnTo>
                  <a:lnTo>
                    <a:pt x="88163" y="434898"/>
                  </a:lnTo>
                  <a:lnTo>
                    <a:pt x="88163" y="307378"/>
                  </a:lnTo>
                  <a:lnTo>
                    <a:pt x="88163" y="153695"/>
                  </a:lnTo>
                  <a:lnTo>
                    <a:pt x="88163" y="12"/>
                  </a:lnTo>
                  <a:close/>
                </a:path>
                <a:path w="1484630" h="434975">
                  <a:moveTo>
                    <a:pt x="237794" y="12"/>
                  </a:moveTo>
                  <a:lnTo>
                    <a:pt x="140512" y="12"/>
                  </a:lnTo>
                  <a:lnTo>
                    <a:pt x="140512" y="153695"/>
                  </a:lnTo>
                  <a:lnTo>
                    <a:pt x="140512" y="307378"/>
                  </a:lnTo>
                  <a:lnTo>
                    <a:pt x="140512" y="434898"/>
                  </a:lnTo>
                  <a:lnTo>
                    <a:pt x="237794" y="434898"/>
                  </a:lnTo>
                  <a:lnTo>
                    <a:pt x="237794" y="307378"/>
                  </a:lnTo>
                  <a:lnTo>
                    <a:pt x="237794" y="153695"/>
                  </a:lnTo>
                  <a:lnTo>
                    <a:pt x="237794" y="12"/>
                  </a:lnTo>
                  <a:close/>
                </a:path>
                <a:path w="1484630" h="434975">
                  <a:moveTo>
                    <a:pt x="1484566" y="12"/>
                  </a:moveTo>
                  <a:lnTo>
                    <a:pt x="1357020" y="12"/>
                  </a:lnTo>
                  <a:lnTo>
                    <a:pt x="1203312" y="0"/>
                  </a:lnTo>
                  <a:lnTo>
                    <a:pt x="434860" y="0"/>
                  </a:lnTo>
                  <a:lnTo>
                    <a:pt x="434860" y="153695"/>
                  </a:lnTo>
                  <a:lnTo>
                    <a:pt x="434860" y="307378"/>
                  </a:lnTo>
                  <a:lnTo>
                    <a:pt x="434848" y="153695"/>
                  </a:lnTo>
                  <a:lnTo>
                    <a:pt x="434848" y="12"/>
                  </a:lnTo>
                  <a:lnTo>
                    <a:pt x="290144" y="12"/>
                  </a:lnTo>
                  <a:lnTo>
                    <a:pt x="290144" y="153695"/>
                  </a:lnTo>
                  <a:lnTo>
                    <a:pt x="290144" y="307378"/>
                  </a:lnTo>
                  <a:lnTo>
                    <a:pt x="290144" y="434898"/>
                  </a:lnTo>
                  <a:lnTo>
                    <a:pt x="434848" y="434898"/>
                  </a:lnTo>
                  <a:lnTo>
                    <a:pt x="588568" y="434898"/>
                  </a:lnTo>
                  <a:lnTo>
                    <a:pt x="1484566" y="434898"/>
                  </a:lnTo>
                  <a:lnTo>
                    <a:pt x="1484566" y="307378"/>
                  </a:lnTo>
                  <a:lnTo>
                    <a:pt x="1484566" y="153695"/>
                  </a:lnTo>
                  <a:lnTo>
                    <a:pt x="1484566" y="12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4" name="object 214"/>
            <p:cNvSpPr/>
            <p:nvPr/>
          </p:nvSpPr>
          <p:spPr>
            <a:xfrm>
              <a:off x="12584518" y="4668255"/>
              <a:ext cx="461645" cy="184785"/>
            </a:xfrm>
            <a:custGeom>
              <a:avLst/>
              <a:gdLst/>
              <a:ahLst/>
              <a:cxnLst/>
              <a:rect l="l" t="t" r="r" b="b"/>
              <a:pathLst>
                <a:path w="461644" h="184785">
                  <a:moveTo>
                    <a:pt x="0" y="0"/>
                  </a:moveTo>
                  <a:lnTo>
                    <a:pt x="0" y="184193"/>
                  </a:lnTo>
                </a:path>
                <a:path w="461644" h="184785">
                  <a:moveTo>
                    <a:pt x="153691" y="0"/>
                  </a:moveTo>
                  <a:lnTo>
                    <a:pt x="153691" y="184193"/>
                  </a:lnTo>
                </a:path>
                <a:path w="461644" h="184785">
                  <a:moveTo>
                    <a:pt x="307384" y="0"/>
                  </a:moveTo>
                  <a:lnTo>
                    <a:pt x="307384" y="184193"/>
                  </a:lnTo>
                </a:path>
                <a:path w="461644" h="184785">
                  <a:moveTo>
                    <a:pt x="461076" y="0"/>
                  </a:moveTo>
                  <a:lnTo>
                    <a:pt x="461076" y="184193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5" name="object 215"/>
            <p:cNvSpPr/>
            <p:nvPr/>
          </p:nvSpPr>
          <p:spPr>
            <a:xfrm>
              <a:off x="13199286" y="4668255"/>
              <a:ext cx="615315" cy="184785"/>
            </a:xfrm>
            <a:custGeom>
              <a:avLst/>
              <a:gdLst/>
              <a:ahLst/>
              <a:cxnLst/>
              <a:rect l="l" t="t" r="r" b="b"/>
              <a:pathLst>
                <a:path w="615315" h="184785">
                  <a:moveTo>
                    <a:pt x="0" y="0"/>
                  </a:moveTo>
                  <a:lnTo>
                    <a:pt x="0" y="184193"/>
                  </a:lnTo>
                </a:path>
                <a:path w="615315" h="184785">
                  <a:moveTo>
                    <a:pt x="153691" y="0"/>
                  </a:moveTo>
                  <a:lnTo>
                    <a:pt x="153691" y="184193"/>
                  </a:lnTo>
                </a:path>
                <a:path w="615315" h="184785">
                  <a:moveTo>
                    <a:pt x="307380" y="0"/>
                  </a:moveTo>
                  <a:lnTo>
                    <a:pt x="307380" y="184193"/>
                  </a:lnTo>
                </a:path>
                <a:path w="615315" h="184785">
                  <a:moveTo>
                    <a:pt x="461082" y="0"/>
                  </a:moveTo>
                  <a:lnTo>
                    <a:pt x="461082" y="184193"/>
                  </a:lnTo>
                </a:path>
                <a:path w="615315" h="184785">
                  <a:moveTo>
                    <a:pt x="614763" y="0"/>
                  </a:moveTo>
                  <a:lnTo>
                    <a:pt x="614763" y="184193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6" name="object 216"/>
            <p:cNvSpPr/>
            <p:nvPr/>
          </p:nvSpPr>
          <p:spPr>
            <a:xfrm>
              <a:off x="12404648" y="4848122"/>
              <a:ext cx="1589405" cy="154305"/>
            </a:xfrm>
            <a:custGeom>
              <a:avLst/>
              <a:gdLst/>
              <a:ahLst/>
              <a:cxnLst/>
              <a:rect l="l" t="t" r="r" b="b"/>
              <a:pathLst>
                <a:path w="1589405" h="154304">
                  <a:moveTo>
                    <a:pt x="0" y="0"/>
                  </a:moveTo>
                  <a:lnTo>
                    <a:pt x="1589281" y="0"/>
                  </a:lnTo>
                </a:path>
                <a:path w="1589405" h="154304">
                  <a:moveTo>
                    <a:pt x="0" y="153689"/>
                  </a:moveTo>
                  <a:lnTo>
                    <a:pt x="1589281" y="153689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7" name="object 217"/>
            <p:cNvSpPr/>
            <p:nvPr/>
          </p:nvSpPr>
          <p:spPr>
            <a:xfrm>
              <a:off x="12404648" y="5155500"/>
              <a:ext cx="316865" cy="154305"/>
            </a:xfrm>
            <a:custGeom>
              <a:avLst/>
              <a:gdLst/>
              <a:ahLst/>
              <a:cxnLst/>
              <a:rect l="l" t="t" r="r" b="b"/>
              <a:pathLst>
                <a:path w="316865" h="154304">
                  <a:moveTo>
                    <a:pt x="0" y="0"/>
                  </a:moveTo>
                  <a:lnTo>
                    <a:pt x="316325" y="0"/>
                  </a:lnTo>
                </a:path>
                <a:path w="316865" h="154304">
                  <a:moveTo>
                    <a:pt x="0" y="153689"/>
                  </a:moveTo>
                  <a:lnTo>
                    <a:pt x="316325" y="153689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8" name="object 218"/>
            <p:cNvSpPr/>
            <p:nvPr/>
          </p:nvSpPr>
          <p:spPr>
            <a:xfrm>
              <a:off x="12404648" y="5462879"/>
              <a:ext cx="316865" cy="615315"/>
            </a:xfrm>
            <a:custGeom>
              <a:avLst/>
              <a:gdLst/>
              <a:ahLst/>
              <a:cxnLst/>
              <a:rect l="l" t="t" r="r" b="b"/>
              <a:pathLst>
                <a:path w="316865" h="615314">
                  <a:moveTo>
                    <a:pt x="0" y="0"/>
                  </a:moveTo>
                  <a:lnTo>
                    <a:pt x="316325" y="0"/>
                  </a:lnTo>
                </a:path>
                <a:path w="316865" h="615314">
                  <a:moveTo>
                    <a:pt x="0" y="153689"/>
                  </a:moveTo>
                  <a:lnTo>
                    <a:pt x="316325" y="153689"/>
                  </a:lnTo>
                </a:path>
                <a:path w="316865" h="615314">
                  <a:moveTo>
                    <a:pt x="0" y="307373"/>
                  </a:moveTo>
                  <a:lnTo>
                    <a:pt x="316325" y="307373"/>
                  </a:lnTo>
                </a:path>
                <a:path w="316865" h="615314">
                  <a:moveTo>
                    <a:pt x="0" y="461065"/>
                  </a:moveTo>
                  <a:lnTo>
                    <a:pt x="316325" y="461065"/>
                  </a:lnTo>
                </a:path>
                <a:path w="316865" h="615314">
                  <a:moveTo>
                    <a:pt x="0" y="614757"/>
                  </a:moveTo>
                  <a:lnTo>
                    <a:pt x="316325" y="61475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9" name="object 219"/>
            <p:cNvSpPr/>
            <p:nvPr/>
          </p:nvSpPr>
          <p:spPr>
            <a:xfrm>
              <a:off x="12404648" y="4668255"/>
              <a:ext cx="1589405" cy="1589405"/>
            </a:xfrm>
            <a:custGeom>
              <a:avLst/>
              <a:gdLst/>
              <a:ahLst/>
              <a:cxnLst/>
              <a:rect l="l" t="t" r="r" b="b"/>
              <a:pathLst>
                <a:path w="1589405" h="1589404">
                  <a:moveTo>
                    <a:pt x="26177" y="0"/>
                  </a:moveTo>
                  <a:lnTo>
                    <a:pt x="26177" y="1589250"/>
                  </a:lnTo>
                </a:path>
                <a:path w="1589405" h="1589404">
                  <a:moveTo>
                    <a:pt x="1563104" y="0"/>
                  </a:moveTo>
                  <a:lnTo>
                    <a:pt x="1563104" y="1589250"/>
                  </a:lnTo>
                </a:path>
                <a:path w="1589405" h="1589404">
                  <a:moveTo>
                    <a:pt x="0" y="26177"/>
                  </a:moveTo>
                  <a:lnTo>
                    <a:pt x="1589281" y="26177"/>
                  </a:lnTo>
                </a:path>
                <a:path w="1589405" h="1589404">
                  <a:moveTo>
                    <a:pt x="0" y="1563072"/>
                  </a:moveTo>
                  <a:lnTo>
                    <a:pt x="1589281" y="1563072"/>
                  </a:lnTo>
                </a:path>
              </a:pathLst>
            </a:custGeom>
            <a:ln w="52354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0" name="object 220"/>
            <p:cNvSpPr/>
            <p:nvPr/>
          </p:nvSpPr>
          <p:spPr>
            <a:xfrm>
              <a:off x="12597511" y="4878634"/>
              <a:ext cx="1484630" cy="1203960"/>
            </a:xfrm>
            <a:custGeom>
              <a:avLst/>
              <a:gdLst/>
              <a:ahLst/>
              <a:cxnLst/>
              <a:rect l="l" t="t" r="r" b="b"/>
              <a:pathLst>
                <a:path w="1484630" h="1203960">
                  <a:moveTo>
                    <a:pt x="1484579" y="166903"/>
                  </a:moveTo>
                  <a:lnTo>
                    <a:pt x="1484579" y="166903"/>
                  </a:lnTo>
                  <a:lnTo>
                    <a:pt x="149631" y="166903"/>
                  </a:lnTo>
                  <a:lnTo>
                    <a:pt x="149631" y="281203"/>
                  </a:lnTo>
                  <a:lnTo>
                    <a:pt x="149631" y="1049655"/>
                  </a:lnTo>
                  <a:lnTo>
                    <a:pt x="281254" y="1049655"/>
                  </a:lnTo>
                  <a:lnTo>
                    <a:pt x="1484579" y="1049655"/>
                  </a:lnTo>
                  <a:lnTo>
                    <a:pt x="1484579" y="895959"/>
                  </a:lnTo>
                  <a:lnTo>
                    <a:pt x="1484579" y="742264"/>
                  </a:lnTo>
                  <a:lnTo>
                    <a:pt x="1484579" y="588581"/>
                  </a:lnTo>
                  <a:lnTo>
                    <a:pt x="1484579" y="434898"/>
                  </a:lnTo>
                  <a:lnTo>
                    <a:pt x="1484579" y="281203"/>
                  </a:lnTo>
                  <a:lnTo>
                    <a:pt x="1484579" y="166903"/>
                  </a:lnTo>
                  <a:close/>
                </a:path>
                <a:path w="1484630" h="1203960">
                  <a:moveTo>
                    <a:pt x="1484579" y="0"/>
                  </a:moveTo>
                  <a:lnTo>
                    <a:pt x="1484579" y="0"/>
                  </a:lnTo>
                  <a:lnTo>
                    <a:pt x="0" y="0"/>
                  </a:lnTo>
                  <a:lnTo>
                    <a:pt x="0" y="127508"/>
                  </a:lnTo>
                  <a:lnTo>
                    <a:pt x="0" y="1203337"/>
                  </a:lnTo>
                  <a:lnTo>
                    <a:pt x="97282" y="1203337"/>
                  </a:lnTo>
                  <a:lnTo>
                    <a:pt x="97282" y="127508"/>
                  </a:lnTo>
                  <a:lnTo>
                    <a:pt x="127546" y="127508"/>
                  </a:lnTo>
                  <a:lnTo>
                    <a:pt x="127546" y="114554"/>
                  </a:lnTo>
                  <a:lnTo>
                    <a:pt x="281254" y="114554"/>
                  </a:lnTo>
                  <a:lnTo>
                    <a:pt x="434962" y="114554"/>
                  </a:lnTo>
                  <a:lnTo>
                    <a:pt x="1484579" y="114554"/>
                  </a:lnTo>
                  <a:lnTo>
                    <a:pt x="1484579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1" name="object 221"/>
            <p:cNvSpPr/>
            <p:nvPr/>
          </p:nvSpPr>
          <p:spPr>
            <a:xfrm>
              <a:off x="12597511" y="5928289"/>
              <a:ext cx="1484630" cy="434975"/>
            </a:xfrm>
            <a:custGeom>
              <a:avLst/>
              <a:gdLst/>
              <a:ahLst/>
              <a:cxnLst/>
              <a:rect l="l" t="t" r="r" b="b"/>
              <a:pathLst>
                <a:path w="1484630" h="434975">
                  <a:moveTo>
                    <a:pt x="97282" y="0"/>
                  </a:moveTo>
                  <a:lnTo>
                    <a:pt x="0" y="0"/>
                  </a:lnTo>
                  <a:lnTo>
                    <a:pt x="0" y="153682"/>
                  </a:lnTo>
                  <a:lnTo>
                    <a:pt x="0" y="307365"/>
                  </a:lnTo>
                  <a:lnTo>
                    <a:pt x="0" y="434886"/>
                  </a:lnTo>
                  <a:lnTo>
                    <a:pt x="97282" y="434886"/>
                  </a:lnTo>
                  <a:lnTo>
                    <a:pt x="97282" y="307365"/>
                  </a:lnTo>
                  <a:lnTo>
                    <a:pt x="97282" y="153682"/>
                  </a:lnTo>
                  <a:lnTo>
                    <a:pt x="97282" y="0"/>
                  </a:lnTo>
                  <a:close/>
                </a:path>
                <a:path w="1484630" h="434975">
                  <a:moveTo>
                    <a:pt x="1484579" y="0"/>
                  </a:moveTo>
                  <a:lnTo>
                    <a:pt x="1484579" y="0"/>
                  </a:lnTo>
                  <a:lnTo>
                    <a:pt x="149631" y="0"/>
                  </a:lnTo>
                  <a:lnTo>
                    <a:pt x="149631" y="153682"/>
                  </a:lnTo>
                  <a:lnTo>
                    <a:pt x="149631" y="307365"/>
                  </a:lnTo>
                  <a:lnTo>
                    <a:pt x="149631" y="434886"/>
                  </a:lnTo>
                  <a:lnTo>
                    <a:pt x="281254" y="434886"/>
                  </a:lnTo>
                  <a:lnTo>
                    <a:pt x="1484579" y="434886"/>
                  </a:lnTo>
                  <a:lnTo>
                    <a:pt x="1484579" y="307365"/>
                  </a:lnTo>
                  <a:lnTo>
                    <a:pt x="1484579" y="153682"/>
                  </a:lnTo>
                  <a:lnTo>
                    <a:pt x="1484579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2" name="object 222"/>
            <p:cNvSpPr/>
            <p:nvPr/>
          </p:nvSpPr>
          <p:spPr>
            <a:xfrm>
              <a:off x="12725037" y="4826271"/>
              <a:ext cx="461645" cy="1589405"/>
            </a:xfrm>
            <a:custGeom>
              <a:avLst/>
              <a:gdLst/>
              <a:ahLst/>
              <a:cxnLst/>
              <a:rect l="l" t="t" r="r" b="b"/>
              <a:pathLst>
                <a:path w="461644" h="1589404">
                  <a:moveTo>
                    <a:pt x="0" y="0"/>
                  </a:moveTo>
                  <a:lnTo>
                    <a:pt x="0" y="1589250"/>
                  </a:lnTo>
                </a:path>
                <a:path w="461644" h="1589404">
                  <a:moveTo>
                    <a:pt x="153691" y="0"/>
                  </a:moveTo>
                  <a:lnTo>
                    <a:pt x="153691" y="1589250"/>
                  </a:lnTo>
                </a:path>
                <a:path w="461644" h="1589404">
                  <a:moveTo>
                    <a:pt x="307384" y="0"/>
                  </a:moveTo>
                  <a:lnTo>
                    <a:pt x="307384" y="1589250"/>
                  </a:lnTo>
                </a:path>
                <a:path w="461644" h="1589404">
                  <a:moveTo>
                    <a:pt x="461076" y="0"/>
                  </a:moveTo>
                  <a:lnTo>
                    <a:pt x="461076" y="158925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3" name="object 223"/>
            <p:cNvSpPr/>
            <p:nvPr/>
          </p:nvSpPr>
          <p:spPr>
            <a:xfrm>
              <a:off x="13339806" y="4826271"/>
              <a:ext cx="615315" cy="1589405"/>
            </a:xfrm>
            <a:custGeom>
              <a:avLst/>
              <a:gdLst/>
              <a:ahLst/>
              <a:cxnLst/>
              <a:rect l="l" t="t" r="r" b="b"/>
              <a:pathLst>
                <a:path w="615315" h="1589404">
                  <a:moveTo>
                    <a:pt x="0" y="0"/>
                  </a:moveTo>
                  <a:lnTo>
                    <a:pt x="0" y="1589250"/>
                  </a:lnTo>
                </a:path>
                <a:path w="615315" h="1589404">
                  <a:moveTo>
                    <a:pt x="153691" y="0"/>
                  </a:moveTo>
                  <a:lnTo>
                    <a:pt x="153691" y="1589250"/>
                  </a:lnTo>
                </a:path>
                <a:path w="615315" h="1589404">
                  <a:moveTo>
                    <a:pt x="307380" y="0"/>
                  </a:moveTo>
                  <a:lnTo>
                    <a:pt x="307380" y="1589250"/>
                  </a:lnTo>
                </a:path>
                <a:path w="615315" h="1589404">
                  <a:moveTo>
                    <a:pt x="461082" y="0"/>
                  </a:moveTo>
                  <a:lnTo>
                    <a:pt x="461082" y="1589250"/>
                  </a:lnTo>
                </a:path>
                <a:path w="615315" h="1589404">
                  <a:moveTo>
                    <a:pt x="614763" y="0"/>
                  </a:moveTo>
                  <a:lnTo>
                    <a:pt x="614763" y="1589250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4" name="object 224"/>
            <p:cNvSpPr/>
            <p:nvPr/>
          </p:nvSpPr>
          <p:spPr>
            <a:xfrm>
              <a:off x="12545167" y="5006138"/>
              <a:ext cx="1589405" cy="0"/>
            </a:xfrm>
            <a:custGeom>
              <a:avLst/>
              <a:gdLst/>
              <a:ahLst/>
              <a:cxnLst/>
              <a:rect l="l" t="t" r="r" b="b"/>
              <a:pathLst>
                <a:path w="1589405">
                  <a:moveTo>
                    <a:pt x="0" y="0"/>
                  </a:moveTo>
                  <a:lnTo>
                    <a:pt x="1589281" y="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5" name="object 225"/>
            <p:cNvSpPr/>
            <p:nvPr/>
          </p:nvSpPr>
          <p:spPr>
            <a:xfrm>
              <a:off x="12545167" y="5159828"/>
              <a:ext cx="175895" cy="307975"/>
            </a:xfrm>
            <a:custGeom>
              <a:avLst/>
              <a:gdLst/>
              <a:ahLst/>
              <a:cxnLst/>
              <a:rect l="l" t="t" r="r" b="b"/>
              <a:pathLst>
                <a:path w="175895" h="307975">
                  <a:moveTo>
                    <a:pt x="0" y="0"/>
                  </a:moveTo>
                  <a:lnTo>
                    <a:pt x="175806" y="0"/>
                  </a:lnTo>
                </a:path>
                <a:path w="175895" h="307975">
                  <a:moveTo>
                    <a:pt x="0" y="153688"/>
                  </a:moveTo>
                  <a:lnTo>
                    <a:pt x="175806" y="153688"/>
                  </a:lnTo>
                </a:path>
                <a:path w="175895" h="307975">
                  <a:moveTo>
                    <a:pt x="0" y="307378"/>
                  </a:moveTo>
                  <a:lnTo>
                    <a:pt x="175806" y="307378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6" name="object 226"/>
            <p:cNvSpPr/>
            <p:nvPr/>
          </p:nvSpPr>
          <p:spPr>
            <a:xfrm>
              <a:off x="12545167" y="5620895"/>
              <a:ext cx="175895" cy="615315"/>
            </a:xfrm>
            <a:custGeom>
              <a:avLst/>
              <a:gdLst/>
              <a:ahLst/>
              <a:cxnLst/>
              <a:rect l="l" t="t" r="r" b="b"/>
              <a:pathLst>
                <a:path w="175895" h="615314">
                  <a:moveTo>
                    <a:pt x="0" y="0"/>
                  </a:moveTo>
                  <a:lnTo>
                    <a:pt x="175806" y="0"/>
                  </a:lnTo>
                </a:path>
                <a:path w="175895" h="615314">
                  <a:moveTo>
                    <a:pt x="0" y="153689"/>
                  </a:moveTo>
                  <a:lnTo>
                    <a:pt x="175806" y="153689"/>
                  </a:lnTo>
                </a:path>
                <a:path w="175895" h="615314">
                  <a:moveTo>
                    <a:pt x="0" y="307373"/>
                  </a:moveTo>
                  <a:lnTo>
                    <a:pt x="175806" y="307373"/>
                  </a:lnTo>
                </a:path>
                <a:path w="175895" h="615314">
                  <a:moveTo>
                    <a:pt x="0" y="461065"/>
                  </a:moveTo>
                  <a:lnTo>
                    <a:pt x="175806" y="461065"/>
                  </a:lnTo>
                </a:path>
                <a:path w="175895" h="615314">
                  <a:moveTo>
                    <a:pt x="0" y="614757"/>
                  </a:moveTo>
                  <a:lnTo>
                    <a:pt x="175806" y="61475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7" name="object 227"/>
            <p:cNvSpPr/>
            <p:nvPr/>
          </p:nvSpPr>
          <p:spPr>
            <a:xfrm>
              <a:off x="12545167" y="4826271"/>
              <a:ext cx="1589405" cy="1589405"/>
            </a:xfrm>
            <a:custGeom>
              <a:avLst/>
              <a:gdLst/>
              <a:ahLst/>
              <a:cxnLst/>
              <a:rect l="l" t="t" r="r" b="b"/>
              <a:pathLst>
                <a:path w="1589405" h="1589404">
                  <a:moveTo>
                    <a:pt x="26177" y="0"/>
                  </a:moveTo>
                  <a:lnTo>
                    <a:pt x="26177" y="1589250"/>
                  </a:lnTo>
                </a:path>
                <a:path w="1589405" h="1589404">
                  <a:moveTo>
                    <a:pt x="1563104" y="0"/>
                  </a:moveTo>
                  <a:lnTo>
                    <a:pt x="1563104" y="1589250"/>
                  </a:lnTo>
                </a:path>
                <a:path w="1589405" h="1589404">
                  <a:moveTo>
                    <a:pt x="0" y="26177"/>
                  </a:moveTo>
                  <a:lnTo>
                    <a:pt x="1589281" y="26177"/>
                  </a:lnTo>
                </a:path>
                <a:path w="1589405" h="1589404">
                  <a:moveTo>
                    <a:pt x="0" y="1563072"/>
                  </a:moveTo>
                  <a:lnTo>
                    <a:pt x="1589281" y="1563072"/>
                  </a:lnTo>
                </a:path>
              </a:pathLst>
            </a:custGeom>
            <a:ln w="52354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8" name="object 228"/>
            <p:cNvSpPr/>
            <p:nvPr/>
          </p:nvSpPr>
          <p:spPr>
            <a:xfrm>
              <a:off x="12747142" y="5045538"/>
              <a:ext cx="1484630" cy="1203960"/>
            </a:xfrm>
            <a:custGeom>
              <a:avLst/>
              <a:gdLst/>
              <a:ahLst/>
              <a:cxnLst/>
              <a:rect l="l" t="t" r="r" b="b"/>
              <a:pathLst>
                <a:path w="1484630" h="1203960">
                  <a:moveTo>
                    <a:pt x="1484579" y="0"/>
                  </a:moveTo>
                  <a:lnTo>
                    <a:pt x="1484579" y="0"/>
                  </a:lnTo>
                  <a:lnTo>
                    <a:pt x="0" y="0"/>
                  </a:lnTo>
                  <a:lnTo>
                    <a:pt x="0" y="127520"/>
                  </a:lnTo>
                  <a:lnTo>
                    <a:pt x="0" y="1203337"/>
                  </a:lnTo>
                  <a:lnTo>
                    <a:pt x="127533" y="1203337"/>
                  </a:lnTo>
                  <a:lnTo>
                    <a:pt x="127533" y="1049655"/>
                  </a:lnTo>
                  <a:lnTo>
                    <a:pt x="281139" y="1049655"/>
                  </a:lnTo>
                  <a:lnTo>
                    <a:pt x="434860" y="1049655"/>
                  </a:lnTo>
                  <a:lnTo>
                    <a:pt x="1484579" y="1049655"/>
                  </a:lnTo>
                  <a:lnTo>
                    <a:pt x="1484579" y="895959"/>
                  </a:lnTo>
                  <a:lnTo>
                    <a:pt x="1484579" y="127520"/>
                  </a:lnTo>
                  <a:lnTo>
                    <a:pt x="1484579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29" name="object 229"/>
            <p:cNvSpPr/>
            <p:nvPr/>
          </p:nvSpPr>
          <p:spPr>
            <a:xfrm>
              <a:off x="12747142" y="6095193"/>
              <a:ext cx="1484630" cy="434975"/>
            </a:xfrm>
            <a:custGeom>
              <a:avLst/>
              <a:gdLst/>
              <a:ahLst/>
              <a:cxnLst/>
              <a:rect l="l" t="t" r="r" b="b"/>
              <a:pathLst>
                <a:path w="1484630" h="434975">
                  <a:moveTo>
                    <a:pt x="1484579" y="0"/>
                  </a:moveTo>
                  <a:lnTo>
                    <a:pt x="1357033" y="0"/>
                  </a:lnTo>
                  <a:lnTo>
                    <a:pt x="1357033" y="307365"/>
                  </a:lnTo>
                  <a:lnTo>
                    <a:pt x="1357033" y="307378"/>
                  </a:lnTo>
                  <a:lnTo>
                    <a:pt x="127533" y="307378"/>
                  </a:lnTo>
                  <a:lnTo>
                    <a:pt x="127533" y="307365"/>
                  </a:lnTo>
                  <a:lnTo>
                    <a:pt x="1357033" y="307365"/>
                  </a:lnTo>
                  <a:lnTo>
                    <a:pt x="1357033" y="0"/>
                  </a:lnTo>
                  <a:lnTo>
                    <a:pt x="0" y="0"/>
                  </a:lnTo>
                  <a:lnTo>
                    <a:pt x="0" y="153682"/>
                  </a:lnTo>
                  <a:lnTo>
                    <a:pt x="0" y="307378"/>
                  </a:lnTo>
                  <a:lnTo>
                    <a:pt x="0" y="434886"/>
                  </a:lnTo>
                  <a:lnTo>
                    <a:pt x="127533" y="434886"/>
                  </a:lnTo>
                  <a:lnTo>
                    <a:pt x="1484579" y="434886"/>
                  </a:lnTo>
                  <a:lnTo>
                    <a:pt x="1484579" y="307378"/>
                  </a:lnTo>
                  <a:lnTo>
                    <a:pt x="1484579" y="153682"/>
                  </a:lnTo>
                  <a:lnTo>
                    <a:pt x="1484579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0" name="object 230"/>
            <p:cNvSpPr/>
            <p:nvPr/>
          </p:nvSpPr>
          <p:spPr>
            <a:xfrm>
              <a:off x="12874666" y="4993177"/>
              <a:ext cx="461645" cy="1589405"/>
            </a:xfrm>
            <a:custGeom>
              <a:avLst/>
              <a:gdLst/>
              <a:ahLst/>
              <a:cxnLst/>
              <a:rect l="l" t="t" r="r" b="b"/>
              <a:pathLst>
                <a:path w="461644" h="1589404">
                  <a:moveTo>
                    <a:pt x="0" y="0"/>
                  </a:moveTo>
                  <a:lnTo>
                    <a:pt x="0" y="1589250"/>
                  </a:lnTo>
                </a:path>
                <a:path w="461644" h="1589404">
                  <a:moveTo>
                    <a:pt x="153691" y="0"/>
                  </a:moveTo>
                  <a:lnTo>
                    <a:pt x="153691" y="1589250"/>
                  </a:lnTo>
                </a:path>
                <a:path w="461644" h="1589404">
                  <a:moveTo>
                    <a:pt x="307384" y="0"/>
                  </a:moveTo>
                  <a:lnTo>
                    <a:pt x="307384" y="1589250"/>
                  </a:lnTo>
                </a:path>
                <a:path w="461644" h="1589404">
                  <a:moveTo>
                    <a:pt x="461076" y="0"/>
                  </a:moveTo>
                  <a:lnTo>
                    <a:pt x="461076" y="1589250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1" name="object 231"/>
            <p:cNvSpPr/>
            <p:nvPr/>
          </p:nvSpPr>
          <p:spPr>
            <a:xfrm>
              <a:off x="13489435" y="4993177"/>
              <a:ext cx="615315" cy="1589405"/>
            </a:xfrm>
            <a:custGeom>
              <a:avLst/>
              <a:gdLst/>
              <a:ahLst/>
              <a:cxnLst/>
              <a:rect l="l" t="t" r="r" b="b"/>
              <a:pathLst>
                <a:path w="615315" h="1589404">
                  <a:moveTo>
                    <a:pt x="0" y="0"/>
                  </a:moveTo>
                  <a:lnTo>
                    <a:pt x="0" y="1589250"/>
                  </a:lnTo>
                </a:path>
                <a:path w="615315" h="1589404">
                  <a:moveTo>
                    <a:pt x="153691" y="0"/>
                  </a:moveTo>
                  <a:lnTo>
                    <a:pt x="153691" y="1589250"/>
                  </a:lnTo>
                </a:path>
                <a:path w="615315" h="1589404">
                  <a:moveTo>
                    <a:pt x="307380" y="0"/>
                  </a:moveTo>
                  <a:lnTo>
                    <a:pt x="307380" y="1589250"/>
                  </a:lnTo>
                </a:path>
                <a:path w="615315" h="1589404">
                  <a:moveTo>
                    <a:pt x="461082" y="0"/>
                  </a:moveTo>
                  <a:lnTo>
                    <a:pt x="461082" y="1589250"/>
                  </a:lnTo>
                </a:path>
                <a:path w="615315" h="1589404">
                  <a:moveTo>
                    <a:pt x="614763" y="0"/>
                  </a:moveTo>
                  <a:lnTo>
                    <a:pt x="614763" y="1589250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2" name="object 232"/>
            <p:cNvSpPr/>
            <p:nvPr/>
          </p:nvSpPr>
          <p:spPr>
            <a:xfrm>
              <a:off x="12694796" y="5173044"/>
              <a:ext cx="1589405" cy="461645"/>
            </a:xfrm>
            <a:custGeom>
              <a:avLst/>
              <a:gdLst/>
              <a:ahLst/>
              <a:cxnLst/>
              <a:rect l="l" t="t" r="r" b="b"/>
              <a:pathLst>
                <a:path w="1589405" h="461645">
                  <a:moveTo>
                    <a:pt x="0" y="0"/>
                  </a:moveTo>
                  <a:lnTo>
                    <a:pt x="1589281" y="0"/>
                  </a:lnTo>
                </a:path>
                <a:path w="1589405" h="461645">
                  <a:moveTo>
                    <a:pt x="0" y="153689"/>
                  </a:moveTo>
                  <a:lnTo>
                    <a:pt x="1589281" y="153689"/>
                  </a:lnTo>
                </a:path>
                <a:path w="1589405" h="461645">
                  <a:moveTo>
                    <a:pt x="0" y="307378"/>
                  </a:moveTo>
                  <a:lnTo>
                    <a:pt x="1589281" y="307378"/>
                  </a:lnTo>
                </a:path>
                <a:path w="1589405" h="461645">
                  <a:moveTo>
                    <a:pt x="0" y="461067"/>
                  </a:moveTo>
                  <a:lnTo>
                    <a:pt x="1589281" y="461067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3" name="object 233"/>
            <p:cNvSpPr/>
            <p:nvPr/>
          </p:nvSpPr>
          <p:spPr>
            <a:xfrm>
              <a:off x="12694796" y="5787801"/>
              <a:ext cx="1589405" cy="615315"/>
            </a:xfrm>
            <a:custGeom>
              <a:avLst/>
              <a:gdLst/>
              <a:ahLst/>
              <a:cxnLst/>
              <a:rect l="l" t="t" r="r" b="b"/>
              <a:pathLst>
                <a:path w="1589405" h="615314">
                  <a:moveTo>
                    <a:pt x="0" y="0"/>
                  </a:moveTo>
                  <a:lnTo>
                    <a:pt x="1589281" y="0"/>
                  </a:lnTo>
                </a:path>
                <a:path w="1589405" h="615314">
                  <a:moveTo>
                    <a:pt x="0" y="153689"/>
                  </a:moveTo>
                  <a:lnTo>
                    <a:pt x="1589281" y="153689"/>
                  </a:lnTo>
                </a:path>
                <a:path w="1589405" h="615314">
                  <a:moveTo>
                    <a:pt x="0" y="307373"/>
                  </a:moveTo>
                  <a:lnTo>
                    <a:pt x="1589281" y="307373"/>
                  </a:lnTo>
                </a:path>
                <a:path w="1589405" h="615314">
                  <a:moveTo>
                    <a:pt x="0" y="461065"/>
                  </a:moveTo>
                  <a:lnTo>
                    <a:pt x="1589281" y="461065"/>
                  </a:lnTo>
                </a:path>
                <a:path w="1589405" h="615314">
                  <a:moveTo>
                    <a:pt x="0" y="614757"/>
                  </a:moveTo>
                  <a:lnTo>
                    <a:pt x="1589281" y="614757"/>
                  </a:lnTo>
                </a:path>
              </a:pathLst>
            </a:custGeom>
            <a:ln w="10470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4" name="object 234"/>
            <p:cNvSpPr/>
            <p:nvPr/>
          </p:nvSpPr>
          <p:spPr>
            <a:xfrm>
              <a:off x="12694796" y="4993177"/>
              <a:ext cx="1589405" cy="1589405"/>
            </a:xfrm>
            <a:custGeom>
              <a:avLst/>
              <a:gdLst/>
              <a:ahLst/>
              <a:cxnLst/>
              <a:rect l="l" t="t" r="r" b="b"/>
              <a:pathLst>
                <a:path w="1589405" h="1589404">
                  <a:moveTo>
                    <a:pt x="26177" y="0"/>
                  </a:moveTo>
                  <a:lnTo>
                    <a:pt x="26177" y="1589250"/>
                  </a:lnTo>
                </a:path>
                <a:path w="1589405" h="1589404">
                  <a:moveTo>
                    <a:pt x="1563104" y="0"/>
                  </a:moveTo>
                  <a:lnTo>
                    <a:pt x="1563104" y="1589250"/>
                  </a:lnTo>
                </a:path>
                <a:path w="1589405" h="1589404">
                  <a:moveTo>
                    <a:pt x="0" y="26177"/>
                  </a:moveTo>
                  <a:lnTo>
                    <a:pt x="1589281" y="26177"/>
                  </a:lnTo>
                </a:path>
                <a:path w="1589405" h="1589404">
                  <a:moveTo>
                    <a:pt x="0" y="1563072"/>
                  </a:moveTo>
                  <a:lnTo>
                    <a:pt x="1589281" y="1563072"/>
                  </a:lnTo>
                </a:path>
              </a:pathLst>
            </a:custGeom>
            <a:ln w="52354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5" name="object 235"/>
          <p:cNvGrpSpPr/>
          <p:nvPr/>
        </p:nvGrpSpPr>
        <p:grpSpPr>
          <a:xfrm>
            <a:off x="14538511" y="5576249"/>
            <a:ext cx="814069" cy="100965"/>
            <a:chOff x="14538511" y="5576249"/>
            <a:chExt cx="814069" cy="100965"/>
          </a:xfrm>
        </p:grpSpPr>
        <p:sp>
          <p:nvSpPr>
            <p:cNvPr id="236" name="object 236"/>
            <p:cNvSpPr/>
            <p:nvPr/>
          </p:nvSpPr>
          <p:spPr>
            <a:xfrm>
              <a:off x="14538511" y="5626509"/>
              <a:ext cx="723900" cy="0"/>
            </a:xfrm>
            <a:custGeom>
              <a:avLst/>
              <a:gdLst/>
              <a:ahLst/>
              <a:cxnLst/>
              <a:rect l="l" t="t" r="r" b="b"/>
              <a:pathLst>
                <a:path w="723900">
                  <a:moveTo>
                    <a:pt x="0" y="0"/>
                  </a:moveTo>
                  <a:lnTo>
                    <a:pt x="713106" y="0"/>
                  </a:lnTo>
                  <a:lnTo>
                    <a:pt x="723576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37" name="object 237"/>
            <p:cNvSpPr/>
            <p:nvPr/>
          </p:nvSpPr>
          <p:spPr>
            <a:xfrm>
              <a:off x="15251578" y="5576249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38" name="object 238"/>
          <p:cNvGrpSpPr/>
          <p:nvPr/>
        </p:nvGrpSpPr>
        <p:grpSpPr>
          <a:xfrm>
            <a:off x="15586960" y="4673491"/>
            <a:ext cx="1869439" cy="1903730"/>
            <a:chOff x="15586960" y="4673491"/>
            <a:chExt cx="1869439" cy="1903730"/>
          </a:xfrm>
        </p:grpSpPr>
        <p:sp>
          <p:nvSpPr>
            <p:cNvPr id="239" name="object 239"/>
            <p:cNvSpPr/>
            <p:nvPr/>
          </p:nvSpPr>
          <p:spPr>
            <a:xfrm>
              <a:off x="15607894" y="4694433"/>
              <a:ext cx="1537335" cy="1537335"/>
            </a:xfrm>
            <a:custGeom>
              <a:avLst/>
              <a:gdLst/>
              <a:ahLst/>
              <a:cxnLst/>
              <a:rect l="l" t="t" r="r" b="b"/>
              <a:pathLst>
                <a:path w="1537334" h="1537335">
                  <a:moveTo>
                    <a:pt x="1536915" y="0"/>
                  </a:moveTo>
                  <a:lnTo>
                    <a:pt x="1536915" y="0"/>
                  </a:lnTo>
                  <a:lnTo>
                    <a:pt x="0" y="0"/>
                  </a:lnTo>
                  <a:lnTo>
                    <a:pt x="0" y="307390"/>
                  </a:lnTo>
                  <a:lnTo>
                    <a:pt x="0" y="614756"/>
                  </a:lnTo>
                  <a:lnTo>
                    <a:pt x="0" y="922147"/>
                  </a:lnTo>
                  <a:lnTo>
                    <a:pt x="0" y="1229525"/>
                  </a:lnTo>
                  <a:lnTo>
                    <a:pt x="0" y="1536903"/>
                  </a:lnTo>
                  <a:lnTo>
                    <a:pt x="307428" y="1536903"/>
                  </a:lnTo>
                  <a:lnTo>
                    <a:pt x="614743" y="1536903"/>
                  </a:lnTo>
                  <a:lnTo>
                    <a:pt x="922172" y="1536903"/>
                  </a:lnTo>
                  <a:lnTo>
                    <a:pt x="1229499" y="1536903"/>
                  </a:lnTo>
                  <a:lnTo>
                    <a:pt x="1536915" y="1536903"/>
                  </a:lnTo>
                  <a:lnTo>
                    <a:pt x="1536915" y="1229525"/>
                  </a:lnTo>
                  <a:lnTo>
                    <a:pt x="1536915" y="922147"/>
                  </a:lnTo>
                  <a:lnTo>
                    <a:pt x="1536915" y="614756"/>
                  </a:lnTo>
                  <a:lnTo>
                    <a:pt x="1536915" y="307390"/>
                  </a:lnTo>
                  <a:lnTo>
                    <a:pt x="1536915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0" name="object 240"/>
            <p:cNvSpPr/>
            <p:nvPr/>
          </p:nvSpPr>
          <p:spPr>
            <a:xfrm>
              <a:off x="15586960" y="4673491"/>
              <a:ext cx="1250950" cy="1250950"/>
            </a:xfrm>
            <a:custGeom>
              <a:avLst/>
              <a:gdLst/>
              <a:ahLst/>
              <a:cxnLst/>
              <a:rect l="l" t="t" r="r" b="b"/>
              <a:pathLst>
                <a:path w="1250950" h="1250950">
                  <a:moveTo>
                    <a:pt x="328326" y="0"/>
                  </a:moveTo>
                  <a:lnTo>
                    <a:pt x="328326" y="178957"/>
                  </a:lnTo>
                </a:path>
                <a:path w="1250950" h="1250950">
                  <a:moveTo>
                    <a:pt x="635710" y="0"/>
                  </a:moveTo>
                  <a:lnTo>
                    <a:pt x="635710" y="178957"/>
                  </a:lnTo>
                </a:path>
                <a:path w="1250950" h="1250950">
                  <a:moveTo>
                    <a:pt x="943095" y="0"/>
                  </a:moveTo>
                  <a:lnTo>
                    <a:pt x="943095" y="178957"/>
                  </a:lnTo>
                </a:path>
                <a:path w="1250950" h="1250950">
                  <a:moveTo>
                    <a:pt x="1250485" y="0"/>
                  </a:moveTo>
                  <a:lnTo>
                    <a:pt x="1250485" y="178957"/>
                  </a:lnTo>
                </a:path>
                <a:path w="1250950" h="1250950">
                  <a:moveTo>
                    <a:pt x="0" y="328319"/>
                  </a:moveTo>
                  <a:lnTo>
                    <a:pt x="161565" y="328319"/>
                  </a:lnTo>
                </a:path>
                <a:path w="1250950" h="1250950">
                  <a:moveTo>
                    <a:pt x="0" y="635698"/>
                  </a:moveTo>
                  <a:lnTo>
                    <a:pt x="161565" y="635698"/>
                  </a:lnTo>
                </a:path>
                <a:path w="1250950" h="1250950">
                  <a:moveTo>
                    <a:pt x="0" y="943078"/>
                  </a:moveTo>
                  <a:lnTo>
                    <a:pt x="161565" y="943078"/>
                  </a:lnTo>
                </a:path>
                <a:path w="1250950" h="1250950">
                  <a:moveTo>
                    <a:pt x="0" y="1250454"/>
                  </a:moveTo>
                  <a:lnTo>
                    <a:pt x="161565" y="125045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1" name="object 241"/>
            <p:cNvSpPr/>
            <p:nvPr/>
          </p:nvSpPr>
          <p:spPr>
            <a:xfrm>
              <a:off x="15607901" y="4673491"/>
              <a:ext cx="0" cy="1579245"/>
            </a:xfrm>
            <a:custGeom>
              <a:avLst/>
              <a:gdLst/>
              <a:ahLst/>
              <a:cxnLst/>
              <a:rect l="l" t="t" r="r" b="b"/>
              <a:pathLst>
                <a:path h="1579245">
                  <a:moveTo>
                    <a:pt x="0" y="0"/>
                  </a:moveTo>
                  <a:lnTo>
                    <a:pt x="0" y="1578779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2" name="object 242"/>
            <p:cNvSpPr/>
            <p:nvPr/>
          </p:nvSpPr>
          <p:spPr>
            <a:xfrm>
              <a:off x="17144828" y="4673491"/>
              <a:ext cx="0" cy="179070"/>
            </a:xfrm>
            <a:custGeom>
              <a:avLst/>
              <a:gdLst/>
              <a:ahLst/>
              <a:cxnLst/>
              <a:rect l="l" t="t" r="r" b="b"/>
              <a:pathLst>
                <a:path h="179070">
                  <a:moveTo>
                    <a:pt x="0" y="0"/>
                  </a:moveTo>
                  <a:lnTo>
                    <a:pt x="0" y="178957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3" name="object 243"/>
            <p:cNvSpPr/>
            <p:nvPr/>
          </p:nvSpPr>
          <p:spPr>
            <a:xfrm>
              <a:off x="15586960" y="4694432"/>
              <a:ext cx="1579245" cy="0"/>
            </a:xfrm>
            <a:custGeom>
              <a:avLst/>
              <a:gdLst/>
              <a:ahLst/>
              <a:cxnLst/>
              <a:rect l="l" t="t" r="r" b="b"/>
              <a:pathLst>
                <a:path w="1579244">
                  <a:moveTo>
                    <a:pt x="0" y="0"/>
                  </a:moveTo>
                  <a:lnTo>
                    <a:pt x="1578810" y="0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4" name="object 244"/>
            <p:cNvSpPr/>
            <p:nvPr/>
          </p:nvSpPr>
          <p:spPr>
            <a:xfrm>
              <a:off x="15586960" y="6231328"/>
              <a:ext cx="161925" cy="0"/>
            </a:xfrm>
            <a:custGeom>
              <a:avLst/>
              <a:gdLst/>
              <a:ahLst/>
              <a:cxnLst/>
              <a:rect l="l" t="t" r="r" b="b"/>
              <a:pathLst>
                <a:path w="161925">
                  <a:moveTo>
                    <a:pt x="0" y="0"/>
                  </a:moveTo>
                  <a:lnTo>
                    <a:pt x="161565" y="0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5" name="object 245"/>
            <p:cNvSpPr/>
            <p:nvPr/>
          </p:nvSpPr>
          <p:spPr>
            <a:xfrm>
              <a:off x="15748521" y="4852460"/>
              <a:ext cx="1537335" cy="1537335"/>
            </a:xfrm>
            <a:custGeom>
              <a:avLst/>
              <a:gdLst/>
              <a:ahLst/>
              <a:cxnLst/>
              <a:rect l="l" t="t" r="r" b="b"/>
              <a:pathLst>
                <a:path w="1537334" h="1537335">
                  <a:moveTo>
                    <a:pt x="1536915" y="0"/>
                  </a:moveTo>
                  <a:lnTo>
                    <a:pt x="1536915" y="0"/>
                  </a:lnTo>
                  <a:lnTo>
                    <a:pt x="0" y="0"/>
                  </a:lnTo>
                  <a:lnTo>
                    <a:pt x="0" y="307378"/>
                  </a:lnTo>
                  <a:lnTo>
                    <a:pt x="0" y="614756"/>
                  </a:lnTo>
                  <a:lnTo>
                    <a:pt x="0" y="922134"/>
                  </a:lnTo>
                  <a:lnTo>
                    <a:pt x="0" y="1229512"/>
                  </a:lnTo>
                  <a:lnTo>
                    <a:pt x="0" y="1536890"/>
                  </a:lnTo>
                  <a:lnTo>
                    <a:pt x="307314" y="1536890"/>
                  </a:lnTo>
                  <a:lnTo>
                    <a:pt x="614743" y="1536890"/>
                  </a:lnTo>
                  <a:lnTo>
                    <a:pt x="922070" y="1536890"/>
                  </a:lnTo>
                  <a:lnTo>
                    <a:pt x="1229487" y="1536890"/>
                  </a:lnTo>
                  <a:lnTo>
                    <a:pt x="1536915" y="1536890"/>
                  </a:lnTo>
                  <a:lnTo>
                    <a:pt x="1536915" y="1229512"/>
                  </a:lnTo>
                  <a:lnTo>
                    <a:pt x="1536915" y="922134"/>
                  </a:lnTo>
                  <a:lnTo>
                    <a:pt x="1536915" y="614756"/>
                  </a:lnTo>
                  <a:lnTo>
                    <a:pt x="1536915" y="307378"/>
                  </a:lnTo>
                  <a:lnTo>
                    <a:pt x="1536915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6" name="object 246"/>
            <p:cNvSpPr/>
            <p:nvPr/>
          </p:nvSpPr>
          <p:spPr>
            <a:xfrm>
              <a:off x="15727584" y="4831507"/>
              <a:ext cx="1250950" cy="1250950"/>
            </a:xfrm>
            <a:custGeom>
              <a:avLst/>
              <a:gdLst/>
              <a:ahLst/>
              <a:cxnLst/>
              <a:rect l="l" t="t" r="r" b="b"/>
              <a:pathLst>
                <a:path w="1250950" h="1250950">
                  <a:moveTo>
                    <a:pt x="328326" y="0"/>
                  </a:moveTo>
                  <a:lnTo>
                    <a:pt x="328326" y="187847"/>
                  </a:lnTo>
                </a:path>
                <a:path w="1250950" h="1250950">
                  <a:moveTo>
                    <a:pt x="635710" y="0"/>
                  </a:moveTo>
                  <a:lnTo>
                    <a:pt x="635710" y="187847"/>
                  </a:lnTo>
                </a:path>
                <a:path w="1250950" h="1250950">
                  <a:moveTo>
                    <a:pt x="943095" y="0"/>
                  </a:moveTo>
                  <a:lnTo>
                    <a:pt x="943095" y="187847"/>
                  </a:lnTo>
                </a:path>
                <a:path w="1250950" h="1250950">
                  <a:moveTo>
                    <a:pt x="1250485" y="0"/>
                  </a:moveTo>
                  <a:lnTo>
                    <a:pt x="1250485" y="187847"/>
                  </a:lnTo>
                </a:path>
                <a:path w="1250950" h="1250950">
                  <a:moveTo>
                    <a:pt x="0" y="328319"/>
                  </a:moveTo>
                  <a:lnTo>
                    <a:pt x="170465" y="328319"/>
                  </a:lnTo>
                </a:path>
                <a:path w="1250950" h="1250950">
                  <a:moveTo>
                    <a:pt x="0" y="635698"/>
                  </a:moveTo>
                  <a:lnTo>
                    <a:pt x="170465" y="635698"/>
                  </a:lnTo>
                </a:path>
                <a:path w="1250950" h="1250950">
                  <a:moveTo>
                    <a:pt x="0" y="943078"/>
                  </a:moveTo>
                  <a:lnTo>
                    <a:pt x="170465" y="943078"/>
                  </a:lnTo>
                </a:path>
                <a:path w="1250950" h="1250950">
                  <a:moveTo>
                    <a:pt x="0" y="1250454"/>
                  </a:moveTo>
                  <a:lnTo>
                    <a:pt x="170465" y="125045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7" name="object 247"/>
            <p:cNvSpPr/>
            <p:nvPr/>
          </p:nvSpPr>
          <p:spPr>
            <a:xfrm>
              <a:off x="15748525" y="4831507"/>
              <a:ext cx="0" cy="1579245"/>
            </a:xfrm>
            <a:custGeom>
              <a:avLst/>
              <a:gdLst/>
              <a:ahLst/>
              <a:cxnLst/>
              <a:rect l="l" t="t" r="r" b="b"/>
              <a:pathLst>
                <a:path h="1579245">
                  <a:moveTo>
                    <a:pt x="0" y="0"/>
                  </a:moveTo>
                  <a:lnTo>
                    <a:pt x="0" y="1578779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8" name="object 248"/>
            <p:cNvSpPr/>
            <p:nvPr/>
          </p:nvSpPr>
          <p:spPr>
            <a:xfrm>
              <a:off x="17285453" y="4831507"/>
              <a:ext cx="0" cy="187960"/>
            </a:xfrm>
            <a:custGeom>
              <a:avLst/>
              <a:gdLst/>
              <a:ahLst/>
              <a:cxnLst/>
              <a:rect l="l" t="t" r="r" b="b"/>
              <a:pathLst>
                <a:path h="187960">
                  <a:moveTo>
                    <a:pt x="0" y="0"/>
                  </a:moveTo>
                  <a:lnTo>
                    <a:pt x="0" y="187847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49" name="object 249"/>
            <p:cNvSpPr/>
            <p:nvPr/>
          </p:nvSpPr>
          <p:spPr>
            <a:xfrm>
              <a:off x="15727584" y="4852448"/>
              <a:ext cx="1579245" cy="0"/>
            </a:xfrm>
            <a:custGeom>
              <a:avLst/>
              <a:gdLst/>
              <a:ahLst/>
              <a:cxnLst/>
              <a:rect l="l" t="t" r="r" b="b"/>
              <a:pathLst>
                <a:path w="1579244">
                  <a:moveTo>
                    <a:pt x="0" y="0"/>
                  </a:moveTo>
                  <a:lnTo>
                    <a:pt x="1578810" y="0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0" name="object 250"/>
            <p:cNvSpPr/>
            <p:nvPr/>
          </p:nvSpPr>
          <p:spPr>
            <a:xfrm>
              <a:off x="15727584" y="6389344"/>
              <a:ext cx="170815" cy="0"/>
            </a:xfrm>
            <a:custGeom>
              <a:avLst/>
              <a:gdLst/>
              <a:ahLst/>
              <a:cxnLst/>
              <a:rect l="l" t="t" r="r" b="b"/>
              <a:pathLst>
                <a:path w="170815">
                  <a:moveTo>
                    <a:pt x="0" y="0"/>
                  </a:moveTo>
                  <a:lnTo>
                    <a:pt x="170465" y="0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1" name="object 251"/>
            <p:cNvSpPr/>
            <p:nvPr/>
          </p:nvSpPr>
          <p:spPr>
            <a:xfrm>
              <a:off x="15898038" y="5019363"/>
              <a:ext cx="1537335" cy="1537335"/>
            </a:xfrm>
            <a:custGeom>
              <a:avLst/>
              <a:gdLst/>
              <a:ahLst/>
              <a:cxnLst/>
              <a:rect l="l" t="t" r="r" b="b"/>
              <a:pathLst>
                <a:path w="1537334" h="1537334">
                  <a:moveTo>
                    <a:pt x="1536928" y="0"/>
                  </a:moveTo>
                  <a:lnTo>
                    <a:pt x="1536928" y="0"/>
                  </a:lnTo>
                  <a:lnTo>
                    <a:pt x="0" y="0"/>
                  </a:lnTo>
                  <a:lnTo>
                    <a:pt x="0" y="307378"/>
                  </a:lnTo>
                  <a:lnTo>
                    <a:pt x="0" y="614756"/>
                  </a:lnTo>
                  <a:lnTo>
                    <a:pt x="0" y="922134"/>
                  </a:lnTo>
                  <a:lnTo>
                    <a:pt x="0" y="1229512"/>
                  </a:lnTo>
                  <a:lnTo>
                    <a:pt x="0" y="1536890"/>
                  </a:lnTo>
                  <a:lnTo>
                    <a:pt x="307428" y="1536890"/>
                  </a:lnTo>
                  <a:lnTo>
                    <a:pt x="614756" y="1536890"/>
                  </a:lnTo>
                  <a:lnTo>
                    <a:pt x="922172" y="1536890"/>
                  </a:lnTo>
                  <a:lnTo>
                    <a:pt x="1229499" y="1536890"/>
                  </a:lnTo>
                  <a:lnTo>
                    <a:pt x="1536928" y="1536890"/>
                  </a:lnTo>
                  <a:lnTo>
                    <a:pt x="1536928" y="1229512"/>
                  </a:lnTo>
                  <a:lnTo>
                    <a:pt x="1536928" y="922134"/>
                  </a:lnTo>
                  <a:lnTo>
                    <a:pt x="1536928" y="614756"/>
                  </a:lnTo>
                  <a:lnTo>
                    <a:pt x="1536928" y="307378"/>
                  </a:lnTo>
                  <a:lnTo>
                    <a:pt x="1536928" y="0"/>
                  </a:lnTo>
                  <a:close/>
                </a:path>
              </a:pathLst>
            </a:custGeom>
            <a:solidFill>
              <a:srgbClr val="0076BA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2" name="object 252"/>
            <p:cNvSpPr/>
            <p:nvPr/>
          </p:nvSpPr>
          <p:spPr>
            <a:xfrm>
              <a:off x="15877108" y="4998413"/>
              <a:ext cx="1579245" cy="1579245"/>
            </a:xfrm>
            <a:custGeom>
              <a:avLst/>
              <a:gdLst/>
              <a:ahLst/>
              <a:cxnLst/>
              <a:rect l="l" t="t" r="r" b="b"/>
              <a:pathLst>
                <a:path w="1579244" h="1579245">
                  <a:moveTo>
                    <a:pt x="328326" y="0"/>
                  </a:moveTo>
                  <a:lnTo>
                    <a:pt x="328326" y="1578779"/>
                  </a:lnTo>
                </a:path>
                <a:path w="1579244" h="1579245">
                  <a:moveTo>
                    <a:pt x="635710" y="0"/>
                  </a:moveTo>
                  <a:lnTo>
                    <a:pt x="635710" y="1578779"/>
                  </a:lnTo>
                </a:path>
                <a:path w="1579244" h="1579245">
                  <a:moveTo>
                    <a:pt x="943095" y="0"/>
                  </a:moveTo>
                  <a:lnTo>
                    <a:pt x="943095" y="1578779"/>
                  </a:lnTo>
                </a:path>
                <a:path w="1579244" h="1579245">
                  <a:moveTo>
                    <a:pt x="1250485" y="0"/>
                  </a:moveTo>
                  <a:lnTo>
                    <a:pt x="1250485" y="1578779"/>
                  </a:lnTo>
                </a:path>
                <a:path w="1579244" h="1579245">
                  <a:moveTo>
                    <a:pt x="0" y="328319"/>
                  </a:moveTo>
                  <a:lnTo>
                    <a:pt x="1578810" y="328319"/>
                  </a:lnTo>
                </a:path>
                <a:path w="1579244" h="1579245">
                  <a:moveTo>
                    <a:pt x="0" y="635698"/>
                  </a:moveTo>
                  <a:lnTo>
                    <a:pt x="1578810" y="635698"/>
                  </a:lnTo>
                </a:path>
                <a:path w="1579244" h="1579245">
                  <a:moveTo>
                    <a:pt x="0" y="943078"/>
                  </a:moveTo>
                  <a:lnTo>
                    <a:pt x="1578810" y="943078"/>
                  </a:lnTo>
                </a:path>
                <a:path w="1579244" h="1579245">
                  <a:moveTo>
                    <a:pt x="0" y="1250454"/>
                  </a:moveTo>
                  <a:lnTo>
                    <a:pt x="1578810" y="1250454"/>
                  </a:lnTo>
                </a:path>
              </a:pathLst>
            </a:custGeom>
            <a:ln w="10470">
              <a:solidFill>
                <a:srgbClr val="D6D7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3" name="object 253"/>
            <p:cNvSpPr/>
            <p:nvPr/>
          </p:nvSpPr>
          <p:spPr>
            <a:xfrm>
              <a:off x="15877108" y="4998413"/>
              <a:ext cx="1579245" cy="1579245"/>
            </a:xfrm>
            <a:custGeom>
              <a:avLst/>
              <a:gdLst/>
              <a:ahLst/>
              <a:cxnLst/>
              <a:rect l="l" t="t" r="r" b="b"/>
              <a:pathLst>
                <a:path w="1579244" h="1579245">
                  <a:moveTo>
                    <a:pt x="20941" y="0"/>
                  </a:moveTo>
                  <a:lnTo>
                    <a:pt x="20941" y="1578779"/>
                  </a:lnTo>
                </a:path>
                <a:path w="1579244" h="1579245">
                  <a:moveTo>
                    <a:pt x="1557868" y="0"/>
                  </a:moveTo>
                  <a:lnTo>
                    <a:pt x="1557868" y="1578779"/>
                  </a:lnTo>
                </a:path>
                <a:path w="1579244" h="1579245">
                  <a:moveTo>
                    <a:pt x="0" y="20941"/>
                  </a:moveTo>
                  <a:lnTo>
                    <a:pt x="1578810" y="20941"/>
                  </a:lnTo>
                </a:path>
                <a:path w="1579244" h="1579245">
                  <a:moveTo>
                    <a:pt x="0" y="1557837"/>
                  </a:moveTo>
                  <a:lnTo>
                    <a:pt x="1578810" y="1557837"/>
                  </a:lnTo>
                </a:path>
              </a:pathLst>
            </a:custGeom>
            <a:ln w="41883">
              <a:solidFill>
                <a:srgbClr val="D6D6D6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254" name="object 254"/>
          <p:cNvGrpSpPr/>
          <p:nvPr/>
        </p:nvGrpSpPr>
        <p:grpSpPr>
          <a:xfrm>
            <a:off x="17898408" y="5576249"/>
            <a:ext cx="814069" cy="100965"/>
            <a:chOff x="17898408" y="5576249"/>
            <a:chExt cx="814069" cy="100965"/>
          </a:xfrm>
        </p:grpSpPr>
        <p:sp>
          <p:nvSpPr>
            <p:cNvPr id="255" name="object 255"/>
            <p:cNvSpPr/>
            <p:nvPr/>
          </p:nvSpPr>
          <p:spPr>
            <a:xfrm>
              <a:off x="17898408" y="5626509"/>
              <a:ext cx="723900" cy="0"/>
            </a:xfrm>
            <a:custGeom>
              <a:avLst/>
              <a:gdLst/>
              <a:ahLst/>
              <a:cxnLst/>
              <a:rect l="l" t="t" r="r" b="b"/>
              <a:pathLst>
                <a:path w="723900">
                  <a:moveTo>
                    <a:pt x="0" y="0"/>
                  </a:moveTo>
                  <a:lnTo>
                    <a:pt x="713106" y="0"/>
                  </a:lnTo>
                  <a:lnTo>
                    <a:pt x="723576" y="0"/>
                  </a:lnTo>
                </a:path>
              </a:pathLst>
            </a:custGeom>
            <a:ln w="2094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6" name="object 256"/>
            <p:cNvSpPr/>
            <p:nvPr/>
          </p:nvSpPr>
          <p:spPr>
            <a:xfrm>
              <a:off x="18611475" y="5576249"/>
              <a:ext cx="100965" cy="100965"/>
            </a:xfrm>
            <a:custGeom>
              <a:avLst/>
              <a:gdLst/>
              <a:ahLst/>
              <a:cxnLst/>
              <a:rect l="l" t="t" r="r" b="b"/>
              <a:pathLst>
                <a:path w="100965" h="100964">
                  <a:moveTo>
                    <a:pt x="0" y="0"/>
                  </a:moveTo>
                  <a:lnTo>
                    <a:pt x="0" y="100520"/>
                  </a:lnTo>
                  <a:lnTo>
                    <a:pt x="100520" y="502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57" name="object 257"/>
          <p:cNvSpPr/>
          <p:nvPr/>
        </p:nvSpPr>
        <p:spPr>
          <a:xfrm>
            <a:off x="4007207" y="3137998"/>
            <a:ext cx="6955155" cy="175895"/>
          </a:xfrm>
          <a:custGeom>
            <a:avLst/>
            <a:gdLst/>
            <a:ahLst/>
            <a:cxnLst/>
            <a:rect l="l" t="t" r="r" b="b"/>
            <a:pathLst>
              <a:path w="6955155" h="175895">
                <a:moveTo>
                  <a:pt x="6745658" y="0"/>
                </a:moveTo>
                <a:lnTo>
                  <a:pt x="6745658" y="59652"/>
                </a:lnTo>
                <a:lnTo>
                  <a:pt x="209417" y="59652"/>
                </a:lnTo>
                <a:lnTo>
                  <a:pt x="209417" y="0"/>
                </a:lnTo>
                <a:lnTo>
                  <a:pt x="0" y="87725"/>
                </a:lnTo>
                <a:lnTo>
                  <a:pt x="209417" y="175439"/>
                </a:lnTo>
                <a:lnTo>
                  <a:pt x="209417" y="115797"/>
                </a:lnTo>
                <a:lnTo>
                  <a:pt x="6745658" y="115797"/>
                </a:lnTo>
                <a:lnTo>
                  <a:pt x="6745658" y="175439"/>
                </a:lnTo>
                <a:lnTo>
                  <a:pt x="6955076" y="87725"/>
                </a:lnTo>
                <a:lnTo>
                  <a:pt x="6745658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58" name="object 258"/>
          <p:cNvSpPr txBox="1"/>
          <p:nvPr/>
        </p:nvSpPr>
        <p:spPr>
          <a:xfrm>
            <a:off x="4917003" y="1846898"/>
            <a:ext cx="5135880" cy="104330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 marR="5080" indent="2147570">
              <a:lnSpc>
                <a:spcPts val="3960"/>
              </a:lnSpc>
              <a:spcBef>
                <a:spcPts val="290"/>
              </a:spcBef>
            </a:pPr>
            <a:r>
              <a:rPr sz="3350" spc="-20" dirty="0">
                <a:solidFill>
                  <a:srgbClr val="FFFFFF"/>
                </a:solidFill>
                <a:latin typeface="Lucida Sans"/>
                <a:cs typeface="Lucida Sans"/>
              </a:rPr>
              <a:t>first </a:t>
            </a:r>
            <a:r>
              <a:rPr sz="3350" dirty="0">
                <a:solidFill>
                  <a:srgbClr val="FFFFFF"/>
                </a:solidFill>
                <a:latin typeface="Lucida Sans"/>
                <a:cs typeface="Lucida Sans"/>
              </a:rPr>
              <a:t>convolution</a:t>
            </a:r>
            <a:r>
              <a:rPr sz="3350" spc="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spc="60" dirty="0">
                <a:solidFill>
                  <a:srgbClr val="FFFFFF"/>
                </a:solidFill>
                <a:latin typeface="Lucida Sans"/>
                <a:cs typeface="Lucida Sans"/>
              </a:rPr>
              <a:t>and</a:t>
            </a:r>
            <a:r>
              <a:rPr sz="3350" spc="9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spc="-10" dirty="0">
                <a:solidFill>
                  <a:srgbClr val="FFFFFF"/>
                </a:solidFill>
                <a:latin typeface="Lucida Sans"/>
                <a:cs typeface="Lucida Sans"/>
              </a:rPr>
              <a:t>pooling</a:t>
            </a:r>
            <a:endParaRPr sz="3350">
              <a:latin typeface="Lucida Sans"/>
              <a:cs typeface="Lucida Sans"/>
            </a:endParaRPr>
          </a:p>
        </p:txBody>
      </p:sp>
      <p:sp>
        <p:nvSpPr>
          <p:cNvPr id="259" name="object 259"/>
          <p:cNvSpPr/>
          <p:nvPr/>
        </p:nvSpPr>
        <p:spPr>
          <a:xfrm>
            <a:off x="12575952" y="3137998"/>
            <a:ext cx="4766945" cy="120650"/>
          </a:xfrm>
          <a:custGeom>
            <a:avLst/>
            <a:gdLst/>
            <a:ahLst/>
            <a:cxnLst/>
            <a:rect l="l" t="t" r="r" b="b"/>
            <a:pathLst>
              <a:path w="4766944" h="120650">
                <a:moveTo>
                  <a:pt x="4623105" y="0"/>
                </a:moveTo>
                <a:lnTo>
                  <a:pt x="4623105" y="40888"/>
                </a:lnTo>
                <a:lnTo>
                  <a:pt x="143555" y="40888"/>
                </a:lnTo>
                <a:lnTo>
                  <a:pt x="143555" y="0"/>
                </a:lnTo>
                <a:lnTo>
                  <a:pt x="0" y="60123"/>
                </a:lnTo>
                <a:lnTo>
                  <a:pt x="143555" y="120237"/>
                </a:lnTo>
                <a:lnTo>
                  <a:pt x="143555" y="79358"/>
                </a:lnTo>
                <a:lnTo>
                  <a:pt x="4623105" y="79358"/>
                </a:lnTo>
                <a:lnTo>
                  <a:pt x="4623105" y="120237"/>
                </a:lnTo>
                <a:lnTo>
                  <a:pt x="4766661" y="60123"/>
                </a:lnTo>
                <a:lnTo>
                  <a:pt x="4623105" y="0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60" name="object 260"/>
          <p:cNvSpPr txBox="1">
            <a:spLocks noGrp="1"/>
          </p:cNvSpPr>
          <p:nvPr>
            <p:ph type="title"/>
          </p:nvPr>
        </p:nvSpPr>
        <p:spPr>
          <a:xfrm>
            <a:off x="12391529" y="1846898"/>
            <a:ext cx="5135880" cy="104330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 marR="5080" indent="1792605">
              <a:lnSpc>
                <a:spcPts val="3960"/>
              </a:lnSpc>
              <a:spcBef>
                <a:spcPts val="290"/>
              </a:spcBef>
            </a:pPr>
            <a:r>
              <a:rPr sz="3350" spc="55" dirty="0"/>
              <a:t>second </a:t>
            </a:r>
            <a:r>
              <a:rPr sz="3350" dirty="0"/>
              <a:t>convolution</a:t>
            </a:r>
            <a:r>
              <a:rPr sz="3350" spc="75" dirty="0"/>
              <a:t> </a:t>
            </a:r>
            <a:r>
              <a:rPr sz="3350" spc="60" dirty="0"/>
              <a:t>and</a:t>
            </a:r>
            <a:r>
              <a:rPr sz="3350" spc="90" dirty="0"/>
              <a:t> </a:t>
            </a:r>
            <a:r>
              <a:rPr sz="3350" spc="-10" dirty="0"/>
              <a:t>pooling</a:t>
            </a:r>
            <a:endParaRPr sz="3350"/>
          </a:p>
        </p:txBody>
      </p:sp>
      <p:sp>
        <p:nvSpPr>
          <p:cNvPr id="261" name="object 261"/>
          <p:cNvSpPr txBox="1"/>
          <p:nvPr/>
        </p:nvSpPr>
        <p:spPr>
          <a:xfrm>
            <a:off x="5560114" y="7976187"/>
            <a:ext cx="4613910" cy="104330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700" marR="5080" indent="398145">
              <a:lnSpc>
                <a:spcPts val="3960"/>
              </a:lnSpc>
              <a:spcBef>
                <a:spcPts val="290"/>
              </a:spcBef>
            </a:pPr>
            <a:r>
              <a:rPr sz="3350" spc="65" dirty="0">
                <a:solidFill>
                  <a:srgbClr val="FFFFFF"/>
                </a:solidFill>
                <a:latin typeface="Lucida Sans"/>
                <a:cs typeface="Lucida Sans"/>
              </a:rPr>
              <a:t>low-</a:t>
            </a:r>
            <a:r>
              <a:rPr sz="3350" dirty="0">
                <a:solidFill>
                  <a:srgbClr val="FFFFFF"/>
                </a:solidFill>
                <a:latin typeface="Lucida Sans"/>
                <a:cs typeface="Lucida Sans"/>
              </a:rPr>
              <a:t>level</a:t>
            </a:r>
            <a:r>
              <a:rPr sz="3350" spc="15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spc="-10" dirty="0">
                <a:solidFill>
                  <a:srgbClr val="FFFFFF"/>
                </a:solidFill>
                <a:latin typeface="Lucida Sans"/>
                <a:cs typeface="Lucida Sans"/>
              </a:rPr>
              <a:t>features: </a:t>
            </a:r>
            <a:r>
              <a:rPr sz="3350" dirty="0">
                <a:solidFill>
                  <a:srgbClr val="FFFFFF"/>
                </a:solidFill>
                <a:latin typeface="Lucida Sans"/>
                <a:cs typeface="Lucida Sans"/>
              </a:rPr>
              <a:t>edges,</a:t>
            </a:r>
            <a:r>
              <a:rPr sz="3350" spc="1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dirty="0">
                <a:solidFill>
                  <a:srgbClr val="FFFFFF"/>
                </a:solidFill>
                <a:latin typeface="Lucida Sans"/>
                <a:cs typeface="Lucida Sans"/>
              </a:rPr>
              <a:t>curves,</a:t>
            </a:r>
            <a:r>
              <a:rPr sz="3350" spc="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spc="-10" dirty="0">
                <a:solidFill>
                  <a:srgbClr val="FFFFFF"/>
                </a:solidFill>
                <a:latin typeface="Lucida Sans"/>
                <a:cs typeface="Lucida Sans"/>
              </a:rPr>
              <a:t>shapes</a:t>
            </a:r>
            <a:endParaRPr sz="3350">
              <a:latin typeface="Lucida Sans"/>
              <a:cs typeface="Lucida Sans"/>
            </a:endParaRPr>
          </a:p>
        </p:txBody>
      </p:sp>
      <p:sp>
        <p:nvSpPr>
          <p:cNvPr id="262" name="object 262"/>
          <p:cNvSpPr txBox="1"/>
          <p:nvPr/>
        </p:nvSpPr>
        <p:spPr>
          <a:xfrm>
            <a:off x="12961041" y="7976187"/>
            <a:ext cx="3996690" cy="1043305"/>
          </a:xfrm>
          <a:prstGeom prst="rect">
            <a:avLst/>
          </a:prstGeom>
        </p:spPr>
        <p:txBody>
          <a:bodyPr vert="horz" wrap="square" lIns="0" tIns="36830" rIns="0" bIns="0" rtlCol="0">
            <a:spAutoFit/>
          </a:bodyPr>
          <a:lstStyle/>
          <a:p>
            <a:pPr marL="1224915" marR="5080" indent="-1212850">
              <a:lnSpc>
                <a:spcPts val="3960"/>
              </a:lnSpc>
              <a:spcBef>
                <a:spcPts val="290"/>
              </a:spcBef>
            </a:pPr>
            <a:r>
              <a:rPr sz="3350" dirty="0">
                <a:solidFill>
                  <a:srgbClr val="FFFFFF"/>
                </a:solidFill>
                <a:latin typeface="Lucida Sans"/>
                <a:cs typeface="Lucida Sans"/>
              </a:rPr>
              <a:t>high-level</a:t>
            </a:r>
            <a:r>
              <a:rPr sz="3350" spc="17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3350" spc="-10" dirty="0">
                <a:solidFill>
                  <a:srgbClr val="FFFFFF"/>
                </a:solidFill>
                <a:latin typeface="Lucida Sans"/>
                <a:cs typeface="Lucida Sans"/>
              </a:rPr>
              <a:t>features: </a:t>
            </a:r>
            <a:r>
              <a:rPr sz="3350" spc="40" dirty="0">
                <a:solidFill>
                  <a:srgbClr val="FFFFFF"/>
                </a:solidFill>
                <a:latin typeface="Lucida Sans"/>
                <a:cs typeface="Lucida Sans"/>
              </a:rPr>
              <a:t>objects</a:t>
            </a:r>
            <a:endParaRPr sz="33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497306" y="3680516"/>
            <a:ext cx="2865120" cy="1065530"/>
            <a:chOff x="2497306" y="3680516"/>
            <a:chExt cx="2865120" cy="1065530"/>
          </a:xfrm>
        </p:grpSpPr>
        <p:sp>
          <p:nvSpPr>
            <p:cNvPr id="3" name="object 3"/>
            <p:cNvSpPr/>
            <p:nvPr/>
          </p:nvSpPr>
          <p:spPr>
            <a:xfrm>
              <a:off x="2513012" y="3696222"/>
              <a:ext cx="2723515" cy="993140"/>
            </a:xfrm>
            <a:custGeom>
              <a:avLst/>
              <a:gdLst/>
              <a:ahLst/>
              <a:cxnLst/>
              <a:rect l="l" t="t" r="r" b="b"/>
              <a:pathLst>
                <a:path w="2723515" h="993139">
                  <a:moveTo>
                    <a:pt x="0" y="0"/>
                  </a:moveTo>
                  <a:lnTo>
                    <a:pt x="2723079" y="99268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05317" y="4631879"/>
              <a:ext cx="156654" cy="114048"/>
            </a:xfrm>
            <a:prstGeom prst="rect">
              <a:avLst/>
            </a:prstGeom>
          </p:spPr>
        </p:pic>
      </p:grpSp>
      <p:grpSp>
        <p:nvGrpSpPr>
          <p:cNvPr id="5" name="object 5"/>
          <p:cNvGrpSpPr/>
          <p:nvPr/>
        </p:nvGrpSpPr>
        <p:grpSpPr>
          <a:xfrm>
            <a:off x="2497306" y="2916351"/>
            <a:ext cx="2884170" cy="5460365"/>
            <a:chOff x="2497306" y="2916351"/>
            <a:chExt cx="2884170" cy="5460365"/>
          </a:xfrm>
        </p:grpSpPr>
        <p:sp>
          <p:nvSpPr>
            <p:cNvPr id="6" name="object 6"/>
            <p:cNvSpPr/>
            <p:nvPr/>
          </p:nvSpPr>
          <p:spPr>
            <a:xfrm>
              <a:off x="2513012" y="4858344"/>
              <a:ext cx="2757170" cy="2524125"/>
            </a:xfrm>
            <a:custGeom>
              <a:avLst/>
              <a:gdLst/>
              <a:ahLst/>
              <a:cxnLst/>
              <a:rect l="l" t="t" r="r" b="b"/>
              <a:pathLst>
                <a:path w="2757170" h="2524125">
                  <a:moveTo>
                    <a:pt x="0" y="2523629"/>
                  </a:moveTo>
                  <a:lnTo>
                    <a:pt x="275669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24301" y="4763457"/>
              <a:ext cx="147608" cy="143032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2513012" y="4790136"/>
              <a:ext cx="2719070" cy="749300"/>
            </a:xfrm>
            <a:custGeom>
              <a:avLst/>
              <a:gdLst/>
              <a:ahLst/>
              <a:cxnLst/>
              <a:rect l="l" t="t" r="r" b="b"/>
              <a:pathLst>
                <a:path w="2719070" h="749300">
                  <a:moveTo>
                    <a:pt x="0" y="748961"/>
                  </a:moveTo>
                  <a:lnTo>
                    <a:pt x="271898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" name="object 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04605" y="4732034"/>
              <a:ext cx="156162" cy="116216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2513012" y="3696222"/>
              <a:ext cx="2761615" cy="2747010"/>
            </a:xfrm>
            <a:custGeom>
              <a:avLst/>
              <a:gdLst/>
              <a:ahLst/>
              <a:cxnLst/>
              <a:rect l="l" t="t" r="r" b="b"/>
              <a:pathLst>
                <a:path w="2761615" h="2747010">
                  <a:moveTo>
                    <a:pt x="0" y="0"/>
                  </a:moveTo>
                  <a:lnTo>
                    <a:pt x="2761444" y="2746387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227746" y="6395721"/>
              <a:ext cx="145566" cy="145294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2565209" y="6605704"/>
              <a:ext cx="2667635" cy="761365"/>
            </a:xfrm>
            <a:custGeom>
              <a:avLst/>
              <a:gdLst/>
              <a:ahLst/>
              <a:cxnLst/>
              <a:rect l="l" t="t" r="r" b="b"/>
              <a:pathLst>
                <a:path w="2667635" h="761365">
                  <a:moveTo>
                    <a:pt x="0" y="761369"/>
                  </a:moveTo>
                  <a:lnTo>
                    <a:pt x="26672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3" name="object 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204637" y="6547717"/>
              <a:ext cx="156257" cy="115985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2513012" y="5539098"/>
              <a:ext cx="2722880" cy="965835"/>
            </a:xfrm>
            <a:custGeom>
              <a:avLst/>
              <a:gdLst/>
              <a:ahLst/>
              <a:cxnLst/>
              <a:rect l="l" t="t" r="r" b="b"/>
              <a:pathLst>
                <a:path w="2722879" h="965834">
                  <a:moveTo>
                    <a:pt x="0" y="0"/>
                  </a:moveTo>
                  <a:lnTo>
                    <a:pt x="2722576" y="96527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205192" y="6447217"/>
              <a:ext cx="156633" cy="11431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513012" y="2974558"/>
              <a:ext cx="2719070" cy="721995"/>
            </a:xfrm>
            <a:custGeom>
              <a:avLst/>
              <a:gdLst/>
              <a:ahLst/>
              <a:cxnLst/>
              <a:rect l="l" t="t" r="r" b="b"/>
              <a:pathLst>
                <a:path w="2719070" h="721995">
                  <a:moveTo>
                    <a:pt x="0" y="721663"/>
                  </a:moveTo>
                  <a:lnTo>
                    <a:pt x="27185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7" name="object 1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04605" y="2916351"/>
              <a:ext cx="156037" cy="116425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513012" y="3071623"/>
              <a:ext cx="2789555" cy="4310380"/>
            </a:xfrm>
            <a:custGeom>
              <a:avLst/>
              <a:gdLst/>
              <a:ahLst/>
              <a:cxnLst/>
              <a:rect l="l" t="t" r="r" b="b"/>
              <a:pathLst>
                <a:path w="2789554" h="4310380">
                  <a:moveTo>
                    <a:pt x="0" y="4310350"/>
                  </a:moveTo>
                  <a:lnTo>
                    <a:pt x="278904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19" name="object 1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49431" y="2957459"/>
              <a:ext cx="132048" cy="153764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2513012" y="3043593"/>
              <a:ext cx="2756535" cy="2495550"/>
            </a:xfrm>
            <a:custGeom>
              <a:avLst/>
              <a:gdLst/>
              <a:ahLst/>
              <a:cxnLst/>
              <a:rect l="l" t="t" r="r" b="b"/>
              <a:pathLst>
                <a:path w="2756535" h="2495550">
                  <a:moveTo>
                    <a:pt x="0" y="2495505"/>
                  </a:moveTo>
                  <a:lnTo>
                    <a:pt x="2756083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1" name="object 2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23872" y="2949177"/>
              <a:ext cx="147859" cy="142718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2513012" y="3696222"/>
              <a:ext cx="2751455" cy="4535805"/>
            </a:xfrm>
            <a:custGeom>
              <a:avLst/>
              <a:gdLst/>
              <a:ahLst/>
              <a:cxnLst/>
              <a:rect l="l" t="t" r="r" b="b"/>
              <a:pathLst>
                <a:path w="2751454" h="4535805">
                  <a:moveTo>
                    <a:pt x="0" y="0"/>
                  </a:moveTo>
                  <a:lnTo>
                    <a:pt x="2751267" y="453552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3" name="object 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10972" y="8193227"/>
              <a:ext cx="129828" cy="154487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2513012" y="7381974"/>
              <a:ext cx="2680970" cy="937260"/>
            </a:xfrm>
            <a:custGeom>
              <a:avLst/>
              <a:gdLst/>
              <a:ahLst/>
              <a:cxnLst/>
              <a:rect l="l" t="t" r="r" b="b"/>
              <a:pathLst>
                <a:path w="2680970" h="937259">
                  <a:moveTo>
                    <a:pt x="0" y="0"/>
                  </a:moveTo>
                  <a:lnTo>
                    <a:pt x="2680452" y="93716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5" name="object 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163245" y="8261926"/>
              <a:ext cx="156623" cy="11443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513012" y="5539098"/>
              <a:ext cx="2720340" cy="2717800"/>
            </a:xfrm>
            <a:custGeom>
              <a:avLst/>
              <a:gdLst/>
              <a:ahLst/>
              <a:cxnLst/>
              <a:rect l="l" t="t" r="r" b="b"/>
              <a:pathLst>
                <a:path w="2720340" h="2717800">
                  <a:moveTo>
                    <a:pt x="0" y="0"/>
                  </a:moveTo>
                  <a:lnTo>
                    <a:pt x="2719833" y="271732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27" name="object 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186051" y="8209603"/>
              <a:ext cx="145461" cy="145409"/>
            </a:xfrm>
            <a:prstGeom prst="rect">
              <a:avLst/>
            </a:prstGeom>
          </p:spPr>
        </p:pic>
      </p:grpSp>
      <p:grpSp>
        <p:nvGrpSpPr>
          <p:cNvPr id="28" name="object 28"/>
          <p:cNvGrpSpPr/>
          <p:nvPr/>
        </p:nvGrpSpPr>
        <p:grpSpPr>
          <a:xfrm>
            <a:off x="15669679" y="3680516"/>
            <a:ext cx="1901825" cy="3717290"/>
            <a:chOff x="15669679" y="3680516"/>
            <a:chExt cx="1901825" cy="3717290"/>
          </a:xfrm>
        </p:grpSpPr>
        <p:sp>
          <p:nvSpPr>
            <p:cNvPr id="29" name="object 29"/>
            <p:cNvSpPr/>
            <p:nvPr/>
          </p:nvSpPr>
          <p:spPr>
            <a:xfrm>
              <a:off x="15685385" y="369622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0"/>
                  </a:moveTo>
                  <a:lnTo>
                    <a:pt x="1786018" y="1727141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0" name="object 30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425123" y="5376045"/>
              <a:ext cx="146278" cy="144550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15685385" y="5539098"/>
              <a:ext cx="1739264" cy="0"/>
            </a:xfrm>
            <a:custGeom>
              <a:avLst/>
              <a:gdLst/>
              <a:ahLst/>
              <a:cxnLst/>
              <a:rect l="l" t="t" r="r" b="b"/>
              <a:pathLst>
                <a:path w="1739265">
                  <a:moveTo>
                    <a:pt x="0" y="0"/>
                  </a:moveTo>
                  <a:lnTo>
                    <a:pt x="1739214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2" name="object 3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408893" y="5479414"/>
              <a:ext cx="148686" cy="119368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15685385" y="5654832"/>
              <a:ext cx="1786255" cy="1727200"/>
            </a:xfrm>
            <a:custGeom>
              <a:avLst/>
              <a:gdLst/>
              <a:ahLst/>
              <a:cxnLst/>
              <a:rect l="l" t="t" r="r" b="b"/>
              <a:pathLst>
                <a:path w="1786255" h="1727200">
                  <a:moveTo>
                    <a:pt x="0" y="1727141"/>
                  </a:moveTo>
                  <a:lnTo>
                    <a:pt x="178601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4" name="object 3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17425123" y="5557600"/>
              <a:ext cx="146278" cy="144550"/>
            </a:xfrm>
            <a:prstGeom prst="rect">
              <a:avLst/>
            </a:prstGeom>
          </p:spPr>
        </p:pic>
      </p:grpSp>
      <p:grpSp>
        <p:nvGrpSpPr>
          <p:cNvPr id="35" name="object 35"/>
          <p:cNvGrpSpPr/>
          <p:nvPr/>
        </p:nvGrpSpPr>
        <p:grpSpPr>
          <a:xfrm>
            <a:off x="6696131" y="2916141"/>
            <a:ext cx="3391535" cy="1822450"/>
            <a:chOff x="6696131" y="2916141"/>
            <a:chExt cx="3391535" cy="1822450"/>
          </a:xfrm>
        </p:grpSpPr>
        <p:sp>
          <p:nvSpPr>
            <p:cNvPr id="36" name="object 36"/>
            <p:cNvSpPr/>
            <p:nvPr/>
          </p:nvSpPr>
          <p:spPr>
            <a:xfrm>
              <a:off x="6711837" y="2931847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37" name="object 3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4613095"/>
              <a:ext cx="155586" cy="125388"/>
            </a:xfrm>
            <a:prstGeom prst="rect">
              <a:avLst/>
            </a:prstGeom>
          </p:spPr>
        </p:pic>
      </p:grpSp>
      <p:grpSp>
        <p:nvGrpSpPr>
          <p:cNvPr id="38" name="object 38"/>
          <p:cNvGrpSpPr/>
          <p:nvPr/>
        </p:nvGrpSpPr>
        <p:grpSpPr>
          <a:xfrm>
            <a:off x="6654247" y="2872163"/>
            <a:ext cx="3450590" cy="5561965"/>
            <a:chOff x="6654247" y="2872163"/>
            <a:chExt cx="3450590" cy="5561965"/>
          </a:xfrm>
        </p:grpSpPr>
        <p:sp>
          <p:nvSpPr>
            <p:cNvPr id="39" name="object 39"/>
            <p:cNvSpPr/>
            <p:nvPr/>
          </p:nvSpPr>
          <p:spPr>
            <a:xfrm>
              <a:off x="6711837" y="4824251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90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0" name="object 4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4753373"/>
              <a:ext cx="155586" cy="125388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764191" y="4745928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2" name="object 4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932681" y="4686244"/>
              <a:ext cx="148686" cy="11936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6711837" y="2931847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0"/>
                  </a:moveTo>
                  <a:lnTo>
                    <a:pt x="3289135" y="350673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4" name="object 44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9953194" y="6392789"/>
              <a:ext cx="143723" cy="147032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6711837" y="6560009"/>
              <a:ext cx="3236595" cy="0"/>
            </a:xfrm>
            <a:custGeom>
              <a:avLst/>
              <a:gdLst/>
              <a:ahLst/>
              <a:cxnLst/>
              <a:rect l="l" t="t" r="r" b="b"/>
              <a:pathLst>
                <a:path w="3236595">
                  <a:moveTo>
                    <a:pt x="0" y="0"/>
                  </a:moveTo>
                  <a:lnTo>
                    <a:pt x="323655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6" name="object 46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6500325"/>
              <a:ext cx="148686" cy="119368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711837" y="4745928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0"/>
                  </a:moveTo>
                  <a:lnTo>
                    <a:pt x="3256120" y="1735758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48" name="object 4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9931561" y="6427175"/>
              <a:ext cx="155586" cy="125388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6764191" y="2931847"/>
              <a:ext cx="3184525" cy="0"/>
            </a:xfrm>
            <a:custGeom>
              <a:avLst/>
              <a:gdLst/>
              <a:ahLst/>
              <a:cxnLst/>
              <a:rect l="l" t="t" r="r" b="b"/>
              <a:pathLst>
                <a:path w="3184525">
                  <a:moveTo>
                    <a:pt x="0" y="0"/>
                  </a:moveTo>
                  <a:lnTo>
                    <a:pt x="318419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0" name="object 5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932681" y="2872163"/>
              <a:ext cx="148686" cy="119368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837" y="3053278"/>
              <a:ext cx="3289300" cy="3507104"/>
            </a:xfrm>
            <a:custGeom>
              <a:avLst/>
              <a:gdLst/>
              <a:ahLst/>
              <a:cxnLst/>
              <a:rect l="l" t="t" r="r" b="b"/>
              <a:pathLst>
                <a:path w="3289300" h="3507104">
                  <a:moveTo>
                    <a:pt x="0" y="3506730"/>
                  </a:moveTo>
                  <a:lnTo>
                    <a:pt x="328913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2" name="object 52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9953194" y="2952035"/>
              <a:ext cx="143723" cy="147032"/>
            </a:xfrm>
            <a:prstGeom prst="rect">
              <a:avLst/>
            </a:prstGeom>
          </p:spPr>
        </p:pic>
        <p:sp>
          <p:nvSpPr>
            <p:cNvPr id="53" name="object 53"/>
            <p:cNvSpPr/>
            <p:nvPr/>
          </p:nvSpPr>
          <p:spPr>
            <a:xfrm>
              <a:off x="6711837" y="3010170"/>
              <a:ext cx="3256279" cy="1736089"/>
            </a:xfrm>
            <a:custGeom>
              <a:avLst/>
              <a:gdLst/>
              <a:ahLst/>
              <a:cxnLst/>
              <a:rect l="l" t="t" r="r" b="b"/>
              <a:pathLst>
                <a:path w="3256279" h="1736089">
                  <a:moveTo>
                    <a:pt x="0" y="1735758"/>
                  </a:moveTo>
                  <a:lnTo>
                    <a:pt x="325612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4" name="object 54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931561" y="2939292"/>
              <a:ext cx="155586" cy="125388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759919" y="3009950"/>
              <a:ext cx="3215640" cy="5222875"/>
            </a:xfrm>
            <a:custGeom>
              <a:avLst/>
              <a:gdLst/>
              <a:ahLst/>
              <a:cxnLst/>
              <a:rect l="l" t="t" r="r" b="b"/>
              <a:pathLst>
                <a:path w="3215640" h="5222875">
                  <a:moveTo>
                    <a:pt x="0" y="0"/>
                  </a:moveTo>
                  <a:lnTo>
                    <a:pt x="3215315" y="522236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6" name="object 5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9922074" y="8193551"/>
              <a:ext cx="130352" cy="154340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711837" y="6560009"/>
              <a:ext cx="3204845" cy="1734820"/>
            </a:xfrm>
            <a:custGeom>
              <a:avLst/>
              <a:gdLst/>
              <a:ahLst/>
              <a:cxnLst/>
              <a:rect l="l" t="t" r="r" b="b"/>
              <a:pathLst>
                <a:path w="3204845" h="1734820">
                  <a:moveTo>
                    <a:pt x="0" y="0"/>
                  </a:moveTo>
                  <a:lnTo>
                    <a:pt x="3204279" y="1734816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58" name="object 5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9879468" y="8240440"/>
              <a:ext cx="155482" cy="125922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6762118" y="4800377"/>
              <a:ext cx="3187700" cy="3451860"/>
            </a:xfrm>
            <a:custGeom>
              <a:avLst/>
              <a:gdLst/>
              <a:ahLst/>
              <a:cxnLst/>
              <a:rect l="l" t="t" r="r" b="b"/>
              <a:pathLst>
                <a:path w="3187700" h="3451859">
                  <a:moveTo>
                    <a:pt x="0" y="0"/>
                  </a:moveTo>
                  <a:lnTo>
                    <a:pt x="3187442" y="3451402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0" name="object 60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901551" y="8206242"/>
              <a:ext cx="143283" cy="147398"/>
            </a:xfrm>
            <a:prstGeom prst="rect">
              <a:avLst/>
            </a:prstGeom>
          </p:spPr>
        </p:pic>
        <p:sp>
          <p:nvSpPr>
            <p:cNvPr id="61" name="object 61"/>
            <p:cNvSpPr/>
            <p:nvPr/>
          </p:nvSpPr>
          <p:spPr>
            <a:xfrm>
              <a:off x="6669953" y="4919724"/>
              <a:ext cx="3280410" cy="3454400"/>
            </a:xfrm>
            <a:custGeom>
              <a:avLst/>
              <a:gdLst/>
              <a:ahLst/>
              <a:cxnLst/>
              <a:rect l="l" t="t" r="r" b="b"/>
              <a:pathLst>
                <a:path w="3280409" h="3454400">
                  <a:moveTo>
                    <a:pt x="0" y="3454366"/>
                  </a:moveTo>
                  <a:lnTo>
                    <a:pt x="3279900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2" name="object 62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9902253" y="4818973"/>
              <a:ext cx="144058" cy="146738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6669953" y="6637588"/>
              <a:ext cx="3298190" cy="1736725"/>
            </a:xfrm>
            <a:custGeom>
              <a:avLst/>
              <a:gdLst/>
              <a:ahLst/>
              <a:cxnLst/>
              <a:rect l="l" t="t" r="r" b="b"/>
              <a:pathLst>
                <a:path w="3298190" h="1736725">
                  <a:moveTo>
                    <a:pt x="0" y="1736502"/>
                  </a:moveTo>
                  <a:lnTo>
                    <a:pt x="329760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4" name="object 64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9931362" y="6567234"/>
              <a:ext cx="155670" cy="124970"/>
            </a:xfrm>
            <a:prstGeom prst="rect">
              <a:avLst/>
            </a:prstGeom>
          </p:spPr>
        </p:pic>
        <p:sp>
          <p:nvSpPr>
            <p:cNvPr id="65" name="object 65"/>
            <p:cNvSpPr/>
            <p:nvPr/>
          </p:nvSpPr>
          <p:spPr>
            <a:xfrm>
              <a:off x="6669953" y="3072524"/>
              <a:ext cx="3355975" cy="5301615"/>
            </a:xfrm>
            <a:custGeom>
              <a:avLst/>
              <a:gdLst/>
              <a:ahLst/>
              <a:cxnLst/>
              <a:rect l="l" t="t" r="r" b="b"/>
              <a:pathLst>
                <a:path w="3355975" h="5301615">
                  <a:moveTo>
                    <a:pt x="0" y="5301566"/>
                  </a:moveTo>
                  <a:lnTo>
                    <a:pt x="3355876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6" name="object 66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9972962" y="2957721"/>
              <a:ext cx="131294" cy="154026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6669953" y="8374090"/>
              <a:ext cx="3226435" cy="0"/>
            </a:xfrm>
            <a:custGeom>
              <a:avLst/>
              <a:gdLst/>
              <a:ahLst/>
              <a:cxnLst/>
              <a:rect l="l" t="t" r="r" b="b"/>
              <a:pathLst>
                <a:path w="3226434">
                  <a:moveTo>
                    <a:pt x="0" y="0"/>
                  </a:moveTo>
                  <a:lnTo>
                    <a:pt x="3226079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68" name="object 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880327" y="8314406"/>
              <a:ext cx="148686" cy="119368"/>
            </a:xfrm>
            <a:prstGeom prst="rect">
              <a:avLst/>
            </a:prstGeom>
          </p:spPr>
        </p:pic>
      </p:grpSp>
      <p:grpSp>
        <p:nvGrpSpPr>
          <p:cNvPr id="69" name="object 69"/>
          <p:cNvGrpSpPr/>
          <p:nvPr/>
        </p:nvGrpSpPr>
        <p:grpSpPr>
          <a:xfrm>
            <a:off x="11418500" y="2916141"/>
            <a:ext cx="2926715" cy="2606040"/>
            <a:chOff x="11418500" y="2916141"/>
            <a:chExt cx="2926715" cy="2606040"/>
          </a:xfrm>
        </p:grpSpPr>
        <p:sp>
          <p:nvSpPr>
            <p:cNvPr id="70" name="object 70"/>
            <p:cNvSpPr/>
            <p:nvPr/>
          </p:nvSpPr>
          <p:spPr>
            <a:xfrm>
              <a:off x="11434207" y="2931847"/>
              <a:ext cx="2807970" cy="2496820"/>
            </a:xfrm>
            <a:custGeom>
              <a:avLst/>
              <a:gdLst/>
              <a:ahLst/>
              <a:cxnLst/>
              <a:rect l="l" t="t" r="r" b="b"/>
              <a:pathLst>
                <a:path w="2807969" h="2496820">
                  <a:moveTo>
                    <a:pt x="0" y="0"/>
                  </a:moveTo>
                  <a:lnTo>
                    <a:pt x="2807432" y="249661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1" name="object 7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14196709" y="5379888"/>
              <a:ext cx="148278" cy="142215"/>
            </a:xfrm>
            <a:prstGeom prst="rect">
              <a:avLst/>
            </a:prstGeom>
          </p:spPr>
        </p:pic>
      </p:grpSp>
      <p:grpSp>
        <p:nvGrpSpPr>
          <p:cNvPr id="72" name="object 72"/>
          <p:cNvGrpSpPr/>
          <p:nvPr/>
        </p:nvGrpSpPr>
        <p:grpSpPr>
          <a:xfrm>
            <a:off x="11366145" y="2916141"/>
            <a:ext cx="2989580" cy="5473700"/>
            <a:chOff x="11366145" y="2916141"/>
            <a:chExt cx="2989580" cy="5473700"/>
          </a:xfrm>
        </p:grpSpPr>
        <p:sp>
          <p:nvSpPr>
            <p:cNvPr id="73" name="object 73"/>
            <p:cNvSpPr/>
            <p:nvPr/>
          </p:nvSpPr>
          <p:spPr>
            <a:xfrm>
              <a:off x="11434206" y="5593850"/>
              <a:ext cx="2774950" cy="966469"/>
            </a:xfrm>
            <a:custGeom>
              <a:avLst/>
              <a:gdLst/>
              <a:ahLst/>
              <a:cxnLst/>
              <a:rect l="l" t="t" r="r" b="b"/>
              <a:pathLst>
                <a:path w="2774950" h="966470">
                  <a:moveTo>
                    <a:pt x="0" y="966159"/>
                  </a:moveTo>
                  <a:lnTo>
                    <a:pt x="27746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4" name="object 74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14178657" y="5536606"/>
              <a:ext cx="156623" cy="114478"/>
            </a:xfrm>
            <a:prstGeom prst="rect">
              <a:avLst/>
            </a:prstGeom>
          </p:spPr>
        </p:pic>
        <p:sp>
          <p:nvSpPr>
            <p:cNvPr id="75" name="object 75"/>
            <p:cNvSpPr/>
            <p:nvPr/>
          </p:nvSpPr>
          <p:spPr>
            <a:xfrm>
              <a:off x="11434206" y="4745928"/>
              <a:ext cx="2771140" cy="749935"/>
            </a:xfrm>
            <a:custGeom>
              <a:avLst/>
              <a:gdLst/>
              <a:ahLst/>
              <a:cxnLst/>
              <a:rect l="l" t="t" r="r" b="b"/>
              <a:pathLst>
                <a:path w="2771140" h="749935">
                  <a:moveTo>
                    <a:pt x="0" y="0"/>
                  </a:moveTo>
                  <a:lnTo>
                    <a:pt x="2771140" y="749694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6" name="object 76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14178154" y="5437457"/>
              <a:ext cx="156099" cy="116321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11434206" y="2931847"/>
              <a:ext cx="2840355" cy="4311650"/>
            </a:xfrm>
            <a:custGeom>
              <a:avLst/>
              <a:gdLst/>
              <a:ahLst/>
              <a:cxnLst/>
              <a:rect l="l" t="t" r="r" b="b"/>
              <a:pathLst>
                <a:path w="2840355" h="4311650">
                  <a:moveTo>
                    <a:pt x="0" y="0"/>
                  </a:moveTo>
                  <a:lnTo>
                    <a:pt x="2840248" y="4311093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78" name="object 78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14222027" y="7203047"/>
              <a:ext cx="132655" cy="153534"/>
            </a:xfrm>
            <a:prstGeom prst="rect">
              <a:avLst/>
            </a:prstGeom>
          </p:spPr>
        </p:pic>
        <p:sp>
          <p:nvSpPr>
            <p:cNvPr id="79" name="object 79"/>
            <p:cNvSpPr/>
            <p:nvPr/>
          </p:nvSpPr>
          <p:spPr>
            <a:xfrm>
              <a:off x="11486414" y="6574648"/>
              <a:ext cx="2719705" cy="762635"/>
            </a:xfrm>
            <a:custGeom>
              <a:avLst/>
              <a:gdLst/>
              <a:ahLst/>
              <a:cxnLst/>
              <a:rect l="l" t="t" r="r" b="b"/>
              <a:pathLst>
                <a:path w="2719705" h="762634">
                  <a:moveTo>
                    <a:pt x="0" y="0"/>
                  </a:moveTo>
                  <a:lnTo>
                    <a:pt x="2719330" y="76238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0" name="object 80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14178164" y="7278982"/>
              <a:ext cx="156204" cy="116101"/>
            </a:xfrm>
            <a:prstGeom prst="rect">
              <a:avLst/>
            </a:prstGeom>
          </p:spPr>
        </p:pic>
        <p:sp>
          <p:nvSpPr>
            <p:cNvPr id="81" name="object 81"/>
            <p:cNvSpPr/>
            <p:nvPr/>
          </p:nvSpPr>
          <p:spPr>
            <a:xfrm>
              <a:off x="11434206" y="4745928"/>
              <a:ext cx="2808605" cy="2524760"/>
            </a:xfrm>
            <a:custGeom>
              <a:avLst/>
              <a:gdLst/>
              <a:ahLst/>
              <a:cxnLst/>
              <a:rect l="l" t="t" r="r" b="b"/>
              <a:pathLst>
                <a:path w="2808605" h="2524759">
                  <a:moveTo>
                    <a:pt x="0" y="0"/>
                  </a:moveTo>
                  <a:lnTo>
                    <a:pt x="2808040" y="2524729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2" name="object 82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14197138" y="7222251"/>
              <a:ext cx="148026" cy="142529"/>
            </a:xfrm>
            <a:prstGeom prst="rect">
              <a:avLst/>
            </a:prstGeom>
          </p:spPr>
        </p:pic>
        <p:sp>
          <p:nvSpPr>
            <p:cNvPr id="83" name="object 83"/>
            <p:cNvSpPr/>
            <p:nvPr/>
          </p:nvSpPr>
          <p:spPr>
            <a:xfrm>
              <a:off x="11434206" y="2931847"/>
              <a:ext cx="2771140" cy="722630"/>
            </a:xfrm>
            <a:custGeom>
              <a:avLst/>
              <a:gdLst/>
              <a:ahLst/>
              <a:cxnLst/>
              <a:rect l="l" t="t" r="r" b="b"/>
              <a:pathLst>
                <a:path w="2771140" h="722629">
                  <a:moveTo>
                    <a:pt x="0" y="0"/>
                  </a:moveTo>
                  <a:lnTo>
                    <a:pt x="2770742" y="722375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4" name="object 8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14178154" y="3595963"/>
              <a:ext cx="155984" cy="116520"/>
            </a:xfrm>
            <a:prstGeom prst="rect">
              <a:avLst/>
            </a:prstGeom>
          </p:spPr>
        </p:pic>
        <p:sp>
          <p:nvSpPr>
            <p:cNvPr id="85" name="object 85"/>
            <p:cNvSpPr/>
            <p:nvPr/>
          </p:nvSpPr>
          <p:spPr>
            <a:xfrm>
              <a:off x="11434206" y="3812554"/>
              <a:ext cx="2813050" cy="2747645"/>
            </a:xfrm>
            <a:custGeom>
              <a:avLst/>
              <a:gdLst/>
              <a:ahLst/>
              <a:cxnLst/>
              <a:rect l="l" t="t" r="r" b="b"/>
              <a:pathLst>
                <a:path w="2813050" h="2747645">
                  <a:moveTo>
                    <a:pt x="0" y="2747455"/>
                  </a:moveTo>
                  <a:lnTo>
                    <a:pt x="281275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6" name="object 86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14200520" y="3714902"/>
              <a:ext cx="146037" cy="144822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11434206" y="3752346"/>
              <a:ext cx="2775585" cy="993775"/>
            </a:xfrm>
            <a:custGeom>
              <a:avLst/>
              <a:gdLst/>
              <a:ahLst/>
              <a:cxnLst/>
              <a:rect l="l" t="t" r="r" b="b"/>
              <a:pathLst>
                <a:path w="2775584" h="993775">
                  <a:moveTo>
                    <a:pt x="0" y="993582"/>
                  </a:moveTo>
                  <a:lnTo>
                    <a:pt x="2775098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88" name="object 88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14178782" y="3695227"/>
              <a:ext cx="156644" cy="114226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11381852" y="5701962"/>
              <a:ext cx="2813050" cy="2672715"/>
            </a:xfrm>
            <a:custGeom>
              <a:avLst/>
              <a:gdLst/>
              <a:ahLst/>
              <a:cxnLst/>
              <a:rect l="l" t="t" r="r" b="b"/>
              <a:pathLst>
                <a:path w="2813050" h="2672715">
                  <a:moveTo>
                    <a:pt x="0" y="2672128"/>
                  </a:moveTo>
                  <a:lnTo>
                    <a:pt x="2812762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0" name="object 90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14148626" y="5605483"/>
              <a:ext cx="146718" cy="144068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11381852" y="7434496"/>
              <a:ext cx="2826385" cy="939800"/>
            </a:xfrm>
            <a:custGeom>
              <a:avLst/>
              <a:gdLst/>
              <a:ahLst/>
              <a:cxnLst/>
              <a:rect l="l" t="t" r="r" b="b"/>
              <a:pathLst>
                <a:path w="2826384" h="939800">
                  <a:moveTo>
                    <a:pt x="0" y="939594"/>
                  </a:moveTo>
                  <a:lnTo>
                    <a:pt x="2826217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2" name="object 92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14178489" y="7377063"/>
              <a:ext cx="156571" cy="114876"/>
            </a:xfrm>
            <a:prstGeom prst="rect">
              <a:avLst/>
            </a:prstGeom>
          </p:spPr>
        </p:pic>
        <p:sp>
          <p:nvSpPr>
            <p:cNvPr id="93" name="object 93"/>
            <p:cNvSpPr/>
            <p:nvPr/>
          </p:nvSpPr>
          <p:spPr>
            <a:xfrm>
              <a:off x="11381852" y="3836584"/>
              <a:ext cx="2894965" cy="4537710"/>
            </a:xfrm>
            <a:custGeom>
              <a:avLst/>
              <a:gdLst/>
              <a:ahLst/>
              <a:cxnLst/>
              <a:rect l="l" t="t" r="r" b="b"/>
              <a:pathLst>
                <a:path w="2894965" h="4537709">
                  <a:moveTo>
                    <a:pt x="0" y="4537505"/>
                  </a:moveTo>
                  <a:lnTo>
                    <a:pt x="2894665" y="0"/>
                  </a:lnTo>
                </a:path>
              </a:pathLst>
            </a:custGeom>
            <a:ln w="31412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pic>
          <p:nvPicPr>
            <p:cNvPr id="94" name="object 94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14223734" y="3722001"/>
              <a:ext cx="131556" cy="153932"/>
            </a:xfrm>
            <a:prstGeom prst="rect">
              <a:avLst/>
            </a:prstGeom>
          </p:spPr>
        </p:pic>
      </p:grpSp>
      <p:grpSp>
        <p:nvGrpSpPr>
          <p:cNvPr id="95" name="object 95"/>
          <p:cNvGrpSpPr/>
          <p:nvPr/>
        </p:nvGrpSpPr>
        <p:grpSpPr>
          <a:xfrm>
            <a:off x="17539098" y="4827440"/>
            <a:ext cx="1423670" cy="1423670"/>
            <a:chOff x="17539098" y="4827440"/>
            <a:chExt cx="1423670" cy="1423670"/>
          </a:xfrm>
        </p:grpSpPr>
        <p:sp>
          <p:nvSpPr>
            <p:cNvPr id="96" name="object 96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7" name="object 97"/>
            <p:cNvSpPr/>
            <p:nvPr/>
          </p:nvSpPr>
          <p:spPr>
            <a:xfrm>
              <a:off x="1759145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78" y="192846"/>
                  </a:moveTo>
                  <a:lnTo>
                    <a:pt x="1157915" y="227329"/>
                  </a:lnTo>
                  <a:lnTo>
                    <a:pt x="1187131" y="263470"/>
                  </a:lnTo>
                  <a:lnTo>
                    <a:pt x="1213425" y="301111"/>
                  </a:lnTo>
                  <a:lnTo>
                    <a:pt x="1236797" y="340094"/>
                  </a:lnTo>
                  <a:lnTo>
                    <a:pt x="1257248" y="380261"/>
                  </a:lnTo>
                  <a:lnTo>
                    <a:pt x="1274777" y="421454"/>
                  </a:lnTo>
                  <a:lnTo>
                    <a:pt x="1289385" y="463515"/>
                  </a:lnTo>
                  <a:lnTo>
                    <a:pt x="1301071" y="506286"/>
                  </a:lnTo>
                  <a:lnTo>
                    <a:pt x="1309836" y="549611"/>
                  </a:lnTo>
                  <a:lnTo>
                    <a:pt x="1315679" y="593330"/>
                  </a:lnTo>
                  <a:lnTo>
                    <a:pt x="1318601" y="637285"/>
                  </a:lnTo>
                  <a:lnTo>
                    <a:pt x="1318601" y="681320"/>
                  </a:lnTo>
                  <a:lnTo>
                    <a:pt x="1315679" y="725276"/>
                  </a:lnTo>
                  <a:lnTo>
                    <a:pt x="1309836" y="768995"/>
                  </a:lnTo>
                  <a:lnTo>
                    <a:pt x="1301071" y="812319"/>
                  </a:lnTo>
                  <a:lnTo>
                    <a:pt x="1289385" y="855091"/>
                  </a:lnTo>
                  <a:lnTo>
                    <a:pt x="1274777" y="897152"/>
                  </a:lnTo>
                  <a:lnTo>
                    <a:pt x="1257248" y="938345"/>
                  </a:lnTo>
                  <a:lnTo>
                    <a:pt x="1236797" y="978512"/>
                  </a:lnTo>
                  <a:lnTo>
                    <a:pt x="1213425" y="1017494"/>
                  </a:lnTo>
                  <a:lnTo>
                    <a:pt x="1187131" y="1055135"/>
                  </a:lnTo>
                  <a:lnTo>
                    <a:pt x="1157915" y="1091276"/>
                  </a:lnTo>
                  <a:lnTo>
                    <a:pt x="1125778" y="1125760"/>
                  </a:lnTo>
                  <a:lnTo>
                    <a:pt x="1091299" y="1157901"/>
                  </a:lnTo>
                  <a:lnTo>
                    <a:pt x="1055161" y="1187120"/>
                  </a:lnTo>
                  <a:lnTo>
                    <a:pt x="1017523" y="1213417"/>
                  </a:lnTo>
                  <a:lnTo>
                    <a:pt x="978543" y="1236792"/>
                  </a:lnTo>
                  <a:lnTo>
                    <a:pt x="938379" y="1257246"/>
                  </a:lnTo>
                  <a:lnTo>
                    <a:pt x="897188" y="1274777"/>
                  </a:lnTo>
                  <a:lnTo>
                    <a:pt x="855128" y="1289387"/>
                  </a:lnTo>
                  <a:lnTo>
                    <a:pt x="812357" y="1301074"/>
                  </a:lnTo>
                  <a:lnTo>
                    <a:pt x="769033" y="1309840"/>
                  </a:lnTo>
                  <a:lnTo>
                    <a:pt x="725314" y="1315684"/>
                  </a:lnTo>
                  <a:lnTo>
                    <a:pt x="681357" y="1318606"/>
                  </a:lnTo>
                  <a:lnTo>
                    <a:pt x="637321" y="1318606"/>
                  </a:lnTo>
                  <a:lnTo>
                    <a:pt x="593364" y="1315684"/>
                  </a:lnTo>
                  <a:lnTo>
                    <a:pt x="549642" y="1309840"/>
                  </a:lnTo>
                  <a:lnTo>
                    <a:pt x="506315" y="1301074"/>
                  </a:lnTo>
                  <a:lnTo>
                    <a:pt x="463539" y="1289387"/>
                  </a:lnTo>
                  <a:lnTo>
                    <a:pt x="421473" y="1274777"/>
                  </a:lnTo>
                  <a:lnTo>
                    <a:pt x="380275" y="1257246"/>
                  </a:lnTo>
                  <a:lnTo>
                    <a:pt x="340102" y="1236792"/>
                  </a:lnTo>
                  <a:lnTo>
                    <a:pt x="301113" y="1213417"/>
                  </a:lnTo>
                  <a:lnTo>
                    <a:pt x="263464" y="1187120"/>
                  </a:lnTo>
                  <a:lnTo>
                    <a:pt x="227315" y="1157901"/>
                  </a:lnTo>
                  <a:lnTo>
                    <a:pt x="192822" y="1125760"/>
                  </a:lnTo>
                  <a:lnTo>
                    <a:pt x="160685" y="1091276"/>
                  </a:lnTo>
                  <a:lnTo>
                    <a:pt x="131469" y="1055135"/>
                  </a:lnTo>
                  <a:lnTo>
                    <a:pt x="105175" y="1017494"/>
                  </a:lnTo>
                  <a:lnTo>
                    <a:pt x="81803" y="978512"/>
                  </a:lnTo>
                  <a:lnTo>
                    <a:pt x="61352" y="938345"/>
                  </a:lnTo>
                  <a:lnTo>
                    <a:pt x="43823" y="897152"/>
                  </a:lnTo>
                  <a:lnTo>
                    <a:pt x="29215" y="855091"/>
                  </a:lnTo>
                  <a:lnTo>
                    <a:pt x="17529" y="812319"/>
                  </a:lnTo>
                  <a:lnTo>
                    <a:pt x="8764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4" y="549611"/>
                  </a:lnTo>
                  <a:lnTo>
                    <a:pt x="17529" y="506286"/>
                  </a:lnTo>
                  <a:lnTo>
                    <a:pt x="29215" y="463515"/>
                  </a:lnTo>
                  <a:lnTo>
                    <a:pt x="43823" y="421454"/>
                  </a:lnTo>
                  <a:lnTo>
                    <a:pt x="61352" y="380261"/>
                  </a:lnTo>
                  <a:lnTo>
                    <a:pt x="81803" y="340094"/>
                  </a:lnTo>
                  <a:lnTo>
                    <a:pt x="105175" y="301111"/>
                  </a:lnTo>
                  <a:lnTo>
                    <a:pt x="131469" y="263470"/>
                  </a:lnTo>
                  <a:lnTo>
                    <a:pt x="160685" y="227329"/>
                  </a:lnTo>
                  <a:lnTo>
                    <a:pt x="192822" y="192846"/>
                  </a:lnTo>
                  <a:lnTo>
                    <a:pt x="227315" y="160705"/>
                  </a:lnTo>
                  <a:lnTo>
                    <a:pt x="263464" y="131486"/>
                  </a:lnTo>
                  <a:lnTo>
                    <a:pt x="301113" y="105188"/>
                  </a:lnTo>
                  <a:lnTo>
                    <a:pt x="340102" y="81813"/>
                  </a:lnTo>
                  <a:lnTo>
                    <a:pt x="380275" y="61360"/>
                  </a:lnTo>
                  <a:lnTo>
                    <a:pt x="421473" y="43828"/>
                  </a:lnTo>
                  <a:lnTo>
                    <a:pt x="463539" y="29219"/>
                  </a:lnTo>
                  <a:lnTo>
                    <a:pt x="506315" y="17531"/>
                  </a:lnTo>
                  <a:lnTo>
                    <a:pt x="549642" y="8765"/>
                  </a:lnTo>
                  <a:lnTo>
                    <a:pt x="593364" y="2921"/>
                  </a:lnTo>
                  <a:lnTo>
                    <a:pt x="637321" y="0"/>
                  </a:lnTo>
                  <a:lnTo>
                    <a:pt x="681357" y="0"/>
                  </a:lnTo>
                  <a:lnTo>
                    <a:pt x="725314" y="2921"/>
                  </a:lnTo>
                  <a:lnTo>
                    <a:pt x="769033" y="8765"/>
                  </a:lnTo>
                  <a:lnTo>
                    <a:pt x="812357" y="17531"/>
                  </a:lnTo>
                  <a:lnTo>
                    <a:pt x="855128" y="29219"/>
                  </a:lnTo>
                  <a:lnTo>
                    <a:pt x="897188" y="43828"/>
                  </a:lnTo>
                  <a:lnTo>
                    <a:pt x="938379" y="61360"/>
                  </a:lnTo>
                  <a:lnTo>
                    <a:pt x="978543" y="81813"/>
                  </a:lnTo>
                  <a:lnTo>
                    <a:pt x="1017523" y="105188"/>
                  </a:lnTo>
                  <a:lnTo>
                    <a:pt x="1055161" y="131486"/>
                  </a:lnTo>
                  <a:lnTo>
                    <a:pt x="1091299" y="160705"/>
                  </a:lnTo>
                  <a:lnTo>
                    <a:pt x="1125778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98" name="object 98"/>
          <p:cNvGrpSpPr/>
          <p:nvPr/>
        </p:nvGrpSpPr>
        <p:grpSpPr>
          <a:xfrm>
            <a:off x="14314058" y="6670316"/>
            <a:ext cx="1423670" cy="1423670"/>
            <a:chOff x="14314058" y="6670316"/>
            <a:chExt cx="1423670" cy="1423670"/>
          </a:xfrm>
        </p:grpSpPr>
        <p:sp>
          <p:nvSpPr>
            <p:cNvPr id="99" name="object 99"/>
            <p:cNvSpPr/>
            <p:nvPr/>
          </p:nvSpPr>
          <p:spPr>
            <a:xfrm>
              <a:off x="14366420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0" name="object 100"/>
            <p:cNvSpPr/>
            <p:nvPr/>
          </p:nvSpPr>
          <p:spPr>
            <a:xfrm>
              <a:off x="14366412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1" name="object 101"/>
          <p:cNvGrpSpPr/>
          <p:nvPr/>
        </p:nvGrpSpPr>
        <p:grpSpPr>
          <a:xfrm>
            <a:off x="14314058" y="4827440"/>
            <a:ext cx="1423670" cy="1423670"/>
            <a:chOff x="14314058" y="4827440"/>
            <a:chExt cx="1423670" cy="1423670"/>
          </a:xfrm>
        </p:grpSpPr>
        <p:sp>
          <p:nvSpPr>
            <p:cNvPr id="102" name="object 102"/>
            <p:cNvSpPr/>
            <p:nvPr/>
          </p:nvSpPr>
          <p:spPr>
            <a:xfrm>
              <a:off x="14366420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3" name="object 103"/>
            <p:cNvSpPr/>
            <p:nvPr/>
          </p:nvSpPr>
          <p:spPr>
            <a:xfrm>
              <a:off x="14366412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4" name="object 104"/>
          <p:cNvGrpSpPr/>
          <p:nvPr/>
        </p:nvGrpSpPr>
        <p:grpSpPr>
          <a:xfrm>
            <a:off x="14314058" y="2984564"/>
            <a:ext cx="1423670" cy="1423670"/>
            <a:chOff x="14314058" y="2984564"/>
            <a:chExt cx="1423670" cy="1423670"/>
          </a:xfrm>
        </p:grpSpPr>
        <p:sp>
          <p:nvSpPr>
            <p:cNvPr id="105" name="object 105"/>
            <p:cNvSpPr/>
            <p:nvPr/>
          </p:nvSpPr>
          <p:spPr>
            <a:xfrm>
              <a:off x="14366420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681357" y="0"/>
                  </a:moveTo>
                  <a:lnTo>
                    <a:pt x="637321" y="0"/>
                  </a:lnTo>
                  <a:lnTo>
                    <a:pt x="593364" y="2921"/>
                  </a:lnTo>
                  <a:lnTo>
                    <a:pt x="549642" y="8765"/>
                  </a:lnTo>
                  <a:lnTo>
                    <a:pt x="506315" y="17531"/>
                  </a:lnTo>
                  <a:lnTo>
                    <a:pt x="463539" y="29219"/>
                  </a:lnTo>
                  <a:lnTo>
                    <a:pt x="421473" y="43828"/>
                  </a:lnTo>
                  <a:lnTo>
                    <a:pt x="380275" y="61360"/>
                  </a:lnTo>
                  <a:lnTo>
                    <a:pt x="340102" y="81813"/>
                  </a:lnTo>
                  <a:lnTo>
                    <a:pt x="301113" y="105188"/>
                  </a:lnTo>
                  <a:lnTo>
                    <a:pt x="263464" y="131486"/>
                  </a:lnTo>
                  <a:lnTo>
                    <a:pt x="227315" y="160705"/>
                  </a:lnTo>
                  <a:lnTo>
                    <a:pt x="192822" y="192846"/>
                  </a:lnTo>
                  <a:lnTo>
                    <a:pt x="160685" y="227329"/>
                  </a:lnTo>
                  <a:lnTo>
                    <a:pt x="131469" y="263470"/>
                  </a:lnTo>
                  <a:lnTo>
                    <a:pt x="105175" y="301111"/>
                  </a:lnTo>
                  <a:lnTo>
                    <a:pt x="81803" y="340094"/>
                  </a:lnTo>
                  <a:lnTo>
                    <a:pt x="61352" y="380261"/>
                  </a:lnTo>
                  <a:lnTo>
                    <a:pt x="43823" y="421454"/>
                  </a:lnTo>
                  <a:lnTo>
                    <a:pt x="29215" y="463515"/>
                  </a:lnTo>
                  <a:lnTo>
                    <a:pt x="17529" y="506286"/>
                  </a:lnTo>
                  <a:lnTo>
                    <a:pt x="8764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4" y="768995"/>
                  </a:lnTo>
                  <a:lnTo>
                    <a:pt x="17529" y="812319"/>
                  </a:lnTo>
                  <a:lnTo>
                    <a:pt x="29215" y="855091"/>
                  </a:lnTo>
                  <a:lnTo>
                    <a:pt x="43823" y="897152"/>
                  </a:lnTo>
                  <a:lnTo>
                    <a:pt x="61352" y="938345"/>
                  </a:lnTo>
                  <a:lnTo>
                    <a:pt x="81803" y="978512"/>
                  </a:lnTo>
                  <a:lnTo>
                    <a:pt x="105175" y="1017494"/>
                  </a:lnTo>
                  <a:lnTo>
                    <a:pt x="131469" y="1055135"/>
                  </a:lnTo>
                  <a:lnTo>
                    <a:pt x="160685" y="1091276"/>
                  </a:lnTo>
                  <a:lnTo>
                    <a:pt x="192822" y="1125760"/>
                  </a:lnTo>
                  <a:lnTo>
                    <a:pt x="227315" y="1157901"/>
                  </a:lnTo>
                  <a:lnTo>
                    <a:pt x="263464" y="1187120"/>
                  </a:lnTo>
                  <a:lnTo>
                    <a:pt x="301113" y="1213417"/>
                  </a:lnTo>
                  <a:lnTo>
                    <a:pt x="340102" y="1236792"/>
                  </a:lnTo>
                  <a:lnTo>
                    <a:pt x="380275" y="1257246"/>
                  </a:lnTo>
                  <a:lnTo>
                    <a:pt x="421473" y="1274777"/>
                  </a:lnTo>
                  <a:lnTo>
                    <a:pt x="463539" y="1289387"/>
                  </a:lnTo>
                  <a:lnTo>
                    <a:pt x="506315" y="1301074"/>
                  </a:lnTo>
                  <a:lnTo>
                    <a:pt x="549642" y="1309840"/>
                  </a:lnTo>
                  <a:lnTo>
                    <a:pt x="593364" y="1315684"/>
                  </a:lnTo>
                  <a:lnTo>
                    <a:pt x="637321" y="1318606"/>
                  </a:lnTo>
                  <a:lnTo>
                    <a:pt x="681357" y="1318606"/>
                  </a:lnTo>
                  <a:lnTo>
                    <a:pt x="725314" y="1315684"/>
                  </a:lnTo>
                  <a:lnTo>
                    <a:pt x="769033" y="1309840"/>
                  </a:lnTo>
                  <a:lnTo>
                    <a:pt x="812357" y="1301074"/>
                  </a:lnTo>
                  <a:lnTo>
                    <a:pt x="855128" y="1289387"/>
                  </a:lnTo>
                  <a:lnTo>
                    <a:pt x="897188" y="1274777"/>
                  </a:lnTo>
                  <a:lnTo>
                    <a:pt x="938379" y="1257246"/>
                  </a:lnTo>
                  <a:lnTo>
                    <a:pt x="978543" y="1236792"/>
                  </a:lnTo>
                  <a:lnTo>
                    <a:pt x="1017523" y="1213417"/>
                  </a:lnTo>
                  <a:lnTo>
                    <a:pt x="1055161" y="1187120"/>
                  </a:lnTo>
                  <a:lnTo>
                    <a:pt x="1091299" y="1157901"/>
                  </a:lnTo>
                  <a:lnTo>
                    <a:pt x="1125778" y="1125760"/>
                  </a:lnTo>
                  <a:lnTo>
                    <a:pt x="1157915" y="1091276"/>
                  </a:lnTo>
                  <a:lnTo>
                    <a:pt x="1187131" y="1055135"/>
                  </a:lnTo>
                  <a:lnTo>
                    <a:pt x="1213425" y="1017494"/>
                  </a:lnTo>
                  <a:lnTo>
                    <a:pt x="1236797" y="978512"/>
                  </a:lnTo>
                  <a:lnTo>
                    <a:pt x="1257248" y="938345"/>
                  </a:lnTo>
                  <a:lnTo>
                    <a:pt x="1274777" y="897152"/>
                  </a:lnTo>
                  <a:lnTo>
                    <a:pt x="1289385" y="855091"/>
                  </a:lnTo>
                  <a:lnTo>
                    <a:pt x="1301071" y="812319"/>
                  </a:lnTo>
                  <a:lnTo>
                    <a:pt x="1309836" y="768995"/>
                  </a:lnTo>
                  <a:lnTo>
                    <a:pt x="1315679" y="725276"/>
                  </a:lnTo>
                  <a:lnTo>
                    <a:pt x="1318601" y="681320"/>
                  </a:lnTo>
                  <a:lnTo>
                    <a:pt x="1318601" y="637285"/>
                  </a:lnTo>
                  <a:lnTo>
                    <a:pt x="1315679" y="593330"/>
                  </a:lnTo>
                  <a:lnTo>
                    <a:pt x="1309836" y="549611"/>
                  </a:lnTo>
                  <a:lnTo>
                    <a:pt x="1301071" y="506286"/>
                  </a:lnTo>
                  <a:lnTo>
                    <a:pt x="1289385" y="463515"/>
                  </a:lnTo>
                  <a:lnTo>
                    <a:pt x="1274777" y="421454"/>
                  </a:lnTo>
                  <a:lnTo>
                    <a:pt x="1257248" y="380261"/>
                  </a:lnTo>
                  <a:lnTo>
                    <a:pt x="1236797" y="340094"/>
                  </a:lnTo>
                  <a:lnTo>
                    <a:pt x="1213425" y="301111"/>
                  </a:lnTo>
                  <a:lnTo>
                    <a:pt x="1187131" y="263470"/>
                  </a:lnTo>
                  <a:lnTo>
                    <a:pt x="1157915" y="227329"/>
                  </a:lnTo>
                  <a:lnTo>
                    <a:pt x="1125778" y="192846"/>
                  </a:lnTo>
                  <a:lnTo>
                    <a:pt x="1091299" y="160705"/>
                  </a:lnTo>
                  <a:lnTo>
                    <a:pt x="1055161" y="131486"/>
                  </a:lnTo>
                  <a:lnTo>
                    <a:pt x="1017523" y="105188"/>
                  </a:lnTo>
                  <a:lnTo>
                    <a:pt x="978543" y="81813"/>
                  </a:lnTo>
                  <a:lnTo>
                    <a:pt x="938379" y="61360"/>
                  </a:lnTo>
                  <a:lnTo>
                    <a:pt x="897188" y="43828"/>
                  </a:lnTo>
                  <a:lnTo>
                    <a:pt x="855128" y="29219"/>
                  </a:lnTo>
                  <a:lnTo>
                    <a:pt x="812357" y="17531"/>
                  </a:lnTo>
                  <a:lnTo>
                    <a:pt x="769033" y="8765"/>
                  </a:lnTo>
                  <a:lnTo>
                    <a:pt x="725314" y="2921"/>
                  </a:lnTo>
                  <a:lnTo>
                    <a:pt x="681357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6" name="object 106"/>
            <p:cNvSpPr/>
            <p:nvPr/>
          </p:nvSpPr>
          <p:spPr>
            <a:xfrm>
              <a:off x="14366412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4" h="1318895">
                  <a:moveTo>
                    <a:pt x="1125786" y="192846"/>
                  </a:moveTo>
                  <a:lnTo>
                    <a:pt x="1157923" y="227329"/>
                  </a:lnTo>
                  <a:lnTo>
                    <a:pt x="1187139" y="263470"/>
                  </a:lnTo>
                  <a:lnTo>
                    <a:pt x="1213433" y="301111"/>
                  </a:lnTo>
                  <a:lnTo>
                    <a:pt x="1236805" y="340094"/>
                  </a:lnTo>
                  <a:lnTo>
                    <a:pt x="1257256" y="380261"/>
                  </a:lnTo>
                  <a:lnTo>
                    <a:pt x="1274785" y="421454"/>
                  </a:lnTo>
                  <a:lnTo>
                    <a:pt x="1289393" y="463515"/>
                  </a:lnTo>
                  <a:lnTo>
                    <a:pt x="1301079" y="506286"/>
                  </a:lnTo>
                  <a:lnTo>
                    <a:pt x="1309844" y="549611"/>
                  </a:lnTo>
                  <a:lnTo>
                    <a:pt x="1315687" y="593330"/>
                  </a:lnTo>
                  <a:lnTo>
                    <a:pt x="1318609" y="637285"/>
                  </a:lnTo>
                  <a:lnTo>
                    <a:pt x="1318609" y="681320"/>
                  </a:lnTo>
                  <a:lnTo>
                    <a:pt x="1315687" y="725276"/>
                  </a:lnTo>
                  <a:lnTo>
                    <a:pt x="1309844" y="768995"/>
                  </a:lnTo>
                  <a:lnTo>
                    <a:pt x="1301079" y="812319"/>
                  </a:lnTo>
                  <a:lnTo>
                    <a:pt x="1289393" y="855091"/>
                  </a:lnTo>
                  <a:lnTo>
                    <a:pt x="1274785" y="897152"/>
                  </a:lnTo>
                  <a:lnTo>
                    <a:pt x="1257256" y="938345"/>
                  </a:lnTo>
                  <a:lnTo>
                    <a:pt x="1236805" y="978512"/>
                  </a:lnTo>
                  <a:lnTo>
                    <a:pt x="1213433" y="1017494"/>
                  </a:lnTo>
                  <a:lnTo>
                    <a:pt x="1187139" y="1055135"/>
                  </a:lnTo>
                  <a:lnTo>
                    <a:pt x="1157923" y="1091276"/>
                  </a:lnTo>
                  <a:lnTo>
                    <a:pt x="1125786" y="1125760"/>
                  </a:lnTo>
                  <a:lnTo>
                    <a:pt x="1091306" y="1157901"/>
                  </a:lnTo>
                  <a:lnTo>
                    <a:pt x="1055169" y="1187120"/>
                  </a:lnTo>
                  <a:lnTo>
                    <a:pt x="1017531" y="1213417"/>
                  </a:lnTo>
                  <a:lnTo>
                    <a:pt x="978551" y="1236792"/>
                  </a:lnTo>
                  <a:lnTo>
                    <a:pt x="938387" y="1257246"/>
                  </a:lnTo>
                  <a:lnTo>
                    <a:pt x="897195" y="1274777"/>
                  </a:lnTo>
                  <a:lnTo>
                    <a:pt x="855135" y="1289387"/>
                  </a:lnTo>
                  <a:lnTo>
                    <a:pt x="812365" y="1301074"/>
                  </a:lnTo>
                  <a:lnTo>
                    <a:pt x="769041" y="1309840"/>
                  </a:lnTo>
                  <a:lnTo>
                    <a:pt x="725322" y="1315684"/>
                  </a:lnTo>
                  <a:lnTo>
                    <a:pt x="681365" y="1318606"/>
                  </a:lnTo>
                  <a:lnTo>
                    <a:pt x="637329" y="1318606"/>
                  </a:lnTo>
                  <a:lnTo>
                    <a:pt x="593371" y="1315684"/>
                  </a:lnTo>
                  <a:lnTo>
                    <a:pt x="549650" y="1309840"/>
                  </a:lnTo>
                  <a:lnTo>
                    <a:pt x="506322" y="1301074"/>
                  </a:lnTo>
                  <a:lnTo>
                    <a:pt x="463547" y="1289387"/>
                  </a:lnTo>
                  <a:lnTo>
                    <a:pt x="421481" y="1274777"/>
                  </a:lnTo>
                  <a:lnTo>
                    <a:pt x="380283" y="1257246"/>
                  </a:lnTo>
                  <a:lnTo>
                    <a:pt x="340110" y="1236792"/>
                  </a:lnTo>
                  <a:lnTo>
                    <a:pt x="301120" y="1213417"/>
                  </a:lnTo>
                  <a:lnTo>
                    <a:pt x="263472" y="1187120"/>
                  </a:lnTo>
                  <a:lnTo>
                    <a:pt x="227323" y="1157901"/>
                  </a:lnTo>
                  <a:lnTo>
                    <a:pt x="192830" y="1125760"/>
                  </a:lnTo>
                  <a:lnTo>
                    <a:pt x="160692" y="1091276"/>
                  </a:lnTo>
                  <a:lnTo>
                    <a:pt x="131475" y="1055135"/>
                  </a:lnTo>
                  <a:lnTo>
                    <a:pt x="105180" y="1017494"/>
                  </a:lnTo>
                  <a:lnTo>
                    <a:pt x="81806" y="978512"/>
                  </a:lnTo>
                  <a:lnTo>
                    <a:pt x="61355" y="938345"/>
                  </a:lnTo>
                  <a:lnTo>
                    <a:pt x="43825" y="897152"/>
                  </a:lnTo>
                  <a:lnTo>
                    <a:pt x="29216" y="855091"/>
                  </a:lnTo>
                  <a:lnTo>
                    <a:pt x="17530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0" y="506286"/>
                  </a:lnTo>
                  <a:lnTo>
                    <a:pt x="29216" y="463515"/>
                  </a:lnTo>
                  <a:lnTo>
                    <a:pt x="43825" y="421454"/>
                  </a:lnTo>
                  <a:lnTo>
                    <a:pt x="61355" y="380261"/>
                  </a:lnTo>
                  <a:lnTo>
                    <a:pt x="81806" y="340094"/>
                  </a:lnTo>
                  <a:lnTo>
                    <a:pt x="105180" y="301111"/>
                  </a:lnTo>
                  <a:lnTo>
                    <a:pt x="131475" y="263470"/>
                  </a:lnTo>
                  <a:lnTo>
                    <a:pt x="160692" y="227329"/>
                  </a:lnTo>
                  <a:lnTo>
                    <a:pt x="192830" y="192846"/>
                  </a:lnTo>
                  <a:lnTo>
                    <a:pt x="227323" y="160705"/>
                  </a:lnTo>
                  <a:lnTo>
                    <a:pt x="263472" y="131486"/>
                  </a:lnTo>
                  <a:lnTo>
                    <a:pt x="301120" y="105188"/>
                  </a:lnTo>
                  <a:lnTo>
                    <a:pt x="340110" y="81813"/>
                  </a:lnTo>
                  <a:lnTo>
                    <a:pt x="380283" y="61360"/>
                  </a:lnTo>
                  <a:lnTo>
                    <a:pt x="421481" y="43828"/>
                  </a:lnTo>
                  <a:lnTo>
                    <a:pt x="463547" y="29219"/>
                  </a:lnTo>
                  <a:lnTo>
                    <a:pt x="506322" y="17531"/>
                  </a:lnTo>
                  <a:lnTo>
                    <a:pt x="549650" y="8765"/>
                  </a:lnTo>
                  <a:lnTo>
                    <a:pt x="593371" y="2921"/>
                  </a:lnTo>
                  <a:lnTo>
                    <a:pt x="637329" y="0"/>
                  </a:lnTo>
                  <a:lnTo>
                    <a:pt x="681365" y="0"/>
                  </a:lnTo>
                  <a:lnTo>
                    <a:pt x="725322" y="2921"/>
                  </a:lnTo>
                  <a:lnTo>
                    <a:pt x="769041" y="8765"/>
                  </a:lnTo>
                  <a:lnTo>
                    <a:pt x="812365" y="17531"/>
                  </a:lnTo>
                  <a:lnTo>
                    <a:pt x="855135" y="29219"/>
                  </a:lnTo>
                  <a:lnTo>
                    <a:pt x="897195" y="43828"/>
                  </a:lnTo>
                  <a:lnTo>
                    <a:pt x="938387" y="61360"/>
                  </a:lnTo>
                  <a:lnTo>
                    <a:pt x="978551" y="81813"/>
                  </a:lnTo>
                  <a:lnTo>
                    <a:pt x="1017531" y="105188"/>
                  </a:lnTo>
                  <a:lnTo>
                    <a:pt x="1055169" y="131486"/>
                  </a:lnTo>
                  <a:lnTo>
                    <a:pt x="1091306" y="160705"/>
                  </a:lnTo>
                  <a:lnTo>
                    <a:pt x="1125786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07" name="object 107"/>
          <p:cNvGrpSpPr/>
          <p:nvPr/>
        </p:nvGrpSpPr>
        <p:grpSpPr>
          <a:xfrm>
            <a:off x="10062883" y="5848351"/>
            <a:ext cx="1423670" cy="1423670"/>
            <a:chOff x="10062883" y="5848351"/>
            <a:chExt cx="1423670" cy="1423670"/>
          </a:xfrm>
        </p:grpSpPr>
        <p:sp>
          <p:nvSpPr>
            <p:cNvPr id="108" name="object 108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09" name="object 109"/>
            <p:cNvSpPr/>
            <p:nvPr/>
          </p:nvSpPr>
          <p:spPr>
            <a:xfrm>
              <a:off x="10115237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0" name="object 110"/>
          <p:cNvGrpSpPr/>
          <p:nvPr/>
        </p:nvGrpSpPr>
        <p:grpSpPr>
          <a:xfrm>
            <a:off x="10062883" y="4034271"/>
            <a:ext cx="1423670" cy="1423670"/>
            <a:chOff x="10062883" y="4034271"/>
            <a:chExt cx="1423670" cy="1423670"/>
          </a:xfrm>
        </p:grpSpPr>
        <p:sp>
          <p:nvSpPr>
            <p:cNvPr id="111" name="object 111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2" name="object 112"/>
            <p:cNvSpPr/>
            <p:nvPr/>
          </p:nvSpPr>
          <p:spPr>
            <a:xfrm>
              <a:off x="10115237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3" name="object 113"/>
          <p:cNvGrpSpPr/>
          <p:nvPr/>
        </p:nvGrpSpPr>
        <p:grpSpPr>
          <a:xfrm>
            <a:off x="10062883" y="2220190"/>
            <a:ext cx="1423670" cy="1423670"/>
            <a:chOff x="10062883" y="2220190"/>
            <a:chExt cx="1423670" cy="1423670"/>
          </a:xfrm>
        </p:grpSpPr>
        <p:sp>
          <p:nvSpPr>
            <p:cNvPr id="114" name="object 114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62" y="0"/>
                  </a:moveTo>
                  <a:lnTo>
                    <a:pt x="637327" y="0"/>
                  </a:lnTo>
                  <a:lnTo>
                    <a:pt x="593370" y="2921"/>
                  </a:lnTo>
                  <a:lnTo>
                    <a:pt x="549649" y="8765"/>
                  </a:lnTo>
                  <a:lnTo>
                    <a:pt x="506323" y="17531"/>
                  </a:lnTo>
                  <a:lnTo>
                    <a:pt x="463549" y="29219"/>
                  </a:lnTo>
                  <a:lnTo>
                    <a:pt x="421484" y="43828"/>
                  </a:lnTo>
                  <a:lnTo>
                    <a:pt x="380288" y="61360"/>
                  </a:lnTo>
                  <a:lnTo>
                    <a:pt x="340116" y="81813"/>
                  </a:lnTo>
                  <a:lnTo>
                    <a:pt x="301129" y="105188"/>
                  </a:lnTo>
                  <a:lnTo>
                    <a:pt x="263483" y="131486"/>
                  </a:lnTo>
                  <a:lnTo>
                    <a:pt x="227336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36" y="1157901"/>
                  </a:lnTo>
                  <a:lnTo>
                    <a:pt x="263483" y="1187120"/>
                  </a:lnTo>
                  <a:lnTo>
                    <a:pt x="301129" y="1213417"/>
                  </a:lnTo>
                  <a:lnTo>
                    <a:pt x="340116" y="1236792"/>
                  </a:lnTo>
                  <a:lnTo>
                    <a:pt x="380288" y="1257246"/>
                  </a:lnTo>
                  <a:lnTo>
                    <a:pt x="421484" y="1274777"/>
                  </a:lnTo>
                  <a:lnTo>
                    <a:pt x="463549" y="1289387"/>
                  </a:lnTo>
                  <a:lnTo>
                    <a:pt x="506323" y="1301074"/>
                  </a:lnTo>
                  <a:lnTo>
                    <a:pt x="549649" y="1309840"/>
                  </a:lnTo>
                  <a:lnTo>
                    <a:pt x="593370" y="1315684"/>
                  </a:lnTo>
                  <a:lnTo>
                    <a:pt x="637327" y="1318606"/>
                  </a:lnTo>
                  <a:lnTo>
                    <a:pt x="681362" y="1318606"/>
                  </a:lnTo>
                  <a:lnTo>
                    <a:pt x="725318" y="1315684"/>
                  </a:lnTo>
                  <a:lnTo>
                    <a:pt x="769037" y="1309840"/>
                  </a:lnTo>
                  <a:lnTo>
                    <a:pt x="812360" y="1301074"/>
                  </a:lnTo>
                  <a:lnTo>
                    <a:pt x="855131" y="1289387"/>
                  </a:lnTo>
                  <a:lnTo>
                    <a:pt x="897191" y="1274777"/>
                  </a:lnTo>
                  <a:lnTo>
                    <a:pt x="938381" y="1257246"/>
                  </a:lnTo>
                  <a:lnTo>
                    <a:pt x="978546" y="1236792"/>
                  </a:lnTo>
                  <a:lnTo>
                    <a:pt x="1017526" y="1213417"/>
                  </a:lnTo>
                  <a:lnTo>
                    <a:pt x="1055164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4" y="131486"/>
                  </a:lnTo>
                  <a:lnTo>
                    <a:pt x="1017526" y="105188"/>
                  </a:lnTo>
                  <a:lnTo>
                    <a:pt x="978546" y="81813"/>
                  </a:lnTo>
                  <a:lnTo>
                    <a:pt x="938381" y="61360"/>
                  </a:lnTo>
                  <a:lnTo>
                    <a:pt x="897191" y="43828"/>
                  </a:lnTo>
                  <a:lnTo>
                    <a:pt x="855131" y="29219"/>
                  </a:lnTo>
                  <a:lnTo>
                    <a:pt x="812360" y="17531"/>
                  </a:lnTo>
                  <a:lnTo>
                    <a:pt x="769037" y="8765"/>
                  </a:lnTo>
                  <a:lnTo>
                    <a:pt x="725318" y="2921"/>
                  </a:lnTo>
                  <a:lnTo>
                    <a:pt x="681362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5" name="object 115"/>
            <p:cNvSpPr/>
            <p:nvPr/>
          </p:nvSpPr>
          <p:spPr>
            <a:xfrm>
              <a:off x="10115237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6" name="object 116"/>
          <p:cNvGrpSpPr/>
          <p:nvPr/>
        </p:nvGrpSpPr>
        <p:grpSpPr>
          <a:xfrm>
            <a:off x="10010529" y="7662433"/>
            <a:ext cx="1423670" cy="1423670"/>
            <a:chOff x="10010529" y="7662433"/>
            <a:chExt cx="1423670" cy="1423670"/>
          </a:xfrm>
        </p:grpSpPr>
        <p:sp>
          <p:nvSpPr>
            <p:cNvPr id="117" name="object 117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5" y="0"/>
                  </a:moveTo>
                  <a:lnTo>
                    <a:pt x="637286" y="0"/>
                  </a:lnTo>
                  <a:lnTo>
                    <a:pt x="593326" y="2921"/>
                  </a:lnTo>
                  <a:lnTo>
                    <a:pt x="549604" y="8765"/>
                  </a:lnTo>
                  <a:lnTo>
                    <a:pt x="506277" y="17531"/>
                  </a:lnTo>
                  <a:lnTo>
                    <a:pt x="463502" y="29219"/>
                  </a:lnTo>
                  <a:lnTo>
                    <a:pt x="421439" y="43828"/>
                  </a:lnTo>
                  <a:lnTo>
                    <a:pt x="380246" y="61360"/>
                  </a:lnTo>
                  <a:lnTo>
                    <a:pt x="340079" y="81813"/>
                  </a:lnTo>
                  <a:lnTo>
                    <a:pt x="301098" y="105188"/>
                  </a:lnTo>
                  <a:lnTo>
                    <a:pt x="263460" y="131486"/>
                  </a:lnTo>
                  <a:lnTo>
                    <a:pt x="227323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3" y="1157901"/>
                  </a:lnTo>
                  <a:lnTo>
                    <a:pt x="263460" y="1187120"/>
                  </a:lnTo>
                  <a:lnTo>
                    <a:pt x="301098" y="1213417"/>
                  </a:lnTo>
                  <a:lnTo>
                    <a:pt x="340079" y="1236792"/>
                  </a:lnTo>
                  <a:lnTo>
                    <a:pt x="380246" y="1257246"/>
                  </a:lnTo>
                  <a:lnTo>
                    <a:pt x="421439" y="1274777"/>
                  </a:lnTo>
                  <a:lnTo>
                    <a:pt x="463502" y="1289387"/>
                  </a:lnTo>
                  <a:lnTo>
                    <a:pt x="506277" y="1301074"/>
                  </a:lnTo>
                  <a:lnTo>
                    <a:pt x="549604" y="1309840"/>
                  </a:lnTo>
                  <a:lnTo>
                    <a:pt x="593326" y="1315684"/>
                  </a:lnTo>
                  <a:lnTo>
                    <a:pt x="637286" y="1318606"/>
                  </a:lnTo>
                  <a:lnTo>
                    <a:pt x="681325" y="1318606"/>
                  </a:lnTo>
                  <a:lnTo>
                    <a:pt x="725285" y="1315684"/>
                  </a:lnTo>
                  <a:lnTo>
                    <a:pt x="769007" y="1309840"/>
                  </a:lnTo>
                  <a:lnTo>
                    <a:pt x="812335" y="1301074"/>
                  </a:lnTo>
                  <a:lnTo>
                    <a:pt x="855111" y="1289387"/>
                  </a:lnTo>
                  <a:lnTo>
                    <a:pt x="897175" y="1274777"/>
                  </a:lnTo>
                  <a:lnTo>
                    <a:pt x="938370" y="1257246"/>
                  </a:lnTo>
                  <a:lnTo>
                    <a:pt x="978538" y="1236792"/>
                  </a:lnTo>
                  <a:lnTo>
                    <a:pt x="1017521" y="1213417"/>
                  </a:lnTo>
                  <a:lnTo>
                    <a:pt x="1055161" y="1187120"/>
                  </a:lnTo>
                  <a:lnTo>
                    <a:pt x="1091301" y="1157901"/>
                  </a:lnTo>
                  <a:lnTo>
                    <a:pt x="1125781" y="1125760"/>
                  </a:lnTo>
                  <a:lnTo>
                    <a:pt x="1157918" y="1091276"/>
                  </a:lnTo>
                  <a:lnTo>
                    <a:pt x="1187133" y="1055135"/>
                  </a:lnTo>
                  <a:lnTo>
                    <a:pt x="1213427" y="1017494"/>
                  </a:lnTo>
                  <a:lnTo>
                    <a:pt x="1236800" y="978512"/>
                  </a:lnTo>
                  <a:lnTo>
                    <a:pt x="1257251" y="938345"/>
                  </a:lnTo>
                  <a:lnTo>
                    <a:pt x="1274780" y="897152"/>
                  </a:lnTo>
                  <a:lnTo>
                    <a:pt x="1289388" y="855091"/>
                  </a:lnTo>
                  <a:lnTo>
                    <a:pt x="1301074" y="812319"/>
                  </a:lnTo>
                  <a:lnTo>
                    <a:pt x="1309839" y="768995"/>
                  </a:lnTo>
                  <a:lnTo>
                    <a:pt x="1315682" y="725276"/>
                  </a:lnTo>
                  <a:lnTo>
                    <a:pt x="1318603" y="681320"/>
                  </a:lnTo>
                  <a:lnTo>
                    <a:pt x="1318603" y="637285"/>
                  </a:lnTo>
                  <a:lnTo>
                    <a:pt x="1315682" y="593330"/>
                  </a:lnTo>
                  <a:lnTo>
                    <a:pt x="1309839" y="549611"/>
                  </a:lnTo>
                  <a:lnTo>
                    <a:pt x="1301074" y="506286"/>
                  </a:lnTo>
                  <a:lnTo>
                    <a:pt x="1289388" y="463515"/>
                  </a:lnTo>
                  <a:lnTo>
                    <a:pt x="1274780" y="421454"/>
                  </a:lnTo>
                  <a:lnTo>
                    <a:pt x="1257251" y="380261"/>
                  </a:lnTo>
                  <a:lnTo>
                    <a:pt x="1236800" y="340094"/>
                  </a:lnTo>
                  <a:lnTo>
                    <a:pt x="1213427" y="301111"/>
                  </a:lnTo>
                  <a:lnTo>
                    <a:pt x="1187133" y="263470"/>
                  </a:lnTo>
                  <a:lnTo>
                    <a:pt x="1157918" y="227329"/>
                  </a:lnTo>
                  <a:lnTo>
                    <a:pt x="1125781" y="192846"/>
                  </a:lnTo>
                  <a:lnTo>
                    <a:pt x="1091301" y="160705"/>
                  </a:lnTo>
                  <a:lnTo>
                    <a:pt x="1055161" y="131486"/>
                  </a:lnTo>
                  <a:lnTo>
                    <a:pt x="1017521" y="105188"/>
                  </a:lnTo>
                  <a:lnTo>
                    <a:pt x="978538" y="81813"/>
                  </a:lnTo>
                  <a:lnTo>
                    <a:pt x="938370" y="61360"/>
                  </a:lnTo>
                  <a:lnTo>
                    <a:pt x="897175" y="43828"/>
                  </a:lnTo>
                  <a:lnTo>
                    <a:pt x="855111" y="29219"/>
                  </a:lnTo>
                  <a:lnTo>
                    <a:pt x="812335" y="17531"/>
                  </a:lnTo>
                  <a:lnTo>
                    <a:pt x="769007" y="8765"/>
                  </a:lnTo>
                  <a:lnTo>
                    <a:pt x="725285" y="2921"/>
                  </a:lnTo>
                  <a:lnTo>
                    <a:pt x="681325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18" name="object 118"/>
            <p:cNvSpPr/>
            <p:nvPr/>
          </p:nvSpPr>
          <p:spPr>
            <a:xfrm>
              <a:off x="10062883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19" name="object 119"/>
          <p:cNvGrpSpPr/>
          <p:nvPr/>
        </p:nvGrpSpPr>
        <p:grpSpPr>
          <a:xfrm>
            <a:off x="5340514" y="5848351"/>
            <a:ext cx="1423670" cy="1423670"/>
            <a:chOff x="5340514" y="5848351"/>
            <a:chExt cx="1423670" cy="1423670"/>
          </a:xfrm>
        </p:grpSpPr>
        <p:sp>
          <p:nvSpPr>
            <p:cNvPr id="120" name="object 120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1" name="object 121"/>
            <p:cNvSpPr/>
            <p:nvPr/>
          </p:nvSpPr>
          <p:spPr>
            <a:xfrm>
              <a:off x="5392868" y="5900706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2" name="object 122"/>
          <p:cNvGrpSpPr/>
          <p:nvPr/>
        </p:nvGrpSpPr>
        <p:grpSpPr>
          <a:xfrm>
            <a:off x="5340514" y="4034271"/>
            <a:ext cx="1423670" cy="1423670"/>
            <a:chOff x="5340514" y="4034271"/>
            <a:chExt cx="1423670" cy="1423670"/>
          </a:xfrm>
        </p:grpSpPr>
        <p:sp>
          <p:nvSpPr>
            <p:cNvPr id="123" name="object 123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4" name="object 124"/>
            <p:cNvSpPr/>
            <p:nvPr/>
          </p:nvSpPr>
          <p:spPr>
            <a:xfrm>
              <a:off x="5392868" y="408662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5" name="object 125"/>
          <p:cNvGrpSpPr/>
          <p:nvPr/>
        </p:nvGrpSpPr>
        <p:grpSpPr>
          <a:xfrm>
            <a:off x="5340514" y="2220190"/>
            <a:ext cx="1423670" cy="1423670"/>
            <a:chOff x="5340514" y="2220190"/>
            <a:chExt cx="1423670" cy="1423670"/>
          </a:xfrm>
        </p:grpSpPr>
        <p:sp>
          <p:nvSpPr>
            <p:cNvPr id="126" name="object 126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27" name="object 127"/>
            <p:cNvSpPr/>
            <p:nvPr/>
          </p:nvSpPr>
          <p:spPr>
            <a:xfrm>
              <a:off x="5392868" y="2272544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28" name="object 128"/>
          <p:cNvGrpSpPr/>
          <p:nvPr/>
        </p:nvGrpSpPr>
        <p:grpSpPr>
          <a:xfrm>
            <a:off x="5298630" y="7662433"/>
            <a:ext cx="1423670" cy="1423670"/>
            <a:chOff x="5298630" y="7662433"/>
            <a:chExt cx="1423670" cy="1423670"/>
          </a:xfrm>
        </p:grpSpPr>
        <p:sp>
          <p:nvSpPr>
            <p:cNvPr id="129" name="object 129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0" name="object 130"/>
            <p:cNvSpPr/>
            <p:nvPr/>
          </p:nvSpPr>
          <p:spPr>
            <a:xfrm>
              <a:off x="5350984" y="7714787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1" name="object 131"/>
          <p:cNvGrpSpPr/>
          <p:nvPr/>
        </p:nvGrpSpPr>
        <p:grpSpPr>
          <a:xfrm>
            <a:off x="1141689" y="2984564"/>
            <a:ext cx="1423670" cy="1423670"/>
            <a:chOff x="1141689" y="2984564"/>
            <a:chExt cx="1423670" cy="1423670"/>
          </a:xfrm>
        </p:grpSpPr>
        <p:sp>
          <p:nvSpPr>
            <p:cNvPr id="132" name="object 132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3" name="object 133"/>
            <p:cNvSpPr/>
            <p:nvPr/>
          </p:nvSpPr>
          <p:spPr>
            <a:xfrm>
              <a:off x="1194043" y="3036919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4" name="object 134"/>
          <p:cNvGrpSpPr/>
          <p:nvPr/>
        </p:nvGrpSpPr>
        <p:grpSpPr>
          <a:xfrm>
            <a:off x="1141689" y="6670316"/>
            <a:ext cx="1423670" cy="1423670"/>
            <a:chOff x="1141689" y="6670316"/>
            <a:chExt cx="1423670" cy="1423670"/>
          </a:xfrm>
        </p:grpSpPr>
        <p:sp>
          <p:nvSpPr>
            <p:cNvPr id="135" name="object 135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6" name="object 136"/>
            <p:cNvSpPr/>
            <p:nvPr/>
          </p:nvSpPr>
          <p:spPr>
            <a:xfrm>
              <a:off x="1194043" y="6722671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37" name="object 137"/>
          <p:cNvGrpSpPr/>
          <p:nvPr/>
        </p:nvGrpSpPr>
        <p:grpSpPr>
          <a:xfrm>
            <a:off x="1141689" y="4827440"/>
            <a:ext cx="1423670" cy="1423670"/>
            <a:chOff x="1141689" y="4827440"/>
            <a:chExt cx="1423670" cy="1423670"/>
          </a:xfrm>
        </p:grpSpPr>
        <p:sp>
          <p:nvSpPr>
            <p:cNvPr id="138" name="object 138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681320" y="0"/>
                  </a:moveTo>
                  <a:lnTo>
                    <a:pt x="637285" y="0"/>
                  </a:lnTo>
                  <a:lnTo>
                    <a:pt x="593330" y="2921"/>
                  </a:lnTo>
                  <a:lnTo>
                    <a:pt x="549611" y="8765"/>
                  </a:lnTo>
                  <a:lnTo>
                    <a:pt x="506286" y="17531"/>
                  </a:lnTo>
                  <a:lnTo>
                    <a:pt x="463515" y="29219"/>
                  </a:lnTo>
                  <a:lnTo>
                    <a:pt x="421454" y="43828"/>
                  </a:lnTo>
                  <a:lnTo>
                    <a:pt x="380261" y="61360"/>
                  </a:lnTo>
                  <a:lnTo>
                    <a:pt x="340094" y="81813"/>
                  </a:lnTo>
                  <a:lnTo>
                    <a:pt x="301111" y="105188"/>
                  </a:lnTo>
                  <a:lnTo>
                    <a:pt x="263470" y="131486"/>
                  </a:lnTo>
                  <a:lnTo>
                    <a:pt x="227329" y="160705"/>
                  </a:lnTo>
                  <a:lnTo>
                    <a:pt x="192846" y="192846"/>
                  </a:lnTo>
                  <a:lnTo>
                    <a:pt x="160705" y="227329"/>
                  </a:lnTo>
                  <a:lnTo>
                    <a:pt x="131486" y="263470"/>
                  </a:lnTo>
                  <a:lnTo>
                    <a:pt x="105188" y="301111"/>
                  </a:lnTo>
                  <a:lnTo>
                    <a:pt x="81813" y="340094"/>
                  </a:lnTo>
                  <a:lnTo>
                    <a:pt x="61360" y="380261"/>
                  </a:lnTo>
                  <a:lnTo>
                    <a:pt x="43828" y="421454"/>
                  </a:lnTo>
                  <a:lnTo>
                    <a:pt x="29219" y="463515"/>
                  </a:lnTo>
                  <a:lnTo>
                    <a:pt x="17531" y="506286"/>
                  </a:lnTo>
                  <a:lnTo>
                    <a:pt x="8765" y="549611"/>
                  </a:lnTo>
                  <a:lnTo>
                    <a:pt x="2921" y="593330"/>
                  </a:lnTo>
                  <a:lnTo>
                    <a:pt x="0" y="637285"/>
                  </a:lnTo>
                  <a:lnTo>
                    <a:pt x="0" y="681320"/>
                  </a:lnTo>
                  <a:lnTo>
                    <a:pt x="2921" y="725276"/>
                  </a:lnTo>
                  <a:lnTo>
                    <a:pt x="8765" y="768995"/>
                  </a:lnTo>
                  <a:lnTo>
                    <a:pt x="17531" y="812319"/>
                  </a:lnTo>
                  <a:lnTo>
                    <a:pt x="29219" y="855091"/>
                  </a:lnTo>
                  <a:lnTo>
                    <a:pt x="43828" y="897152"/>
                  </a:lnTo>
                  <a:lnTo>
                    <a:pt x="61360" y="938345"/>
                  </a:lnTo>
                  <a:lnTo>
                    <a:pt x="81813" y="978512"/>
                  </a:lnTo>
                  <a:lnTo>
                    <a:pt x="105188" y="1017494"/>
                  </a:lnTo>
                  <a:lnTo>
                    <a:pt x="131486" y="1055135"/>
                  </a:lnTo>
                  <a:lnTo>
                    <a:pt x="160705" y="1091276"/>
                  </a:lnTo>
                  <a:lnTo>
                    <a:pt x="192846" y="1125760"/>
                  </a:lnTo>
                  <a:lnTo>
                    <a:pt x="227329" y="1157901"/>
                  </a:lnTo>
                  <a:lnTo>
                    <a:pt x="263470" y="1187120"/>
                  </a:lnTo>
                  <a:lnTo>
                    <a:pt x="301111" y="1213417"/>
                  </a:lnTo>
                  <a:lnTo>
                    <a:pt x="340094" y="1236792"/>
                  </a:lnTo>
                  <a:lnTo>
                    <a:pt x="380261" y="1257246"/>
                  </a:lnTo>
                  <a:lnTo>
                    <a:pt x="421454" y="1274777"/>
                  </a:lnTo>
                  <a:lnTo>
                    <a:pt x="463515" y="1289387"/>
                  </a:lnTo>
                  <a:lnTo>
                    <a:pt x="506286" y="1301074"/>
                  </a:lnTo>
                  <a:lnTo>
                    <a:pt x="549611" y="1309840"/>
                  </a:lnTo>
                  <a:lnTo>
                    <a:pt x="593330" y="1315684"/>
                  </a:lnTo>
                  <a:lnTo>
                    <a:pt x="637285" y="1318606"/>
                  </a:lnTo>
                  <a:lnTo>
                    <a:pt x="681320" y="1318606"/>
                  </a:lnTo>
                  <a:lnTo>
                    <a:pt x="725276" y="1315684"/>
                  </a:lnTo>
                  <a:lnTo>
                    <a:pt x="768995" y="1309840"/>
                  </a:lnTo>
                  <a:lnTo>
                    <a:pt x="812319" y="1301074"/>
                  </a:lnTo>
                  <a:lnTo>
                    <a:pt x="855091" y="1289387"/>
                  </a:lnTo>
                  <a:lnTo>
                    <a:pt x="897152" y="1274777"/>
                  </a:lnTo>
                  <a:lnTo>
                    <a:pt x="938345" y="1257246"/>
                  </a:lnTo>
                  <a:lnTo>
                    <a:pt x="978512" y="1236792"/>
                  </a:lnTo>
                  <a:lnTo>
                    <a:pt x="1017494" y="1213417"/>
                  </a:lnTo>
                  <a:lnTo>
                    <a:pt x="1055135" y="1187120"/>
                  </a:lnTo>
                  <a:lnTo>
                    <a:pt x="1091276" y="1157901"/>
                  </a:lnTo>
                  <a:lnTo>
                    <a:pt x="1125760" y="1125760"/>
                  </a:lnTo>
                  <a:lnTo>
                    <a:pt x="1157901" y="1091276"/>
                  </a:lnTo>
                  <a:lnTo>
                    <a:pt x="1187120" y="1055135"/>
                  </a:lnTo>
                  <a:lnTo>
                    <a:pt x="1213417" y="1017494"/>
                  </a:lnTo>
                  <a:lnTo>
                    <a:pt x="1236792" y="978512"/>
                  </a:lnTo>
                  <a:lnTo>
                    <a:pt x="1257246" y="938345"/>
                  </a:lnTo>
                  <a:lnTo>
                    <a:pt x="1274777" y="897152"/>
                  </a:lnTo>
                  <a:lnTo>
                    <a:pt x="1289387" y="855091"/>
                  </a:lnTo>
                  <a:lnTo>
                    <a:pt x="1301074" y="812319"/>
                  </a:lnTo>
                  <a:lnTo>
                    <a:pt x="1309840" y="768995"/>
                  </a:lnTo>
                  <a:lnTo>
                    <a:pt x="1315684" y="725276"/>
                  </a:lnTo>
                  <a:lnTo>
                    <a:pt x="1318606" y="681320"/>
                  </a:lnTo>
                  <a:lnTo>
                    <a:pt x="1318606" y="637285"/>
                  </a:lnTo>
                  <a:lnTo>
                    <a:pt x="1315684" y="593330"/>
                  </a:lnTo>
                  <a:lnTo>
                    <a:pt x="1309840" y="549611"/>
                  </a:lnTo>
                  <a:lnTo>
                    <a:pt x="1301074" y="506286"/>
                  </a:lnTo>
                  <a:lnTo>
                    <a:pt x="1289387" y="463515"/>
                  </a:lnTo>
                  <a:lnTo>
                    <a:pt x="1274777" y="421454"/>
                  </a:lnTo>
                  <a:lnTo>
                    <a:pt x="1257246" y="380261"/>
                  </a:lnTo>
                  <a:lnTo>
                    <a:pt x="1236792" y="340094"/>
                  </a:lnTo>
                  <a:lnTo>
                    <a:pt x="1213417" y="301111"/>
                  </a:lnTo>
                  <a:lnTo>
                    <a:pt x="1187120" y="263470"/>
                  </a:lnTo>
                  <a:lnTo>
                    <a:pt x="1157901" y="227329"/>
                  </a:lnTo>
                  <a:lnTo>
                    <a:pt x="1125760" y="192846"/>
                  </a:lnTo>
                  <a:lnTo>
                    <a:pt x="1091276" y="160705"/>
                  </a:lnTo>
                  <a:lnTo>
                    <a:pt x="1055135" y="131486"/>
                  </a:lnTo>
                  <a:lnTo>
                    <a:pt x="1017494" y="105188"/>
                  </a:lnTo>
                  <a:lnTo>
                    <a:pt x="978512" y="81813"/>
                  </a:lnTo>
                  <a:lnTo>
                    <a:pt x="938345" y="61360"/>
                  </a:lnTo>
                  <a:lnTo>
                    <a:pt x="897152" y="43828"/>
                  </a:lnTo>
                  <a:lnTo>
                    <a:pt x="855091" y="29219"/>
                  </a:lnTo>
                  <a:lnTo>
                    <a:pt x="812319" y="17531"/>
                  </a:lnTo>
                  <a:lnTo>
                    <a:pt x="768995" y="8765"/>
                  </a:lnTo>
                  <a:lnTo>
                    <a:pt x="725276" y="2921"/>
                  </a:lnTo>
                  <a:lnTo>
                    <a:pt x="681320" y="0"/>
                  </a:lnTo>
                  <a:close/>
                </a:path>
              </a:pathLst>
            </a:custGeom>
            <a:solidFill>
              <a:srgbClr val="FFFFFF">
                <a:alpha val="21818"/>
              </a:srgbClr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9" name="object 139"/>
            <p:cNvSpPr/>
            <p:nvPr/>
          </p:nvSpPr>
          <p:spPr>
            <a:xfrm>
              <a:off x="1194043" y="4879795"/>
              <a:ext cx="1318895" cy="1318895"/>
            </a:xfrm>
            <a:custGeom>
              <a:avLst/>
              <a:gdLst/>
              <a:ahLst/>
              <a:cxnLst/>
              <a:rect l="l" t="t" r="r" b="b"/>
              <a:pathLst>
                <a:path w="1318895" h="1318895">
                  <a:moveTo>
                    <a:pt x="1125760" y="192846"/>
                  </a:moveTo>
                  <a:lnTo>
                    <a:pt x="1157901" y="227329"/>
                  </a:lnTo>
                  <a:lnTo>
                    <a:pt x="1187120" y="263470"/>
                  </a:lnTo>
                  <a:lnTo>
                    <a:pt x="1213417" y="301111"/>
                  </a:lnTo>
                  <a:lnTo>
                    <a:pt x="1236792" y="340094"/>
                  </a:lnTo>
                  <a:lnTo>
                    <a:pt x="1257246" y="380261"/>
                  </a:lnTo>
                  <a:lnTo>
                    <a:pt x="1274777" y="421454"/>
                  </a:lnTo>
                  <a:lnTo>
                    <a:pt x="1289387" y="463515"/>
                  </a:lnTo>
                  <a:lnTo>
                    <a:pt x="1301074" y="506286"/>
                  </a:lnTo>
                  <a:lnTo>
                    <a:pt x="1309840" y="549611"/>
                  </a:lnTo>
                  <a:lnTo>
                    <a:pt x="1315684" y="593330"/>
                  </a:lnTo>
                  <a:lnTo>
                    <a:pt x="1318606" y="637285"/>
                  </a:lnTo>
                  <a:lnTo>
                    <a:pt x="1318606" y="681320"/>
                  </a:lnTo>
                  <a:lnTo>
                    <a:pt x="1315684" y="725276"/>
                  </a:lnTo>
                  <a:lnTo>
                    <a:pt x="1309840" y="768995"/>
                  </a:lnTo>
                  <a:lnTo>
                    <a:pt x="1301074" y="812319"/>
                  </a:lnTo>
                  <a:lnTo>
                    <a:pt x="1289387" y="855091"/>
                  </a:lnTo>
                  <a:lnTo>
                    <a:pt x="1274777" y="897152"/>
                  </a:lnTo>
                  <a:lnTo>
                    <a:pt x="1257246" y="938345"/>
                  </a:lnTo>
                  <a:lnTo>
                    <a:pt x="1236792" y="978512"/>
                  </a:lnTo>
                  <a:lnTo>
                    <a:pt x="1213417" y="1017494"/>
                  </a:lnTo>
                  <a:lnTo>
                    <a:pt x="1187120" y="1055135"/>
                  </a:lnTo>
                  <a:lnTo>
                    <a:pt x="1157901" y="1091276"/>
                  </a:lnTo>
                  <a:lnTo>
                    <a:pt x="1125760" y="1125760"/>
                  </a:lnTo>
                  <a:lnTo>
                    <a:pt x="1091276" y="1157901"/>
                  </a:lnTo>
                  <a:lnTo>
                    <a:pt x="1055135" y="1187120"/>
                  </a:lnTo>
                  <a:lnTo>
                    <a:pt x="1017494" y="1213417"/>
                  </a:lnTo>
                  <a:lnTo>
                    <a:pt x="978512" y="1236792"/>
                  </a:lnTo>
                  <a:lnTo>
                    <a:pt x="938345" y="1257246"/>
                  </a:lnTo>
                  <a:lnTo>
                    <a:pt x="897152" y="1274777"/>
                  </a:lnTo>
                  <a:lnTo>
                    <a:pt x="855091" y="1289387"/>
                  </a:lnTo>
                  <a:lnTo>
                    <a:pt x="812319" y="1301074"/>
                  </a:lnTo>
                  <a:lnTo>
                    <a:pt x="768995" y="1309840"/>
                  </a:lnTo>
                  <a:lnTo>
                    <a:pt x="725276" y="1315684"/>
                  </a:lnTo>
                  <a:lnTo>
                    <a:pt x="681320" y="1318606"/>
                  </a:lnTo>
                  <a:lnTo>
                    <a:pt x="637285" y="1318606"/>
                  </a:lnTo>
                  <a:lnTo>
                    <a:pt x="593330" y="1315684"/>
                  </a:lnTo>
                  <a:lnTo>
                    <a:pt x="549611" y="1309840"/>
                  </a:lnTo>
                  <a:lnTo>
                    <a:pt x="506286" y="1301074"/>
                  </a:lnTo>
                  <a:lnTo>
                    <a:pt x="463515" y="1289387"/>
                  </a:lnTo>
                  <a:lnTo>
                    <a:pt x="421454" y="1274777"/>
                  </a:lnTo>
                  <a:lnTo>
                    <a:pt x="380261" y="1257246"/>
                  </a:lnTo>
                  <a:lnTo>
                    <a:pt x="340094" y="1236792"/>
                  </a:lnTo>
                  <a:lnTo>
                    <a:pt x="301111" y="1213417"/>
                  </a:lnTo>
                  <a:lnTo>
                    <a:pt x="263470" y="1187120"/>
                  </a:lnTo>
                  <a:lnTo>
                    <a:pt x="227329" y="1157901"/>
                  </a:lnTo>
                  <a:lnTo>
                    <a:pt x="192846" y="1125760"/>
                  </a:lnTo>
                  <a:lnTo>
                    <a:pt x="160705" y="1091276"/>
                  </a:lnTo>
                  <a:lnTo>
                    <a:pt x="131486" y="1055135"/>
                  </a:lnTo>
                  <a:lnTo>
                    <a:pt x="105188" y="1017494"/>
                  </a:lnTo>
                  <a:lnTo>
                    <a:pt x="81813" y="978512"/>
                  </a:lnTo>
                  <a:lnTo>
                    <a:pt x="61360" y="938345"/>
                  </a:lnTo>
                  <a:lnTo>
                    <a:pt x="43828" y="897152"/>
                  </a:lnTo>
                  <a:lnTo>
                    <a:pt x="29219" y="855091"/>
                  </a:lnTo>
                  <a:lnTo>
                    <a:pt x="17531" y="812319"/>
                  </a:lnTo>
                  <a:lnTo>
                    <a:pt x="8765" y="768995"/>
                  </a:lnTo>
                  <a:lnTo>
                    <a:pt x="2921" y="725276"/>
                  </a:lnTo>
                  <a:lnTo>
                    <a:pt x="0" y="681320"/>
                  </a:lnTo>
                  <a:lnTo>
                    <a:pt x="0" y="637285"/>
                  </a:lnTo>
                  <a:lnTo>
                    <a:pt x="2921" y="593330"/>
                  </a:lnTo>
                  <a:lnTo>
                    <a:pt x="8765" y="549611"/>
                  </a:lnTo>
                  <a:lnTo>
                    <a:pt x="17531" y="506286"/>
                  </a:lnTo>
                  <a:lnTo>
                    <a:pt x="29219" y="463515"/>
                  </a:lnTo>
                  <a:lnTo>
                    <a:pt x="43828" y="421454"/>
                  </a:lnTo>
                  <a:lnTo>
                    <a:pt x="61360" y="380261"/>
                  </a:lnTo>
                  <a:lnTo>
                    <a:pt x="81813" y="340094"/>
                  </a:lnTo>
                  <a:lnTo>
                    <a:pt x="105188" y="301111"/>
                  </a:lnTo>
                  <a:lnTo>
                    <a:pt x="131486" y="263470"/>
                  </a:lnTo>
                  <a:lnTo>
                    <a:pt x="160705" y="227329"/>
                  </a:lnTo>
                  <a:lnTo>
                    <a:pt x="192846" y="192846"/>
                  </a:lnTo>
                  <a:lnTo>
                    <a:pt x="227329" y="160705"/>
                  </a:lnTo>
                  <a:lnTo>
                    <a:pt x="263470" y="131486"/>
                  </a:lnTo>
                  <a:lnTo>
                    <a:pt x="301111" y="105188"/>
                  </a:lnTo>
                  <a:lnTo>
                    <a:pt x="340094" y="81813"/>
                  </a:lnTo>
                  <a:lnTo>
                    <a:pt x="380261" y="61360"/>
                  </a:lnTo>
                  <a:lnTo>
                    <a:pt x="421454" y="43828"/>
                  </a:lnTo>
                  <a:lnTo>
                    <a:pt x="463515" y="29219"/>
                  </a:lnTo>
                  <a:lnTo>
                    <a:pt x="506286" y="17531"/>
                  </a:lnTo>
                  <a:lnTo>
                    <a:pt x="549611" y="8765"/>
                  </a:lnTo>
                  <a:lnTo>
                    <a:pt x="593330" y="2921"/>
                  </a:lnTo>
                  <a:lnTo>
                    <a:pt x="637285" y="0"/>
                  </a:lnTo>
                  <a:lnTo>
                    <a:pt x="681320" y="0"/>
                  </a:lnTo>
                  <a:lnTo>
                    <a:pt x="725276" y="2921"/>
                  </a:lnTo>
                  <a:lnTo>
                    <a:pt x="768995" y="8765"/>
                  </a:lnTo>
                  <a:lnTo>
                    <a:pt x="812319" y="17531"/>
                  </a:lnTo>
                  <a:lnTo>
                    <a:pt x="855091" y="29219"/>
                  </a:lnTo>
                  <a:lnTo>
                    <a:pt x="897152" y="43828"/>
                  </a:lnTo>
                  <a:lnTo>
                    <a:pt x="938345" y="61360"/>
                  </a:lnTo>
                  <a:lnTo>
                    <a:pt x="978512" y="81813"/>
                  </a:lnTo>
                  <a:lnTo>
                    <a:pt x="1017494" y="105188"/>
                  </a:lnTo>
                  <a:lnTo>
                    <a:pt x="1055135" y="131486"/>
                  </a:lnTo>
                  <a:lnTo>
                    <a:pt x="1091276" y="160705"/>
                  </a:lnTo>
                  <a:lnTo>
                    <a:pt x="1125760" y="192846"/>
                  </a:lnTo>
                </a:path>
              </a:pathLst>
            </a:custGeom>
            <a:ln w="104708">
              <a:solidFill>
                <a:srgbClr val="0149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0" name="object 140"/>
          <p:cNvSpPr txBox="1"/>
          <p:nvPr/>
        </p:nvSpPr>
        <p:spPr>
          <a:xfrm>
            <a:off x="1823274" y="4845297"/>
            <a:ext cx="3836670" cy="1617980"/>
          </a:xfrm>
          <a:prstGeom prst="rect">
            <a:avLst/>
          </a:prstGeom>
          <a:solidFill>
            <a:srgbClr val="FFFF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41" name="object 141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142" name="object 142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3" name="object 143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44" name="object 144"/>
          <p:cNvGrpSpPr/>
          <p:nvPr/>
        </p:nvGrpSpPr>
        <p:grpSpPr>
          <a:xfrm>
            <a:off x="8081502" y="4740588"/>
            <a:ext cx="3941445" cy="1827530"/>
            <a:chOff x="8081502" y="4740588"/>
            <a:chExt cx="3941445" cy="1827530"/>
          </a:xfrm>
        </p:grpSpPr>
        <p:sp>
          <p:nvSpPr>
            <p:cNvPr id="145" name="object 145"/>
            <p:cNvSpPr/>
            <p:nvPr/>
          </p:nvSpPr>
          <p:spPr>
            <a:xfrm>
              <a:off x="8133857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46" name="object 146"/>
            <p:cNvSpPr/>
            <p:nvPr/>
          </p:nvSpPr>
          <p:spPr>
            <a:xfrm>
              <a:off x="8133857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70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7" name="object 147"/>
          <p:cNvSpPr txBox="1"/>
          <p:nvPr/>
        </p:nvSpPr>
        <p:spPr>
          <a:xfrm>
            <a:off x="8133857" y="4845297"/>
            <a:ext cx="3836670" cy="1617980"/>
          </a:xfrm>
          <a:prstGeom prst="rect">
            <a:avLst/>
          </a:prstGeom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48" name="object 148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149" name="object 149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0" name="object 150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grpSp>
        <p:nvGrpSpPr>
          <p:cNvPr id="151" name="object 151"/>
          <p:cNvGrpSpPr/>
          <p:nvPr/>
        </p:nvGrpSpPr>
        <p:grpSpPr>
          <a:xfrm>
            <a:off x="14392127" y="4740588"/>
            <a:ext cx="3941445" cy="1827530"/>
            <a:chOff x="14392127" y="4740588"/>
            <a:chExt cx="3941445" cy="1827530"/>
          </a:xfrm>
        </p:grpSpPr>
        <p:sp>
          <p:nvSpPr>
            <p:cNvPr id="152" name="object 152"/>
            <p:cNvSpPr/>
            <p:nvPr/>
          </p:nvSpPr>
          <p:spPr>
            <a:xfrm>
              <a:off x="14444482" y="4792953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69" h="1722754">
                  <a:moveTo>
                    <a:pt x="3836396" y="0"/>
                  </a:moveTo>
                  <a:lnTo>
                    <a:pt x="0" y="0"/>
                  </a:lnTo>
                  <a:lnTo>
                    <a:pt x="0" y="1722659"/>
                  </a:lnTo>
                  <a:lnTo>
                    <a:pt x="3836396" y="1722659"/>
                  </a:lnTo>
                  <a:lnTo>
                    <a:pt x="383639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53" name="object 153"/>
            <p:cNvSpPr/>
            <p:nvPr/>
          </p:nvSpPr>
          <p:spPr>
            <a:xfrm>
              <a:off x="14444482" y="4792942"/>
              <a:ext cx="3836670" cy="1722755"/>
            </a:xfrm>
            <a:custGeom>
              <a:avLst/>
              <a:gdLst/>
              <a:ahLst/>
              <a:cxnLst/>
              <a:rect l="l" t="t" r="r" b="b"/>
              <a:pathLst>
                <a:path w="3836669" h="1722754">
                  <a:moveTo>
                    <a:pt x="0" y="0"/>
                  </a:moveTo>
                  <a:lnTo>
                    <a:pt x="3836396" y="0"/>
                  </a:lnTo>
                  <a:lnTo>
                    <a:pt x="3836396" y="1722659"/>
                  </a:lnTo>
                  <a:lnTo>
                    <a:pt x="0" y="1722659"/>
                  </a:lnTo>
                  <a:lnTo>
                    <a:pt x="0" y="0"/>
                  </a:lnTo>
                  <a:close/>
                </a:path>
              </a:pathLst>
            </a:custGeom>
            <a:ln w="104708">
              <a:solidFill>
                <a:srgbClr val="0022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54" name="object 154"/>
          <p:cNvSpPr txBox="1">
            <a:spLocks noGrp="1"/>
          </p:cNvSpPr>
          <p:nvPr>
            <p:ph type="title"/>
          </p:nvPr>
        </p:nvSpPr>
        <p:spPr>
          <a:xfrm>
            <a:off x="14444481" y="4845297"/>
            <a:ext cx="3836670" cy="1617980"/>
          </a:xfrm>
          <a:prstGeom prst="rect">
            <a:avLst/>
          </a:prstGeom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solidFill>
                  <a:srgbClr val="000000"/>
                </a:solidFill>
              </a:rPr>
              <a:t>output</a:t>
            </a:r>
            <a:endParaRPr sz="5600"/>
          </a:p>
        </p:txBody>
      </p:sp>
    </p:spTree>
  </p:cSld>
  <p:clrMapOvr>
    <a:masterClrMapping/>
  </p:clrMapOvr>
</p:sld>
</file>

<file path=ppt/slides/slide9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23274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133857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8" name="object 8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14444481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solidFill>
                  <a:srgbClr val="000000"/>
                </a:solidFill>
              </a:rPr>
              <a:t>output</a:t>
            </a:r>
            <a:endParaRPr sz="5600"/>
          </a:p>
        </p:txBody>
      </p:sp>
    </p:spTree>
  </p:cSld>
  <p:clrMapOvr>
    <a:masterClrMapping/>
  </p:clrMapOvr>
</p:sld>
</file>

<file path=ppt/slides/slide9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spc="95" dirty="0">
                <a:latin typeface="Verdana"/>
                <a:cs typeface="Verdana"/>
              </a:rPr>
              <a:t>feed-</a:t>
            </a:r>
            <a:r>
              <a:rPr sz="9200" spc="100" dirty="0">
                <a:latin typeface="Verdana"/>
                <a:cs typeface="Verdana"/>
              </a:rPr>
              <a:t>forward</a:t>
            </a:r>
            <a:r>
              <a:rPr sz="9200" spc="-60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60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85925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has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5" dirty="0">
                <a:solidFill>
                  <a:srgbClr val="FFFFFF"/>
                </a:solidFill>
                <a:latin typeface="Lucida Sans"/>
                <a:cs typeface="Lucida Sans"/>
              </a:rPr>
              <a:t>connections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only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25" dirty="0">
                <a:solidFill>
                  <a:srgbClr val="FFFFFF"/>
                </a:solidFill>
                <a:latin typeface="Lucida Sans"/>
                <a:cs typeface="Lucida Sans"/>
              </a:rPr>
              <a:t>in </a:t>
            </a:r>
            <a:r>
              <a:rPr sz="6150" spc="110" dirty="0">
                <a:solidFill>
                  <a:srgbClr val="FFFFFF"/>
                </a:solidFill>
                <a:latin typeface="Lucida Sans"/>
                <a:cs typeface="Lucida Sans"/>
              </a:rPr>
              <a:t>one</a:t>
            </a:r>
            <a:r>
              <a:rPr sz="6150" spc="-9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direction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>
            <a:spLocks noGrp="1"/>
          </p:cNvSpPr>
          <p:nvPr>
            <p:ph type="ctrTitle"/>
          </p:nvPr>
        </p:nvSpPr>
        <p:spPr>
          <a:prstGeom prst="rect">
            <a:avLst/>
          </a:prstGeom>
        </p:spPr>
        <p:txBody>
          <a:bodyPr vert="horz" wrap="square" lIns="0" tIns="1714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35"/>
              </a:spcBef>
            </a:pPr>
            <a:r>
              <a:rPr sz="9200" dirty="0">
                <a:latin typeface="Verdana"/>
                <a:cs typeface="Verdana"/>
              </a:rPr>
              <a:t>recurrent</a:t>
            </a:r>
            <a:r>
              <a:rPr sz="9200" spc="-615" dirty="0">
                <a:latin typeface="Verdana"/>
                <a:cs typeface="Verdana"/>
              </a:rPr>
              <a:t> </a:t>
            </a:r>
            <a:r>
              <a:rPr sz="9200" dirty="0">
                <a:latin typeface="Verdana"/>
                <a:cs typeface="Verdana"/>
              </a:rPr>
              <a:t>neural</a:t>
            </a:r>
            <a:r>
              <a:rPr sz="9200" spc="-610" dirty="0">
                <a:latin typeface="Verdana"/>
                <a:cs typeface="Verdana"/>
              </a:rPr>
              <a:t> </a:t>
            </a:r>
            <a:r>
              <a:rPr sz="9200" spc="95" dirty="0">
                <a:latin typeface="Verdana"/>
                <a:cs typeface="Verdana"/>
              </a:rPr>
              <a:t>network</a:t>
            </a:r>
            <a:endParaRPr sz="9200">
              <a:latin typeface="Verdana"/>
              <a:cs typeface="Verdana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1495107" y="5529057"/>
            <a:ext cx="16267430" cy="1889760"/>
          </a:xfrm>
          <a:prstGeom prst="rect">
            <a:avLst/>
          </a:prstGeom>
        </p:spPr>
        <p:txBody>
          <a:bodyPr vert="horz" wrap="square" lIns="0" tIns="45085" rIns="0" bIns="0" rtlCol="0">
            <a:spAutoFit/>
          </a:bodyPr>
          <a:lstStyle/>
          <a:p>
            <a:pPr marL="12700" marR="5080">
              <a:lnSpc>
                <a:spcPts val="7259"/>
              </a:lnSpc>
              <a:spcBef>
                <a:spcPts val="355"/>
              </a:spcBef>
            </a:pP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neural</a:t>
            </a:r>
            <a:r>
              <a:rPr sz="6150" spc="-13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network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00" dirty="0">
                <a:solidFill>
                  <a:srgbClr val="FFFFFF"/>
                </a:solidFill>
                <a:latin typeface="Lucida Sans"/>
                <a:cs typeface="Lucida Sans"/>
              </a:rPr>
              <a:t>that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65" dirty="0">
                <a:solidFill>
                  <a:srgbClr val="FFFFFF"/>
                </a:solidFill>
                <a:latin typeface="Lucida Sans"/>
                <a:cs typeface="Lucida Sans"/>
              </a:rPr>
              <a:t>generates</a:t>
            </a:r>
            <a:r>
              <a:rPr sz="6150" spc="-12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95" dirty="0">
                <a:solidFill>
                  <a:srgbClr val="FFFFFF"/>
                </a:solidFill>
                <a:latin typeface="Lucida Sans"/>
                <a:cs typeface="Lucida Sans"/>
              </a:rPr>
              <a:t>output</a:t>
            </a:r>
            <a:r>
              <a:rPr sz="6150" spc="-12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80" dirty="0">
                <a:solidFill>
                  <a:srgbClr val="FFFFFF"/>
                </a:solidFill>
                <a:latin typeface="Lucida Sans"/>
                <a:cs typeface="Lucida Sans"/>
              </a:rPr>
              <a:t>that </a:t>
            </a:r>
            <a:r>
              <a:rPr sz="6150" spc="60" dirty="0">
                <a:solidFill>
                  <a:srgbClr val="FFFFFF"/>
                </a:solidFill>
                <a:latin typeface="Lucida Sans"/>
                <a:cs typeface="Lucida Sans"/>
              </a:rPr>
              <a:t>feeds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40" dirty="0">
                <a:solidFill>
                  <a:srgbClr val="FFFFFF"/>
                </a:solidFill>
                <a:latin typeface="Lucida Sans"/>
                <a:cs typeface="Lucida Sans"/>
              </a:rPr>
              <a:t>back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into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dirty="0">
                <a:solidFill>
                  <a:srgbClr val="FFFFFF"/>
                </a:solidFill>
                <a:latin typeface="Lucida Sans"/>
                <a:cs typeface="Lucida Sans"/>
              </a:rPr>
              <a:t>its</a:t>
            </a:r>
            <a:r>
              <a:rPr sz="6150" spc="-145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175" dirty="0">
                <a:solidFill>
                  <a:srgbClr val="FFFFFF"/>
                </a:solidFill>
                <a:latin typeface="Lucida Sans"/>
                <a:cs typeface="Lucida Sans"/>
              </a:rPr>
              <a:t>own</a:t>
            </a:r>
            <a:r>
              <a:rPr sz="6150" spc="-140" dirty="0">
                <a:solidFill>
                  <a:srgbClr val="FFFFFF"/>
                </a:solidFill>
                <a:latin typeface="Lucida Sans"/>
                <a:cs typeface="Lucida Sans"/>
              </a:rPr>
              <a:t> </a:t>
            </a:r>
            <a:r>
              <a:rPr sz="6150" spc="-10" dirty="0">
                <a:solidFill>
                  <a:srgbClr val="FFFFFF"/>
                </a:solidFill>
                <a:latin typeface="Lucida Sans"/>
                <a:cs typeface="Lucida Sans"/>
              </a:rPr>
              <a:t>inputs</a:t>
            </a:r>
            <a:endParaRPr sz="615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slides/slide9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23274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810063" y="5547474"/>
            <a:ext cx="2173605" cy="213995"/>
            <a:chOff x="5810063" y="5547474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810063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69847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133857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120677" y="5547474"/>
            <a:ext cx="2173605" cy="213995"/>
            <a:chOff x="12120677" y="5547474"/>
            <a:chExt cx="2173605" cy="213995"/>
          </a:xfrm>
        </p:grpSpPr>
        <p:sp>
          <p:nvSpPr>
            <p:cNvPr id="8" name="object 8"/>
            <p:cNvSpPr/>
            <p:nvPr/>
          </p:nvSpPr>
          <p:spPr>
            <a:xfrm>
              <a:off x="12120677" y="5654277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80408" y="5547474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14444481" y="4845297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solidFill>
                  <a:srgbClr val="000000"/>
                </a:solidFill>
              </a:rPr>
              <a:t>output</a:t>
            </a:r>
            <a:endParaRPr sz="5600"/>
          </a:p>
        </p:txBody>
      </p:sp>
      <p:grpSp>
        <p:nvGrpSpPr>
          <p:cNvPr id="11" name="object 11"/>
          <p:cNvGrpSpPr/>
          <p:nvPr/>
        </p:nvGrpSpPr>
        <p:grpSpPr>
          <a:xfrm>
            <a:off x="8541467" y="3437127"/>
            <a:ext cx="3151505" cy="1188720"/>
            <a:chOff x="8541467" y="3437127"/>
            <a:chExt cx="3151505" cy="1188720"/>
          </a:xfrm>
        </p:grpSpPr>
        <p:sp>
          <p:nvSpPr>
            <p:cNvPr id="12" name="object 12"/>
            <p:cNvSpPr/>
            <p:nvPr/>
          </p:nvSpPr>
          <p:spPr>
            <a:xfrm>
              <a:off x="8655884" y="3463304"/>
              <a:ext cx="3011170" cy="1136650"/>
            </a:xfrm>
            <a:custGeom>
              <a:avLst/>
              <a:gdLst/>
              <a:ahLst/>
              <a:cxnLst/>
              <a:rect l="l" t="t" r="r" b="b"/>
              <a:pathLst>
                <a:path w="3011170" h="1136650">
                  <a:moveTo>
                    <a:pt x="0" y="1007192"/>
                  </a:moveTo>
                  <a:lnTo>
                    <a:pt x="53123" y="940519"/>
                  </a:lnTo>
                  <a:lnTo>
                    <a:pt x="90195" y="895675"/>
                  </a:lnTo>
                  <a:lnTo>
                    <a:pt x="127195" y="851926"/>
                  </a:lnTo>
                  <a:lnTo>
                    <a:pt x="164124" y="809273"/>
                  </a:lnTo>
                  <a:lnTo>
                    <a:pt x="200981" y="767715"/>
                  </a:lnTo>
                  <a:lnTo>
                    <a:pt x="237766" y="727252"/>
                  </a:lnTo>
                  <a:lnTo>
                    <a:pt x="274480" y="687884"/>
                  </a:lnTo>
                  <a:lnTo>
                    <a:pt x="311123" y="649612"/>
                  </a:lnTo>
                  <a:lnTo>
                    <a:pt x="347694" y="612434"/>
                  </a:lnTo>
                  <a:lnTo>
                    <a:pt x="384193" y="576352"/>
                  </a:lnTo>
                  <a:lnTo>
                    <a:pt x="420621" y="541365"/>
                  </a:lnTo>
                  <a:lnTo>
                    <a:pt x="456977" y="507474"/>
                  </a:lnTo>
                  <a:lnTo>
                    <a:pt x="493262" y="474677"/>
                  </a:lnTo>
                  <a:lnTo>
                    <a:pt x="529475" y="442976"/>
                  </a:lnTo>
                  <a:lnTo>
                    <a:pt x="565617" y="412370"/>
                  </a:lnTo>
                  <a:lnTo>
                    <a:pt x="601687" y="382860"/>
                  </a:lnTo>
                  <a:lnTo>
                    <a:pt x="637686" y="354444"/>
                  </a:lnTo>
                  <a:lnTo>
                    <a:pt x="673613" y="327124"/>
                  </a:lnTo>
                  <a:lnTo>
                    <a:pt x="709469" y="300899"/>
                  </a:lnTo>
                  <a:lnTo>
                    <a:pt x="745253" y="275769"/>
                  </a:lnTo>
                  <a:lnTo>
                    <a:pt x="780966" y="251734"/>
                  </a:lnTo>
                  <a:lnTo>
                    <a:pt x="816607" y="228794"/>
                  </a:lnTo>
                  <a:lnTo>
                    <a:pt x="852177" y="206950"/>
                  </a:lnTo>
                  <a:lnTo>
                    <a:pt x="887675" y="186201"/>
                  </a:lnTo>
                  <a:lnTo>
                    <a:pt x="923101" y="166547"/>
                  </a:lnTo>
                  <a:lnTo>
                    <a:pt x="958456" y="147989"/>
                  </a:lnTo>
                  <a:lnTo>
                    <a:pt x="993740" y="130525"/>
                  </a:lnTo>
                  <a:lnTo>
                    <a:pt x="1028952" y="114157"/>
                  </a:lnTo>
                  <a:lnTo>
                    <a:pt x="1064092" y="98884"/>
                  </a:lnTo>
                  <a:lnTo>
                    <a:pt x="1134159" y="71624"/>
                  </a:lnTo>
                  <a:lnTo>
                    <a:pt x="1203939" y="48744"/>
                  </a:lnTo>
                  <a:lnTo>
                    <a:pt x="1273433" y="30246"/>
                  </a:lnTo>
                  <a:lnTo>
                    <a:pt x="1342641" y="16128"/>
                  </a:lnTo>
                  <a:lnTo>
                    <a:pt x="1411563" y="6391"/>
                  </a:lnTo>
                  <a:lnTo>
                    <a:pt x="1480199" y="1035"/>
                  </a:lnTo>
                  <a:lnTo>
                    <a:pt x="1514410" y="0"/>
                  </a:lnTo>
                  <a:lnTo>
                    <a:pt x="1548549" y="59"/>
                  </a:lnTo>
                  <a:lnTo>
                    <a:pt x="1616613" y="3465"/>
                  </a:lnTo>
                  <a:lnTo>
                    <a:pt x="1684391" y="11251"/>
                  </a:lnTo>
                  <a:lnTo>
                    <a:pt x="1751883" y="23419"/>
                  </a:lnTo>
                  <a:lnTo>
                    <a:pt x="1819088" y="39967"/>
                  </a:lnTo>
                  <a:lnTo>
                    <a:pt x="1886008" y="60895"/>
                  </a:lnTo>
                  <a:lnTo>
                    <a:pt x="1952641" y="86205"/>
                  </a:lnTo>
                  <a:lnTo>
                    <a:pt x="2018989" y="115895"/>
                  </a:lnTo>
                  <a:lnTo>
                    <a:pt x="2085050" y="149967"/>
                  </a:lnTo>
                  <a:lnTo>
                    <a:pt x="2150826" y="188419"/>
                  </a:lnTo>
                  <a:lnTo>
                    <a:pt x="2183606" y="209288"/>
                  </a:lnTo>
                  <a:lnTo>
                    <a:pt x="2216315" y="231252"/>
                  </a:lnTo>
                  <a:lnTo>
                    <a:pt x="2248952" y="254311"/>
                  </a:lnTo>
                  <a:lnTo>
                    <a:pt x="2281518" y="278465"/>
                  </a:lnTo>
                  <a:lnTo>
                    <a:pt x="2314013" y="303715"/>
                  </a:lnTo>
                  <a:lnTo>
                    <a:pt x="2346435" y="330060"/>
                  </a:lnTo>
                  <a:lnTo>
                    <a:pt x="2378787" y="357500"/>
                  </a:lnTo>
                  <a:lnTo>
                    <a:pt x="2411067" y="386035"/>
                  </a:lnTo>
                  <a:lnTo>
                    <a:pt x="2443275" y="415666"/>
                  </a:lnTo>
                  <a:lnTo>
                    <a:pt x="2475412" y="446391"/>
                  </a:lnTo>
                  <a:lnTo>
                    <a:pt x="2507477" y="478212"/>
                  </a:lnTo>
                  <a:lnTo>
                    <a:pt x="2539471" y="511128"/>
                  </a:lnTo>
                  <a:lnTo>
                    <a:pt x="2571393" y="545140"/>
                  </a:lnTo>
                  <a:lnTo>
                    <a:pt x="2603244" y="580246"/>
                  </a:lnTo>
                  <a:lnTo>
                    <a:pt x="2635023" y="616448"/>
                  </a:lnTo>
                  <a:lnTo>
                    <a:pt x="2666731" y="653744"/>
                  </a:lnTo>
                  <a:lnTo>
                    <a:pt x="2698367" y="692137"/>
                  </a:lnTo>
                  <a:lnTo>
                    <a:pt x="2729932" y="731624"/>
                  </a:lnTo>
                  <a:lnTo>
                    <a:pt x="2761425" y="772206"/>
                  </a:lnTo>
                  <a:lnTo>
                    <a:pt x="2792847" y="813884"/>
                  </a:lnTo>
                  <a:lnTo>
                    <a:pt x="2824197" y="856657"/>
                  </a:lnTo>
                  <a:lnTo>
                    <a:pt x="2855476" y="900525"/>
                  </a:lnTo>
                  <a:lnTo>
                    <a:pt x="2886683" y="945488"/>
                  </a:lnTo>
                  <a:lnTo>
                    <a:pt x="2917819" y="991546"/>
                  </a:lnTo>
                  <a:lnTo>
                    <a:pt x="2948883" y="1038700"/>
                  </a:lnTo>
                  <a:lnTo>
                    <a:pt x="2979876" y="1086949"/>
                  </a:lnTo>
                  <a:lnTo>
                    <a:pt x="3010797" y="1136293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8541467" y="4384567"/>
              <a:ext cx="215265" cy="234950"/>
            </a:xfrm>
            <a:custGeom>
              <a:avLst/>
              <a:gdLst/>
              <a:ahLst/>
              <a:cxnLst/>
              <a:rect l="l" t="t" r="r" b="b"/>
              <a:pathLst>
                <a:path w="215265" h="234950">
                  <a:moveTo>
                    <a:pt x="45799" y="0"/>
                  </a:moveTo>
                  <a:lnTo>
                    <a:pt x="0" y="234380"/>
                  </a:lnTo>
                  <a:lnTo>
                    <a:pt x="214988" y="130393"/>
                  </a:lnTo>
                  <a:lnTo>
                    <a:pt x="45799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</p:spTree>
  </p:cSld>
  <p:clrMapOvr>
    <a:masterClrMapping/>
  </p:clrMapOvr>
</p:sld>
</file>

<file path=ppt/slides/slide9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5026025" y="1352712"/>
            <a:ext cx="10052050" cy="7539037"/>
          </a:xfrm>
          <a:prstGeom prst="rect">
            <a:avLst/>
          </a:prstGeom>
        </p:spPr>
      </p:pic>
      <p:sp>
        <p:nvSpPr>
          <p:cNvPr id="3" name="object 3"/>
          <p:cNvSpPr txBox="1">
            <a:spLocks noGrp="1"/>
          </p:cNvSpPr>
          <p:nvPr>
            <p:ph type="title"/>
          </p:nvPr>
        </p:nvSpPr>
        <p:spPr>
          <a:xfrm>
            <a:off x="4563401" y="9276786"/>
            <a:ext cx="10977880" cy="616585"/>
          </a:xfrm>
          <a:prstGeom prst="rect">
            <a:avLst/>
          </a:prstGeom>
        </p:spPr>
        <p:txBody>
          <a:bodyPr vert="horz" wrap="square" lIns="0" tIns="15875" rIns="0" bIns="0" rtlCol="0">
            <a:spAutoFit/>
          </a:bodyPr>
          <a:lstStyle/>
          <a:p>
            <a:pPr marL="12700">
              <a:lnSpc>
                <a:spcPct val="100000"/>
              </a:lnSpc>
              <a:spcBef>
                <a:spcPts val="125"/>
              </a:spcBef>
            </a:pPr>
            <a:r>
              <a:rPr sz="3850" dirty="0"/>
              <a:t>group</a:t>
            </a:r>
            <a:r>
              <a:rPr sz="3850" spc="-25" dirty="0"/>
              <a:t> </a:t>
            </a:r>
            <a:r>
              <a:rPr sz="3850" dirty="0"/>
              <a:t>of</a:t>
            </a:r>
            <a:r>
              <a:rPr sz="3850" spc="-20" dirty="0"/>
              <a:t> </a:t>
            </a:r>
            <a:r>
              <a:rPr sz="3850" spc="60" dirty="0"/>
              <a:t>people</a:t>
            </a:r>
            <a:r>
              <a:rPr sz="3850" spc="-25" dirty="0"/>
              <a:t> </a:t>
            </a:r>
            <a:r>
              <a:rPr sz="3850" dirty="0"/>
              <a:t>walking</a:t>
            </a:r>
            <a:r>
              <a:rPr sz="3850" spc="-20" dirty="0"/>
              <a:t> </a:t>
            </a:r>
            <a:r>
              <a:rPr sz="3850" dirty="0"/>
              <a:t>in</a:t>
            </a:r>
            <a:r>
              <a:rPr sz="3850" spc="-25" dirty="0"/>
              <a:t> </a:t>
            </a:r>
            <a:r>
              <a:rPr sz="3850" dirty="0"/>
              <a:t>front</a:t>
            </a:r>
            <a:r>
              <a:rPr sz="3850" spc="-20" dirty="0"/>
              <a:t> </a:t>
            </a:r>
            <a:r>
              <a:rPr sz="3850" dirty="0"/>
              <a:t>of</a:t>
            </a:r>
            <a:r>
              <a:rPr sz="3850" spc="-20" dirty="0"/>
              <a:t> </a:t>
            </a:r>
            <a:r>
              <a:rPr sz="3850" spc="85" dirty="0"/>
              <a:t>a</a:t>
            </a:r>
            <a:r>
              <a:rPr sz="3850" spc="-25" dirty="0"/>
              <a:t> </a:t>
            </a:r>
            <a:r>
              <a:rPr sz="3850" spc="-10" dirty="0"/>
              <a:t>building</a:t>
            </a:r>
            <a:endParaRPr sz="3850"/>
          </a:p>
        </p:txBody>
      </p:sp>
    </p:spTree>
  </p:cSld>
  <p:clrMapOvr>
    <a:masterClrMapping/>
  </p:clrMapOvr>
</p:sld>
</file>

<file path=ppt/slides/slide9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812803" y="775892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1015365">
              <a:lnSpc>
                <a:spcPct val="100000"/>
              </a:lnSpc>
              <a:spcBef>
                <a:spcPts val="2795"/>
              </a:spcBef>
            </a:pPr>
            <a:r>
              <a:rPr sz="5600" spc="-10" dirty="0">
                <a:latin typeface="Lucida Sans"/>
                <a:cs typeface="Lucida Sans"/>
              </a:rPr>
              <a:t>input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5799592" y="1478028"/>
            <a:ext cx="2173605" cy="213995"/>
            <a:chOff x="5799592" y="1478028"/>
            <a:chExt cx="2173605" cy="213995"/>
          </a:xfrm>
        </p:grpSpPr>
        <p:sp>
          <p:nvSpPr>
            <p:cNvPr id="4" name="object 4"/>
            <p:cNvSpPr/>
            <p:nvPr/>
          </p:nvSpPr>
          <p:spPr>
            <a:xfrm>
              <a:off x="5799592" y="15848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79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5" name="object 5"/>
            <p:cNvSpPr/>
            <p:nvPr/>
          </p:nvSpPr>
          <p:spPr>
            <a:xfrm>
              <a:off x="7759376" y="147802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4">
                  <a:moveTo>
                    <a:pt x="0" y="0"/>
                  </a:moveTo>
                  <a:lnTo>
                    <a:pt x="0" y="213595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6" name="object 6"/>
          <p:cNvSpPr txBox="1"/>
          <p:nvPr/>
        </p:nvSpPr>
        <p:spPr>
          <a:xfrm>
            <a:off x="8123386" y="775892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12110207" y="1478028"/>
            <a:ext cx="2173605" cy="213995"/>
            <a:chOff x="12110207" y="1478028"/>
            <a:chExt cx="2173605" cy="213995"/>
          </a:xfrm>
        </p:grpSpPr>
        <p:sp>
          <p:nvSpPr>
            <p:cNvPr id="8" name="object 8"/>
            <p:cNvSpPr/>
            <p:nvPr/>
          </p:nvSpPr>
          <p:spPr>
            <a:xfrm>
              <a:off x="12110207" y="158482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9" name="object 9"/>
            <p:cNvSpPr/>
            <p:nvPr/>
          </p:nvSpPr>
          <p:spPr>
            <a:xfrm>
              <a:off x="14069938" y="1478028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4">
                  <a:moveTo>
                    <a:pt x="0" y="0"/>
                  </a:moveTo>
                  <a:lnTo>
                    <a:pt x="0" y="213595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0" name="object 10"/>
          <p:cNvSpPr txBox="1">
            <a:spLocks noGrp="1"/>
          </p:cNvSpPr>
          <p:nvPr>
            <p:ph type="title"/>
          </p:nvPr>
        </p:nvSpPr>
        <p:spPr>
          <a:xfrm>
            <a:off x="14434010" y="775892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solidFill>
                  <a:srgbClr val="000000"/>
                </a:solidFill>
              </a:rPr>
              <a:t>output</a:t>
            </a:r>
            <a:endParaRPr sz="5600"/>
          </a:p>
        </p:txBody>
      </p:sp>
      <p:grpSp>
        <p:nvGrpSpPr>
          <p:cNvPr id="11" name="object 11"/>
          <p:cNvGrpSpPr/>
          <p:nvPr/>
        </p:nvGrpSpPr>
        <p:grpSpPr>
          <a:xfrm>
            <a:off x="9934775" y="2610978"/>
            <a:ext cx="213995" cy="661035"/>
            <a:chOff x="9934775" y="2610978"/>
            <a:chExt cx="213995" cy="661035"/>
          </a:xfrm>
        </p:grpSpPr>
        <p:sp>
          <p:nvSpPr>
            <p:cNvPr id="12" name="object 12"/>
            <p:cNvSpPr/>
            <p:nvPr/>
          </p:nvSpPr>
          <p:spPr>
            <a:xfrm>
              <a:off x="10041578" y="2610978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10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3" name="object 13"/>
            <p:cNvSpPr/>
            <p:nvPr/>
          </p:nvSpPr>
          <p:spPr>
            <a:xfrm>
              <a:off x="9934775" y="305804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4" name="object 14"/>
          <p:cNvSpPr txBox="1"/>
          <p:nvPr/>
        </p:nvSpPr>
        <p:spPr>
          <a:xfrm>
            <a:off x="8112915" y="348881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12120677" y="4190993"/>
            <a:ext cx="2173605" cy="213995"/>
            <a:chOff x="12120677" y="4190993"/>
            <a:chExt cx="2173605" cy="213995"/>
          </a:xfrm>
        </p:grpSpPr>
        <p:sp>
          <p:nvSpPr>
            <p:cNvPr id="16" name="object 16"/>
            <p:cNvSpPr/>
            <p:nvPr/>
          </p:nvSpPr>
          <p:spPr>
            <a:xfrm>
              <a:off x="12120677" y="4297796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17" name="object 17"/>
            <p:cNvSpPr/>
            <p:nvPr/>
          </p:nvSpPr>
          <p:spPr>
            <a:xfrm>
              <a:off x="14080408" y="4190993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18" name="object 18"/>
          <p:cNvSpPr txBox="1"/>
          <p:nvPr/>
        </p:nvSpPr>
        <p:spPr>
          <a:xfrm>
            <a:off x="14444481" y="348881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latin typeface="Lucida Sans"/>
                <a:cs typeface="Lucida Sans"/>
              </a:rPr>
              <a:t>output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19" name="object 19"/>
          <p:cNvGrpSpPr/>
          <p:nvPr/>
        </p:nvGrpSpPr>
        <p:grpSpPr>
          <a:xfrm>
            <a:off x="9945247" y="5323942"/>
            <a:ext cx="213995" cy="661035"/>
            <a:chOff x="9945247" y="5323942"/>
            <a:chExt cx="213995" cy="661035"/>
          </a:xfrm>
        </p:grpSpPr>
        <p:sp>
          <p:nvSpPr>
            <p:cNvPr id="20" name="object 20"/>
            <p:cNvSpPr/>
            <p:nvPr/>
          </p:nvSpPr>
          <p:spPr>
            <a:xfrm>
              <a:off x="10052050" y="5323942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10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1" name="object 21"/>
            <p:cNvSpPr/>
            <p:nvPr/>
          </p:nvSpPr>
          <p:spPr>
            <a:xfrm>
              <a:off x="9945247" y="577100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2" name="object 22"/>
          <p:cNvSpPr txBox="1"/>
          <p:nvPr/>
        </p:nvSpPr>
        <p:spPr>
          <a:xfrm>
            <a:off x="8123386" y="6201790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23" name="object 23"/>
          <p:cNvGrpSpPr/>
          <p:nvPr/>
        </p:nvGrpSpPr>
        <p:grpSpPr>
          <a:xfrm>
            <a:off x="12131148" y="6903957"/>
            <a:ext cx="2173605" cy="213995"/>
            <a:chOff x="12131148" y="6903957"/>
            <a:chExt cx="2173605" cy="213995"/>
          </a:xfrm>
        </p:grpSpPr>
        <p:sp>
          <p:nvSpPr>
            <p:cNvPr id="24" name="object 24"/>
            <p:cNvSpPr/>
            <p:nvPr/>
          </p:nvSpPr>
          <p:spPr>
            <a:xfrm>
              <a:off x="12131148" y="7010760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5" name="object 25"/>
            <p:cNvSpPr/>
            <p:nvPr/>
          </p:nvSpPr>
          <p:spPr>
            <a:xfrm>
              <a:off x="14090879" y="6903957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26" name="object 26"/>
          <p:cNvSpPr txBox="1"/>
          <p:nvPr/>
        </p:nvSpPr>
        <p:spPr>
          <a:xfrm>
            <a:off x="14454953" y="6201790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latin typeface="Lucida Sans"/>
                <a:cs typeface="Lucida Sans"/>
              </a:rPr>
              <a:t>output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27" name="object 27"/>
          <p:cNvGrpSpPr/>
          <p:nvPr/>
        </p:nvGrpSpPr>
        <p:grpSpPr>
          <a:xfrm>
            <a:off x="9945247" y="8036907"/>
            <a:ext cx="213995" cy="661035"/>
            <a:chOff x="9945247" y="8036907"/>
            <a:chExt cx="213995" cy="661035"/>
          </a:xfrm>
        </p:grpSpPr>
        <p:sp>
          <p:nvSpPr>
            <p:cNvPr id="28" name="object 28"/>
            <p:cNvSpPr/>
            <p:nvPr/>
          </p:nvSpPr>
          <p:spPr>
            <a:xfrm>
              <a:off x="10052050" y="8036907"/>
              <a:ext cx="0" cy="473709"/>
            </a:xfrm>
            <a:custGeom>
              <a:avLst/>
              <a:gdLst/>
              <a:ahLst/>
              <a:cxnLst/>
              <a:rect l="l" t="t" r="r" b="b"/>
              <a:pathLst>
                <a:path h="473709">
                  <a:moveTo>
                    <a:pt x="0" y="0"/>
                  </a:moveTo>
                  <a:lnTo>
                    <a:pt x="0" y="447068"/>
                  </a:lnTo>
                  <a:lnTo>
                    <a:pt x="0" y="473245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29" name="object 29"/>
            <p:cNvSpPr/>
            <p:nvPr/>
          </p:nvSpPr>
          <p:spPr>
            <a:xfrm>
              <a:off x="9945247" y="848398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5" h="213995">
                  <a:moveTo>
                    <a:pt x="213606" y="0"/>
                  </a:moveTo>
                  <a:lnTo>
                    <a:pt x="0" y="0"/>
                  </a:lnTo>
                  <a:lnTo>
                    <a:pt x="106803" y="213606"/>
                  </a:lnTo>
                  <a:lnTo>
                    <a:pt x="213606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0" name="object 30"/>
          <p:cNvSpPr txBox="1"/>
          <p:nvPr/>
        </p:nvSpPr>
        <p:spPr>
          <a:xfrm>
            <a:off x="8123386" y="891475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algn="ctr">
              <a:lnSpc>
                <a:spcPct val="100000"/>
              </a:lnSpc>
              <a:spcBef>
                <a:spcPts val="2795"/>
              </a:spcBef>
            </a:pPr>
            <a:r>
              <a:rPr sz="5600" spc="45" dirty="0">
                <a:latin typeface="Lucida Sans"/>
                <a:cs typeface="Lucida Sans"/>
              </a:rPr>
              <a:t>network</a:t>
            </a:r>
            <a:endParaRPr sz="5600">
              <a:latin typeface="Lucida Sans"/>
              <a:cs typeface="Lucida Sans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12131148" y="9616932"/>
            <a:ext cx="2173605" cy="213995"/>
            <a:chOff x="12131148" y="9616932"/>
            <a:chExt cx="2173605" cy="213995"/>
          </a:xfrm>
        </p:grpSpPr>
        <p:sp>
          <p:nvSpPr>
            <p:cNvPr id="32" name="object 32"/>
            <p:cNvSpPr/>
            <p:nvPr/>
          </p:nvSpPr>
          <p:spPr>
            <a:xfrm>
              <a:off x="12131148" y="9723724"/>
              <a:ext cx="1986280" cy="0"/>
            </a:xfrm>
            <a:custGeom>
              <a:avLst/>
              <a:gdLst/>
              <a:ahLst/>
              <a:cxnLst/>
              <a:rect l="l" t="t" r="r" b="b"/>
              <a:pathLst>
                <a:path w="1986280">
                  <a:moveTo>
                    <a:pt x="0" y="0"/>
                  </a:moveTo>
                  <a:lnTo>
                    <a:pt x="1959783" y="0"/>
                  </a:lnTo>
                  <a:lnTo>
                    <a:pt x="1985960" y="0"/>
                  </a:lnTo>
                </a:path>
              </a:pathLst>
            </a:custGeom>
            <a:ln w="52354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/>
            </a:p>
          </p:txBody>
        </p:sp>
        <p:sp>
          <p:nvSpPr>
            <p:cNvPr id="33" name="object 33"/>
            <p:cNvSpPr/>
            <p:nvPr/>
          </p:nvSpPr>
          <p:spPr>
            <a:xfrm>
              <a:off x="14090879" y="9616932"/>
              <a:ext cx="213995" cy="213995"/>
            </a:xfrm>
            <a:custGeom>
              <a:avLst/>
              <a:gdLst/>
              <a:ahLst/>
              <a:cxnLst/>
              <a:rect l="l" t="t" r="r" b="b"/>
              <a:pathLst>
                <a:path w="213994" h="213995">
                  <a:moveTo>
                    <a:pt x="0" y="0"/>
                  </a:moveTo>
                  <a:lnTo>
                    <a:pt x="0" y="213606"/>
                  </a:lnTo>
                  <a:lnTo>
                    <a:pt x="213606" y="1067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/>
            </a:p>
          </p:txBody>
        </p:sp>
      </p:grpSp>
      <p:sp>
        <p:nvSpPr>
          <p:cNvPr id="34" name="object 34"/>
          <p:cNvSpPr txBox="1"/>
          <p:nvPr/>
        </p:nvSpPr>
        <p:spPr>
          <a:xfrm>
            <a:off x="14454953" y="8914755"/>
            <a:ext cx="3836670" cy="1617980"/>
          </a:xfrm>
          <a:prstGeom prst="rect">
            <a:avLst/>
          </a:prstGeom>
          <a:solidFill>
            <a:srgbClr val="0022FF"/>
          </a:solidFill>
        </p:spPr>
        <p:txBody>
          <a:bodyPr vert="horz" wrap="square" lIns="0" tIns="354965" rIns="0" bIns="0" rtlCol="0">
            <a:spAutoFit/>
          </a:bodyPr>
          <a:lstStyle/>
          <a:p>
            <a:pPr marL="734060">
              <a:lnSpc>
                <a:spcPct val="100000"/>
              </a:lnSpc>
              <a:spcBef>
                <a:spcPts val="2795"/>
              </a:spcBef>
            </a:pPr>
            <a:r>
              <a:rPr sz="5600" spc="50" dirty="0">
                <a:latin typeface="Lucida Sans"/>
                <a:cs typeface="Lucida Sans"/>
              </a:rPr>
              <a:t>output</a:t>
            </a:r>
            <a:endParaRPr sz="5600">
              <a:latin typeface="Lucida Sans"/>
              <a:cs typeface="Lucida Sans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webextensions/_rels/taskpanes.xml.rels><?xml version="1.0" encoding="UTF-8" standalone="yes"?>
<Relationships xmlns="http://schemas.openxmlformats.org/package/2006/relationships"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525" row="0">
    <wetp:webextensionref xmlns:r="http://schemas.openxmlformats.org/officeDocument/2006/relationships" r:id="rId1"/>
  </wetp:taskpane>
</wetp:taskpanes>
</file>

<file path=ppt/webextensions/webextension1.xml><?xml version="1.0" encoding="utf-8"?>
<we:webextension xmlns:we="http://schemas.microsoft.com/office/webextensions/webextension/2010/11" id="{79F6EBE0-7D53-4B9E-9FC8-8FD269A28A3B}">
  <we:reference id="wa200005566" version="3.0.0.3" store="en-US" storeType="OMEX"/>
  <we:alternateReferences>
    <we:reference id="wa200005566" version="3.0.0.3" store="" storeType="OMEX"/>
  </we:alternateReferences>
  <we:properties/>
  <we:bindings/>
  <we:snapshot xmlns:r="http://schemas.openxmlformats.org/officeDocument/2006/relationships"/>
</we:webextension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732</TotalTime>
  <Words>22629</Words>
  <Application>Microsoft Office PowerPoint</Application>
  <PresentationFormat>Custom</PresentationFormat>
  <Paragraphs>9730</Paragraphs>
  <Slides>1151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1151</vt:i4>
      </vt:variant>
    </vt:vector>
  </HeadingPairs>
  <TitlesOfParts>
    <vt:vector size="1163" baseType="lpstr">
      <vt:lpstr>PMingLiU</vt:lpstr>
      <vt:lpstr>Arial</vt:lpstr>
      <vt:lpstr>Bookman Old Style</vt:lpstr>
      <vt:lpstr>Cambria</vt:lpstr>
      <vt:lpstr>Consolas</vt:lpstr>
      <vt:lpstr>Courier New</vt:lpstr>
      <vt:lpstr>Lucida Sans</vt:lpstr>
      <vt:lpstr>Symbol</vt:lpstr>
      <vt:lpstr>Times New Roman</vt:lpstr>
      <vt:lpstr>Trebuchet MS</vt:lpstr>
      <vt:lpstr>Verdana</vt:lpstr>
      <vt:lpstr>Office Theme</vt:lpstr>
      <vt:lpstr>Introduction to Artificial Intelligence</vt:lpstr>
      <vt:lpstr>Artificial Intelligence</vt:lpstr>
      <vt:lpstr>PowerPoint Presentation</vt:lpstr>
      <vt:lpstr>PowerPoint Presentation</vt:lpstr>
      <vt:lpstr>Uncertainty</vt:lpstr>
      <vt:lpstr>Optimization</vt:lpstr>
      <vt:lpstr>Learning</vt:lpstr>
      <vt:lpstr>PowerPoint Presentation</vt:lpstr>
      <vt:lpstr>PowerPoint Presentation</vt:lpstr>
      <vt:lpstr>Search</vt:lpstr>
      <vt:lpstr>PowerPoint Presentation</vt:lpstr>
      <vt:lpstr>PowerPoint Presentation</vt:lpstr>
      <vt:lpstr>PowerPoint Presentation</vt:lpstr>
      <vt:lpstr>Search Problems</vt:lpstr>
      <vt:lpstr>agent</vt:lpstr>
      <vt:lpstr>state</vt:lpstr>
      <vt:lpstr>PowerPoint Presentation</vt:lpstr>
      <vt:lpstr>initial state</vt:lpstr>
      <vt:lpstr>initial state</vt:lpstr>
      <vt:lpstr>actions</vt:lpstr>
      <vt:lpstr>actions</vt:lpstr>
      <vt:lpstr>PowerPoint Presentation</vt:lpstr>
      <vt:lpstr>transition model</vt:lpstr>
      <vt:lpstr>transition model</vt:lpstr>
      <vt:lpstr>PowerPoint Presentation</vt:lpstr>
      <vt:lpstr>transition model</vt:lpstr>
      <vt:lpstr>state space</vt:lpstr>
      <vt:lpstr>PowerPoint Presentation</vt:lpstr>
      <vt:lpstr>PowerPoint Presentation</vt:lpstr>
      <vt:lpstr>goal test</vt:lpstr>
      <vt:lpstr>path cost</vt:lpstr>
      <vt:lpstr>PowerPoint Presentation</vt:lpstr>
      <vt:lpstr>PowerPoint Presentation</vt:lpstr>
      <vt:lpstr>PowerPoint Presentation</vt:lpstr>
      <vt:lpstr>Search Problems</vt:lpstr>
      <vt:lpstr>solution</vt:lpstr>
      <vt:lpstr>optimal solution</vt:lpstr>
      <vt:lpstr>node</vt:lpstr>
      <vt:lpstr>Approach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What could go wrong?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Revised Approach</vt:lpstr>
      <vt:lpstr>Revised Approach</vt:lpstr>
      <vt:lpstr>stack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Depth-First Search</vt:lpstr>
      <vt:lpstr>depth-first search</vt:lpstr>
      <vt:lpstr>Breadth-First Search</vt:lpstr>
      <vt:lpstr>breadth-first search</vt:lpstr>
      <vt:lpstr>queue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Find a path from A to E.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Depth-First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Breadth-First Search</vt:lpstr>
      <vt:lpstr>uninformed search</vt:lpstr>
      <vt:lpstr>informed search</vt:lpstr>
      <vt:lpstr>greedy best-first search</vt:lpstr>
      <vt:lpstr>Heuristic function?</vt:lpstr>
      <vt:lpstr>Heuristic function?</vt:lpstr>
      <vt:lpstr>Heuristic function? Manhattan distance.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Greedy Best-First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A* search</vt:lpstr>
      <vt:lpstr>Adversarial Search</vt:lpstr>
      <vt:lpstr>PowerPoint Presentation</vt:lpstr>
      <vt:lpstr>PowerPoint Presentation</vt:lpstr>
      <vt:lpstr>Minimax</vt:lpstr>
      <vt:lpstr>PowerPoint Presentation</vt:lpstr>
      <vt:lpstr>Minimax</vt:lpstr>
      <vt:lpstr>Game</vt:lpstr>
      <vt:lpstr>Initial State</vt:lpstr>
      <vt:lpstr>Player(s)</vt:lpstr>
      <vt:lpstr>Actions(s)</vt:lpstr>
      <vt:lpstr>Result(s, a)</vt:lpstr>
      <vt:lpstr>Terminal(s)</vt:lpstr>
      <vt:lpstr>Utility(s)</vt:lpstr>
      <vt:lpstr>PowerPoint Presentation</vt:lpstr>
      <vt:lpstr>PLAYER(s) = O</vt:lpstr>
      <vt:lpstr>PLAYER(s) = O</vt:lpstr>
      <vt:lpstr>1</vt:lpstr>
      <vt:lpstr>PowerPoint Presentation</vt:lpstr>
      <vt:lpstr>PowerPoint Presentation</vt:lpstr>
      <vt:lpstr>Minimax</vt:lpstr>
      <vt:lpstr>Minimax</vt:lpstr>
      <vt:lpstr>Minimax</vt:lpstr>
      <vt:lpstr>Optimizations</vt:lpstr>
      <vt:lpstr>PowerPoint Presentation</vt:lpstr>
      <vt:lpstr>Alpha-Beta Pruning</vt:lpstr>
      <vt:lpstr>PowerPoint Presentation</vt:lpstr>
      <vt:lpstr>PowerPoint Presentation</vt:lpstr>
      <vt:lpstr>PowerPoint Presentation</vt:lpstr>
      <vt:lpstr>PowerPoint Presentation</vt:lpstr>
      <vt:lpstr>Depth-Limited Minimax</vt:lpstr>
      <vt:lpstr>evaluation function</vt:lpstr>
      <vt:lpstr>PowerPoint Presentation</vt:lpstr>
      <vt:lpstr>PowerPoint Presentation</vt:lpstr>
      <vt:lpstr>Search</vt:lpstr>
      <vt:lpstr>Introduction to Artificial Intelligence</vt:lpstr>
      <vt:lpstr>Introduction to Artificial Intelligence</vt:lpstr>
      <vt:lpstr>Knowledge</vt:lpstr>
      <vt:lpstr>knowledge-based agents</vt:lpstr>
      <vt:lpstr>PowerPoint Presentation</vt:lpstr>
      <vt:lpstr>Logic</vt:lpstr>
      <vt:lpstr>sentence</vt:lpstr>
      <vt:lpstr>Propositional Logic</vt:lpstr>
      <vt:lpstr>Proposition Symbols</vt:lpstr>
      <vt:lpstr>Logical Connectives</vt:lpstr>
      <vt:lpstr>Not (¬)</vt:lpstr>
      <vt:lpstr>And ()</vt:lpstr>
      <vt:lpstr>Or ()</vt:lpstr>
      <vt:lpstr>Implication (→)</vt:lpstr>
      <vt:lpstr>Biconditional (↔)</vt:lpstr>
      <vt:lpstr>model</vt:lpstr>
      <vt:lpstr>P: It is raining.</vt:lpstr>
      <vt:lpstr>knowledge base</vt:lpstr>
      <vt:lpstr>Entailment</vt:lpstr>
      <vt:lpstr>PowerPoint Presentation</vt:lpstr>
      <vt:lpstr>inference</vt:lpstr>
      <vt:lpstr>PowerPoint Presentation</vt:lpstr>
      <vt:lpstr>Inference Algorithms</vt:lpstr>
      <vt:lpstr>PowerPoint Presentation</vt:lpstr>
      <vt:lpstr>Model Checking</vt:lpstr>
      <vt:lpstr>Model Checking</vt:lpstr>
      <vt:lpstr>P: It is a Tuesday.</vt:lpstr>
      <vt:lpstr>P: It is a Tuesday.</vt:lpstr>
      <vt:lpstr>P: It is a Tuesday.</vt:lpstr>
      <vt:lpstr>Knowledge Engineering</vt:lpstr>
      <vt:lpstr>Clue</vt:lpstr>
      <vt:lpstr>Clue</vt:lpstr>
      <vt:lpstr>Clue</vt:lpstr>
      <vt:lpstr>Clue</vt:lpstr>
      <vt:lpstr>Weapons</vt:lpstr>
      <vt:lpstr>Weapons</vt:lpstr>
      <vt:lpstr>Clue</vt:lpstr>
      <vt:lpstr>Clue</vt:lpstr>
      <vt:lpstr>Logic Puzzles</vt:lpstr>
      <vt:lpstr>Logic Puzzles</vt:lpstr>
      <vt:lpstr>Logic Puzzles</vt:lpstr>
      <vt:lpstr>Mastermind</vt:lpstr>
      <vt:lpstr>Inference Rules</vt:lpstr>
      <vt:lpstr>Modus Ponens</vt:lpstr>
      <vt:lpstr>Modus Ponens</vt:lpstr>
      <vt:lpstr>And Elimination</vt:lpstr>
      <vt:lpstr>And Elimination</vt:lpstr>
      <vt:lpstr>Double Negation Elimination</vt:lpstr>
      <vt:lpstr>Double Negation Elimination</vt:lpstr>
      <vt:lpstr>Implication Elimination</vt:lpstr>
      <vt:lpstr>Implication Elimination</vt:lpstr>
      <vt:lpstr>Biconditional Elimination</vt:lpstr>
      <vt:lpstr>Biconditional Elimination</vt:lpstr>
      <vt:lpstr>De Morgan's Law</vt:lpstr>
      <vt:lpstr>De Morgan's Law</vt:lpstr>
      <vt:lpstr>De Morgan's Law</vt:lpstr>
      <vt:lpstr>De Morgan's Law</vt:lpstr>
      <vt:lpstr>Distributive Property</vt:lpstr>
      <vt:lpstr>Distributive Property</vt:lpstr>
      <vt:lpstr>Search Problems</vt:lpstr>
      <vt:lpstr>Theorem Proving</vt:lpstr>
      <vt:lpstr>Resolution</vt:lpstr>
      <vt:lpstr>(Ron is in the Great Hall) ∨ (Hermione is in the library)</vt:lpstr>
      <vt:lpstr>PowerPoint Presentation</vt:lpstr>
      <vt:lpstr>PowerPoint Presentation</vt:lpstr>
      <vt:lpstr>(Ron is in the Great Hall) ∨ (Hermione is in the library)</vt:lpstr>
      <vt:lpstr>PowerPoint Presentation</vt:lpstr>
      <vt:lpstr>PowerPoint Presentation</vt:lpstr>
      <vt:lpstr>clause</vt:lpstr>
      <vt:lpstr>conjunctive normal form</vt:lpstr>
      <vt:lpstr>Conversion to CNF</vt:lpstr>
      <vt:lpstr>Conversion to CNF</vt:lpstr>
      <vt:lpstr>Inference by Resolution</vt:lpstr>
      <vt:lpstr>PowerPoint Presentation</vt:lpstr>
      <vt:lpstr>PowerPoint Presentation</vt:lpstr>
      <vt:lpstr>PowerPoint Presentation</vt:lpstr>
      <vt:lpstr>PowerPoint Presentation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Inference by Resolution</vt:lpstr>
      <vt:lpstr>First-Order Logic</vt:lpstr>
      <vt:lpstr>Propositional Logic</vt:lpstr>
      <vt:lpstr>First-Order Logic</vt:lpstr>
      <vt:lpstr>First-Order Logic</vt:lpstr>
      <vt:lpstr>Universal Quantification</vt:lpstr>
      <vt:lpstr>Universal Quantification</vt:lpstr>
      <vt:lpstr>Existential Quantification</vt:lpstr>
      <vt:lpstr>Existential Quantification</vt:lpstr>
      <vt:lpstr>Existential Quantification</vt:lpstr>
      <vt:lpstr>Knowledge</vt:lpstr>
      <vt:lpstr>Introduction to Artificial Intelligence</vt:lpstr>
      <vt:lpstr>Introduction to Artificial Intelligence</vt:lpstr>
      <vt:lpstr>Uncertainty</vt:lpstr>
      <vt:lpstr>PowerPoint Presentation</vt:lpstr>
      <vt:lpstr>PowerPoint Presentation</vt:lpstr>
      <vt:lpstr>PowerPoint Presentation</vt:lpstr>
      <vt:lpstr>Probability</vt:lpstr>
      <vt:lpstr>PowerPoint Presentation</vt:lpstr>
      <vt:lpstr>P(ω)</vt:lpstr>
      <vt:lpstr>0 ≤ P(ω) ≤ 1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P(sum to 12) =</vt:lpstr>
      <vt:lpstr>unconditional probability</vt:lpstr>
      <vt:lpstr>conditional probability</vt:lpstr>
      <vt:lpstr>conditional probability</vt:lpstr>
      <vt:lpstr>P(rain today | rain yesterday)</vt:lpstr>
      <vt:lpstr>P(route change | traffic conditions)</vt:lpstr>
      <vt:lpstr>P(disease | test results)</vt:lpstr>
      <vt:lpstr>PowerPoint Presentation</vt:lpstr>
      <vt:lpstr>P(sum 12 | )</vt:lpstr>
      <vt:lpstr>PowerPoint Presentation</vt:lpstr>
      <vt:lpstr>PowerPoint Presentation</vt:lpstr>
      <vt:lpstr>P(sum 12) =</vt:lpstr>
      <vt:lpstr>PowerPoint Presentation</vt:lpstr>
      <vt:lpstr>random variable</vt:lpstr>
      <vt:lpstr>random variable</vt:lpstr>
      <vt:lpstr>random variable</vt:lpstr>
      <vt:lpstr>random variable</vt:lpstr>
      <vt:lpstr>random variable</vt:lpstr>
      <vt:lpstr>probability distribution</vt:lpstr>
      <vt:lpstr>probability distribution</vt:lpstr>
      <vt:lpstr>independence</vt:lpstr>
      <vt:lpstr>independence</vt:lpstr>
      <vt:lpstr>independence</vt:lpstr>
      <vt:lpstr>PowerPoint Presentation</vt:lpstr>
      <vt:lpstr>PowerPoint Presentation</vt:lpstr>
      <vt:lpstr>PowerPoint Presentation</vt:lpstr>
      <vt:lpstr>Bayes' Rule</vt:lpstr>
      <vt:lpstr>P(a ∧ b) = P(b) P(a | b)  P(a ∧ b) P(a) P(b | a)</vt:lpstr>
      <vt:lpstr>P(a) P(b | a) = P(b) P(a | b)</vt:lpstr>
      <vt:lpstr>Bayes' Rule</vt:lpstr>
      <vt:lpstr>Bayes' Rule</vt:lpstr>
      <vt:lpstr>Given clouds in the morning, what's the probability of rain in the afternoon?</vt:lpstr>
      <vt:lpstr>PowerPoint Presentation</vt:lpstr>
      <vt:lpstr>Knowing</vt:lpstr>
      <vt:lpstr>Knowing</vt:lpstr>
      <vt:lpstr>Knowing</vt:lpstr>
      <vt:lpstr>Knowing</vt:lpstr>
      <vt:lpstr>Joint Probability</vt:lpstr>
      <vt:lpstr>PowerPoint Presentation</vt:lpstr>
      <vt:lpstr>PowerPoint Presentation</vt:lpstr>
      <vt:lpstr>Probability Rules</vt:lpstr>
      <vt:lpstr>PowerPoint Presentation</vt:lpstr>
      <vt:lpstr>PowerPoint Presentation</vt:lpstr>
      <vt:lpstr>PowerPoint Presentation</vt:lpstr>
      <vt:lpstr>Marginalization</vt:lpstr>
      <vt:lpstr>Marginalization</vt:lpstr>
      <vt:lpstr>PowerPoint Presentation</vt:lpstr>
      <vt:lpstr>Conditioning</vt:lpstr>
      <vt:lpstr>Bayesian Networks</vt:lpstr>
      <vt:lpstr>Bayesian network</vt:lpstr>
      <vt:lpstr>Bayesian network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Computing Joint Probabilities</vt:lpstr>
      <vt:lpstr>Computing Joint Probabilities</vt:lpstr>
      <vt:lpstr>Computing Joint Probabilities</vt:lpstr>
      <vt:lpstr>Computing Joint Probabilities</vt:lpstr>
      <vt:lpstr>Inference</vt:lpstr>
      <vt:lpstr>Inference</vt:lpstr>
      <vt:lpstr>Rain {none, light, heavy}</vt:lpstr>
      <vt:lpstr>Inference by Enumeration</vt:lpstr>
      <vt:lpstr>Approximate Inference</vt:lpstr>
      <vt:lpstr>Sampling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P(Train = on time) ?</vt:lpstr>
      <vt:lpstr>PowerPoint Presentation</vt:lpstr>
      <vt:lpstr>PowerPoint Presentation</vt:lpstr>
      <vt:lpstr>P(Rain = light | Train = on time) ?</vt:lpstr>
      <vt:lpstr>PowerPoint Presentation</vt:lpstr>
      <vt:lpstr>PowerPoint Presentation</vt:lpstr>
      <vt:lpstr>PowerPoint Presentation</vt:lpstr>
      <vt:lpstr>Rejection Sampling</vt:lpstr>
      <vt:lpstr>Likelihood Weighting</vt:lpstr>
      <vt:lpstr>Likelihood Weighting</vt:lpstr>
      <vt:lpstr>P(Rain = light | Train = on time) ?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Uncertainty over Time</vt:lpstr>
      <vt:lpstr>Xt: Weather at time t</vt:lpstr>
      <vt:lpstr>Markov assumption</vt:lpstr>
      <vt:lpstr>Markov Chain</vt:lpstr>
      <vt:lpstr>Markov chain</vt:lpstr>
      <vt:lpstr>Transition Model</vt:lpstr>
      <vt:lpstr>PowerPoint Presentation</vt:lpstr>
      <vt:lpstr>Sensor Models</vt:lpstr>
      <vt:lpstr>PowerPoint Presentation</vt:lpstr>
      <vt:lpstr>Hidden Markov Models</vt:lpstr>
      <vt:lpstr>Hidden Markov Model</vt:lpstr>
      <vt:lpstr>Sensor Model</vt:lpstr>
      <vt:lpstr>sensor Markov assumption</vt:lpstr>
      <vt:lpstr>PowerPoint Presentation</vt:lpstr>
      <vt:lpstr>PowerPoint Presentation</vt:lpstr>
      <vt:lpstr>Uncertainty</vt:lpstr>
      <vt:lpstr>Introduction to Artificial Intelligence</vt:lpstr>
      <vt:lpstr>Introduction to Artificial Intelligence</vt:lpstr>
      <vt:lpstr>Optimization</vt:lpstr>
      <vt:lpstr>optimization</vt:lpstr>
      <vt:lpstr>local search</vt:lpstr>
      <vt:lpstr>PowerPoint Presentation</vt:lpstr>
      <vt:lpstr>PowerPoint Presentation</vt:lpstr>
      <vt:lpstr>PowerPoint Presentation</vt:lpstr>
      <vt:lpstr>Cost: 17</vt:lpstr>
      <vt:lpstr>state-space landscape</vt:lpstr>
      <vt:lpstr>global maximum</vt:lpstr>
      <vt:lpstr>global minimum</vt:lpstr>
      <vt:lpstr>current state</vt:lpstr>
      <vt:lpstr>neighbors</vt:lpstr>
      <vt:lpstr>Hill Climbing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Hill Climbing</vt:lpstr>
      <vt:lpstr>Cost: 17</vt:lpstr>
      <vt:lpstr>Cost: 17</vt:lpstr>
      <vt:lpstr>Cost: 17</vt:lpstr>
      <vt:lpstr>Cost: 15</vt:lpstr>
      <vt:lpstr>Cost: 13</vt:lpstr>
      <vt:lpstr>Cost: 11</vt:lpstr>
      <vt:lpstr>Cost: 9</vt:lpstr>
      <vt:lpstr>PowerPoint Presentation</vt:lpstr>
      <vt:lpstr>global maximum</vt:lpstr>
      <vt:lpstr>local maxima</vt:lpstr>
      <vt:lpstr>global minimum</vt:lpstr>
      <vt:lpstr>local minima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flat local maximum</vt:lpstr>
      <vt:lpstr>shoulder</vt:lpstr>
      <vt:lpstr>Hill Climbing Variants</vt:lpstr>
      <vt:lpstr>Simulated Annealing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Simulated Annealing</vt:lpstr>
      <vt:lpstr>Simulated Annealing</vt:lpstr>
      <vt:lpstr>Traveling Salesman Problem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Linear Programming</vt:lpstr>
      <vt:lpstr>Linear Programming</vt:lpstr>
      <vt:lpstr>Linear Programming Example</vt:lpstr>
      <vt:lpstr>Linear Programming Example</vt:lpstr>
      <vt:lpstr>Linear Programming Example</vt:lpstr>
      <vt:lpstr>Linear Programming Example</vt:lpstr>
      <vt:lpstr>Linear Programming Example</vt:lpstr>
      <vt:lpstr>Linear Programming Algorithms</vt:lpstr>
      <vt:lpstr>Constraint Satisfaction</vt:lpstr>
      <vt:lpstr>Student:</vt:lpstr>
      <vt:lpstr>1</vt:lpstr>
      <vt:lpstr>PowerPoint Presentation</vt:lpstr>
      <vt:lpstr>1</vt:lpstr>
      <vt:lpstr>1</vt:lpstr>
      <vt:lpstr>1</vt:lpstr>
      <vt:lpstr>1</vt:lpstr>
      <vt:lpstr>1</vt:lpstr>
      <vt:lpstr>1</vt:lpstr>
      <vt:lpstr>1</vt:lpstr>
      <vt:lpstr>1</vt:lpstr>
      <vt:lpstr>1</vt:lpstr>
      <vt:lpstr>PowerPoint Presentation</vt:lpstr>
      <vt:lpstr>Constraint Satisfaction Problem</vt:lpstr>
      <vt:lpstr>Variables</vt:lpstr>
      <vt:lpstr>Variables</vt:lpstr>
      <vt:lpstr>hard constraints</vt:lpstr>
      <vt:lpstr>soft constraints</vt:lpstr>
      <vt:lpstr>PowerPoint Presentation</vt:lpstr>
      <vt:lpstr>unary constraint</vt:lpstr>
      <vt:lpstr>unary constraint</vt:lpstr>
      <vt:lpstr>binary constraint</vt:lpstr>
      <vt:lpstr>binary constraint</vt:lpstr>
      <vt:lpstr>node consistency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arc consistency</vt:lpstr>
      <vt:lpstr>arc consistency</vt:lpstr>
      <vt:lpstr>PowerPoint Presentation</vt:lpstr>
      <vt:lpstr>PowerPoint Presentation</vt:lpstr>
      <vt:lpstr>PowerPoint Presentation</vt:lpstr>
      <vt:lpstr>PowerPoint Presentation</vt:lpstr>
      <vt:lpstr>Arc Consistency</vt:lpstr>
      <vt:lpstr>Arc Consistency</vt:lpstr>
      <vt:lpstr>PowerPoint Presentation</vt:lpstr>
      <vt:lpstr>{Mon, Tue, Wed}</vt:lpstr>
      <vt:lpstr>Search Problems</vt:lpstr>
      <vt:lpstr>CSPs as Search Problems</vt:lpstr>
      <vt:lpstr>Backtracking Search</vt:lpstr>
      <vt:lpstr>Backtracking Search</vt:lpstr>
      <vt:lpstr>{Mon, Tue, Wed}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Inference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maintaining arc-consistency</vt:lpstr>
      <vt:lpstr>maintaining arc-consistency</vt:lpstr>
      <vt:lpstr>PowerPoint Presentation</vt:lpstr>
      <vt:lpstr>PowerPoint Presentation</vt:lpstr>
      <vt:lpstr>PowerPoint Presentation</vt:lpstr>
      <vt:lpstr>Select-Unassigned-Var</vt:lpstr>
      <vt:lpstr>PowerPoint Presentation</vt:lpstr>
      <vt:lpstr>PowerPoint Presentation</vt:lpstr>
      <vt:lpstr>{Mon, Tue, Wed}</vt:lpstr>
      <vt:lpstr>{Mon, Tue, Wed}</vt:lpstr>
      <vt:lpstr>PowerPoint Presentation</vt:lpstr>
      <vt:lpstr>PowerPoint Presentation</vt:lpstr>
      <vt:lpstr>Domain-Values</vt:lpstr>
      <vt:lpstr>PowerPoint Presentation</vt:lpstr>
      <vt:lpstr>PowerPoint Presentation</vt:lpstr>
      <vt:lpstr>PowerPoint Presentation</vt:lpstr>
      <vt:lpstr>Problem Formulation</vt:lpstr>
      <vt:lpstr>Optimization</vt:lpstr>
      <vt:lpstr>Introduction to Artificial Intelligence</vt:lpstr>
      <vt:lpstr>Introduction to Artificial Intelligence</vt:lpstr>
      <vt:lpstr>Learning</vt:lpstr>
      <vt:lpstr>Supervised Learning</vt:lpstr>
      <vt:lpstr>supervised learning</vt:lpstr>
      <vt:lpstr>classification</vt:lpstr>
      <vt:lpstr>PowerPoint Presentation</vt:lpstr>
      <vt:lpstr>PowerPoint Presentation</vt:lpstr>
      <vt:lpstr>PowerPoint Presentation</vt:lpstr>
      <vt:lpstr>f(humidity, pressure)</vt:lpstr>
      <vt:lpstr>humidity</vt:lpstr>
      <vt:lpstr>humidity</vt:lpstr>
      <vt:lpstr>humidity</vt:lpstr>
      <vt:lpstr>humidity</vt:lpstr>
      <vt:lpstr>humidity</vt:lpstr>
      <vt:lpstr>nearest-neighbor classification</vt:lpstr>
      <vt:lpstr>humidity</vt:lpstr>
      <vt:lpstr>humidity</vt:lpstr>
      <vt:lpstr>humidity</vt:lpstr>
      <vt:lpstr>humidity</vt:lpstr>
      <vt:lpstr>humidity</vt:lpstr>
      <vt:lpstr>humidity</vt:lpstr>
      <vt:lpstr>k-nearest-neighbor classification</vt:lpstr>
      <vt:lpstr>humidity</vt:lpstr>
      <vt:lpstr>humidity</vt:lpstr>
      <vt:lpstr>x1 = Humidity x2 = Pressure</vt:lpstr>
      <vt:lpstr>Weight Vector w: (w0, w1, w2)</vt:lpstr>
      <vt:lpstr>Weight Vector w: (w0, w1, w2)</vt:lpstr>
      <vt:lpstr>perceptron learning rule</vt:lpstr>
      <vt:lpstr>perceptron learning rule</vt:lpstr>
      <vt:lpstr>PowerPoint Presentation</vt:lpstr>
      <vt:lpstr>humidity</vt:lpstr>
      <vt:lpstr>humidity</vt:lpstr>
      <vt:lpstr>hard threshold</vt:lpstr>
      <vt:lpstr>soft threshold</vt:lpstr>
      <vt:lpstr>Support Vector Machines</vt:lpstr>
      <vt:lpstr>PowerPoint Presentation</vt:lpstr>
      <vt:lpstr>PowerPoint Presentation</vt:lpstr>
      <vt:lpstr>PowerPoint Presentation</vt:lpstr>
      <vt:lpstr>maximum margin separator</vt:lpstr>
      <vt:lpstr>PowerPoint Presentation</vt:lpstr>
      <vt:lpstr>PowerPoint Presentation</vt:lpstr>
      <vt:lpstr>regression</vt:lpstr>
      <vt:lpstr>f(advertising)</vt:lpstr>
      <vt:lpstr>advertising</vt:lpstr>
      <vt:lpstr>Evaluating Hypotheses</vt:lpstr>
      <vt:lpstr>loss function</vt:lpstr>
      <vt:lpstr>0-1 loss function</vt:lpstr>
      <vt:lpstr>humidity</vt:lpstr>
      <vt:lpstr>PowerPoint Presentation</vt:lpstr>
      <vt:lpstr>PowerPoint Presentation</vt:lpstr>
      <vt:lpstr>advertising</vt:lpstr>
      <vt:lpstr>PowerPoint Presentation</vt:lpstr>
      <vt:lpstr>PowerPoint Presentation</vt:lpstr>
      <vt:lpstr>overfitting</vt:lpstr>
      <vt:lpstr>humidity</vt:lpstr>
      <vt:lpstr>humidity</vt:lpstr>
      <vt:lpstr>humidity</vt:lpstr>
      <vt:lpstr>advertising</vt:lpstr>
      <vt:lpstr>advertising</vt:lpstr>
      <vt:lpstr>cost(h) = loss(h)</vt:lpstr>
      <vt:lpstr>PowerPoint Presentation</vt:lpstr>
      <vt:lpstr>cost(h) = loss(h) + λcomplexity(h)</vt:lpstr>
      <vt:lpstr>regularization</vt:lpstr>
      <vt:lpstr>holdout cross-validation</vt:lpstr>
      <vt:lpstr>PowerPoint Presentation</vt:lpstr>
      <vt:lpstr>scikit-learn</vt:lpstr>
      <vt:lpstr>Reinforcement Learning</vt:lpstr>
      <vt:lpstr>reinforcement learning</vt:lpstr>
      <vt:lpstr>Environment</vt:lpstr>
      <vt:lpstr>Markov Decision Process</vt:lpstr>
      <vt:lpstr>Markov Decision Process</vt:lpstr>
      <vt:lpstr>Markov Chain</vt:lpstr>
      <vt:lpstr>PowerPoint Presentation</vt:lpstr>
      <vt:lpstr>PowerPoint Presentation</vt:lpstr>
      <vt:lpstr>PowerPoint Presentation</vt:lpstr>
      <vt:lpstr>Markov Decision Process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Q-learning</vt:lpstr>
      <vt:lpstr>Q-learning Overview</vt:lpstr>
      <vt:lpstr>Q-learning</vt:lpstr>
      <vt:lpstr>Q-learning</vt:lpstr>
      <vt:lpstr>Q-learning</vt:lpstr>
      <vt:lpstr>Q-learning</vt:lpstr>
      <vt:lpstr>Q-learning</vt:lpstr>
      <vt:lpstr>Greedy Decision-Making</vt:lpstr>
      <vt:lpstr>PowerPoint Presentation</vt:lpstr>
      <vt:lpstr>PowerPoint Presentation</vt:lpstr>
      <vt:lpstr>Explore vs. Exploit</vt:lpstr>
      <vt:lpstr>ε-greedy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function approximation</vt:lpstr>
      <vt:lpstr>Unsupervised Learning</vt:lpstr>
      <vt:lpstr>unsupervised learning</vt:lpstr>
      <vt:lpstr>Clustering</vt:lpstr>
      <vt:lpstr>clustering</vt:lpstr>
      <vt:lpstr>Some Clustering Applications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Learning</vt:lpstr>
      <vt:lpstr>Learning</vt:lpstr>
      <vt:lpstr>Introduction to Artificial Intelligence</vt:lpstr>
      <vt:lpstr>Introduction to Artificial Intelligence</vt:lpstr>
      <vt:lpstr>Neural Networks</vt:lpstr>
      <vt:lpstr>PowerPoint Presentation</vt:lpstr>
      <vt:lpstr>PowerPoint Presentation</vt:lpstr>
      <vt:lpstr>Neural Networks</vt:lpstr>
      <vt:lpstr>artificial neural network</vt:lpstr>
      <vt:lpstr>Artificial Neural Networks</vt:lpstr>
      <vt:lpstr>PowerPoint Presentation</vt:lpstr>
      <vt:lpstr>PowerPoint Presentation</vt:lpstr>
      <vt:lpstr>PowerPoint Presentation</vt:lpstr>
      <vt:lpstr>(x1, x2)</vt:lpstr>
      <vt:lpstr>w0 + w1x1 + w2x2</vt:lpstr>
      <vt:lpstr>w0 + w1x1 + w2x2</vt:lpstr>
      <vt:lpstr>w0 + w1x1 + w2x2</vt:lpstr>
      <vt:lpstr>step function</vt:lpstr>
      <vt:lpstr>step function</vt:lpstr>
      <vt:lpstr>logistic sigmoid</vt:lpstr>
      <vt:lpstr>rectified linear unit (ReLU)</vt:lpstr>
      <vt:lpstr>w0 + w1x1 + w2x2</vt:lpstr>
      <vt:lpstr>h(x1, x2) = g(w0 + w1x1 + w2x2)</vt:lpstr>
      <vt:lpstr>PowerPoint Presentation</vt:lpstr>
      <vt:lpstr>PowerPoint Presentation</vt:lpstr>
      <vt:lpstr>PowerPoint Presentation</vt:lpstr>
      <vt:lpstr>PowerPoint Presentation</vt:lpstr>
      <vt:lpstr>x1</vt:lpstr>
      <vt:lpstr>x1</vt:lpstr>
      <vt:lpstr>x1</vt:lpstr>
      <vt:lpstr>PowerPoint Presentation</vt:lpstr>
      <vt:lpstr>x1</vt:lpstr>
      <vt:lpstr>x1</vt:lpstr>
      <vt:lpstr>x1</vt:lpstr>
      <vt:lpstr>x1</vt:lpstr>
      <vt:lpstr>x1</vt:lpstr>
      <vt:lpstr>PowerPoint Presentation</vt:lpstr>
      <vt:lpstr>x1</vt:lpstr>
      <vt:lpstr>x1</vt:lpstr>
      <vt:lpstr>x1</vt:lpstr>
      <vt:lpstr>x1</vt:lpstr>
      <vt:lpstr>PowerPoint Presentation</vt:lpstr>
      <vt:lpstr>humidity</vt:lpstr>
      <vt:lpstr>advertising</vt:lpstr>
      <vt:lpstr>PowerPoint Presentation</vt:lpstr>
      <vt:lpstr>PowerPoint Presentation</vt:lpstr>
      <vt:lpstr>PowerPoint Presentation</vt:lpstr>
      <vt:lpstr>x1</vt:lpstr>
      <vt:lpstr>x1</vt:lpstr>
      <vt:lpstr>w1 w2 w3</vt:lpstr>
      <vt:lpstr>PowerPoint Presentation</vt:lpstr>
      <vt:lpstr>gradient descent</vt:lpstr>
      <vt:lpstr>Gradient Descent</vt:lpstr>
      <vt:lpstr>Gradient Descent</vt:lpstr>
      <vt:lpstr>Stochastic Gradient Descent</vt:lpstr>
      <vt:lpstr>Mini-Batch Gradient Descent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rainy</vt:lpstr>
      <vt:lpstr>rainy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Perceptron</vt:lpstr>
      <vt:lpstr>multilayer neural network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backpropagation</vt:lpstr>
      <vt:lpstr>Backpropagation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deep neural networks</vt:lpstr>
      <vt:lpstr>PowerPoint Presentation</vt:lpstr>
      <vt:lpstr>Overfitting</vt:lpstr>
      <vt:lpstr>dropout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TensorFlow</vt:lpstr>
      <vt:lpstr>playground.tensorflow.org</vt:lpstr>
      <vt:lpstr>computer vision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image convolution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pooling</vt:lpstr>
      <vt:lpstr>max-pooling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convolutional neural network</vt:lpstr>
      <vt:lpstr>flattening</vt:lpstr>
      <vt:lpstr>second convolution and pooling</vt:lpstr>
      <vt:lpstr>PowerPoint Presentation</vt:lpstr>
      <vt:lpstr>output</vt:lpstr>
      <vt:lpstr>output</vt:lpstr>
      <vt:lpstr>feed-forward neural network</vt:lpstr>
      <vt:lpstr>recurrent neural network</vt:lpstr>
      <vt:lpstr>output</vt:lpstr>
      <vt:lpstr>group of people walking in front of a building</vt:lpstr>
      <vt:lpstr>output</vt:lpstr>
      <vt:lpstr>PowerPoint Presentation</vt:lpstr>
      <vt:lpstr>network</vt:lpstr>
      <vt:lpstr>She is in the library.   她在圖書館</vt:lpstr>
      <vt:lpstr>PowerPoint Presentation</vt:lpstr>
      <vt:lpstr>Neural Networks</vt:lpstr>
      <vt:lpstr>Introduction to Artificial Intelligence</vt:lpstr>
      <vt:lpstr>Introduction to Artificial Intelligence</vt:lpstr>
      <vt:lpstr>Language</vt:lpstr>
      <vt:lpstr>Natural Language Processing</vt:lpstr>
      <vt:lpstr>Natural Language Processing</vt:lpstr>
      <vt:lpstr>Syntax</vt:lpstr>
      <vt:lpstr>"Just before nine o'clock Sherlock Holmes stepped briskly into the room."</vt:lpstr>
      <vt:lpstr>"Just before Sherlock Holmes nine o'clock stepped briskly the room."</vt:lpstr>
      <vt:lpstr>"I saw the man on the mountain with a telescope."</vt:lpstr>
      <vt:lpstr>Semantics</vt:lpstr>
      <vt:lpstr>"Just before nine o'clock Sherlock Holmes stepped briskly into the room."</vt:lpstr>
      <vt:lpstr>"A few minutes before nine, Sherlock Holmes walked quickly into the room."</vt:lpstr>
      <vt:lpstr>"Colorless green ideas sleep furiously."</vt:lpstr>
      <vt:lpstr>Natural Language Processing</vt:lpstr>
      <vt:lpstr>formal grammar</vt:lpstr>
      <vt:lpstr>Context-Free Grammar</vt:lpstr>
      <vt:lpstr>PowerPoint Presentation</vt:lpstr>
      <vt:lpstr>PowerPoint Presentation</vt:lpstr>
      <vt:lpstr>PowerPoint Presentation</vt:lpstr>
      <vt:lpstr>NP → N | D N</vt:lpstr>
      <vt:lpstr>PowerPoint Presentation</vt:lpstr>
      <vt:lpstr>NP → N | D N</vt:lpstr>
      <vt:lpstr>VP → V | V NP</vt:lpstr>
      <vt:lpstr>PowerPoint Presentation</vt:lpstr>
      <vt:lpstr>PowerPoint Presentation</vt:lpstr>
      <vt:lpstr>S → NP VP</vt:lpstr>
      <vt:lpstr>PowerPoint Presentation</vt:lpstr>
      <vt:lpstr>nltk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tokenization</vt:lpstr>
      <vt:lpstr>Markov Chains</vt:lpstr>
      <vt:lpstr>PowerPoint Presentation</vt:lpstr>
      <vt:lpstr>Text Categorization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bag-of-words model</vt:lpstr>
      <vt:lpstr>Naive Bayes</vt:lpstr>
      <vt:lpstr>PowerPoint Presentation</vt:lpstr>
      <vt:lpstr>P(Positive) P(Negative)</vt:lpstr>
      <vt:lpstr>PowerPoint Presentation</vt:lpstr>
      <vt:lpstr>"My grandson loved it!"</vt:lpstr>
      <vt:lpstr>PowerPoint Presentation</vt:lpstr>
      <vt:lpstr>P( | "my grandson loved it")</vt:lpstr>
      <vt:lpstr>P( | "my", "grandson", "loved", "it")</vt:lpstr>
      <vt:lpstr>P( | "my", "grandson", "loved", "it")</vt:lpstr>
      <vt:lpstr>P( | "my", "grandson", "loved", "it")</vt:lpstr>
      <vt:lpstr>P( | "my", "grandson", "loved", "it")</vt:lpstr>
      <vt:lpstr>P( | "my", "grandson", "loved", "it")</vt:lpstr>
      <vt:lpstr>P( | "my", "grandson", "loved", "it")</vt:lpstr>
      <vt:lpstr>PowerPoint Presentation</vt:lpstr>
      <vt:lpstr>PowerPoint Presentation</vt:lpstr>
      <vt:lpstr>P( )P("my" | )P("grandson" | )</vt:lpstr>
      <vt:lpstr>P( )P("my" | )P("grandson" | 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P( )P("my" | )P("grandson" | )</vt:lpstr>
      <vt:lpstr>P( )P("my" | )P("grandson" | )</vt:lpstr>
      <vt:lpstr>PowerPoint Presentation</vt:lpstr>
      <vt:lpstr>additive smoothing</vt:lpstr>
      <vt:lpstr>Laplace smoothing</vt:lpstr>
      <vt:lpstr>Word Representation</vt:lpstr>
      <vt:lpstr>PowerPoint Presentation</vt:lpstr>
      <vt:lpstr>"He wrote a book."</vt:lpstr>
      <vt:lpstr>one-hot representation</vt:lpstr>
      <vt:lpstr>"He wrote a book."</vt:lpstr>
      <vt:lpstr>"He wrote a book."</vt:lpstr>
      <vt:lpstr>"He wrote a book." "He authored a novel."</vt:lpstr>
      <vt:lpstr>distributed representation</vt:lpstr>
      <vt:lpstr>"He wrote a book."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word2vec</vt:lpstr>
      <vt:lpstr>book</vt:lpstr>
      <vt:lpstr>memoir</vt:lpstr>
      <vt:lpstr>king</vt:lpstr>
      <vt:lpstr>king</vt:lpstr>
      <vt:lpstr>Neural Networks</vt:lpstr>
      <vt:lpstr>PowerPoint Presentation</vt:lpstr>
      <vt:lpstr>output</vt:lpstr>
      <vt:lpstr>word</vt:lpstr>
      <vt:lpstr>French</vt:lpstr>
      <vt:lpstr>lampe</vt:lpstr>
      <vt:lpstr>PowerPoint Presentation</vt:lpstr>
      <vt:lpstr>What is the capital of Massachusetts?</vt:lpstr>
      <vt:lpstr>what</vt:lpstr>
      <vt:lpstr>what</vt:lpstr>
      <vt:lpstr>capital</vt:lpstr>
      <vt:lpstr>capital</vt:lpstr>
      <vt:lpstr>&lt;end&gt;</vt:lpstr>
      <vt:lpstr>&lt;end&gt;</vt:lpstr>
      <vt:lpstr>capital</vt:lpstr>
      <vt:lpstr>&lt;end&gt;</vt:lpstr>
      <vt:lpstr>&lt;end&gt;</vt:lpstr>
      <vt:lpstr>&lt;end&gt;</vt:lpstr>
      <vt:lpstr>&lt;end&gt;</vt:lpstr>
      <vt:lpstr>&lt;end&gt;</vt:lpstr>
      <vt:lpstr>&lt;end&gt;</vt:lpstr>
      <vt:lpstr>Attention</vt:lpstr>
      <vt:lpstr>capital</vt:lpstr>
      <vt:lpstr>capital</vt:lpstr>
      <vt:lpstr>capital</vt:lpstr>
      <vt:lpstr>capital</vt:lpstr>
      <vt:lpstr>&lt;end&gt;</vt:lpstr>
      <vt:lpstr>PowerPoint Presentation</vt:lpstr>
      <vt:lpstr>&lt;end&gt;</vt:lpstr>
      <vt:lpstr>Transformers</vt:lpstr>
      <vt:lpstr>input sequence</vt:lpstr>
      <vt:lpstr>Neural Network</vt:lpstr>
      <vt:lpstr>PowerPoint Presentation</vt:lpstr>
      <vt:lpstr>+</vt:lpstr>
      <vt:lpstr>+</vt:lpstr>
      <vt:lpstr>+</vt:lpstr>
      <vt:lpstr>+</vt:lpstr>
      <vt:lpstr>+</vt:lpstr>
      <vt:lpstr>PowerPoint Presentation</vt:lpstr>
      <vt:lpstr>PowerPoint Presentation</vt:lpstr>
      <vt:lpstr>encoded representations</vt:lpstr>
      <vt:lpstr>+</vt:lpstr>
      <vt:lpstr>Language</vt:lpstr>
      <vt:lpstr>Artificial Intelligence</vt:lpstr>
      <vt:lpstr>PowerPoint Presentation</vt:lpstr>
      <vt:lpstr>PowerPoint Presentation</vt:lpstr>
      <vt:lpstr>Uncertainty</vt:lpstr>
      <vt:lpstr>Optimization</vt:lpstr>
      <vt:lpstr>Learning</vt:lpstr>
      <vt:lpstr>PowerPoint Presentation</vt:lpstr>
      <vt:lpstr>PowerPoint Presentation</vt:lpstr>
      <vt:lpstr>Introduction to Artificial Intelligence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cp:lastModifiedBy>Md. Riadul Islam</cp:lastModifiedBy>
  <cp:revision>4</cp:revision>
  <dcterms:created xsi:type="dcterms:W3CDTF">2025-08-18T05:23:49Z</dcterms:created>
  <dcterms:modified xsi:type="dcterms:W3CDTF">2025-08-24T03:06:54Z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2025-08-18T00:00:00Z</vt:filetime>
  </property>
  <property fmtid="{D5CDD505-2E9C-101B-9397-08002B2CF9AE}" pid="3" name="LastSaved">
    <vt:filetime>2025-08-18T00:00:00Z</vt:filetime>
  </property>
  <property fmtid="{D5CDD505-2E9C-101B-9397-08002B2CF9AE}" pid="4" name="Producer">
    <vt:lpwstr>3-Heights(TM) PDF Security Shell 4.8.25.2 (http://www.pdf-tools.com)</vt:lpwstr>
  </property>
</Properties>
</file>